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84" r:id="rId1"/>
  </p:sldMasterIdLst>
  <p:notesMasterIdLst>
    <p:notesMasterId r:id="rId4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368" r:id="rId39"/>
    <p:sldId id="370" r:id="rId40"/>
    <p:sldId id="369" r:id="rId41"/>
  </p:sldIdLst>
  <p:sldSz cx="9144000" cy="5143500" type="screen16x9"/>
  <p:notesSz cx="6858000" cy="9144000"/>
  <p:embeddedFontLst>
    <p:embeddedFont>
      <p:font typeface="Just Another Hand" panose="020B0604020202020204" charset="0"/>
      <p:regular r:id="rId43"/>
    </p:embeddedFont>
    <p:embeddedFont>
      <p:font typeface="Open Sans" panose="020B0606030504020204" pitchFamily="34" charset="0"/>
      <p:regular r:id="rId44"/>
      <p:bold r:id="rId45"/>
      <p:italic r:id="rId46"/>
      <p:boldItalic r:id="rId4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CD36FD44-F990-4767-BDA4-29E815E7746A}">
  <a:tblStyle styleId="{CD36FD44-F990-4767-BDA4-29E815E7746A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412" autoAdjust="0"/>
    <p:restoredTop sz="86782" autoAdjust="0"/>
  </p:normalViewPr>
  <p:slideViewPr>
    <p:cSldViewPr snapToGrid="0">
      <p:cViewPr varScale="1">
        <p:scale>
          <a:sx n="87" d="100"/>
          <a:sy n="87" d="100"/>
        </p:scale>
        <p:origin x="870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3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2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1.fntdata"/><Relationship Id="rId4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4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6" name="Google Shape;1356;g24f87700194_0_4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7" name="Google Shape;1357;g24f87700194_0_4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9" name="Google Shape;2229;g11d0e38a952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0" name="Google Shape;2230;g11d0e38a952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9" name="Google Shape;2269;g131ff7c0f5b_0_1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70" name="Google Shape;2270;g131ff7c0f5b_0_1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7" name="Google Shape;2317;g2371f85d8d8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18" name="Google Shape;2318;g2371f85d8d8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" name="Google Shape;2344;g1336d459b97_0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5" name="Google Shape;2345;g1336d459b97_0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g11d2026ec69_0_2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" name="Google Shape;2374;g11d2026ec69_0_2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Google Shape;2454;g131ff7c0f5b_0_2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55" name="Google Shape;2455;g131ff7c0f5b_0_2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0" name="Google Shape;2510;g13b38366dc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11" name="Google Shape;2511;g13b38366dc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0" name="Google Shape;2520;g13e1fc50fc5_0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21" name="Google Shape;2521;g13e1fc50fc5_0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6" name="Google Shape;2546;g131ff7c0f5b_0_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47" name="Google Shape;2547;g131ff7c0f5b_0_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4" name="Google Shape;2554;g131ff7c0f5b_0_2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5" name="Google Shape;2555;g131ff7c0f5b_0_2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6" name="Google Shape;1606;g131d68b759a_0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7" name="Google Shape;1607;g131d68b759a_0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2" name="Google Shape;2582;g13e1fc50fc5_0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3" name="Google Shape;2583;g13e1fc50fc5_0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0" name="Google Shape;2680;g131ff7c0f5b_0_2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81" name="Google Shape;2681;g131ff7c0f5b_0_2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7" name="Google Shape;2697;g250e04da481_0_4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8" name="Google Shape;2698;g250e04da481_0_4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2" name="Google Shape;2812;g250e04da481_0_3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13" name="Google Shape;2813;g250e04da481_0_3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1" name="Google Shape;2831;g1336d459b97_0_3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32" name="Google Shape;2832;g1336d459b97_0_3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3" name="Google Shape;2843;g131ff7c0f5b_0_2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4" name="Google Shape;2844;g131ff7c0f5b_0_2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3" name="Google Shape;2853;g250e04da481_0_6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54" name="Google Shape;2854;g250e04da481_0_6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3" name="Google Shape;2863;g250e04da481_0_6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64" name="Google Shape;2864;g250e04da481_0_6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" name="Google Shape;2918;g131ff7c0f5b_0_143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19" name="Google Shape;2919;g131ff7c0f5b_0_143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0" name="Google Shape;3200;g132b9ccab91_0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1" name="Google Shape;3201;g132b9ccab91_0_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" name="Google Shape;1615;g11d0e38a952_0_1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6" name="Google Shape;1616;g11d0e38a952_0_1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8" name="Google Shape;3258;g2511596b94b_0_1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59" name="Google Shape;3259;g2511596b94b_0_1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6" name="Google Shape;3356;g131ff7c0f5b_0_2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57" name="Google Shape;3357;g131ff7c0f5b_0_2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8" name="Google Shape;3378;g1923bb13a3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9" name="Google Shape;3379;g1923bb13a3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0" name="Google Shape;3400;g11d2026ec69_0_6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01" name="Google Shape;3401;g11d2026ec69_0_6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7" name="Google Shape;3467;g131ff7c0f5b_0_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68" name="Google Shape;3468;g131ff7c0f5b_0_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4" name="Google Shape;3484;g131ff7c0f5b_0_2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85" name="Google Shape;3485;g131ff7c0f5b_0_2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8" name="Google Shape;3648;g131ff7c0f5b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9" name="Google Shape;3649;g131ff7c0f5b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2" name="Google Shape;4102;g131ff7c0f5b_0_2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03" name="Google Shape;4103;g131ff7c0f5b_0_2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" name="Google Shape;1644;g132b9ccab91_0_22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5" name="Google Shape;1645;g132b9ccab91_0_22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8" name="Google Shape;1808;g1336d459b97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9" name="Google Shape;1809;g1336d459b97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5" name="Google Shape;1975;g143df0acb8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6" name="Google Shape;1976;g143df0acb8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" name="Google Shape;1986;g13e1fc50fc5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7" name="Google Shape;1987;g13e1fc50fc5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8" name="Google Shape;2038;g13b627a129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9" name="Google Shape;2039;g13b627a129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" name="Google Shape;2176;g131ff7c0f5b_0_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7" name="Google Shape;2177;g131ff7c0f5b_0_1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hyperlink" Target="https://flaticon.com/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s://freepik.com/" TargetMode="Externa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4160925" y="1144925"/>
            <a:ext cx="4268100" cy="181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700"/>
              <a:buNone/>
              <a:defRPr sz="5800"/>
            </a:lvl1pPr>
            <a:lvl2pPr lvl="1" algn="l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2pPr>
            <a:lvl3pPr lvl="2" algn="l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3pPr>
            <a:lvl4pPr lvl="3" algn="l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4pPr>
            <a:lvl5pPr lvl="4" algn="l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5pPr>
            <a:lvl6pPr lvl="5" algn="l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6pPr>
            <a:lvl7pPr lvl="6" algn="l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7pPr>
            <a:lvl8pPr lvl="7" algn="l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8pPr>
            <a:lvl9pPr lvl="8" algn="l">
              <a:spcBef>
                <a:spcPts val="0"/>
              </a:spcBef>
              <a:spcAft>
                <a:spcPts val="0"/>
              </a:spcAft>
              <a:buSzPts val="4700"/>
              <a:buNone/>
              <a:defRPr sz="47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4413075" y="3247125"/>
            <a:ext cx="3763800" cy="39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500">
                <a:solidFill>
                  <a:schemeClr val="dk2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8281224" y="196081"/>
            <a:ext cx="669794" cy="830426"/>
            <a:chOff x="3553318" y="981747"/>
            <a:chExt cx="887615" cy="1100631"/>
          </a:xfrm>
        </p:grpSpPr>
        <p:sp>
          <p:nvSpPr>
            <p:cNvPr id="12" name="Google Shape;12;p2"/>
            <p:cNvSpPr/>
            <p:nvPr/>
          </p:nvSpPr>
          <p:spPr>
            <a:xfrm>
              <a:off x="3553318" y="981747"/>
              <a:ext cx="349757" cy="34330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3578628" y="1000602"/>
              <a:ext cx="299137" cy="300326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334773" y="1320579"/>
              <a:ext cx="72364" cy="59171"/>
            </a:xfrm>
            <a:custGeom>
              <a:avLst/>
              <a:gdLst/>
              <a:ahLst/>
              <a:cxnLst/>
              <a:rect l="l" t="t" r="r" b="b"/>
              <a:pathLst>
                <a:path w="1278" h="1045" extrusionOk="0">
                  <a:moveTo>
                    <a:pt x="583" y="160"/>
                  </a:moveTo>
                  <a:cubicBezTo>
                    <a:pt x="701" y="160"/>
                    <a:pt x="822" y="198"/>
                    <a:pt x="895" y="270"/>
                  </a:cubicBezTo>
                  <a:cubicBezTo>
                    <a:pt x="1022" y="398"/>
                    <a:pt x="1044" y="590"/>
                    <a:pt x="916" y="739"/>
                  </a:cubicBezTo>
                  <a:cubicBezTo>
                    <a:pt x="809" y="824"/>
                    <a:pt x="682" y="867"/>
                    <a:pt x="533" y="867"/>
                  </a:cubicBezTo>
                  <a:cubicBezTo>
                    <a:pt x="469" y="867"/>
                    <a:pt x="405" y="824"/>
                    <a:pt x="362" y="760"/>
                  </a:cubicBezTo>
                  <a:cubicBezTo>
                    <a:pt x="320" y="718"/>
                    <a:pt x="213" y="718"/>
                    <a:pt x="213" y="632"/>
                  </a:cubicBezTo>
                  <a:cubicBezTo>
                    <a:pt x="213" y="547"/>
                    <a:pt x="213" y="462"/>
                    <a:pt x="234" y="377"/>
                  </a:cubicBezTo>
                  <a:cubicBezTo>
                    <a:pt x="234" y="313"/>
                    <a:pt x="298" y="249"/>
                    <a:pt x="341" y="228"/>
                  </a:cubicBezTo>
                  <a:cubicBezTo>
                    <a:pt x="405" y="182"/>
                    <a:pt x="494" y="160"/>
                    <a:pt x="583" y="160"/>
                  </a:cubicBezTo>
                  <a:close/>
                  <a:moveTo>
                    <a:pt x="581" y="1"/>
                  </a:moveTo>
                  <a:cubicBezTo>
                    <a:pt x="525" y="1"/>
                    <a:pt x="467" y="6"/>
                    <a:pt x="405" y="15"/>
                  </a:cubicBezTo>
                  <a:cubicBezTo>
                    <a:pt x="192" y="57"/>
                    <a:pt x="85" y="206"/>
                    <a:pt x="43" y="398"/>
                  </a:cubicBezTo>
                  <a:cubicBezTo>
                    <a:pt x="0" y="611"/>
                    <a:pt x="43" y="803"/>
                    <a:pt x="234" y="931"/>
                  </a:cubicBezTo>
                  <a:cubicBezTo>
                    <a:pt x="348" y="1006"/>
                    <a:pt x="474" y="1044"/>
                    <a:pt x="598" y="1044"/>
                  </a:cubicBezTo>
                  <a:cubicBezTo>
                    <a:pt x="753" y="1044"/>
                    <a:pt x="904" y="985"/>
                    <a:pt x="1022" y="867"/>
                  </a:cubicBezTo>
                  <a:cubicBezTo>
                    <a:pt x="1278" y="590"/>
                    <a:pt x="1172" y="143"/>
                    <a:pt x="809" y="36"/>
                  </a:cubicBezTo>
                  <a:cubicBezTo>
                    <a:pt x="735" y="11"/>
                    <a:pt x="660" y="1"/>
                    <a:pt x="5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4346833" y="1329582"/>
              <a:ext cx="47053" cy="40089"/>
            </a:xfrm>
            <a:custGeom>
              <a:avLst/>
              <a:gdLst/>
              <a:ahLst/>
              <a:cxnLst/>
              <a:rect l="l" t="t" r="r" b="b"/>
              <a:pathLst>
                <a:path w="831" h="708" extrusionOk="0">
                  <a:moveTo>
                    <a:pt x="362" y="1"/>
                  </a:moveTo>
                  <a:cubicBezTo>
                    <a:pt x="270" y="1"/>
                    <a:pt x="183" y="23"/>
                    <a:pt x="128" y="69"/>
                  </a:cubicBezTo>
                  <a:cubicBezTo>
                    <a:pt x="64" y="111"/>
                    <a:pt x="21" y="154"/>
                    <a:pt x="0" y="218"/>
                  </a:cubicBezTo>
                  <a:cubicBezTo>
                    <a:pt x="0" y="303"/>
                    <a:pt x="0" y="388"/>
                    <a:pt x="0" y="473"/>
                  </a:cubicBezTo>
                  <a:cubicBezTo>
                    <a:pt x="0" y="580"/>
                    <a:pt x="107" y="559"/>
                    <a:pt x="149" y="601"/>
                  </a:cubicBezTo>
                  <a:cubicBezTo>
                    <a:pt x="192" y="665"/>
                    <a:pt x="256" y="708"/>
                    <a:pt x="320" y="708"/>
                  </a:cubicBezTo>
                  <a:cubicBezTo>
                    <a:pt x="469" y="708"/>
                    <a:pt x="596" y="686"/>
                    <a:pt x="703" y="580"/>
                  </a:cubicBezTo>
                  <a:cubicBezTo>
                    <a:pt x="831" y="431"/>
                    <a:pt x="809" y="239"/>
                    <a:pt x="682" y="111"/>
                  </a:cubicBezTo>
                  <a:cubicBezTo>
                    <a:pt x="609" y="39"/>
                    <a:pt x="482" y="1"/>
                    <a:pt x="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630495" y="1268316"/>
              <a:ext cx="777880" cy="761006"/>
            </a:xfrm>
            <a:custGeom>
              <a:avLst/>
              <a:gdLst/>
              <a:ahLst/>
              <a:cxnLst/>
              <a:rect l="l" t="t" r="r" b="b"/>
              <a:pathLst>
                <a:path w="13738" h="13440" extrusionOk="0">
                  <a:moveTo>
                    <a:pt x="7561" y="1"/>
                  </a:moveTo>
                  <a:cubicBezTo>
                    <a:pt x="7518" y="107"/>
                    <a:pt x="7476" y="192"/>
                    <a:pt x="7476" y="256"/>
                  </a:cubicBezTo>
                  <a:cubicBezTo>
                    <a:pt x="7220" y="1257"/>
                    <a:pt x="6965" y="2258"/>
                    <a:pt x="6709" y="3259"/>
                  </a:cubicBezTo>
                  <a:cubicBezTo>
                    <a:pt x="6603" y="3706"/>
                    <a:pt x="6496" y="4132"/>
                    <a:pt x="6390" y="4580"/>
                  </a:cubicBezTo>
                  <a:cubicBezTo>
                    <a:pt x="6262" y="5027"/>
                    <a:pt x="6134" y="5453"/>
                    <a:pt x="6006" y="5921"/>
                  </a:cubicBezTo>
                  <a:cubicBezTo>
                    <a:pt x="4026" y="6198"/>
                    <a:pt x="2024" y="6305"/>
                    <a:pt x="0" y="6539"/>
                  </a:cubicBezTo>
                  <a:cubicBezTo>
                    <a:pt x="64" y="6624"/>
                    <a:pt x="149" y="6624"/>
                    <a:pt x="213" y="6645"/>
                  </a:cubicBezTo>
                  <a:cubicBezTo>
                    <a:pt x="1278" y="6858"/>
                    <a:pt x="2343" y="7071"/>
                    <a:pt x="3408" y="7284"/>
                  </a:cubicBezTo>
                  <a:cubicBezTo>
                    <a:pt x="4111" y="7433"/>
                    <a:pt x="4814" y="7583"/>
                    <a:pt x="5495" y="7774"/>
                  </a:cubicBezTo>
                  <a:cubicBezTo>
                    <a:pt x="5602" y="7796"/>
                    <a:pt x="5708" y="7817"/>
                    <a:pt x="5772" y="7881"/>
                  </a:cubicBezTo>
                  <a:cubicBezTo>
                    <a:pt x="5836" y="8158"/>
                    <a:pt x="5900" y="8413"/>
                    <a:pt x="5964" y="8669"/>
                  </a:cubicBezTo>
                  <a:cubicBezTo>
                    <a:pt x="6155" y="9435"/>
                    <a:pt x="6368" y="10202"/>
                    <a:pt x="6581" y="10969"/>
                  </a:cubicBezTo>
                  <a:cubicBezTo>
                    <a:pt x="6645" y="11267"/>
                    <a:pt x="6730" y="11544"/>
                    <a:pt x="6773" y="11842"/>
                  </a:cubicBezTo>
                  <a:cubicBezTo>
                    <a:pt x="6858" y="12353"/>
                    <a:pt x="6922" y="12864"/>
                    <a:pt x="7007" y="13376"/>
                  </a:cubicBezTo>
                  <a:cubicBezTo>
                    <a:pt x="7007" y="13397"/>
                    <a:pt x="7029" y="13418"/>
                    <a:pt x="7050" y="13439"/>
                  </a:cubicBezTo>
                  <a:cubicBezTo>
                    <a:pt x="7071" y="13418"/>
                    <a:pt x="7092" y="13397"/>
                    <a:pt x="7092" y="13376"/>
                  </a:cubicBezTo>
                  <a:cubicBezTo>
                    <a:pt x="7114" y="13120"/>
                    <a:pt x="7135" y="12886"/>
                    <a:pt x="7156" y="12630"/>
                  </a:cubicBezTo>
                  <a:cubicBezTo>
                    <a:pt x="7199" y="12204"/>
                    <a:pt x="7220" y="11778"/>
                    <a:pt x="7284" y="11331"/>
                  </a:cubicBezTo>
                  <a:cubicBezTo>
                    <a:pt x="7391" y="10500"/>
                    <a:pt x="7518" y="9670"/>
                    <a:pt x="7625" y="8839"/>
                  </a:cubicBezTo>
                  <a:cubicBezTo>
                    <a:pt x="7667" y="8626"/>
                    <a:pt x="7731" y="8434"/>
                    <a:pt x="7667" y="8264"/>
                  </a:cubicBezTo>
                  <a:cubicBezTo>
                    <a:pt x="7731" y="8179"/>
                    <a:pt x="7817" y="8179"/>
                    <a:pt x="7880" y="8158"/>
                  </a:cubicBezTo>
                  <a:cubicBezTo>
                    <a:pt x="8243" y="8094"/>
                    <a:pt x="8605" y="8030"/>
                    <a:pt x="8945" y="7966"/>
                  </a:cubicBezTo>
                  <a:cubicBezTo>
                    <a:pt x="9584" y="7838"/>
                    <a:pt x="10223" y="7732"/>
                    <a:pt x="10862" y="7668"/>
                  </a:cubicBezTo>
                  <a:cubicBezTo>
                    <a:pt x="11224" y="7646"/>
                    <a:pt x="11608" y="7604"/>
                    <a:pt x="11970" y="7540"/>
                  </a:cubicBezTo>
                  <a:cubicBezTo>
                    <a:pt x="12523" y="7433"/>
                    <a:pt x="13077" y="7327"/>
                    <a:pt x="13631" y="7221"/>
                  </a:cubicBezTo>
                  <a:cubicBezTo>
                    <a:pt x="13673" y="7221"/>
                    <a:pt x="13716" y="7221"/>
                    <a:pt x="13737" y="7135"/>
                  </a:cubicBezTo>
                  <a:cubicBezTo>
                    <a:pt x="13460" y="7114"/>
                    <a:pt x="13205" y="7050"/>
                    <a:pt x="12949" y="7029"/>
                  </a:cubicBezTo>
                  <a:cubicBezTo>
                    <a:pt x="12481" y="6965"/>
                    <a:pt x="12033" y="6901"/>
                    <a:pt x="11586" y="6837"/>
                  </a:cubicBezTo>
                  <a:cubicBezTo>
                    <a:pt x="10926" y="6731"/>
                    <a:pt x="10266" y="6645"/>
                    <a:pt x="9606" y="6539"/>
                  </a:cubicBezTo>
                  <a:cubicBezTo>
                    <a:pt x="9201" y="6475"/>
                    <a:pt x="8796" y="6411"/>
                    <a:pt x="8392" y="6326"/>
                  </a:cubicBezTo>
                  <a:cubicBezTo>
                    <a:pt x="8008" y="6262"/>
                    <a:pt x="7987" y="6220"/>
                    <a:pt x="7966" y="5836"/>
                  </a:cubicBezTo>
                  <a:cubicBezTo>
                    <a:pt x="7923" y="5112"/>
                    <a:pt x="7880" y="4367"/>
                    <a:pt x="7838" y="3643"/>
                  </a:cubicBezTo>
                  <a:cubicBezTo>
                    <a:pt x="7795" y="2940"/>
                    <a:pt x="7731" y="2258"/>
                    <a:pt x="7689" y="1577"/>
                  </a:cubicBezTo>
                  <a:cubicBezTo>
                    <a:pt x="7646" y="1108"/>
                    <a:pt x="7625" y="640"/>
                    <a:pt x="7604" y="171"/>
                  </a:cubicBezTo>
                  <a:cubicBezTo>
                    <a:pt x="7582" y="128"/>
                    <a:pt x="7582" y="86"/>
                    <a:pt x="7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608752" y="1249234"/>
              <a:ext cx="832181" cy="833143"/>
            </a:xfrm>
            <a:custGeom>
              <a:avLst/>
              <a:gdLst/>
              <a:ahLst/>
              <a:cxnLst/>
              <a:rect l="l" t="t" r="r" b="b"/>
              <a:pathLst>
                <a:path w="14697" h="14714" extrusionOk="0">
                  <a:moveTo>
                    <a:pt x="7945" y="338"/>
                  </a:moveTo>
                  <a:cubicBezTo>
                    <a:pt x="7966" y="423"/>
                    <a:pt x="7966" y="465"/>
                    <a:pt x="7966" y="508"/>
                  </a:cubicBezTo>
                  <a:cubicBezTo>
                    <a:pt x="8009" y="977"/>
                    <a:pt x="8030" y="1445"/>
                    <a:pt x="8073" y="1914"/>
                  </a:cubicBezTo>
                  <a:cubicBezTo>
                    <a:pt x="8115" y="2595"/>
                    <a:pt x="8179" y="3298"/>
                    <a:pt x="8222" y="3980"/>
                  </a:cubicBezTo>
                  <a:cubicBezTo>
                    <a:pt x="8264" y="4704"/>
                    <a:pt x="8307" y="5449"/>
                    <a:pt x="8350" y="6173"/>
                  </a:cubicBezTo>
                  <a:cubicBezTo>
                    <a:pt x="8371" y="6557"/>
                    <a:pt x="8392" y="6599"/>
                    <a:pt x="8776" y="6684"/>
                  </a:cubicBezTo>
                  <a:cubicBezTo>
                    <a:pt x="9180" y="6748"/>
                    <a:pt x="9585" y="6812"/>
                    <a:pt x="9990" y="6876"/>
                  </a:cubicBezTo>
                  <a:cubicBezTo>
                    <a:pt x="10650" y="6982"/>
                    <a:pt x="11310" y="7068"/>
                    <a:pt x="11970" y="7174"/>
                  </a:cubicBezTo>
                  <a:cubicBezTo>
                    <a:pt x="12417" y="7238"/>
                    <a:pt x="12865" y="7302"/>
                    <a:pt x="13312" y="7366"/>
                  </a:cubicBezTo>
                  <a:cubicBezTo>
                    <a:pt x="13589" y="7408"/>
                    <a:pt x="13844" y="7451"/>
                    <a:pt x="14121" y="7494"/>
                  </a:cubicBezTo>
                  <a:cubicBezTo>
                    <a:pt x="14100" y="7558"/>
                    <a:pt x="14036" y="7558"/>
                    <a:pt x="13994" y="7558"/>
                  </a:cubicBezTo>
                  <a:cubicBezTo>
                    <a:pt x="13440" y="7664"/>
                    <a:pt x="12907" y="7770"/>
                    <a:pt x="12354" y="7877"/>
                  </a:cubicBezTo>
                  <a:cubicBezTo>
                    <a:pt x="11970" y="7941"/>
                    <a:pt x="11608" y="7983"/>
                    <a:pt x="11246" y="8005"/>
                  </a:cubicBezTo>
                  <a:cubicBezTo>
                    <a:pt x="10607" y="8069"/>
                    <a:pt x="9968" y="8175"/>
                    <a:pt x="9329" y="8303"/>
                  </a:cubicBezTo>
                  <a:cubicBezTo>
                    <a:pt x="8967" y="8367"/>
                    <a:pt x="8627" y="8431"/>
                    <a:pt x="8264" y="8495"/>
                  </a:cubicBezTo>
                  <a:cubicBezTo>
                    <a:pt x="8179" y="8516"/>
                    <a:pt x="8115" y="8516"/>
                    <a:pt x="8051" y="8601"/>
                  </a:cubicBezTo>
                  <a:cubicBezTo>
                    <a:pt x="8115" y="8793"/>
                    <a:pt x="8030" y="8984"/>
                    <a:pt x="8009" y="9176"/>
                  </a:cubicBezTo>
                  <a:cubicBezTo>
                    <a:pt x="7902" y="10007"/>
                    <a:pt x="7775" y="10837"/>
                    <a:pt x="7668" y="11668"/>
                  </a:cubicBezTo>
                  <a:cubicBezTo>
                    <a:pt x="7604" y="12115"/>
                    <a:pt x="7583" y="12541"/>
                    <a:pt x="7540" y="12967"/>
                  </a:cubicBezTo>
                  <a:cubicBezTo>
                    <a:pt x="7519" y="13223"/>
                    <a:pt x="7498" y="13457"/>
                    <a:pt x="7476" y="13713"/>
                  </a:cubicBezTo>
                  <a:cubicBezTo>
                    <a:pt x="7476" y="13734"/>
                    <a:pt x="7455" y="13755"/>
                    <a:pt x="7434" y="13798"/>
                  </a:cubicBezTo>
                  <a:cubicBezTo>
                    <a:pt x="7413" y="13755"/>
                    <a:pt x="7391" y="13734"/>
                    <a:pt x="7391" y="13713"/>
                  </a:cubicBezTo>
                  <a:cubicBezTo>
                    <a:pt x="7306" y="13201"/>
                    <a:pt x="7242" y="12690"/>
                    <a:pt x="7157" y="12179"/>
                  </a:cubicBezTo>
                  <a:cubicBezTo>
                    <a:pt x="7114" y="11881"/>
                    <a:pt x="7029" y="11604"/>
                    <a:pt x="6965" y="11306"/>
                  </a:cubicBezTo>
                  <a:cubicBezTo>
                    <a:pt x="6752" y="10539"/>
                    <a:pt x="6539" y="9772"/>
                    <a:pt x="6348" y="9006"/>
                  </a:cubicBezTo>
                  <a:cubicBezTo>
                    <a:pt x="6262" y="8750"/>
                    <a:pt x="6220" y="8495"/>
                    <a:pt x="6135" y="8218"/>
                  </a:cubicBezTo>
                  <a:cubicBezTo>
                    <a:pt x="6071" y="8154"/>
                    <a:pt x="5986" y="8133"/>
                    <a:pt x="5879" y="8111"/>
                  </a:cubicBezTo>
                  <a:cubicBezTo>
                    <a:pt x="5198" y="7920"/>
                    <a:pt x="4495" y="7770"/>
                    <a:pt x="3792" y="7621"/>
                  </a:cubicBezTo>
                  <a:cubicBezTo>
                    <a:pt x="2727" y="7408"/>
                    <a:pt x="1662" y="7195"/>
                    <a:pt x="597" y="6982"/>
                  </a:cubicBezTo>
                  <a:cubicBezTo>
                    <a:pt x="533" y="6961"/>
                    <a:pt x="448" y="6961"/>
                    <a:pt x="384" y="6876"/>
                  </a:cubicBezTo>
                  <a:cubicBezTo>
                    <a:pt x="2408" y="6642"/>
                    <a:pt x="4410" y="6535"/>
                    <a:pt x="6390" y="6258"/>
                  </a:cubicBezTo>
                  <a:cubicBezTo>
                    <a:pt x="6518" y="5790"/>
                    <a:pt x="6646" y="5364"/>
                    <a:pt x="6752" y="4917"/>
                  </a:cubicBezTo>
                  <a:cubicBezTo>
                    <a:pt x="6880" y="4469"/>
                    <a:pt x="6987" y="4043"/>
                    <a:pt x="7093" y="3596"/>
                  </a:cubicBezTo>
                  <a:cubicBezTo>
                    <a:pt x="7349" y="2595"/>
                    <a:pt x="7604" y="1594"/>
                    <a:pt x="7860" y="593"/>
                  </a:cubicBezTo>
                  <a:cubicBezTo>
                    <a:pt x="7860" y="529"/>
                    <a:pt x="7902" y="465"/>
                    <a:pt x="7945" y="338"/>
                  </a:cubicBezTo>
                  <a:close/>
                  <a:moveTo>
                    <a:pt x="7971" y="1"/>
                  </a:moveTo>
                  <a:cubicBezTo>
                    <a:pt x="7946" y="1"/>
                    <a:pt x="7920" y="13"/>
                    <a:pt x="7902" y="39"/>
                  </a:cubicBezTo>
                  <a:cubicBezTo>
                    <a:pt x="7860" y="61"/>
                    <a:pt x="7817" y="125"/>
                    <a:pt x="7817" y="167"/>
                  </a:cubicBezTo>
                  <a:cubicBezTo>
                    <a:pt x="7775" y="274"/>
                    <a:pt x="7732" y="380"/>
                    <a:pt x="7689" y="508"/>
                  </a:cubicBezTo>
                  <a:cubicBezTo>
                    <a:pt x="7540" y="1147"/>
                    <a:pt x="7370" y="1786"/>
                    <a:pt x="7200" y="2425"/>
                  </a:cubicBezTo>
                  <a:cubicBezTo>
                    <a:pt x="6923" y="3575"/>
                    <a:pt x="6667" y="4725"/>
                    <a:pt x="6326" y="5854"/>
                  </a:cubicBezTo>
                  <a:cubicBezTo>
                    <a:pt x="6305" y="5939"/>
                    <a:pt x="6262" y="6024"/>
                    <a:pt x="6241" y="6109"/>
                  </a:cubicBezTo>
                  <a:cubicBezTo>
                    <a:pt x="6135" y="6131"/>
                    <a:pt x="6028" y="6152"/>
                    <a:pt x="5922" y="6152"/>
                  </a:cubicBezTo>
                  <a:cubicBezTo>
                    <a:pt x="5517" y="6194"/>
                    <a:pt x="5091" y="6237"/>
                    <a:pt x="4686" y="6280"/>
                  </a:cubicBezTo>
                  <a:cubicBezTo>
                    <a:pt x="4048" y="6344"/>
                    <a:pt x="3409" y="6407"/>
                    <a:pt x="2770" y="6471"/>
                  </a:cubicBezTo>
                  <a:cubicBezTo>
                    <a:pt x="1982" y="6557"/>
                    <a:pt x="1194" y="6620"/>
                    <a:pt x="384" y="6706"/>
                  </a:cubicBezTo>
                  <a:cubicBezTo>
                    <a:pt x="278" y="6727"/>
                    <a:pt x="171" y="6748"/>
                    <a:pt x="86" y="6791"/>
                  </a:cubicBezTo>
                  <a:cubicBezTo>
                    <a:pt x="1" y="6833"/>
                    <a:pt x="1" y="6961"/>
                    <a:pt x="65" y="6982"/>
                  </a:cubicBezTo>
                  <a:cubicBezTo>
                    <a:pt x="150" y="7025"/>
                    <a:pt x="257" y="7068"/>
                    <a:pt x="342" y="7089"/>
                  </a:cubicBezTo>
                  <a:cubicBezTo>
                    <a:pt x="938" y="7217"/>
                    <a:pt x="1534" y="7345"/>
                    <a:pt x="2131" y="7472"/>
                  </a:cubicBezTo>
                  <a:cubicBezTo>
                    <a:pt x="3110" y="7664"/>
                    <a:pt x="4069" y="7856"/>
                    <a:pt x="5027" y="8069"/>
                  </a:cubicBezTo>
                  <a:cubicBezTo>
                    <a:pt x="5347" y="8133"/>
                    <a:pt x="5666" y="8239"/>
                    <a:pt x="5986" y="8303"/>
                  </a:cubicBezTo>
                  <a:cubicBezTo>
                    <a:pt x="6028" y="8452"/>
                    <a:pt x="6050" y="8580"/>
                    <a:pt x="6092" y="8708"/>
                  </a:cubicBezTo>
                  <a:cubicBezTo>
                    <a:pt x="6262" y="9389"/>
                    <a:pt x="6454" y="10049"/>
                    <a:pt x="6625" y="10710"/>
                  </a:cubicBezTo>
                  <a:cubicBezTo>
                    <a:pt x="6923" y="11711"/>
                    <a:pt x="7136" y="12712"/>
                    <a:pt x="7221" y="13755"/>
                  </a:cubicBezTo>
                  <a:cubicBezTo>
                    <a:pt x="7242" y="14011"/>
                    <a:pt x="7285" y="14266"/>
                    <a:pt x="7306" y="14522"/>
                  </a:cubicBezTo>
                  <a:cubicBezTo>
                    <a:pt x="7327" y="14586"/>
                    <a:pt x="7327" y="14628"/>
                    <a:pt x="7370" y="14692"/>
                  </a:cubicBezTo>
                  <a:cubicBezTo>
                    <a:pt x="7370" y="14692"/>
                    <a:pt x="7413" y="14714"/>
                    <a:pt x="7434" y="14714"/>
                  </a:cubicBezTo>
                  <a:cubicBezTo>
                    <a:pt x="7455" y="14714"/>
                    <a:pt x="7498" y="14692"/>
                    <a:pt x="7519" y="14671"/>
                  </a:cubicBezTo>
                  <a:cubicBezTo>
                    <a:pt x="7540" y="14650"/>
                    <a:pt x="7540" y="14607"/>
                    <a:pt x="7540" y="14586"/>
                  </a:cubicBezTo>
                  <a:cubicBezTo>
                    <a:pt x="7562" y="14458"/>
                    <a:pt x="7583" y="14330"/>
                    <a:pt x="7583" y="14181"/>
                  </a:cubicBezTo>
                  <a:cubicBezTo>
                    <a:pt x="7647" y="13542"/>
                    <a:pt x="7689" y="12903"/>
                    <a:pt x="7775" y="12264"/>
                  </a:cubicBezTo>
                  <a:cubicBezTo>
                    <a:pt x="7881" y="11285"/>
                    <a:pt x="8030" y="10326"/>
                    <a:pt x="8158" y="9347"/>
                  </a:cubicBezTo>
                  <a:cubicBezTo>
                    <a:pt x="8179" y="9134"/>
                    <a:pt x="8222" y="8899"/>
                    <a:pt x="8264" y="8665"/>
                  </a:cubicBezTo>
                  <a:cubicBezTo>
                    <a:pt x="8371" y="8644"/>
                    <a:pt x="8477" y="8622"/>
                    <a:pt x="8584" y="8601"/>
                  </a:cubicBezTo>
                  <a:cubicBezTo>
                    <a:pt x="8839" y="8559"/>
                    <a:pt x="9116" y="8516"/>
                    <a:pt x="9372" y="8473"/>
                  </a:cubicBezTo>
                  <a:cubicBezTo>
                    <a:pt x="9990" y="8324"/>
                    <a:pt x="10607" y="8239"/>
                    <a:pt x="11246" y="8175"/>
                  </a:cubicBezTo>
                  <a:cubicBezTo>
                    <a:pt x="11715" y="8133"/>
                    <a:pt x="12205" y="8069"/>
                    <a:pt x="12673" y="7983"/>
                  </a:cubicBezTo>
                  <a:cubicBezTo>
                    <a:pt x="13269" y="7898"/>
                    <a:pt x="13844" y="7770"/>
                    <a:pt x="14441" y="7664"/>
                  </a:cubicBezTo>
                  <a:cubicBezTo>
                    <a:pt x="14505" y="7643"/>
                    <a:pt x="14590" y="7643"/>
                    <a:pt x="14654" y="7600"/>
                  </a:cubicBezTo>
                  <a:cubicBezTo>
                    <a:pt x="14675" y="7600"/>
                    <a:pt x="14696" y="7558"/>
                    <a:pt x="14696" y="7536"/>
                  </a:cubicBezTo>
                  <a:cubicBezTo>
                    <a:pt x="14696" y="7494"/>
                    <a:pt x="14675" y="7451"/>
                    <a:pt x="14654" y="7451"/>
                  </a:cubicBezTo>
                  <a:cubicBezTo>
                    <a:pt x="14547" y="7408"/>
                    <a:pt x="14462" y="7366"/>
                    <a:pt x="14356" y="7366"/>
                  </a:cubicBezTo>
                  <a:cubicBezTo>
                    <a:pt x="13972" y="7302"/>
                    <a:pt x="13589" y="7238"/>
                    <a:pt x="13206" y="7174"/>
                  </a:cubicBezTo>
                  <a:cubicBezTo>
                    <a:pt x="12503" y="7068"/>
                    <a:pt x="11800" y="6982"/>
                    <a:pt x="11118" y="6876"/>
                  </a:cubicBezTo>
                  <a:cubicBezTo>
                    <a:pt x="10373" y="6748"/>
                    <a:pt x="9628" y="6642"/>
                    <a:pt x="8882" y="6535"/>
                  </a:cubicBezTo>
                  <a:cubicBezTo>
                    <a:pt x="8776" y="6514"/>
                    <a:pt x="8648" y="6514"/>
                    <a:pt x="8520" y="6386"/>
                  </a:cubicBezTo>
                  <a:lnTo>
                    <a:pt x="8520" y="6407"/>
                  </a:lnTo>
                  <a:cubicBezTo>
                    <a:pt x="8520" y="6280"/>
                    <a:pt x="8520" y="6173"/>
                    <a:pt x="8499" y="6067"/>
                  </a:cubicBezTo>
                  <a:cubicBezTo>
                    <a:pt x="8477" y="5492"/>
                    <a:pt x="8456" y="4917"/>
                    <a:pt x="8414" y="4342"/>
                  </a:cubicBezTo>
                  <a:cubicBezTo>
                    <a:pt x="8371" y="3852"/>
                    <a:pt x="8328" y="3383"/>
                    <a:pt x="8286" y="2893"/>
                  </a:cubicBezTo>
                  <a:cubicBezTo>
                    <a:pt x="8243" y="2191"/>
                    <a:pt x="8222" y="1509"/>
                    <a:pt x="8179" y="806"/>
                  </a:cubicBezTo>
                  <a:cubicBezTo>
                    <a:pt x="8158" y="615"/>
                    <a:pt x="8137" y="444"/>
                    <a:pt x="8115" y="252"/>
                  </a:cubicBezTo>
                  <a:cubicBezTo>
                    <a:pt x="8115" y="189"/>
                    <a:pt x="8094" y="125"/>
                    <a:pt x="8051" y="61"/>
                  </a:cubicBezTo>
                  <a:cubicBezTo>
                    <a:pt x="8039" y="24"/>
                    <a:pt x="8005" y="1"/>
                    <a:pt x="79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249087" y="1000601"/>
              <a:ext cx="85670" cy="86859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" name="Google Shape;19;p2"/>
          <p:cNvGrpSpPr/>
          <p:nvPr/>
        </p:nvGrpSpPr>
        <p:grpSpPr>
          <a:xfrm flipH="1">
            <a:off x="245401" y="279731"/>
            <a:ext cx="669794" cy="830426"/>
            <a:chOff x="3553318" y="981747"/>
            <a:chExt cx="887615" cy="1100631"/>
          </a:xfrm>
        </p:grpSpPr>
        <p:sp>
          <p:nvSpPr>
            <p:cNvPr id="20" name="Google Shape;20;p2"/>
            <p:cNvSpPr/>
            <p:nvPr/>
          </p:nvSpPr>
          <p:spPr>
            <a:xfrm>
              <a:off x="3553318" y="981747"/>
              <a:ext cx="349757" cy="34330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578628" y="1000602"/>
              <a:ext cx="299137" cy="300326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334773" y="1320579"/>
              <a:ext cx="72364" cy="59171"/>
            </a:xfrm>
            <a:custGeom>
              <a:avLst/>
              <a:gdLst/>
              <a:ahLst/>
              <a:cxnLst/>
              <a:rect l="l" t="t" r="r" b="b"/>
              <a:pathLst>
                <a:path w="1278" h="1045" extrusionOk="0">
                  <a:moveTo>
                    <a:pt x="583" y="160"/>
                  </a:moveTo>
                  <a:cubicBezTo>
                    <a:pt x="701" y="160"/>
                    <a:pt x="822" y="198"/>
                    <a:pt x="895" y="270"/>
                  </a:cubicBezTo>
                  <a:cubicBezTo>
                    <a:pt x="1022" y="398"/>
                    <a:pt x="1044" y="590"/>
                    <a:pt x="916" y="739"/>
                  </a:cubicBezTo>
                  <a:cubicBezTo>
                    <a:pt x="809" y="824"/>
                    <a:pt x="682" y="867"/>
                    <a:pt x="533" y="867"/>
                  </a:cubicBezTo>
                  <a:cubicBezTo>
                    <a:pt x="469" y="867"/>
                    <a:pt x="405" y="824"/>
                    <a:pt x="362" y="760"/>
                  </a:cubicBezTo>
                  <a:cubicBezTo>
                    <a:pt x="320" y="718"/>
                    <a:pt x="213" y="718"/>
                    <a:pt x="213" y="632"/>
                  </a:cubicBezTo>
                  <a:cubicBezTo>
                    <a:pt x="213" y="547"/>
                    <a:pt x="213" y="462"/>
                    <a:pt x="234" y="377"/>
                  </a:cubicBezTo>
                  <a:cubicBezTo>
                    <a:pt x="234" y="313"/>
                    <a:pt x="298" y="249"/>
                    <a:pt x="341" y="228"/>
                  </a:cubicBezTo>
                  <a:cubicBezTo>
                    <a:pt x="405" y="182"/>
                    <a:pt x="494" y="160"/>
                    <a:pt x="583" y="160"/>
                  </a:cubicBezTo>
                  <a:close/>
                  <a:moveTo>
                    <a:pt x="581" y="1"/>
                  </a:moveTo>
                  <a:cubicBezTo>
                    <a:pt x="525" y="1"/>
                    <a:pt x="467" y="6"/>
                    <a:pt x="405" y="15"/>
                  </a:cubicBezTo>
                  <a:cubicBezTo>
                    <a:pt x="192" y="57"/>
                    <a:pt x="85" y="206"/>
                    <a:pt x="43" y="398"/>
                  </a:cubicBezTo>
                  <a:cubicBezTo>
                    <a:pt x="0" y="611"/>
                    <a:pt x="43" y="803"/>
                    <a:pt x="234" y="931"/>
                  </a:cubicBezTo>
                  <a:cubicBezTo>
                    <a:pt x="348" y="1006"/>
                    <a:pt x="474" y="1044"/>
                    <a:pt x="598" y="1044"/>
                  </a:cubicBezTo>
                  <a:cubicBezTo>
                    <a:pt x="753" y="1044"/>
                    <a:pt x="904" y="985"/>
                    <a:pt x="1022" y="867"/>
                  </a:cubicBezTo>
                  <a:cubicBezTo>
                    <a:pt x="1278" y="590"/>
                    <a:pt x="1172" y="143"/>
                    <a:pt x="809" y="36"/>
                  </a:cubicBezTo>
                  <a:cubicBezTo>
                    <a:pt x="735" y="11"/>
                    <a:pt x="660" y="1"/>
                    <a:pt x="5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346833" y="1329582"/>
              <a:ext cx="47053" cy="40089"/>
            </a:xfrm>
            <a:custGeom>
              <a:avLst/>
              <a:gdLst/>
              <a:ahLst/>
              <a:cxnLst/>
              <a:rect l="l" t="t" r="r" b="b"/>
              <a:pathLst>
                <a:path w="831" h="708" extrusionOk="0">
                  <a:moveTo>
                    <a:pt x="362" y="1"/>
                  </a:moveTo>
                  <a:cubicBezTo>
                    <a:pt x="270" y="1"/>
                    <a:pt x="183" y="23"/>
                    <a:pt x="128" y="69"/>
                  </a:cubicBezTo>
                  <a:cubicBezTo>
                    <a:pt x="64" y="111"/>
                    <a:pt x="21" y="154"/>
                    <a:pt x="0" y="218"/>
                  </a:cubicBezTo>
                  <a:cubicBezTo>
                    <a:pt x="0" y="303"/>
                    <a:pt x="0" y="388"/>
                    <a:pt x="0" y="473"/>
                  </a:cubicBezTo>
                  <a:cubicBezTo>
                    <a:pt x="0" y="580"/>
                    <a:pt x="107" y="559"/>
                    <a:pt x="149" y="601"/>
                  </a:cubicBezTo>
                  <a:cubicBezTo>
                    <a:pt x="192" y="665"/>
                    <a:pt x="256" y="708"/>
                    <a:pt x="320" y="708"/>
                  </a:cubicBezTo>
                  <a:cubicBezTo>
                    <a:pt x="469" y="708"/>
                    <a:pt x="596" y="686"/>
                    <a:pt x="703" y="580"/>
                  </a:cubicBezTo>
                  <a:cubicBezTo>
                    <a:pt x="831" y="431"/>
                    <a:pt x="809" y="239"/>
                    <a:pt x="682" y="111"/>
                  </a:cubicBezTo>
                  <a:cubicBezTo>
                    <a:pt x="609" y="39"/>
                    <a:pt x="482" y="1"/>
                    <a:pt x="3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3630495" y="1268316"/>
              <a:ext cx="777880" cy="761006"/>
            </a:xfrm>
            <a:custGeom>
              <a:avLst/>
              <a:gdLst/>
              <a:ahLst/>
              <a:cxnLst/>
              <a:rect l="l" t="t" r="r" b="b"/>
              <a:pathLst>
                <a:path w="13738" h="13440" extrusionOk="0">
                  <a:moveTo>
                    <a:pt x="7561" y="1"/>
                  </a:moveTo>
                  <a:cubicBezTo>
                    <a:pt x="7518" y="107"/>
                    <a:pt x="7476" y="192"/>
                    <a:pt x="7476" y="256"/>
                  </a:cubicBezTo>
                  <a:cubicBezTo>
                    <a:pt x="7220" y="1257"/>
                    <a:pt x="6965" y="2258"/>
                    <a:pt x="6709" y="3259"/>
                  </a:cubicBezTo>
                  <a:cubicBezTo>
                    <a:pt x="6603" y="3706"/>
                    <a:pt x="6496" y="4132"/>
                    <a:pt x="6390" y="4580"/>
                  </a:cubicBezTo>
                  <a:cubicBezTo>
                    <a:pt x="6262" y="5027"/>
                    <a:pt x="6134" y="5453"/>
                    <a:pt x="6006" y="5921"/>
                  </a:cubicBezTo>
                  <a:cubicBezTo>
                    <a:pt x="4026" y="6198"/>
                    <a:pt x="2024" y="6305"/>
                    <a:pt x="0" y="6539"/>
                  </a:cubicBezTo>
                  <a:cubicBezTo>
                    <a:pt x="64" y="6624"/>
                    <a:pt x="149" y="6624"/>
                    <a:pt x="213" y="6645"/>
                  </a:cubicBezTo>
                  <a:cubicBezTo>
                    <a:pt x="1278" y="6858"/>
                    <a:pt x="2343" y="7071"/>
                    <a:pt x="3408" y="7284"/>
                  </a:cubicBezTo>
                  <a:cubicBezTo>
                    <a:pt x="4111" y="7433"/>
                    <a:pt x="4814" y="7583"/>
                    <a:pt x="5495" y="7774"/>
                  </a:cubicBezTo>
                  <a:cubicBezTo>
                    <a:pt x="5602" y="7796"/>
                    <a:pt x="5708" y="7817"/>
                    <a:pt x="5772" y="7881"/>
                  </a:cubicBezTo>
                  <a:cubicBezTo>
                    <a:pt x="5836" y="8158"/>
                    <a:pt x="5900" y="8413"/>
                    <a:pt x="5964" y="8669"/>
                  </a:cubicBezTo>
                  <a:cubicBezTo>
                    <a:pt x="6155" y="9435"/>
                    <a:pt x="6368" y="10202"/>
                    <a:pt x="6581" y="10969"/>
                  </a:cubicBezTo>
                  <a:cubicBezTo>
                    <a:pt x="6645" y="11267"/>
                    <a:pt x="6730" y="11544"/>
                    <a:pt x="6773" y="11842"/>
                  </a:cubicBezTo>
                  <a:cubicBezTo>
                    <a:pt x="6858" y="12353"/>
                    <a:pt x="6922" y="12864"/>
                    <a:pt x="7007" y="13376"/>
                  </a:cubicBezTo>
                  <a:cubicBezTo>
                    <a:pt x="7007" y="13397"/>
                    <a:pt x="7029" y="13418"/>
                    <a:pt x="7050" y="13439"/>
                  </a:cubicBezTo>
                  <a:cubicBezTo>
                    <a:pt x="7071" y="13418"/>
                    <a:pt x="7092" y="13397"/>
                    <a:pt x="7092" y="13376"/>
                  </a:cubicBezTo>
                  <a:cubicBezTo>
                    <a:pt x="7114" y="13120"/>
                    <a:pt x="7135" y="12886"/>
                    <a:pt x="7156" y="12630"/>
                  </a:cubicBezTo>
                  <a:cubicBezTo>
                    <a:pt x="7199" y="12204"/>
                    <a:pt x="7220" y="11778"/>
                    <a:pt x="7284" y="11331"/>
                  </a:cubicBezTo>
                  <a:cubicBezTo>
                    <a:pt x="7391" y="10500"/>
                    <a:pt x="7518" y="9670"/>
                    <a:pt x="7625" y="8839"/>
                  </a:cubicBezTo>
                  <a:cubicBezTo>
                    <a:pt x="7667" y="8626"/>
                    <a:pt x="7731" y="8434"/>
                    <a:pt x="7667" y="8264"/>
                  </a:cubicBezTo>
                  <a:cubicBezTo>
                    <a:pt x="7731" y="8179"/>
                    <a:pt x="7817" y="8179"/>
                    <a:pt x="7880" y="8158"/>
                  </a:cubicBezTo>
                  <a:cubicBezTo>
                    <a:pt x="8243" y="8094"/>
                    <a:pt x="8605" y="8030"/>
                    <a:pt x="8945" y="7966"/>
                  </a:cubicBezTo>
                  <a:cubicBezTo>
                    <a:pt x="9584" y="7838"/>
                    <a:pt x="10223" y="7732"/>
                    <a:pt x="10862" y="7668"/>
                  </a:cubicBezTo>
                  <a:cubicBezTo>
                    <a:pt x="11224" y="7646"/>
                    <a:pt x="11608" y="7604"/>
                    <a:pt x="11970" y="7540"/>
                  </a:cubicBezTo>
                  <a:cubicBezTo>
                    <a:pt x="12523" y="7433"/>
                    <a:pt x="13077" y="7327"/>
                    <a:pt x="13631" y="7221"/>
                  </a:cubicBezTo>
                  <a:cubicBezTo>
                    <a:pt x="13673" y="7221"/>
                    <a:pt x="13716" y="7221"/>
                    <a:pt x="13737" y="7135"/>
                  </a:cubicBezTo>
                  <a:cubicBezTo>
                    <a:pt x="13460" y="7114"/>
                    <a:pt x="13205" y="7050"/>
                    <a:pt x="12949" y="7029"/>
                  </a:cubicBezTo>
                  <a:cubicBezTo>
                    <a:pt x="12481" y="6965"/>
                    <a:pt x="12033" y="6901"/>
                    <a:pt x="11586" y="6837"/>
                  </a:cubicBezTo>
                  <a:cubicBezTo>
                    <a:pt x="10926" y="6731"/>
                    <a:pt x="10266" y="6645"/>
                    <a:pt x="9606" y="6539"/>
                  </a:cubicBezTo>
                  <a:cubicBezTo>
                    <a:pt x="9201" y="6475"/>
                    <a:pt x="8796" y="6411"/>
                    <a:pt x="8392" y="6326"/>
                  </a:cubicBezTo>
                  <a:cubicBezTo>
                    <a:pt x="8008" y="6262"/>
                    <a:pt x="7987" y="6220"/>
                    <a:pt x="7966" y="5836"/>
                  </a:cubicBezTo>
                  <a:cubicBezTo>
                    <a:pt x="7923" y="5112"/>
                    <a:pt x="7880" y="4367"/>
                    <a:pt x="7838" y="3643"/>
                  </a:cubicBezTo>
                  <a:cubicBezTo>
                    <a:pt x="7795" y="2940"/>
                    <a:pt x="7731" y="2258"/>
                    <a:pt x="7689" y="1577"/>
                  </a:cubicBezTo>
                  <a:cubicBezTo>
                    <a:pt x="7646" y="1108"/>
                    <a:pt x="7625" y="640"/>
                    <a:pt x="7604" y="171"/>
                  </a:cubicBezTo>
                  <a:cubicBezTo>
                    <a:pt x="7582" y="128"/>
                    <a:pt x="7582" y="86"/>
                    <a:pt x="75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608752" y="1249234"/>
              <a:ext cx="832181" cy="833143"/>
            </a:xfrm>
            <a:custGeom>
              <a:avLst/>
              <a:gdLst/>
              <a:ahLst/>
              <a:cxnLst/>
              <a:rect l="l" t="t" r="r" b="b"/>
              <a:pathLst>
                <a:path w="14697" h="14714" extrusionOk="0">
                  <a:moveTo>
                    <a:pt x="7945" y="338"/>
                  </a:moveTo>
                  <a:cubicBezTo>
                    <a:pt x="7966" y="423"/>
                    <a:pt x="7966" y="465"/>
                    <a:pt x="7966" y="508"/>
                  </a:cubicBezTo>
                  <a:cubicBezTo>
                    <a:pt x="8009" y="977"/>
                    <a:pt x="8030" y="1445"/>
                    <a:pt x="8073" y="1914"/>
                  </a:cubicBezTo>
                  <a:cubicBezTo>
                    <a:pt x="8115" y="2595"/>
                    <a:pt x="8179" y="3298"/>
                    <a:pt x="8222" y="3980"/>
                  </a:cubicBezTo>
                  <a:cubicBezTo>
                    <a:pt x="8264" y="4704"/>
                    <a:pt x="8307" y="5449"/>
                    <a:pt x="8350" y="6173"/>
                  </a:cubicBezTo>
                  <a:cubicBezTo>
                    <a:pt x="8371" y="6557"/>
                    <a:pt x="8392" y="6599"/>
                    <a:pt x="8776" y="6684"/>
                  </a:cubicBezTo>
                  <a:cubicBezTo>
                    <a:pt x="9180" y="6748"/>
                    <a:pt x="9585" y="6812"/>
                    <a:pt x="9990" y="6876"/>
                  </a:cubicBezTo>
                  <a:cubicBezTo>
                    <a:pt x="10650" y="6982"/>
                    <a:pt x="11310" y="7068"/>
                    <a:pt x="11970" y="7174"/>
                  </a:cubicBezTo>
                  <a:cubicBezTo>
                    <a:pt x="12417" y="7238"/>
                    <a:pt x="12865" y="7302"/>
                    <a:pt x="13312" y="7366"/>
                  </a:cubicBezTo>
                  <a:cubicBezTo>
                    <a:pt x="13589" y="7408"/>
                    <a:pt x="13844" y="7451"/>
                    <a:pt x="14121" y="7494"/>
                  </a:cubicBezTo>
                  <a:cubicBezTo>
                    <a:pt x="14100" y="7558"/>
                    <a:pt x="14036" y="7558"/>
                    <a:pt x="13994" y="7558"/>
                  </a:cubicBezTo>
                  <a:cubicBezTo>
                    <a:pt x="13440" y="7664"/>
                    <a:pt x="12907" y="7770"/>
                    <a:pt x="12354" y="7877"/>
                  </a:cubicBezTo>
                  <a:cubicBezTo>
                    <a:pt x="11970" y="7941"/>
                    <a:pt x="11608" y="7983"/>
                    <a:pt x="11246" y="8005"/>
                  </a:cubicBezTo>
                  <a:cubicBezTo>
                    <a:pt x="10607" y="8069"/>
                    <a:pt x="9968" y="8175"/>
                    <a:pt x="9329" y="8303"/>
                  </a:cubicBezTo>
                  <a:cubicBezTo>
                    <a:pt x="8967" y="8367"/>
                    <a:pt x="8627" y="8431"/>
                    <a:pt x="8264" y="8495"/>
                  </a:cubicBezTo>
                  <a:cubicBezTo>
                    <a:pt x="8179" y="8516"/>
                    <a:pt x="8115" y="8516"/>
                    <a:pt x="8051" y="8601"/>
                  </a:cubicBezTo>
                  <a:cubicBezTo>
                    <a:pt x="8115" y="8793"/>
                    <a:pt x="8030" y="8984"/>
                    <a:pt x="8009" y="9176"/>
                  </a:cubicBezTo>
                  <a:cubicBezTo>
                    <a:pt x="7902" y="10007"/>
                    <a:pt x="7775" y="10837"/>
                    <a:pt x="7668" y="11668"/>
                  </a:cubicBezTo>
                  <a:cubicBezTo>
                    <a:pt x="7604" y="12115"/>
                    <a:pt x="7583" y="12541"/>
                    <a:pt x="7540" y="12967"/>
                  </a:cubicBezTo>
                  <a:cubicBezTo>
                    <a:pt x="7519" y="13223"/>
                    <a:pt x="7498" y="13457"/>
                    <a:pt x="7476" y="13713"/>
                  </a:cubicBezTo>
                  <a:cubicBezTo>
                    <a:pt x="7476" y="13734"/>
                    <a:pt x="7455" y="13755"/>
                    <a:pt x="7434" y="13798"/>
                  </a:cubicBezTo>
                  <a:cubicBezTo>
                    <a:pt x="7413" y="13755"/>
                    <a:pt x="7391" y="13734"/>
                    <a:pt x="7391" y="13713"/>
                  </a:cubicBezTo>
                  <a:cubicBezTo>
                    <a:pt x="7306" y="13201"/>
                    <a:pt x="7242" y="12690"/>
                    <a:pt x="7157" y="12179"/>
                  </a:cubicBezTo>
                  <a:cubicBezTo>
                    <a:pt x="7114" y="11881"/>
                    <a:pt x="7029" y="11604"/>
                    <a:pt x="6965" y="11306"/>
                  </a:cubicBezTo>
                  <a:cubicBezTo>
                    <a:pt x="6752" y="10539"/>
                    <a:pt x="6539" y="9772"/>
                    <a:pt x="6348" y="9006"/>
                  </a:cubicBezTo>
                  <a:cubicBezTo>
                    <a:pt x="6262" y="8750"/>
                    <a:pt x="6220" y="8495"/>
                    <a:pt x="6135" y="8218"/>
                  </a:cubicBezTo>
                  <a:cubicBezTo>
                    <a:pt x="6071" y="8154"/>
                    <a:pt x="5986" y="8133"/>
                    <a:pt x="5879" y="8111"/>
                  </a:cubicBezTo>
                  <a:cubicBezTo>
                    <a:pt x="5198" y="7920"/>
                    <a:pt x="4495" y="7770"/>
                    <a:pt x="3792" y="7621"/>
                  </a:cubicBezTo>
                  <a:cubicBezTo>
                    <a:pt x="2727" y="7408"/>
                    <a:pt x="1662" y="7195"/>
                    <a:pt x="597" y="6982"/>
                  </a:cubicBezTo>
                  <a:cubicBezTo>
                    <a:pt x="533" y="6961"/>
                    <a:pt x="448" y="6961"/>
                    <a:pt x="384" y="6876"/>
                  </a:cubicBezTo>
                  <a:cubicBezTo>
                    <a:pt x="2408" y="6642"/>
                    <a:pt x="4410" y="6535"/>
                    <a:pt x="6390" y="6258"/>
                  </a:cubicBezTo>
                  <a:cubicBezTo>
                    <a:pt x="6518" y="5790"/>
                    <a:pt x="6646" y="5364"/>
                    <a:pt x="6752" y="4917"/>
                  </a:cubicBezTo>
                  <a:cubicBezTo>
                    <a:pt x="6880" y="4469"/>
                    <a:pt x="6987" y="4043"/>
                    <a:pt x="7093" y="3596"/>
                  </a:cubicBezTo>
                  <a:cubicBezTo>
                    <a:pt x="7349" y="2595"/>
                    <a:pt x="7604" y="1594"/>
                    <a:pt x="7860" y="593"/>
                  </a:cubicBezTo>
                  <a:cubicBezTo>
                    <a:pt x="7860" y="529"/>
                    <a:pt x="7902" y="465"/>
                    <a:pt x="7945" y="338"/>
                  </a:cubicBezTo>
                  <a:close/>
                  <a:moveTo>
                    <a:pt x="7971" y="1"/>
                  </a:moveTo>
                  <a:cubicBezTo>
                    <a:pt x="7946" y="1"/>
                    <a:pt x="7920" y="13"/>
                    <a:pt x="7902" y="39"/>
                  </a:cubicBezTo>
                  <a:cubicBezTo>
                    <a:pt x="7860" y="61"/>
                    <a:pt x="7817" y="125"/>
                    <a:pt x="7817" y="167"/>
                  </a:cubicBezTo>
                  <a:cubicBezTo>
                    <a:pt x="7775" y="274"/>
                    <a:pt x="7732" y="380"/>
                    <a:pt x="7689" y="508"/>
                  </a:cubicBezTo>
                  <a:cubicBezTo>
                    <a:pt x="7540" y="1147"/>
                    <a:pt x="7370" y="1786"/>
                    <a:pt x="7200" y="2425"/>
                  </a:cubicBezTo>
                  <a:cubicBezTo>
                    <a:pt x="6923" y="3575"/>
                    <a:pt x="6667" y="4725"/>
                    <a:pt x="6326" y="5854"/>
                  </a:cubicBezTo>
                  <a:cubicBezTo>
                    <a:pt x="6305" y="5939"/>
                    <a:pt x="6262" y="6024"/>
                    <a:pt x="6241" y="6109"/>
                  </a:cubicBezTo>
                  <a:cubicBezTo>
                    <a:pt x="6135" y="6131"/>
                    <a:pt x="6028" y="6152"/>
                    <a:pt x="5922" y="6152"/>
                  </a:cubicBezTo>
                  <a:cubicBezTo>
                    <a:pt x="5517" y="6194"/>
                    <a:pt x="5091" y="6237"/>
                    <a:pt x="4686" y="6280"/>
                  </a:cubicBezTo>
                  <a:cubicBezTo>
                    <a:pt x="4048" y="6344"/>
                    <a:pt x="3409" y="6407"/>
                    <a:pt x="2770" y="6471"/>
                  </a:cubicBezTo>
                  <a:cubicBezTo>
                    <a:pt x="1982" y="6557"/>
                    <a:pt x="1194" y="6620"/>
                    <a:pt x="384" y="6706"/>
                  </a:cubicBezTo>
                  <a:cubicBezTo>
                    <a:pt x="278" y="6727"/>
                    <a:pt x="171" y="6748"/>
                    <a:pt x="86" y="6791"/>
                  </a:cubicBezTo>
                  <a:cubicBezTo>
                    <a:pt x="1" y="6833"/>
                    <a:pt x="1" y="6961"/>
                    <a:pt x="65" y="6982"/>
                  </a:cubicBezTo>
                  <a:cubicBezTo>
                    <a:pt x="150" y="7025"/>
                    <a:pt x="257" y="7068"/>
                    <a:pt x="342" y="7089"/>
                  </a:cubicBezTo>
                  <a:cubicBezTo>
                    <a:pt x="938" y="7217"/>
                    <a:pt x="1534" y="7345"/>
                    <a:pt x="2131" y="7472"/>
                  </a:cubicBezTo>
                  <a:cubicBezTo>
                    <a:pt x="3110" y="7664"/>
                    <a:pt x="4069" y="7856"/>
                    <a:pt x="5027" y="8069"/>
                  </a:cubicBezTo>
                  <a:cubicBezTo>
                    <a:pt x="5347" y="8133"/>
                    <a:pt x="5666" y="8239"/>
                    <a:pt x="5986" y="8303"/>
                  </a:cubicBezTo>
                  <a:cubicBezTo>
                    <a:pt x="6028" y="8452"/>
                    <a:pt x="6050" y="8580"/>
                    <a:pt x="6092" y="8708"/>
                  </a:cubicBezTo>
                  <a:cubicBezTo>
                    <a:pt x="6262" y="9389"/>
                    <a:pt x="6454" y="10049"/>
                    <a:pt x="6625" y="10710"/>
                  </a:cubicBezTo>
                  <a:cubicBezTo>
                    <a:pt x="6923" y="11711"/>
                    <a:pt x="7136" y="12712"/>
                    <a:pt x="7221" y="13755"/>
                  </a:cubicBezTo>
                  <a:cubicBezTo>
                    <a:pt x="7242" y="14011"/>
                    <a:pt x="7285" y="14266"/>
                    <a:pt x="7306" y="14522"/>
                  </a:cubicBezTo>
                  <a:cubicBezTo>
                    <a:pt x="7327" y="14586"/>
                    <a:pt x="7327" y="14628"/>
                    <a:pt x="7370" y="14692"/>
                  </a:cubicBezTo>
                  <a:cubicBezTo>
                    <a:pt x="7370" y="14692"/>
                    <a:pt x="7413" y="14714"/>
                    <a:pt x="7434" y="14714"/>
                  </a:cubicBezTo>
                  <a:cubicBezTo>
                    <a:pt x="7455" y="14714"/>
                    <a:pt x="7498" y="14692"/>
                    <a:pt x="7519" y="14671"/>
                  </a:cubicBezTo>
                  <a:cubicBezTo>
                    <a:pt x="7540" y="14650"/>
                    <a:pt x="7540" y="14607"/>
                    <a:pt x="7540" y="14586"/>
                  </a:cubicBezTo>
                  <a:cubicBezTo>
                    <a:pt x="7562" y="14458"/>
                    <a:pt x="7583" y="14330"/>
                    <a:pt x="7583" y="14181"/>
                  </a:cubicBezTo>
                  <a:cubicBezTo>
                    <a:pt x="7647" y="13542"/>
                    <a:pt x="7689" y="12903"/>
                    <a:pt x="7775" y="12264"/>
                  </a:cubicBezTo>
                  <a:cubicBezTo>
                    <a:pt x="7881" y="11285"/>
                    <a:pt x="8030" y="10326"/>
                    <a:pt x="8158" y="9347"/>
                  </a:cubicBezTo>
                  <a:cubicBezTo>
                    <a:pt x="8179" y="9134"/>
                    <a:pt x="8222" y="8899"/>
                    <a:pt x="8264" y="8665"/>
                  </a:cubicBezTo>
                  <a:cubicBezTo>
                    <a:pt x="8371" y="8644"/>
                    <a:pt x="8477" y="8622"/>
                    <a:pt x="8584" y="8601"/>
                  </a:cubicBezTo>
                  <a:cubicBezTo>
                    <a:pt x="8839" y="8559"/>
                    <a:pt x="9116" y="8516"/>
                    <a:pt x="9372" y="8473"/>
                  </a:cubicBezTo>
                  <a:cubicBezTo>
                    <a:pt x="9990" y="8324"/>
                    <a:pt x="10607" y="8239"/>
                    <a:pt x="11246" y="8175"/>
                  </a:cubicBezTo>
                  <a:cubicBezTo>
                    <a:pt x="11715" y="8133"/>
                    <a:pt x="12205" y="8069"/>
                    <a:pt x="12673" y="7983"/>
                  </a:cubicBezTo>
                  <a:cubicBezTo>
                    <a:pt x="13269" y="7898"/>
                    <a:pt x="13844" y="7770"/>
                    <a:pt x="14441" y="7664"/>
                  </a:cubicBezTo>
                  <a:cubicBezTo>
                    <a:pt x="14505" y="7643"/>
                    <a:pt x="14590" y="7643"/>
                    <a:pt x="14654" y="7600"/>
                  </a:cubicBezTo>
                  <a:cubicBezTo>
                    <a:pt x="14675" y="7600"/>
                    <a:pt x="14696" y="7558"/>
                    <a:pt x="14696" y="7536"/>
                  </a:cubicBezTo>
                  <a:cubicBezTo>
                    <a:pt x="14696" y="7494"/>
                    <a:pt x="14675" y="7451"/>
                    <a:pt x="14654" y="7451"/>
                  </a:cubicBezTo>
                  <a:cubicBezTo>
                    <a:pt x="14547" y="7408"/>
                    <a:pt x="14462" y="7366"/>
                    <a:pt x="14356" y="7366"/>
                  </a:cubicBezTo>
                  <a:cubicBezTo>
                    <a:pt x="13972" y="7302"/>
                    <a:pt x="13589" y="7238"/>
                    <a:pt x="13206" y="7174"/>
                  </a:cubicBezTo>
                  <a:cubicBezTo>
                    <a:pt x="12503" y="7068"/>
                    <a:pt x="11800" y="6982"/>
                    <a:pt x="11118" y="6876"/>
                  </a:cubicBezTo>
                  <a:cubicBezTo>
                    <a:pt x="10373" y="6748"/>
                    <a:pt x="9628" y="6642"/>
                    <a:pt x="8882" y="6535"/>
                  </a:cubicBezTo>
                  <a:cubicBezTo>
                    <a:pt x="8776" y="6514"/>
                    <a:pt x="8648" y="6514"/>
                    <a:pt x="8520" y="6386"/>
                  </a:cubicBezTo>
                  <a:lnTo>
                    <a:pt x="8520" y="6407"/>
                  </a:lnTo>
                  <a:cubicBezTo>
                    <a:pt x="8520" y="6280"/>
                    <a:pt x="8520" y="6173"/>
                    <a:pt x="8499" y="6067"/>
                  </a:cubicBezTo>
                  <a:cubicBezTo>
                    <a:pt x="8477" y="5492"/>
                    <a:pt x="8456" y="4917"/>
                    <a:pt x="8414" y="4342"/>
                  </a:cubicBezTo>
                  <a:cubicBezTo>
                    <a:pt x="8371" y="3852"/>
                    <a:pt x="8328" y="3383"/>
                    <a:pt x="8286" y="2893"/>
                  </a:cubicBezTo>
                  <a:cubicBezTo>
                    <a:pt x="8243" y="2191"/>
                    <a:pt x="8222" y="1509"/>
                    <a:pt x="8179" y="806"/>
                  </a:cubicBezTo>
                  <a:cubicBezTo>
                    <a:pt x="8158" y="615"/>
                    <a:pt x="8137" y="444"/>
                    <a:pt x="8115" y="252"/>
                  </a:cubicBezTo>
                  <a:cubicBezTo>
                    <a:pt x="8115" y="189"/>
                    <a:pt x="8094" y="125"/>
                    <a:pt x="8051" y="61"/>
                  </a:cubicBezTo>
                  <a:cubicBezTo>
                    <a:pt x="8039" y="24"/>
                    <a:pt x="8005" y="1"/>
                    <a:pt x="79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249087" y="1000601"/>
              <a:ext cx="85670" cy="86859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" name="Google Shape;27;p2"/>
          <p:cNvSpPr/>
          <p:nvPr/>
        </p:nvSpPr>
        <p:spPr>
          <a:xfrm>
            <a:off x="407731" y="2849233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2"/>
          <p:cNvSpPr/>
          <p:nvPr/>
        </p:nvSpPr>
        <p:spPr>
          <a:xfrm flipH="1">
            <a:off x="3148411" y="210999"/>
            <a:ext cx="67790" cy="68723"/>
          </a:xfrm>
          <a:custGeom>
            <a:avLst/>
            <a:gdLst/>
            <a:ahLst/>
            <a:cxnLst/>
            <a:rect l="l" t="t" r="r" b="b"/>
            <a:pathLst>
              <a:path w="1513" h="1534" extrusionOk="0">
                <a:moveTo>
                  <a:pt x="65" y="0"/>
                </a:moveTo>
                <a:cubicBezTo>
                  <a:pt x="43" y="0"/>
                  <a:pt x="22" y="22"/>
                  <a:pt x="43" y="22"/>
                </a:cubicBezTo>
                <a:cubicBezTo>
                  <a:pt x="43" y="43"/>
                  <a:pt x="43" y="43"/>
                  <a:pt x="65" y="64"/>
                </a:cubicBezTo>
                <a:cubicBezTo>
                  <a:pt x="107" y="128"/>
                  <a:pt x="150" y="213"/>
                  <a:pt x="192" y="277"/>
                </a:cubicBezTo>
                <a:cubicBezTo>
                  <a:pt x="278" y="384"/>
                  <a:pt x="341" y="511"/>
                  <a:pt x="427" y="618"/>
                </a:cubicBezTo>
                <a:cubicBezTo>
                  <a:pt x="448" y="660"/>
                  <a:pt x="469" y="703"/>
                  <a:pt x="490" y="746"/>
                </a:cubicBezTo>
                <a:cubicBezTo>
                  <a:pt x="490" y="767"/>
                  <a:pt x="469" y="788"/>
                  <a:pt x="469" y="788"/>
                </a:cubicBezTo>
                <a:cubicBezTo>
                  <a:pt x="405" y="873"/>
                  <a:pt x="363" y="959"/>
                  <a:pt x="320" y="1044"/>
                </a:cubicBezTo>
                <a:cubicBezTo>
                  <a:pt x="256" y="1172"/>
                  <a:pt x="171" y="1299"/>
                  <a:pt x="86" y="1406"/>
                </a:cubicBezTo>
                <a:cubicBezTo>
                  <a:pt x="43" y="1427"/>
                  <a:pt x="22" y="1470"/>
                  <a:pt x="1" y="1491"/>
                </a:cubicBezTo>
                <a:cubicBezTo>
                  <a:pt x="1" y="1491"/>
                  <a:pt x="1" y="1512"/>
                  <a:pt x="1" y="1512"/>
                </a:cubicBezTo>
                <a:cubicBezTo>
                  <a:pt x="1" y="1512"/>
                  <a:pt x="1" y="1512"/>
                  <a:pt x="1" y="1534"/>
                </a:cubicBezTo>
                <a:lnTo>
                  <a:pt x="22" y="1534"/>
                </a:lnTo>
                <a:cubicBezTo>
                  <a:pt x="22" y="1534"/>
                  <a:pt x="22" y="1534"/>
                  <a:pt x="22" y="1512"/>
                </a:cubicBezTo>
                <a:cubicBezTo>
                  <a:pt x="43" y="1512"/>
                  <a:pt x="43" y="1491"/>
                  <a:pt x="65" y="1491"/>
                </a:cubicBezTo>
                <a:cubicBezTo>
                  <a:pt x="128" y="1427"/>
                  <a:pt x="214" y="1363"/>
                  <a:pt x="278" y="1321"/>
                </a:cubicBezTo>
                <a:cubicBezTo>
                  <a:pt x="384" y="1236"/>
                  <a:pt x="490" y="1150"/>
                  <a:pt x="597" y="1065"/>
                </a:cubicBezTo>
                <a:cubicBezTo>
                  <a:pt x="640" y="1044"/>
                  <a:pt x="661" y="1023"/>
                  <a:pt x="682" y="1001"/>
                </a:cubicBezTo>
                <a:cubicBezTo>
                  <a:pt x="703" y="1023"/>
                  <a:pt x="703" y="1023"/>
                  <a:pt x="725" y="1044"/>
                </a:cubicBezTo>
                <a:cubicBezTo>
                  <a:pt x="746" y="1065"/>
                  <a:pt x="789" y="1086"/>
                  <a:pt x="810" y="1108"/>
                </a:cubicBezTo>
                <a:cubicBezTo>
                  <a:pt x="895" y="1150"/>
                  <a:pt x="959" y="1193"/>
                  <a:pt x="1023" y="1257"/>
                </a:cubicBezTo>
                <a:cubicBezTo>
                  <a:pt x="1087" y="1299"/>
                  <a:pt x="1129" y="1342"/>
                  <a:pt x="1193" y="1385"/>
                </a:cubicBezTo>
                <a:lnTo>
                  <a:pt x="1385" y="1512"/>
                </a:lnTo>
                <a:cubicBezTo>
                  <a:pt x="1406" y="1534"/>
                  <a:pt x="1406" y="1534"/>
                  <a:pt x="1428" y="1534"/>
                </a:cubicBezTo>
                <a:cubicBezTo>
                  <a:pt x="1428" y="1534"/>
                  <a:pt x="1449" y="1534"/>
                  <a:pt x="1428" y="1512"/>
                </a:cubicBezTo>
                <a:lnTo>
                  <a:pt x="1449" y="1512"/>
                </a:lnTo>
                <a:cubicBezTo>
                  <a:pt x="1449" y="1512"/>
                  <a:pt x="1428" y="1491"/>
                  <a:pt x="1428" y="1470"/>
                </a:cubicBezTo>
                <a:cubicBezTo>
                  <a:pt x="1385" y="1427"/>
                  <a:pt x="1364" y="1385"/>
                  <a:pt x="1321" y="1342"/>
                </a:cubicBezTo>
                <a:cubicBezTo>
                  <a:pt x="1257" y="1257"/>
                  <a:pt x="1193" y="1193"/>
                  <a:pt x="1151" y="1108"/>
                </a:cubicBezTo>
                <a:cubicBezTo>
                  <a:pt x="1087" y="1023"/>
                  <a:pt x="1023" y="937"/>
                  <a:pt x="959" y="852"/>
                </a:cubicBezTo>
                <a:cubicBezTo>
                  <a:pt x="959" y="831"/>
                  <a:pt x="938" y="831"/>
                  <a:pt x="938" y="810"/>
                </a:cubicBezTo>
                <a:cubicBezTo>
                  <a:pt x="938" y="788"/>
                  <a:pt x="959" y="788"/>
                  <a:pt x="959" y="767"/>
                </a:cubicBezTo>
                <a:cubicBezTo>
                  <a:pt x="1023" y="703"/>
                  <a:pt x="1087" y="639"/>
                  <a:pt x="1129" y="597"/>
                </a:cubicBezTo>
                <a:cubicBezTo>
                  <a:pt x="1172" y="533"/>
                  <a:pt x="1215" y="490"/>
                  <a:pt x="1257" y="426"/>
                </a:cubicBezTo>
                <a:cubicBezTo>
                  <a:pt x="1321" y="362"/>
                  <a:pt x="1385" y="277"/>
                  <a:pt x="1449" y="213"/>
                </a:cubicBezTo>
                <a:cubicBezTo>
                  <a:pt x="1470" y="192"/>
                  <a:pt x="1491" y="171"/>
                  <a:pt x="1513" y="149"/>
                </a:cubicBezTo>
                <a:cubicBezTo>
                  <a:pt x="1513" y="149"/>
                  <a:pt x="1513" y="128"/>
                  <a:pt x="1513" y="128"/>
                </a:cubicBezTo>
                <a:cubicBezTo>
                  <a:pt x="1513" y="128"/>
                  <a:pt x="1513" y="107"/>
                  <a:pt x="1513" y="107"/>
                </a:cubicBezTo>
                <a:lnTo>
                  <a:pt x="1491" y="107"/>
                </a:lnTo>
                <a:cubicBezTo>
                  <a:pt x="1470" y="128"/>
                  <a:pt x="1449" y="128"/>
                  <a:pt x="1428" y="128"/>
                </a:cubicBezTo>
                <a:cubicBezTo>
                  <a:pt x="1364" y="192"/>
                  <a:pt x="1278" y="235"/>
                  <a:pt x="1193" y="277"/>
                </a:cubicBezTo>
                <a:cubicBezTo>
                  <a:pt x="1066" y="362"/>
                  <a:pt x="916" y="447"/>
                  <a:pt x="767" y="533"/>
                </a:cubicBezTo>
                <a:cubicBezTo>
                  <a:pt x="767" y="533"/>
                  <a:pt x="746" y="533"/>
                  <a:pt x="725" y="554"/>
                </a:cubicBezTo>
                <a:cubicBezTo>
                  <a:pt x="725" y="533"/>
                  <a:pt x="703" y="533"/>
                  <a:pt x="703" y="511"/>
                </a:cubicBezTo>
                <a:cubicBezTo>
                  <a:pt x="661" y="490"/>
                  <a:pt x="597" y="447"/>
                  <a:pt x="554" y="405"/>
                </a:cubicBezTo>
                <a:cubicBezTo>
                  <a:pt x="490" y="362"/>
                  <a:pt x="427" y="298"/>
                  <a:pt x="363" y="235"/>
                </a:cubicBezTo>
                <a:cubicBezTo>
                  <a:pt x="256" y="171"/>
                  <a:pt x="192" y="85"/>
                  <a:pt x="107" y="22"/>
                </a:cubicBezTo>
                <a:cubicBezTo>
                  <a:pt x="86" y="22"/>
                  <a:pt x="65" y="0"/>
                  <a:pt x="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2"/>
          <p:cNvSpPr/>
          <p:nvPr/>
        </p:nvSpPr>
        <p:spPr>
          <a:xfrm>
            <a:off x="7217569" y="452646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" name="Google Shape;30;p2"/>
          <p:cNvGrpSpPr/>
          <p:nvPr/>
        </p:nvGrpSpPr>
        <p:grpSpPr>
          <a:xfrm>
            <a:off x="8394567" y="4201583"/>
            <a:ext cx="558621" cy="791950"/>
            <a:chOff x="8394567" y="4201583"/>
            <a:chExt cx="558621" cy="791950"/>
          </a:xfrm>
        </p:grpSpPr>
        <p:grpSp>
          <p:nvGrpSpPr>
            <p:cNvPr id="31" name="Google Shape;31;p2"/>
            <p:cNvGrpSpPr/>
            <p:nvPr/>
          </p:nvGrpSpPr>
          <p:grpSpPr>
            <a:xfrm>
              <a:off x="8394567" y="4934362"/>
              <a:ext cx="72420" cy="59171"/>
              <a:chOff x="1081830" y="1265825"/>
              <a:chExt cx="72420" cy="59171"/>
            </a:xfrm>
          </p:grpSpPr>
          <p:sp>
            <p:nvSpPr>
              <p:cNvPr id="32" name="Google Shape;32;p2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" name="Google Shape;34;p2"/>
            <p:cNvGrpSpPr/>
            <p:nvPr/>
          </p:nvGrpSpPr>
          <p:grpSpPr>
            <a:xfrm>
              <a:off x="8676427" y="4649707"/>
              <a:ext cx="276760" cy="271622"/>
              <a:chOff x="3490002" y="196082"/>
              <a:chExt cx="276760" cy="271622"/>
            </a:xfrm>
          </p:grpSpPr>
          <p:sp>
            <p:nvSpPr>
              <p:cNvPr id="35" name="Google Shape;35;p2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" name="Google Shape;37;p2"/>
            <p:cNvSpPr/>
            <p:nvPr/>
          </p:nvSpPr>
          <p:spPr>
            <a:xfrm>
              <a:off x="8771381" y="4201583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" name="Google Shape;38;p2"/>
          <p:cNvGrpSpPr/>
          <p:nvPr/>
        </p:nvGrpSpPr>
        <p:grpSpPr>
          <a:xfrm>
            <a:off x="5196230" y="4608575"/>
            <a:ext cx="72420" cy="59171"/>
            <a:chOff x="1081830" y="1265825"/>
            <a:chExt cx="72420" cy="59171"/>
          </a:xfrm>
        </p:grpSpPr>
        <p:sp>
          <p:nvSpPr>
            <p:cNvPr id="39" name="Google Shape;39;p2"/>
            <p:cNvSpPr/>
            <p:nvPr/>
          </p:nvSpPr>
          <p:spPr>
            <a:xfrm>
              <a:off x="1081830" y="1265825"/>
              <a:ext cx="72420" cy="59171"/>
            </a:xfrm>
            <a:custGeom>
              <a:avLst/>
              <a:gdLst/>
              <a:ahLst/>
              <a:cxnLst/>
              <a:rect l="l" t="t" r="r" b="b"/>
              <a:pathLst>
                <a:path w="1279" h="1045" extrusionOk="0">
                  <a:moveTo>
                    <a:pt x="550" y="164"/>
                  </a:moveTo>
                  <a:cubicBezTo>
                    <a:pt x="681" y="164"/>
                    <a:pt x="819" y="202"/>
                    <a:pt x="895" y="279"/>
                  </a:cubicBezTo>
                  <a:cubicBezTo>
                    <a:pt x="1023" y="407"/>
                    <a:pt x="1023" y="598"/>
                    <a:pt x="895" y="726"/>
                  </a:cubicBezTo>
                  <a:cubicBezTo>
                    <a:pt x="810" y="833"/>
                    <a:pt x="682" y="875"/>
                    <a:pt x="533" y="875"/>
                  </a:cubicBezTo>
                  <a:cubicBezTo>
                    <a:pt x="448" y="875"/>
                    <a:pt x="405" y="833"/>
                    <a:pt x="341" y="769"/>
                  </a:cubicBezTo>
                  <a:cubicBezTo>
                    <a:pt x="299" y="726"/>
                    <a:pt x="192" y="726"/>
                    <a:pt x="192" y="641"/>
                  </a:cubicBezTo>
                  <a:cubicBezTo>
                    <a:pt x="192" y="556"/>
                    <a:pt x="192" y="449"/>
                    <a:pt x="214" y="364"/>
                  </a:cubicBezTo>
                  <a:cubicBezTo>
                    <a:pt x="235" y="322"/>
                    <a:pt x="278" y="258"/>
                    <a:pt x="320" y="215"/>
                  </a:cubicBezTo>
                  <a:cubicBezTo>
                    <a:pt x="380" y="181"/>
                    <a:pt x="463" y="164"/>
                    <a:pt x="550" y="164"/>
                  </a:cubicBezTo>
                  <a:close/>
                  <a:moveTo>
                    <a:pt x="553" y="0"/>
                  </a:moveTo>
                  <a:cubicBezTo>
                    <a:pt x="503" y="0"/>
                    <a:pt x="454" y="7"/>
                    <a:pt x="405" y="23"/>
                  </a:cubicBezTo>
                  <a:cubicBezTo>
                    <a:pt x="192" y="66"/>
                    <a:pt x="65" y="194"/>
                    <a:pt x="22" y="407"/>
                  </a:cubicBezTo>
                  <a:cubicBezTo>
                    <a:pt x="1" y="620"/>
                    <a:pt x="22" y="790"/>
                    <a:pt x="214" y="939"/>
                  </a:cubicBezTo>
                  <a:cubicBezTo>
                    <a:pt x="320" y="1010"/>
                    <a:pt x="438" y="1044"/>
                    <a:pt x="555" y="1044"/>
                  </a:cubicBezTo>
                  <a:cubicBezTo>
                    <a:pt x="717" y="1044"/>
                    <a:pt x="878" y="978"/>
                    <a:pt x="1002" y="854"/>
                  </a:cubicBezTo>
                  <a:cubicBezTo>
                    <a:pt x="1279" y="577"/>
                    <a:pt x="1172" y="151"/>
                    <a:pt x="810" y="45"/>
                  </a:cubicBezTo>
                  <a:cubicBezTo>
                    <a:pt x="718" y="18"/>
                    <a:pt x="634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092701" y="1275054"/>
              <a:ext cx="47053" cy="40372"/>
            </a:xfrm>
            <a:custGeom>
              <a:avLst/>
              <a:gdLst/>
              <a:ahLst/>
              <a:cxnLst/>
              <a:rect l="l" t="t" r="r" b="b"/>
              <a:pathLst>
                <a:path w="831" h="713" extrusionOk="0">
                  <a:moveTo>
                    <a:pt x="358" y="1"/>
                  </a:moveTo>
                  <a:cubicBezTo>
                    <a:pt x="271" y="1"/>
                    <a:pt x="188" y="18"/>
                    <a:pt x="128" y="52"/>
                  </a:cubicBezTo>
                  <a:cubicBezTo>
                    <a:pt x="86" y="95"/>
                    <a:pt x="43" y="159"/>
                    <a:pt x="22" y="201"/>
                  </a:cubicBezTo>
                  <a:cubicBezTo>
                    <a:pt x="0" y="286"/>
                    <a:pt x="0" y="393"/>
                    <a:pt x="0" y="478"/>
                  </a:cubicBezTo>
                  <a:cubicBezTo>
                    <a:pt x="0" y="563"/>
                    <a:pt x="107" y="563"/>
                    <a:pt x="149" y="606"/>
                  </a:cubicBezTo>
                  <a:cubicBezTo>
                    <a:pt x="213" y="670"/>
                    <a:pt x="256" y="712"/>
                    <a:pt x="341" y="712"/>
                  </a:cubicBezTo>
                  <a:cubicBezTo>
                    <a:pt x="490" y="712"/>
                    <a:pt x="618" y="670"/>
                    <a:pt x="703" y="563"/>
                  </a:cubicBezTo>
                  <a:cubicBezTo>
                    <a:pt x="831" y="435"/>
                    <a:pt x="831" y="244"/>
                    <a:pt x="703" y="116"/>
                  </a:cubicBezTo>
                  <a:cubicBezTo>
                    <a:pt x="627" y="39"/>
                    <a:pt x="489" y="1"/>
                    <a:pt x="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" name="Google Shape;315;p11"/>
          <p:cNvGrpSpPr/>
          <p:nvPr/>
        </p:nvGrpSpPr>
        <p:grpSpPr>
          <a:xfrm flipH="1">
            <a:off x="79399" y="196081"/>
            <a:ext cx="8985202" cy="4886756"/>
            <a:chOff x="31762" y="196081"/>
            <a:chExt cx="8985202" cy="4886756"/>
          </a:xfrm>
        </p:grpSpPr>
        <p:grpSp>
          <p:nvGrpSpPr>
            <p:cNvPr id="316" name="Google Shape;316;p11"/>
            <p:cNvGrpSpPr/>
            <p:nvPr/>
          </p:nvGrpSpPr>
          <p:grpSpPr>
            <a:xfrm rot="10800000" flipH="1">
              <a:off x="8388976" y="4304251"/>
              <a:ext cx="627988" cy="778586"/>
              <a:chOff x="3553318" y="981747"/>
              <a:chExt cx="887615" cy="1100631"/>
            </a:xfrm>
          </p:grpSpPr>
          <p:sp>
            <p:nvSpPr>
              <p:cNvPr id="317" name="Google Shape;317;p11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11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11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11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11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11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3" name="Google Shape;323;p11"/>
            <p:cNvGrpSpPr/>
            <p:nvPr/>
          </p:nvGrpSpPr>
          <p:grpSpPr>
            <a:xfrm flipH="1">
              <a:off x="8340836" y="295656"/>
              <a:ext cx="610196" cy="579450"/>
              <a:chOff x="139234" y="196081"/>
              <a:chExt cx="610196" cy="579450"/>
            </a:xfrm>
          </p:grpSpPr>
          <p:grpSp>
            <p:nvGrpSpPr>
              <p:cNvPr id="324" name="Google Shape;324;p11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325" name="Google Shape;325;p11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326;p11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7" name="Google Shape;327;p11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328" name="Google Shape;328;p11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29;p11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30" name="Google Shape;330;p11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1" name="Google Shape;331;p11"/>
            <p:cNvGrpSpPr/>
            <p:nvPr/>
          </p:nvGrpSpPr>
          <p:grpSpPr>
            <a:xfrm rot="10800000">
              <a:off x="31762" y="196081"/>
              <a:ext cx="689463" cy="765249"/>
              <a:chOff x="3466427" y="1000601"/>
              <a:chExt cx="974505" cy="1081776"/>
            </a:xfrm>
          </p:grpSpPr>
          <p:sp>
            <p:nvSpPr>
              <p:cNvPr id="332" name="Google Shape;332;p11"/>
              <p:cNvSpPr/>
              <p:nvPr/>
            </p:nvSpPr>
            <p:spPr>
              <a:xfrm>
                <a:off x="3466427" y="1000619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11"/>
              <p:cNvSpPr/>
              <p:nvPr/>
            </p:nvSpPr>
            <p:spPr>
              <a:xfrm>
                <a:off x="3491738" y="1019474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11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11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11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7" name="Google Shape;337;p11"/>
            <p:cNvGrpSpPr/>
            <p:nvPr/>
          </p:nvGrpSpPr>
          <p:grpSpPr>
            <a:xfrm rot="-5400000">
              <a:off x="219186" y="4403814"/>
              <a:ext cx="610196" cy="579450"/>
              <a:chOff x="139234" y="196081"/>
              <a:chExt cx="610196" cy="579450"/>
            </a:xfrm>
          </p:grpSpPr>
          <p:grpSp>
            <p:nvGrpSpPr>
              <p:cNvPr id="338" name="Google Shape;338;p11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339" name="Google Shape;339;p11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340;p11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1" name="Google Shape;341;p11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342" name="Google Shape;342;p11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343;p11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44" name="Google Shape;344;p11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5" name="Google Shape;345;p11"/>
            <p:cNvSpPr/>
            <p:nvPr/>
          </p:nvSpPr>
          <p:spPr>
            <a:xfrm rot="10800000" flipH="1">
              <a:off x="294325" y="3285847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46" name="Google Shape;346;p11"/>
            <p:cNvGrpSpPr/>
            <p:nvPr/>
          </p:nvGrpSpPr>
          <p:grpSpPr>
            <a:xfrm flipH="1">
              <a:off x="8878603" y="2339512"/>
              <a:ext cx="72420" cy="59171"/>
              <a:chOff x="1081830" y="1265825"/>
              <a:chExt cx="72420" cy="59171"/>
            </a:xfrm>
          </p:grpSpPr>
          <p:sp>
            <p:nvSpPr>
              <p:cNvPr id="347" name="Google Shape;347;p11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11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49" name="Google Shape;349;p11"/>
            <p:cNvSpPr/>
            <p:nvPr/>
          </p:nvSpPr>
          <p:spPr>
            <a:xfrm rot="10800000" flipH="1">
              <a:off x="2507550" y="338097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0" name="Google Shape;350;p11"/>
            <p:cNvGrpSpPr/>
            <p:nvPr/>
          </p:nvGrpSpPr>
          <p:grpSpPr>
            <a:xfrm flipH="1">
              <a:off x="1566328" y="4663962"/>
              <a:ext cx="72420" cy="59171"/>
              <a:chOff x="1081830" y="1265825"/>
              <a:chExt cx="72420" cy="59171"/>
            </a:xfrm>
          </p:grpSpPr>
          <p:sp>
            <p:nvSpPr>
              <p:cNvPr id="351" name="Google Shape;351;p11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352;p11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53" name="Google Shape;353;p11"/>
            <p:cNvSpPr/>
            <p:nvPr/>
          </p:nvSpPr>
          <p:spPr>
            <a:xfrm rot="10800000" flipH="1">
              <a:off x="5363275" y="4832597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" name="Google Shape;354;p11"/>
          <p:cNvSpPr txBox="1">
            <a:spLocks noGrp="1"/>
          </p:cNvSpPr>
          <p:nvPr>
            <p:ph type="title" hasCustomPrompt="1"/>
          </p:nvPr>
        </p:nvSpPr>
        <p:spPr>
          <a:xfrm>
            <a:off x="2317500" y="1394900"/>
            <a:ext cx="4509000" cy="176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3000"/>
              <a:buNone/>
              <a:defRPr sz="13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3000"/>
              <a:buNone/>
              <a:defRPr sz="13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3000"/>
              <a:buNone/>
              <a:defRPr sz="13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3000"/>
              <a:buNone/>
              <a:defRPr sz="13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3000"/>
              <a:buNone/>
              <a:defRPr sz="13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3000"/>
              <a:buNone/>
              <a:defRPr sz="13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3000"/>
              <a:buNone/>
              <a:defRPr sz="13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3000"/>
              <a:buNone/>
              <a:defRPr sz="13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3000"/>
              <a:buNone/>
              <a:defRPr sz="13000"/>
            </a:lvl9pPr>
          </a:lstStyle>
          <a:p>
            <a:r>
              <a:t>xx%</a:t>
            </a:r>
          </a:p>
        </p:txBody>
      </p:sp>
      <p:sp>
        <p:nvSpPr>
          <p:cNvPr id="355" name="Google Shape;355;p11"/>
          <p:cNvSpPr txBox="1">
            <a:spLocks noGrp="1"/>
          </p:cNvSpPr>
          <p:nvPr>
            <p:ph type="subTitle" idx="1"/>
          </p:nvPr>
        </p:nvSpPr>
        <p:spPr>
          <a:xfrm>
            <a:off x="2317560" y="3183356"/>
            <a:ext cx="4509000" cy="4155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oogle Shape;358;p13"/>
          <p:cNvGrpSpPr/>
          <p:nvPr/>
        </p:nvGrpSpPr>
        <p:grpSpPr>
          <a:xfrm>
            <a:off x="31762" y="196081"/>
            <a:ext cx="8985202" cy="4886756"/>
            <a:chOff x="31762" y="196081"/>
            <a:chExt cx="8985202" cy="4886756"/>
          </a:xfrm>
        </p:grpSpPr>
        <p:grpSp>
          <p:nvGrpSpPr>
            <p:cNvPr id="359" name="Google Shape;359;p13"/>
            <p:cNvGrpSpPr/>
            <p:nvPr/>
          </p:nvGrpSpPr>
          <p:grpSpPr>
            <a:xfrm>
              <a:off x="4433620" y="4689282"/>
              <a:ext cx="276760" cy="271622"/>
              <a:chOff x="3490002" y="196082"/>
              <a:chExt cx="276760" cy="271622"/>
            </a:xfrm>
          </p:grpSpPr>
          <p:sp>
            <p:nvSpPr>
              <p:cNvPr id="360" name="Google Shape;360;p13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13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" name="Google Shape;362;p13"/>
            <p:cNvGrpSpPr/>
            <p:nvPr/>
          </p:nvGrpSpPr>
          <p:grpSpPr>
            <a:xfrm rot="10800000" flipH="1">
              <a:off x="8388976" y="4304251"/>
              <a:ext cx="627988" cy="778586"/>
              <a:chOff x="3553318" y="981747"/>
              <a:chExt cx="887615" cy="1100631"/>
            </a:xfrm>
          </p:grpSpPr>
          <p:sp>
            <p:nvSpPr>
              <p:cNvPr id="363" name="Google Shape;363;p13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364;p13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365;p13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13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13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13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9" name="Google Shape;369;p13"/>
            <p:cNvGrpSpPr/>
            <p:nvPr/>
          </p:nvGrpSpPr>
          <p:grpSpPr>
            <a:xfrm flipH="1">
              <a:off x="8340836" y="295656"/>
              <a:ext cx="610196" cy="579450"/>
              <a:chOff x="139234" y="196081"/>
              <a:chExt cx="610196" cy="579450"/>
            </a:xfrm>
          </p:grpSpPr>
          <p:grpSp>
            <p:nvGrpSpPr>
              <p:cNvPr id="370" name="Google Shape;370;p13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371" name="Google Shape;371;p13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372;p13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3" name="Google Shape;373;p13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374" name="Google Shape;374;p13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" name="Google Shape;375;p13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76" name="Google Shape;376;p13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7" name="Google Shape;377;p13"/>
            <p:cNvGrpSpPr/>
            <p:nvPr/>
          </p:nvGrpSpPr>
          <p:grpSpPr>
            <a:xfrm rot="10800000">
              <a:off x="31762" y="196081"/>
              <a:ext cx="689463" cy="765249"/>
              <a:chOff x="3466427" y="1000601"/>
              <a:chExt cx="974505" cy="1081776"/>
            </a:xfrm>
          </p:grpSpPr>
          <p:sp>
            <p:nvSpPr>
              <p:cNvPr id="378" name="Google Shape;378;p13"/>
              <p:cNvSpPr/>
              <p:nvPr/>
            </p:nvSpPr>
            <p:spPr>
              <a:xfrm>
                <a:off x="3466427" y="1000619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13"/>
              <p:cNvSpPr/>
              <p:nvPr/>
            </p:nvSpPr>
            <p:spPr>
              <a:xfrm>
                <a:off x="3491738" y="1019474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13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13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13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" name="Google Shape;383;p13"/>
            <p:cNvGrpSpPr/>
            <p:nvPr/>
          </p:nvGrpSpPr>
          <p:grpSpPr>
            <a:xfrm rot="-5400000">
              <a:off x="219186" y="4403814"/>
              <a:ext cx="610196" cy="579450"/>
              <a:chOff x="139234" y="196081"/>
              <a:chExt cx="610196" cy="579450"/>
            </a:xfrm>
          </p:grpSpPr>
          <p:grpSp>
            <p:nvGrpSpPr>
              <p:cNvPr id="384" name="Google Shape;384;p13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385" name="Google Shape;385;p13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" name="Google Shape;386;p13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7" name="Google Shape;387;p13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388" name="Google Shape;388;p13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" name="Google Shape;389;p13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90" name="Google Shape;390;p13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1" name="Google Shape;391;p13"/>
            <p:cNvSpPr/>
            <p:nvPr/>
          </p:nvSpPr>
          <p:spPr>
            <a:xfrm rot="10800000" flipH="1">
              <a:off x="294325" y="3285847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2" name="Google Shape;392;p13"/>
            <p:cNvGrpSpPr/>
            <p:nvPr/>
          </p:nvGrpSpPr>
          <p:grpSpPr>
            <a:xfrm flipH="1">
              <a:off x="8878603" y="2336387"/>
              <a:ext cx="72420" cy="59171"/>
              <a:chOff x="1081830" y="1265825"/>
              <a:chExt cx="72420" cy="59171"/>
            </a:xfrm>
          </p:grpSpPr>
          <p:sp>
            <p:nvSpPr>
              <p:cNvPr id="393" name="Google Shape;393;p13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13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5" name="Google Shape;395;p13"/>
            <p:cNvSpPr/>
            <p:nvPr/>
          </p:nvSpPr>
          <p:spPr>
            <a:xfrm rot="10800000" flipH="1">
              <a:off x="4302875" y="4650110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6" name="Google Shape;396;p13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97" name="Google Shape;397;p13"/>
          <p:cNvSpPr txBox="1">
            <a:spLocks noGrp="1"/>
          </p:cNvSpPr>
          <p:nvPr>
            <p:ph type="subTitle" idx="1"/>
          </p:nvPr>
        </p:nvSpPr>
        <p:spPr>
          <a:xfrm>
            <a:off x="2040125" y="2040085"/>
            <a:ext cx="2349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" name="Google Shape;398;p13"/>
          <p:cNvSpPr txBox="1">
            <a:spLocks noGrp="1"/>
          </p:cNvSpPr>
          <p:nvPr>
            <p:ph type="subTitle" idx="2"/>
          </p:nvPr>
        </p:nvSpPr>
        <p:spPr>
          <a:xfrm>
            <a:off x="2040125" y="1555207"/>
            <a:ext cx="23496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399" name="Google Shape;399;p13"/>
          <p:cNvSpPr txBox="1">
            <a:spLocks noGrp="1"/>
          </p:cNvSpPr>
          <p:nvPr>
            <p:ph type="title" idx="3" hasCustomPrompt="1"/>
          </p:nvPr>
        </p:nvSpPr>
        <p:spPr>
          <a:xfrm>
            <a:off x="1078200" y="1894475"/>
            <a:ext cx="841800" cy="44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0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9pPr>
          </a:lstStyle>
          <a:p>
            <a:r>
              <a:t>xx%</a:t>
            </a:r>
          </a:p>
        </p:txBody>
      </p:sp>
      <p:sp>
        <p:nvSpPr>
          <p:cNvPr id="400" name="Google Shape;400;p13"/>
          <p:cNvSpPr txBox="1">
            <a:spLocks noGrp="1"/>
          </p:cNvSpPr>
          <p:nvPr>
            <p:ph type="subTitle" idx="4"/>
          </p:nvPr>
        </p:nvSpPr>
        <p:spPr>
          <a:xfrm>
            <a:off x="2040125" y="3639785"/>
            <a:ext cx="2349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" name="Google Shape;401;p13"/>
          <p:cNvSpPr txBox="1">
            <a:spLocks noGrp="1"/>
          </p:cNvSpPr>
          <p:nvPr>
            <p:ph type="subTitle" idx="5"/>
          </p:nvPr>
        </p:nvSpPr>
        <p:spPr>
          <a:xfrm>
            <a:off x="2040125" y="3154907"/>
            <a:ext cx="23496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402" name="Google Shape;402;p13"/>
          <p:cNvSpPr txBox="1">
            <a:spLocks noGrp="1"/>
          </p:cNvSpPr>
          <p:nvPr>
            <p:ph type="title" idx="6" hasCustomPrompt="1"/>
          </p:nvPr>
        </p:nvSpPr>
        <p:spPr>
          <a:xfrm>
            <a:off x="1078200" y="3490150"/>
            <a:ext cx="841800" cy="44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0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9pPr>
          </a:lstStyle>
          <a:p>
            <a:r>
              <a:t>xx%</a:t>
            </a:r>
          </a:p>
        </p:txBody>
      </p:sp>
      <p:sp>
        <p:nvSpPr>
          <p:cNvPr id="403" name="Google Shape;403;p13"/>
          <p:cNvSpPr txBox="1">
            <a:spLocks noGrp="1"/>
          </p:cNvSpPr>
          <p:nvPr>
            <p:ph type="subTitle" idx="7"/>
          </p:nvPr>
        </p:nvSpPr>
        <p:spPr>
          <a:xfrm>
            <a:off x="5982575" y="2040085"/>
            <a:ext cx="2349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" name="Google Shape;404;p13"/>
          <p:cNvSpPr txBox="1">
            <a:spLocks noGrp="1"/>
          </p:cNvSpPr>
          <p:nvPr>
            <p:ph type="subTitle" idx="8"/>
          </p:nvPr>
        </p:nvSpPr>
        <p:spPr>
          <a:xfrm>
            <a:off x="5982575" y="1555207"/>
            <a:ext cx="23496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405" name="Google Shape;405;p13"/>
          <p:cNvSpPr txBox="1">
            <a:spLocks noGrp="1"/>
          </p:cNvSpPr>
          <p:nvPr>
            <p:ph type="title" idx="9" hasCustomPrompt="1"/>
          </p:nvPr>
        </p:nvSpPr>
        <p:spPr>
          <a:xfrm>
            <a:off x="5020650" y="1894475"/>
            <a:ext cx="841800" cy="44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0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9pPr>
          </a:lstStyle>
          <a:p>
            <a:r>
              <a:t>xx%</a:t>
            </a:r>
          </a:p>
        </p:txBody>
      </p:sp>
      <p:sp>
        <p:nvSpPr>
          <p:cNvPr id="406" name="Google Shape;406;p13"/>
          <p:cNvSpPr txBox="1">
            <a:spLocks noGrp="1"/>
          </p:cNvSpPr>
          <p:nvPr>
            <p:ph type="subTitle" idx="13"/>
          </p:nvPr>
        </p:nvSpPr>
        <p:spPr>
          <a:xfrm>
            <a:off x="5982575" y="3639785"/>
            <a:ext cx="2349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" name="Google Shape;407;p13"/>
          <p:cNvSpPr txBox="1">
            <a:spLocks noGrp="1"/>
          </p:cNvSpPr>
          <p:nvPr>
            <p:ph type="subTitle" idx="14"/>
          </p:nvPr>
        </p:nvSpPr>
        <p:spPr>
          <a:xfrm>
            <a:off x="5982575" y="3154907"/>
            <a:ext cx="23496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Font typeface="Just Another Hand"/>
              <a:buNone/>
              <a:defRPr sz="24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408" name="Google Shape;408;p13"/>
          <p:cNvSpPr txBox="1">
            <a:spLocks noGrp="1"/>
          </p:cNvSpPr>
          <p:nvPr>
            <p:ph type="title" idx="15" hasCustomPrompt="1"/>
          </p:nvPr>
        </p:nvSpPr>
        <p:spPr>
          <a:xfrm>
            <a:off x="5020650" y="3490150"/>
            <a:ext cx="841800" cy="44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0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" name="Google Shape;410;p14"/>
          <p:cNvGrpSpPr/>
          <p:nvPr/>
        </p:nvGrpSpPr>
        <p:grpSpPr>
          <a:xfrm rot="10800000" flipH="1">
            <a:off x="102920" y="145751"/>
            <a:ext cx="8938160" cy="4851999"/>
            <a:chOff x="85267" y="192446"/>
            <a:chExt cx="8938160" cy="4851999"/>
          </a:xfrm>
        </p:grpSpPr>
        <p:grpSp>
          <p:nvGrpSpPr>
            <p:cNvPr id="411" name="Google Shape;411;p14"/>
            <p:cNvGrpSpPr/>
            <p:nvPr/>
          </p:nvGrpSpPr>
          <p:grpSpPr>
            <a:xfrm>
              <a:off x="8785880" y="4339631"/>
              <a:ext cx="91443" cy="76200"/>
              <a:chOff x="8870910" y="-843670"/>
              <a:chExt cx="54606" cy="44645"/>
            </a:xfrm>
          </p:grpSpPr>
          <p:sp>
            <p:nvSpPr>
              <p:cNvPr id="412" name="Google Shape;412;p14"/>
              <p:cNvSpPr/>
              <p:nvPr/>
            </p:nvSpPr>
            <p:spPr>
              <a:xfrm>
                <a:off x="8870910" y="-843670"/>
                <a:ext cx="54606" cy="4464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14"/>
              <p:cNvSpPr/>
              <p:nvPr/>
            </p:nvSpPr>
            <p:spPr>
              <a:xfrm>
                <a:off x="8880011" y="-836877"/>
                <a:ext cx="35507" cy="3024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" name="Google Shape;414;p14"/>
            <p:cNvGrpSpPr/>
            <p:nvPr/>
          </p:nvGrpSpPr>
          <p:grpSpPr>
            <a:xfrm>
              <a:off x="85267" y="4415826"/>
              <a:ext cx="627966" cy="628619"/>
              <a:chOff x="8323055" y="-897499"/>
              <a:chExt cx="627966" cy="628619"/>
            </a:xfrm>
          </p:grpSpPr>
          <p:sp>
            <p:nvSpPr>
              <p:cNvPr id="415" name="Google Shape;415;p14"/>
              <p:cNvSpPr/>
              <p:nvPr/>
            </p:nvSpPr>
            <p:spPr>
              <a:xfrm>
                <a:off x="8339462" y="-883102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416;p14"/>
              <p:cNvSpPr/>
              <p:nvPr/>
            </p:nvSpPr>
            <p:spPr>
              <a:xfrm>
                <a:off x="8323055" y="-897499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7" name="Google Shape;417;p14"/>
            <p:cNvSpPr/>
            <p:nvPr/>
          </p:nvSpPr>
          <p:spPr>
            <a:xfrm>
              <a:off x="873876" y="484325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14"/>
            <p:cNvSpPr/>
            <p:nvPr/>
          </p:nvSpPr>
          <p:spPr>
            <a:xfrm flipH="1">
              <a:off x="139636" y="3889762"/>
              <a:ext cx="67790" cy="68723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14"/>
            <p:cNvSpPr/>
            <p:nvPr/>
          </p:nvSpPr>
          <p:spPr>
            <a:xfrm>
              <a:off x="8936569" y="210607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0" name="Google Shape;420;p14"/>
            <p:cNvGrpSpPr/>
            <p:nvPr/>
          </p:nvGrpSpPr>
          <p:grpSpPr>
            <a:xfrm>
              <a:off x="207430" y="192446"/>
              <a:ext cx="700416" cy="735600"/>
              <a:chOff x="173462" y="192446"/>
              <a:chExt cx="700416" cy="735600"/>
            </a:xfrm>
          </p:grpSpPr>
          <p:sp>
            <p:nvSpPr>
              <p:cNvPr id="421" name="Google Shape;421;p14"/>
              <p:cNvSpPr/>
              <p:nvPr/>
            </p:nvSpPr>
            <p:spPr>
              <a:xfrm>
                <a:off x="787019" y="192446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2" name="Google Shape;422;p14"/>
              <p:cNvGrpSpPr/>
              <p:nvPr/>
            </p:nvGrpSpPr>
            <p:grpSpPr>
              <a:xfrm>
                <a:off x="259705" y="279294"/>
                <a:ext cx="91443" cy="76200"/>
                <a:chOff x="8870910" y="-843670"/>
                <a:chExt cx="54606" cy="44645"/>
              </a:xfrm>
            </p:grpSpPr>
            <p:sp>
              <p:nvSpPr>
                <p:cNvPr id="423" name="Google Shape;423;p14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424;p14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5" name="Google Shape;425;p14"/>
              <p:cNvGrpSpPr/>
              <p:nvPr/>
            </p:nvGrpSpPr>
            <p:grpSpPr>
              <a:xfrm>
                <a:off x="173462" y="669019"/>
                <a:ext cx="263928" cy="259027"/>
                <a:chOff x="8281224" y="-1099319"/>
                <a:chExt cx="263928" cy="259027"/>
              </a:xfrm>
            </p:grpSpPr>
            <p:sp>
              <p:nvSpPr>
                <p:cNvPr id="426" name="Google Shape;426;p14"/>
                <p:cNvSpPr/>
                <p:nvPr/>
              </p:nvSpPr>
              <p:spPr>
                <a:xfrm>
                  <a:off x="8281224" y="-1099319"/>
                  <a:ext cx="263928" cy="25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" name="Google Shape;427;p14"/>
                <p:cNvSpPr/>
                <p:nvPr/>
              </p:nvSpPr>
              <p:spPr>
                <a:xfrm>
                  <a:off x="8300323" y="-1085092"/>
                  <a:ext cx="225729" cy="2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28" name="Google Shape;428;p14"/>
            <p:cNvGrpSpPr/>
            <p:nvPr/>
          </p:nvGrpSpPr>
          <p:grpSpPr>
            <a:xfrm>
              <a:off x="8600552" y="4740207"/>
              <a:ext cx="276760" cy="271622"/>
              <a:chOff x="3490002" y="196082"/>
              <a:chExt cx="276760" cy="271622"/>
            </a:xfrm>
          </p:grpSpPr>
          <p:sp>
            <p:nvSpPr>
              <p:cNvPr id="429" name="Google Shape;429;p14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4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" name="Google Shape;431;p14"/>
            <p:cNvGrpSpPr/>
            <p:nvPr/>
          </p:nvGrpSpPr>
          <p:grpSpPr>
            <a:xfrm>
              <a:off x="8195930" y="4935631"/>
              <a:ext cx="91443" cy="76200"/>
              <a:chOff x="8870910" y="-843670"/>
              <a:chExt cx="54606" cy="44645"/>
            </a:xfrm>
          </p:grpSpPr>
          <p:sp>
            <p:nvSpPr>
              <p:cNvPr id="432" name="Google Shape;432;p14"/>
              <p:cNvSpPr/>
              <p:nvPr/>
            </p:nvSpPr>
            <p:spPr>
              <a:xfrm>
                <a:off x="8870910" y="-843670"/>
                <a:ext cx="54606" cy="4464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4"/>
              <p:cNvSpPr/>
              <p:nvPr/>
            </p:nvSpPr>
            <p:spPr>
              <a:xfrm>
                <a:off x="8880011" y="-836877"/>
                <a:ext cx="35507" cy="3024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34" name="Google Shape;434;p14"/>
            <p:cNvSpPr/>
            <p:nvPr/>
          </p:nvSpPr>
          <p:spPr>
            <a:xfrm>
              <a:off x="4452194" y="493029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5" name="Google Shape;435;p14"/>
            <p:cNvGrpSpPr/>
            <p:nvPr/>
          </p:nvGrpSpPr>
          <p:grpSpPr>
            <a:xfrm flipH="1">
              <a:off x="8236155" y="192446"/>
              <a:ext cx="700416" cy="735600"/>
              <a:chOff x="173462" y="192446"/>
              <a:chExt cx="700416" cy="735600"/>
            </a:xfrm>
          </p:grpSpPr>
          <p:sp>
            <p:nvSpPr>
              <p:cNvPr id="436" name="Google Shape;436;p14"/>
              <p:cNvSpPr/>
              <p:nvPr/>
            </p:nvSpPr>
            <p:spPr>
              <a:xfrm>
                <a:off x="787019" y="192446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37" name="Google Shape;437;p14"/>
              <p:cNvGrpSpPr/>
              <p:nvPr/>
            </p:nvGrpSpPr>
            <p:grpSpPr>
              <a:xfrm>
                <a:off x="259705" y="279294"/>
                <a:ext cx="91443" cy="76200"/>
                <a:chOff x="8870910" y="-843670"/>
                <a:chExt cx="54606" cy="44645"/>
              </a:xfrm>
            </p:grpSpPr>
            <p:sp>
              <p:nvSpPr>
                <p:cNvPr id="438" name="Google Shape;438;p14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439;p14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0" name="Google Shape;440;p14"/>
              <p:cNvGrpSpPr/>
              <p:nvPr/>
            </p:nvGrpSpPr>
            <p:grpSpPr>
              <a:xfrm>
                <a:off x="173462" y="669019"/>
                <a:ext cx="263928" cy="259027"/>
                <a:chOff x="8281224" y="-1099319"/>
                <a:chExt cx="263928" cy="259027"/>
              </a:xfrm>
            </p:grpSpPr>
            <p:sp>
              <p:nvSpPr>
                <p:cNvPr id="441" name="Google Shape;441;p14"/>
                <p:cNvSpPr/>
                <p:nvPr/>
              </p:nvSpPr>
              <p:spPr>
                <a:xfrm>
                  <a:off x="8281224" y="-1099319"/>
                  <a:ext cx="263928" cy="25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" name="Google Shape;442;p14"/>
                <p:cNvSpPr/>
                <p:nvPr/>
              </p:nvSpPr>
              <p:spPr>
                <a:xfrm>
                  <a:off x="8300323" y="-1085092"/>
                  <a:ext cx="225729" cy="2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43" name="Google Shape;443;p14"/>
          <p:cNvSpPr txBox="1">
            <a:spLocks noGrp="1"/>
          </p:cNvSpPr>
          <p:nvPr>
            <p:ph type="title"/>
          </p:nvPr>
        </p:nvSpPr>
        <p:spPr>
          <a:xfrm>
            <a:off x="1028700" y="3684250"/>
            <a:ext cx="70866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4" name="Google Shape;444;p14"/>
          <p:cNvSpPr txBox="1">
            <a:spLocks noGrp="1"/>
          </p:cNvSpPr>
          <p:nvPr>
            <p:ph type="subTitle" idx="1"/>
          </p:nvPr>
        </p:nvSpPr>
        <p:spPr>
          <a:xfrm>
            <a:off x="1028700" y="2104475"/>
            <a:ext cx="7086600" cy="154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sz="35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_1"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" name="Google Shape;446;p15"/>
          <p:cNvGrpSpPr/>
          <p:nvPr/>
        </p:nvGrpSpPr>
        <p:grpSpPr>
          <a:xfrm>
            <a:off x="31762" y="196081"/>
            <a:ext cx="8985202" cy="4886756"/>
            <a:chOff x="31762" y="196081"/>
            <a:chExt cx="8985202" cy="4886756"/>
          </a:xfrm>
        </p:grpSpPr>
        <p:grpSp>
          <p:nvGrpSpPr>
            <p:cNvPr id="447" name="Google Shape;447;p15"/>
            <p:cNvGrpSpPr/>
            <p:nvPr/>
          </p:nvGrpSpPr>
          <p:grpSpPr>
            <a:xfrm rot="10800000" flipH="1">
              <a:off x="8388976" y="4304251"/>
              <a:ext cx="627988" cy="778586"/>
              <a:chOff x="3553318" y="981747"/>
              <a:chExt cx="887615" cy="1100631"/>
            </a:xfrm>
          </p:grpSpPr>
          <p:sp>
            <p:nvSpPr>
              <p:cNvPr id="448" name="Google Shape;448;p15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15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15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15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15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15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" name="Google Shape;454;p15"/>
            <p:cNvGrpSpPr/>
            <p:nvPr/>
          </p:nvGrpSpPr>
          <p:grpSpPr>
            <a:xfrm flipH="1">
              <a:off x="8340836" y="295656"/>
              <a:ext cx="610196" cy="579450"/>
              <a:chOff x="139234" y="196081"/>
              <a:chExt cx="610196" cy="579450"/>
            </a:xfrm>
          </p:grpSpPr>
          <p:grpSp>
            <p:nvGrpSpPr>
              <p:cNvPr id="455" name="Google Shape;455;p15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456" name="Google Shape;456;p15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" name="Google Shape;457;p15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8" name="Google Shape;458;p15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459" name="Google Shape;459;p15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" name="Google Shape;460;p15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61" name="Google Shape;461;p15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" name="Google Shape;462;p15"/>
            <p:cNvGrpSpPr/>
            <p:nvPr/>
          </p:nvGrpSpPr>
          <p:grpSpPr>
            <a:xfrm rot="10800000">
              <a:off x="31762" y="196081"/>
              <a:ext cx="689463" cy="765249"/>
              <a:chOff x="3466427" y="1000601"/>
              <a:chExt cx="974505" cy="1081776"/>
            </a:xfrm>
          </p:grpSpPr>
          <p:sp>
            <p:nvSpPr>
              <p:cNvPr id="463" name="Google Shape;463;p15"/>
              <p:cNvSpPr/>
              <p:nvPr/>
            </p:nvSpPr>
            <p:spPr>
              <a:xfrm>
                <a:off x="3466427" y="1000619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15"/>
              <p:cNvSpPr/>
              <p:nvPr/>
            </p:nvSpPr>
            <p:spPr>
              <a:xfrm>
                <a:off x="3491738" y="1019474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15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15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15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" name="Google Shape;468;p15"/>
            <p:cNvGrpSpPr/>
            <p:nvPr/>
          </p:nvGrpSpPr>
          <p:grpSpPr>
            <a:xfrm rot="-5400000">
              <a:off x="219186" y="4403814"/>
              <a:ext cx="610196" cy="579450"/>
              <a:chOff x="139234" y="196081"/>
              <a:chExt cx="610196" cy="579450"/>
            </a:xfrm>
          </p:grpSpPr>
          <p:grpSp>
            <p:nvGrpSpPr>
              <p:cNvPr id="469" name="Google Shape;469;p15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470" name="Google Shape;470;p15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471;p15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2" name="Google Shape;472;p15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473" name="Google Shape;473;p15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474;p15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75" name="Google Shape;475;p15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6" name="Google Shape;476;p15"/>
            <p:cNvSpPr/>
            <p:nvPr/>
          </p:nvSpPr>
          <p:spPr>
            <a:xfrm rot="10800000" flipH="1">
              <a:off x="294325" y="3285847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7" name="Google Shape;477;p15"/>
            <p:cNvGrpSpPr/>
            <p:nvPr/>
          </p:nvGrpSpPr>
          <p:grpSpPr>
            <a:xfrm flipH="1">
              <a:off x="8878603" y="2339512"/>
              <a:ext cx="72420" cy="59171"/>
              <a:chOff x="1081830" y="1265825"/>
              <a:chExt cx="72420" cy="59171"/>
            </a:xfrm>
          </p:grpSpPr>
          <p:sp>
            <p:nvSpPr>
              <p:cNvPr id="478" name="Google Shape;478;p15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15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0" name="Google Shape;480;p15"/>
            <p:cNvSpPr/>
            <p:nvPr/>
          </p:nvSpPr>
          <p:spPr>
            <a:xfrm rot="10800000" flipH="1">
              <a:off x="2507550" y="338097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81" name="Google Shape;481;p15"/>
            <p:cNvGrpSpPr/>
            <p:nvPr/>
          </p:nvGrpSpPr>
          <p:grpSpPr>
            <a:xfrm flipH="1">
              <a:off x="1566328" y="4663962"/>
              <a:ext cx="72420" cy="59171"/>
              <a:chOff x="1081830" y="1265825"/>
              <a:chExt cx="72420" cy="59171"/>
            </a:xfrm>
          </p:grpSpPr>
          <p:sp>
            <p:nvSpPr>
              <p:cNvPr id="482" name="Google Shape;482;p15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15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84" name="Google Shape;484;p15"/>
            <p:cNvSpPr/>
            <p:nvPr/>
          </p:nvSpPr>
          <p:spPr>
            <a:xfrm rot="10800000" flipH="1">
              <a:off x="5363275" y="4832597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5" name="Google Shape;485;p15"/>
          <p:cNvSpPr txBox="1">
            <a:spLocks noGrp="1"/>
          </p:cNvSpPr>
          <p:nvPr>
            <p:ph type="title"/>
          </p:nvPr>
        </p:nvSpPr>
        <p:spPr>
          <a:xfrm>
            <a:off x="1249650" y="2441125"/>
            <a:ext cx="3253200" cy="9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500"/>
              <a:buNone/>
              <a:defRPr sz="5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486" name="Google Shape;486;p15"/>
          <p:cNvSpPr txBox="1">
            <a:spLocks noGrp="1"/>
          </p:cNvSpPr>
          <p:nvPr>
            <p:ph type="title" idx="2" hasCustomPrompt="1"/>
          </p:nvPr>
        </p:nvSpPr>
        <p:spPr>
          <a:xfrm>
            <a:off x="2507550" y="1467311"/>
            <a:ext cx="737400" cy="68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9pPr>
          </a:lstStyle>
          <a:p>
            <a:r>
              <a:t>xx%</a:t>
            </a:r>
          </a:p>
        </p:txBody>
      </p:sp>
      <p:sp>
        <p:nvSpPr>
          <p:cNvPr id="487" name="Google Shape;487;p15"/>
          <p:cNvSpPr txBox="1">
            <a:spLocks noGrp="1"/>
          </p:cNvSpPr>
          <p:nvPr>
            <p:ph type="subTitle" idx="1"/>
          </p:nvPr>
        </p:nvSpPr>
        <p:spPr>
          <a:xfrm>
            <a:off x="1249650" y="3331350"/>
            <a:ext cx="3253200" cy="6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5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1_1_1">
    <p:spTree>
      <p:nvGrpSpPr>
        <p:cNvPr id="1" name="Shape 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9" name="Google Shape;489;p16"/>
          <p:cNvGrpSpPr/>
          <p:nvPr/>
        </p:nvGrpSpPr>
        <p:grpSpPr>
          <a:xfrm>
            <a:off x="118164" y="127090"/>
            <a:ext cx="8907672" cy="4889320"/>
            <a:chOff x="118164" y="127090"/>
            <a:chExt cx="8907672" cy="4889320"/>
          </a:xfrm>
        </p:grpSpPr>
        <p:sp>
          <p:nvSpPr>
            <p:cNvPr id="490" name="Google Shape;490;p16"/>
            <p:cNvSpPr/>
            <p:nvPr/>
          </p:nvSpPr>
          <p:spPr>
            <a:xfrm rot="10800000">
              <a:off x="973646" y="490005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1" name="Google Shape;491;p16"/>
            <p:cNvGrpSpPr/>
            <p:nvPr/>
          </p:nvGrpSpPr>
          <p:grpSpPr>
            <a:xfrm rot="10800000" flipH="1">
              <a:off x="118164" y="4324278"/>
              <a:ext cx="627972" cy="692132"/>
              <a:chOff x="85242" y="122526"/>
              <a:chExt cx="627972" cy="692132"/>
            </a:xfrm>
          </p:grpSpPr>
          <p:grpSp>
            <p:nvGrpSpPr>
              <p:cNvPr id="492" name="Google Shape;492;p16"/>
              <p:cNvGrpSpPr/>
              <p:nvPr/>
            </p:nvGrpSpPr>
            <p:grpSpPr>
              <a:xfrm>
                <a:off x="85248" y="122526"/>
                <a:ext cx="627966" cy="628619"/>
                <a:chOff x="2185098" y="-1232949"/>
                <a:chExt cx="627966" cy="628619"/>
              </a:xfrm>
            </p:grpSpPr>
            <p:sp>
              <p:nvSpPr>
                <p:cNvPr id="493" name="Google Shape;493;p16"/>
                <p:cNvSpPr/>
                <p:nvPr/>
              </p:nvSpPr>
              <p:spPr>
                <a:xfrm flipH="1">
                  <a:off x="2209666" y="-1218552"/>
                  <a:ext cx="586990" cy="574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38" h="13440" extrusionOk="0">
                      <a:moveTo>
                        <a:pt x="7561" y="1"/>
                      </a:moveTo>
                      <a:cubicBezTo>
                        <a:pt x="7518" y="107"/>
                        <a:pt x="7476" y="192"/>
                        <a:pt x="7476" y="256"/>
                      </a:cubicBezTo>
                      <a:cubicBezTo>
                        <a:pt x="7220" y="1257"/>
                        <a:pt x="6965" y="2258"/>
                        <a:pt x="6709" y="3259"/>
                      </a:cubicBezTo>
                      <a:cubicBezTo>
                        <a:pt x="6603" y="3706"/>
                        <a:pt x="6496" y="4132"/>
                        <a:pt x="6390" y="4580"/>
                      </a:cubicBezTo>
                      <a:cubicBezTo>
                        <a:pt x="6262" y="5027"/>
                        <a:pt x="6134" y="5453"/>
                        <a:pt x="6006" y="5921"/>
                      </a:cubicBezTo>
                      <a:cubicBezTo>
                        <a:pt x="4026" y="6198"/>
                        <a:pt x="2024" y="6305"/>
                        <a:pt x="0" y="6539"/>
                      </a:cubicBezTo>
                      <a:cubicBezTo>
                        <a:pt x="64" y="6624"/>
                        <a:pt x="149" y="6624"/>
                        <a:pt x="213" y="6645"/>
                      </a:cubicBezTo>
                      <a:cubicBezTo>
                        <a:pt x="1278" y="6858"/>
                        <a:pt x="2343" y="7071"/>
                        <a:pt x="3408" y="7284"/>
                      </a:cubicBezTo>
                      <a:cubicBezTo>
                        <a:pt x="4111" y="7433"/>
                        <a:pt x="4814" y="7583"/>
                        <a:pt x="5495" y="7774"/>
                      </a:cubicBezTo>
                      <a:cubicBezTo>
                        <a:pt x="5602" y="7796"/>
                        <a:pt x="5708" y="7817"/>
                        <a:pt x="5772" y="7881"/>
                      </a:cubicBezTo>
                      <a:cubicBezTo>
                        <a:pt x="5836" y="8158"/>
                        <a:pt x="5900" y="8413"/>
                        <a:pt x="5964" y="8669"/>
                      </a:cubicBezTo>
                      <a:cubicBezTo>
                        <a:pt x="6155" y="9435"/>
                        <a:pt x="6368" y="10202"/>
                        <a:pt x="6581" y="10969"/>
                      </a:cubicBezTo>
                      <a:cubicBezTo>
                        <a:pt x="6645" y="11267"/>
                        <a:pt x="6730" y="11544"/>
                        <a:pt x="6773" y="11842"/>
                      </a:cubicBezTo>
                      <a:cubicBezTo>
                        <a:pt x="6858" y="12353"/>
                        <a:pt x="6922" y="12864"/>
                        <a:pt x="7007" y="13376"/>
                      </a:cubicBezTo>
                      <a:cubicBezTo>
                        <a:pt x="7007" y="13397"/>
                        <a:pt x="7029" y="13418"/>
                        <a:pt x="7050" y="13439"/>
                      </a:cubicBezTo>
                      <a:cubicBezTo>
                        <a:pt x="7071" y="13418"/>
                        <a:pt x="7092" y="13397"/>
                        <a:pt x="7092" y="13376"/>
                      </a:cubicBezTo>
                      <a:cubicBezTo>
                        <a:pt x="7114" y="13120"/>
                        <a:pt x="7135" y="12886"/>
                        <a:pt x="7156" y="12630"/>
                      </a:cubicBezTo>
                      <a:cubicBezTo>
                        <a:pt x="7199" y="12204"/>
                        <a:pt x="7220" y="11778"/>
                        <a:pt x="7284" y="11331"/>
                      </a:cubicBezTo>
                      <a:cubicBezTo>
                        <a:pt x="7391" y="10500"/>
                        <a:pt x="7518" y="9670"/>
                        <a:pt x="7625" y="8839"/>
                      </a:cubicBezTo>
                      <a:cubicBezTo>
                        <a:pt x="7667" y="8626"/>
                        <a:pt x="7731" y="8434"/>
                        <a:pt x="7667" y="8264"/>
                      </a:cubicBezTo>
                      <a:cubicBezTo>
                        <a:pt x="7731" y="8179"/>
                        <a:pt x="7817" y="8179"/>
                        <a:pt x="7880" y="8158"/>
                      </a:cubicBezTo>
                      <a:cubicBezTo>
                        <a:pt x="8243" y="8094"/>
                        <a:pt x="8605" y="8030"/>
                        <a:pt x="8945" y="7966"/>
                      </a:cubicBezTo>
                      <a:cubicBezTo>
                        <a:pt x="9584" y="7838"/>
                        <a:pt x="10223" y="7732"/>
                        <a:pt x="10862" y="7668"/>
                      </a:cubicBezTo>
                      <a:cubicBezTo>
                        <a:pt x="11224" y="7646"/>
                        <a:pt x="11608" y="7604"/>
                        <a:pt x="11970" y="7540"/>
                      </a:cubicBezTo>
                      <a:cubicBezTo>
                        <a:pt x="12523" y="7433"/>
                        <a:pt x="13077" y="7327"/>
                        <a:pt x="13631" y="7221"/>
                      </a:cubicBezTo>
                      <a:cubicBezTo>
                        <a:pt x="13673" y="7221"/>
                        <a:pt x="13716" y="7221"/>
                        <a:pt x="13737" y="7135"/>
                      </a:cubicBezTo>
                      <a:cubicBezTo>
                        <a:pt x="13460" y="7114"/>
                        <a:pt x="13205" y="7050"/>
                        <a:pt x="12949" y="7029"/>
                      </a:cubicBezTo>
                      <a:cubicBezTo>
                        <a:pt x="12481" y="6965"/>
                        <a:pt x="12033" y="6901"/>
                        <a:pt x="11586" y="6837"/>
                      </a:cubicBezTo>
                      <a:cubicBezTo>
                        <a:pt x="10926" y="6731"/>
                        <a:pt x="10266" y="6645"/>
                        <a:pt x="9606" y="6539"/>
                      </a:cubicBezTo>
                      <a:cubicBezTo>
                        <a:pt x="9201" y="6475"/>
                        <a:pt x="8796" y="6411"/>
                        <a:pt x="8392" y="6326"/>
                      </a:cubicBezTo>
                      <a:cubicBezTo>
                        <a:pt x="8008" y="6262"/>
                        <a:pt x="7987" y="6220"/>
                        <a:pt x="7966" y="5836"/>
                      </a:cubicBezTo>
                      <a:cubicBezTo>
                        <a:pt x="7923" y="5112"/>
                        <a:pt x="7880" y="4367"/>
                        <a:pt x="7838" y="3643"/>
                      </a:cubicBezTo>
                      <a:cubicBezTo>
                        <a:pt x="7795" y="2940"/>
                        <a:pt x="7731" y="2258"/>
                        <a:pt x="7689" y="1577"/>
                      </a:cubicBezTo>
                      <a:cubicBezTo>
                        <a:pt x="7646" y="1108"/>
                        <a:pt x="7625" y="640"/>
                        <a:pt x="7604" y="171"/>
                      </a:cubicBezTo>
                      <a:cubicBezTo>
                        <a:pt x="7582" y="128"/>
                        <a:pt x="7582" y="86"/>
                        <a:pt x="75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" name="Google Shape;494;p16"/>
                <p:cNvSpPr/>
                <p:nvPr/>
              </p:nvSpPr>
              <p:spPr>
                <a:xfrm flipH="1">
                  <a:off x="2185098" y="-1232949"/>
                  <a:ext cx="627966" cy="628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97" h="14714" extrusionOk="0">
                      <a:moveTo>
                        <a:pt x="7945" y="338"/>
                      </a:moveTo>
                      <a:cubicBezTo>
                        <a:pt x="7966" y="423"/>
                        <a:pt x="7966" y="465"/>
                        <a:pt x="7966" y="508"/>
                      </a:cubicBezTo>
                      <a:cubicBezTo>
                        <a:pt x="8009" y="977"/>
                        <a:pt x="8030" y="1445"/>
                        <a:pt x="8073" y="1914"/>
                      </a:cubicBezTo>
                      <a:cubicBezTo>
                        <a:pt x="8115" y="2595"/>
                        <a:pt x="8179" y="3298"/>
                        <a:pt x="8222" y="3980"/>
                      </a:cubicBezTo>
                      <a:cubicBezTo>
                        <a:pt x="8264" y="4704"/>
                        <a:pt x="8307" y="5449"/>
                        <a:pt x="8350" y="6173"/>
                      </a:cubicBezTo>
                      <a:cubicBezTo>
                        <a:pt x="8371" y="6557"/>
                        <a:pt x="8392" y="6599"/>
                        <a:pt x="8776" y="6684"/>
                      </a:cubicBezTo>
                      <a:cubicBezTo>
                        <a:pt x="9180" y="6748"/>
                        <a:pt x="9585" y="6812"/>
                        <a:pt x="9990" y="6876"/>
                      </a:cubicBezTo>
                      <a:cubicBezTo>
                        <a:pt x="10650" y="6982"/>
                        <a:pt x="11310" y="7068"/>
                        <a:pt x="11970" y="7174"/>
                      </a:cubicBezTo>
                      <a:cubicBezTo>
                        <a:pt x="12417" y="7238"/>
                        <a:pt x="12865" y="7302"/>
                        <a:pt x="13312" y="7366"/>
                      </a:cubicBezTo>
                      <a:cubicBezTo>
                        <a:pt x="13589" y="7408"/>
                        <a:pt x="13844" y="7451"/>
                        <a:pt x="14121" y="7494"/>
                      </a:cubicBezTo>
                      <a:cubicBezTo>
                        <a:pt x="14100" y="7558"/>
                        <a:pt x="14036" y="7558"/>
                        <a:pt x="13994" y="7558"/>
                      </a:cubicBezTo>
                      <a:cubicBezTo>
                        <a:pt x="13440" y="7664"/>
                        <a:pt x="12907" y="7770"/>
                        <a:pt x="12354" y="7877"/>
                      </a:cubicBezTo>
                      <a:cubicBezTo>
                        <a:pt x="11970" y="7941"/>
                        <a:pt x="11608" y="7983"/>
                        <a:pt x="11246" y="8005"/>
                      </a:cubicBezTo>
                      <a:cubicBezTo>
                        <a:pt x="10607" y="8069"/>
                        <a:pt x="9968" y="8175"/>
                        <a:pt x="9329" y="8303"/>
                      </a:cubicBezTo>
                      <a:cubicBezTo>
                        <a:pt x="8967" y="8367"/>
                        <a:pt x="8627" y="8431"/>
                        <a:pt x="8264" y="8495"/>
                      </a:cubicBezTo>
                      <a:cubicBezTo>
                        <a:pt x="8179" y="8516"/>
                        <a:pt x="8115" y="8516"/>
                        <a:pt x="8051" y="8601"/>
                      </a:cubicBezTo>
                      <a:cubicBezTo>
                        <a:pt x="8115" y="8793"/>
                        <a:pt x="8030" y="8984"/>
                        <a:pt x="8009" y="9176"/>
                      </a:cubicBezTo>
                      <a:cubicBezTo>
                        <a:pt x="7902" y="10007"/>
                        <a:pt x="7775" y="10837"/>
                        <a:pt x="7668" y="11668"/>
                      </a:cubicBezTo>
                      <a:cubicBezTo>
                        <a:pt x="7604" y="12115"/>
                        <a:pt x="7583" y="12541"/>
                        <a:pt x="7540" y="12967"/>
                      </a:cubicBezTo>
                      <a:cubicBezTo>
                        <a:pt x="7519" y="13223"/>
                        <a:pt x="7498" y="13457"/>
                        <a:pt x="7476" y="13713"/>
                      </a:cubicBezTo>
                      <a:cubicBezTo>
                        <a:pt x="7476" y="13734"/>
                        <a:pt x="7455" y="13755"/>
                        <a:pt x="7434" y="13798"/>
                      </a:cubicBezTo>
                      <a:cubicBezTo>
                        <a:pt x="7413" y="13755"/>
                        <a:pt x="7391" y="13734"/>
                        <a:pt x="7391" y="13713"/>
                      </a:cubicBezTo>
                      <a:cubicBezTo>
                        <a:pt x="7306" y="13201"/>
                        <a:pt x="7242" y="12690"/>
                        <a:pt x="7157" y="12179"/>
                      </a:cubicBezTo>
                      <a:cubicBezTo>
                        <a:pt x="7114" y="11881"/>
                        <a:pt x="7029" y="11604"/>
                        <a:pt x="6965" y="11306"/>
                      </a:cubicBezTo>
                      <a:cubicBezTo>
                        <a:pt x="6752" y="10539"/>
                        <a:pt x="6539" y="9772"/>
                        <a:pt x="6348" y="9006"/>
                      </a:cubicBezTo>
                      <a:cubicBezTo>
                        <a:pt x="6262" y="8750"/>
                        <a:pt x="6220" y="8495"/>
                        <a:pt x="6135" y="8218"/>
                      </a:cubicBezTo>
                      <a:cubicBezTo>
                        <a:pt x="6071" y="8154"/>
                        <a:pt x="5986" y="8133"/>
                        <a:pt x="5879" y="8111"/>
                      </a:cubicBezTo>
                      <a:cubicBezTo>
                        <a:pt x="5198" y="7920"/>
                        <a:pt x="4495" y="7770"/>
                        <a:pt x="3792" y="7621"/>
                      </a:cubicBezTo>
                      <a:cubicBezTo>
                        <a:pt x="2727" y="7408"/>
                        <a:pt x="1662" y="7195"/>
                        <a:pt x="597" y="6982"/>
                      </a:cubicBezTo>
                      <a:cubicBezTo>
                        <a:pt x="533" y="6961"/>
                        <a:pt x="448" y="6961"/>
                        <a:pt x="384" y="6876"/>
                      </a:cubicBezTo>
                      <a:cubicBezTo>
                        <a:pt x="2408" y="6642"/>
                        <a:pt x="4410" y="6535"/>
                        <a:pt x="6390" y="6258"/>
                      </a:cubicBezTo>
                      <a:cubicBezTo>
                        <a:pt x="6518" y="5790"/>
                        <a:pt x="6646" y="5364"/>
                        <a:pt x="6752" y="4917"/>
                      </a:cubicBezTo>
                      <a:cubicBezTo>
                        <a:pt x="6880" y="4469"/>
                        <a:pt x="6987" y="4043"/>
                        <a:pt x="7093" y="3596"/>
                      </a:cubicBezTo>
                      <a:cubicBezTo>
                        <a:pt x="7349" y="2595"/>
                        <a:pt x="7604" y="1594"/>
                        <a:pt x="7860" y="593"/>
                      </a:cubicBezTo>
                      <a:cubicBezTo>
                        <a:pt x="7860" y="529"/>
                        <a:pt x="7902" y="465"/>
                        <a:pt x="7945" y="338"/>
                      </a:cubicBezTo>
                      <a:close/>
                      <a:moveTo>
                        <a:pt x="7971" y="1"/>
                      </a:moveTo>
                      <a:cubicBezTo>
                        <a:pt x="7946" y="1"/>
                        <a:pt x="7920" y="13"/>
                        <a:pt x="7902" y="39"/>
                      </a:cubicBezTo>
                      <a:cubicBezTo>
                        <a:pt x="7860" y="61"/>
                        <a:pt x="7817" y="125"/>
                        <a:pt x="7817" y="167"/>
                      </a:cubicBezTo>
                      <a:cubicBezTo>
                        <a:pt x="7775" y="274"/>
                        <a:pt x="7732" y="380"/>
                        <a:pt x="7689" y="508"/>
                      </a:cubicBezTo>
                      <a:cubicBezTo>
                        <a:pt x="7540" y="1147"/>
                        <a:pt x="7370" y="1786"/>
                        <a:pt x="7200" y="2425"/>
                      </a:cubicBezTo>
                      <a:cubicBezTo>
                        <a:pt x="6923" y="3575"/>
                        <a:pt x="6667" y="4725"/>
                        <a:pt x="6326" y="5854"/>
                      </a:cubicBezTo>
                      <a:cubicBezTo>
                        <a:pt x="6305" y="5939"/>
                        <a:pt x="6262" y="6024"/>
                        <a:pt x="6241" y="6109"/>
                      </a:cubicBezTo>
                      <a:cubicBezTo>
                        <a:pt x="6135" y="6131"/>
                        <a:pt x="6028" y="6152"/>
                        <a:pt x="5922" y="6152"/>
                      </a:cubicBezTo>
                      <a:cubicBezTo>
                        <a:pt x="5517" y="6194"/>
                        <a:pt x="5091" y="6237"/>
                        <a:pt x="4686" y="6280"/>
                      </a:cubicBezTo>
                      <a:cubicBezTo>
                        <a:pt x="4048" y="6344"/>
                        <a:pt x="3409" y="6407"/>
                        <a:pt x="2770" y="6471"/>
                      </a:cubicBezTo>
                      <a:cubicBezTo>
                        <a:pt x="1982" y="6557"/>
                        <a:pt x="1194" y="6620"/>
                        <a:pt x="384" y="6706"/>
                      </a:cubicBezTo>
                      <a:cubicBezTo>
                        <a:pt x="278" y="6727"/>
                        <a:pt x="171" y="6748"/>
                        <a:pt x="86" y="6791"/>
                      </a:cubicBezTo>
                      <a:cubicBezTo>
                        <a:pt x="1" y="6833"/>
                        <a:pt x="1" y="6961"/>
                        <a:pt x="65" y="6982"/>
                      </a:cubicBezTo>
                      <a:cubicBezTo>
                        <a:pt x="150" y="7025"/>
                        <a:pt x="257" y="7068"/>
                        <a:pt x="342" y="7089"/>
                      </a:cubicBezTo>
                      <a:cubicBezTo>
                        <a:pt x="938" y="7217"/>
                        <a:pt x="1534" y="7345"/>
                        <a:pt x="2131" y="7472"/>
                      </a:cubicBezTo>
                      <a:cubicBezTo>
                        <a:pt x="3110" y="7664"/>
                        <a:pt x="4069" y="7856"/>
                        <a:pt x="5027" y="8069"/>
                      </a:cubicBezTo>
                      <a:cubicBezTo>
                        <a:pt x="5347" y="8133"/>
                        <a:pt x="5666" y="8239"/>
                        <a:pt x="5986" y="8303"/>
                      </a:cubicBezTo>
                      <a:cubicBezTo>
                        <a:pt x="6028" y="8452"/>
                        <a:pt x="6050" y="8580"/>
                        <a:pt x="6092" y="8708"/>
                      </a:cubicBezTo>
                      <a:cubicBezTo>
                        <a:pt x="6262" y="9389"/>
                        <a:pt x="6454" y="10049"/>
                        <a:pt x="6625" y="10710"/>
                      </a:cubicBezTo>
                      <a:cubicBezTo>
                        <a:pt x="6923" y="11711"/>
                        <a:pt x="7136" y="12712"/>
                        <a:pt x="7221" y="13755"/>
                      </a:cubicBezTo>
                      <a:cubicBezTo>
                        <a:pt x="7242" y="14011"/>
                        <a:pt x="7285" y="14266"/>
                        <a:pt x="7306" y="14522"/>
                      </a:cubicBezTo>
                      <a:cubicBezTo>
                        <a:pt x="7327" y="14586"/>
                        <a:pt x="7327" y="14628"/>
                        <a:pt x="7370" y="14692"/>
                      </a:cubicBezTo>
                      <a:cubicBezTo>
                        <a:pt x="7370" y="14692"/>
                        <a:pt x="7413" y="14714"/>
                        <a:pt x="7434" y="14714"/>
                      </a:cubicBezTo>
                      <a:cubicBezTo>
                        <a:pt x="7455" y="14714"/>
                        <a:pt x="7498" y="14692"/>
                        <a:pt x="7519" y="14671"/>
                      </a:cubicBezTo>
                      <a:cubicBezTo>
                        <a:pt x="7540" y="14650"/>
                        <a:pt x="7540" y="14607"/>
                        <a:pt x="7540" y="14586"/>
                      </a:cubicBezTo>
                      <a:cubicBezTo>
                        <a:pt x="7562" y="14458"/>
                        <a:pt x="7583" y="14330"/>
                        <a:pt x="7583" y="14181"/>
                      </a:cubicBezTo>
                      <a:cubicBezTo>
                        <a:pt x="7647" y="13542"/>
                        <a:pt x="7689" y="12903"/>
                        <a:pt x="7775" y="12264"/>
                      </a:cubicBezTo>
                      <a:cubicBezTo>
                        <a:pt x="7881" y="11285"/>
                        <a:pt x="8030" y="10326"/>
                        <a:pt x="8158" y="9347"/>
                      </a:cubicBezTo>
                      <a:cubicBezTo>
                        <a:pt x="8179" y="9134"/>
                        <a:pt x="8222" y="8899"/>
                        <a:pt x="8264" y="8665"/>
                      </a:cubicBezTo>
                      <a:cubicBezTo>
                        <a:pt x="8371" y="8644"/>
                        <a:pt x="8477" y="8622"/>
                        <a:pt x="8584" y="8601"/>
                      </a:cubicBezTo>
                      <a:cubicBezTo>
                        <a:pt x="8839" y="8559"/>
                        <a:pt x="9116" y="8516"/>
                        <a:pt x="9372" y="8473"/>
                      </a:cubicBezTo>
                      <a:cubicBezTo>
                        <a:pt x="9990" y="8324"/>
                        <a:pt x="10607" y="8239"/>
                        <a:pt x="11246" y="8175"/>
                      </a:cubicBezTo>
                      <a:cubicBezTo>
                        <a:pt x="11715" y="8133"/>
                        <a:pt x="12205" y="8069"/>
                        <a:pt x="12673" y="7983"/>
                      </a:cubicBezTo>
                      <a:cubicBezTo>
                        <a:pt x="13269" y="7898"/>
                        <a:pt x="13844" y="7770"/>
                        <a:pt x="14441" y="7664"/>
                      </a:cubicBezTo>
                      <a:cubicBezTo>
                        <a:pt x="14505" y="7643"/>
                        <a:pt x="14590" y="7643"/>
                        <a:pt x="14654" y="7600"/>
                      </a:cubicBezTo>
                      <a:cubicBezTo>
                        <a:pt x="14675" y="7600"/>
                        <a:pt x="14696" y="7558"/>
                        <a:pt x="14696" y="7536"/>
                      </a:cubicBezTo>
                      <a:cubicBezTo>
                        <a:pt x="14696" y="7494"/>
                        <a:pt x="14675" y="7451"/>
                        <a:pt x="14654" y="7451"/>
                      </a:cubicBezTo>
                      <a:cubicBezTo>
                        <a:pt x="14547" y="7408"/>
                        <a:pt x="14462" y="7366"/>
                        <a:pt x="14356" y="7366"/>
                      </a:cubicBezTo>
                      <a:cubicBezTo>
                        <a:pt x="13972" y="7302"/>
                        <a:pt x="13589" y="7238"/>
                        <a:pt x="13206" y="7174"/>
                      </a:cubicBezTo>
                      <a:cubicBezTo>
                        <a:pt x="12503" y="7068"/>
                        <a:pt x="11800" y="6982"/>
                        <a:pt x="11118" y="6876"/>
                      </a:cubicBezTo>
                      <a:cubicBezTo>
                        <a:pt x="10373" y="6748"/>
                        <a:pt x="9628" y="6642"/>
                        <a:pt x="8882" y="6535"/>
                      </a:cubicBezTo>
                      <a:cubicBezTo>
                        <a:pt x="8776" y="6514"/>
                        <a:pt x="8648" y="6514"/>
                        <a:pt x="8520" y="6386"/>
                      </a:cubicBezTo>
                      <a:lnTo>
                        <a:pt x="8520" y="6407"/>
                      </a:lnTo>
                      <a:cubicBezTo>
                        <a:pt x="8520" y="6280"/>
                        <a:pt x="8520" y="6173"/>
                        <a:pt x="8499" y="6067"/>
                      </a:cubicBezTo>
                      <a:cubicBezTo>
                        <a:pt x="8477" y="5492"/>
                        <a:pt x="8456" y="4917"/>
                        <a:pt x="8414" y="4342"/>
                      </a:cubicBezTo>
                      <a:cubicBezTo>
                        <a:pt x="8371" y="3852"/>
                        <a:pt x="8328" y="3383"/>
                        <a:pt x="8286" y="2893"/>
                      </a:cubicBezTo>
                      <a:cubicBezTo>
                        <a:pt x="8243" y="2191"/>
                        <a:pt x="8222" y="1509"/>
                        <a:pt x="8179" y="806"/>
                      </a:cubicBezTo>
                      <a:cubicBezTo>
                        <a:pt x="8158" y="615"/>
                        <a:pt x="8137" y="444"/>
                        <a:pt x="8115" y="252"/>
                      </a:cubicBezTo>
                      <a:cubicBezTo>
                        <a:pt x="8115" y="189"/>
                        <a:pt x="8094" y="125"/>
                        <a:pt x="8051" y="61"/>
                      </a:cubicBezTo>
                      <a:cubicBezTo>
                        <a:pt x="8039" y="24"/>
                        <a:pt x="8005" y="1"/>
                        <a:pt x="79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5" name="Google Shape;495;p16"/>
              <p:cNvGrpSpPr/>
              <p:nvPr/>
            </p:nvGrpSpPr>
            <p:grpSpPr>
              <a:xfrm>
                <a:off x="85242" y="755487"/>
                <a:ext cx="72420" cy="59171"/>
                <a:chOff x="1081830" y="1265825"/>
                <a:chExt cx="72420" cy="59171"/>
              </a:xfrm>
            </p:grpSpPr>
            <p:sp>
              <p:nvSpPr>
                <p:cNvPr id="496" name="Google Shape;496;p16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" name="Google Shape;497;p16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8" name="Google Shape;498;p16"/>
            <p:cNvGrpSpPr/>
            <p:nvPr/>
          </p:nvGrpSpPr>
          <p:grpSpPr>
            <a:xfrm rot="10800000">
              <a:off x="8397864" y="127090"/>
              <a:ext cx="627972" cy="692132"/>
              <a:chOff x="85242" y="122526"/>
              <a:chExt cx="627972" cy="692132"/>
            </a:xfrm>
          </p:grpSpPr>
          <p:grpSp>
            <p:nvGrpSpPr>
              <p:cNvPr id="499" name="Google Shape;499;p16"/>
              <p:cNvGrpSpPr/>
              <p:nvPr/>
            </p:nvGrpSpPr>
            <p:grpSpPr>
              <a:xfrm>
                <a:off x="85248" y="122526"/>
                <a:ext cx="627966" cy="628619"/>
                <a:chOff x="2185098" y="-1232949"/>
                <a:chExt cx="627966" cy="628619"/>
              </a:xfrm>
            </p:grpSpPr>
            <p:sp>
              <p:nvSpPr>
                <p:cNvPr id="500" name="Google Shape;500;p16"/>
                <p:cNvSpPr/>
                <p:nvPr/>
              </p:nvSpPr>
              <p:spPr>
                <a:xfrm flipH="1">
                  <a:off x="2209666" y="-1218552"/>
                  <a:ext cx="586990" cy="574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38" h="13440" extrusionOk="0">
                      <a:moveTo>
                        <a:pt x="7561" y="1"/>
                      </a:moveTo>
                      <a:cubicBezTo>
                        <a:pt x="7518" y="107"/>
                        <a:pt x="7476" y="192"/>
                        <a:pt x="7476" y="256"/>
                      </a:cubicBezTo>
                      <a:cubicBezTo>
                        <a:pt x="7220" y="1257"/>
                        <a:pt x="6965" y="2258"/>
                        <a:pt x="6709" y="3259"/>
                      </a:cubicBezTo>
                      <a:cubicBezTo>
                        <a:pt x="6603" y="3706"/>
                        <a:pt x="6496" y="4132"/>
                        <a:pt x="6390" y="4580"/>
                      </a:cubicBezTo>
                      <a:cubicBezTo>
                        <a:pt x="6262" y="5027"/>
                        <a:pt x="6134" y="5453"/>
                        <a:pt x="6006" y="5921"/>
                      </a:cubicBezTo>
                      <a:cubicBezTo>
                        <a:pt x="4026" y="6198"/>
                        <a:pt x="2024" y="6305"/>
                        <a:pt x="0" y="6539"/>
                      </a:cubicBezTo>
                      <a:cubicBezTo>
                        <a:pt x="64" y="6624"/>
                        <a:pt x="149" y="6624"/>
                        <a:pt x="213" y="6645"/>
                      </a:cubicBezTo>
                      <a:cubicBezTo>
                        <a:pt x="1278" y="6858"/>
                        <a:pt x="2343" y="7071"/>
                        <a:pt x="3408" y="7284"/>
                      </a:cubicBezTo>
                      <a:cubicBezTo>
                        <a:pt x="4111" y="7433"/>
                        <a:pt x="4814" y="7583"/>
                        <a:pt x="5495" y="7774"/>
                      </a:cubicBezTo>
                      <a:cubicBezTo>
                        <a:pt x="5602" y="7796"/>
                        <a:pt x="5708" y="7817"/>
                        <a:pt x="5772" y="7881"/>
                      </a:cubicBezTo>
                      <a:cubicBezTo>
                        <a:pt x="5836" y="8158"/>
                        <a:pt x="5900" y="8413"/>
                        <a:pt x="5964" y="8669"/>
                      </a:cubicBezTo>
                      <a:cubicBezTo>
                        <a:pt x="6155" y="9435"/>
                        <a:pt x="6368" y="10202"/>
                        <a:pt x="6581" y="10969"/>
                      </a:cubicBezTo>
                      <a:cubicBezTo>
                        <a:pt x="6645" y="11267"/>
                        <a:pt x="6730" y="11544"/>
                        <a:pt x="6773" y="11842"/>
                      </a:cubicBezTo>
                      <a:cubicBezTo>
                        <a:pt x="6858" y="12353"/>
                        <a:pt x="6922" y="12864"/>
                        <a:pt x="7007" y="13376"/>
                      </a:cubicBezTo>
                      <a:cubicBezTo>
                        <a:pt x="7007" y="13397"/>
                        <a:pt x="7029" y="13418"/>
                        <a:pt x="7050" y="13439"/>
                      </a:cubicBezTo>
                      <a:cubicBezTo>
                        <a:pt x="7071" y="13418"/>
                        <a:pt x="7092" y="13397"/>
                        <a:pt x="7092" y="13376"/>
                      </a:cubicBezTo>
                      <a:cubicBezTo>
                        <a:pt x="7114" y="13120"/>
                        <a:pt x="7135" y="12886"/>
                        <a:pt x="7156" y="12630"/>
                      </a:cubicBezTo>
                      <a:cubicBezTo>
                        <a:pt x="7199" y="12204"/>
                        <a:pt x="7220" y="11778"/>
                        <a:pt x="7284" y="11331"/>
                      </a:cubicBezTo>
                      <a:cubicBezTo>
                        <a:pt x="7391" y="10500"/>
                        <a:pt x="7518" y="9670"/>
                        <a:pt x="7625" y="8839"/>
                      </a:cubicBezTo>
                      <a:cubicBezTo>
                        <a:pt x="7667" y="8626"/>
                        <a:pt x="7731" y="8434"/>
                        <a:pt x="7667" y="8264"/>
                      </a:cubicBezTo>
                      <a:cubicBezTo>
                        <a:pt x="7731" y="8179"/>
                        <a:pt x="7817" y="8179"/>
                        <a:pt x="7880" y="8158"/>
                      </a:cubicBezTo>
                      <a:cubicBezTo>
                        <a:pt x="8243" y="8094"/>
                        <a:pt x="8605" y="8030"/>
                        <a:pt x="8945" y="7966"/>
                      </a:cubicBezTo>
                      <a:cubicBezTo>
                        <a:pt x="9584" y="7838"/>
                        <a:pt x="10223" y="7732"/>
                        <a:pt x="10862" y="7668"/>
                      </a:cubicBezTo>
                      <a:cubicBezTo>
                        <a:pt x="11224" y="7646"/>
                        <a:pt x="11608" y="7604"/>
                        <a:pt x="11970" y="7540"/>
                      </a:cubicBezTo>
                      <a:cubicBezTo>
                        <a:pt x="12523" y="7433"/>
                        <a:pt x="13077" y="7327"/>
                        <a:pt x="13631" y="7221"/>
                      </a:cubicBezTo>
                      <a:cubicBezTo>
                        <a:pt x="13673" y="7221"/>
                        <a:pt x="13716" y="7221"/>
                        <a:pt x="13737" y="7135"/>
                      </a:cubicBezTo>
                      <a:cubicBezTo>
                        <a:pt x="13460" y="7114"/>
                        <a:pt x="13205" y="7050"/>
                        <a:pt x="12949" y="7029"/>
                      </a:cubicBezTo>
                      <a:cubicBezTo>
                        <a:pt x="12481" y="6965"/>
                        <a:pt x="12033" y="6901"/>
                        <a:pt x="11586" y="6837"/>
                      </a:cubicBezTo>
                      <a:cubicBezTo>
                        <a:pt x="10926" y="6731"/>
                        <a:pt x="10266" y="6645"/>
                        <a:pt x="9606" y="6539"/>
                      </a:cubicBezTo>
                      <a:cubicBezTo>
                        <a:pt x="9201" y="6475"/>
                        <a:pt x="8796" y="6411"/>
                        <a:pt x="8392" y="6326"/>
                      </a:cubicBezTo>
                      <a:cubicBezTo>
                        <a:pt x="8008" y="6262"/>
                        <a:pt x="7987" y="6220"/>
                        <a:pt x="7966" y="5836"/>
                      </a:cubicBezTo>
                      <a:cubicBezTo>
                        <a:pt x="7923" y="5112"/>
                        <a:pt x="7880" y="4367"/>
                        <a:pt x="7838" y="3643"/>
                      </a:cubicBezTo>
                      <a:cubicBezTo>
                        <a:pt x="7795" y="2940"/>
                        <a:pt x="7731" y="2258"/>
                        <a:pt x="7689" y="1577"/>
                      </a:cubicBezTo>
                      <a:cubicBezTo>
                        <a:pt x="7646" y="1108"/>
                        <a:pt x="7625" y="640"/>
                        <a:pt x="7604" y="171"/>
                      </a:cubicBezTo>
                      <a:cubicBezTo>
                        <a:pt x="7582" y="128"/>
                        <a:pt x="7582" y="86"/>
                        <a:pt x="75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" name="Google Shape;501;p16"/>
                <p:cNvSpPr/>
                <p:nvPr/>
              </p:nvSpPr>
              <p:spPr>
                <a:xfrm flipH="1">
                  <a:off x="2185098" y="-1232949"/>
                  <a:ext cx="627966" cy="628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97" h="14714" extrusionOk="0">
                      <a:moveTo>
                        <a:pt x="7945" y="338"/>
                      </a:moveTo>
                      <a:cubicBezTo>
                        <a:pt x="7966" y="423"/>
                        <a:pt x="7966" y="465"/>
                        <a:pt x="7966" y="508"/>
                      </a:cubicBezTo>
                      <a:cubicBezTo>
                        <a:pt x="8009" y="977"/>
                        <a:pt x="8030" y="1445"/>
                        <a:pt x="8073" y="1914"/>
                      </a:cubicBezTo>
                      <a:cubicBezTo>
                        <a:pt x="8115" y="2595"/>
                        <a:pt x="8179" y="3298"/>
                        <a:pt x="8222" y="3980"/>
                      </a:cubicBezTo>
                      <a:cubicBezTo>
                        <a:pt x="8264" y="4704"/>
                        <a:pt x="8307" y="5449"/>
                        <a:pt x="8350" y="6173"/>
                      </a:cubicBezTo>
                      <a:cubicBezTo>
                        <a:pt x="8371" y="6557"/>
                        <a:pt x="8392" y="6599"/>
                        <a:pt x="8776" y="6684"/>
                      </a:cubicBezTo>
                      <a:cubicBezTo>
                        <a:pt x="9180" y="6748"/>
                        <a:pt x="9585" y="6812"/>
                        <a:pt x="9990" y="6876"/>
                      </a:cubicBezTo>
                      <a:cubicBezTo>
                        <a:pt x="10650" y="6982"/>
                        <a:pt x="11310" y="7068"/>
                        <a:pt x="11970" y="7174"/>
                      </a:cubicBezTo>
                      <a:cubicBezTo>
                        <a:pt x="12417" y="7238"/>
                        <a:pt x="12865" y="7302"/>
                        <a:pt x="13312" y="7366"/>
                      </a:cubicBezTo>
                      <a:cubicBezTo>
                        <a:pt x="13589" y="7408"/>
                        <a:pt x="13844" y="7451"/>
                        <a:pt x="14121" y="7494"/>
                      </a:cubicBezTo>
                      <a:cubicBezTo>
                        <a:pt x="14100" y="7558"/>
                        <a:pt x="14036" y="7558"/>
                        <a:pt x="13994" y="7558"/>
                      </a:cubicBezTo>
                      <a:cubicBezTo>
                        <a:pt x="13440" y="7664"/>
                        <a:pt x="12907" y="7770"/>
                        <a:pt x="12354" y="7877"/>
                      </a:cubicBezTo>
                      <a:cubicBezTo>
                        <a:pt x="11970" y="7941"/>
                        <a:pt x="11608" y="7983"/>
                        <a:pt x="11246" y="8005"/>
                      </a:cubicBezTo>
                      <a:cubicBezTo>
                        <a:pt x="10607" y="8069"/>
                        <a:pt x="9968" y="8175"/>
                        <a:pt x="9329" y="8303"/>
                      </a:cubicBezTo>
                      <a:cubicBezTo>
                        <a:pt x="8967" y="8367"/>
                        <a:pt x="8627" y="8431"/>
                        <a:pt x="8264" y="8495"/>
                      </a:cubicBezTo>
                      <a:cubicBezTo>
                        <a:pt x="8179" y="8516"/>
                        <a:pt x="8115" y="8516"/>
                        <a:pt x="8051" y="8601"/>
                      </a:cubicBezTo>
                      <a:cubicBezTo>
                        <a:pt x="8115" y="8793"/>
                        <a:pt x="8030" y="8984"/>
                        <a:pt x="8009" y="9176"/>
                      </a:cubicBezTo>
                      <a:cubicBezTo>
                        <a:pt x="7902" y="10007"/>
                        <a:pt x="7775" y="10837"/>
                        <a:pt x="7668" y="11668"/>
                      </a:cubicBezTo>
                      <a:cubicBezTo>
                        <a:pt x="7604" y="12115"/>
                        <a:pt x="7583" y="12541"/>
                        <a:pt x="7540" y="12967"/>
                      </a:cubicBezTo>
                      <a:cubicBezTo>
                        <a:pt x="7519" y="13223"/>
                        <a:pt x="7498" y="13457"/>
                        <a:pt x="7476" y="13713"/>
                      </a:cubicBezTo>
                      <a:cubicBezTo>
                        <a:pt x="7476" y="13734"/>
                        <a:pt x="7455" y="13755"/>
                        <a:pt x="7434" y="13798"/>
                      </a:cubicBezTo>
                      <a:cubicBezTo>
                        <a:pt x="7413" y="13755"/>
                        <a:pt x="7391" y="13734"/>
                        <a:pt x="7391" y="13713"/>
                      </a:cubicBezTo>
                      <a:cubicBezTo>
                        <a:pt x="7306" y="13201"/>
                        <a:pt x="7242" y="12690"/>
                        <a:pt x="7157" y="12179"/>
                      </a:cubicBezTo>
                      <a:cubicBezTo>
                        <a:pt x="7114" y="11881"/>
                        <a:pt x="7029" y="11604"/>
                        <a:pt x="6965" y="11306"/>
                      </a:cubicBezTo>
                      <a:cubicBezTo>
                        <a:pt x="6752" y="10539"/>
                        <a:pt x="6539" y="9772"/>
                        <a:pt x="6348" y="9006"/>
                      </a:cubicBezTo>
                      <a:cubicBezTo>
                        <a:pt x="6262" y="8750"/>
                        <a:pt x="6220" y="8495"/>
                        <a:pt x="6135" y="8218"/>
                      </a:cubicBezTo>
                      <a:cubicBezTo>
                        <a:pt x="6071" y="8154"/>
                        <a:pt x="5986" y="8133"/>
                        <a:pt x="5879" y="8111"/>
                      </a:cubicBezTo>
                      <a:cubicBezTo>
                        <a:pt x="5198" y="7920"/>
                        <a:pt x="4495" y="7770"/>
                        <a:pt x="3792" y="7621"/>
                      </a:cubicBezTo>
                      <a:cubicBezTo>
                        <a:pt x="2727" y="7408"/>
                        <a:pt x="1662" y="7195"/>
                        <a:pt x="597" y="6982"/>
                      </a:cubicBezTo>
                      <a:cubicBezTo>
                        <a:pt x="533" y="6961"/>
                        <a:pt x="448" y="6961"/>
                        <a:pt x="384" y="6876"/>
                      </a:cubicBezTo>
                      <a:cubicBezTo>
                        <a:pt x="2408" y="6642"/>
                        <a:pt x="4410" y="6535"/>
                        <a:pt x="6390" y="6258"/>
                      </a:cubicBezTo>
                      <a:cubicBezTo>
                        <a:pt x="6518" y="5790"/>
                        <a:pt x="6646" y="5364"/>
                        <a:pt x="6752" y="4917"/>
                      </a:cubicBezTo>
                      <a:cubicBezTo>
                        <a:pt x="6880" y="4469"/>
                        <a:pt x="6987" y="4043"/>
                        <a:pt x="7093" y="3596"/>
                      </a:cubicBezTo>
                      <a:cubicBezTo>
                        <a:pt x="7349" y="2595"/>
                        <a:pt x="7604" y="1594"/>
                        <a:pt x="7860" y="593"/>
                      </a:cubicBezTo>
                      <a:cubicBezTo>
                        <a:pt x="7860" y="529"/>
                        <a:pt x="7902" y="465"/>
                        <a:pt x="7945" y="338"/>
                      </a:cubicBezTo>
                      <a:close/>
                      <a:moveTo>
                        <a:pt x="7971" y="1"/>
                      </a:moveTo>
                      <a:cubicBezTo>
                        <a:pt x="7946" y="1"/>
                        <a:pt x="7920" y="13"/>
                        <a:pt x="7902" y="39"/>
                      </a:cubicBezTo>
                      <a:cubicBezTo>
                        <a:pt x="7860" y="61"/>
                        <a:pt x="7817" y="125"/>
                        <a:pt x="7817" y="167"/>
                      </a:cubicBezTo>
                      <a:cubicBezTo>
                        <a:pt x="7775" y="274"/>
                        <a:pt x="7732" y="380"/>
                        <a:pt x="7689" y="508"/>
                      </a:cubicBezTo>
                      <a:cubicBezTo>
                        <a:pt x="7540" y="1147"/>
                        <a:pt x="7370" y="1786"/>
                        <a:pt x="7200" y="2425"/>
                      </a:cubicBezTo>
                      <a:cubicBezTo>
                        <a:pt x="6923" y="3575"/>
                        <a:pt x="6667" y="4725"/>
                        <a:pt x="6326" y="5854"/>
                      </a:cubicBezTo>
                      <a:cubicBezTo>
                        <a:pt x="6305" y="5939"/>
                        <a:pt x="6262" y="6024"/>
                        <a:pt x="6241" y="6109"/>
                      </a:cubicBezTo>
                      <a:cubicBezTo>
                        <a:pt x="6135" y="6131"/>
                        <a:pt x="6028" y="6152"/>
                        <a:pt x="5922" y="6152"/>
                      </a:cubicBezTo>
                      <a:cubicBezTo>
                        <a:pt x="5517" y="6194"/>
                        <a:pt x="5091" y="6237"/>
                        <a:pt x="4686" y="6280"/>
                      </a:cubicBezTo>
                      <a:cubicBezTo>
                        <a:pt x="4048" y="6344"/>
                        <a:pt x="3409" y="6407"/>
                        <a:pt x="2770" y="6471"/>
                      </a:cubicBezTo>
                      <a:cubicBezTo>
                        <a:pt x="1982" y="6557"/>
                        <a:pt x="1194" y="6620"/>
                        <a:pt x="384" y="6706"/>
                      </a:cubicBezTo>
                      <a:cubicBezTo>
                        <a:pt x="278" y="6727"/>
                        <a:pt x="171" y="6748"/>
                        <a:pt x="86" y="6791"/>
                      </a:cubicBezTo>
                      <a:cubicBezTo>
                        <a:pt x="1" y="6833"/>
                        <a:pt x="1" y="6961"/>
                        <a:pt x="65" y="6982"/>
                      </a:cubicBezTo>
                      <a:cubicBezTo>
                        <a:pt x="150" y="7025"/>
                        <a:pt x="257" y="7068"/>
                        <a:pt x="342" y="7089"/>
                      </a:cubicBezTo>
                      <a:cubicBezTo>
                        <a:pt x="938" y="7217"/>
                        <a:pt x="1534" y="7345"/>
                        <a:pt x="2131" y="7472"/>
                      </a:cubicBezTo>
                      <a:cubicBezTo>
                        <a:pt x="3110" y="7664"/>
                        <a:pt x="4069" y="7856"/>
                        <a:pt x="5027" y="8069"/>
                      </a:cubicBezTo>
                      <a:cubicBezTo>
                        <a:pt x="5347" y="8133"/>
                        <a:pt x="5666" y="8239"/>
                        <a:pt x="5986" y="8303"/>
                      </a:cubicBezTo>
                      <a:cubicBezTo>
                        <a:pt x="6028" y="8452"/>
                        <a:pt x="6050" y="8580"/>
                        <a:pt x="6092" y="8708"/>
                      </a:cubicBezTo>
                      <a:cubicBezTo>
                        <a:pt x="6262" y="9389"/>
                        <a:pt x="6454" y="10049"/>
                        <a:pt x="6625" y="10710"/>
                      </a:cubicBezTo>
                      <a:cubicBezTo>
                        <a:pt x="6923" y="11711"/>
                        <a:pt x="7136" y="12712"/>
                        <a:pt x="7221" y="13755"/>
                      </a:cubicBezTo>
                      <a:cubicBezTo>
                        <a:pt x="7242" y="14011"/>
                        <a:pt x="7285" y="14266"/>
                        <a:pt x="7306" y="14522"/>
                      </a:cubicBezTo>
                      <a:cubicBezTo>
                        <a:pt x="7327" y="14586"/>
                        <a:pt x="7327" y="14628"/>
                        <a:pt x="7370" y="14692"/>
                      </a:cubicBezTo>
                      <a:cubicBezTo>
                        <a:pt x="7370" y="14692"/>
                        <a:pt x="7413" y="14714"/>
                        <a:pt x="7434" y="14714"/>
                      </a:cubicBezTo>
                      <a:cubicBezTo>
                        <a:pt x="7455" y="14714"/>
                        <a:pt x="7498" y="14692"/>
                        <a:pt x="7519" y="14671"/>
                      </a:cubicBezTo>
                      <a:cubicBezTo>
                        <a:pt x="7540" y="14650"/>
                        <a:pt x="7540" y="14607"/>
                        <a:pt x="7540" y="14586"/>
                      </a:cubicBezTo>
                      <a:cubicBezTo>
                        <a:pt x="7562" y="14458"/>
                        <a:pt x="7583" y="14330"/>
                        <a:pt x="7583" y="14181"/>
                      </a:cubicBezTo>
                      <a:cubicBezTo>
                        <a:pt x="7647" y="13542"/>
                        <a:pt x="7689" y="12903"/>
                        <a:pt x="7775" y="12264"/>
                      </a:cubicBezTo>
                      <a:cubicBezTo>
                        <a:pt x="7881" y="11285"/>
                        <a:pt x="8030" y="10326"/>
                        <a:pt x="8158" y="9347"/>
                      </a:cubicBezTo>
                      <a:cubicBezTo>
                        <a:pt x="8179" y="9134"/>
                        <a:pt x="8222" y="8899"/>
                        <a:pt x="8264" y="8665"/>
                      </a:cubicBezTo>
                      <a:cubicBezTo>
                        <a:pt x="8371" y="8644"/>
                        <a:pt x="8477" y="8622"/>
                        <a:pt x="8584" y="8601"/>
                      </a:cubicBezTo>
                      <a:cubicBezTo>
                        <a:pt x="8839" y="8559"/>
                        <a:pt x="9116" y="8516"/>
                        <a:pt x="9372" y="8473"/>
                      </a:cubicBezTo>
                      <a:cubicBezTo>
                        <a:pt x="9990" y="8324"/>
                        <a:pt x="10607" y="8239"/>
                        <a:pt x="11246" y="8175"/>
                      </a:cubicBezTo>
                      <a:cubicBezTo>
                        <a:pt x="11715" y="8133"/>
                        <a:pt x="12205" y="8069"/>
                        <a:pt x="12673" y="7983"/>
                      </a:cubicBezTo>
                      <a:cubicBezTo>
                        <a:pt x="13269" y="7898"/>
                        <a:pt x="13844" y="7770"/>
                        <a:pt x="14441" y="7664"/>
                      </a:cubicBezTo>
                      <a:cubicBezTo>
                        <a:pt x="14505" y="7643"/>
                        <a:pt x="14590" y="7643"/>
                        <a:pt x="14654" y="7600"/>
                      </a:cubicBezTo>
                      <a:cubicBezTo>
                        <a:pt x="14675" y="7600"/>
                        <a:pt x="14696" y="7558"/>
                        <a:pt x="14696" y="7536"/>
                      </a:cubicBezTo>
                      <a:cubicBezTo>
                        <a:pt x="14696" y="7494"/>
                        <a:pt x="14675" y="7451"/>
                        <a:pt x="14654" y="7451"/>
                      </a:cubicBezTo>
                      <a:cubicBezTo>
                        <a:pt x="14547" y="7408"/>
                        <a:pt x="14462" y="7366"/>
                        <a:pt x="14356" y="7366"/>
                      </a:cubicBezTo>
                      <a:cubicBezTo>
                        <a:pt x="13972" y="7302"/>
                        <a:pt x="13589" y="7238"/>
                        <a:pt x="13206" y="7174"/>
                      </a:cubicBezTo>
                      <a:cubicBezTo>
                        <a:pt x="12503" y="7068"/>
                        <a:pt x="11800" y="6982"/>
                        <a:pt x="11118" y="6876"/>
                      </a:cubicBezTo>
                      <a:cubicBezTo>
                        <a:pt x="10373" y="6748"/>
                        <a:pt x="9628" y="6642"/>
                        <a:pt x="8882" y="6535"/>
                      </a:cubicBezTo>
                      <a:cubicBezTo>
                        <a:pt x="8776" y="6514"/>
                        <a:pt x="8648" y="6514"/>
                        <a:pt x="8520" y="6386"/>
                      </a:cubicBezTo>
                      <a:lnTo>
                        <a:pt x="8520" y="6407"/>
                      </a:lnTo>
                      <a:cubicBezTo>
                        <a:pt x="8520" y="6280"/>
                        <a:pt x="8520" y="6173"/>
                        <a:pt x="8499" y="6067"/>
                      </a:cubicBezTo>
                      <a:cubicBezTo>
                        <a:pt x="8477" y="5492"/>
                        <a:pt x="8456" y="4917"/>
                        <a:pt x="8414" y="4342"/>
                      </a:cubicBezTo>
                      <a:cubicBezTo>
                        <a:pt x="8371" y="3852"/>
                        <a:pt x="8328" y="3383"/>
                        <a:pt x="8286" y="2893"/>
                      </a:cubicBezTo>
                      <a:cubicBezTo>
                        <a:pt x="8243" y="2191"/>
                        <a:pt x="8222" y="1509"/>
                        <a:pt x="8179" y="806"/>
                      </a:cubicBezTo>
                      <a:cubicBezTo>
                        <a:pt x="8158" y="615"/>
                        <a:pt x="8137" y="444"/>
                        <a:pt x="8115" y="252"/>
                      </a:cubicBezTo>
                      <a:cubicBezTo>
                        <a:pt x="8115" y="189"/>
                        <a:pt x="8094" y="125"/>
                        <a:pt x="8051" y="61"/>
                      </a:cubicBezTo>
                      <a:cubicBezTo>
                        <a:pt x="8039" y="24"/>
                        <a:pt x="8005" y="1"/>
                        <a:pt x="79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2" name="Google Shape;502;p16"/>
              <p:cNvGrpSpPr/>
              <p:nvPr/>
            </p:nvGrpSpPr>
            <p:grpSpPr>
              <a:xfrm>
                <a:off x="85242" y="755487"/>
                <a:ext cx="72420" cy="59171"/>
                <a:chOff x="1081830" y="1265825"/>
                <a:chExt cx="72420" cy="59171"/>
              </a:xfrm>
            </p:grpSpPr>
            <p:sp>
              <p:nvSpPr>
                <p:cNvPr id="503" name="Google Shape;503;p16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" name="Google Shape;504;p16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5" name="Google Shape;505;p16"/>
            <p:cNvGrpSpPr/>
            <p:nvPr/>
          </p:nvGrpSpPr>
          <p:grpSpPr>
            <a:xfrm>
              <a:off x="176382" y="139114"/>
              <a:ext cx="1076885" cy="535935"/>
              <a:chOff x="176382" y="139114"/>
              <a:chExt cx="1076885" cy="535935"/>
            </a:xfrm>
          </p:grpSpPr>
          <p:grpSp>
            <p:nvGrpSpPr>
              <p:cNvPr id="506" name="Google Shape;506;p16"/>
              <p:cNvGrpSpPr/>
              <p:nvPr/>
            </p:nvGrpSpPr>
            <p:grpSpPr>
              <a:xfrm rot="10800000" flipH="1">
                <a:off x="464095" y="139114"/>
                <a:ext cx="276760" cy="271622"/>
                <a:chOff x="3490002" y="196082"/>
                <a:chExt cx="276760" cy="271622"/>
              </a:xfrm>
            </p:grpSpPr>
            <p:sp>
              <p:nvSpPr>
                <p:cNvPr id="507" name="Google Shape;507;p16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" name="Google Shape;508;p16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" name="Google Shape;509;p16"/>
              <p:cNvGrpSpPr/>
              <p:nvPr/>
            </p:nvGrpSpPr>
            <p:grpSpPr>
              <a:xfrm rot="10800000" flipH="1">
                <a:off x="1180847" y="351547"/>
                <a:ext cx="72420" cy="59171"/>
                <a:chOff x="1081830" y="1265825"/>
                <a:chExt cx="72420" cy="59171"/>
              </a:xfrm>
            </p:grpSpPr>
            <p:sp>
              <p:nvSpPr>
                <p:cNvPr id="510" name="Google Shape;510;p16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" name="Google Shape;511;p16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" name="Google Shape;512;p16"/>
              <p:cNvGrpSpPr/>
              <p:nvPr/>
            </p:nvGrpSpPr>
            <p:grpSpPr>
              <a:xfrm rot="10800000" flipH="1">
                <a:off x="176382" y="403426"/>
                <a:ext cx="276760" cy="271622"/>
                <a:chOff x="3490002" y="196082"/>
                <a:chExt cx="276760" cy="271622"/>
              </a:xfrm>
            </p:grpSpPr>
            <p:sp>
              <p:nvSpPr>
                <p:cNvPr id="513" name="Google Shape;513;p16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514;p16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515" name="Google Shape;515;p16"/>
            <p:cNvSpPr/>
            <p:nvPr/>
          </p:nvSpPr>
          <p:spPr>
            <a:xfrm rot="10800000">
              <a:off x="8902971" y="1216282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6"/>
            <p:cNvSpPr/>
            <p:nvPr/>
          </p:nvSpPr>
          <p:spPr>
            <a:xfrm rot="10800000">
              <a:off x="168558" y="316340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7" name="Google Shape;517;p16"/>
            <p:cNvGrpSpPr/>
            <p:nvPr/>
          </p:nvGrpSpPr>
          <p:grpSpPr>
            <a:xfrm rot="10800000" flipH="1">
              <a:off x="8764222" y="3166585"/>
              <a:ext cx="72420" cy="59171"/>
              <a:chOff x="1081830" y="1265825"/>
              <a:chExt cx="72420" cy="59171"/>
            </a:xfrm>
          </p:grpSpPr>
          <p:sp>
            <p:nvSpPr>
              <p:cNvPr id="518" name="Google Shape;518;p16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16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" name="Google Shape;520;p16"/>
            <p:cNvGrpSpPr/>
            <p:nvPr/>
          </p:nvGrpSpPr>
          <p:grpSpPr>
            <a:xfrm rot="10800000" flipH="1">
              <a:off x="164660" y="1372472"/>
              <a:ext cx="72420" cy="59171"/>
              <a:chOff x="1081830" y="1265825"/>
              <a:chExt cx="72420" cy="59171"/>
            </a:xfrm>
          </p:grpSpPr>
          <p:sp>
            <p:nvSpPr>
              <p:cNvPr id="521" name="Google Shape;521;p16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16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3" name="Google Shape;523;p16"/>
            <p:cNvGrpSpPr/>
            <p:nvPr/>
          </p:nvGrpSpPr>
          <p:grpSpPr>
            <a:xfrm rot="10800000" flipH="1">
              <a:off x="2242747" y="4751522"/>
              <a:ext cx="72420" cy="59171"/>
              <a:chOff x="1081830" y="1265825"/>
              <a:chExt cx="72420" cy="59171"/>
            </a:xfrm>
          </p:grpSpPr>
          <p:sp>
            <p:nvSpPr>
              <p:cNvPr id="524" name="Google Shape;524;p16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16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6" name="Google Shape;526;p16"/>
            <p:cNvGrpSpPr/>
            <p:nvPr/>
          </p:nvGrpSpPr>
          <p:grpSpPr>
            <a:xfrm rot="10800000" flipH="1">
              <a:off x="6841022" y="443572"/>
              <a:ext cx="72420" cy="59171"/>
              <a:chOff x="1081830" y="1265825"/>
              <a:chExt cx="72420" cy="59171"/>
            </a:xfrm>
          </p:grpSpPr>
          <p:sp>
            <p:nvSpPr>
              <p:cNvPr id="527" name="Google Shape;527;p16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16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29" name="Google Shape;529;p16"/>
          <p:cNvSpPr txBox="1">
            <a:spLocks noGrp="1"/>
          </p:cNvSpPr>
          <p:nvPr>
            <p:ph type="title"/>
          </p:nvPr>
        </p:nvSpPr>
        <p:spPr>
          <a:xfrm>
            <a:off x="2945400" y="2441125"/>
            <a:ext cx="3253200" cy="9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500"/>
              <a:buNone/>
              <a:defRPr sz="5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530" name="Google Shape;530;p16"/>
          <p:cNvSpPr txBox="1">
            <a:spLocks noGrp="1"/>
          </p:cNvSpPr>
          <p:nvPr>
            <p:ph type="title" idx="2" hasCustomPrompt="1"/>
          </p:nvPr>
        </p:nvSpPr>
        <p:spPr>
          <a:xfrm>
            <a:off x="4203300" y="1467311"/>
            <a:ext cx="737400" cy="68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9pPr>
          </a:lstStyle>
          <a:p>
            <a:r>
              <a:t>xx%</a:t>
            </a:r>
          </a:p>
        </p:txBody>
      </p:sp>
      <p:sp>
        <p:nvSpPr>
          <p:cNvPr id="531" name="Google Shape;531;p16"/>
          <p:cNvSpPr txBox="1">
            <a:spLocks noGrp="1"/>
          </p:cNvSpPr>
          <p:nvPr>
            <p:ph type="subTitle" idx="1"/>
          </p:nvPr>
        </p:nvSpPr>
        <p:spPr>
          <a:xfrm>
            <a:off x="2945400" y="3331350"/>
            <a:ext cx="3253200" cy="6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5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2"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" name="Google Shape;533;p17"/>
          <p:cNvGrpSpPr/>
          <p:nvPr/>
        </p:nvGrpSpPr>
        <p:grpSpPr>
          <a:xfrm rot="10800000" flipH="1">
            <a:off x="85292" y="163937"/>
            <a:ext cx="8973416" cy="4815626"/>
            <a:chOff x="85248" y="177907"/>
            <a:chExt cx="8973416" cy="4815626"/>
          </a:xfrm>
        </p:grpSpPr>
        <p:grpSp>
          <p:nvGrpSpPr>
            <p:cNvPr id="534" name="Google Shape;534;p17"/>
            <p:cNvGrpSpPr/>
            <p:nvPr/>
          </p:nvGrpSpPr>
          <p:grpSpPr>
            <a:xfrm>
              <a:off x="8430698" y="410688"/>
              <a:ext cx="627966" cy="628619"/>
              <a:chOff x="7456573" y="-961324"/>
              <a:chExt cx="627966" cy="628619"/>
            </a:xfrm>
          </p:grpSpPr>
          <p:sp>
            <p:nvSpPr>
              <p:cNvPr id="535" name="Google Shape;535;p17"/>
              <p:cNvSpPr/>
              <p:nvPr/>
            </p:nvSpPr>
            <p:spPr>
              <a:xfrm flipH="1">
                <a:off x="7481141" y="-946927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17"/>
              <p:cNvSpPr/>
              <p:nvPr/>
            </p:nvSpPr>
            <p:spPr>
              <a:xfrm flipH="1">
                <a:off x="7456573" y="-961324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7" name="Google Shape;537;p17"/>
            <p:cNvGrpSpPr/>
            <p:nvPr/>
          </p:nvGrpSpPr>
          <p:grpSpPr>
            <a:xfrm flipH="1">
              <a:off x="85248" y="410688"/>
              <a:ext cx="627966" cy="628619"/>
              <a:chOff x="7456573" y="-961324"/>
              <a:chExt cx="627966" cy="628619"/>
            </a:xfrm>
          </p:grpSpPr>
          <p:sp>
            <p:nvSpPr>
              <p:cNvPr id="538" name="Google Shape;538;p17"/>
              <p:cNvSpPr/>
              <p:nvPr/>
            </p:nvSpPr>
            <p:spPr>
              <a:xfrm flipH="1">
                <a:off x="7481141" y="-946927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17"/>
              <p:cNvSpPr/>
              <p:nvPr/>
            </p:nvSpPr>
            <p:spPr>
              <a:xfrm flipH="1">
                <a:off x="7456573" y="-961324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0" name="Google Shape;540;p17"/>
            <p:cNvGrpSpPr/>
            <p:nvPr/>
          </p:nvGrpSpPr>
          <p:grpSpPr>
            <a:xfrm>
              <a:off x="8394567" y="4201583"/>
              <a:ext cx="558621" cy="791950"/>
              <a:chOff x="8394567" y="4201583"/>
              <a:chExt cx="558621" cy="791950"/>
            </a:xfrm>
          </p:grpSpPr>
          <p:grpSp>
            <p:nvGrpSpPr>
              <p:cNvPr id="541" name="Google Shape;541;p17"/>
              <p:cNvGrpSpPr/>
              <p:nvPr/>
            </p:nvGrpSpPr>
            <p:grpSpPr>
              <a:xfrm>
                <a:off x="8394567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542" name="Google Shape;542;p17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17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4" name="Google Shape;544;p17"/>
              <p:cNvGrpSpPr/>
              <p:nvPr/>
            </p:nvGrpSpPr>
            <p:grpSpPr>
              <a:xfrm>
                <a:off x="8676427" y="4649707"/>
                <a:ext cx="276760" cy="271622"/>
                <a:chOff x="3490002" y="196082"/>
                <a:chExt cx="276760" cy="271622"/>
              </a:xfrm>
            </p:grpSpPr>
            <p:sp>
              <p:nvSpPr>
                <p:cNvPr id="545" name="Google Shape;545;p17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" name="Google Shape;546;p17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7" name="Google Shape;547;p17"/>
              <p:cNvSpPr/>
              <p:nvPr/>
            </p:nvSpPr>
            <p:spPr>
              <a:xfrm>
                <a:off x="8771381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8" name="Google Shape;548;p17"/>
            <p:cNvGrpSpPr/>
            <p:nvPr/>
          </p:nvGrpSpPr>
          <p:grpSpPr>
            <a:xfrm flipH="1">
              <a:off x="180742" y="4201583"/>
              <a:ext cx="558621" cy="791950"/>
              <a:chOff x="8394567" y="4201583"/>
              <a:chExt cx="558621" cy="791950"/>
            </a:xfrm>
          </p:grpSpPr>
          <p:grpSp>
            <p:nvGrpSpPr>
              <p:cNvPr id="549" name="Google Shape;549;p17"/>
              <p:cNvGrpSpPr/>
              <p:nvPr/>
            </p:nvGrpSpPr>
            <p:grpSpPr>
              <a:xfrm>
                <a:off x="8394567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550" name="Google Shape;550;p17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" name="Google Shape;551;p17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2" name="Google Shape;552;p17"/>
              <p:cNvGrpSpPr/>
              <p:nvPr/>
            </p:nvGrpSpPr>
            <p:grpSpPr>
              <a:xfrm>
                <a:off x="8676427" y="4649707"/>
                <a:ext cx="276760" cy="271622"/>
                <a:chOff x="3490002" y="196082"/>
                <a:chExt cx="276760" cy="271622"/>
              </a:xfrm>
            </p:grpSpPr>
            <p:sp>
              <p:nvSpPr>
                <p:cNvPr id="553" name="Google Shape;553;p17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" name="Google Shape;554;p17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55" name="Google Shape;555;p17"/>
              <p:cNvSpPr/>
              <p:nvPr/>
            </p:nvSpPr>
            <p:spPr>
              <a:xfrm>
                <a:off x="8771381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6" name="Google Shape;556;p17"/>
            <p:cNvSpPr/>
            <p:nvPr/>
          </p:nvSpPr>
          <p:spPr>
            <a:xfrm flipH="1">
              <a:off x="872096" y="26640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7"/>
            <p:cNvSpPr/>
            <p:nvPr/>
          </p:nvSpPr>
          <p:spPr>
            <a:xfrm flipH="1">
              <a:off x="8953196" y="133365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" name="Google Shape;558;p17"/>
            <p:cNvGrpSpPr/>
            <p:nvPr/>
          </p:nvGrpSpPr>
          <p:grpSpPr>
            <a:xfrm flipH="1">
              <a:off x="85257" y="1128257"/>
              <a:ext cx="72420" cy="59171"/>
              <a:chOff x="1081830" y="1265825"/>
              <a:chExt cx="72420" cy="59171"/>
            </a:xfrm>
          </p:grpSpPr>
          <p:sp>
            <p:nvSpPr>
              <p:cNvPr id="559" name="Google Shape;559;p17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17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1" name="Google Shape;561;p17"/>
            <p:cNvGrpSpPr/>
            <p:nvPr/>
          </p:nvGrpSpPr>
          <p:grpSpPr>
            <a:xfrm flipH="1">
              <a:off x="8394570" y="177907"/>
              <a:ext cx="72420" cy="59171"/>
              <a:chOff x="1081830" y="1265825"/>
              <a:chExt cx="72420" cy="59171"/>
            </a:xfrm>
          </p:grpSpPr>
          <p:sp>
            <p:nvSpPr>
              <p:cNvPr id="562" name="Google Shape;562;p17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17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4" name="Google Shape;564;p17"/>
            <p:cNvGrpSpPr/>
            <p:nvPr/>
          </p:nvGrpSpPr>
          <p:grpSpPr>
            <a:xfrm flipH="1">
              <a:off x="180745" y="2590857"/>
              <a:ext cx="72420" cy="59171"/>
              <a:chOff x="1081830" y="1265825"/>
              <a:chExt cx="72420" cy="59171"/>
            </a:xfrm>
          </p:grpSpPr>
          <p:sp>
            <p:nvSpPr>
              <p:cNvPr id="565" name="Google Shape;565;p17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17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" name="Google Shape;567;p17"/>
            <p:cNvGrpSpPr/>
            <p:nvPr/>
          </p:nvGrpSpPr>
          <p:grpSpPr>
            <a:xfrm flipH="1">
              <a:off x="8880770" y="2998369"/>
              <a:ext cx="72420" cy="59171"/>
              <a:chOff x="1081830" y="1265825"/>
              <a:chExt cx="72420" cy="59171"/>
            </a:xfrm>
          </p:grpSpPr>
          <p:sp>
            <p:nvSpPr>
              <p:cNvPr id="568" name="Google Shape;568;p17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17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70" name="Google Shape;570;p17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571" name="Google Shape;571;p17"/>
          <p:cNvSpPr txBox="1">
            <a:spLocks noGrp="1"/>
          </p:cNvSpPr>
          <p:nvPr>
            <p:ph type="subTitle" idx="1"/>
          </p:nvPr>
        </p:nvSpPr>
        <p:spPr>
          <a:xfrm>
            <a:off x="781276" y="3229318"/>
            <a:ext cx="22965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2" name="Google Shape;572;p17"/>
          <p:cNvSpPr txBox="1">
            <a:spLocks noGrp="1"/>
          </p:cNvSpPr>
          <p:nvPr>
            <p:ph type="title" idx="2" hasCustomPrompt="1"/>
          </p:nvPr>
        </p:nvSpPr>
        <p:spPr>
          <a:xfrm>
            <a:off x="843376" y="1975525"/>
            <a:ext cx="2172300" cy="6321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7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r>
              <a:t>xx%</a:t>
            </a:r>
          </a:p>
        </p:txBody>
      </p:sp>
      <p:sp>
        <p:nvSpPr>
          <p:cNvPr id="573" name="Google Shape;573;p17"/>
          <p:cNvSpPr txBox="1">
            <a:spLocks noGrp="1"/>
          </p:cNvSpPr>
          <p:nvPr>
            <p:ph type="subTitle" idx="3"/>
          </p:nvPr>
        </p:nvSpPr>
        <p:spPr>
          <a:xfrm>
            <a:off x="781276" y="2719887"/>
            <a:ext cx="22965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574" name="Google Shape;574;p17"/>
          <p:cNvSpPr txBox="1">
            <a:spLocks noGrp="1"/>
          </p:cNvSpPr>
          <p:nvPr>
            <p:ph type="subTitle" idx="4"/>
          </p:nvPr>
        </p:nvSpPr>
        <p:spPr>
          <a:xfrm>
            <a:off x="6066239" y="3229318"/>
            <a:ext cx="22965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5" name="Google Shape;575;p17"/>
          <p:cNvSpPr txBox="1">
            <a:spLocks noGrp="1"/>
          </p:cNvSpPr>
          <p:nvPr>
            <p:ph type="title" idx="5" hasCustomPrompt="1"/>
          </p:nvPr>
        </p:nvSpPr>
        <p:spPr>
          <a:xfrm>
            <a:off x="6125189" y="1975519"/>
            <a:ext cx="2178600" cy="6321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7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r>
              <a:t>xx%</a:t>
            </a:r>
          </a:p>
        </p:txBody>
      </p:sp>
      <p:sp>
        <p:nvSpPr>
          <p:cNvPr id="576" name="Google Shape;576;p17"/>
          <p:cNvSpPr txBox="1">
            <a:spLocks noGrp="1"/>
          </p:cNvSpPr>
          <p:nvPr>
            <p:ph type="subTitle" idx="6"/>
          </p:nvPr>
        </p:nvSpPr>
        <p:spPr>
          <a:xfrm>
            <a:off x="6066239" y="2719887"/>
            <a:ext cx="22965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577" name="Google Shape;577;p17"/>
          <p:cNvSpPr txBox="1">
            <a:spLocks noGrp="1"/>
          </p:cNvSpPr>
          <p:nvPr>
            <p:ph type="subTitle" idx="7"/>
          </p:nvPr>
        </p:nvSpPr>
        <p:spPr>
          <a:xfrm>
            <a:off x="3423750" y="3229318"/>
            <a:ext cx="22965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8" name="Google Shape;578;p17"/>
          <p:cNvSpPr txBox="1">
            <a:spLocks noGrp="1"/>
          </p:cNvSpPr>
          <p:nvPr>
            <p:ph type="title" idx="8" hasCustomPrompt="1"/>
          </p:nvPr>
        </p:nvSpPr>
        <p:spPr>
          <a:xfrm>
            <a:off x="3482700" y="1975519"/>
            <a:ext cx="2178600" cy="6321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37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r>
              <a:t>xx%</a:t>
            </a:r>
          </a:p>
        </p:txBody>
      </p:sp>
      <p:sp>
        <p:nvSpPr>
          <p:cNvPr id="579" name="Google Shape;579;p17"/>
          <p:cNvSpPr txBox="1">
            <a:spLocks noGrp="1"/>
          </p:cNvSpPr>
          <p:nvPr>
            <p:ph type="subTitle" idx="9"/>
          </p:nvPr>
        </p:nvSpPr>
        <p:spPr>
          <a:xfrm>
            <a:off x="3423750" y="2719887"/>
            <a:ext cx="22965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2_1">
    <p:spTree>
      <p:nvGrpSpPr>
        <p:cNvPr id="1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1" name="Google Shape;581;p18"/>
          <p:cNvGrpSpPr/>
          <p:nvPr/>
        </p:nvGrpSpPr>
        <p:grpSpPr>
          <a:xfrm rot="10800000" flipH="1">
            <a:off x="193089" y="177896"/>
            <a:ext cx="8805650" cy="4913774"/>
            <a:chOff x="11229553" y="177896"/>
            <a:chExt cx="8805650" cy="4913774"/>
          </a:xfrm>
        </p:grpSpPr>
        <p:grpSp>
          <p:nvGrpSpPr>
            <p:cNvPr id="582" name="Google Shape;582;p18"/>
            <p:cNvGrpSpPr/>
            <p:nvPr/>
          </p:nvGrpSpPr>
          <p:grpSpPr>
            <a:xfrm flipH="1">
              <a:off x="19651019" y="325119"/>
              <a:ext cx="263928" cy="259027"/>
              <a:chOff x="8281224" y="4108656"/>
              <a:chExt cx="263928" cy="259027"/>
            </a:xfrm>
          </p:grpSpPr>
          <p:sp>
            <p:nvSpPr>
              <p:cNvPr id="583" name="Google Shape;583;p18"/>
              <p:cNvSpPr/>
              <p:nvPr/>
            </p:nvSpPr>
            <p:spPr>
              <a:xfrm>
                <a:off x="8281224" y="4108656"/>
                <a:ext cx="263928" cy="259027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18"/>
              <p:cNvSpPr/>
              <p:nvPr/>
            </p:nvSpPr>
            <p:spPr>
              <a:xfrm>
                <a:off x="8300323" y="4122883"/>
                <a:ext cx="225729" cy="226600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5" name="Google Shape;585;p18"/>
            <p:cNvSpPr/>
            <p:nvPr/>
          </p:nvSpPr>
          <p:spPr>
            <a:xfrm flipH="1">
              <a:off x="19314744" y="17789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6" name="Google Shape;586;p18"/>
            <p:cNvGrpSpPr/>
            <p:nvPr/>
          </p:nvGrpSpPr>
          <p:grpSpPr>
            <a:xfrm flipH="1">
              <a:off x="11229553" y="177906"/>
              <a:ext cx="669794" cy="830426"/>
              <a:chOff x="3553318" y="981747"/>
              <a:chExt cx="887615" cy="1100631"/>
            </a:xfrm>
          </p:grpSpPr>
          <p:sp>
            <p:nvSpPr>
              <p:cNvPr id="587" name="Google Shape;587;p18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18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18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18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18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18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18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" name="Google Shape;594;p18"/>
            <p:cNvGrpSpPr/>
            <p:nvPr/>
          </p:nvGrpSpPr>
          <p:grpSpPr>
            <a:xfrm flipH="1">
              <a:off x="19314753" y="4261244"/>
              <a:ext cx="669794" cy="830426"/>
              <a:chOff x="3553318" y="981747"/>
              <a:chExt cx="887615" cy="1100631"/>
            </a:xfrm>
          </p:grpSpPr>
          <p:sp>
            <p:nvSpPr>
              <p:cNvPr id="595" name="Google Shape;595;p18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18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18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18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9" name="Google Shape;599;p18"/>
            <p:cNvGrpSpPr/>
            <p:nvPr/>
          </p:nvGrpSpPr>
          <p:grpSpPr>
            <a:xfrm flipH="1">
              <a:off x="11343798" y="4292936"/>
              <a:ext cx="681393" cy="672200"/>
              <a:chOff x="8195930" y="4292936"/>
              <a:chExt cx="681393" cy="672200"/>
            </a:xfrm>
          </p:grpSpPr>
          <p:grpSp>
            <p:nvGrpSpPr>
              <p:cNvPr id="600" name="Google Shape;600;p18"/>
              <p:cNvGrpSpPr/>
              <p:nvPr/>
            </p:nvGrpSpPr>
            <p:grpSpPr>
              <a:xfrm>
                <a:off x="8785880" y="4292936"/>
                <a:ext cx="91443" cy="76200"/>
                <a:chOff x="8870910" y="-843670"/>
                <a:chExt cx="54606" cy="44645"/>
              </a:xfrm>
            </p:grpSpPr>
            <p:sp>
              <p:nvSpPr>
                <p:cNvPr id="601" name="Google Shape;601;p18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" name="Google Shape;602;p18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" name="Google Shape;603;p18"/>
              <p:cNvGrpSpPr/>
              <p:nvPr/>
            </p:nvGrpSpPr>
            <p:grpSpPr>
              <a:xfrm>
                <a:off x="8600552" y="4693512"/>
                <a:ext cx="276760" cy="271622"/>
                <a:chOff x="3490002" y="196082"/>
                <a:chExt cx="276760" cy="271622"/>
              </a:xfrm>
            </p:grpSpPr>
            <p:sp>
              <p:nvSpPr>
                <p:cNvPr id="604" name="Google Shape;604;p18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" name="Google Shape;605;p18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6" name="Google Shape;606;p18"/>
              <p:cNvGrpSpPr/>
              <p:nvPr/>
            </p:nvGrpSpPr>
            <p:grpSpPr>
              <a:xfrm>
                <a:off x="8195930" y="4888936"/>
                <a:ext cx="91443" cy="76200"/>
                <a:chOff x="8870910" y="-843670"/>
                <a:chExt cx="54606" cy="44645"/>
              </a:xfrm>
            </p:grpSpPr>
            <p:sp>
              <p:nvSpPr>
                <p:cNvPr id="607" name="Google Shape;607;p18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" name="Google Shape;608;p18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09" name="Google Shape;609;p18"/>
            <p:cNvSpPr/>
            <p:nvPr/>
          </p:nvSpPr>
          <p:spPr>
            <a:xfrm flipH="1">
              <a:off x="11409819" y="176662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0" name="Google Shape;610;p18"/>
            <p:cNvGrpSpPr/>
            <p:nvPr/>
          </p:nvGrpSpPr>
          <p:grpSpPr>
            <a:xfrm>
              <a:off x="19914955" y="2922325"/>
              <a:ext cx="72420" cy="59171"/>
              <a:chOff x="1081830" y="1265825"/>
              <a:chExt cx="72420" cy="59171"/>
            </a:xfrm>
          </p:grpSpPr>
          <p:sp>
            <p:nvSpPr>
              <p:cNvPr id="611" name="Google Shape;611;p18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8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3" name="Google Shape;613;p18"/>
            <p:cNvSpPr/>
            <p:nvPr/>
          </p:nvSpPr>
          <p:spPr>
            <a:xfrm flipH="1">
              <a:off x="19948344" y="97794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4" name="Google Shape;614;p18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615" name="Google Shape;615;p18"/>
          <p:cNvSpPr txBox="1">
            <a:spLocks noGrp="1"/>
          </p:cNvSpPr>
          <p:nvPr>
            <p:ph type="subTitle" idx="1"/>
          </p:nvPr>
        </p:nvSpPr>
        <p:spPr>
          <a:xfrm>
            <a:off x="1439400" y="1914552"/>
            <a:ext cx="28617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6" name="Google Shape;616;p18"/>
          <p:cNvSpPr txBox="1">
            <a:spLocks noGrp="1"/>
          </p:cNvSpPr>
          <p:nvPr>
            <p:ph type="title" idx="2" hasCustomPrompt="1"/>
          </p:nvPr>
        </p:nvSpPr>
        <p:spPr>
          <a:xfrm>
            <a:off x="4998100" y="1492950"/>
            <a:ext cx="2605200" cy="66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5600" b="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17" name="Google Shape;617;p18"/>
          <p:cNvSpPr txBox="1">
            <a:spLocks noGrp="1"/>
          </p:cNvSpPr>
          <p:nvPr>
            <p:ph type="subTitle" idx="3"/>
          </p:nvPr>
        </p:nvSpPr>
        <p:spPr>
          <a:xfrm>
            <a:off x="1439400" y="1405125"/>
            <a:ext cx="286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618" name="Google Shape;618;p18"/>
          <p:cNvSpPr txBox="1">
            <a:spLocks noGrp="1"/>
          </p:cNvSpPr>
          <p:nvPr>
            <p:ph type="subTitle" idx="4"/>
          </p:nvPr>
        </p:nvSpPr>
        <p:spPr>
          <a:xfrm>
            <a:off x="1439400" y="3559451"/>
            <a:ext cx="28617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" name="Google Shape;619;p18"/>
          <p:cNvSpPr txBox="1">
            <a:spLocks noGrp="1"/>
          </p:cNvSpPr>
          <p:nvPr>
            <p:ph type="subTitle" idx="5"/>
          </p:nvPr>
        </p:nvSpPr>
        <p:spPr>
          <a:xfrm>
            <a:off x="1439400" y="3050024"/>
            <a:ext cx="286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620" name="Google Shape;620;p18"/>
          <p:cNvSpPr txBox="1">
            <a:spLocks noGrp="1"/>
          </p:cNvSpPr>
          <p:nvPr>
            <p:ph type="title" idx="6" hasCustomPrompt="1"/>
          </p:nvPr>
        </p:nvSpPr>
        <p:spPr>
          <a:xfrm>
            <a:off x="4998100" y="3137838"/>
            <a:ext cx="2605200" cy="66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5600" b="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CUSTOM_2_1_2">
    <p:spTree>
      <p:nvGrpSpPr>
        <p:cNvPr id="1" name="Shape 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" name="Google Shape;622;p19"/>
          <p:cNvSpPr txBox="1">
            <a:spLocks noGrp="1"/>
          </p:cNvSpPr>
          <p:nvPr>
            <p:ph type="subTitle" idx="1"/>
          </p:nvPr>
        </p:nvSpPr>
        <p:spPr>
          <a:xfrm>
            <a:off x="4380375" y="1313000"/>
            <a:ext cx="38667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3" name="Google Shape;623;p19"/>
          <p:cNvSpPr txBox="1">
            <a:spLocks noGrp="1"/>
          </p:cNvSpPr>
          <p:nvPr>
            <p:ph type="title" hasCustomPrompt="1"/>
          </p:nvPr>
        </p:nvSpPr>
        <p:spPr>
          <a:xfrm>
            <a:off x="4380375" y="509650"/>
            <a:ext cx="3866700" cy="92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24" name="Google Shape;624;p19"/>
          <p:cNvSpPr txBox="1">
            <a:spLocks noGrp="1"/>
          </p:cNvSpPr>
          <p:nvPr>
            <p:ph type="subTitle" idx="2"/>
          </p:nvPr>
        </p:nvSpPr>
        <p:spPr>
          <a:xfrm>
            <a:off x="4380375" y="4122750"/>
            <a:ext cx="38667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" name="Google Shape;625;p19"/>
          <p:cNvSpPr txBox="1">
            <a:spLocks noGrp="1"/>
          </p:cNvSpPr>
          <p:nvPr>
            <p:ph type="title" idx="3" hasCustomPrompt="1"/>
          </p:nvPr>
        </p:nvSpPr>
        <p:spPr>
          <a:xfrm>
            <a:off x="4380375" y="3319400"/>
            <a:ext cx="3866700" cy="92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26" name="Google Shape;626;p19"/>
          <p:cNvSpPr txBox="1">
            <a:spLocks noGrp="1"/>
          </p:cNvSpPr>
          <p:nvPr>
            <p:ph type="subTitle" idx="4"/>
          </p:nvPr>
        </p:nvSpPr>
        <p:spPr>
          <a:xfrm>
            <a:off x="4380375" y="2717875"/>
            <a:ext cx="38667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" name="Google Shape;627;p19"/>
          <p:cNvSpPr txBox="1">
            <a:spLocks noGrp="1"/>
          </p:cNvSpPr>
          <p:nvPr>
            <p:ph type="title" idx="5" hasCustomPrompt="1"/>
          </p:nvPr>
        </p:nvSpPr>
        <p:spPr>
          <a:xfrm>
            <a:off x="4380375" y="1914525"/>
            <a:ext cx="3866700" cy="92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grpSp>
        <p:nvGrpSpPr>
          <p:cNvPr id="628" name="Google Shape;628;p19"/>
          <p:cNvGrpSpPr/>
          <p:nvPr/>
        </p:nvGrpSpPr>
        <p:grpSpPr>
          <a:xfrm>
            <a:off x="169175" y="114863"/>
            <a:ext cx="8805650" cy="4913774"/>
            <a:chOff x="169175" y="114863"/>
            <a:chExt cx="8805650" cy="4913774"/>
          </a:xfrm>
        </p:grpSpPr>
        <p:grpSp>
          <p:nvGrpSpPr>
            <p:cNvPr id="629" name="Google Shape;629;p19"/>
            <p:cNvGrpSpPr/>
            <p:nvPr/>
          </p:nvGrpSpPr>
          <p:grpSpPr>
            <a:xfrm rot="10800000" flipH="1">
              <a:off x="289431" y="4622387"/>
              <a:ext cx="263928" cy="259027"/>
              <a:chOff x="8281224" y="4108656"/>
              <a:chExt cx="263928" cy="259027"/>
            </a:xfrm>
          </p:grpSpPr>
          <p:sp>
            <p:nvSpPr>
              <p:cNvPr id="630" name="Google Shape;630;p19"/>
              <p:cNvSpPr/>
              <p:nvPr/>
            </p:nvSpPr>
            <p:spPr>
              <a:xfrm>
                <a:off x="8281224" y="4108656"/>
                <a:ext cx="263928" cy="259027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19"/>
              <p:cNvSpPr/>
              <p:nvPr/>
            </p:nvSpPr>
            <p:spPr>
              <a:xfrm>
                <a:off x="8300323" y="4122883"/>
                <a:ext cx="225729" cy="226600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2" name="Google Shape;632;p19"/>
            <p:cNvSpPr/>
            <p:nvPr/>
          </p:nvSpPr>
          <p:spPr>
            <a:xfrm rot="10800000" flipH="1">
              <a:off x="802775" y="4941778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3" name="Google Shape;633;p19"/>
            <p:cNvGrpSpPr/>
            <p:nvPr/>
          </p:nvGrpSpPr>
          <p:grpSpPr>
            <a:xfrm rot="10800000" flipH="1">
              <a:off x="8305031" y="4198200"/>
              <a:ext cx="669794" cy="830426"/>
              <a:chOff x="3553318" y="981747"/>
              <a:chExt cx="887615" cy="1100631"/>
            </a:xfrm>
          </p:grpSpPr>
          <p:sp>
            <p:nvSpPr>
              <p:cNvPr id="634" name="Google Shape;634;p19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9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9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9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638;p19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639;p19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9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" name="Google Shape;641;p19"/>
            <p:cNvGrpSpPr/>
            <p:nvPr/>
          </p:nvGrpSpPr>
          <p:grpSpPr>
            <a:xfrm rot="10800000" flipH="1">
              <a:off x="219831" y="114863"/>
              <a:ext cx="669794" cy="830426"/>
              <a:chOff x="3553318" y="981747"/>
              <a:chExt cx="887615" cy="1100631"/>
            </a:xfrm>
          </p:grpSpPr>
          <p:sp>
            <p:nvSpPr>
              <p:cNvPr id="642" name="Google Shape;642;p19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9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9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9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6" name="Google Shape;646;p19"/>
            <p:cNvGrpSpPr/>
            <p:nvPr/>
          </p:nvGrpSpPr>
          <p:grpSpPr>
            <a:xfrm rot="10800000" flipH="1">
              <a:off x="8179187" y="241397"/>
              <a:ext cx="681393" cy="672200"/>
              <a:chOff x="8195930" y="4292936"/>
              <a:chExt cx="681393" cy="672200"/>
            </a:xfrm>
          </p:grpSpPr>
          <p:grpSp>
            <p:nvGrpSpPr>
              <p:cNvPr id="647" name="Google Shape;647;p19"/>
              <p:cNvGrpSpPr/>
              <p:nvPr/>
            </p:nvGrpSpPr>
            <p:grpSpPr>
              <a:xfrm>
                <a:off x="8785880" y="4292936"/>
                <a:ext cx="91443" cy="76200"/>
                <a:chOff x="8870910" y="-843670"/>
                <a:chExt cx="54606" cy="44645"/>
              </a:xfrm>
            </p:grpSpPr>
            <p:sp>
              <p:nvSpPr>
                <p:cNvPr id="648" name="Google Shape;648;p19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" name="Google Shape;649;p19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0" name="Google Shape;650;p19"/>
              <p:cNvGrpSpPr/>
              <p:nvPr/>
            </p:nvGrpSpPr>
            <p:grpSpPr>
              <a:xfrm>
                <a:off x="8600552" y="4693512"/>
                <a:ext cx="276760" cy="271622"/>
                <a:chOff x="3490002" y="196082"/>
                <a:chExt cx="276760" cy="271622"/>
              </a:xfrm>
            </p:grpSpPr>
            <p:sp>
              <p:nvSpPr>
                <p:cNvPr id="651" name="Google Shape;651;p19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652;p19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3" name="Google Shape;653;p19"/>
              <p:cNvGrpSpPr/>
              <p:nvPr/>
            </p:nvGrpSpPr>
            <p:grpSpPr>
              <a:xfrm>
                <a:off x="8195930" y="4888936"/>
                <a:ext cx="91443" cy="76200"/>
                <a:chOff x="8870910" y="-843670"/>
                <a:chExt cx="54606" cy="44645"/>
              </a:xfrm>
            </p:grpSpPr>
            <p:sp>
              <p:nvSpPr>
                <p:cNvPr id="654" name="Google Shape;654;p19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655;p19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56" name="Google Shape;656;p19"/>
            <p:cNvSpPr/>
            <p:nvPr/>
          </p:nvSpPr>
          <p:spPr>
            <a:xfrm rot="10800000" flipH="1">
              <a:off x="8707700" y="3353053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7" name="Google Shape;657;p19"/>
            <p:cNvGrpSpPr/>
            <p:nvPr/>
          </p:nvGrpSpPr>
          <p:grpSpPr>
            <a:xfrm rot="10800000">
              <a:off x="217003" y="2225037"/>
              <a:ext cx="72420" cy="59171"/>
              <a:chOff x="1081830" y="1265825"/>
              <a:chExt cx="72420" cy="59171"/>
            </a:xfrm>
          </p:grpSpPr>
          <p:sp>
            <p:nvSpPr>
              <p:cNvPr id="658" name="Google Shape;658;p19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9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0" name="Google Shape;660;p19"/>
            <p:cNvSpPr/>
            <p:nvPr/>
          </p:nvSpPr>
          <p:spPr>
            <a:xfrm rot="10800000" flipH="1">
              <a:off x="169175" y="4141728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2_1_1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" name="Google Shape;662;p20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663" name="Google Shape;663;p20"/>
          <p:cNvGrpSpPr/>
          <p:nvPr/>
        </p:nvGrpSpPr>
        <p:grpSpPr>
          <a:xfrm>
            <a:off x="85292" y="163937"/>
            <a:ext cx="8973416" cy="4815626"/>
            <a:chOff x="85248" y="177907"/>
            <a:chExt cx="8973416" cy="4815626"/>
          </a:xfrm>
        </p:grpSpPr>
        <p:grpSp>
          <p:nvGrpSpPr>
            <p:cNvPr id="664" name="Google Shape;664;p20"/>
            <p:cNvGrpSpPr/>
            <p:nvPr/>
          </p:nvGrpSpPr>
          <p:grpSpPr>
            <a:xfrm>
              <a:off x="8430698" y="410688"/>
              <a:ext cx="627966" cy="628619"/>
              <a:chOff x="7456573" y="-961324"/>
              <a:chExt cx="627966" cy="628619"/>
            </a:xfrm>
          </p:grpSpPr>
          <p:sp>
            <p:nvSpPr>
              <p:cNvPr id="665" name="Google Shape;665;p20"/>
              <p:cNvSpPr/>
              <p:nvPr/>
            </p:nvSpPr>
            <p:spPr>
              <a:xfrm flipH="1">
                <a:off x="7481141" y="-946927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20"/>
              <p:cNvSpPr/>
              <p:nvPr/>
            </p:nvSpPr>
            <p:spPr>
              <a:xfrm flipH="1">
                <a:off x="7456573" y="-961324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" name="Google Shape;667;p20"/>
            <p:cNvGrpSpPr/>
            <p:nvPr/>
          </p:nvGrpSpPr>
          <p:grpSpPr>
            <a:xfrm flipH="1">
              <a:off x="85248" y="410688"/>
              <a:ext cx="627966" cy="628619"/>
              <a:chOff x="7456573" y="-961324"/>
              <a:chExt cx="627966" cy="628619"/>
            </a:xfrm>
          </p:grpSpPr>
          <p:sp>
            <p:nvSpPr>
              <p:cNvPr id="668" name="Google Shape;668;p20"/>
              <p:cNvSpPr/>
              <p:nvPr/>
            </p:nvSpPr>
            <p:spPr>
              <a:xfrm flipH="1">
                <a:off x="7481141" y="-946927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20"/>
              <p:cNvSpPr/>
              <p:nvPr/>
            </p:nvSpPr>
            <p:spPr>
              <a:xfrm flipH="1">
                <a:off x="7456573" y="-961324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0" name="Google Shape;670;p20"/>
            <p:cNvGrpSpPr/>
            <p:nvPr/>
          </p:nvGrpSpPr>
          <p:grpSpPr>
            <a:xfrm>
              <a:off x="8394567" y="4201583"/>
              <a:ext cx="558621" cy="791950"/>
              <a:chOff x="8394567" y="4201583"/>
              <a:chExt cx="558621" cy="791950"/>
            </a:xfrm>
          </p:grpSpPr>
          <p:grpSp>
            <p:nvGrpSpPr>
              <p:cNvPr id="671" name="Google Shape;671;p20"/>
              <p:cNvGrpSpPr/>
              <p:nvPr/>
            </p:nvGrpSpPr>
            <p:grpSpPr>
              <a:xfrm>
                <a:off x="8394567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672" name="Google Shape;672;p20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" name="Google Shape;673;p20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4" name="Google Shape;674;p20"/>
              <p:cNvGrpSpPr/>
              <p:nvPr/>
            </p:nvGrpSpPr>
            <p:grpSpPr>
              <a:xfrm>
                <a:off x="8676427" y="4649707"/>
                <a:ext cx="276760" cy="271622"/>
                <a:chOff x="3490002" y="196082"/>
                <a:chExt cx="276760" cy="271622"/>
              </a:xfrm>
            </p:grpSpPr>
            <p:sp>
              <p:nvSpPr>
                <p:cNvPr id="675" name="Google Shape;675;p20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" name="Google Shape;676;p20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77" name="Google Shape;677;p20"/>
              <p:cNvSpPr/>
              <p:nvPr/>
            </p:nvSpPr>
            <p:spPr>
              <a:xfrm>
                <a:off x="8771381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8" name="Google Shape;678;p20"/>
            <p:cNvGrpSpPr/>
            <p:nvPr/>
          </p:nvGrpSpPr>
          <p:grpSpPr>
            <a:xfrm flipH="1">
              <a:off x="180742" y="4201583"/>
              <a:ext cx="558621" cy="791950"/>
              <a:chOff x="8394567" y="4201583"/>
              <a:chExt cx="558621" cy="791950"/>
            </a:xfrm>
          </p:grpSpPr>
          <p:grpSp>
            <p:nvGrpSpPr>
              <p:cNvPr id="679" name="Google Shape;679;p20"/>
              <p:cNvGrpSpPr/>
              <p:nvPr/>
            </p:nvGrpSpPr>
            <p:grpSpPr>
              <a:xfrm>
                <a:off x="8394567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680" name="Google Shape;680;p20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" name="Google Shape;681;p20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2" name="Google Shape;682;p20"/>
              <p:cNvGrpSpPr/>
              <p:nvPr/>
            </p:nvGrpSpPr>
            <p:grpSpPr>
              <a:xfrm>
                <a:off x="8676427" y="4649707"/>
                <a:ext cx="276760" cy="271622"/>
                <a:chOff x="3490002" y="196082"/>
                <a:chExt cx="276760" cy="271622"/>
              </a:xfrm>
            </p:grpSpPr>
            <p:sp>
              <p:nvSpPr>
                <p:cNvPr id="683" name="Google Shape;683;p20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" name="Google Shape;684;p20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85" name="Google Shape;685;p20"/>
              <p:cNvSpPr/>
              <p:nvPr/>
            </p:nvSpPr>
            <p:spPr>
              <a:xfrm>
                <a:off x="8771381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6" name="Google Shape;686;p20"/>
            <p:cNvSpPr/>
            <p:nvPr/>
          </p:nvSpPr>
          <p:spPr>
            <a:xfrm flipH="1">
              <a:off x="872096" y="26640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0"/>
            <p:cNvSpPr/>
            <p:nvPr/>
          </p:nvSpPr>
          <p:spPr>
            <a:xfrm flipH="1">
              <a:off x="8953196" y="133365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8" name="Google Shape;688;p20"/>
            <p:cNvGrpSpPr/>
            <p:nvPr/>
          </p:nvGrpSpPr>
          <p:grpSpPr>
            <a:xfrm flipH="1">
              <a:off x="85257" y="1128257"/>
              <a:ext cx="72420" cy="59171"/>
              <a:chOff x="1081830" y="1265825"/>
              <a:chExt cx="72420" cy="59171"/>
            </a:xfrm>
          </p:grpSpPr>
          <p:sp>
            <p:nvSpPr>
              <p:cNvPr id="689" name="Google Shape;689;p20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20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" name="Google Shape;691;p20"/>
            <p:cNvGrpSpPr/>
            <p:nvPr/>
          </p:nvGrpSpPr>
          <p:grpSpPr>
            <a:xfrm flipH="1">
              <a:off x="8394570" y="177907"/>
              <a:ext cx="72420" cy="59171"/>
              <a:chOff x="1081830" y="1265825"/>
              <a:chExt cx="72420" cy="59171"/>
            </a:xfrm>
          </p:grpSpPr>
          <p:sp>
            <p:nvSpPr>
              <p:cNvPr id="692" name="Google Shape;692;p20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20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4" name="Google Shape;694;p20"/>
            <p:cNvGrpSpPr/>
            <p:nvPr/>
          </p:nvGrpSpPr>
          <p:grpSpPr>
            <a:xfrm flipH="1">
              <a:off x="180745" y="2590857"/>
              <a:ext cx="72420" cy="59171"/>
              <a:chOff x="1081830" y="1265825"/>
              <a:chExt cx="72420" cy="59171"/>
            </a:xfrm>
          </p:grpSpPr>
          <p:sp>
            <p:nvSpPr>
              <p:cNvPr id="695" name="Google Shape;695;p20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20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20"/>
            <p:cNvGrpSpPr/>
            <p:nvPr/>
          </p:nvGrpSpPr>
          <p:grpSpPr>
            <a:xfrm flipH="1">
              <a:off x="8880770" y="2998369"/>
              <a:ext cx="72420" cy="59171"/>
              <a:chOff x="1081830" y="1265825"/>
              <a:chExt cx="72420" cy="59171"/>
            </a:xfrm>
          </p:grpSpPr>
          <p:sp>
            <p:nvSpPr>
              <p:cNvPr id="698" name="Google Shape;698;p20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20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oogle Shape;42;p3"/>
          <p:cNvGrpSpPr/>
          <p:nvPr/>
        </p:nvGrpSpPr>
        <p:grpSpPr>
          <a:xfrm>
            <a:off x="302599" y="177896"/>
            <a:ext cx="8754994" cy="4805887"/>
            <a:chOff x="302599" y="177896"/>
            <a:chExt cx="8754994" cy="4805887"/>
          </a:xfrm>
        </p:grpSpPr>
        <p:grpSp>
          <p:nvGrpSpPr>
            <p:cNvPr id="43" name="Google Shape;43;p3"/>
            <p:cNvGrpSpPr/>
            <p:nvPr/>
          </p:nvGrpSpPr>
          <p:grpSpPr>
            <a:xfrm>
              <a:off x="372199" y="2152806"/>
              <a:ext cx="263928" cy="259027"/>
              <a:chOff x="8281224" y="4108656"/>
              <a:chExt cx="263928" cy="259027"/>
            </a:xfrm>
          </p:grpSpPr>
          <p:sp>
            <p:nvSpPr>
              <p:cNvPr id="44" name="Google Shape;44;p3"/>
              <p:cNvSpPr/>
              <p:nvPr/>
            </p:nvSpPr>
            <p:spPr>
              <a:xfrm>
                <a:off x="8281224" y="4108656"/>
                <a:ext cx="263928" cy="259027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3"/>
              <p:cNvSpPr/>
              <p:nvPr/>
            </p:nvSpPr>
            <p:spPr>
              <a:xfrm>
                <a:off x="8300323" y="4122883"/>
                <a:ext cx="225729" cy="226600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" name="Google Shape;46;p3"/>
            <p:cNvSpPr/>
            <p:nvPr/>
          </p:nvSpPr>
          <p:spPr>
            <a:xfrm>
              <a:off x="1963244" y="38964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" name="Google Shape;47;p3"/>
            <p:cNvGrpSpPr/>
            <p:nvPr/>
          </p:nvGrpSpPr>
          <p:grpSpPr>
            <a:xfrm>
              <a:off x="8387799" y="177906"/>
              <a:ext cx="669794" cy="830426"/>
              <a:chOff x="3553318" y="981747"/>
              <a:chExt cx="887615" cy="1100631"/>
            </a:xfrm>
          </p:grpSpPr>
          <p:sp>
            <p:nvSpPr>
              <p:cNvPr id="48" name="Google Shape;48;p3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3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3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3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3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3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3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" name="Google Shape;55;p3"/>
            <p:cNvSpPr/>
            <p:nvPr/>
          </p:nvSpPr>
          <p:spPr>
            <a:xfrm>
              <a:off x="4884344" y="17789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" name="Google Shape;56;p3"/>
            <p:cNvGrpSpPr/>
            <p:nvPr/>
          </p:nvGrpSpPr>
          <p:grpSpPr>
            <a:xfrm>
              <a:off x="302599" y="4153356"/>
              <a:ext cx="669794" cy="830426"/>
              <a:chOff x="3553318" y="981747"/>
              <a:chExt cx="887615" cy="1100631"/>
            </a:xfrm>
          </p:grpSpPr>
          <p:sp>
            <p:nvSpPr>
              <p:cNvPr id="57" name="Google Shape;57;p3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3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3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3"/>
              <p:cNvSpPr/>
              <p:nvPr/>
            </p:nvSpPr>
            <p:spPr>
              <a:xfrm>
                <a:off x="4350067" y="1303583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" name="Google Shape;62;p3"/>
            <p:cNvGrpSpPr/>
            <p:nvPr/>
          </p:nvGrpSpPr>
          <p:grpSpPr>
            <a:xfrm>
              <a:off x="8195930" y="4292936"/>
              <a:ext cx="681393" cy="672200"/>
              <a:chOff x="8195930" y="4292936"/>
              <a:chExt cx="681393" cy="672200"/>
            </a:xfrm>
          </p:grpSpPr>
          <p:grpSp>
            <p:nvGrpSpPr>
              <p:cNvPr id="63" name="Google Shape;63;p3"/>
              <p:cNvGrpSpPr/>
              <p:nvPr/>
            </p:nvGrpSpPr>
            <p:grpSpPr>
              <a:xfrm>
                <a:off x="8785880" y="4292936"/>
                <a:ext cx="91443" cy="76200"/>
                <a:chOff x="8870910" y="-843670"/>
                <a:chExt cx="54606" cy="44645"/>
              </a:xfrm>
            </p:grpSpPr>
            <p:sp>
              <p:nvSpPr>
                <p:cNvPr id="64" name="Google Shape;64;p3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65;p3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" name="Google Shape;66;p3"/>
              <p:cNvGrpSpPr/>
              <p:nvPr/>
            </p:nvGrpSpPr>
            <p:grpSpPr>
              <a:xfrm>
                <a:off x="8600552" y="4693512"/>
                <a:ext cx="276760" cy="271622"/>
                <a:chOff x="3490002" y="196082"/>
                <a:chExt cx="276760" cy="271622"/>
              </a:xfrm>
            </p:grpSpPr>
            <p:sp>
              <p:nvSpPr>
                <p:cNvPr id="67" name="Google Shape;67;p3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68;p3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" name="Google Shape;69;p3"/>
              <p:cNvGrpSpPr/>
              <p:nvPr/>
            </p:nvGrpSpPr>
            <p:grpSpPr>
              <a:xfrm>
                <a:off x="8195930" y="4888936"/>
                <a:ext cx="91443" cy="76200"/>
                <a:chOff x="8870910" y="-843670"/>
                <a:chExt cx="54606" cy="44645"/>
              </a:xfrm>
            </p:grpSpPr>
            <p:sp>
              <p:nvSpPr>
                <p:cNvPr id="70" name="Google Shape;70;p3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71;p3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72" name="Google Shape;72;p3"/>
            <p:cNvSpPr/>
            <p:nvPr/>
          </p:nvSpPr>
          <p:spPr>
            <a:xfrm>
              <a:off x="3125869" y="463302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8790469" y="176662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" name="Google Shape;74;p3"/>
          <p:cNvSpPr txBox="1">
            <a:spLocks noGrp="1"/>
          </p:cNvSpPr>
          <p:nvPr>
            <p:ph type="title"/>
          </p:nvPr>
        </p:nvSpPr>
        <p:spPr>
          <a:xfrm>
            <a:off x="4884350" y="2441125"/>
            <a:ext cx="3253200" cy="9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500"/>
              <a:buNone/>
              <a:defRPr sz="5000"/>
            </a:lvl1pPr>
            <a:lvl2pPr lvl="1" algn="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2pPr>
            <a:lvl3pPr lvl="2" algn="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3pPr>
            <a:lvl4pPr lvl="3" algn="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4pPr>
            <a:lvl5pPr lvl="4" algn="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5pPr>
            <a:lvl6pPr lvl="5" algn="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6pPr>
            <a:lvl7pPr lvl="6" algn="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7pPr>
            <a:lvl8pPr lvl="7" algn="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8pPr>
            <a:lvl9pPr lvl="8" algn="r">
              <a:spcBef>
                <a:spcPts val="0"/>
              </a:spcBef>
              <a:spcAft>
                <a:spcPts val="0"/>
              </a:spcAft>
              <a:buSzPts val="4500"/>
              <a:buNone/>
              <a:defRPr sz="4500"/>
            </a:lvl9pPr>
          </a:lstStyle>
          <a:p>
            <a:endParaRPr/>
          </a:p>
        </p:txBody>
      </p:sp>
      <p:sp>
        <p:nvSpPr>
          <p:cNvPr id="75" name="Google Shape;75;p3"/>
          <p:cNvSpPr txBox="1">
            <a:spLocks noGrp="1"/>
          </p:cNvSpPr>
          <p:nvPr>
            <p:ph type="title" idx="2" hasCustomPrompt="1"/>
          </p:nvPr>
        </p:nvSpPr>
        <p:spPr>
          <a:xfrm>
            <a:off x="6142250" y="1467311"/>
            <a:ext cx="737400" cy="68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 b="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9pPr>
          </a:lstStyle>
          <a:p>
            <a:r>
              <a:t>xx%</a:t>
            </a:r>
          </a:p>
        </p:txBody>
      </p:sp>
      <p:sp>
        <p:nvSpPr>
          <p:cNvPr id="76" name="Google Shape;76;p3"/>
          <p:cNvSpPr txBox="1">
            <a:spLocks noGrp="1"/>
          </p:cNvSpPr>
          <p:nvPr>
            <p:ph type="subTitle" idx="1"/>
          </p:nvPr>
        </p:nvSpPr>
        <p:spPr>
          <a:xfrm>
            <a:off x="4884350" y="3331350"/>
            <a:ext cx="3253200" cy="6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5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50"/>
              <a:buNone/>
              <a:defRPr sz="185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2_1_1_1">
    <p:spTree>
      <p:nvGrpSpPr>
        <p:cNvPr id="1" name="Shape 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" name="Google Shape;701;p21"/>
          <p:cNvSpPr txBox="1">
            <a:spLocks noGrp="1"/>
          </p:cNvSpPr>
          <p:nvPr>
            <p:ph type="title"/>
          </p:nvPr>
        </p:nvSpPr>
        <p:spPr>
          <a:xfrm>
            <a:off x="904350" y="1335225"/>
            <a:ext cx="3287400" cy="12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9200"/>
              <a:buNone/>
              <a:defRPr sz="8300"/>
            </a:lvl1pPr>
            <a:lvl2pPr lvl="1" rtl="0">
              <a:spcBef>
                <a:spcPts val="0"/>
              </a:spcBef>
              <a:spcAft>
                <a:spcPts val="0"/>
              </a:spcAft>
              <a:buSzPts val="9200"/>
              <a:buNone/>
              <a:defRPr sz="9200"/>
            </a:lvl2pPr>
            <a:lvl3pPr lvl="2" rtl="0">
              <a:spcBef>
                <a:spcPts val="0"/>
              </a:spcBef>
              <a:spcAft>
                <a:spcPts val="0"/>
              </a:spcAft>
              <a:buSzPts val="9200"/>
              <a:buNone/>
              <a:defRPr sz="9200"/>
            </a:lvl3pPr>
            <a:lvl4pPr lvl="3" rtl="0">
              <a:spcBef>
                <a:spcPts val="0"/>
              </a:spcBef>
              <a:spcAft>
                <a:spcPts val="0"/>
              </a:spcAft>
              <a:buSzPts val="9200"/>
              <a:buNone/>
              <a:defRPr sz="9200"/>
            </a:lvl4pPr>
            <a:lvl5pPr lvl="4" rtl="0">
              <a:spcBef>
                <a:spcPts val="0"/>
              </a:spcBef>
              <a:spcAft>
                <a:spcPts val="0"/>
              </a:spcAft>
              <a:buSzPts val="9200"/>
              <a:buNone/>
              <a:defRPr sz="9200"/>
            </a:lvl5pPr>
            <a:lvl6pPr lvl="5" rtl="0">
              <a:spcBef>
                <a:spcPts val="0"/>
              </a:spcBef>
              <a:spcAft>
                <a:spcPts val="0"/>
              </a:spcAft>
              <a:buSzPts val="9200"/>
              <a:buNone/>
              <a:defRPr sz="9200"/>
            </a:lvl6pPr>
            <a:lvl7pPr lvl="6" rtl="0">
              <a:spcBef>
                <a:spcPts val="0"/>
              </a:spcBef>
              <a:spcAft>
                <a:spcPts val="0"/>
              </a:spcAft>
              <a:buSzPts val="9200"/>
              <a:buNone/>
              <a:defRPr sz="9200"/>
            </a:lvl7pPr>
            <a:lvl8pPr lvl="7" rtl="0">
              <a:spcBef>
                <a:spcPts val="0"/>
              </a:spcBef>
              <a:spcAft>
                <a:spcPts val="0"/>
              </a:spcAft>
              <a:buSzPts val="9200"/>
              <a:buNone/>
              <a:defRPr sz="9200"/>
            </a:lvl8pPr>
            <a:lvl9pPr lvl="8" rtl="0">
              <a:spcBef>
                <a:spcPts val="0"/>
              </a:spcBef>
              <a:spcAft>
                <a:spcPts val="0"/>
              </a:spcAft>
              <a:buSzPts val="9200"/>
              <a:buNone/>
              <a:defRPr sz="9200"/>
            </a:lvl9pPr>
          </a:lstStyle>
          <a:p>
            <a:endParaRPr/>
          </a:p>
        </p:txBody>
      </p:sp>
      <p:sp>
        <p:nvSpPr>
          <p:cNvPr id="702" name="Google Shape;702;p21"/>
          <p:cNvSpPr txBox="1">
            <a:spLocks noGrp="1"/>
          </p:cNvSpPr>
          <p:nvPr>
            <p:ph type="subTitle" idx="1"/>
          </p:nvPr>
        </p:nvSpPr>
        <p:spPr>
          <a:xfrm>
            <a:off x="904350" y="2725900"/>
            <a:ext cx="3287400" cy="8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grpSp>
        <p:nvGrpSpPr>
          <p:cNvPr id="703" name="Google Shape;703;p21"/>
          <p:cNvGrpSpPr/>
          <p:nvPr/>
        </p:nvGrpSpPr>
        <p:grpSpPr>
          <a:xfrm>
            <a:off x="6990292" y="383200"/>
            <a:ext cx="72420" cy="59171"/>
            <a:chOff x="1081830" y="1265825"/>
            <a:chExt cx="72420" cy="59171"/>
          </a:xfrm>
        </p:grpSpPr>
        <p:sp>
          <p:nvSpPr>
            <p:cNvPr id="704" name="Google Shape;704;p21"/>
            <p:cNvSpPr/>
            <p:nvPr/>
          </p:nvSpPr>
          <p:spPr>
            <a:xfrm>
              <a:off x="1081830" y="1265825"/>
              <a:ext cx="72420" cy="59171"/>
            </a:xfrm>
            <a:custGeom>
              <a:avLst/>
              <a:gdLst/>
              <a:ahLst/>
              <a:cxnLst/>
              <a:rect l="l" t="t" r="r" b="b"/>
              <a:pathLst>
                <a:path w="1279" h="1045" extrusionOk="0">
                  <a:moveTo>
                    <a:pt x="550" y="164"/>
                  </a:moveTo>
                  <a:cubicBezTo>
                    <a:pt x="681" y="164"/>
                    <a:pt x="819" y="202"/>
                    <a:pt x="895" y="279"/>
                  </a:cubicBezTo>
                  <a:cubicBezTo>
                    <a:pt x="1023" y="407"/>
                    <a:pt x="1023" y="598"/>
                    <a:pt x="895" y="726"/>
                  </a:cubicBezTo>
                  <a:cubicBezTo>
                    <a:pt x="810" y="833"/>
                    <a:pt x="682" y="875"/>
                    <a:pt x="533" y="875"/>
                  </a:cubicBezTo>
                  <a:cubicBezTo>
                    <a:pt x="448" y="875"/>
                    <a:pt x="405" y="833"/>
                    <a:pt x="341" y="769"/>
                  </a:cubicBezTo>
                  <a:cubicBezTo>
                    <a:pt x="299" y="726"/>
                    <a:pt x="192" y="726"/>
                    <a:pt x="192" y="641"/>
                  </a:cubicBezTo>
                  <a:cubicBezTo>
                    <a:pt x="192" y="556"/>
                    <a:pt x="192" y="449"/>
                    <a:pt x="214" y="364"/>
                  </a:cubicBezTo>
                  <a:cubicBezTo>
                    <a:pt x="235" y="322"/>
                    <a:pt x="278" y="258"/>
                    <a:pt x="320" y="215"/>
                  </a:cubicBezTo>
                  <a:cubicBezTo>
                    <a:pt x="380" y="181"/>
                    <a:pt x="463" y="164"/>
                    <a:pt x="550" y="164"/>
                  </a:cubicBezTo>
                  <a:close/>
                  <a:moveTo>
                    <a:pt x="553" y="0"/>
                  </a:moveTo>
                  <a:cubicBezTo>
                    <a:pt x="503" y="0"/>
                    <a:pt x="454" y="7"/>
                    <a:pt x="405" y="23"/>
                  </a:cubicBezTo>
                  <a:cubicBezTo>
                    <a:pt x="192" y="66"/>
                    <a:pt x="65" y="194"/>
                    <a:pt x="22" y="407"/>
                  </a:cubicBezTo>
                  <a:cubicBezTo>
                    <a:pt x="1" y="620"/>
                    <a:pt x="22" y="790"/>
                    <a:pt x="214" y="939"/>
                  </a:cubicBezTo>
                  <a:cubicBezTo>
                    <a:pt x="320" y="1010"/>
                    <a:pt x="438" y="1044"/>
                    <a:pt x="555" y="1044"/>
                  </a:cubicBezTo>
                  <a:cubicBezTo>
                    <a:pt x="717" y="1044"/>
                    <a:pt x="878" y="978"/>
                    <a:pt x="1002" y="854"/>
                  </a:cubicBezTo>
                  <a:cubicBezTo>
                    <a:pt x="1279" y="577"/>
                    <a:pt x="1172" y="151"/>
                    <a:pt x="810" y="45"/>
                  </a:cubicBezTo>
                  <a:cubicBezTo>
                    <a:pt x="718" y="18"/>
                    <a:pt x="634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1"/>
            <p:cNvSpPr/>
            <p:nvPr/>
          </p:nvSpPr>
          <p:spPr>
            <a:xfrm>
              <a:off x="1092701" y="1275054"/>
              <a:ext cx="47053" cy="40372"/>
            </a:xfrm>
            <a:custGeom>
              <a:avLst/>
              <a:gdLst/>
              <a:ahLst/>
              <a:cxnLst/>
              <a:rect l="l" t="t" r="r" b="b"/>
              <a:pathLst>
                <a:path w="831" h="713" extrusionOk="0">
                  <a:moveTo>
                    <a:pt x="358" y="1"/>
                  </a:moveTo>
                  <a:cubicBezTo>
                    <a:pt x="271" y="1"/>
                    <a:pt x="188" y="18"/>
                    <a:pt x="128" y="52"/>
                  </a:cubicBezTo>
                  <a:cubicBezTo>
                    <a:pt x="86" y="95"/>
                    <a:pt x="43" y="159"/>
                    <a:pt x="22" y="201"/>
                  </a:cubicBezTo>
                  <a:cubicBezTo>
                    <a:pt x="0" y="286"/>
                    <a:pt x="0" y="393"/>
                    <a:pt x="0" y="478"/>
                  </a:cubicBezTo>
                  <a:cubicBezTo>
                    <a:pt x="0" y="563"/>
                    <a:pt x="107" y="563"/>
                    <a:pt x="149" y="606"/>
                  </a:cubicBezTo>
                  <a:cubicBezTo>
                    <a:pt x="213" y="670"/>
                    <a:pt x="256" y="712"/>
                    <a:pt x="341" y="712"/>
                  </a:cubicBezTo>
                  <a:cubicBezTo>
                    <a:pt x="490" y="712"/>
                    <a:pt x="618" y="670"/>
                    <a:pt x="703" y="563"/>
                  </a:cubicBezTo>
                  <a:cubicBezTo>
                    <a:pt x="831" y="435"/>
                    <a:pt x="831" y="244"/>
                    <a:pt x="703" y="116"/>
                  </a:cubicBezTo>
                  <a:cubicBezTo>
                    <a:pt x="627" y="39"/>
                    <a:pt x="489" y="1"/>
                    <a:pt x="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" name="Google Shape;706;p21"/>
          <p:cNvGrpSpPr/>
          <p:nvPr/>
        </p:nvGrpSpPr>
        <p:grpSpPr>
          <a:xfrm rot="10800000">
            <a:off x="192979" y="4163107"/>
            <a:ext cx="669794" cy="830426"/>
            <a:chOff x="3553318" y="981747"/>
            <a:chExt cx="887615" cy="1100631"/>
          </a:xfrm>
        </p:grpSpPr>
        <p:sp>
          <p:nvSpPr>
            <p:cNvPr id="707" name="Google Shape;707;p21"/>
            <p:cNvSpPr/>
            <p:nvPr/>
          </p:nvSpPr>
          <p:spPr>
            <a:xfrm>
              <a:off x="3553318" y="981747"/>
              <a:ext cx="349757" cy="34330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1"/>
            <p:cNvSpPr/>
            <p:nvPr/>
          </p:nvSpPr>
          <p:spPr>
            <a:xfrm>
              <a:off x="3578628" y="1000602"/>
              <a:ext cx="299137" cy="300326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1"/>
            <p:cNvSpPr/>
            <p:nvPr/>
          </p:nvSpPr>
          <p:spPr>
            <a:xfrm>
              <a:off x="4334773" y="1320579"/>
              <a:ext cx="72364" cy="59171"/>
            </a:xfrm>
            <a:custGeom>
              <a:avLst/>
              <a:gdLst/>
              <a:ahLst/>
              <a:cxnLst/>
              <a:rect l="l" t="t" r="r" b="b"/>
              <a:pathLst>
                <a:path w="1278" h="1045" extrusionOk="0">
                  <a:moveTo>
                    <a:pt x="583" y="160"/>
                  </a:moveTo>
                  <a:cubicBezTo>
                    <a:pt x="701" y="160"/>
                    <a:pt x="822" y="198"/>
                    <a:pt x="895" y="270"/>
                  </a:cubicBezTo>
                  <a:cubicBezTo>
                    <a:pt x="1022" y="398"/>
                    <a:pt x="1044" y="590"/>
                    <a:pt x="916" y="739"/>
                  </a:cubicBezTo>
                  <a:cubicBezTo>
                    <a:pt x="809" y="824"/>
                    <a:pt x="682" y="867"/>
                    <a:pt x="533" y="867"/>
                  </a:cubicBezTo>
                  <a:cubicBezTo>
                    <a:pt x="469" y="867"/>
                    <a:pt x="405" y="824"/>
                    <a:pt x="362" y="760"/>
                  </a:cubicBezTo>
                  <a:cubicBezTo>
                    <a:pt x="320" y="718"/>
                    <a:pt x="213" y="718"/>
                    <a:pt x="213" y="632"/>
                  </a:cubicBezTo>
                  <a:cubicBezTo>
                    <a:pt x="213" y="547"/>
                    <a:pt x="213" y="462"/>
                    <a:pt x="234" y="377"/>
                  </a:cubicBezTo>
                  <a:cubicBezTo>
                    <a:pt x="234" y="313"/>
                    <a:pt x="298" y="249"/>
                    <a:pt x="341" y="228"/>
                  </a:cubicBezTo>
                  <a:cubicBezTo>
                    <a:pt x="405" y="182"/>
                    <a:pt x="494" y="160"/>
                    <a:pt x="583" y="160"/>
                  </a:cubicBezTo>
                  <a:close/>
                  <a:moveTo>
                    <a:pt x="581" y="1"/>
                  </a:moveTo>
                  <a:cubicBezTo>
                    <a:pt x="525" y="1"/>
                    <a:pt x="467" y="6"/>
                    <a:pt x="405" y="15"/>
                  </a:cubicBezTo>
                  <a:cubicBezTo>
                    <a:pt x="192" y="57"/>
                    <a:pt x="85" y="206"/>
                    <a:pt x="43" y="398"/>
                  </a:cubicBezTo>
                  <a:cubicBezTo>
                    <a:pt x="0" y="611"/>
                    <a:pt x="43" y="803"/>
                    <a:pt x="234" y="931"/>
                  </a:cubicBezTo>
                  <a:cubicBezTo>
                    <a:pt x="348" y="1006"/>
                    <a:pt x="474" y="1044"/>
                    <a:pt x="598" y="1044"/>
                  </a:cubicBezTo>
                  <a:cubicBezTo>
                    <a:pt x="753" y="1044"/>
                    <a:pt x="904" y="985"/>
                    <a:pt x="1022" y="867"/>
                  </a:cubicBezTo>
                  <a:cubicBezTo>
                    <a:pt x="1278" y="590"/>
                    <a:pt x="1172" y="143"/>
                    <a:pt x="809" y="36"/>
                  </a:cubicBezTo>
                  <a:cubicBezTo>
                    <a:pt x="735" y="11"/>
                    <a:pt x="660" y="1"/>
                    <a:pt x="5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1"/>
            <p:cNvSpPr/>
            <p:nvPr/>
          </p:nvSpPr>
          <p:spPr>
            <a:xfrm>
              <a:off x="4346833" y="1329582"/>
              <a:ext cx="47053" cy="40089"/>
            </a:xfrm>
            <a:custGeom>
              <a:avLst/>
              <a:gdLst/>
              <a:ahLst/>
              <a:cxnLst/>
              <a:rect l="l" t="t" r="r" b="b"/>
              <a:pathLst>
                <a:path w="831" h="708" extrusionOk="0">
                  <a:moveTo>
                    <a:pt x="362" y="1"/>
                  </a:moveTo>
                  <a:cubicBezTo>
                    <a:pt x="270" y="1"/>
                    <a:pt x="183" y="23"/>
                    <a:pt x="128" y="69"/>
                  </a:cubicBezTo>
                  <a:cubicBezTo>
                    <a:pt x="64" y="111"/>
                    <a:pt x="21" y="154"/>
                    <a:pt x="0" y="218"/>
                  </a:cubicBezTo>
                  <a:cubicBezTo>
                    <a:pt x="0" y="303"/>
                    <a:pt x="0" y="388"/>
                    <a:pt x="0" y="473"/>
                  </a:cubicBezTo>
                  <a:cubicBezTo>
                    <a:pt x="0" y="580"/>
                    <a:pt x="107" y="559"/>
                    <a:pt x="149" y="601"/>
                  </a:cubicBezTo>
                  <a:cubicBezTo>
                    <a:pt x="192" y="665"/>
                    <a:pt x="256" y="708"/>
                    <a:pt x="320" y="708"/>
                  </a:cubicBezTo>
                  <a:cubicBezTo>
                    <a:pt x="469" y="708"/>
                    <a:pt x="596" y="686"/>
                    <a:pt x="703" y="580"/>
                  </a:cubicBezTo>
                  <a:cubicBezTo>
                    <a:pt x="831" y="431"/>
                    <a:pt x="809" y="239"/>
                    <a:pt x="682" y="111"/>
                  </a:cubicBezTo>
                  <a:cubicBezTo>
                    <a:pt x="609" y="39"/>
                    <a:pt x="482" y="1"/>
                    <a:pt x="3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1"/>
            <p:cNvSpPr/>
            <p:nvPr/>
          </p:nvSpPr>
          <p:spPr>
            <a:xfrm>
              <a:off x="3630495" y="1268316"/>
              <a:ext cx="777880" cy="761006"/>
            </a:xfrm>
            <a:custGeom>
              <a:avLst/>
              <a:gdLst/>
              <a:ahLst/>
              <a:cxnLst/>
              <a:rect l="l" t="t" r="r" b="b"/>
              <a:pathLst>
                <a:path w="13738" h="13440" extrusionOk="0">
                  <a:moveTo>
                    <a:pt x="7561" y="1"/>
                  </a:moveTo>
                  <a:cubicBezTo>
                    <a:pt x="7518" y="107"/>
                    <a:pt x="7476" y="192"/>
                    <a:pt x="7476" y="256"/>
                  </a:cubicBezTo>
                  <a:cubicBezTo>
                    <a:pt x="7220" y="1257"/>
                    <a:pt x="6965" y="2258"/>
                    <a:pt x="6709" y="3259"/>
                  </a:cubicBezTo>
                  <a:cubicBezTo>
                    <a:pt x="6603" y="3706"/>
                    <a:pt x="6496" y="4132"/>
                    <a:pt x="6390" y="4580"/>
                  </a:cubicBezTo>
                  <a:cubicBezTo>
                    <a:pt x="6262" y="5027"/>
                    <a:pt x="6134" y="5453"/>
                    <a:pt x="6006" y="5921"/>
                  </a:cubicBezTo>
                  <a:cubicBezTo>
                    <a:pt x="4026" y="6198"/>
                    <a:pt x="2024" y="6305"/>
                    <a:pt x="0" y="6539"/>
                  </a:cubicBezTo>
                  <a:cubicBezTo>
                    <a:pt x="64" y="6624"/>
                    <a:pt x="149" y="6624"/>
                    <a:pt x="213" y="6645"/>
                  </a:cubicBezTo>
                  <a:cubicBezTo>
                    <a:pt x="1278" y="6858"/>
                    <a:pt x="2343" y="7071"/>
                    <a:pt x="3408" y="7284"/>
                  </a:cubicBezTo>
                  <a:cubicBezTo>
                    <a:pt x="4111" y="7433"/>
                    <a:pt x="4814" y="7583"/>
                    <a:pt x="5495" y="7774"/>
                  </a:cubicBezTo>
                  <a:cubicBezTo>
                    <a:pt x="5602" y="7796"/>
                    <a:pt x="5708" y="7817"/>
                    <a:pt x="5772" y="7881"/>
                  </a:cubicBezTo>
                  <a:cubicBezTo>
                    <a:pt x="5836" y="8158"/>
                    <a:pt x="5900" y="8413"/>
                    <a:pt x="5964" y="8669"/>
                  </a:cubicBezTo>
                  <a:cubicBezTo>
                    <a:pt x="6155" y="9435"/>
                    <a:pt x="6368" y="10202"/>
                    <a:pt x="6581" y="10969"/>
                  </a:cubicBezTo>
                  <a:cubicBezTo>
                    <a:pt x="6645" y="11267"/>
                    <a:pt x="6730" y="11544"/>
                    <a:pt x="6773" y="11842"/>
                  </a:cubicBezTo>
                  <a:cubicBezTo>
                    <a:pt x="6858" y="12353"/>
                    <a:pt x="6922" y="12864"/>
                    <a:pt x="7007" y="13376"/>
                  </a:cubicBezTo>
                  <a:cubicBezTo>
                    <a:pt x="7007" y="13397"/>
                    <a:pt x="7029" y="13418"/>
                    <a:pt x="7050" y="13439"/>
                  </a:cubicBezTo>
                  <a:cubicBezTo>
                    <a:pt x="7071" y="13418"/>
                    <a:pt x="7092" y="13397"/>
                    <a:pt x="7092" y="13376"/>
                  </a:cubicBezTo>
                  <a:cubicBezTo>
                    <a:pt x="7114" y="13120"/>
                    <a:pt x="7135" y="12886"/>
                    <a:pt x="7156" y="12630"/>
                  </a:cubicBezTo>
                  <a:cubicBezTo>
                    <a:pt x="7199" y="12204"/>
                    <a:pt x="7220" y="11778"/>
                    <a:pt x="7284" y="11331"/>
                  </a:cubicBezTo>
                  <a:cubicBezTo>
                    <a:pt x="7391" y="10500"/>
                    <a:pt x="7518" y="9670"/>
                    <a:pt x="7625" y="8839"/>
                  </a:cubicBezTo>
                  <a:cubicBezTo>
                    <a:pt x="7667" y="8626"/>
                    <a:pt x="7731" y="8434"/>
                    <a:pt x="7667" y="8264"/>
                  </a:cubicBezTo>
                  <a:cubicBezTo>
                    <a:pt x="7731" y="8179"/>
                    <a:pt x="7817" y="8179"/>
                    <a:pt x="7880" y="8158"/>
                  </a:cubicBezTo>
                  <a:cubicBezTo>
                    <a:pt x="8243" y="8094"/>
                    <a:pt x="8605" y="8030"/>
                    <a:pt x="8945" y="7966"/>
                  </a:cubicBezTo>
                  <a:cubicBezTo>
                    <a:pt x="9584" y="7838"/>
                    <a:pt x="10223" y="7732"/>
                    <a:pt x="10862" y="7668"/>
                  </a:cubicBezTo>
                  <a:cubicBezTo>
                    <a:pt x="11224" y="7646"/>
                    <a:pt x="11608" y="7604"/>
                    <a:pt x="11970" y="7540"/>
                  </a:cubicBezTo>
                  <a:cubicBezTo>
                    <a:pt x="12523" y="7433"/>
                    <a:pt x="13077" y="7327"/>
                    <a:pt x="13631" y="7221"/>
                  </a:cubicBezTo>
                  <a:cubicBezTo>
                    <a:pt x="13673" y="7221"/>
                    <a:pt x="13716" y="7221"/>
                    <a:pt x="13737" y="7135"/>
                  </a:cubicBezTo>
                  <a:cubicBezTo>
                    <a:pt x="13460" y="7114"/>
                    <a:pt x="13205" y="7050"/>
                    <a:pt x="12949" y="7029"/>
                  </a:cubicBezTo>
                  <a:cubicBezTo>
                    <a:pt x="12481" y="6965"/>
                    <a:pt x="12033" y="6901"/>
                    <a:pt x="11586" y="6837"/>
                  </a:cubicBezTo>
                  <a:cubicBezTo>
                    <a:pt x="10926" y="6731"/>
                    <a:pt x="10266" y="6645"/>
                    <a:pt x="9606" y="6539"/>
                  </a:cubicBezTo>
                  <a:cubicBezTo>
                    <a:pt x="9201" y="6475"/>
                    <a:pt x="8796" y="6411"/>
                    <a:pt x="8392" y="6326"/>
                  </a:cubicBezTo>
                  <a:cubicBezTo>
                    <a:pt x="8008" y="6262"/>
                    <a:pt x="7987" y="6220"/>
                    <a:pt x="7966" y="5836"/>
                  </a:cubicBezTo>
                  <a:cubicBezTo>
                    <a:pt x="7923" y="5112"/>
                    <a:pt x="7880" y="4367"/>
                    <a:pt x="7838" y="3643"/>
                  </a:cubicBezTo>
                  <a:cubicBezTo>
                    <a:pt x="7795" y="2940"/>
                    <a:pt x="7731" y="2258"/>
                    <a:pt x="7689" y="1577"/>
                  </a:cubicBezTo>
                  <a:cubicBezTo>
                    <a:pt x="7646" y="1108"/>
                    <a:pt x="7625" y="640"/>
                    <a:pt x="7604" y="171"/>
                  </a:cubicBezTo>
                  <a:cubicBezTo>
                    <a:pt x="7582" y="128"/>
                    <a:pt x="7582" y="86"/>
                    <a:pt x="7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1"/>
            <p:cNvSpPr/>
            <p:nvPr/>
          </p:nvSpPr>
          <p:spPr>
            <a:xfrm>
              <a:off x="3608752" y="1249234"/>
              <a:ext cx="832181" cy="833143"/>
            </a:xfrm>
            <a:custGeom>
              <a:avLst/>
              <a:gdLst/>
              <a:ahLst/>
              <a:cxnLst/>
              <a:rect l="l" t="t" r="r" b="b"/>
              <a:pathLst>
                <a:path w="14697" h="14714" extrusionOk="0">
                  <a:moveTo>
                    <a:pt x="7945" y="338"/>
                  </a:moveTo>
                  <a:cubicBezTo>
                    <a:pt x="7966" y="423"/>
                    <a:pt x="7966" y="465"/>
                    <a:pt x="7966" y="508"/>
                  </a:cubicBezTo>
                  <a:cubicBezTo>
                    <a:pt x="8009" y="977"/>
                    <a:pt x="8030" y="1445"/>
                    <a:pt x="8073" y="1914"/>
                  </a:cubicBezTo>
                  <a:cubicBezTo>
                    <a:pt x="8115" y="2595"/>
                    <a:pt x="8179" y="3298"/>
                    <a:pt x="8222" y="3980"/>
                  </a:cubicBezTo>
                  <a:cubicBezTo>
                    <a:pt x="8264" y="4704"/>
                    <a:pt x="8307" y="5449"/>
                    <a:pt x="8350" y="6173"/>
                  </a:cubicBezTo>
                  <a:cubicBezTo>
                    <a:pt x="8371" y="6557"/>
                    <a:pt x="8392" y="6599"/>
                    <a:pt x="8776" y="6684"/>
                  </a:cubicBezTo>
                  <a:cubicBezTo>
                    <a:pt x="9180" y="6748"/>
                    <a:pt x="9585" y="6812"/>
                    <a:pt x="9990" y="6876"/>
                  </a:cubicBezTo>
                  <a:cubicBezTo>
                    <a:pt x="10650" y="6982"/>
                    <a:pt x="11310" y="7068"/>
                    <a:pt x="11970" y="7174"/>
                  </a:cubicBezTo>
                  <a:cubicBezTo>
                    <a:pt x="12417" y="7238"/>
                    <a:pt x="12865" y="7302"/>
                    <a:pt x="13312" y="7366"/>
                  </a:cubicBezTo>
                  <a:cubicBezTo>
                    <a:pt x="13589" y="7408"/>
                    <a:pt x="13844" y="7451"/>
                    <a:pt x="14121" y="7494"/>
                  </a:cubicBezTo>
                  <a:cubicBezTo>
                    <a:pt x="14100" y="7558"/>
                    <a:pt x="14036" y="7558"/>
                    <a:pt x="13994" y="7558"/>
                  </a:cubicBezTo>
                  <a:cubicBezTo>
                    <a:pt x="13440" y="7664"/>
                    <a:pt x="12907" y="7770"/>
                    <a:pt x="12354" y="7877"/>
                  </a:cubicBezTo>
                  <a:cubicBezTo>
                    <a:pt x="11970" y="7941"/>
                    <a:pt x="11608" y="7983"/>
                    <a:pt x="11246" y="8005"/>
                  </a:cubicBezTo>
                  <a:cubicBezTo>
                    <a:pt x="10607" y="8069"/>
                    <a:pt x="9968" y="8175"/>
                    <a:pt x="9329" y="8303"/>
                  </a:cubicBezTo>
                  <a:cubicBezTo>
                    <a:pt x="8967" y="8367"/>
                    <a:pt x="8627" y="8431"/>
                    <a:pt x="8264" y="8495"/>
                  </a:cubicBezTo>
                  <a:cubicBezTo>
                    <a:pt x="8179" y="8516"/>
                    <a:pt x="8115" y="8516"/>
                    <a:pt x="8051" y="8601"/>
                  </a:cubicBezTo>
                  <a:cubicBezTo>
                    <a:pt x="8115" y="8793"/>
                    <a:pt x="8030" y="8984"/>
                    <a:pt x="8009" y="9176"/>
                  </a:cubicBezTo>
                  <a:cubicBezTo>
                    <a:pt x="7902" y="10007"/>
                    <a:pt x="7775" y="10837"/>
                    <a:pt x="7668" y="11668"/>
                  </a:cubicBezTo>
                  <a:cubicBezTo>
                    <a:pt x="7604" y="12115"/>
                    <a:pt x="7583" y="12541"/>
                    <a:pt x="7540" y="12967"/>
                  </a:cubicBezTo>
                  <a:cubicBezTo>
                    <a:pt x="7519" y="13223"/>
                    <a:pt x="7498" y="13457"/>
                    <a:pt x="7476" y="13713"/>
                  </a:cubicBezTo>
                  <a:cubicBezTo>
                    <a:pt x="7476" y="13734"/>
                    <a:pt x="7455" y="13755"/>
                    <a:pt x="7434" y="13798"/>
                  </a:cubicBezTo>
                  <a:cubicBezTo>
                    <a:pt x="7413" y="13755"/>
                    <a:pt x="7391" y="13734"/>
                    <a:pt x="7391" y="13713"/>
                  </a:cubicBezTo>
                  <a:cubicBezTo>
                    <a:pt x="7306" y="13201"/>
                    <a:pt x="7242" y="12690"/>
                    <a:pt x="7157" y="12179"/>
                  </a:cubicBezTo>
                  <a:cubicBezTo>
                    <a:pt x="7114" y="11881"/>
                    <a:pt x="7029" y="11604"/>
                    <a:pt x="6965" y="11306"/>
                  </a:cubicBezTo>
                  <a:cubicBezTo>
                    <a:pt x="6752" y="10539"/>
                    <a:pt x="6539" y="9772"/>
                    <a:pt x="6348" y="9006"/>
                  </a:cubicBezTo>
                  <a:cubicBezTo>
                    <a:pt x="6262" y="8750"/>
                    <a:pt x="6220" y="8495"/>
                    <a:pt x="6135" y="8218"/>
                  </a:cubicBezTo>
                  <a:cubicBezTo>
                    <a:pt x="6071" y="8154"/>
                    <a:pt x="5986" y="8133"/>
                    <a:pt x="5879" y="8111"/>
                  </a:cubicBezTo>
                  <a:cubicBezTo>
                    <a:pt x="5198" y="7920"/>
                    <a:pt x="4495" y="7770"/>
                    <a:pt x="3792" y="7621"/>
                  </a:cubicBezTo>
                  <a:cubicBezTo>
                    <a:pt x="2727" y="7408"/>
                    <a:pt x="1662" y="7195"/>
                    <a:pt x="597" y="6982"/>
                  </a:cubicBezTo>
                  <a:cubicBezTo>
                    <a:pt x="533" y="6961"/>
                    <a:pt x="448" y="6961"/>
                    <a:pt x="384" y="6876"/>
                  </a:cubicBezTo>
                  <a:cubicBezTo>
                    <a:pt x="2408" y="6642"/>
                    <a:pt x="4410" y="6535"/>
                    <a:pt x="6390" y="6258"/>
                  </a:cubicBezTo>
                  <a:cubicBezTo>
                    <a:pt x="6518" y="5790"/>
                    <a:pt x="6646" y="5364"/>
                    <a:pt x="6752" y="4917"/>
                  </a:cubicBezTo>
                  <a:cubicBezTo>
                    <a:pt x="6880" y="4469"/>
                    <a:pt x="6987" y="4043"/>
                    <a:pt x="7093" y="3596"/>
                  </a:cubicBezTo>
                  <a:cubicBezTo>
                    <a:pt x="7349" y="2595"/>
                    <a:pt x="7604" y="1594"/>
                    <a:pt x="7860" y="593"/>
                  </a:cubicBezTo>
                  <a:cubicBezTo>
                    <a:pt x="7860" y="529"/>
                    <a:pt x="7902" y="465"/>
                    <a:pt x="7945" y="338"/>
                  </a:cubicBezTo>
                  <a:close/>
                  <a:moveTo>
                    <a:pt x="7971" y="1"/>
                  </a:moveTo>
                  <a:cubicBezTo>
                    <a:pt x="7946" y="1"/>
                    <a:pt x="7920" y="13"/>
                    <a:pt x="7902" y="39"/>
                  </a:cubicBezTo>
                  <a:cubicBezTo>
                    <a:pt x="7860" y="61"/>
                    <a:pt x="7817" y="125"/>
                    <a:pt x="7817" y="167"/>
                  </a:cubicBezTo>
                  <a:cubicBezTo>
                    <a:pt x="7775" y="274"/>
                    <a:pt x="7732" y="380"/>
                    <a:pt x="7689" y="508"/>
                  </a:cubicBezTo>
                  <a:cubicBezTo>
                    <a:pt x="7540" y="1147"/>
                    <a:pt x="7370" y="1786"/>
                    <a:pt x="7200" y="2425"/>
                  </a:cubicBezTo>
                  <a:cubicBezTo>
                    <a:pt x="6923" y="3575"/>
                    <a:pt x="6667" y="4725"/>
                    <a:pt x="6326" y="5854"/>
                  </a:cubicBezTo>
                  <a:cubicBezTo>
                    <a:pt x="6305" y="5939"/>
                    <a:pt x="6262" y="6024"/>
                    <a:pt x="6241" y="6109"/>
                  </a:cubicBezTo>
                  <a:cubicBezTo>
                    <a:pt x="6135" y="6131"/>
                    <a:pt x="6028" y="6152"/>
                    <a:pt x="5922" y="6152"/>
                  </a:cubicBezTo>
                  <a:cubicBezTo>
                    <a:pt x="5517" y="6194"/>
                    <a:pt x="5091" y="6237"/>
                    <a:pt x="4686" y="6280"/>
                  </a:cubicBezTo>
                  <a:cubicBezTo>
                    <a:pt x="4048" y="6344"/>
                    <a:pt x="3409" y="6407"/>
                    <a:pt x="2770" y="6471"/>
                  </a:cubicBezTo>
                  <a:cubicBezTo>
                    <a:pt x="1982" y="6557"/>
                    <a:pt x="1194" y="6620"/>
                    <a:pt x="384" y="6706"/>
                  </a:cubicBezTo>
                  <a:cubicBezTo>
                    <a:pt x="278" y="6727"/>
                    <a:pt x="171" y="6748"/>
                    <a:pt x="86" y="6791"/>
                  </a:cubicBezTo>
                  <a:cubicBezTo>
                    <a:pt x="1" y="6833"/>
                    <a:pt x="1" y="6961"/>
                    <a:pt x="65" y="6982"/>
                  </a:cubicBezTo>
                  <a:cubicBezTo>
                    <a:pt x="150" y="7025"/>
                    <a:pt x="257" y="7068"/>
                    <a:pt x="342" y="7089"/>
                  </a:cubicBezTo>
                  <a:cubicBezTo>
                    <a:pt x="938" y="7217"/>
                    <a:pt x="1534" y="7345"/>
                    <a:pt x="2131" y="7472"/>
                  </a:cubicBezTo>
                  <a:cubicBezTo>
                    <a:pt x="3110" y="7664"/>
                    <a:pt x="4069" y="7856"/>
                    <a:pt x="5027" y="8069"/>
                  </a:cubicBezTo>
                  <a:cubicBezTo>
                    <a:pt x="5347" y="8133"/>
                    <a:pt x="5666" y="8239"/>
                    <a:pt x="5986" y="8303"/>
                  </a:cubicBezTo>
                  <a:cubicBezTo>
                    <a:pt x="6028" y="8452"/>
                    <a:pt x="6050" y="8580"/>
                    <a:pt x="6092" y="8708"/>
                  </a:cubicBezTo>
                  <a:cubicBezTo>
                    <a:pt x="6262" y="9389"/>
                    <a:pt x="6454" y="10049"/>
                    <a:pt x="6625" y="10710"/>
                  </a:cubicBezTo>
                  <a:cubicBezTo>
                    <a:pt x="6923" y="11711"/>
                    <a:pt x="7136" y="12712"/>
                    <a:pt x="7221" y="13755"/>
                  </a:cubicBezTo>
                  <a:cubicBezTo>
                    <a:pt x="7242" y="14011"/>
                    <a:pt x="7285" y="14266"/>
                    <a:pt x="7306" y="14522"/>
                  </a:cubicBezTo>
                  <a:cubicBezTo>
                    <a:pt x="7327" y="14586"/>
                    <a:pt x="7327" y="14628"/>
                    <a:pt x="7370" y="14692"/>
                  </a:cubicBezTo>
                  <a:cubicBezTo>
                    <a:pt x="7370" y="14692"/>
                    <a:pt x="7413" y="14714"/>
                    <a:pt x="7434" y="14714"/>
                  </a:cubicBezTo>
                  <a:cubicBezTo>
                    <a:pt x="7455" y="14714"/>
                    <a:pt x="7498" y="14692"/>
                    <a:pt x="7519" y="14671"/>
                  </a:cubicBezTo>
                  <a:cubicBezTo>
                    <a:pt x="7540" y="14650"/>
                    <a:pt x="7540" y="14607"/>
                    <a:pt x="7540" y="14586"/>
                  </a:cubicBezTo>
                  <a:cubicBezTo>
                    <a:pt x="7562" y="14458"/>
                    <a:pt x="7583" y="14330"/>
                    <a:pt x="7583" y="14181"/>
                  </a:cubicBezTo>
                  <a:cubicBezTo>
                    <a:pt x="7647" y="13542"/>
                    <a:pt x="7689" y="12903"/>
                    <a:pt x="7775" y="12264"/>
                  </a:cubicBezTo>
                  <a:cubicBezTo>
                    <a:pt x="7881" y="11285"/>
                    <a:pt x="8030" y="10326"/>
                    <a:pt x="8158" y="9347"/>
                  </a:cubicBezTo>
                  <a:cubicBezTo>
                    <a:pt x="8179" y="9134"/>
                    <a:pt x="8222" y="8899"/>
                    <a:pt x="8264" y="8665"/>
                  </a:cubicBezTo>
                  <a:cubicBezTo>
                    <a:pt x="8371" y="8644"/>
                    <a:pt x="8477" y="8622"/>
                    <a:pt x="8584" y="8601"/>
                  </a:cubicBezTo>
                  <a:cubicBezTo>
                    <a:pt x="8839" y="8559"/>
                    <a:pt x="9116" y="8516"/>
                    <a:pt x="9372" y="8473"/>
                  </a:cubicBezTo>
                  <a:cubicBezTo>
                    <a:pt x="9990" y="8324"/>
                    <a:pt x="10607" y="8239"/>
                    <a:pt x="11246" y="8175"/>
                  </a:cubicBezTo>
                  <a:cubicBezTo>
                    <a:pt x="11715" y="8133"/>
                    <a:pt x="12205" y="8069"/>
                    <a:pt x="12673" y="7983"/>
                  </a:cubicBezTo>
                  <a:cubicBezTo>
                    <a:pt x="13269" y="7898"/>
                    <a:pt x="13844" y="7770"/>
                    <a:pt x="14441" y="7664"/>
                  </a:cubicBezTo>
                  <a:cubicBezTo>
                    <a:pt x="14505" y="7643"/>
                    <a:pt x="14590" y="7643"/>
                    <a:pt x="14654" y="7600"/>
                  </a:cubicBezTo>
                  <a:cubicBezTo>
                    <a:pt x="14675" y="7600"/>
                    <a:pt x="14696" y="7558"/>
                    <a:pt x="14696" y="7536"/>
                  </a:cubicBezTo>
                  <a:cubicBezTo>
                    <a:pt x="14696" y="7494"/>
                    <a:pt x="14675" y="7451"/>
                    <a:pt x="14654" y="7451"/>
                  </a:cubicBezTo>
                  <a:cubicBezTo>
                    <a:pt x="14547" y="7408"/>
                    <a:pt x="14462" y="7366"/>
                    <a:pt x="14356" y="7366"/>
                  </a:cubicBezTo>
                  <a:cubicBezTo>
                    <a:pt x="13972" y="7302"/>
                    <a:pt x="13589" y="7238"/>
                    <a:pt x="13206" y="7174"/>
                  </a:cubicBezTo>
                  <a:cubicBezTo>
                    <a:pt x="12503" y="7068"/>
                    <a:pt x="11800" y="6982"/>
                    <a:pt x="11118" y="6876"/>
                  </a:cubicBezTo>
                  <a:cubicBezTo>
                    <a:pt x="10373" y="6748"/>
                    <a:pt x="9628" y="6642"/>
                    <a:pt x="8882" y="6535"/>
                  </a:cubicBezTo>
                  <a:cubicBezTo>
                    <a:pt x="8776" y="6514"/>
                    <a:pt x="8648" y="6514"/>
                    <a:pt x="8520" y="6386"/>
                  </a:cubicBezTo>
                  <a:lnTo>
                    <a:pt x="8520" y="6407"/>
                  </a:lnTo>
                  <a:cubicBezTo>
                    <a:pt x="8520" y="6280"/>
                    <a:pt x="8520" y="6173"/>
                    <a:pt x="8499" y="6067"/>
                  </a:cubicBezTo>
                  <a:cubicBezTo>
                    <a:pt x="8477" y="5492"/>
                    <a:pt x="8456" y="4917"/>
                    <a:pt x="8414" y="4342"/>
                  </a:cubicBezTo>
                  <a:cubicBezTo>
                    <a:pt x="8371" y="3852"/>
                    <a:pt x="8328" y="3383"/>
                    <a:pt x="8286" y="2893"/>
                  </a:cubicBezTo>
                  <a:cubicBezTo>
                    <a:pt x="8243" y="2191"/>
                    <a:pt x="8222" y="1509"/>
                    <a:pt x="8179" y="806"/>
                  </a:cubicBezTo>
                  <a:cubicBezTo>
                    <a:pt x="8158" y="615"/>
                    <a:pt x="8137" y="444"/>
                    <a:pt x="8115" y="252"/>
                  </a:cubicBezTo>
                  <a:cubicBezTo>
                    <a:pt x="8115" y="189"/>
                    <a:pt x="8094" y="125"/>
                    <a:pt x="8051" y="61"/>
                  </a:cubicBezTo>
                  <a:cubicBezTo>
                    <a:pt x="8039" y="24"/>
                    <a:pt x="8005" y="1"/>
                    <a:pt x="79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1"/>
            <p:cNvSpPr/>
            <p:nvPr/>
          </p:nvSpPr>
          <p:spPr>
            <a:xfrm>
              <a:off x="4249087" y="1000601"/>
              <a:ext cx="85670" cy="86859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" name="Google Shape;714;p21"/>
          <p:cNvSpPr/>
          <p:nvPr/>
        </p:nvSpPr>
        <p:spPr>
          <a:xfrm rot="10800000">
            <a:off x="1839569" y="4650110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5" name="Google Shape;715;p21"/>
          <p:cNvGrpSpPr/>
          <p:nvPr/>
        </p:nvGrpSpPr>
        <p:grpSpPr>
          <a:xfrm>
            <a:off x="139234" y="196081"/>
            <a:ext cx="610196" cy="579450"/>
            <a:chOff x="139234" y="196081"/>
            <a:chExt cx="610196" cy="579450"/>
          </a:xfrm>
        </p:grpSpPr>
        <p:grpSp>
          <p:nvGrpSpPr>
            <p:cNvPr id="716" name="Google Shape;716;p21"/>
            <p:cNvGrpSpPr/>
            <p:nvPr/>
          </p:nvGrpSpPr>
          <p:grpSpPr>
            <a:xfrm rot="10800000">
              <a:off x="677010" y="196081"/>
              <a:ext cx="72420" cy="59171"/>
              <a:chOff x="1081830" y="1265825"/>
              <a:chExt cx="72420" cy="59171"/>
            </a:xfrm>
          </p:grpSpPr>
          <p:sp>
            <p:nvSpPr>
              <p:cNvPr id="717" name="Google Shape;717;p21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21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9" name="Google Shape;719;p21"/>
            <p:cNvGrpSpPr/>
            <p:nvPr/>
          </p:nvGrpSpPr>
          <p:grpSpPr>
            <a:xfrm rot="10800000">
              <a:off x="139234" y="196085"/>
              <a:ext cx="276760" cy="271622"/>
              <a:chOff x="3490002" y="196082"/>
              <a:chExt cx="276760" cy="271622"/>
            </a:xfrm>
          </p:grpSpPr>
          <p:sp>
            <p:nvSpPr>
              <p:cNvPr id="720" name="Google Shape;720;p21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21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22" name="Google Shape;722;p21"/>
            <p:cNvSpPr/>
            <p:nvPr/>
          </p:nvSpPr>
          <p:spPr>
            <a:xfrm rot="10800000">
              <a:off x="192982" y="688672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" name="Google Shape;723;p21"/>
          <p:cNvGrpSpPr/>
          <p:nvPr/>
        </p:nvGrpSpPr>
        <p:grpSpPr>
          <a:xfrm rot="10800000" flipH="1">
            <a:off x="8281227" y="233207"/>
            <a:ext cx="669794" cy="830426"/>
            <a:chOff x="3553318" y="981747"/>
            <a:chExt cx="887615" cy="1100631"/>
          </a:xfrm>
        </p:grpSpPr>
        <p:sp>
          <p:nvSpPr>
            <p:cNvPr id="724" name="Google Shape;724;p21"/>
            <p:cNvSpPr/>
            <p:nvPr/>
          </p:nvSpPr>
          <p:spPr>
            <a:xfrm>
              <a:off x="3553318" y="981747"/>
              <a:ext cx="349757" cy="34330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1"/>
            <p:cNvSpPr/>
            <p:nvPr/>
          </p:nvSpPr>
          <p:spPr>
            <a:xfrm>
              <a:off x="3578628" y="1000602"/>
              <a:ext cx="299137" cy="300326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1"/>
            <p:cNvSpPr/>
            <p:nvPr/>
          </p:nvSpPr>
          <p:spPr>
            <a:xfrm>
              <a:off x="3630495" y="1268316"/>
              <a:ext cx="777880" cy="761006"/>
            </a:xfrm>
            <a:custGeom>
              <a:avLst/>
              <a:gdLst/>
              <a:ahLst/>
              <a:cxnLst/>
              <a:rect l="l" t="t" r="r" b="b"/>
              <a:pathLst>
                <a:path w="13738" h="13440" extrusionOk="0">
                  <a:moveTo>
                    <a:pt x="7561" y="1"/>
                  </a:moveTo>
                  <a:cubicBezTo>
                    <a:pt x="7518" y="107"/>
                    <a:pt x="7476" y="192"/>
                    <a:pt x="7476" y="256"/>
                  </a:cubicBezTo>
                  <a:cubicBezTo>
                    <a:pt x="7220" y="1257"/>
                    <a:pt x="6965" y="2258"/>
                    <a:pt x="6709" y="3259"/>
                  </a:cubicBezTo>
                  <a:cubicBezTo>
                    <a:pt x="6603" y="3706"/>
                    <a:pt x="6496" y="4132"/>
                    <a:pt x="6390" y="4580"/>
                  </a:cubicBezTo>
                  <a:cubicBezTo>
                    <a:pt x="6262" y="5027"/>
                    <a:pt x="6134" y="5453"/>
                    <a:pt x="6006" y="5921"/>
                  </a:cubicBezTo>
                  <a:cubicBezTo>
                    <a:pt x="4026" y="6198"/>
                    <a:pt x="2024" y="6305"/>
                    <a:pt x="0" y="6539"/>
                  </a:cubicBezTo>
                  <a:cubicBezTo>
                    <a:pt x="64" y="6624"/>
                    <a:pt x="149" y="6624"/>
                    <a:pt x="213" y="6645"/>
                  </a:cubicBezTo>
                  <a:cubicBezTo>
                    <a:pt x="1278" y="6858"/>
                    <a:pt x="2343" y="7071"/>
                    <a:pt x="3408" y="7284"/>
                  </a:cubicBezTo>
                  <a:cubicBezTo>
                    <a:pt x="4111" y="7433"/>
                    <a:pt x="4814" y="7583"/>
                    <a:pt x="5495" y="7774"/>
                  </a:cubicBezTo>
                  <a:cubicBezTo>
                    <a:pt x="5602" y="7796"/>
                    <a:pt x="5708" y="7817"/>
                    <a:pt x="5772" y="7881"/>
                  </a:cubicBezTo>
                  <a:cubicBezTo>
                    <a:pt x="5836" y="8158"/>
                    <a:pt x="5900" y="8413"/>
                    <a:pt x="5964" y="8669"/>
                  </a:cubicBezTo>
                  <a:cubicBezTo>
                    <a:pt x="6155" y="9435"/>
                    <a:pt x="6368" y="10202"/>
                    <a:pt x="6581" y="10969"/>
                  </a:cubicBezTo>
                  <a:cubicBezTo>
                    <a:pt x="6645" y="11267"/>
                    <a:pt x="6730" y="11544"/>
                    <a:pt x="6773" y="11842"/>
                  </a:cubicBezTo>
                  <a:cubicBezTo>
                    <a:pt x="6858" y="12353"/>
                    <a:pt x="6922" y="12864"/>
                    <a:pt x="7007" y="13376"/>
                  </a:cubicBezTo>
                  <a:cubicBezTo>
                    <a:pt x="7007" y="13397"/>
                    <a:pt x="7029" y="13418"/>
                    <a:pt x="7050" y="13439"/>
                  </a:cubicBezTo>
                  <a:cubicBezTo>
                    <a:pt x="7071" y="13418"/>
                    <a:pt x="7092" y="13397"/>
                    <a:pt x="7092" y="13376"/>
                  </a:cubicBezTo>
                  <a:cubicBezTo>
                    <a:pt x="7114" y="13120"/>
                    <a:pt x="7135" y="12886"/>
                    <a:pt x="7156" y="12630"/>
                  </a:cubicBezTo>
                  <a:cubicBezTo>
                    <a:pt x="7199" y="12204"/>
                    <a:pt x="7220" y="11778"/>
                    <a:pt x="7284" y="11331"/>
                  </a:cubicBezTo>
                  <a:cubicBezTo>
                    <a:pt x="7391" y="10500"/>
                    <a:pt x="7518" y="9670"/>
                    <a:pt x="7625" y="8839"/>
                  </a:cubicBezTo>
                  <a:cubicBezTo>
                    <a:pt x="7667" y="8626"/>
                    <a:pt x="7731" y="8434"/>
                    <a:pt x="7667" y="8264"/>
                  </a:cubicBezTo>
                  <a:cubicBezTo>
                    <a:pt x="7731" y="8179"/>
                    <a:pt x="7817" y="8179"/>
                    <a:pt x="7880" y="8158"/>
                  </a:cubicBezTo>
                  <a:cubicBezTo>
                    <a:pt x="8243" y="8094"/>
                    <a:pt x="8605" y="8030"/>
                    <a:pt x="8945" y="7966"/>
                  </a:cubicBezTo>
                  <a:cubicBezTo>
                    <a:pt x="9584" y="7838"/>
                    <a:pt x="10223" y="7732"/>
                    <a:pt x="10862" y="7668"/>
                  </a:cubicBezTo>
                  <a:cubicBezTo>
                    <a:pt x="11224" y="7646"/>
                    <a:pt x="11608" y="7604"/>
                    <a:pt x="11970" y="7540"/>
                  </a:cubicBezTo>
                  <a:cubicBezTo>
                    <a:pt x="12523" y="7433"/>
                    <a:pt x="13077" y="7327"/>
                    <a:pt x="13631" y="7221"/>
                  </a:cubicBezTo>
                  <a:cubicBezTo>
                    <a:pt x="13673" y="7221"/>
                    <a:pt x="13716" y="7221"/>
                    <a:pt x="13737" y="7135"/>
                  </a:cubicBezTo>
                  <a:cubicBezTo>
                    <a:pt x="13460" y="7114"/>
                    <a:pt x="13205" y="7050"/>
                    <a:pt x="12949" y="7029"/>
                  </a:cubicBezTo>
                  <a:cubicBezTo>
                    <a:pt x="12481" y="6965"/>
                    <a:pt x="12033" y="6901"/>
                    <a:pt x="11586" y="6837"/>
                  </a:cubicBezTo>
                  <a:cubicBezTo>
                    <a:pt x="10926" y="6731"/>
                    <a:pt x="10266" y="6645"/>
                    <a:pt x="9606" y="6539"/>
                  </a:cubicBezTo>
                  <a:cubicBezTo>
                    <a:pt x="9201" y="6475"/>
                    <a:pt x="8796" y="6411"/>
                    <a:pt x="8392" y="6326"/>
                  </a:cubicBezTo>
                  <a:cubicBezTo>
                    <a:pt x="8008" y="6262"/>
                    <a:pt x="7987" y="6220"/>
                    <a:pt x="7966" y="5836"/>
                  </a:cubicBezTo>
                  <a:cubicBezTo>
                    <a:pt x="7923" y="5112"/>
                    <a:pt x="7880" y="4367"/>
                    <a:pt x="7838" y="3643"/>
                  </a:cubicBezTo>
                  <a:cubicBezTo>
                    <a:pt x="7795" y="2940"/>
                    <a:pt x="7731" y="2258"/>
                    <a:pt x="7689" y="1577"/>
                  </a:cubicBezTo>
                  <a:cubicBezTo>
                    <a:pt x="7646" y="1108"/>
                    <a:pt x="7625" y="640"/>
                    <a:pt x="7604" y="171"/>
                  </a:cubicBezTo>
                  <a:cubicBezTo>
                    <a:pt x="7582" y="128"/>
                    <a:pt x="7582" y="86"/>
                    <a:pt x="75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1"/>
            <p:cNvSpPr/>
            <p:nvPr/>
          </p:nvSpPr>
          <p:spPr>
            <a:xfrm>
              <a:off x="3608752" y="1249234"/>
              <a:ext cx="832181" cy="833143"/>
            </a:xfrm>
            <a:custGeom>
              <a:avLst/>
              <a:gdLst/>
              <a:ahLst/>
              <a:cxnLst/>
              <a:rect l="l" t="t" r="r" b="b"/>
              <a:pathLst>
                <a:path w="14697" h="14714" extrusionOk="0">
                  <a:moveTo>
                    <a:pt x="7945" y="338"/>
                  </a:moveTo>
                  <a:cubicBezTo>
                    <a:pt x="7966" y="423"/>
                    <a:pt x="7966" y="465"/>
                    <a:pt x="7966" y="508"/>
                  </a:cubicBezTo>
                  <a:cubicBezTo>
                    <a:pt x="8009" y="977"/>
                    <a:pt x="8030" y="1445"/>
                    <a:pt x="8073" y="1914"/>
                  </a:cubicBezTo>
                  <a:cubicBezTo>
                    <a:pt x="8115" y="2595"/>
                    <a:pt x="8179" y="3298"/>
                    <a:pt x="8222" y="3980"/>
                  </a:cubicBezTo>
                  <a:cubicBezTo>
                    <a:pt x="8264" y="4704"/>
                    <a:pt x="8307" y="5449"/>
                    <a:pt x="8350" y="6173"/>
                  </a:cubicBezTo>
                  <a:cubicBezTo>
                    <a:pt x="8371" y="6557"/>
                    <a:pt x="8392" y="6599"/>
                    <a:pt x="8776" y="6684"/>
                  </a:cubicBezTo>
                  <a:cubicBezTo>
                    <a:pt x="9180" y="6748"/>
                    <a:pt x="9585" y="6812"/>
                    <a:pt x="9990" y="6876"/>
                  </a:cubicBezTo>
                  <a:cubicBezTo>
                    <a:pt x="10650" y="6982"/>
                    <a:pt x="11310" y="7068"/>
                    <a:pt x="11970" y="7174"/>
                  </a:cubicBezTo>
                  <a:cubicBezTo>
                    <a:pt x="12417" y="7238"/>
                    <a:pt x="12865" y="7302"/>
                    <a:pt x="13312" y="7366"/>
                  </a:cubicBezTo>
                  <a:cubicBezTo>
                    <a:pt x="13589" y="7408"/>
                    <a:pt x="13844" y="7451"/>
                    <a:pt x="14121" y="7494"/>
                  </a:cubicBezTo>
                  <a:cubicBezTo>
                    <a:pt x="14100" y="7558"/>
                    <a:pt x="14036" y="7558"/>
                    <a:pt x="13994" y="7558"/>
                  </a:cubicBezTo>
                  <a:cubicBezTo>
                    <a:pt x="13440" y="7664"/>
                    <a:pt x="12907" y="7770"/>
                    <a:pt x="12354" y="7877"/>
                  </a:cubicBezTo>
                  <a:cubicBezTo>
                    <a:pt x="11970" y="7941"/>
                    <a:pt x="11608" y="7983"/>
                    <a:pt x="11246" y="8005"/>
                  </a:cubicBezTo>
                  <a:cubicBezTo>
                    <a:pt x="10607" y="8069"/>
                    <a:pt x="9968" y="8175"/>
                    <a:pt x="9329" y="8303"/>
                  </a:cubicBezTo>
                  <a:cubicBezTo>
                    <a:pt x="8967" y="8367"/>
                    <a:pt x="8627" y="8431"/>
                    <a:pt x="8264" y="8495"/>
                  </a:cubicBezTo>
                  <a:cubicBezTo>
                    <a:pt x="8179" y="8516"/>
                    <a:pt x="8115" y="8516"/>
                    <a:pt x="8051" y="8601"/>
                  </a:cubicBezTo>
                  <a:cubicBezTo>
                    <a:pt x="8115" y="8793"/>
                    <a:pt x="8030" y="8984"/>
                    <a:pt x="8009" y="9176"/>
                  </a:cubicBezTo>
                  <a:cubicBezTo>
                    <a:pt x="7902" y="10007"/>
                    <a:pt x="7775" y="10837"/>
                    <a:pt x="7668" y="11668"/>
                  </a:cubicBezTo>
                  <a:cubicBezTo>
                    <a:pt x="7604" y="12115"/>
                    <a:pt x="7583" y="12541"/>
                    <a:pt x="7540" y="12967"/>
                  </a:cubicBezTo>
                  <a:cubicBezTo>
                    <a:pt x="7519" y="13223"/>
                    <a:pt x="7498" y="13457"/>
                    <a:pt x="7476" y="13713"/>
                  </a:cubicBezTo>
                  <a:cubicBezTo>
                    <a:pt x="7476" y="13734"/>
                    <a:pt x="7455" y="13755"/>
                    <a:pt x="7434" y="13798"/>
                  </a:cubicBezTo>
                  <a:cubicBezTo>
                    <a:pt x="7413" y="13755"/>
                    <a:pt x="7391" y="13734"/>
                    <a:pt x="7391" y="13713"/>
                  </a:cubicBezTo>
                  <a:cubicBezTo>
                    <a:pt x="7306" y="13201"/>
                    <a:pt x="7242" y="12690"/>
                    <a:pt x="7157" y="12179"/>
                  </a:cubicBezTo>
                  <a:cubicBezTo>
                    <a:pt x="7114" y="11881"/>
                    <a:pt x="7029" y="11604"/>
                    <a:pt x="6965" y="11306"/>
                  </a:cubicBezTo>
                  <a:cubicBezTo>
                    <a:pt x="6752" y="10539"/>
                    <a:pt x="6539" y="9772"/>
                    <a:pt x="6348" y="9006"/>
                  </a:cubicBezTo>
                  <a:cubicBezTo>
                    <a:pt x="6262" y="8750"/>
                    <a:pt x="6220" y="8495"/>
                    <a:pt x="6135" y="8218"/>
                  </a:cubicBezTo>
                  <a:cubicBezTo>
                    <a:pt x="6071" y="8154"/>
                    <a:pt x="5986" y="8133"/>
                    <a:pt x="5879" y="8111"/>
                  </a:cubicBezTo>
                  <a:cubicBezTo>
                    <a:pt x="5198" y="7920"/>
                    <a:pt x="4495" y="7770"/>
                    <a:pt x="3792" y="7621"/>
                  </a:cubicBezTo>
                  <a:cubicBezTo>
                    <a:pt x="2727" y="7408"/>
                    <a:pt x="1662" y="7195"/>
                    <a:pt x="597" y="6982"/>
                  </a:cubicBezTo>
                  <a:cubicBezTo>
                    <a:pt x="533" y="6961"/>
                    <a:pt x="448" y="6961"/>
                    <a:pt x="384" y="6876"/>
                  </a:cubicBezTo>
                  <a:cubicBezTo>
                    <a:pt x="2408" y="6642"/>
                    <a:pt x="4410" y="6535"/>
                    <a:pt x="6390" y="6258"/>
                  </a:cubicBezTo>
                  <a:cubicBezTo>
                    <a:pt x="6518" y="5790"/>
                    <a:pt x="6646" y="5364"/>
                    <a:pt x="6752" y="4917"/>
                  </a:cubicBezTo>
                  <a:cubicBezTo>
                    <a:pt x="6880" y="4469"/>
                    <a:pt x="6987" y="4043"/>
                    <a:pt x="7093" y="3596"/>
                  </a:cubicBezTo>
                  <a:cubicBezTo>
                    <a:pt x="7349" y="2595"/>
                    <a:pt x="7604" y="1594"/>
                    <a:pt x="7860" y="593"/>
                  </a:cubicBezTo>
                  <a:cubicBezTo>
                    <a:pt x="7860" y="529"/>
                    <a:pt x="7902" y="465"/>
                    <a:pt x="7945" y="338"/>
                  </a:cubicBezTo>
                  <a:close/>
                  <a:moveTo>
                    <a:pt x="7971" y="1"/>
                  </a:moveTo>
                  <a:cubicBezTo>
                    <a:pt x="7946" y="1"/>
                    <a:pt x="7920" y="13"/>
                    <a:pt x="7902" y="39"/>
                  </a:cubicBezTo>
                  <a:cubicBezTo>
                    <a:pt x="7860" y="61"/>
                    <a:pt x="7817" y="125"/>
                    <a:pt x="7817" y="167"/>
                  </a:cubicBezTo>
                  <a:cubicBezTo>
                    <a:pt x="7775" y="274"/>
                    <a:pt x="7732" y="380"/>
                    <a:pt x="7689" y="508"/>
                  </a:cubicBezTo>
                  <a:cubicBezTo>
                    <a:pt x="7540" y="1147"/>
                    <a:pt x="7370" y="1786"/>
                    <a:pt x="7200" y="2425"/>
                  </a:cubicBezTo>
                  <a:cubicBezTo>
                    <a:pt x="6923" y="3575"/>
                    <a:pt x="6667" y="4725"/>
                    <a:pt x="6326" y="5854"/>
                  </a:cubicBezTo>
                  <a:cubicBezTo>
                    <a:pt x="6305" y="5939"/>
                    <a:pt x="6262" y="6024"/>
                    <a:pt x="6241" y="6109"/>
                  </a:cubicBezTo>
                  <a:cubicBezTo>
                    <a:pt x="6135" y="6131"/>
                    <a:pt x="6028" y="6152"/>
                    <a:pt x="5922" y="6152"/>
                  </a:cubicBezTo>
                  <a:cubicBezTo>
                    <a:pt x="5517" y="6194"/>
                    <a:pt x="5091" y="6237"/>
                    <a:pt x="4686" y="6280"/>
                  </a:cubicBezTo>
                  <a:cubicBezTo>
                    <a:pt x="4048" y="6344"/>
                    <a:pt x="3409" y="6407"/>
                    <a:pt x="2770" y="6471"/>
                  </a:cubicBezTo>
                  <a:cubicBezTo>
                    <a:pt x="1982" y="6557"/>
                    <a:pt x="1194" y="6620"/>
                    <a:pt x="384" y="6706"/>
                  </a:cubicBezTo>
                  <a:cubicBezTo>
                    <a:pt x="278" y="6727"/>
                    <a:pt x="171" y="6748"/>
                    <a:pt x="86" y="6791"/>
                  </a:cubicBezTo>
                  <a:cubicBezTo>
                    <a:pt x="1" y="6833"/>
                    <a:pt x="1" y="6961"/>
                    <a:pt x="65" y="6982"/>
                  </a:cubicBezTo>
                  <a:cubicBezTo>
                    <a:pt x="150" y="7025"/>
                    <a:pt x="257" y="7068"/>
                    <a:pt x="342" y="7089"/>
                  </a:cubicBezTo>
                  <a:cubicBezTo>
                    <a:pt x="938" y="7217"/>
                    <a:pt x="1534" y="7345"/>
                    <a:pt x="2131" y="7472"/>
                  </a:cubicBezTo>
                  <a:cubicBezTo>
                    <a:pt x="3110" y="7664"/>
                    <a:pt x="4069" y="7856"/>
                    <a:pt x="5027" y="8069"/>
                  </a:cubicBezTo>
                  <a:cubicBezTo>
                    <a:pt x="5347" y="8133"/>
                    <a:pt x="5666" y="8239"/>
                    <a:pt x="5986" y="8303"/>
                  </a:cubicBezTo>
                  <a:cubicBezTo>
                    <a:pt x="6028" y="8452"/>
                    <a:pt x="6050" y="8580"/>
                    <a:pt x="6092" y="8708"/>
                  </a:cubicBezTo>
                  <a:cubicBezTo>
                    <a:pt x="6262" y="9389"/>
                    <a:pt x="6454" y="10049"/>
                    <a:pt x="6625" y="10710"/>
                  </a:cubicBezTo>
                  <a:cubicBezTo>
                    <a:pt x="6923" y="11711"/>
                    <a:pt x="7136" y="12712"/>
                    <a:pt x="7221" y="13755"/>
                  </a:cubicBezTo>
                  <a:cubicBezTo>
                    <a:pt x="7242" y="14011"/>
                    <a:pt x="7285" y="14266"/>
                    <a:pt x="7306" y="14522"/>
                  </a:cubicBezTo>
                  <a:cubicBezTo>
                    <a:pt x="7327" y="14586"/>
                    <a:pt x="7327" y="14628"/>
                    <a:pt x="7370" y="14692"/>
                  </a:cubicBezTo>
                  <a:cubicBezTo>
                    <a:pt x="7370" y="14692"/>
                    <a:pt x="7413" y="14714"/>
                    <a:pt x="7434" y="14714"/>
                  </a:cubicBezTo>
                  <a:cubicBezTo>
                    <a:pt x="7455" y="14714"/>
                    <a:pt x="7498" y="14692"/>
                    <a:pt x="7519" y="14671"/>
                  </a:cubicBezTo>
                  <a:cubicBezTo>
                    <a:pt x="7540" y="14650"/>
                    <a:pt x="7540" y="14607"/>
                    <a:pt x="7540" y="14586"/>
                  </a:cubicBezTo>
                  <a:cubicBezTo>
                    <a:pt x="7562" y="14458"/>
                    <a:pt x="7583" y="14330"/>
                    <a:pt x="7583" y="14181"/>
                  </a:cubicBezTo>
                  <a:cubicBezTo>
                    <a:pt x="7647" y="13542"/>
                    <a:pt x="7689" y="12903"/>
                    <a:pt x="7775" y="12264"/>
                  </a:cubicBezTo>
                  <a:cubicBezTo>
                    <a:pt x="7881" y="11285"/>
                    <a:pt x="8030" y="10326"/>
                    <a:pt x="8158" y="9347"/>
                  </a:cubicBezTo>
                  <a:cubicBezTo>
                    <a:pt x="8179" y="9134"/>
                    <a:pt x="8222" y="8899"/>
                    <a:pt x="8264" y="8665"/>
                  </a:cubicBezTo>
                  <a:cubicBezTo>
                    <a:pt x="8371" y="8644"/>
                    <a:pt x="8477" y="8622"/>
                    <a:pt x="8584" y="8601"/>
                  </a:cubicBezTo>
                  <a:cubicBezTo>
                    <a:pt x="8839" y="8559"/>
                    <a:pt x="9116" y="8516"/>
                    <a:pt x="9372" y="8473"/>
                  </a:cubicBezTo>
                  <a:cubicBezTo>
                    <a:pt x="9990" y="8324"/>
                    <a:pt x="10607" y="8239"/>
                    <a:pt x="11246" y="8175"/>
                  </a:cubicBezTo>
                  <a:cubicBezTo>
                    <a:pt x="11715" y="8133"/>
                    <a:pt x="12205" y="8069"/>
                    <a:pt x="12673" y="7983"/>
                  </a:cubicBezTo>
                  <a:cubicBezTo>
                    <a:pt x="13269" y="7898"/>
                    <a:pt x="13844" y="7770"/>
                    <a:pt x="14441" y="7664"/>
                  </a:cubicBezTo>
                  <a:cubicBezTo>
                    <a:pt x="14505" y="7643"/>
                    <a:pt x="14590" y="7643"/>
                    <a:pt x="14654" y="7600"/>
                  </a:cubicBezTo>
                  <a:cubicBezTo>
                    <a:pt x="14675" y="7600"/>
                    <a:pt x="14696" y="7558"/>
                    <a:pt x="14696" y="7536"/>
                  </a:cubicBezTo>
                  <a:cubicBezTo>
                    <a:pt x="14696" y="7494"/>
                    <a:pt x="14675" y="7451"/>
                    <a:pt x="14654" y="7451"/>
                  </a:cubicBezTo>
                  <a:cubicBezTo>
                    <a:pt x="14547" y="7408"/>
                    <a:pt x="14462" y="7366"/>
                    <a:pt x="14356" y="7366"/>
                  </a:cubicBezTo>
                  <a:cubicBezTo>
                    <a:pt x="13972" y="7302"/>
                    <a:pt x="13589" y="7238"/>
                    <a:pt x="13206" y="7174"/>
                  </a:cubicBezTo>
                  <a:cubicBezTo>
                    <a:pt x="12503" y="7068"/>
                    <a:pt x="11800" y="6982"/>
                    <a:pt x="11118" y="6876"/>
                  </a:cubicBezTo>
                  <a:cubicBezTo>
                    <a:pt x="10373" y="6748"/>
                    <a:pt x="9628" y="6642"/>
                    <a:pt x="8882" y="6535"/>
                  </a:cubicBezTo>
                  <a:cubicBezTo>
                    <a:pt x="8776" y="6514"/>
                    <a:pt x="8648" y="6514"/>
                    <a:pt x="8520" y="6386"/>
                  </a:cubicBezTo>
                  <a:lnTo>
                    <a:pt x="8520" y="6407"/>
                  </a:lnTo>
                  <a:cubicBezTo>
                    <a:pt x="8520" y="6280"/>
                    <a:pt x="8520" y="6173"/>
                    <a:pt x="8499" y="6067"/>
                  </a:cubicBezTo>
                  <a:cubicBezTo>
                    <a:pt x="8477" y="5492"/>
                    <a:pt x="8456" y="4917"/>
                    <a:pt x="8414" y="4342"/>
                  </a:cubicBezTo>
                  <a:cubicBezTo>
                    <a:pt x="8371" y="3852"/>
                    <a:pt x="8328" y="3383"/>
                    <a:pt x="8286" y="2893"/>
                  </a:cubicBezTo>
                  <a:cubicBezTo>
                    <a:pt x="8243" y="2191"/>
                    <a:pt x="8222" y="1509"/>
                    <a:pt x="8179" y="806"/>
                  </a:cubicBezTo>
                  <a:cubicBezTo>
                    <a:pt x="8158" y="615"/>
                    <a:pt x="8137" y="444"/>
                    <a:pt x="8115" y="252"/>
                  </a:cubicBezTo>
                  <a:cubicBezTo>
                    <a:pt x="8115" y="189"/>
                    <a:pt x="8094" y="125"/>
                    <a:pt x="8051" y="61"/>
                  </a:cubicBezTo>
                  <a:cubicBezTo>
                    <a:pt x="8039" y="24"/>
                    <a:pt x="8005" y="1"/>
                    <a:pt x="79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1"/>
            <p:cNvSpPr/>
            <p:nvPr/>
          </p:nvSpPr>
          <p:spPr>
            <a:xfrm>
              <a:off x="4249087" y="1000601"/>
              <a:ext cx="85670" cy="86859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" name="Google Shape;729;p21"/>
          <p:cNvGrpSpPr/>
          <p:nvPr/>
        </p:nvGrpSpPr>
        <p:grpSpPr>
          <a:xfrm rot="5400000" flipH="1">
            <a:off x="8356209" y="4318856"/>
            <a:ext cx="610196" cy="579450"/>
            <a:chOff x="139234" y="196081"/>
            <a:chExt cx="610196" cy="579450"/>
          </a:xfrm>
        </p:grpSpPr>
        <p:grpSp>
          <p:nvGrpSpPr>
            <p:cNvPr id="730" name="Google Shape;730;p21"/>
            <p:cNvGrpSpPr/>
            <p:nvPr/>
          </p:nvGrpSpPr>
          <p:grpSpPr>
            <a:xfrm rot="10800000">
              <a:off x="677010" y="196081"/>
              <a:ext cx="72420" cy="59171"/>
              <a:chOff x="1081830" y="1265825"/>
              <a:chExt cx="72420" cy="59171"/>
            </a:xfrm>
          </p:grpSpPr>
          <p:sp>
            <p:nvSpPr>
              <p:cNvPr id="731" name="Google Shape;731;p21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21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3" name="Google Shape;733;p21"/>
            <p:cNvGrpSpPr/>
            <p:nvPr/>
          </p:nvGrpSpPr>
          <p:grpSpPr>
            <a:xfrm rot="10800000">
              <a:off x="139234" y="196085"/>
              <a:ext cx="276760" cy="271622"/>
              <a:chOff x="3490002" y="196082"/>
              <a:chExt cx="276760" cy="271622"/>
            </a:xfrm>
          </p:grpSpPr>
          <p:sp>
            <p:nvSpPr>
              <p:cNvPr id="734" name="Google Shape;734;p21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21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6" name="Google Shape;736;p21"/>
            <p:cNvSpPr/>
            <p:nvPr/>
          </p:nvSpPr>
          <p:spPr>
            <a:xfrm rot="10800000">
              <a:off x="192982" y="688672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21"/>
          <p:cNvSpPr/>
          <p:nvPr/>
        </p:nvSpPr>
        <p:spPr>
          <a:xfrm rot="10800000">
            <a:off x="8514394" y="2283510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21"/>
          <p:cNvSpPr/>
          <p:nvPr/>
        </p:nvSpPr>
        <p:spPr>
          <a:xfrm rot="10800000">
            <a:off x="3761157" y="442372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1"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p22"/>
          <p:cNvSpPr txBox="1">
            <a:spLocks noGrp="1"/>
          </p:cNvSpPr>
          <p:nvPr>
            <p:ph type="body" idx="1"/>
          </p:nvPr>
        </p:nvSpPr>
        <p:spPr>
          <a:xfrm>
            <a:off x="1247900" y="1788775"/>
            <a:ext cx="3894000" cy="21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Font typeface="Red Hat Display"/>
              <a:buChar char="■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ed Hat Display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ed Hat Display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ed Hat Display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ed Hat Display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ed Hat Display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ed Hat Display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Red Hat Display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400"/>
              <a:buFont typeface="Red Hat Display"/>
              <a:buChar char="■"/>
              <a:defRPr/>
            </a:lvl9pPr>
          </a:lstStyle>
          <a:p>
            <a:endParaRPr/>
          </a:p>
        </p:txBody>
      </p:sp>
      <p:sp>
        <p:nvSpPr>
          <p:cNvPr id="741" name="Google Shape;741;p22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742" name="Google Shape;742;p22"/>
          <p:cNvGrpSpPr/>
          <p:nvPr/>
        </p:nvGrpSpPr>
        <p:grpSpPr>
          <a:xfrm>
            <a:off x="118164" y="127090"/>
            <a:ext cx="8907672" cy="4889320"/>
            <a:chOff x="118164" y="127090"/>
            <a:chExt cx="8907672" cy="4889320"/>
          </a:xfrm>
        </p:grpSpPr>
        <p:grpSp>
          <p:nvGrpSpPr>
            <p:cNvPr id="743" name="Google Shape;743;p22"/>
            <p:cNvGrpSpPr/>
            <p:nvPr/>
          </p:nvGrpSpPr>
          <p:grpSpPr>
            <a:xfrm flipH="1">
              <a:off x="118164" y="127090"/>
              <a:ext cx="8907672" cy="4889320"/>
              <a:chOff x="118164" y="127090"/>
              <a:chExt cx="8907672" cy="4889320"/>
            </a:xfrm>
          </p:grpSpPr>
          <p:sp>
            <p:nvSpPr>
              <p:cNvPr id="744" name="Google Shape;744;p22"/>
              <p:cNvSpPr/>
              <p:nvPr/>
            </p:nvSpPr>
            <p:spPr>
              <a:xfrm flipH="1">
                <a:off x="973646" y="177907"/>
                <a:ext cx="64647" cy="6553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45" name="Google Shape;745;p22"/>
              <p:cNvGrpSpPr/>
              <p:nvPr/>
            </p:nvGrpSpPr>
            <p:grpSpPr>
              <a:xfrm>
                <a:off x="118164" y="127090"/>
                <a:ext cx="627972" cy="692132"/>
                <a:chOff x="85242" y="122526"/>
                <a:chExt cx="627972" cy="692132"/>
              </a:xfrm>
            </p:grpSpPr>
            <p:grpSp>
              <p:nvGrpSpPr>
                <p:cNvPr id="746" name="Google Shape;746;p22"/>
                <p:cNvGrpSpPr/>
                <p:nvPr/>
              </p:nvGrpSpPr>
              <p:grpSpPr>
                <a:xfrm>
                  <a:off x="85248" y="122526"/>
                  <a:ext cx="627966" cy="628619"/>
                  <a:chOff x="2185098" y="-1232949"/>
                  <a:chExt cx="627966" cy="628619"/>
                </a:xfrm>
              </p:grpSpPr>
              <p:sp>
                <p:nvSpPr>
                  <p:cNvPr id="747" name="Google Shape;747;p22"/>
                  <p:cNvSpPr/>
                  <p:nvPr/>
                </p:nvSpPr>
                <p:spPr>
                  <a:xfrm flipH="1">
                    <a:off x="2209666" y="-1218552"/>
                    <a:ext cx="586990" cy="5741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38" h="13440" extrusionOk="0">
                        <a:moveTo>
                          <a:pt x="7561" y="1"/>
                        </a:moveTo>
                        <a:cubicBezTo>
                          <a:pt x="7518" y="107"/>
                          <a:pt x="7476" y="192"/>
                          <a:pt x="7476" y="256"/>
                        </a:cubicBezTo>
                        <a:cubicBezTo>
                          <a:pt x="7220" y="1257"/>
                          <a:pt x="6965" y="2258"/>
                          <a:pt x="6709" y="3259"/>
                        </a:cubicBezTo>
                        <a:cubicBezTo>
                          <a:pt x="6603" y="3706"/>
                          <a:pt x="6496" y="4132"/>
                          <a:pt x="6390" y="4580"/>
                        </a:cubicBezTo>
                        <a:cubicBezTo>
                          <a:pt x="6262" y="5027"/>
                          <a:pt x="6134" y="5453"/>
                          <a:pt x="6006" y="5921"/>
                        </a:cubicBezTo>
                        <a:cubicBezTo>
                          <a:pt x="4026" y="6198"/>
                          <a:pt x="2024" y="6305"/>
                          <a:pt x="0" y="6539"/>
                        </a:cubicBezTo>
                        <a:cubicBezTo>
                          <a:pt x="64" y="6624"/>
                          <a:pt x="149" y="6624"/>
                          <a:pt x="213" y="6645"/>
                        </a:cubicBezTo>
                        <a:cubicBezTo>
                          <a:pt x="1278" y="6858"/>
                          <a:pt x="2343" y="7071"/>
                          <a:pt x="3408" y="7284"/>
                        </a:cubicBezTo>
                        <a:cubicBezTo>
                          <a:pt x="4111" y="7433"/>
                          <a:pt x="4814" y="7583"/>
                          <a:pt x="5495" y="7774"/>
                        </a:cubicBezTo>
                        <a:cubicBezTo>
                          <a:pt x="5602" y="7796"/>
                          <a:pt x="5708" y="7817"/>
                          <a:pt x="5772" y="7881"/>
                        </a:cubicBezTo>
                        <a:cubicBezTo>
                          <a:pt x="5836" y="8158"/>
                          <a:pt x="5900" y="8413"/>
                          <a:pt x="5964" y="8669"/>
                        </a:cubicBezTo>
                        <a:cubicBezTo>
                          <a:pt x="6155" y="9435"/>
                          <a:pt x="6368" y="10202"/>
                          <a:pt x="6581" y="10969"/>
                        </a:cubicBezTo>
                        <a:cubicBezTo>
                          <a:pt x="6645" y="11267"/>
                          <a:pt x="6730" y="11544"/>
                          <a:pt x="6773" y="11842"/>
                        </a:cubicBezTo>
                        <a:cubicBezTo>
                          <a:pt x="6858" y="12353"/>
                          <a:pt x="6922" y="12864"/>
                          <a:pt x="7007" y="13376"/>
                        </a:cubicBezTo>
                        <a:cubicBezTo>
                          <a:pt x="7007" y="13397"/>
                          <a:pt x="7029" y="13418"/>
                          <a:pt x="7050" y="13439"/>
                        </a:cubicBezTo>
                        <a:cubicBezTo>
                          <a:pt x="7071" y="13418"/>
                          <a:pt x="7092" y="13397"/>
                          <a:pt x="7092" y="13376"/>
                        </a:cubicBezTo>
                        <a:cubicBezTo>
                          <a:pt x="7114" y="13120"/>
                          <a:pt x="7135" y="12886"/>
                          <a:pt x="7156" y="12630"/>
                        </a:cubicBezTo>
                        <a:cubicBezTo>
                          <a:pt x="7199" y="12204"/>
                          <a:pt x="7220" y="11778"/>
                          <a:pt x="7284" y="11331"/>
                        </a:cubicBezTo>
                        <a:cubicBezTo>
                          <a:pt x="7391" y="10500"/>
                          <a:pt x="7518" y="9670"/>
                          <a:pt x="7625" y="8839"/>
                        </a:cubicBezTo>
                        <a:cubicBezTo>
                          <a:pt x="7667" y="8626"/>
                          <a:pt x="7731" y="8434"/>
                          <a:pt x="7667" y="8264"/>
                        </a:cubicBezTo>
                        <a:cubicBezTo>
                          <a:pt x="7731" y="8179"/>
                          <a:pt x="7817" y="8179"/>
                          <a:pt x="7880" y="8158"/>
                        </a:cubicBezTo>
                        <a:cubicBezTo>
                          <a:pt x="8243" y="8094"/>
                          <a:pt x="8605" y="8030"/>
                          <a:pt x="8945" y="7966"/>
                        </a:cubicBezTo>
                        <a:cubicBezTo>
                          <a:pt x="9584" y="7838"/>
                          <a:pt x="10223" y="7732"/>
                          <a:pt x="10862" y="7668"/>
                        </a:cubicBezTo>
                        <a:cubicBezTo>
                          <a:pt x="11224" y="7646"/>
                          <a:pt x="11608" y="7604"/>
                          <a:pt x="11970" y="7540"/>
                        </a:cubicBezTo>
                        <a:cubicBezTo>
                          <a:pt x="12523" y="7433"/>
                          <a:pt x="13077" y="7327"/>
                          <a:pt x="13631" y="7221"/>
                        </a:cubicBezTo>
                        <a:cubicBezTo>
                          <a:pt x="13673" y="7221"/>
                          <a:pt x="13716" y="7221"/>
                          <a:pt x="13737" y="7135"/>
                        </a:cubicBezTo>
                        <a:cubicBezTo>
                          <a:pt x="13460" y="7114"/>
                          <a:pt x="13205" y="7050"/>
                          <a:pt x="12949" y="7029"/>
                        </a:cubicBezTo>
                        <a:cubicBezTo>
                          <a:pt x="12481" y="6965"/>
                          <a:pt x="12033" y="6901"/>
                          <a:pt x="11586" y="6837"/>
                        </a:cubicBezTo>
                        <a:cubicBezTo>
                          <a:pt x="10926" y="6731"/>
                          <a:pt x="10266" y="6645"/>
                          <a:pt x="9606" y="6539"/>
                        </a:cubicBezTo>
                        <a:cubicBezTo>
                          <a:pt x="9201" y="6475"/>
                          <a:pt x="8796" y="6411"/>
                          <a:pt x="8392" y="6326"/>
                        </a:cubicBezTo>
                        <a:cubicBezTo>
                          <a:pt x="8008" y="6262"/>
                          <a:pt x="7987" y="6220"/>
                          <a:pt x="7966" y="5836"/>
                        </a:cubicBezTo>
                        <a:cubicBezTo>
                          <a:pt x="7923" y="5112"/>
                          <a:pt x="7880" y="4367"/>
                          <a:pt x="7838" y="3643"/>
                        </a:cubicBezTo>
                        <a:cubicBezTo>
                          <a:pt x="7795" y="2940"/>
                          <a:pt x="7731" y="2258"/>
                          <a:pt x="7689" y="1577"/>
                        </a:cubicBezTo>
                        <a:cubicBezTo>
                          <a:pt x="7646" y="1108"/>
                          <a:pt x="7625" y="640"/>
                          <a:pt x="7604" y="171"/>
                        </a:cubicBezTo>
                        <a:cubicBezTo>
                          <a:pt x="7582" y="128"/>
                          <a:pt x="7582" y="86"/>
                          <a:pt x="756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48" name="Google Shape;748;p22"/>
                  <p:cNvSpPr/>
                  <p:nvPr/>
                </p:nvSpPr>
                <p:spPr>
                  <a:xfrm flipH="1">
                    <a:off x="2185098" y="-1232949"/>
                    <a:ext cx="627966" cy="6286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97" h="14714" extrusionOk="0">
                        <a:moveTo>
                          <a:pt x="7945" y="338"/>
                        </a:moveTo>
                        <a:cubicBezTo>
                          <a:pt x="7966" y="423"/>
                          <a:pt x="7966" y="465"/>
                          <a:pt x="7966" y="508"/>
                        </a:cubicBezTo>
                        <a:cubicBezTo>
                          <a:pt x="8009" y="977"/>
                          <a:pt x="8030" y="1445"/>
                          <a:pt x="8073" y="1914"/>
                        </a:cubicBezTo>
                        <a:cubicBezTo>
                          <a:pt x="8115" y="2595"/>
                          <a:pt x="8179" y="3298"/>
                          <a:pt x="8222" y="3980"/>
                        </a:cubicBezTo>
                        <a:cubicBezTo>
                          <a:pt x="8264" y="4704"/>
                          <a:pt x="8307" y="5449"/>
                          <a:pt x="8350" y="6173"/>
                        </a:cubicBezTo>
                        <a:cubicBezTo>
                          <a:pt x="8371" y="6557"/>
                          <a:pt x="8392" y="6599"/>
                          <a:pt x="8776" y="6684"/>
                        </a:cubicBezTo>
                        <a:cubicBezTo>
                          <a:pt x="9180" y="6748"/>
                          <a:pt x="9585" y="6812"/>
                          <a:pt x="9990" y="6876"/>
                        </a:cubicBezTo>
                        <a:cubicBezTo>
                          <a:pt x="10650" y="6982"/>
                          <a:pt x="11310" y="7068"/>
                          <a:pt x="11970" y="7174"/>
                        </a:cubicBezTo>
                        <a:cubicBezTo>
                          <a:pt x="12417" y="7238"/>
                          <a:pt x="12865" y="7302"/>
                          <a:pt x="13312" y="7366"/>
                        </a:cubicBezTo>
                        <a:cubicBezTo>
                          <a:pt x="13589" y="7408"/>
                          <a:pt x="13844" y="7451"/>
                          <a:pt x="14121" y="7494"/>
                        </a:cubicBezTo>
                        <a:cubicBezTo>
                          <a:pt x="14100" y="7558"/>
                          <a:pt x="14036" y="7558"/>
                          <a:pt x="13994" y="7558"/>
                        </a:cubicBezTo>
                        <a:cubicBezTo>
                          <a:pt x="13440" y="7664"/>
                          <a:pt x="12907" y="7770"/>
                          <a:pt x="12354" y="7877"/>
                        </a:cubicBezTo>
                        <a:cubicBezTo>
                          <a:pt x="11970" y="7941"/>
                          <a:pt x="11608" y="7983"/>
                          <a:pt x="11246" y="8005"/>
                        </a:cubicBezTo>
                        <a:cubicBezTo>
                          <a:pt x="10607" y="8069"/>
                          <a:pt x="9968" y="8175"/>
                          <a:pt x="9329" y="8303"/>
                        </a:cubicBezTo>
                        <a:cubicBezTo>
                          <a:pt x="8967" y="8367"/>
                          <a:pt x="8627" y="8431"/>
                          <a:pt x="8264" y="8495"/>
                        </a:cubicBezTo>
                        <a:cubicBezTo>
                          <a:pt x="8179" y="8516"/>
                          <a:pt x="8115" y="8516"/>
                          <a:pt x="8051" y="8601"/>
                        </a:cubicBezTo>
                        <a:cubicBezTo>
                          <a:pt x="8115" y="8793"/>
                          <a:pt x="8030" y="8984"/>
                          <a:pt x="8009" y="9176"/>
                        </a:cubicBezTo>
                        <a:cubicBezTo>
                          <a:pt x="7902" y="10007"/>
                          <a:pt x="7775" y="10837"/>
                          <a:pt x="7668" y="11668"/>
                        </a:cubicBezTo>
                        <a:cubicBezTo>
                          <a:pt x="7604" y="12115"/>
                          <a:pt x="7583" y="12541"/>
                          <a:pt x="7540" y="12967"/>
                        </a:cubicBezTo>
                        <a:cubicBezTo>
                          <a:pt x="7519" y="13223"/>
                          <a:pt x="7498" y="13457"/>
                          <a:pt x="7476" y="13713"/>
                        </a:cubicBezTo>
                        <a:cubicBezTo>
                          <a:pt x="7476" y="13734"/>
                          <a:pt x="7455" y="13755"/>
                          <a:pt x="7434" y="13798"/>
                        </a:cubicBezTo>
                        <a:cubicBezTo>
                          <a:pt x="7413" y="13755"/>
                          <a:pt x="7391" y="13734"/>
                          <a:pt x="7391" y="13713"/>
                        </a:cubicBezTo>
                        <a:cubicBezTo>
                          <a:pt x="7306" y="13201"/>
                          <a:pt x="7242" y="12690"/>
                          <a:pt x="7157" y="12179"/>
                        </a:cubicBezTo>
                        <a:cubicBezTo>
                          <a:pt x="7114" y="11881"/>
                          <a:pt x="7029" y="11604"/>
                          <a:pt x="6965" y="11306"/>
                        </a:cubicBezTo>
                        <a:cubicBezTo>
                          <a:pt x="6752" y="10539"/>
                          <a:pt x="6539" y="9772"/>
                          <a:pt x="6348" y="9006"/>
                        </a:cubicBezTo>
                        <a:cubicBezTo>
                          <a:pt x="6262" y="8750"/>
                          <a:pt x="6220" y="8495"/>
                          <a:pt x="6135" y="8218"/>
                        </a:cubicBezTo>
                        <a:cubicBezTo>
                          <a:pt x="6071" y="8154"/>
                          <a:pt x="5986" y="8133"/>
                          <a:pt x="5879" y="8111"/>
                        </a:cubicBezTo>
                        <a:cubicBezTo>
                          <a:pt x="5198" y="7920"/>
                          <a:pt x="4495" y="7770"/>
                          <a:pt x="3792" y="7621"/>
                        </a:cubicBezTo>
                        <a:cubicBezTo>
                          <a:pt x="2727" y="7408"/>
                          <a:pt x="1662" y="7195"/>
                          <a:pt x="597" y="6982"/>
                        </a:cubicBezTo>
                        <a:cubicBezTo>
                          <a:pt x="533" y="6961"/>
                          <a:pt x="448" y="6961"/>
                          <a:pt x="384" y="6876"/>
                        </a:cubicBezTo>
                        <a:cubicBezTo>
                          <a:pt x="2408" y="6642"/>
                          <a:pt x="4410" y="6535"/>
                          <a:pt x="6390" y="6258"/>
                        </a:cubicBezTo>
                        <a:cubicBezTo>
                          <a:pt x="6518" y="5790"/>
                          <a:pt x="6646" y="5364"/>
                          <a:pt x="6752" y="4917"/>
                        </a:cubicBezTo>
                        <a:cubicBezTo>
                          <a:pt x="6880" y="4469"/>
                          <a:pt x="6987" y="4043"/>
                          <a:pt x="7093" y="3596"/>
                        </a:cubicBezTo>
                        <a:cubicBezTo>
                          <a:pt x="7349" y="2595"/>
                          <a:pt x="7604" y="1594"/>
                          <a:pt x="7860" y="593"/>
                        </a:cubicBezTo>
                        <a:cubicBezTo>
                          <a:pt x="7860" y="529"/>
                          <a:pt x="7902" y="465"/>
                          <a:pt x="7945" y="338"/>
                        </a:cubicBezTo>
                        <a:close/>
                        <a:moveTo>
                          <a:pt x="7971" y="1"/>
                        </a:moveTo>
                        <a:cubicBezTo>
                          <a:pt x="7946" y="1"/>
                          <a:pt x="7920" y="13"/>
                          <a:pt x="7902" y="39"/>
                        </a:cubicBezTo>
                        <a:cubicBezTo>
                          <a:pt x="7860" y="61"/>
                          <a:pt x="7817" y="125"/>
                          <a:pt x="7817" y="167"/>
                        </a:cubicBezTo>
                        <a:cubicBezTo>
                          <a:pt x="7775" y="274"/>
                          <a:pt x="7732" y="380"/>
                          <a:pt x="7689" y="508"/>
                        </a:cubicBezTo>
                        <a:cubicBezTo>
                          <a:pt x="7540" y="1147"/>
                          <a:pt x="7370" y="1786"/>
                          <a:pt x="7200" y="2425"/>
                        </a:cubicBezTo>
                        <a:cubicBezTo>
                          <a:pt x="6923" y="3575"/>
                          <a:pt x="6667" y="4725"/>
                          <a:pt x="6326" y="5854"/>
                        </a:cubicBezTo>
                        <a:cubicBezTo>
                          <a:pt x="6305" y="5939"/>
                          <a:pt x="6262" y="6024"/>
                          <a:pt x="6241" y="6109"/>
                        </a:cubicBezTo>
                        <a:cubicBezTo>
                          <a:pt x="6135" y="6131"/>
                          <a:pt x="6028" y="6152"/>
                          <a:pt x="5922" y="6152"/>
                        </a:cubicBezTo>
                        <a:cubicBezTo>
                          <a:pt x="5517" y="6194"/>
                          <a:pt x="5091" y="6237"/>
                          <a:pt x="4686" y="6280"/>
                        </a:cubicBezTo>
                        <a:cubicBezTo>
                          <a:pt x="4048" y="6344"/>
                          <a:pt x="3409" y="6407"/>
                          <a:pt x="2770" y="6471"/>
                        </a:cubicBezTo>
                        <a:cubicBezTo>
                          <a:pt x="1982" y="6557"/>
                          <a:pt x="1194" y="6620"/>
                          <a:pt x="384" y="6706"/>
                        </a:cubicBezTo>
                        <a:cubicBezTo>
                          <a:pt x="278" y="6727"/>
                          <a:pt x="171" y="6748"/>
                          <a:pt x="86" y="6791"/>
                        </a:cubicBezTo>
                        <a:cubicBezTo>
                          <a:pt x="1" y="6833"/>
                          <a:pt x="1" y="6961"/>
                          <a:pt x="65" y="6982"/>
                        </a:cubicBezTo>
                        <a:cubicBezTo>
                          <a:pt x="150" y="7025"/>
                          <a:pt x="257" y="7068"/>
                          <a:pt x="342" y="7089"/>
                        </a:cubicBezTo>
                        <a:cubicBezTo>
                          <a:pt x="938" y="7217"/>
                          <a:pt x="1534" y="7345"/>
                          <a:pt x="2131" y="7472"/>
                        </a:cubicBezTo>
                        <a:cubicBezTo>
                          <a:pt x="3110" y="7664"/>
                          <a:pt x="4069" y="7856"/>
                          <a:pt x="5027" y="8069"/>
                        </a:cubicBezTo>
                        <a:cubicBezTo>
                          <a:pt x="5347" y="8133"/>
                          <a:pt x="5666" y="8239"/>
                          <a:pt x="5986" y="8303"/>
                        </a:cubicBezTo>
                        <a:cubicBezTo>
                          <a:pt x="6028" y="8452"/>
                          <a:pt x="6050" y="8580"/>
                          <a:pt x="6092" y="8708"/>
                        </a:cubicBezTo>
                        <a:cubicBezTo>
                          <a:pt x="6262" y="9389"/>
                          <a:pt x="6454" y="10049"/>
                          <a:pt x="6625" y="10710"/>
                        </a:cubicBezTo>
                        <a:cubicBezTo>
                          <a:pt x="6923" y="11711"/>
                          <a:pt x="7136" y="12712"/>
                          <a:pt x="7221" y="13755"/>
                        </a:cubicBezTo>
                        <a:cubicBezTo>
                          <a:pt x="7242" y="14011"/>
                          <a:pt x="7285" y="14266"/>
                          <a:pt x="7306" y="14522"/>
                        </a:cubicBezTo>
                        <a:cubicBezTo>
                          <a:pt x="7327" y="14586"/>
                          <a:pt x="7327" y="14628"/>
                          <a:pt x="7370" y="14692"/>
                        </a:cubicBezTo>
                        <a:cubicBezTo>
                          <a:pt x="7370" y="14692"/>
                          <a:pt x="7413" y="14714"/>
                          <a:pt x="7434" y="14714"/>
                        </a:cubicBezTo>
                        <a:cubicBezTo>
                          <a:pt x="7455" y="14714"/>
                          <a:pt x="7498" y="14692"/>
                          <a:pt x="7519" y="14671"/>
                        </a:cubicBezTo>
                        <a:cubicBezTo>
                          <a:pt x="7540" y="14650"/>
                          <a:pt x="7540" y="14607"/>
                          <a:pt x="7540" y="14586"/>
                        </a:cubicBezTo>
                        <a:cubicBezTo>
                          <a:pt x="7562" y="14458"/>
                          <a:pt x="7583" y="14330"/>
                          <a:pt x="7583" y="14181"/>
                        </a:cubicBezTo>
                        <a:cubicBezTo>
                          <a:pt x="7647" y="13542"/>
                          <a:pt x="7689" y="12903"/>
                          <a:pt x="7775" y="12264"/>
                        </a:cubicBezTo>
                        <a:cubicBezTo>
                          <a:pt x="7881" y="11285"/>
                          <a:pt x="8030" y="10326"/>
                          <a:pt x="8158" y="9347"/>
                        </a:cubicBezTo>
                        <a:cubicBezTo>
                          <a:pt x="8179" y="9134"/>
                          <a:pt x="8222" y="8899"/>
                          <a:pt x="8264" y="8665"/>
                        </a:cubicBezTo>
                        <a:cubicBezTo>
                          <a:pt x="8371" y="8644"/>
                          <a:pt x="8477" y="8622"/>
                          <a:pt x="8584" y="8601"/>
                        </a:cubicBezTo>
                        <a:cubicBezTo>
                          <a:pt x="8839" y="8559"/>
                          <a:pt x="9116" y="8516"/>
                          <a:pt x="9372" y="8473"/>
                        </a:cubicBezTo>
                        <a:cubicBezTo>
                          <a:pt x="9990" y="8324"/>
                          <a:pt x="10607" y="8239"/>
                          <a:pt x="11246" y="8175"/>
                        </a:cubicBezTo>
                        <a:cubicBezTo>
                          <a:pt x="11715" y="8133"/>
                          <a:pt x="12205" y="8069"/>
                          <a:pt x="12673" y="7983"/>
                        </a:cubicBezTo>
                        <a:cubicBezTo>
                          <a:pt x="13269" y="7898"/>
                          <a:pt x="13844" y="7770"/>
                          <a:pt x="14441" y="7664"/>
                        </a:cubicBezTo>
                        <a:cubicBezTo>
                          <a:pt x="14505" y="7643"/>
                          <a:pt x="14590" y="7643"/>
                          <a:pt x="14654" y="7600"/>
                        </a:cubicBezTo>
                        <a:cubicBezTo>
                          <a:pt x="14675" y="7600"/>
                          <a:pt x="14696" y="7558"/>
                          <a:pt x="14696" y="7536"/>
                        </a:cubicBezTo>
                        <a:cubicBezTo>
                          <a:pt x="14696" y="7494"/>
                          <a:pt x="14675" y="7451"/>
                          <a:pt x="14654" y="7451"/>
                        </a:cubicBezTo>
                        <a:cubicBezTo>
                          <a:pt x="14547" y="7408"/>
                          <a:pt x="14462" y="7366"/>
                          <a:pt x="14356" y="7366"/>
                        </a:cubicBezTo>
                        <a:cubicBezTo>
                          <a:pt x="13972" y="7302"/>
                          <a:pt x="13589" y="7238"/>
                          <a:pt x="13206" y="7174"/>
                        </a:cubicBezTo>
                        <a:cubicBezTo>
                          <a:pt x="12503" y="7068"/>
                          <a:pt x="11800" y="6982"/>
                          <a:pt x="11118" y="6876"/>
                        </a:cubicBezTo>
                        <a:cubicBezTo>
                          <a:pt x="10373" y="6748"/>
                          <a:pt x="9628" y="6642"/>
                          <a:pt x="8882" y="6535"/>
                        </a:cubicBezTo>
                        <a:cubicBezTo>
                          <a:pt x="8776" y="6514"/>
                          <a:pt x="8648" y="6514"/>
                          <a:pt x="8520" y="6386"/>
                        </a:cubicBezTo>
                        <a:lnTo>
                          <a:pt x="8520" y="6407"/>
                        </a:lnTo>
                        <a:cubicBezTo>
                          <a:pt x="8520" y="6280"/>
                          <a:pt x="8520" y="6173"/>
                          <a:pt x="8499" y="6067"/>
                        </a:cubicBezTo>
                        <a:cubicBezTo>
                          <a:pt x="8477" y="5492"/>
                          <a:pt x="8456" y="4917"/>
                          <a:pt x="8414" y="4342"/>
                        </a:cubicBezTo>
                        <a:cubicBezTo>
                          <a:pt x="8371" y="3852"/>
                          <a:pt x="8328" y="3383"/>
                          <a:pt x="8286" y="2893"/>
                        </a:cubicBezTo>
                        <a:cubicBezTo>
                          <a:pt x="8243" y="2191"/>
                          <a:pt x="8222" y="1509"/>
                          <a:pt x="8179" y="806"/>
                        </a:cubicBezTo>
                        <a:cubicBezTo>
                          <a:pt x="8158" y="615"/>
                          <a:pt x="8137" y="444"/>
                          <a:pt x="8115" y="252"/>
                        </a:cubicBezTo>
                        <a:cubicBezTo>
                          <a:pt x="8115" y="189"/>
                          <a:pt x="8094" y="125"/>
                          <a:pt x="8051" y="61"/>
                        </a:cubicBezTo>
                        <a:cubicBezTo>
                          <a:pt x="8039" y="24"/>
                          <a:pt x="8005" y="1"/>
                          <a:pt x="7971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49" name="Google Shape;749;p22"/>
                <p:cNvGrpSpPr/>
                <p:nvPr/>
              </p:nvGrpSpPr>
              <p:grpSpPr>
                <a:xfrm>
                  <a:off x="85242" y="755487"/>
                  <a:ext cx="72420" cy="59171"/>
                  <a:chOff x="1081830" y="1265825"/>
                  <a:chExt cx="72420" cy="59171"/>
                </a:xfrm>
              </p:grpSpPr>
              <p:sp>
                <p:nvSpPr>
                  <p:cNvPr id="750" name="Google Shape;750;p22"/>
                  <p:cNvSpPr/>
                  <p:nvPr/>
                </p:nvSpPr>
                <p:spPr>
                  <a:xfrm>
                    <a:off x="1081830" y="1265825"/>
                    <a:ext cx="72420" cy="5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1045" extrusionOk="0">
                        <a:moveTo>
                          <a:pt x="550" y="164"/>
                        </a:moveTo>
                        <a:cubicBezTo>
                          <a:pt x="681" y="164"/>
                          <a:pt x="819" y="202"/>
                          <a:pt x="895" y="279"/>
                        </a:cubicBezTo>
                        <a:cubicBezTo>
                          <a:pt x="1023" y="407"/>
                          <a:pt x="1023" y="598"/>
                          <a:pt x="895" y="726"/>
                        </a:cubicBezTo>
                        <a:cubicBezTo>
                          <a:pt x="810" y="833"/>
                          <a:pt x="682" y="875"/>
                          <a:pt x="533" y="875"/>
                        </a:cubicBezTo>
                        <a:cubicBezTo>
                          <a:pt x="448" y="875"/>
                          <a:pt x="405" y="833"/>
                          <a:pt x="341" y="769"/>
                        </a:cubicBezTo>
                        <a:cubicBezTo>
                          <a:pt x="299" y="726"/>
                          <a:pt x="192" y="726"/>
                          <a:pt x="192" y="641"/>
                        </a:cubicBezTo>
                        <a:cubicBezTo>
                          <a:pt x="192" y="556"/>
                          <a:pt x="192" y="449"/>
                          <a:pt x="214" y="364"/>
                        </a:cubicBezTo>
                        <a:cubicBezTo>
                          <a:pt x="235" y="322"/>
                          <a:pt x="278" y="258"/>
                          <a:pt x="320" y="215"/>
                        </a:cubicBezTo>
                        <a:cubicBezTo>
                          <a:pt x="380" y="181"/>
                          <a:pt x="463" y="164"/>
                          <a:pt x="550" y="164"/>
                        </a:cubicBezTo>
                        <a:close/>
                        <a:moveTo>
                          <a:pt x="553" y="0"/>
                        </a:moveTo>
                        <a:cubicBezTo>
                          <a:pt x="503" y="0"/>
                          <a:pt x="454" y="7"/>
                          <a:pt x="405" y="23"/>
                        </a:cubicBezTo>
                        <a:cubicBezTo>
                          <a:pt x="192" y="66"/>
                          <a:pt x="65" y="194"/>
                          <a:pt x="22" y="407"/>
                        </a:cubicBezTo>
                        <a:cubicBezTo>
                          <a:pt x="1" y="620"/>
                          <a:pt x="22" y="790"/>
                          <a:pt x="214" y="939"/>
                        </a:cubicBezTo>
                        <a:cubicBezTo>
                          <a:pt x="320" y="1010"/>
                          <a:pt x="438" y="1044"/>
                          <a:pt x="555" y="1044"/>
                        </a:cubicBezTo>
                        <a:cubicBezTo>
                          <a:pt x="717" y="1044"/>
                          <a:pt x="878" y="978"/>
                          <a:pt x="1002" y="854"/>
                        </a:cubicBezTo>
                        <a:cubicBezTo>
                          <a:pt x="1279" y="577"/>
                          <a:pt x="1172" y="151"/>
                          <a:pt x="810" y="45"/>
                        </a:cubicBezTo>
                        <a:cubicBezTo>
                          <a:pt x="718" y="18"/>
                          <a:pt x="634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1" name="Google Shape;751;p22"/>
                  <p:cNvSpPr/>
                  <p:nvPr/>
                </p:nvSpPr>
                <p:spPr>
                  <a:xfrm>
                    <a:off x="1092701" y="1275054"/>
                    <a:ext cx="47053" cy="403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713" extrusionOk="0">
                        <a:moveTo>
                          <a:pt x="358" y="1"/>
                        </a:moveTo>
                        <a:cubicBezTo>
                          <a:pt x="271" y="1"/>
                          <a:pt x="188" y="18"/>
                          <a:pt x="128" y="52"/>
                        </a:cubicBezTo>
                        <a:cubicBezTo>
                          <a:pt x="86" y="95"/>
                          <a:pt x="43" y="159"/>
                          <a:pt x="22" y="201"/>
                        </a:cubicBezTo>
                        <a:cubicBezTo>
                          <a:pt x="0" y="286"/>
                          <a:pt x="0" y="393"/>
                          <a:pt x="0" y="478"/>
                        </a:cubicBezTo>
                        <a:cubicBezTo>
                          <a:pt x="0" y="563"/>
                          <a:pt x="107" y="563"/>
                          <a:pt x="149" y="606"/>
                        </a:cubicBezTo>
                        <a:cubicBezTo>
                          <a:pt x="213" y="670"/>
                          <a:pt x="256" y="712"/>
                          <a:pt x="341" y="712"/>
                        </a:cubicBezTo>
                        <a:cubicBezTo>
                          <a:pt x="490" y="712"/>
                          <a:pt x="618" y="670"/>
                          <a:pt x="703" y="563"/>
                        </a:cubicBezTo>
                        <a:cubicBezTo>
                          <a:pt x="831" y="435"/>
                          <a:pt x="831" y="244"/>
                          <a:pt x="703" y="116"/>
                        </a:cubicBezTo>
                        <a:cubicBezTo>
                          <a:pt x="627" y="39"/>
                          <a:pt x="489" y="1"/>
                          <a:pt x="3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52" name="Google Shape;752;p22"/>
              <p:cNvGrpSpPr/>
              <p:nvPr/>
            </p:nvGrpSpPr>
            <p:grpSpPr>
              <a:xfrm flipH="1">
                <a:off x="8397864" y="4324278"/>
                <a:ext cx="627972" cy="692132"/>
                <a:chOff x="85242" y="122526"/>
                <a:chExt cx="627972" cy="692132"/>
              </a:xfrm>
            </p:grpSpPr>
            <p:grpSp>
              <p:nvGrpSpPr>
                <p:cNvPr id="753" name="Google Shape;753;p22"/>
                <p:cNvGrpSpPr/>
                <p:nvPr/>
              </p:nvGrpSpPr>
              <p:grpSpPr>
                <a:xfrm>
                  <a:off x="85248" y="122526"/>
                  <a:ext cx="627966" cy="628619"/>
                  <a:chOff x="2185098" y="-1232949"/>
                  <a:chExt cx="627966" cy="628619"/>
                </a:xfrm>
              </p:grpSpPr>
              <p:sp>
                <p:nvSpPr>
                  <p:cNvPr id="754" name="Google Shape;754;p22"/>
                  <p:cNvSpPr/>
                  <p:nvPr/>
                </p:nvSpPr>
                <p:spPr>
                  <a:xfrm flipH="1">
                    <a:off x="2209666" y="-1218552"/>
                    <a:ext cx="586990" cy="5741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38" h="13440" extrusionOk="0">
                        <a:moveTo>
                          <a:pt x="7561" y="1"/>
                        </a:moveTo>
                        <a:cubicBezTo>
                          <a:pt x="7518" y="107"/>
                          <a:pt x="7476" y="192"/>
                          <a:pt x="7476" y="256"/>
                        </a:cubicBezTo>
                        <a:cubicBezTo>
                          <a:pt x="7220" y="1257"/>
                          <a:pt x="6965" y="2258"/>
                          <a:pt x="6709" y="3259"/>
                        </a:cubicBezTo>
                        <a:cubicBezTo>
                          <a:pt x="6603" y="3706"/>
                          <a:pt x="6496" y="4132"/>
                          <a:pt x="6390" y="4580"/>
                        </a:cubicBezTo>
                        <a:cubicBezTo>
                          <a:pt x="6262" y="5027"/>
                          <a:pt x="6134" y="5453"/>
                          <a:pt x="6006" y="5921"/>
                        </a:cubicBezTo>
                        <a:cubicBezTo>
                          <a:pt x="4026" y="6198"/>
                          <a:pt x="2024" y="6305"/>
                          <a:pt x="0" y="6539"/>
                        </a:cubicBezTo>
                        <a:cubicBezTo>
                          <a:pt x="64" y="6624"/>
                          <a:pt x="149" y="6624"/>
                          <a:pt x="213" y="6645"/>
                        </a:cubicBezTo>
                        <a:cubicBezTo>
                          <a:pt x="1278" y="6858"/>
                          <a:pt x="2343" y="7071"/>
                          <a:pt x="3408" y="7284"/>
                        </a:cubicBezTo>
                        <a:cubicBezTo>
                          <a:pt x="4111" y="7433"/>
                          <a:pt x="4814" y="7583"/>
                          <a:pt x="5495" y="7774"/>
                        </a:cubicBezTo>
                        <a:cubicBezTo>
                          <a:pt x="5602" y="7796"/>
                          <a:pt x="5708" y="7817"/>
                          <a:pt x="5772" y="7881"/>
                        </a:cubicBezTo>
                        <a:cubicBezTo>
                          <a:pt x="5836" y="8158"/>
                          <a:pt x="5900" y="8413"/>
                          <a:pt x="5964" y="8669"/>
                        </a:cubicBezTo>
                        <a:cubicBezTo>
                          <a:pt x="6155" y="9435"/>
                          <a:pt x="6368" y="10202"/>
                          <a:pt x="6581" y="10969"/>
                        </a:cubicBezTo>
                        <a:cubicBezTo>
                          <a:pt x="6645" y="11267"/>
                          <a:pt x="6730" y="11544"/>
                          <a:pt x="6773" y="11842"/>
                        </a:cubicBezTo>
                        <a:cubicBezTo>
                          <a:pt x="6858" y="12353"/>
                          <a:pt x="6922" y="12864"/>
                          <a:pt x="7007" y="13376"/>
                        </a:cubicBezTo>
                        <a:cubicBezTo>
                          <a:pt x="7007" y="13397"/>
                          <a:pt x="7029" y="13418"/>
                          <a:pt x="7050" y="13439"/>
                        </a:cubicBezTo>
                        <a:cubicBezTo>
                          <a:pt x="7071" y="13418"/>
                          <a:pt x="7092" y="13397"/>
                          <a:pt x="7092" y="13376"/>
                        </a:cubicBezTo>
                        <a:cubicBezTo>
                          <a:pt x="7114" y="13120"/>
                          <a:pt x="7135" y="12886"/>
                          <a:pt x="7156" y="12630"/>
                        </a:cubicBezTo>
                        <a:cubicBezTo>
                          <a:pt x="7199" y="12204"/>
                          <a:pt x="7220" y="11778"/>
                          <a:pt x="7284" y="11331"/>
                        </a:cubicBezTo>
                        <a:cubicBezTo>
                          <a:pt x="7391" y="10500"/>
                          <a:pt x="7518" y="9670"/>
                          <a:pt x="7625" y="8839"/>
                        </a:cubicBezTo>
                        <a:cubicBezTo>
                          <a:pt x="7667" y="8626"/>
                          <a:pt x="7731" y="8434"/>
                          <a:pt x="7667" y="8264"/>
                        </a:cubicBezTo>
                        <a:cubicBezTo>
                          <a:pt x="7731" y="8179"/>
                          <a:pt x="7817" y="8179"/>
                          <a:pt x="7880" y="8158"/>
                        </a:cubicBezTo>
                        <a:cubicBezTo>
                          <a:pt x="8243" y="8094"/>
                          <a:pt x="8605" y="8030"/>
                          <a:pt x="8945" y="7966"/>
                        </a:cubicBezTo>
                        <a:cubicBezTo>
                          <a:pt x="9584" y="7838"/>
                          <a:pt x="10223" y="7732"/>
                          <a:pt x="10862" y="7668"/>
                        </a:cubicBezTo>
                        <a:cubicBezTo>
                          <a:pt x="11224" y="7646"/>
                          <a:pt x="11608" y="7604"/>
                          <a:pt x="11970" y="7540"/>
                        </a:cubicBezTo>
                        <a:cubicBezTo>
                          <a:pt x="12523" y="7433"/>
                          <a:pt x="13077" y="7327"/>
                          <a:pt x="13631" y="7221"/>
                        </a:cubicBezTo>
                        <a:cubicBezTo>
                          <a:pt x="13673" y="7221"/>
                          <a:pt x="13716" y="7221"/>
                          <a:pt x="13737" y="7135"/>
                        </a:cubicBezTo>
                        <a:cubicBezTo>
                          <a:pt x="13460" y="7114"/>
                          <a:pt x="13205" y="7050"/>
                          <a:pt x="12949" y="7029"/>
                        </a:cubicBezTo>
                        <a:cubicBezTo>
                          <a:pt x="12481" y="6965"/>
                          <a:pt x="12033" y="6901"/>
                          <a:pt x="11586" y="6837"/>
                        </a:cubicBezTo>
                        <a:cubicBezTo>
                          <a:pt x="10926" y="6731"/>
                          <a:pt x="10266" y="6645"/>
                          <a:pt x="9606" y="6539"/>
                        </a:cubicBezTo>
                        <a:cubicBezTo>
                          <a:pt x="9201" y="6475"/>
                          <a:pt x="8796" y="6411"/>
                          <a:pt x="8392" y="6326"/>
                        </a:cubicBezTo>
                        <a:cubicBezTo>
                          <a:pt x="8008" y="6262"/>
                          <a:pt x="7987" y="6220"/>
                          <a:pt x="7966" y="5836"/>
                        </a:cubicBezTo>
                        <a:cubicBezTo>
                          <a:pt x="7923" y="5112"/>
                          <a:pt x="7880" y="4367"/>
                          <a:pt x="7838" y="3643"/>
                        </a:cubicBezTo>
                        <a:cubicBezTo>
                          <a:pt x="7795" y="2940"/>
                          <a:pt x="7731" y="2258"/>
                          <a:pt x="7689" y="1577"/>
                        </a:cubicBezTo>
                        <a:cubicBezTo>
                          <a:pt x="7646" y="1108"/>
                          <a:pt x="7625" y="640"/>
                          <a:pt x="7604" y="171"/>
                        </a:cubicBezTo>
                        <a:cubicBezTo>
                          <a:pt x="7582" y="128"/>
                          <a:pt x="7582" y="86"/>
                          <a:pt x="7561" y="1"/>
                        </a:cubicBezTo>
                        <a:close/>
                      </a:path>
                    </a:pathLst>
                  </a:custGeom>
                  <a:solidFill>
                    <a:schemeClr val="accent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5" name="Google Shape;755;p22"/>
                  <p:cNvSpPr/>
                  <p:nvPr/>
                </p:nvSpPr>
                <p:spPr>
                  <a:xfrm flipH="1">
                    <a:off x="2185098" y="-1232949"/>
                    <a:ext cx="627966" cy="6286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97" h="14714" extrusionOk="0">
                        <a:moveTo>
                          <a:pt x="7945" y="338"/>
                        </a:moveTo>
                        <a:cubicBezTo>
                          <a:pt x="7966" y="423"/>
                          <a:pt x="7966" y="465"/>
                          <a:pt x="7966" y="508"/>
                        </a:cubicBezTo>
                        <a:cubicBezTo>
                          <a:pt x="8009" y="977"/>
                          <a:pt x="8030" y="1445"/>
                          <a:pt x="8073" y="1914"/>
                        </a:cubicBezTo>
                        <a:cubicBezTo>
                          <a:pt x="8115" y="2595"/>
                          <a:pt x="8179" y="3298"/>
                          <a:pt x="8222" y="3980"/>
                        </a:cubicBezTo>
                        <a:cubicBezTo>
                          <a:pt x="8264" y="4704"/>
                          <a:pt x="8307" y="5449"/>
                          <a:pt x="8350" y="6173"/>
                        </a:cubicBezTo>
                        <a:cubicBezTo>
                          <a:pt x="8371" y="6557"/>
                          <a:pt x="8392" y="6599"/>
                          <a:pt x="8776" y="6684"/>
                        </a:cubicBezTo>
                        <a:cubicBezTo>
                          <a:pt x="9180" y="6748"/>
                          <a:pt x="9585" y="6812"/>
                          <a:pt x="9990" y="6876"/>
                        </a:cubicBezTo>
                        <a:cubicBezTo>
                          <a:pt x="10650" y="6982"/>
                          <a:pt x="11310" y="7068"/>
                          <a:pt x="11970" y="7174"/>
                        </a:cubicBezTo>
                        <a:cubicBezTo>
                          <a:pt x="12417" y="7238"/>
                          <a:pt x="12865" y="7302"/>
                          <a:pt x="13312" y="7366"/>
                        </a:cubicBezTo>
                        <a:cubicBezTo>
                          <a:pt x="13589" y="7408"/>
                          <a:pt x="13844" y="7451"/>
                          <a:pt x="14121" y="7494"/>
                        </a:cubicBezTo>
                        <a:cubicBezTo>
                          <a:pt x="14100" y="7558"/>
                          <a:pt x="14036" y="7558"/>
                          <a:pt x="13994" y="7558"/>
                        </a:cubicBezTo>
                        <a:cubicBezTo>
                          <a:pt x="13440" y="7664"/>
                          <a:pt x="12907" y="7770"/>
                          <a:pt x="12354" y="7877"/>
                        </a:cubicBezTo>
                        <a:cubicBezTo>
                          <a:pt x="11970" y="7941"/>
                          <a:pt x="11608" y="7983"/>
                          <a:pt x="11246" y="8005"/>
                        </a:cubicBezTo>
                        <a:cubicBezTo>
                          <a:pt x="10607" y="8069"/>
                          <a:pt x="9968" y="8175"/>
                          <a:pt x="9329" y="8303"/>
                        </a:cubicBezTo>
                        <a:cubicBezTo>
                          <a:pt x="8967" y="8367"/>
                          <a:pt x="8627" y="8431"/>
                          <a:pt x="8264" y="8495"/>
                        </a:cubicBezTo>
                        <a:cubicBezTo>
                          <a:pt x="8179" y="8516"/>
                          <a:pt x="8115" y="8516"/>
                          <a:pt x="8051" y="8601"/>
                        </a:cubicBezTo>
                        <a:cubicBezTo>
                          <a:pt x="8115" y="8793"/>
                          <a:pt x="8030" y="8984"/>
                          <a:pt x="8009" y="9176"/>
                        </a:cubicBezTo>
                        <a:cubicBezTo>
                          <a:pt x="7902" y="10007"/>
                          <a:pt x="7775" y="10837"/>
                          <a:pt x="7668" y="11668"/>
                        </a:cubicBezTo>
                        <a:cubicBezTo>
                          <a:pt x="7604" y="12115"/>
                          <a:pt x="7583" y="12541"/>
                          <a:pt x="7540" y="12967"/>
                        </a:cubicBezTo>
                        <a:cubicBezTo>
                          <a:pt x="7519" y="13223"/>
                          <a:pt x="7498" y="13457"/>
                          <a:pt x="7476" y="13713"/>
                        </a:cubicBezTo>
                        <a:cubicBezTo>
                          <a:pt x="7476" y="13734"/>
                          <a:pt x="7455" y="13755"/>
                          <a:pt x="7434" y="13798"/>
                        </a:cubicBezTo>
                        <a:cubicBezTo>
                          <a:pt x="7413" y="13755"/>
                          <a:pt x="7391" y="13734"/>
                          <a:pt x="7391" y="13713"/>
                        </a:cubicBezTo>
                        <a:cubicBezTo>
                          <a:pt x="7306" y="13201"/>
                          <a:pt x="7242" y="12690"/>
                          <a:pt x="7157" y="12179"/>
                        </a:cubicBezTo>
                        <a:cubicBezTo>
                          <a:pt x="7114" y="11881"/>
                          <a:pt x="7029" y="11604"/>
                          <a:pt x="6965" y="11306"/>
                        </a:cubicBezTo>
                        <a:cubicBezTo>
                          <a:pt x="6752" y="10539"/>
                          <a:pt x="6539" y="9772"/>
                          <a:pt x="6348" y="9006"/>
                        </a:cubicBezTo>
                        <a:cubicBezTo>
                          <a:pt x="6262" y="8750"/>
                          <a:pt x="6220" y="8495"/>
                          <a:pt x="6135" y="8218"/>
                        </a:cubicBezTo>
                        <a:cubicBezTo>
                          <a:pt x="6071" y="8154"/>
                          <a:pt x="5986" y="8133"/>
                          <a:pt x="5879" y="8111"/>
                        </a:cubicBezTo>
                        <a:cubicBezTo>
                          <a:pt x="5198" y="7920"/>
                          <a:pt x="4495" y="7770"/>
                          <a:pt x="3792" y="7621"/>
                        </a:cubicBezTo>
                        <a:cubicBezTo>
                          <a:pt x="2727" y="7408"/>
                          <a:pt x="1662" y="7195"/>
                          <a:pt x="597" y="6982"/>
                        </a:cubicBezTo>
                        <a:cubicBezTo>
                          <a:pt x="533" y="6961"/>
                          <a:pt x="448" y="6961"/>
                          <a:pt x="384" y="6876"/>
                        </a:cubicBezTo>
                        <a:cubicBezTo>
                          <a:pt x="2408" y="6642"/>
                          <a:pt x="4410" y="6535"/>
                          <a:pt x="6390" y="6258"/>
                        </a:cubicBezTo>
                        <a:cubicBezTo>
                          <a:pt x="6518" y="5790"/>
                          <a:pt x="6646" y="5364"/>
                          <a:pt x="6752" y="4917"/>
                        </a:cubicBezTo>
                        <a:cubicBezTo>
                          <a:pt x="6880" y="4469"/>
                          <a:pt x="6987" y="4043"/>
                          <a:pt x="7093" y="3596"/>
                        </a:cubicBezTo>
                        <a:cubicBezTo>
                          <a:pt x="7349" y="2595"/>
                          <a:pt x="7604" y="1594"/>
                          <a:pt x="7860" y="593"/>
                        </a:cubicBezTo>
                        <a:cubicBezTo>
                          <a:pt x="7860" y="529"/>
                          <a:pt x="7902" y="465"/>
                          <a:pt x="7945" y="338"/>
                        </a:cubicBezTo>
                        <a:close/>
                        <a:moveTo>
                          <a:pt x="7971" y="1"/>
                        </a:moveTo>
                        <a:cubicBezTo>
                          <a:pt x="7946" y="1"/>
                          <a:pt x="7920" y="13"/>
                          <a:pt x="7902" y="39"/>
                        </a:cubicBezTo>
                        <a:cubicBezTo>
                          <a:pt x="7860" y="61"/>
                          <a:pt x="7817" y="125"/>
                          <a:pt x="7817" y="167"/>
                        </a:cubicBezTo>
                        <a:cubicBezTo>
                          <a:pt x="7775" y="274"/>
                          <a:pt x="7732" y="380"/>
                          <a:pt x="7689" y="508"/>
                        </a:cubicBezTo>
                        <a:cubicBezTo>
                          <a:pt x="7540" y="1147"/>
                          <a:pt x="7370" y="1786"/>
                          <a:pt x="7200" y="2425"/>
                        </a:cubicBezTo>
                        <a:cubicBezTo>
                          <a:pt x="6923" y="3575"/>
                          <a:pt x="6667" y="4725"/>
                          <a:pt x="6326" y="5854"/>
                        </a:cubicBezTo>
                        <a:cubicBezTo>
                          <a:pt x="6305" y="5939"/>
                          <a:pt x="6262" y="6024"/>
                          <a:pt x="6241" y="6109"/>
                        </a:cubicBezTo>
                        <a:cubicBezTo>
                          <a:pt x="6135" y="6131"/>
                          <a:pt x="6028" y="6152"/>
                          <a:pt x="5922" y="6152"/>
                        </a:cubicBezTo>
                        <a:cubicBezTo>
                          <a:pt x="5517" y="6194"/>
                          <a:pt x="5091" y="6237"/>
                          <a:pt x="4686" y="6280"/>
                        </a:cubicBezTo>
                        <a:cubicBezTo>
                          <a:pt x="4048" y="6344"/>
                          <a:pt x="3409" y="6407"/>
                          <a:pt x="2770" y="6471"/>
                        </a:cubicBezTo>
                        <a:cubicBezTo>
                          <a:pt x="1982" y="6557"/>
                          <a:pt x="1194" y="6620"/>
                          <a:pt x="384" y="6706"/>
                        </a:cubicBezTo>
                        <a:cubicBezTo>
                          <a:pt x="278" y="6727"/>
                          <a:pt x="171" y="6748"/>
                          <a:pt x="86" y="6791"/>
                        </a:cubicBezTo>
                        <a:cubicBezTo>
                          <a:pt x="1" y="6833"/>
                          <a:pt x="1" y="6961"/>
                          <a:pt x="65" y="6982"/>
                        </a:cubicBezTo>
                        <a:cubicBezTo>
                          <a:pt x="150" y="7025"/>
                          <a:pt x="257" y="7068"/>
                          <a:pt x="342" y="7089"/>
                        </a:cubicBezTo>
                        <a:cubicBezTo>
                          <a:pt x="938" y="7217"/>
                          <a:pt x="1534" y="7345"/>
                          <a:pt x="2131" y="7472"/>
                        </a:cubicBezTo>
                        <a:cubicBezTo>
                          <a:pt x="3110" y="7664"/>
                          <a:pt x="4069" y="7856"/>
                          <a:pt x="5027" y="8069"/>
                        </a:cubicBezTo>
                        <a:cubicBezTo>
                          <a:pt x="5347" y="8133"/>
                          <a:pt x="5666" y="8239"/>
                          <a:pt x="5986" y="8303"/>
                        </a:cubicBezTo>
                        <a:cubicBezTo>
                          <a:pt x="6028" y="8452"/>
                          <a:pt x="6050" y="8580"/>
                          <a:pt x="6092" y="8708"/>
                        </a:cubicBezTo>
                        <a:cubicBezTo>
                          <a:pt x="6262" y="9389"/>
                          <a:pt x="6454" y="10049"/>
                          <a:pt x="6625" y="10710"/>
                        </a:cubicBezTo>
                        <a:cubicBezTo>
                          <a:pt x="6923" y="11711"/>
                          <a:pt x="7136" y="12712"/>
                          <a:pt x="7221" y="13755"/>
                        </a:cubicBezTo>
                        <a:cubicBezTo>
                          <a:pt x="7242" y="14011"/>
                          <a:pt x="7285" y="14266"/>
                          <a:pt x="7306" y="14522"/>
                        </a:cubicBezTo>
                        <a:cubicBezTo>
                          <a:pt x="7327" y="14586"/>
                          <a:pt x="7327" y="14628"/>
                          <a:pt x="7370" y="14692"/>
                        </a:cubicBezTo>
                        <a:cubicBezTo>
                          <a:pt x="7370" y="14692"/>
                          <a:pt x="7413" y="14714"/>
                          <a:pt x="7434" y="14714"/>
                        </a:cubicBezTo>
                        <a:cubicBezTo>
                          <a:pt x="7455" y="14714"/>
                          <a:pt x="7498" y="14692"/>
                          <a:pt x="7519" y="14671"/>
                        </a:cubicBezTo>
                        <a:cubicBezTo>
                          <a:pt x="7540" y="14650"/>
                          <a:pt x="7540" y="14607"/>
                          <a:pt x="7540" y="14586"/>
                        </a:cubicBezTo>
                        <a:cubicBezTo>
                          <a:pt x="7562" y="14458"/>
                          <a:pt x="7583" y="14330"/>
                          <a:pt x="7583" y="14181"/>
                        </a:cubicBezTo>
                        <a:cubicBezTo>
                          <a:pt x="7647" y="13542"/>
                          <a:pt x="7689" y="12903"/>
                          <a:pt x="7775" y="12264"/>
                        </a:cubicBezTo>
                        <a:cubicBezTo>
                          <a:pt x="7881" y="11285"/>
                          <a:pt x="8030" y="10326"/>
                          <a:pt x="8158" y="9347"/>
                        </a:cubicBezTo>
                        <a:cubicBezTo>
                          <a:pt x="8179" y="9134"/>
                          <a:pt x="8222" y="8899"/>
                          <a:pt x="8264" y="8665"/>
                        </a:cubicBezTo>
                        <a:cubicBezTo>
                          <a:pt x="8371" y="8644"/>
                          <a:pt x="8477" y="8622"/>
                          <a:pt x="8584" y="8601"/>
                        </a:cubicBezTo>
                        <a:cubicBezTo>
                          <a:pt x="8839" y="8559"/>
                          <a:pt x="9116" y="8516"/>
                          <a:pt x="9372" y="8473"/>
                        </a:cubicBezTo>
                        <a:cubicBezTo>
                          <a:pt x="9990" y="8324"/>
                          <a:pt x="10607" y="8239"/>
                          <a:pt x="11246" y="8175"/>
                        </a:cubicBezTo>
                        <a:cubicBezTo>
                          <a:pt x="11715" y="8133"/>
                          <a:pt x="12205" y="8069"/>
                          <a:pt x="12673" y="7983"/>
                        </a:cubicBezTo>
                        <a:cubicBezTo>
                          <a:pt x="13269" y="7898"/>
                          <a:pt x="13844" y="7770"/>
                          <a:pt x="14441" y="7664"/>
                        </a:cubicBezTo>
                        <a:cubicBezTo>
                          <a:pt x="14505" y="7643"/>
                          <a:pt x="14590" y="7643"/>
                          <a:pt x="14654" y="7600"/>
                        </a:cubicBezTo>
                        <a:cubicBezTo>
                          <a:pt x="14675" y="7600"/>
                          <a:pt x="14696" y="7558"/>
                          <a:pt x="14696" y="7536"/>
                        </a:cubicBezTo>
                        <a:cubicBezTo>
                          <a:pt x="14696" y="7494"/>
                          <a:pt x="14675" y="7451"/>
                          <a:pt x="14654" y="7451"/>
                        </a:cubicBezTo>
                        <a:cubicBezTo>
                          <a:pt x="14547" y="7408"/>
                          <a:pt x="14462" y="7366"/>
                          <a:pt x="14356" y="7366"/>
                        </a:cubicBezTo>
                        <a:cubicBezTo>
                          <a:pt x="13972" y="7302"/>
                          <a:pt x="13589" y="7238"/>
                          <a:pt x="13206" y="7174"/>
                        </a:cubicBezTo>
                        <a:cubicBezTo>
                          <a:pt x="12503" y="7068"/>
                          <a:pt x="11800" y="6982"/>
                          <a:pt x="11118" y="6876"/>
                        </a:cubicBezTo>
                        <a:cubicBezTo>
                          <a:pt x="10373" y="6748"/>
                          <a:pt x="9628" y="6642"/>
                          <a:pt x="8882" y="6535"/>
                        </a:cubicBezTo>
                        <a:cubicBezTo>
                          <a:pt x="8776" y="6514"/>
                          <a:pt x="8648" y="6514"/>
                          <a:pt x="8520" y="6386"/>
                        </a:cubicBezTo>
                        <a:lnTo>
                          <a:pt x="8520" y="6407"/>
                        </a:lnTo>
                        <a:cubicBezTo>
                          <a:pt x="8520" y="6280"/>
                          <a:pt x="8520" y="6173"/>
                          <a:pt x="8499" y="6067"/>
                        </a:cubicBezTo>
                        <a:cubicBezTo>
                          <a:pt x="8477" y="5492"/>
                          <a:pt x="8456" y="4917"/>
                          <a:pt x="8414" y="4342"/>
                        </a:cubicBezTo>
                        <a:cubicBezTo>
                          <a:pt x="8371" y="3852"/>
                          <a:pt x="8328" y="3383"/>
                          <a:pt x="8286" y="2893"/>
                        </a:cubicBezTo>
                        <a:cubicBezTo>
                          <a:pt x="8243" y="2191"/>
                          <a:pt x="8222" y="1509"/>
                          <a:pt x="8179" y="806"/>
                        </a:cubicBezTo>
                        <a:cubicBezTo>
                          <a:pt x="8158" y="615"/>
                          <a:pt x="8137" y="444"/>
                          <a:pt x="8115" y="252"/>
                        </a:cubicBezTo>
                        <a:cubicBezTo>
                          <a:pt x="8115" y="189"/>
                          <a:pt x="8094" y="125"/>
                          <a:pt x="8051" y="61"/>
                        </a:cubicBezTo>
                        <a:cubicBezTo>
                          <a:pt x="8039" y="24"/>
                          <a:pt x="8005" y="1"/>
                          <a:pt x="7971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56" name="Google Shape;756;p22"/>
                <p:cNvGrpSpPr/>
                <p:nvPr/>
              </p:nvGrpSpPr>
              <p:grpSpPr>
                <a:xfrm>
                  <a:off x="85242" y="755487"/>
                  <a:ext cx="72420" cy="59171"/>
                  <a:chOff x="1081830" y="1265825"/>
                  <a:chExt cx="72420" cy="59171"/>
                </a:xfrm>
              </p:grpSpPr>
              <p:sp>
                <p:nvSpPr>
                  <p:cNvPr id="757" name="Google Shape;757;p22"/>
                  <p:cNvSpPr/>
                  <p:nvPr/>
                </p:nvSpPr>
                <p:spPr>
                  <a:xfrm>
                    <a:off x="1081830" y="1265825"/>
                    <a:ext cx="72420" cy="5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1045" extrusionOk="0">
                        <a:moveTo>
                          <a:pt x="550" y="164"/>
                        </a:moveTo>
                        <a:cubicBezTo>
                          <a:pt x="681" y="164"/>
                          <a:pt x="819" y="202"/>
                          <a:pt x="895" y="279"/>
                        </a:cubicBezTo>
                        <a:cubicBezTo>
                          <a:pt x="1023" y="407"/>
                          <a:pt x="1023" y="598"/>
                          <a:pt x="895" y="726"/>
                        </a:cubicBezTo>
                        <a:cubicBezTo>
                          <a:pt x="810" y="833"/>
                          <a:pt x="682" y="875"/>
                          <a:pt x="533" y="875"/>
                        </a:cubicBezTo>
                        <a:cubicBezTo>
                          <a:pt x="448" y="875"/>
                          <a:pt x="405" y="833"/>
                          <a:pt x="341" y="769"/>
                        </a:cubicBezTo>
                        <a:cubicBezTo>
                          <a:pt x="299" y="726"/>
                          <a:pt x="192" y="726"/>
                          <a:pt x="192" y="641"/>
                        </a:cubicBezTo>
                        <a:cubicBezTo>
                          <a:pt x="192" y="556"/>
                          <a:pt x="192" y="449"/>
                          <a:pt x="214" y="364"/>
                        </a:cubicBezTo>
                        <a:cubicBezTo>
                          <a:pt x="235" y="322"/>
                          <a:pt x="278" y="258"/>
                          <a:pt x="320" y="215"/>
                        </a:cubicBezTo>
                        <a:cubicBezTo>
                          <a:pt x="380" y="181"/>
                          <a:pt x="463" y="164"/>
                          <a:pt x="550" y="164"/>
                        </a:cubicBezTo>
                        <a:close/>
                        <a:moveTo>
                          <a:pt x="553" y="0"/>
                        </a:moveTo>
                        <a:cubicBezTo>
                          <a:pt x="503" y="0"/>
                          <a:pt x="454" y="7"/>
                          <a:pt x="405" y="23"/>
                        </a:cubicBezTo>
                        <a:cubicBezTo>
                          <a:pt x="192" y="66"/>
                          <a:pt x="65" y="194"/>
                          <a:pt x="22" y="407"/>
                        </a:cubicBezTo>
                        <a:cubicBezTo>
                          <a:pt x="1" y="620"/>
                          <a:pt x="22" y="790"/>
                          <a:pt x="214" y="939"/>
                        </a:cubicBezTo>
                        <a:cubicBezTo>
                          <a:pt x="320" y="1010"/>
                          <a:pt x="438" y="1044"/>
                          <a:pt x="555" y="1044"/>
                        </a:cubicBezTo>
                        <a:cubicBezTo>
                          <a:pt x="717" y="1044"/>
                          <a:pt x="878" y="978"/>
                          <a:pt x="1002" y="854"/>
                        </a:cubicBezTo>
                        <a:cubicBezTo>
                          <a:pt x="1279" y="577"/>
                          <a:pt x="1172" y="151"/>
                          <a:pt x="810" y="45"/>
                        </a:cubicBezTo>
                        <a:cubicBezTo>
                          <a:pt x="718" y="18"/>
                          <a:pt x="634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58" name="Google Shape;758;p22"/>
                  <p:cNvSpPr/>
                  <p:nvPr/>
                </p:nvSpPr>
                <p:spPr>
                  <a:xfrm>
                    <a:off x="1092701" y="1275054"/>
                    <a:ext cx="47053" cy="403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713" extrusionOk="0">
                        <a:moveTo>
                          <a:pt x="358" y="1"/>
                        </a:moveTo>
                        <a:cubicBezTo>
                          <a:pt x="271" y="1"/>
                          <a:pt x="188" y="18"/>
                          <a:pt x="128" y="52"/>
                        </a:cubicBezTo>
                        <a:cubicBezTo>
                          <a:pt x="86" y="95"/>
                          <a:pt x="43" y="159"/>
                          <a:pt x="22" y="201"/>
                        </a:cubicBezTo>
                        <a:cubicBezTo>
                          <a:pt x="0" y="286"/>
                          <a:pt x="0" y="393"/>
                          <a:pt x="0" y="478"/>
                        </a:cubicBezTo>
                        <a:cubicBezTo>
                          <a:pt x="0" y="563"/>
                          <a:pt x="107" y="563"/>
                          <a:pt x="149" y="606"/>
                        </a:cubicBezTo>
                        <a:cubicBezTo>
                          <a:pt x="213" y="670"/>
                          <a:pt x="256" y="712"/>
                          <a:pt x="341" y="712"/>
                        </a:cubicBezTo>
                        <a:cubicBezTo>
                          <a:pt x="490" y="712"/>
                          <a:pt x="618" y="670"/>
                          <a:pt x="703" y="563"/>
                        </a:cubicBezTo>
                        <a:cubicBezTo>
                          <a:pt x="831" y="435"/>
                          <a:pt x="831" y="244"/>
                          <a:pt x="703" y="116"/>
                        </a:cubicBezTo>
                        <a:cubicBezTo>
                          <a:pt x="627" y="39"/>
                          <a:pt x="489" y="1"/>
                          <a:pt x="3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59" name="Google Shape;759;p22"/>
              <p:cNvGrpSpPr/>
              <p:nvPr/>
            </p:nvGrpSpPr>
            <p:grpSpPr>
              <a:xfrm>
                <a:off x="464095" y="4732764"/>
                <a:ext cx="276760" cy="271622"/>
                <a:chOff x="3490002" y="196082"/>
                <a:chExt cx="276760" cy="271622"/>
              </a:xfrm>
            </p:grpSpPr>
            <p:sp>
              <p:nvSpPr>
                <p:cNvPr id="760" name="Google Shape;760;p22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" name="Google Shape;761;p22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2" name="Google Shape;762;p22"/>
              <p:cNvGrpSpPr/>
              <p:nvPr/>
            </p:nvGrpSpPr>
            <p:grpSpPr>
              <a:xfrm>
                <a:off x="1180847" y="4732782"/>
                <a:ext cx="72420" cy="59171"/>
                <a:chOff x="1081830" y="1265825"/>
                <a:chExt cx="72420" cy="59171"/>
              </a:xfrm>
            </p:grpSpPr>
            <p:sp>
              <p:nvSpPr>
                <p:cNvPr id="763" name="Google Shape;763;p22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" name="Google Shape;764;p22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5" name="Google Shape;765;p22"/>
              <p:cNvGrpSpPr/>
              <p:nvPr/>
            </p:nvGrpSpPr>
            <p:grpSpPr>
              <a:xfrm>
                <a:off x="176382" y="4468451"/>
                <a:ext cx="276760" cy="271622"/>
                <a:chOff x="3490002" y="196082"/>
                <a:chExt cx="276760" cy="271622"/>
              </a:xfrm>
            </p:grpSpPr>
            <p:sp>
              <p:nvSpPr>
                <p:cNvPr id="766" name="Google Shape;766;p22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67;p22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" name="Google Shape;768;p22"/>
              <p:cNvGrpSpPr/>
              <p:nvPr/>
            </p:nvGrpSpPr>
            <p:grpSpPr>
              <a:xfrm rot="10800000">
                <a:off x="8103207" y="139114"/>
                <a:ext cx="864410" cy="535935"/>
                <a:chOff x="181652" y="4534532"/>
                <a:chExt cx="864410" cy="535935"/>
              </a:xfrm>
            </p:grpSpPr>
            <p:grpSp>
              <p:nvGrpSpPr>
                <p:cNvPr id="769" name="Google Shape;769;p22"/>
                <p:cNvGrpSpPr/>
                <p:nvPr/>
              </p:nvGrpSpPr>
              <p:grpSpPr>
                <a:xfrm>
                  <a:off x="469365" y="4798844"/>
                  <a:ext cx="276760" cy="271622"/>
                  <a:chOff x="3490002" y="196082"/>
                  <a:chExt cx="276760" cy="271622"/>
                </a:xfrm>
              </p:grpSpPr>
              <p:sp>
                <p:nvSpPr>
                  <p:cNvPr id="770" name="Google Shape;770;p22"/>
                  <p:cNvSpPr/>
                  <p:nvPr/>
                </p:nvSpPr>
                <p:spPr>
                  <a:xfrm flipH="1">
                    <a:off x="3490002" y="196082"/>
                    <a:ext cx="276760" cy="271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7" h="6063" extrusionOk="0">
                        <a:moveTo>
                          <a:pt x="3025" y="334"/>
                        </a:moveTo>
                        <a:cubicBezTo>
                          <a:pt x="3174" y="717"/>
                          <a:pt x="3216" y="1100"/>
                          <a:pt x="3323" y="1441"/>
                        </a:cubicBezTo>
                        <a:cubicBezTo>
                          <a:pt x="3408" y="1803"/>
                          <a:pt x="3472" y="2165"/>
                          <a:pt x="3557" y="2527"/>
                        </a:cubicBezTo>
                        <a:cubicBezTo>
                          <a:pt x="3621" y="2549"/>
                          <a:pt x="3663" y="2570"/>
                          <a:pt x="3727" y="2591"/>
                        </a:cubicBezTo>
                        <a:cubicBezTo>
                          <a:pt x="4302" y="2761"/>
                          <a:pt x="4899" y="2911"/>
                          <a:pt x="5474" y="3081"/>
                        </a:cubicBezTo>
                        <a:cubicBezTo>
                          <a:pt x="5559" y="3102"/>
                          <a:pt x="5644" y="3124"/>
                          <a:pt x="5729" y="3145"/>
                        </a:cubicBezTo>
                        <a:lnTo>
                          <a:pt x="5729" y="3187"/>
                        </a:lnTo>
                        <a:cubicBezTo>
                          <a:pt x="5665" y="3187"/>
                          <a:pt x="5602" y="3209"/>
                          <a:pt x="5559" y="3230"/>
                        </a:cubicBezTo>
                        <a:lnTo>
                          <a:pt x="3749" y="3464"/>
                        </a:lnTo>
                        <a:lnTo>
                          <a:pt x="3663" y="3464"/>
                        </a:lnTo>
                        <a:cubicBezTo>
                          <a:pt x="3557" y="3486"/>
                          <a:pt x="3514" y="3507"/>
                          <a:pt x="3514" y="3613"/>
                        </a:cubicBezTo>
                        <a:cubicBezTo>
                          <a:pt x="3472" y="4039"/>
                          <a:pt x="3429" y="4465"/>
                          <a:pt x="3387" y="4891"/>
                        </a:cubicBezTo>
                        <a:cubicBezTo>
                          <a:pt x="3365" y="5104"/>
                          <a:pt x="3344" y="5339"/>
                          <a:pt x="3323" y="5551"/>
                        </a:cubicBezTo>
                        <a:cubicBezTo>
                          <a:pt x="3323" y="5594"/>
                          <a:pt x="3301" y="5615"/>
                          <a:pt x="3301" y="5615"/>
                        </a:cubicBezTo>
                        <a:cubicBezTo>
                          <a:pt x="3216" y="5615"/>
                          <a:pt x="3216" y="5573"/>
                          <a:pt x="3216" y="5530"/>
                        </a:cubicBezTo>
                        <a:cubicBezTo>
                          <a:pt x="3046" y="4998"/>
                          <a:pt x="2897" y="4444"/>
                          <a:pt x="2748" y="3912"/>
                        </a:cubicBezTo>
                        <a:cubicBezTo>
                          <a:pt x="2641" y="3550"/>
                          <a:pt x="2684" y="3613"/>
                          <a:pt x="2343" y="3507"/>
                        </a:cubicBezTo>
                        <a:cubicBezTo>
                          <a:pt x="1917" y="3400"/>
                          <a:pt x="1470" y="3358"/>
                          <a:pt x="1023" y="3294"/>
                        </a:cubicBezTo>
                        <a:cubicBezTo>
                          <a:pt x="873" y="3273"/>
                          <a:pt x="703" y="3251"/>
                          <a:pt x="554" y="3230"/>
                        </a:cubicBezTo>
                        <a:cubicBezTo>
                          <a:pt x="533" y="3230"/>
                          <a:pt x="511" y="3187"/>
                          <a:pt x="469" y="3166"/>
                        </a:cubicBezTo>
                        <a:cubicBezTo>
                          <a:pt x="554" y="3145"/>
                          <a:pt x="618" y="3102"/>
                          <a:pt x="703" y="3081"/>
                        </a:cubicBezTo>
                        <a:cubicBezTo>
                          <a:pt x="1278" y="2932"/>
                          <a:pt x="1853" y="2761"/>
                          <a:pt x="2428" y="2612"/>
                        </a:cubicBezTo>
                        <a:cubicBezTo>
                          <a:pt x="2577" y="2570"/>
                          <a:pt x="2662" y="2506"/>
                          <a:pt x="2705" y="2357"/>
                        </a:cubicBezTo>
                        <a:cubicBezTo>
                          <a:pt x="2748" y="2101"/>
                          <a:pt x="2790" y="1846"/>
                          <a:pt x="2833" y="1569"/>
                        </a:cubicBezTo>
                        <a:cubicBezTo>
                          <a:pt x="2875" y="1271"/>
                          <a:pt x="2918" y="972"/>
                          <a:pt x="2961" y="653"/>
                        </a:cubicBezTo>
                        <a:cubicBezTo>
                          <a:pt x="2961" y="568"/>
                          <a:pt x="3003" y="483"/>
                          <a:pt x="3025" y="334"/>
                        </a:cubicBezTo>
                        <a:close/>
                        <a:moveTo>
                          <a:pt x="3015" y="0"/>
                        </a:moveTo>
                        <a:cubicBezTo>
                          <a:pt x="2983" y="0"/>
                          <a:pt x="2943" y="10"/>
                          <a:pt x="2918" y="35"/>
                        </a:cubicBezTo>
                        <a:cubicBezTo>
                          <a:pt x="2897" y="99"/>
                          <a:pt x="2875" y="163"/>
                          <a:pt x="2854" y="248"/>
                        </a:cubicBezTo>
                        <a:cubicBezTo>
                          <a:pt x="2833" y="397"/>
                          <a:pt x="2790" y="568"/>
                          <a:pt x="2769" y="717"/>
                        </a:cubicBezTo>
                        <a:cubicBezTo>
                          <a:pt x="2726" y="1122"/>
                          <a:pt x="2684" y="1526"/>
                          <a:pt x="2620" y="1910"/>
                        </a:cubicBezTo>
                        <a:cubicBezTo>
                          <a:pt x="2599" y="2080"/>
                          <a:pt x="2577" y="2250"/>
                          <a:pt x="2492" y="2421"/>
                        </a:cubicBezTo>
                        <a:cubicBezTo>
                          <a:pt x="2450" y="2421"/>
                          <a:pt x="2407" y="2442"/>
                          <a:pt x="2364" y="2463"/>
                        </a:cubicBezTo>
                        <a:cubicBezTo>
                          <a:pt x="1917" y="2570"/>
                          <a:pt x="1491" y="2676"/>
                          <a:pt x="1044" y="2804"/>
                        </a:cubicBezTo>
                        <a:cubicBezTo>
                          <a:pt x="767" y="2889"/>
                          <a:pt x="469" y="2974"/>
                          <a:pt x="192" y="3060"/>
                        </a:cubicBezTo>
                        <a:cubicBezTo>
                          <a:pt x="107" y="3081"/>
                          <a:pt x="0" y="3102"/>
                          <a:pt x="22" y="3209"/>
                        </a:cubicBezTo>
                        <a:cubicBezTo>
                          <a:pt x="22" y="3294"/>
                          <a:pt x="128" y="3294"/>
                          <a:pt x="192" y="3337"/>
                        </a:cubicBezTo>
                        <a:lnTo>
                          <a:pt x="256" y="3337"/>
                        </a:lnTo>
                        <a:cubicBezTo>
                          <a:pt x="490" y="3379"/>
                          <a:pt x="746" y="3422"/>
                          <a:pt x="980" y="3464"/>
                        </a:cubicBezTo>
                        <a:cubicBezTo>
                          <a:pt x="1257" y="3507"/>
                          <a:pt x="1555" y="3528"/>
                          <a:pt x="1832" y="3571"/>
                        </a:cubicBezTo>
                        <a:cubicBezTo>
                          <a:pt x="2066" y="3613"/>
                          <a:pt x="2279" y="3656"/>
                          <a:pt x="2513" y="3741"/>
                        </a:cubicBezTo>
                        <a:cubicBezTo>
                          <a:pt x="2535" y="3848"/>
                          <a:pt x="2577" y="3933"/>
                          <a:pt x="2599" y="4018"/>
                        </a:cubicBezTo>
                        <a:cubicBezTo>
                          <a:pt x="2769" y="4593"/>
                          <a:pt x="2939" y="5168"/>
                          <a:pt x="3110" y="5743"/>
                        </a:cubicBezTo>
                        <a:cubicBezTo>
                          <a:pt x="3131" y="5828"/>
                          <a:pt x="3174" y="5914"/>
                          <a:pt x="3195" y="5999"/>
                        </a:cubicBezTo>
                        <a:cubicBezTo>
                          <a:pt x="3216" y="6041"/>
                          <a:pt x="3254" y="6063"/>
                          <a:pt x="3291" y="6063"/>
                        </a:cubicBezTo>
                        <a:cubicBezTo>
                          <a:pt x="3328" y="6063"/>
                          <a:pt x="3365" y="6041"/>
                          <a:pt x="3387" y="5999"/>
                        </a:cubicBezTo>
                        <a:cubicBezTo>
                          <a:pt x="3408" y="5956"/>
                          <a:pt x="3429" y="5892"/>
                          <a:pt x="3429" y="5850"/>
                        </a:cubicBezTo>
                        <a:cubicBezTo>
                          <a:pt x="3451" y="5722"/>
                          <a:pt x="3493" y="5594"/>
                          <a:pt x="3493" y="5466"/>
                        </a:cubicBezTo>
                        <a:cubicBezTo>
                          <a:pt x="3536" y="5040"/>
                          <a:pt x="3557" y="4614"/>
                          <a:pt x="3600" y="4167"/>
                        </a:cubicBezTo>
                        <a:cubicBezTo>
                          <a:pt x="3621" y="3997"/>
                          <a:pt x="3642" y="3805"/>
                          <a:pt x="3706" y="3656"/>
                        </a:cubicBezTo>
                        <a:cubicBezTo>
                          <a:pt x="3727" y="3635"/>
                          <a:pt x="3749" y="3635"/>
                          <a:pt x="3770" y="3635"/>
                        </a:cubicBezTo>
                        <a:cubicBezTo>
                          <a:pt x="4345" y="3550"/>
                          <a:pt x="4920" y="3486"/>
                          <a:pt x="5516" y="3400"/>
                        </a:cubicBezTo>
                        <a:cubicBezTo>
                          <a:pt x="5687" y="3379"/>
                          <a:pt x="5857" y="3337"/>
                          <a:pt x="6028" y="3294"/>
                        </a:cubicBezTo>
                        <a:cubicBezTo>
                          <a:pt x="6070" y="3294"/>
                          <a:pt x="6091" y="3273"/>
                          <a:pt x="6134" y="3251"/>
                        </a:cubicBezTo>
                        <a:cubicBezTo>
                          <a:pt x="6177" y="3209"/>
                          <a:pt x="6177" y="3124"/>
                          <a:pt x="6134" y="3102"/>
                        </a:cubicBezTo>
                        <a:cubicBezTo>
                          <a:pt x="6070" y="3060"/>
                          <a:pt x="6006" y="3038"/>
                          <a:pt x="5942" y="3017"/>
                        </a:cubicBezTo>
                        <a:cubicBezTo>
                          <a:pt x="5516" y="2911"/>
                          <a:pt x="5069" y="2804"/>
                          <a:pt x="4643" y="2698"/>
                        </a:cubicBezTo>
                        <a:cubicBezTo>
                          <a:pt x="4324" y="2612"/>
                          <a:pt x="4026" y="2527"/>
                          <a:pt x="3706" y="2421"/>
                        </a:cubicBezTo>
                        <a:lnTo>
                          <a:pt x="3706" y="2399"/>
                        </a:lnTo>
                        <a:cubicBezTo>
                          <a:pt x="3685" y="2357"/>
                          <a:pt x="3685" y="2336"/>
                          <a:pt x="3663" y="2293"/>
                        </a:cubicBezTo>
                        <a:cubicBezTo>
                          <a:pt x="3557" y="1782"/>
                          <a:pt x="3429" y="1249"/>
                          <a:pt x="3323" y="738"/>
                        </a:cubicBezTo>
                        <a:cubicBezTo>
                          <a:pt x="3280" y="547"/>
                          <a:pt x="3216" y="355"/>
                          <a:pt x="3174" y="184"/>
                        </a:cubicBezTo>
                        <a:cubicBezTo>
                          <a:pt x="3152" y="121"/>
                          <a:pt x="3110" y="78"/>
                          <a:pt x="3067" y="14"/>
                        </a:cubicBezTo>
                        <a:cubicBezTo>
                          <a:pt x="3058" y="5"/>
                          <a:pt x="3039" y="0"/>
                          <a:pt x="3015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1" name="Google Shape;771;p22"/>
                  <p:cNvSpPr/>
                  <p:nvPr/>
                </p:nvSpPr>
                <p:spPr>
                  <a:xfrm flipH="1">
                    <a:off x="3510030" y="211000"/>
                    <a:ext cx="236705" cy="2376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83" h="5304" extrusionOk="0">
                        <a:moveTo>
                          <a:pt x="2578" y="1"/>
                        </a:moveTo>
                        <a:cubicBezTo>
                          <a:pt x="2535" y="150"/>
                          <a:pt x="2514" y="235"/>
                          <a:pt x="2514" y="341"/>
                        </a:cubicBezTo>
                        <a:cubicBezTo>
                          <a:pt x="2471" y="639"/>
                          <a:pt x="2428" y="959"/>
                          <a:pt x="2386" y="1257"/>
                        </a:cubicBezTo>
                        <a:cubicBezTo>
                          <a:pt x="2343" y="1513"/>
                          <a:pt x="2279" y="1768"/>
                          <a:pt x="2237" y="2024"/>
                        </a:cubicBezTo>
                        <a:cubicBezTo>
                          <a:pt x="2215" y="2173"/>
                          <a:pt x="2130" y="2237"/>
                          <a:pt x="1981" y="2279"/>
                        </a:cubicBezTo>
                        <a:cubicBezTo>
                          <a:pt x="1406" y="2428"/>
                          <a:pt x="831" y="2599"/>
                          <a:pt x="256" y="2748"/>
                        </a:cubicBezTo>
                        <a:cubicBezTo>
                          <a:pt x="171" y="2769"/>
                          <a:pt x="107" y="2812"/>
                          <a:pt x="1" y="2833"/>
                        </a:cubicBezTo>
                        <a:cubicBezTo>
                          <a:pt x="64" y="2876"/>
                          <a:pt x="64" y="2897"/>
                          <a:pt x="86" y="2897"/>
                        </a:cubicBezTo>
                        <a:cubicBezTo>
                          <a:pt x="256" y="2918"/>
                          <a:pt x="426" y="2940"/>
                          <a:pt x="576" y="2961"/>
                        </a:cubicBezTo>
                        <a:cubicBezTo>
                          <a:pt x="1023" y="3025"/>
                          <a:pt x="1470" y="3067"/>
                          <a:pt x="1896" y="3195"/>
                        </a:cubicBezTo>
                        <a:cubicBezTo>
                          <a:pt x="2237" y="3280"/>
                          <a:pt x="2194" y="3217"/>
                          <a:pt x="2279" y="3579"/>
                        </a:cubicBezTo>
                        <a:cubicBezTo>
                          <a:pt x="2450" y="4132"/>
                          <a:pt x="2599" y="4665"/>
                          <a:pt x="2769" y="5197"/>
                        </a:cubicBezTo>
                        <a:cubicBezTo>
                          <a:pt x="2769" y="5240"/>
                          <a:pt x="2769" y="5304"/>
                          <a:pt x="2833" y="5304"/>
                        </a:cubicBezTo>
                        <a:cubicBezTo>
                          <a:pt x="2854" y="5282"/>
                          <a:pt x="2876" y="5261"/>
                          <a:pt x="2876" y="5240"/>
                        </a:cubicBezTo>
                        <a:cubicBezTo>
                          <a:pt x="2897" y="5006"/>
                          <a:pt x="2918" y="4793"/>
                          <a:pt x="2940" y="4558"/>
                        </a:cubicBezTo>
                        <a:cubicBezTo>
                          <a:pt x="2961" y="4132"/>
                          <a:pt x="3025" y="3706"/>
                          <a:pt x="3046" y="3280"/>
                        </a:cubicBezTo>
                        <a:cubicBezTo>
                          <a:pt x="3067" y="3174"/>
                          <a:pt x="3110" y="3153"/>
                          <a:pt x="3216" y="3131"/>
                        </a:cubicBezTo>
                        <a:lnTo>
                          <a:pt x="3302" y="3131"/>
                        </a:lnTo>
                        <a:lnTo>
                          <a:pt x="5091" y="2897"/>
                        </a:lnTo>
                        <a:cubicBezTo>
                          <a:pt x="5155" y="2897"/>
                          <a:pt x="5218" y="2876"/>
                          <a:pt x="5282" y="2854"/>
                        </a:cubicBezTo>
                        <a:lnTo>
                          <a:pt x="5282" y="2812"/>
                        </a:lnTo>
                        <a:cubicBezTo>
                          <a:pt x="5197" y="2791"/>
                          <a:pt x="5112" y="2769"/>
                          <a:pt x="5027" y="2748"/>
                        </a:cubicBezTo>
                        <a:cubicBezTo>
                          <a:pt x="4430" y="2599"/>
                          <a:pt x="3855" y="2428"/>
                          <a:pt x="3280" y="2279"/>
                        </a:cubicBezTo>
                        <a:cubicBezTo>
                          <a:pt x="3216" y="2258"/>
                          <a:pt x="3153" y="2216"/>
                          <a:pt x="3110" y="2194"/>
                        </a:cubicBezTo>
                        <a:cubicBezTo>
                          <a:pt x="3025" y="1832"/>
                          <a:pt x="2961" y="1470"/>
                          <a:pt x="2854" y="1129"/>
                        </a:cubicBezTo>
                        <a:cubicBezTo>
                          <a:pt x="2769" y="767"/>
                          <a:pt x="2727" y="405"/>
                          <a:pt x="25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2" name="Google Shape;772;p22"/>
                <p:cNvGrpSpPr/>
                <p:nvPr/>
              </p:nvGrpSpPr>
              <p:grpSpPr>
                <a:xfrm>
                  <a:off x="973642" y="4739687"/>
                  <a:ext cx="72420" cy="59171"/>
                  <a:chOff x="1081830" y="1265825"/>
                  <a:chExt cx="72420" cy="59171"/>
                </a:xfrm>
              </p:grpSpPr>
              <p:sp>
                <p:nvSpPr>
                  <p:cNvPr id="773" name="Google Shape;773;p22"/>
                  <p:cNvSpPr/>
                  <p:nvPr/>
                </p:nvSpPr>
                <p:spPr>
                  <a:xfrm>
                    <a:off x="1081830" y="1265825"/>
                    <a:ext cx="72420" cy="591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1045" extrusionOk="0">
                        <a:moveTo>
                          <a:pt x="550" y="164"/>
                        </a:moveTo>
                        <a:cubicBezTo>
                          <a:pt x="681" y="164"/>
                          <a:pt x="819" y="202"/>
                          <a:pt x="895" y="279"/>
                        </a:cubicBezTo>
                        <a:cubicBezTo>
                          <a:pt x="1023" y="407"/>
                          <a:pt x="1023" y="598"/>
                          <a:pt x="895" y="726"/>
                        </a:cubicBezTo>
                        <a:cubicBezTo>
                          <a:pt x="810" y="833"/>
                          <a:pt x="682" y="875"/>
                          <a:pt x="533" y="875"/>
                        </a:cubicBezTo>
                        <a:cubicBezTo>
                          <a:pt x="448" y="875"/>
                          <a:pt x="405" y="833"/>
                          <a:pt x="341" y="769"/>
                        </a:cubicBezTo>
                        <a:cubicBezTo>
                          <a:pt x="299" y="726"/>
                          <a:pt x="192" y="726"/>
                          <a:pt x="192" y="641"/>
                        </a:cubicBezTo>
                        <a:cubicBezTo>
                          <a:pt x="192" y="556"/>
                          <a:pt x="192" y="449"/>
                          <a:pt x="214" y="364"/>
                        </a:cubicBezTo>
                        <a:cubicBezTo>
                          <a:pt x="235" y="322"/>
                          <a:pt x="278" y="258"/>
                          <a:pt x="320" y="215"/>
                        </a:cubicBezTo>
                        <a:cubicBezTo>
                          <a:pt x="380" y="181"/>
                          <a:pt x="463" y="164"/>
                          <a:pt x="550" y="164"/>
                        </a:cubicBezTo>
                        <a:close/>
                        <a:moveTo>
                          <a:pt x="553" y="0"/>
                        </a:moveTo>
                        <a:cubicBezTo>
                          <a:pt x="503" y="0"/>
                          <a:pt x="454" y="7"/>
                          <a:pt x="405" y="23"/>
                        </a:cubicBezTo>
                        <a:cubicBezTo>
                          <a:pt x="192" y="66"/>
                          <a:pt x="65" y="194"/>
                          <a:pt x="22" y="407"/>
                        </a:cubicBezTo>
                        <a:cubicBezTo>
                          <a:pt x="1" y="620"/>
                          <a:pt x="22" y="790"/>
                          <a:pt x="214" y="939"/>
                        </a:cubicBezTo>
                        <a:cubicBezTo>
                          <a:pt x="320" y="1010"/>
                          <a:pt x="438" y="1044"/>
                          <a:pt x="555" y="1044"/>
                        </a:cubicBezTo>
                        <a:cubicBezTo>
                          <a:pt x="717" y="1044"/>
                          <a:pt x="878" y="978"/>
                          <a:pt x="1002" y="854"/>
                        </a:cubicBezTo>
                        <a:cubicBezTo>
                          <a:pt x="1279" y="577"/>
                          <a:pt x="1172" y="151"/>
                          <a:pt x="810" y="45"/>
                        </a:cubicBezTo>
                        <a:cubicBezTo>
                          <a:pt x="718" y="18"/>
                          <a:pt x="634" y="0"/>
                          <a:pt x="553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4" name="Google Shape;774;p22"/>
                  <p:cNvSpPr/>
                  <p:nvPr/>
                </p:nvSpPr>
                <p:spPr>
                  <a:xfrm>
                    <a:off x="1092701" y="1275054"/>
                    <a:ext cx="47053" cy="4037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1" h="713" extrusionOk="0">
                        <a:moveTo>
                          <a:pt x="358" y="1"/>
                        </a:moveTo>
                        <a:cubicBezTo>
                          <a:pt x="271" y="1"/>
                          <a:pt x="188" y="18"/>
                          <a:pt x="128" y="52"/>
                        </a:cubicBezTo>
                        <a:cubicBezTo>
                          <a:pt x="86" y="95"/>
                          <a:pt x="43" y="159"/>
                          <a:pt x="22" y="201"/>
                        </a:cubicBezTo>
                        <a:cubicBezTo>
                          <a:pt x="0" y="286"/>
                          <a:pt x="0" y="393"/>
                          <a:pt x="0" y="478"/>
                        </a:cubicBezTo>
                        <a:cubicBezTo>
                          <a:pt x="0" y="563"/>
                          <a:pt x="107" y="563"/>
                          <a:pt x="149" y="606"/>
                        </a:cubicBezTo>
                        <a:cubicBezTo>
                          <a:pt x="213" y="670"/>
                          <a:pt x="256" y="712"/>
                          <a:pt x="341" y="712"/>
                        </a:cubicBezTo>
                        <a:cubicBezTo>
                          <a:pt x="490" y="712"/>
                          <a:pt x="618" y="670"/>
                          <a:pt x="703" y="563"/>
                        </a:cubicBezTo>
                        <a:cubicBezTo>
                          <a:pt x="831" y="435"/>
                          <a:pt x="831" y="244"/>
                          <a:pt x="703" y="116"/>
                        </a:cubicBezTo>
                        <a:cubicBezTo>
                          <a:pt x="627" y="39"/>
                          <a:pt x="489" y="1"/>
                          <a:pt x="35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" name="Google Shape;775;p22"/>
                <p:cNvGrpSpPr/>
                <p:nvPr/>
              </p:nvGrpSpPr>
              <p:grpSpPr>
                <a:xfrm>
                  <a:off x="181652" y="4534532"/>
                  <a:ext cx="276760" cy="271622"/>
                  <a:chOff x="3490002" y="196082"/>
                  <a:chExt cx="276760" cy="271622"/>
                </a:xfrm>
              </p:grpSpPr>
              <p:sp>
                <p:nvSpPr>
                  <p:cNvPr id="776" name="Google Shape;776;p22"/>
                  <p:cNvSpPr/>
                  <p:nvPr/>
                </p:nvSpPr>
                <p:spPr>
                  <a:xfrm flipH="1">
                    <a:off x="3490002" y="196082"/>
                    <a:ext cx="276760" cy="271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7" h="6063" extrusionOk="0">
                        <a:moveTo>
                          <a:pt x="3025" y="334"/>
                        </a:moveTo>
                        <a:cubicBezTo>
                          <a:pt x="3174" y="717"/>
                          <a:pt x="3216" y="1100"/>
                          <a:pt x="3323" y="1441"/>
                        </a:cubicBezTo>
                        <a:cubicBezTo>
                          <a:pt x="3408" y="1803"/>
                          <a:pt x="3472" y="2165"/>
                          <a:pt x="3557" y="2527"/>
                        </a:cubicBezTo>
                        <a:cubicBezTo>
                          <a:pt x="3621" y="2549"/>
                          <a:pt x="3663" y="2570"/>
                          <a:pt x="3727" y="2591"/>
                        </a:cubicBezTo>
                        <a:cubicBezTo>
                          <a:pt x="4302" y="2761"/>
                          <a:pt x="4899" y="2911"/>
                          <a:pt x="5474" y="3081"/>
                        </a:cubicBezTo>
                        <a:cubicBezTo>
                          <a:pt x="5559" y="3102"/>
                          <a:pt x="5644" y="3124"/>
                          <a:pt x="5729" y="3145"/>
                        </a:cubicBezTo>
                        <a:lnTo>
                          <a:pt x="5729" y="3187"/>
                        </a:lnTo>
                        <a:cubicBezTo>
                          <a:pt x="5665" y="3187"/>
                          <a:pt x="5602" y="3209"/>
                          <a:pt x="5559" y="3230"/>
                        </a:cubicBezTo>
                        <a:lnTo>
                          <a:pt x="3749" y="3464"/>
                        </a:lnTo>
                        <a:lnTo>
                          <a:pt x="3663" y="3464"/>
                        </a:lnTo>
                        <a:cubicBezTo>
                          <a:pt x="3557" y="3486"/>
                          <a:pt x="3514" y="3507"/>
                          <a:pt x="3514" y="3613"/>
                        </a:cubicBezTo>
                        <a:cubicBezTo>
                          <a:pt x="3472" y="4039"/>
                          <a:pt x="3429" y="4465"/>
                          <a:pt x="3387" y="4891"/>
                        </a:cubicBezTo>
                        <a:cubicBezTo>
                          <a:pt x="3365" y="5104"/>
                          <a:pt x="3344" y="5339"/>
                          <a:pt x="3323" y="5551"/>
                        </a:cubicBezTo>
                        <a:cubicBezTo>
                          <a:pt x="3323" y="5594"/>
                          <a:pt x="3301" y="5615"/>
                          <a:pt x="3301" y="5615"/>
                        </a:cubicBezTo>
                        <a:cubicBezTo>
                          <a:pt x="3216" y="5615"/>
                          <a:pt x="3216" y="5573"/>
                          <a:pt x="3216" y="5530"/>
                        </a:cubicBezTo>
                        <a:cubicBezTo>
                          <a:pt x="3046" y="4998"/>
                          <a:pt x="2897" y="4444"/>
                          <a:pt x="2748" y="3912"/>
                        </a:cubicBezTo>
                        <a:cubicBezTo>
                          <a:pt x="2641" y="3550"/>
                          <a:pt x="2684" y="3613"/>
                          <a:pt x="2343" y="3507"/>
                        </a:cubicBezTo>
                        <a:cubicBezTo>
                          <a:pt x="1917" y="3400"/>
                          <a:pt x="1470" y="3358"/>
                          <a:pt x="1023" y="3294"/>
                        </a:cubicBezTo>
                        <a:cubicBezTo>
                          <a:pt x="873" y="3273"/>
                          <a:pt x="703" y="3251"/>
                          <a:pt x="554" y="3230"/>
                        </a:cubicBezTo>
                        <a:cubicBezTo>
                          <a:pt x="533" y="3230"/>
                          <a:pt x="511" y="3187"/>
                          <a:pt x="469" y="3166"/>
                        </a:cubicBezTo>
                        <a:cubicBezTo>
                          <a:pt x="554" y="3145"/>
                          <a:pt x="618" y="3102"/>
                          <a:pt x="703" y="3081"/>
                        </a:cubicBezTo>
                        <a:cubicBezTo>
                          <a:pt x="1278" y="2932"/>
                          <a:pt x="1853" y="2761"/>
                          <a:pt x="2428" y="2612"/>
                        </a:cubicBezTo>
                        <a:cubicBezTo>
                          <a:pt x="2577" y="2570"/>
                          <a:pt x="2662" y="2506"/>
                          <a:pt x="2705" y="2357"/>
                        </a:cubicBezTo>
                        <a:cubicBezTo>
                          <a:pt x="2748" y="2101"/>
                          <a:pt x="2790" y="1846"/>
                          <a:pt x="2833" y="1569"/>
                        </a:cubicBezTo>
                        <a:cubicBezTo>
                          <a:pt x="2875" y="1271"/>
                          <a:pt x="2918" y="972"/>
                          <a:pt x="2961" y="653"/>
                        </a:cubicBezTo>
                        <a:cubicBezTo>
                          <a:pt x="2961" y="568"/>
                          <a:pt x="3003" y="483"/>
                          <a:pt x="3025" y="334"/>
                        </a:cubicBezTo>
                        <a:close/>
                        <a:moveTo>
                          <a:pt x="3015" y="0"/>
                        </a:moveTo>
                        <a:cubicBezTo>
                          <a:pt x="2983" y="0"/>
                          <a:pt x="2943" y="10"/>
                          <a:pt x="2918" y="35"/>
                        </a:cubicBezTo>
                        <a:cubicBezTo>
                          <a:pt x="2897" y="99"/>
                          <a:pt x="2875" y="163"/>
                          <a:pt x="2854" y="248"/>
                        </a:cubicBezTo>
                        <a:cubicBezTo>
                          <a:pt x="2833" y="397"/>
                          <a:pt x="2790" y="568"/>
                          <a:pt x="2769" y="717"/>
                        </a:cubicBezTo>
                        <a:cubicBezTo>
                          <a:pt x="2726" y="1122"/>
                          <a:pt x="2684" y="1526"/>
                          <a:pt x="2620" y="1910"/>
                        </a:cubicBezTo>
                        <a:cubicBezTo>
                          <a:pt x="2599" y="2080"/>
                          <a:pt x="2577" y="2250"/>
                          <a:pt x="2492" y="2421"/>
                        </a:cubicBezTo>
                        <a:cubicBezTo>
                          <a:pt x="2450" y="2421"/>
                          <a:pt x="2407" y="2442"/>
                          <a:pt x="2364" y="2463"/>
                        </a:cubicBezTo>
                        <a:cubicBezTo>
                          <a:pt x="1917" y="2570"/>
                          <a:pt x="1491" y="2676"/>
                          <a:pt x="1044" y="2804"/>
                        </a:cubicBezTo>
                        <a:cubicBezTo>
                          <a:pt x="767" y="2889"/>
                          <a:pt x="469" y="2974"/>
                          <a:pt x="192" y="3060"/>
                        </a:cubicBezTo>
                        <a:cubicBezTo>
                          <a:pt x="107" y="3081"/>
                          <a:pt x="0" y="3102"/>
                          <a:pt x="22" y="3209"/>
                        </a:cubicBezTo>
                        <a:cubicBezTo>
                          <a:pt x="22" y="3294"/>
                          <a:pt x="128" y="3294"/>
                          <a:pt x="192" y="3337"/>
                        </a:cubicBezTo>
                        <a:lnTo>
                          <a:pt x="256" y="3337"/>
                        </a:lnTo>
                        <a:cubicBezTo>
                          <a:pt x="490" y="3379"/>
                          <a:pt x="746" y="3422"/>
                          <a:pt x="980" y="3464"/>
                        </a:cubicBezTo>
                        <a:cubicBezTo>
                          <a:pt x="1257" y="3507"/>
                          <a:pt x="1555" y="3528"/>
                          <a:pt x="1832" y="3571"/>
                        </a:cubicBezTo>
                        <a:cubicBezTo>
                          <a:pt x="2066" y="3613"/>
                          <a:pt x="2279" y="3656"/>
                          <a:pt x="2513" y="3741"/>
                        </a:cubicBezTo>
                        <a:cubicBezTo>
                          <a:pt x="2535" y="3848"/>
                          <a:pt x="2577" y="3933"/>
                          <a:pt x="2599" y="4018"/>
                        </a:cubicBezTo>
                        <a:cubicBezTo>
                          <a:pt x="2769" y="4593"/>
                          <a:pt x="2939" y="5168"/>
                          <a:pt x="3110" y="5743"/>
                        </a:cubicBezTo>
                        <a:cubicBezTo>
                          <a:pt x="3131" y="5828"/>
                          <a:pt x="3174" y="5914"/>
                          <a:pt x="3195" y="5999"/>
                        </a:cubicBezTo>
                        <a:cubicBezTo>
                          <a:pt x="3216" y="6041"/>
                          <a:pt x="3254" y="6063"/>
                          <a:pt x="3291" y="6063"/>
                        </a:cubicBezTo>
                        <a:cubicBezTo>
                          <a:pt x="3328" y="6063"/>
                          <a:pt x="3365" y="6041"/>
                          <a:pt x="3387" y="5999"/>
                        </a:cubicBezTo>
                        <a:cubicBezTo>
                          <a:pt x="3408" y="5956"/>
                          <a:pt x="3429" y="5892"/>
                          <a:pt x="3429" y="5850"/>
                        </a:cubicBezTo>
                        <a:cubicBezTo>
                          <a:pt x="3451" y="5722"/>
                          <a:pt x="3493" y="5594"/>
                          <a:pt x="3493" y="5466"/>
                        </a:cubicBezTo>
                        <a:cubicBezTo>
                          <a:pt x="3536" y="5040"/>
                          <a:pt x="3557" y="4614"/>
                          <a:pt x="3600" y="4167"/>
                        </a:cubicBezTo>
                        <a:cubicBezTo>
                          <a:pt x="3621" y="3997"/>
                          <a:pt x="3642" y="3805"/>
                          <a:pt x="3706" y="3656"/>
                        </a:cubicBezTo>
                        <a:cubicBezTo>
                          <a:pt x="3727" y="3635"/>
                          <a:pt x="3749" y="3635"/>
                          <a:pt x="3770" y="3635"/>
                        </a:cubicBezTo>
                        <a:cubicBezTo>
                          <a:pt x="4345" y="3550"/>
                          <a:pt x="4920" y="3486"/>
                          <a:pt x="5516" y="3400"/>
                        </a:cubicBezTo>
                        <a:cubicBezTo>
                          <a:pt x="5687" y="3379"/>
                          <a:pt x="5857" y="3337"/>
                          <a:pt x="6028" y="3294"/>
                        </a:cubicBezTo>
                        <a:cubicBezTo>
                          <a:pt x="6070" y="3294"/>
                          <a:pt x="6091" y="3273"/>
                          <a:pt x="6134" y="3251"/>
                        </a:cubicBezTo>
                        <a:cubicBezTo>
                          <a:pt x="6177" y="3209"/>
                          <a:pt x="6177" y="3124"/>
                          <a:pt x="6134" y="3102"/>
                        </a:cubicBezTo>
                        <a:cubicBezTo>
                          <a:pt x="6070" y="3060"/>
                          <a:pt x="6006" y="3038"/>
                          <a:pt x="5942" y="3017"/>
                        </a:cubicBezTo>
                        <a:cubicBezTo>
                          <a:pt x="5516" y="2911"/>
                          <a:pt x="5069" y="2804"/>
                          <a:pt x="4643" y="2698"/>
                        </a:cubicBezTo>
                        <a:cubicBezTo>
                          <a:pt x="4324" y="2612"/>
                          <a:pt x="4026" y="2527"/>
                          <a:pt x="3706" y="2421"/>
                        </a:cubicBezTo>
                        <a:lnTo>
                          <a:pt x="3706" y="2399"/>
                        </a:lnTo>
                        <a:cubicBezTo>
                          <a:pt x="3685" y="2357"/>
                          <a:pt x="3685" y="2336"/>
                          <a:pt x="3663" y="2293"/>
                        </a:cubicBezTo>
                        <a:cubicBezTo>
                          <a:pt x="3557" y="1782"/>
                          <a:pt x="3429" y="1249"/>
                          <a:pt x="3323" y="738"/>
                        </a:cubicBezTo>
                        <a:cubicBezTo>
                          <a:pt x="3280" y="547"/>
                          <a:pt x="3216" y="355"/>
                          <a:pt x="3174" y="184"/>
                        </a:cubicBezTo>
                        <a:cubicBezTo>
                          <a:pt x="3152" y="121"/>
                          <a:pt x="3110" y="78"/>
                          <a:pt x="3067" y="14"/>
                        </a:cubicBezTo>
                        <a:cubicBezTo>
                          <a:pt x="3058" y="5"/>
                          <a:pt x="3039" y="0"/>
                          <a:pt x="3015" y="0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7" name="Google Shape;777;p22"/>
                  <p:cNvSpPr/>
                  <p:nvPr/>
                </p:nvSpPr>
                <p:spPr>
                  <a:xfrm flipH="1">
                    <a:off x="3510030" y="211000"/>
                    <a:ext cx="236705" cy="23761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83" h="5304" extrusionOk="0">
                        <a:moveTo>
                          <a:pt x="2578" y="1"/>
                        </a:moveTo>
                        <a:cubicBezTo>
                          <a:pt x="2535" y="150"/>
                          <a:pt x="2514" y="235"/>
                          <a:pt x="2514" y="341"/>
                        </a:cubicBezTo>
                        <a:cubicBezTo>
                          <a:pt x="2471" y="639"/>
                          <a:pt x="2428" y="959"/>
                          <a:pt x="2386" y="1257"/>
                        </a:cubicBezTo>
                        <a:cubicBezTo>
                          <a:pt x="2343" y="1513"/>
                          <a:pt x="2279" y="1768"/>
                          <a:pt x="2237" y="2024"/>
                        </a:cubicBezTo>
                        <a:cubicBezTo>
                          <a:pt x="2215" y="2173"/>
                          <a:pt x="2130" y="2237"/>
                          <a:pt x="1981" y="2279"/>
                        </a:cubicBezTo>
                        <a:cubicBezTo>
                          <a:pt x="1406" y="2428"/>
                          <a:pt x="831" y="2599"/>
                          <a:pt x="256" y="2748"/>
                        </a:cubicBezTo>
                        <a:cubicBezTo>
                          <a:pt x="171" y="2769"/>
                          <a:pt x="107" y="2812"/>
                          <a:pt x="1" y="2833"/>
                        </a:cubicBezTo>
                        <a:cubicBezTo>
                          <a:pt x="64" y="2876"/>
                          <a:pt x="64" y="2897"/>
                          <a:pt x="86" y="2897"/>
                        </a:cubicBezTo>
                        <a:cubicBezTo>
                          <a:pt x="256" y="2918"/>
                          <a:pt x="426" y="2940"/>
                          <a:pt x="576" y="2961"/>
                        </a:cubicBezTo>
                        <a:cubicBezTo>
                          <a:pt x="1023" y="3025"/>
                          <a:pt x="1470" y="3067"/>
                          <a:pt x="1896" y="3195"/>
                        </a:cubicBezTo>
                        <a:cubicBezTo>
                          <a:pt x="2237" y="3280"/>
                          <a:pt x="2194" y="3217"/>
                          <a:pt x="2279" y="3579"/>
                        </a:cubicBezTo>
                        <a:cubicBezTo>
                          <a:pt x="2450" y="4132"/>
                          <a:pt x="2599" y="4665"/>
                          <a:pt x="2769" y="5197"/>
                        </a:cubicBezTo>
                        <a:cubicBezTo>
                          <a:pt x="2769" y="5240"/>
                          <a:pt x="2769" y="5304"/>
                          <a:pt x="2833" y="5304"/>
                        </a:cubicBezTo>
                        <a:cubicBezTo>
                          <a:pt x="2854" y="5282"/>
                          <a:pt x="2876" y="5261"/>
                          <a:pt x="2876" y="5240"/>
                        </a:cubicBezTo>
                        <a:cubicBezTo>
                          <a:pt x="2897" y="5006"/>
                          <a:pt x="2918" y="4793"/>
                          <a:pt x="2940" y="4558"/>
                        </a:cubicBezTo>
                        <a:cubicBezTo>
                          <a:pt x="2961" y="4132"/>
                          <a:pt x="3025" y="3706"/>
                          <a:pt x="3046" y="3280"/>
                        </a:cubicBezTo>
                        <a:cubicBezTo>
                          <a:pt x="3067" y="3174"/>
                          <a:pt x="3110" y="3153"/>
                          <a:pt x="3216" y="3131"/>
                        </a:cubicBezTo>
                        <a:lnTo>
                          <a:pt x="3302" y="3131"/>
                        </a:lnTo>
                        <a:lnTo>
                          <a:pt x="5091" y="2897"/>
                        </a:lnTo>
                        <a:cubicBezTo>
                          <a:pt x="5155" y="2897"/>
                          <a:pt x="5218" y="2876"/>
                          <a:pt x="5282" y="2854"/>
                        </a:cubicBezTo>
                        <a:lnTo>
                          <a:pt x="5282" y="2812"/>
                        </a:lnTo>
                        <a:cubicBezTo>
                          <a:pt x="5197" y="2791"/>
                          <a:pt x="5112" y="2769"/>
                          <a:pt x="5027" y="2748"/>
                        </a:cubicBezTo>
                        <a:cubicBezTo>
                          <a:pt x="4430" y="2599"/>
                          <a:pt x="3855" y="2428"/>
                          <a:pt x="3280" y="2279"/>
                        </a:cubicBezTo>
                        <a:cubicBezTo>
                          <a:pt x="3216" y="2258"/>
                          <a:pt x="3153" y="2216"/>
                          <a:pt x="3110" y="2194"/>
                        </a:cubicBezTo>
                        <a:cubicBezTo>
                          <a:pt x="3025" y="1832"/>
                          <a:pt x="2961" y="1470"/>
                          <a:pt x="2854" y="1129"/>
                        </a:cubicBezTo>
                        <a:cubicBezTo>
                          <a:pt x="2769" y="767"/>
                          <a:pt x="2727" y="405"/>
                          <a:pt x="2578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778" name="Google Shape;778;p22"/>
              <p:cNvSpPr/>
              <p:nvPr/>
            </p:nvSpPr>
            <p:spPr>
              <a:xfrm flipH="1">
                <a:off x="8902971" y="3861682"/>
                <a:ext cx="64647" cy="6553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22"/>
              <p:cNvSpPr/>
              <p:nvPr/>
            </p:nvSpPr>
            <p:spPr>
              <a:xfrm flipH="1">
                <a:off x="168558" y="1914557"/>
                <a:ext cx="64647" cy="65536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0" name="Google Shape;780;p22"/>
              <p:cNvGrpSpPr/>
              <p:nvPr/>
            </p:nvGrpSpPr>
            <p:grpSpPr>
              <a:xfrm>
                <a:off x="8764222" y="1917744"/>
                <a:ext cx="72420" cy="59171"/>
                <a:chOff x="1081830" y="1265825"/>
                <a:chExt cx="72420" cy="59171"/>
              </a:xfrm>
            </p:grpSpPr>
            <p:sp>
              <p:nvSpPr>
                <p:cNvPr id="781" name="Google Shape;781;p22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" name="Google Shape;782;p22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3" name="Google Shape;783;p22"/>
              <p:cNvGrpSpPr/>
              <p:nvPr/>
            </p:nvGrpSpPr>
            <p:grpSpPr>
              <a:xfrm>
                <a:off x="164660" y="3711857"/>
                <a:ext cx="72420" cy="59171"/>
                <a:chOff x="1081830" y="1265825"/>
                <a:chExt cx="72420" cy="59171"/>
              </a:xfrm>
            </p:grpSpPr>
            <p:sp>
              <p:nvSpPr>
                <p:cNvPr id="784" name="Google Shape;784;p22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" name="Google Shape;785;p22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6" name="Google Shape;786;p22"/>
            <p:cNvGrpSpPr/>
            <p:nvPr/>
          </p:nvGrpSpPr>
          <p:grpSpPr>
            <a:xfrm rot="10800000" flipH="1">
              <a:off x="3261089" y="4876026"/>
              <a:ext cx="72420" cy="59171"/>
              <a:chOff x="1081830" y="1265825"/>
              <a:chExt cx="72420" cy="59171"/>
            </a:xfrm>
          </p:grpSpPr>
          <p:sp>
            <p:nvSpPr>
              <p:cNvPr id="787" name="Google Shape;787;p22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89" name="Google Shape;789;p22"/>
            <p:cNvSpPr/>
            <p:nvPr/>
          </p:nvSpPr>
          <p:spPr>
            <a:xfrm flipH="1">
              <a:off x="1171704" y="469124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2"/>
            <p:cNvSpPr/>
            <p:nvPr/>
          </p:nvSpPr>
          <p:spPr>
            <a:xfrm flipH="1">
              <a:off x="6015404" y="469124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2_1_1_1_1_1">
    <p:spTree>
      <p:nvGrpSpPr>
        <p:cNvPr id="1" name="Shape 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" name="Google Shape;792;p23"/>
          <p:cNvSpPr txBox="1">
            <a:spLocks noGrp="1"/>
          </p:cNvSpPr>
          <p:nvPr>
            <p:ph type="title"/>
          </p:nvPr>
        </p:nvSpPr>
        <p:spPr>
          <a:xfrm>
            <a:off x="1018025" y="974900"/>
            <a:ext cx="35352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793" name="Google Shape;793;p23"/>
          <p:cNvSpPr txBox="1">
            <a:spLocks noGrp="1"/>
          </p:cNvSpPr>
          <p:nvPr>
            <p:ph type="subTitle" idx="1"/>
          </p:nvPr>
        </p:nvSpPr>
        <p:spPr>
          <a:xfrm>
            <a:off x="1018025" y="1737725"/>
            <a:ext cx="3535200" cy="239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500"/>
              <a:buChar char="■"/>
              <a:defRPr sz="1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●"/>
              <a:defRPr sz="1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○"/>
              <a:defRPr sz="1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Char char="■"/>
              <a:defRPr sz="1500"/>
            </a:lvl9pPr>
          </a:lstStyle>
          <a:p>
            <a:endParaRPr/>
          </a:p>
        </p:txBody>
      </p:sp>
      <p:grpSp>
        <p:nvGrpSpPr>
          <p:cNvPr id="794" name="Google Shape;794;p23"/>
          <p:cNvGrpSpPr/>
          <p:nvPr/>
        </p:nvGrpSpPr>
        <p:grpSpPr>
          <a:xfrm>
            <a:off x="91466" y="173024"/>
            <a:ext cx="8961068" cy="4797451"/>
            <a:chOff x="91466" y="173024"/>
            <a:chExt cx="8961068" cy="4797451"/>
          </a:xfrm>
        </p:grpSpPr>
        <p:grpSp>
          <p:nvGrpSpPr>
            <p:cNvPr id="795" name="Google Shape;795;p23"/>
            <p:cNvGrpSpPr/>
            <p:nvPr/>
          </p:nvGrpSpPr>
          <p:grpSpPr>
            <a:xfrm flipH="1">
              <a:off x="703222" y="4911305"/>
              <a:ext cx="72420" cy="59171"/>
              <a:chOff x="1081830" y="1265825"/>
              <a:chExt cx="72420" cy="59171"/>
            </a:xfrm>
          </p:grpSpPr>
          <p:sp>
            <p:nvSpPr>
              <p:cNvPr id="796" name="Google Shape;796;p23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3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8" name="Google Shape;798;p23"/>
            <p:cNvGrpSpPr/>
            <p:nvPr/>
          </p:nvGrpSpPr>
          <p:grpSpPr>
            <a:xfrm flipH="1">
              <a:off x="91466" y="173024"/>
              <a:ext cx="669794" cy="830426"/>
              <a:chOff x="3553318" y="981747"/>
              <a:chExt cx="887615" cy="1100631"/>
            </a:xfrm>
          </p:grpSpPr>
          <p:sp>
            <p:nvSpPr>
              <p:cNvPr id="799" name="Google Shape;799;p23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3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3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3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3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3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3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6" name="Google Shape;806;p23"/>
            <p:cNvGrpSpPr/>
            <p:nvPr/>
          </p:nvGrpSpPr>
          <p:grpSpPr>
            <a:xfrm>
              <a:off x="8382740" y="256674"/>
              <a:ext cx="669794" cy="830426"/>
              <a:chOff x="3553318" y="981747"/>
              <a:chExt cx="887615" cy="1100631"/>
            </a:xfrm>
          </p:grpSpPr>
          <p:sp>
            <p:nvSpPr>
              <p:cNvPr id="807" name="Google Shape;807;p23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3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3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3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3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3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3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4" name="Google Shape;814;p23"/>
            <p:cNvSpPr/>
            <p:nvPr/>
          </p:nvSpPr>
          <p:spPr>
            <a:xfrm>
              <a:off x="5954008" y="187942"/>
              <a:ext cx="67790" cy="68723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5" name="Google Shape;815;p23"/>
            <p:cNvGrpSpPr/>
            <p:nvPr/>
          </p:nvGrpSpPr>
          <p:grpSpPr>
            <a:xfrm flipH="1">
              <a:off x="311972" y="4585525"/>
              <a:ext cx="276760" cy="271622"/>
              <a:chOff x="3490002" y="196082"/>
              <a:chExt cx="276760" cy="271622"/>
            </a:xfrm>
          </p:grpSpPr>
          <p:sp>
            <p:nvSpPr>
              <p:cNvPr id="816" name="Google Shape;816;p23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3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" name="Google Shape;818;p23"/>
            <p:cNvSpPr/>
            <p:nvPr/>
          </p:nvSpPr>
          <p:spPr>
            <a:xfrm flipH="1">
              <a:off x="225107" y="2751064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3"/>
            <p:cNvSpPr/>
            <p:nvPr/>
          </p:nvSpPr>
          <p:spPr>
            <a:xfrm flipH="1">
              <a:off x="311969" y="417852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0" name="Google Shape;820;p23"/>
            <p:cNvGrpSpPr/>
            <p:nvPr/>
          </p:nvGrpSpPr>
          <p:grpSpPr>
            <a:xfrm>
              <a:off x="8461136" y="4178526"/>
              <a:ext cx="463673" cy="791950"/>
              <a:chOff x="-5961833" y="4201583"/>
              <a:chExt cx="463673" cy="791950"/>
            </a:xfrm>
          </p:grpSpPr>
          <p:grpSp>
            <p:nvGrpSpPr>
              <p:cNvPr id="821" name="Google Shape;821;p23"/>
              <p:cNvGrpSpPr/>
              <p:nvPr/>
            </p:nvGrpSpPr>
            <p:grpSpPr>
              <a:xfrm>
                <a:off x="-5961833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822" name="Google Shape;822;p23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23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4" name="Google Shape;824;p23"/>
              <p:cNvGrpSpPr/>
              <p:nvPr/>
            </p:nvGrpSpPr>
            <p:grpSpPr>
              <a:xfrm>
                <a:off x="-5774923" y="4608582"/>
                <a:ext cx="276760" cy="271622"/>
                <a:chOff x="3490002" y="196082"/>
                <a:chExt cx="276760" cy="271622"/>
              </a:xfrm>
            </p:grpSpPr>
            <p:sp>
              <p:nvSpPr>
                <p:cNvPr id="825" name="Google Shape;825;p23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23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27" name="Google Shape;827;p23"/>
              <p:cNvSpPr/>
              <p:nvPr/>
            </p:nvSpPr>
            <p:spPr>
              <a:xfrm>
                <a:off x="-5585019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8" name="Google Shape;828;p23"/>
            <p:cNvGrpSpPr/>
            <p:nvPr/>
          </p:nvGrpSpPr>
          <p:grpSpPr>
            <a:xfrm rot="10800000">
              <a:off x="8828350" y="1794212"/>
              <a:ext cx="72420" cy="59171"/>
              <a:chOff x="1081830" y="1265825"/>
              <a:chExt cx="72420" cy="59171"/>
            </a:xfrm>
          </p:grpSpPr>
          <p:sp>
            <p:nvSpPr>
              <p:cNvPr id="829" name="Google Shape;829;p23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3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" name="Google Shape;831;p23"/>
            <p:cNvGrpSpPr/>
            <p:nvPr/>
          </p:nvGrpSpPr>
          <p:grpSpPr>
            <a:xfrm rot="10800000">
              <a:off x="3340125" y="418362"/>
              <a:ext cx="72420" cy="59171"/>
              <a:chOff x="1081830" y="1265825"/>
              <a:chExt cx="72420" cy="59171"/>
            </a:xfrm>
          </p:grpSpPr>
          <p:sp>
            <p:nvSpPr>
              <p:cNvPr id="832" name="Google Shape;832;p23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3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" name="Google Shape;834;p23"/>
            <p:cNvGrpSpPr/>
            <p:nvPr/>
          </p:nvGrpSpPr>
          <p:grpSpPr>
            <a:xfrm>
              <a:off x="3340130" y="4797975"/>
              <a:ext cx="72420" cy="59171"/>
              <a:chOff x="1081830" y="1265825"/>
              <a:chExt cx="72420" cy="59171"/>
            </a:xfrm>
          </p:grpSpPr>
          <p:sp>
            <p:nvSpPr>
              <p:cNvPr id="835" name="Google Shape;835;p23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3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2_1_1_1_1_1_1"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" name="Google Shape;838;p24"/>
          <p:cNvSpPr txBox="1">
            <a:spLocks noGrp="1"/>
          </p:cNvSpPr>
          <p:nvPr>
            <p:ph type="title"/>
          </p:nvPr>
        </p:nvSpPr>
        <p:spPr>
          <a:xfrm>
            <a:off x="931150" y="1370400"/>
            <a:ext cx="2835600" cy="129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839" name="Google Shape;839;p24"/>
          <p:cNvSpPr txBox="1">
            <a:spLocks noGrp="1"/>
          </p:cNvSpPr>
          <p:nvPr>
            <p:ph type="subTitle" idx="1"/>
          </p:nvPr>
        </p:nvSpPr>
        <p:spPr>
          <a:xfrm>
            <a:off x="931150" y="2663392"/>
            <a:ext cx="28356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0" name="Google Shape;840;p24"/>
          <p:cNvGrpSpPr/>
          <p:nvPr/>
        </p:nvGrpSpPr>
        <p:grpSpPr>
          <a:xfrm flipH="1">
            <a:off x="102920" y="145751"/>
            <a:ext cx="8938160" cy="4851999"/>
            <a:chOff x="85267" y="192446"/>
            <a:chExt cx="8938160" cy="4851999"/>
          </a:xfrm>
        </p:grpSpPr>
        <p:grpSp>
          <p:nvGrpSpPr>
            <p:cNvPr id="841" name="Google Shape;841;p24"/>
            <p:cNvGrpSpPr/>
            <p:nvPr/>
          </p:nvGrpSpPr>
          <p:grpSpPr>
            <a:xfrm>
              <a:off x="8785880" y="4339631"/>
              <a:ext cx="91443" cy="76200"/>
              <a:chOff x="8870910" y="-843670"/>
              <a:chExt cx="54606" cy="44645"/>
            </a:xfrm>
          </p:grpSpPr>
          <p:sp>
            <p:nvSpPr>
              <p:cNvPr id="842" name="Google Shape;842;p24"/>
              <p:cNvSpPr/>
              <p:nvPr/>
            </p:nvSpPr>
            <p:spPr>
              <a:xfrm>
                <a:off x="8870910" y="-843670"/>
                <a:ext cx="54606" cy="4464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4"/>
              <p:cNvSpPr/>
              <p:nvPr/>
            </p:nvSpPr>
            <p:spPr>
              <a:xfrm>
                <a:off x="8880011" y="-836877"/>
                <a:ext cx="35507" cy="3024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4" name="Google Shape;844;p24"/>
            <p:cNvGrpSpPr/>
            <p:nvPr/>
          </p:nvGrpSpPr>
          <p:grpSpPr>
            <a:xfrm>
              <a:off x="85267" y="4415826"/>
              <a:ext cx="627966" cy="628619"/>
              <a:chOff x="8323055" y="-897499"/>
              <a:chExt cx="627966" cy="628619"/>
            </a:xfrm>
          </p:grpSpPr>
          <p:sp>
            <p:nvSpPr>
              <p:cNvPr id="845" name="Google Shape;845;p24"/>
              <p:cNvSpPr/>
              <p:nvPr/>
            </p:nvSpPr>
            <p:spPr>
              <a:xfrm>
                <a:off x="8339462" y="-883102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4"/>
              <p:cNvSpPr/>
              <p:nvPr/>
            </p:nvSpPr>
            <p:spPr>
              <a:xfrm>
                <a:off x="8323055" y="-897499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7" name="Google Shape;847;p24"/>
            <p:cNvSpPr/>
            <p:nvPr/>
          </p:nvSpPr>
          <p:spPr>
            <a:xfrm>
              <a:off x="873876" y="484325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4"/>
            <p:cNvSpPr/>
            <p:nvPr/>
          </p:nvSpPr>
          <p:spPr>
            <a:xfrm flipH="1">
              <a:off x="139636" y="3889762"/>
              <a:ext cx="67790" cy="68723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4"/>
            <p:cNvSpPr/>
            <p:nvPr/>
          </p:nvSpPr>
          <p:spPr>
            <a:xfrm>
              <a:off x="8936569" y="210607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50" name="Google Shape;850;p24"/>
            <p:cNvGrpSpPr/>
            <p:nvPr/>
          </p:nvGrpSpPr>
          <p:grpSpPr>
            <a:xfrm>
              <a:off x="207430" y="192446"/>
              <a:ext cx="700416" cy="735600"/>
              <a:chOff x="173462" y="192446"/>
              <a:chExt cx="700416" cy="735600"/>
            </a:xfrm>
          </p:grpSpPr>
          <p:sp>
            <p:nvSpPr>
              <p:cNvPr id="851" name="Google Shape;851;p24"/>
              <p:cNvSpPr/>
              <p:nvPr/>
            </p:nvSpPr>
            <p:spPr>
              <a:xfrm>
                <a:off x="787019" y="192446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52" name="Google Shape;852;p24"/>
              <p:cNvGrpSpPr/>
              <p:nvPr/>
            </p:nvGrpSpPr>
            <p:grpSpPr>
              <a:xfrm>
                <a:off x="259705" y="279294"/>
                <a:ext cx="91443" cy="76200"/>
                <a:chOff x="8870910" y="-843670"/>
                <a:chExt cx="54606" cy="44645"/>
              </a:xfrm>
            </p:grpSpPr>
            <p:sp>
              <p:nvSpPr>
                <p:cNvPr id="853" name="Google Shape;853;p24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24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55" name="Google Shape;855;p24"/>
              <p:cNvGrpSpPr/>
              <p:nvPr/>
            </p:nvGrpSpPr>
            <p:grpSpPr>
              <a:xfrm>
                <a:off x="173462" y="669019"/>
                <a:ext cx="263928" cy="259027"/>
                <a:chOff x="8281224" y="-1099319"/>
                <a:chExt cx="263928" cy="259027"/>
              </a:xfrm>
            </p:grpSpPr>
            <p:sp>
              <p:nvSpPr>
                <p:cNvPr id="856" name="Google Shape;856;p24"/>
                <p:cNvSpPr/>
                <p:nvPr/>
              </p:nvSpPr>
              <p:spPr>
                <a:xfrm>
                  <a:off x="8281224" y="-1099319"/>
                  <a:ext cx="263928" cy="25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24"/>
                <p:cNvSpPr/>
                <p:nvPr/>
              </p:nvSpPr>
              <p:spPr>
                <a:xfrm>
                  <a:off x="8300323" y="-1085092"/>
                  <a:ext cx="225729" cy="2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58" name="Google Shape;858;p24"/>
            <p:cNvGrpSpPr/>
            <p:nvPr/>
          </p:nvGrpSpPr>
          <p:grpSpPr>
            <a:xfrm>
              <a:off x="8600552" y="4740207"/>
              <a:ext cx="276760" cy="271622"/>
              <a:chOff x="3490002" y="196082"/>
              <a:chExt cx="276760" cy="271622"/>
            </a:xfrm>
          </p:grpSpPr>
          <p:sp>
            <p:nvSpPr>
              <p:cNvPr id="859" name="Google Shape;859;p24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4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1" name="Google Shape;861;p24"/>
            <p:cNvGrpSpPr/>
            <p:nvPr/>
          </p:nvGrpSpPr>
          <p:grpSpPr>
            <a:xfrm>
              <a:off x="8195930" y="4935631"/>
              <a:ext cx="91443" cy="76200"/>
              <a:chOff x="8870910" y="-843670"/>
              <a:chExt cx="54606" cy="44645"/>
            </a:xfrm>
          </p:grpSpPr>
          <p:sp>
            <p:nvSpPr>
              <p:cNvPr id="862" name="Google Shape;862;p24"/>
              <p:cNvSpPr/>
              <p:nvPr/>
            </p:nvSpPr>
            <p:spPr>
              <a:xfrm>
                <a:off x="8870910" y="-843670"/>
                <a:ext cx="54606" cy="4464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4"/>
              <p:cNvSpPr/>
              <p:nvPr/>
            </p:nvSpPr>
            <p:spPr>
              <a:xfrm>
                <a:off x="8880011" y="-836877"/>
                <a:ext cx="35507" cy="3024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4" name="Google Shape;864;p24"/>
            <p:cNvSpPr/>
            <p:nvPr/>
          </p:nvSpPr>
          <p:spPr>
            <a:xfrm>
              <a:off x="4452194" y="493029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65" name="Google Shape;865;p24"/>
            <p:cNvGrpSpPr/>
            <p:nvPr/>
          </p:nvGrpSpPr>
          <p:grpSpPr>
            <a:xfrm flipH="1">
              <a:off x="8236155" y="192446"/>
              <a:ext cx="700416" cy="735600"/>
              <a:chOff x="173462" y="192446"/>
              <a:chExt cx="700416" cy="735600"/>
            </a:xfrm>
          </p:grpSpPr>
          <p:sp>
            <p:nvSpPr>
              <p:cNvPr id="866" name="Google Shape;866;p24"/>
              <p:cNvSpPr/>
              <p:nvPr/>
            </p:nvSpPr>
            <p:spPr>
              <a:xfrm>
                <a:off x="787019" y="192446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67" name="Google Shape;867;p24"/>
              <p:cNvGrpSpPr/>
              <p:nvPr/>
            </p:nvGrpSpPr>
            <p:grpSpPr>
              <a:xfrm>
                <a:off x="259705" y="279294"/>
                <a:ext cx="91443" cy="76200"/>
                <a:chOff x="8870910" y="-843670"/>
                <a:chExt cx="54606" cy="44645"/>
              </a:xfrm>
            </p:grpSpPr>
            <p:sp>
              <p:nvSpPr>
                <p:cNvPr id="868" name="Google Shape;868;p24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24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0" name="Google Shape;870;p24"/>
              <p:cNvGrpSpPr/>
              <p:nvPr/>
            </p:nvGrpSpPr>
            <p:grpSpPr>
              <a:xfrm>
                <a:off x="173462" y="669019"/>
                <a:ext cx="263928" cy="259027"/>
                <a:chOff x="8281224" y="-1099319"/>
                <a:chExt cx="263928" cy="259027"/>
              </a:xfrm>
            </p:grpSpPr>
            <p:sp>
              <p:nvSpPr>
                <p:cNvPr id="871" name="Google Shape;871;p24"/>
                <p:cNvSpPr/>
                <p:nvPr/>
              </p:nvSpPr>
              <p:spPr>
                <a:xfrm>
                  <a:off x="8281224" y="-1099319"/>
                  <a:ext cx="263928" cy="25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24"/>
                <p:cNvSpPr/>
                <p:nvPr/>
              </p:nvSpPr>
              <p:spPr>
                <a:xfrm>
                  <a:off x="8300323" y="-1085092"/>
                  <a:ext cx="225729" cy="2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2_1_1_1_1_1_1_1">
    <p:spTree>
      <p:nvGrpSpPr>
        <p:cNvPr id="1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" name="Google Shape;874;p25"/>
          <p:cNvSpPr txBox="1">
            <a:spLocks noGrp="1"/>
          </p:cNvSpPr>
          <p:nvPr>
            <p:ph type="title"/>
          </p:nvPr>
        </p:nvSpPr>
        <p:spPr>
          <a:xfrm>
            <a:off x="4884550" y="1370400"/>
            <a:ext cx="2835600" cy="129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875" name="Google Shape;875;p25"/>
          <p:cNvSpPr txBox="1">
            <a:spLocks noGrp="1"/>
          </p:cNvSpPr>
          <p:nvPr>
            <p:ph type="subTitle" idx="1"/>
          </p:nvPr>
        </p:nvSpPr>
        <p:spPr>
          <a:xfrm>
            <a:off x="4884550" y="2663392"/>
            <a:ext cx="28356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76" name="Google Shape;876;p25"/>
          <p:cNvGrpSpPr/>
          <p:nvPr/>
        </p:nvGrpSpPr>
        <p:grpSpPr>
          <a:xfrm flipH="1">
            <a:off x="85292" y="163937"/>
            <a:ext cx="8973416" cy="4815626"/>
            <a:chOff x="85248" y="177907"/>
            <a:chExt cx="8973416" cy="4815626"/>
          </a:xfrm>
        </p:grpSpPr>
        <p:grpSp>
          <p:nvGrpSpPr>
            <p:cNvPr id="877" name="Google Shape;877;p25"/>
            <p:cNvGrpSpPr/>
            <p:nvPr/>
          </p:nvGrpSpPr>
          <p:grpSpPr>
            <a:xfrm>
              <a:off x="8430698" y="410688"/>
              <a:ext cx="627966" cy="628619"/>
              <a:chOff x="7456573" y="-961324"/>
              <a:chExt cx="627966" cy="628619"/>
            </a:xfrm>
          </p:grpSpPr>
          <p:sp>
            <p:nvSpPr>
              <p:cNvPr id="878" name="Google Shape;878;p25"/>
              <p:cNvSpPr/>
              <p:nvPr/>
            </p:nvSpPr>
            <p:spPr>
              <a:xfrm flipH="1">
                <a:off x="7481141" y="-946927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5"/>
              <p:cNvSpPr/>
              <p:nvPr/>
            </p:nvSpPr>
            <p:spPr>
              <a:xfrm flipH="1">
                <a:off x="7456573" y="-961324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0" name="Google Shape;880;p25"/>
            <p:cNvGrpSpPr/>
            <p:nvPr/>
          </p:nvGrpSpPr>
          <p:grpSpPr>
            <a:xfrm flipH="1">
              <a:off x="85248" y="410688"/>
              <a:ext cx="627966" cy="628619"/>
              <a:chOff x="7456573" y="-961324"/>
              <a:chExt cx="627966" cy="628619"/>
            </a:xfrm>
          </p:grpSpPr>
          <p:sp>
            <p:nvSpPr>
              <p:cNvPr id="881" name="Google Shape;881;p25"/>
              <p:cNvSpPr/>
              <p:nvPr/>
            </p:nvSpPr>
            <p:spPr>
              <a:xfrm flipH="1">
                <a:off x="7481141" y="-946927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5"/>
              <p:cNvSpPr/>
              <p:nvPr/>
            </p:nvSpPr>
            <p:spPr>
              <a:xfrm flipH="1">
                <a:off x="7456573" y="-961324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3" name="Google Shape;883;p25"/>
            <p:cNvGrpSpPr/>
            <p:nvPr/>
          </p:nvGrpSpPr>
          <p:grpSpPr>
            <a:xfrm>
              <a:off x="8394567" y="4201583"/>
              <a:ext cx="558621" cy="791950"/>
              <a:chOff x="8394567" y="4201583"/>
              <a:chExt cx="558621" cy="791950"/>
            </a:xfrm>
          </p:grpSpPr>
          <p:grpSp>
            <p:nvGrpSpPr>
              <p:cNvPr id="884" name="Google Shape;884;p25"/>
              <p:cNvGrpSpPr/>
              <p:nvPr/>
            </p:nvGrpSpPr>
            <p:grpSpPr>
              <a:xfrm>
                <a:off x="8394567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885" name="Google Shape;885;p25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" name="Google Shape;886;p25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87" name="Google Shape;887;p25"/>
              <p:cNvGrpSpPr/>
              <p:nvPr/>
            </p:nvGrpSpPr>
            <p:grpSpPr>
              <a:xfrm>
                <a:off x="8676427" y="4649707"/>
                <a:ext cx="276760" cy="271622"/>
                <a:chOff x="3490002" y="196082"/>
                <a:chExt cx="276760" cy="271622"/>
              </a:xfrm>
            </p:grpSpPr>
            <p:sp>
              <p:nvSpPr>
                <p:cNvPr id="888" name="Google Shape;888;p25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" name="Google Shape;889;p25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90" name="Google Shape;890;p25"/>
              <p:cNvSpPr/>
              <p:nvPr/>
            </p:nvSpPr>
            <p:spPr>
              <a:xfrm>
                <a:off x="8771381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1" name="Google Shape;891;p25"/>
            <p:cNvGrpSpPr/>
            <p:nvPr/>
          </p:nvGrpSpPr>
          <p:grpSpPr>
            <a:xfrm flipH="1">
              <a:off x="180742" y="4201583"/>
              <a:ext cx="558621" cy="791950"/>
              <a:chOff x="8394567" y="4201583"/>
              <a:chExt cx="558621" cy="791950"/>
            </a:xfrm>
          </p:grpSpPr>
          <p:grpSp>
            <p:nvGrpSpPr>
              <p:cNvPr id="892" name="Google Shape;892;p25"/>
              <p:cNvGrpSpPr/>
              <p:nvPr/>
            </p:nvGrpSpPr>
            <p:grpSpPr>
              <a:xfrm>
                <a:off x="8394567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893" name="Google Shape;893;p25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" name="Google Shape;894;p25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95" name="Google Shape;895;p25"/>
              <p:cNvGrpSpPr/>
              <p:nvPr/>
            </p:nvGrpSpPr>
            <p:grpSpPr>
              <a:xfrm>
                <a:off x="8676427" y="4649707"/>
                <a:ext cx="276760" cy="271622"/>
                <a:chOff x="3490002" y="196082"/>
                <a:chExt cx="276760" cy="271622"/>
              </a:xfrm>
            </p:grpSpPr>
            <p:sp>
              <p:nvSpPr>
                <p:cNvPr id="896" name="Google Shape;896;p25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" name="Google Shape;897;p25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98" name="Google Shape;898;p25"/>
              <p:cNvSpPr/>
              <p:nvPr/>
            </p:nvSpPr>
            <p:spPr>
              <a:xfrm>
                <a:off x="8771381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99" name="Google Shape;899;p25"/>
            <p:cNvSpPr/>
            <p:nvPr/>
          </p:nvSpPr>
          <p:spPr>
            <a:xfrm flipH="1">
              <a:off x="872096" y="26640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5"/>
            <p:cNvSpPr/>
            <p:nvPr/>
          </p:nvSpPr>
          <p:spPr>
            <a:xfrm flipH="1">
              <a:off x="8953196" y="133365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01" name="Google Shape;901;p25"/>
            <p:cNvGrpSpPr/>
            <p:nvPr/>
          </p:nvGrpSpPr>
          <p:grpSpPr>
            <a:xfrm flipH="1">
              <a:off x="85257" y="1128257"/>
              <a:ext cx="72420" cy="59171"/>
              <a:chOff x="1081830" y="1265825"/>
              <a:chExt cx="72420" cy="59171"/>
            </a:xfrm>
          </p:grpSpPr>
          <p:sp>
            <p:nvSpPr>
              <p:cNvPr id="902" name="Google Shape;902;p25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5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4" name="Google Shape;904;p25"/>
            <p:cNvGrpSpPr/>
            <p:nvPr/>
          </p:nvGrpSpPr>
          <p:grpSpPr>
            <a:xfrm flipH="1">
              <a:off x="8394570" y="177907"/>
              <a:ext cx="72420" cy="59171"/>
              <a:chOff x="1081830" y="1265825"/>
              <a:chExt cx="72420" cy="59171"/>
            </a:xfrm>
          </p:grpSpPr>
          <p:sp>
            <p:nvSpPr>
              <p:cNvPr id="905" name="Google Shape;905;p25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5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7" name="Google Shape;907;p25"/>
            <p:cNvGrpSpPr/>
            <p:nvPr/>
          </p:nvGrpSpPr>
          <p:grpSpPr>
            <a:xfrm flipH="1">
              <a:off x="180745" y="2590857"/>
              <a:ext cx="72420" cy="59171"/>
              <a:chOff x="1081830" y="1265825"/>
              <a:chExt cx="72420" cy="59171"/>
            </a:xfrm>
          </p:grpSpPr>
          <p:sp>
            <p:nvSpPr>
              <p:cNvPr id="908" name="Google Shape;908;p25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5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0" name="Google Shape;910;p25"/>
            <p:cNvGrpSpPr/>
            <p:nvPr/>
          </p:nvGrpSpPr>
          <p:grpSpPr>
            <a:xfrm flipH="1">
              <a:off x="8880770" y="2998369"/>
              <a:ext cx="72420" cy="59171"/>
              <a:chOff x="1081830" y="1265825"/>
              <a:chExt cx="72420" cy="59171"/>
            </a:xfrm>
          </p:grpSpPr>
          <p:sp>
            <p:nvSpPr>
              <p:cNvPr id="911" name="Google Shape;911;p25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5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3_1">
    <p:spTree>
      <p:nvGrpSpPr>
        <p:cNvPr id="1" name="Shape 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" name="Google Shape;953;p27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27"/>
          <p:cNvSpPr txBox="1">
            <a:spLocks noGrp="1"/>
          </p:cNvSpPr>
          <p:nvPr>
            <p:ph type="subTitle" idx="1"/>
          </p:nvPr>
        </p:nvSpPr>
        <p:spPr>
          <a:xfrm>
            <a:off x="1106875" y="1531525"/>
            <a:ext cx="3200400" cy="27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5" name="Google Shape;955;p27"/>
          <p:cNvSpPr txBox="1">
            <a:spLocks noGrp="1"/>
          </p:cNvSpPr>
          <p:nvPr>
            <p:ph type="subTitle" idx="2"/>
          </p:nvPr>
        </p:nvSpPr>
        <p:spPr>
          <a:xfrm>
            <a:off x="4836725" y="1531525"/>
            <a:ext cx="3200400" cy="27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6" name="Google Shape;956;p27"/>
          <p:cNvGrpSpPr/>
          <p:nvPr/>
        </p:nvGrpSpPr>
        <p:grpSpPr>
          <a:xfrm>
            <a:off x="91466" y="196081"/>
            <a:ext cx="8961068" cy="4797451"/>
            <a:chOff x="91466" y="196081"/>
            <a:chExt cx="8961068" cy="4797451"/>
          </a:xfrm>
        </p:grpSpPr>
        <p:grpSp>
          <p:nvGrpSpPr>
            <p:cNvPr id="957" name="Google Shape;957;p27"/>
            <p:cNvGrpSpPr/>
            <p:nvPr/>
          </p:nvGrpSpPr>
          <p:grpSpPr>
            <a:xfrm rot="10800000" flipH="1">
              <a:off x="8382740" y="4163107"/>
              <a:ext cx="669794" cy="830426"/>
              <a:chOff x="3553318" y="981747"/>
              <a:chExt cx="887615" cy="1100631"/>
            </a:xfrm>
          </p:grpSpPr>
          <p:sp>
            <p:nvSpPr>
              <p:cNvPr id="958" name="Google Shape;958;p27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7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7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7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7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7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7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5" name="Google Shape;965;p27"/>
            <p:cNvGrpSpPr/>
            <p:nvPr/>
          </p:nvGrpSpPr>
          <p:grpSpPr>
            <a:xfrm rot="10800000">
              <a:off x="91466" y="4079457"/>
              <a:ext cx="669794" cy="830426"/>
              <a:chOff x="3553318" y="981747"/>
              <a:chExt cx="887615" cy="1100631"/>
            </a:xfrm>
          </p:grpSpPr>
          <p:sp>
            <p:nvSpPr>
              <p:cNvPr id="966" name="Google Shape;966;p27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7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7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7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7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7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7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73" name="Google Shape;973;p27"/>
            <p:cNvSpPr/>
            <p:nvPr/>
          </p:nvSpPr>
          <p:spPr>
            <a:xfrm rot="10800000">
              <a:off x="3122202" y="4909892"/>
              <a:ext cx="67790" cy="68723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74" name="Google Shape;974;p27"/>
            <p:cNvGrpSpPr/>
            <p:nvPr/>
          </p:nvGrpSpPr>
          <p:grpSpPr>
            <a:xfrm rot="10800000" flipH="1">
              <a:off x="8555268" y="309410"/>
              <a:ext cx="276760" cy="271622"/>
              <a:chOff x="3490002" y="196082"/>
              <a:chExt cx="276760" cy="271622"/>
            </a:xfrm>
          </p:grpSpPr>
          <p:sp>
            <p:nvSpPr>
              <p:cNvPr id="975" name="Google Shape;975;p27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7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77" name="Google Shape;977;p27"/>
            <p:cNvSpPr/>
            <p:nvPr/>
          </p:nvSpPr>
          <p:spPr>
            <a:xfrm rot="10800000" flipH="1">
              <a:off x="8832034" y="2328635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78" name="Google Shape;978;p27"/>
            <p:cNvGrpSpPr/>
            <p:nvPr/>
          </p:nvGrpSpPr>
          <p:grpSpPr>
            <a:xfrm rot="10800000">
              <a:off x="219191" y="196081"/>
              <a:ext cx="463673" cy="791950"/>
              <a:chOff x="-5961833" y="4201583"/>
              <a:chExt cx="463673" cy="791950"/>
            </a:xfrm>
          </p:grpSpPr>
          <p:grpSp>
            <p:nvGrpSpPr>
              <p:cNvPr id="979" name="Google Shape;979;p27"/>
              <p:cNvGrpSpPr/>
              <p:nvPr/>
            </p:nvGrpSpPr>
            <p:grpSpPr>
              <a:xfrm>
                <a:off x="-5961833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980" name="Google Shape;980;p27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" name="Google Shape;981;p27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82" name="Google Shape;982;p27"/>
              <p:cNvGrpSpPr/>
              <p:nvPr/>
            </p:nvGrpSpPr>
            <p:grpSpPr>
              <a:xfrm>
                <a:off x="-5774923" y="4608582"/>
                <a:ext cx="276760" cy="271622"/>
                <a:chOff x="3490002" y="196082"/>
                <a:chExt cx="276760" cy="271622"/>
              </a:xfrm>
            </p:grpSpPr>
            <p:sp>
              <p:nvSpPr>
                <p:cNvPr id="983" name="Google Shape;983;p27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27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85" name="Google Shape;985;p27"/>
              <p:cNvSpPr/>
              <p:nvPr/>
            </p:nvSpPr>
            <p:spPr>
              <a:xfrm>
                <a:off x="-5585019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6" name="Google Shape;986;p27"/>
            <p:cNvGrpSpPr/>
            <p:nvPr/>
          </p:nvGrpSpPr>
          <p:grpSpPr>
            <a:xfrm>
              <a:off x="243230" y="3313175"/>
              <a:ext cx="72420" cy="59171"/>
              <a:chOff x="1081830" y="1265825"/>
              <a:chExt cx="72420" cy="59171"/>
            </a:xfrm>
          </p:grpSpPr>
          <p:sp>
            <p:nvSpPr>
              <p:cNvPr id="987" name="Google Shape;987;p27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7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9" name="Google Shape;989;p27"/>
            <p:cNvGrpSpPr/>
            <p:nvPr/>
          </p:nvGrpSpPr>
          <p:grpSpPr>
            <a:xfrm>
              <a:off x="5731455" y="4689025"/>
              <a:ext cx="72420" cy="59171"/>
              <a:chOff x="1081830" y="1265825"/>
              <a:chExt cx="72420" cy="59171"/>
            </a:xfrm>
          </p:grpSpPr>
          <p:sp>
            <p:nvSpPr>
              <p:cNvPr id="990" name="Google Shape;990;p27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7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4">
    <p:spTree>
      <p:nvGrpSpPr>
        <p:cNvPr id="1" name="Shape 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" name="Google Shape;993;p28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994" name="Google Shape;994;p28"/>
          <p:cNvSpPr txBox="1">
            <a:spLocks noGrp="1"/>
          </p:cNvSpPr>
          <p:nvPr>
            <p:ph type="subTitle" idx="1"/>
          </p:nvPr>
        </p:nvSpPr>
        <p:spPr>
          <a:xfrm>
            <a:off x="713263" y="3281849"/>
            <a:ext cx="24003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5" name="Google Shape;995;p28"/>
          <p:cNvSpPr txBox="1">
            <a:spLocks noGrp="1"/>
          </p:cNvSpPr>
          <p:nvPr>
            <p:ph type="subTitle" idx="2"/>
          </p:nvPr>
        </p:nvSpPr>
        <p:spPr>
          <a:xfrm>
            <a:off x="713263" y="2681550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996" name="Google Shape;996;p28"/>
          <p:cNvSpPr txBox="1">
            <a:spLocks noGrp="1"/>
          </p:cNvSpPr>
          <p:nvPr>
            <p:ph type="subTitle" idx="3"/>
          </p:nvPr>
        </p:nvSpPr>
        <p:spPr>
          <a:xfrm>
            <a:off x="6030438" y="3281852"/>
            <a:ext cx="24003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7" name="Google Shape;997;p28"/>
          <p:cNvSpPr txBox="1">
            <a:spLocks noGrp="1"/>
          </p:cNvSpPr>
          <p:nvPr>
            <p:ph type="subTitle" idx="4"/>
          </p:nvPr>
        </p:nvSpPr>
        <p:spPr>
          <a:xfrm>
            <a:off x="6030438" y="2681550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998" name="Google Shape;998;p28"/>
          <p:cNvSpPr txBox="1">
            <a:spLocks noGrp="1"/>
          </p:cNvSpPr>
          <p:nvPr>
            <p:ph type="subTitle" idx="5"/>
          </p:nvPr>
        </p:nvSpPr>
        <p:spPr>
          <a:xfrm>
            <a:off x="3371850" y="3281849"/>
            <a:ext cx="24003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" name="Google Shape;999;p28"/>
          <p:cNvSpPr txBox="1">
            <a:spLocks noGrp="1"/>
          </p:cNvSpPr>
          <p:nvPr>
            <p:ph type="subTitle" idx="6"/>
          </p:nvPr>
        </p:nvSpPr>
        <p:spPr>
          <a:xfrm>
            <a:off x="3371850" y="2681550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grpSp>
        <p:nvGrpSpPr>
          <p:cNvPr id="1000" name="Google Shape;1000;p28"/>
          <p:cNvGrpSpPr/>
          <p:nvPr/>
        </p:nvGrpSpPr>
        <p:grpSpPr>
          <a:xfrm rot="10800000">
            <a:off x="85292" y="240137"/>
            <a:ext cx="8973416" cy="4815626"/>
            <a:chOff x="85248" y="177907"/>
            <a:chExt cx="8973416" cy="4815626"/>
          </a:xfrm>
        </p:grpSpPr>
        <p:grpSp>
          <p:nvGrpSpPr>
            <p:cNvPr id="1001" name="Google Shape;1001;p28"/>
            <p:cNvGrpSpPr/>
            <p:nvPr/>
          </p:nvGrpSpPr>
          <p:grpSpPr>
            <a:xfrm>
              <a:off x="8430698" y="410688"/>
              <a:ext cx="627966" cy="628619"/>
              <a:chOff x="7456573" y="-961324"/>
              <a:chExt cx="627966" cy="628619"/>
            </a:xfrm>
          </p:grpSpPr>
          <p:sp>
            <p:nvSpPr>
              <p:cNvPr id="1002" name="Google Shape;1002;p28"/>
              <p:cNvSpPr/>
              <p:nvPr/>
            </p:nvSpPr>
            <p:spPr>
              <a:xfrm flipH="1">
                <a:off x="7481141" y="-946927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8"/>
              <p:cNvSpPr/>
              <p:nvPr/>
            </p:nvSpPr>
            <p:spPr>
              <a:xfrm flipH="1">
                <a:off x="7456573" y="-961324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4" name="Google Shape;1004;p28"/>
            <p:cNvGrpSpPr/>
            <p:nvPr/>
          </p:nvGrpSpPr>
          <p:grpSpPr>
            <a:xfrm flipH="1">
              <a:off x="85248" y="410688"/>
              <a:ext cx="627966" cy="628619"/>
              <a:chOff x="7456573" y="-961324"/>
              <a:chExt cx="627966" cy="628619"/>
            </a:xfrm>
          </p:grpSpPr>
          <p:sp>
            <p:nvSpPr>
              <p:cNvPr id="1005" name="Google Shape;1005;p28"/>
              <p:cNvSpPr/>
              <p:nvPr/>
            </p:nvSpPr>
            <p:spPr>
              <a:xfrm flipH="1">
                <a:off x="7481141" y="-946927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8"/>
              <p:cNvSpPr/>
              <p:nvPr/>
            </p:nvSpPr>
            <p:spPr>
              <a:xfrm flipH="1">
                <a:off x="7456573" y="-961324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7" name="Google Shape;1007;p28"/>
            <p:cNvGrpSpPr/>
            <p:nvPr/>
          </p:nvGrpSpPr>
          <p:grpSpPr>
            <a:xfrm>
              <a:off x="8394567" y="4201583"/>
              <a:ext cx="558621" cy="791950"/>
              <a:chOff x="8394567" y="4201583"/>
              <a:chExt cx="558621" cy="791950"/>
            </a:xfrm>
          </p:grpSpPr>
          <p:grpSp>
            <p:nvGrpSpPr>
              <p:cNvPr id="1008" name="Google Shape;1008;p28"/>
              <p:cNvGrpSpPr/>
              <p:nvPr/>
            </p:nvGrpSpPr>
            <p:grpSpPr>
              <a:xfrm>
                <a:off x="8394567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1009" name="Google Shape;1009;p28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28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1" name="Google Shape;1011;p28"/>
              <p:cNvGrpSpPr/>
              <p:nvPr/>
            </p:nvGrpSpPr>
            <p:grpSpPr>
              <a:xfrm>
                <a:off x="8676427" y="4649707"/>
                <a:ext cx="276760" cy="271622"/>
                <a:chOff x="3490002" y="196082"/>
                <a:chExt cx="276760" cy="271622"/>
              </a:xfrm>
            </p:grpSpPr>
            <p:sp>
              <p:nvSpPr>
                <p:cNvPr id="1012" name="Google Shape;1012;p28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28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14" name="Google Shape;1014;p28"/>
              <p:cNvSpPr/>
              <p:nvPr/>
            </p:nvSpPr>
            <p:spPr>
              <a:xfrm>
                <a:off x="8771381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5" name="Google Shape;1015;p28"/>
            <p:cNvGrpSpPr/>
            <p:nvPr/>
          </p:nvGrpSpPr>
          <p:grpSpPr>
            <a:xfrm flipH="1">
              <a:off x="180742" y="4201583"/>
              <a:ext cx="558621" cy="791950"/>
              <a:chOff x="8394567" y="4201583"/>
              <a:chExt cx="558621" cy="791950"/>
            </a:xfrm>
          </p:grpSpPr>
          <p:grpSp>
            <p:nvGrpSpPr>
              <p:cNvPr id="1016" name="Google Shape;1016;p28"/>
              <p:cNvGrpSpPr/>
              <p:nvPr/>
            </p:nvGrpSpPr>
            <p:grpSpPr>
              <a:xfrm>
                <a:off x="8394567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1017" name="Google Shape;1017;p28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28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19" name="Google Shape;1019;p28"/>
              <p:cNvGrpSpPr/>
              <p:nvPr/>
            </p:nvGrpSpPr>
            <p:grpSpPr>
              <a:xfrm>
                <a:off x="8676427" y="4649707"/>
                <a:ext cx="276760" cy="271622"/>
                <a:chOff x="3490002" y="196082"/>
                <a:chExt cx="276760" cy="271622"/>
              </a:xfrm>
            </p:grpSpPr>
            <p:sp>
              <p:nvSpPr>
                <p:cNvPr id="1020" name="Google Shape;1020;p28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28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22" name="Google Shape;1022;p28"/>
              <p:cNvSpPr/>
              <p:nvPr/>
            </p:nvSpPr>
            <p:spPr>
              <a:xfrm>
                <a:off x="8771381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3" name="Google Shape;1023;p28"/>
            <p:cNvSpPr/>
            <p:nvPr/>
          </p:nvSpPr>
          <p:spPr>
            <a:xfrm flipH="1">
              <a:off x="872096" y="26640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8"/>
            <p:cNvSpPr/>
            <p:nvPr/>
          </p:nvSpPr>
          <p:spPr>
            <a:xfrm flipH="1">
              <a:off x="8953196" y="133365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5" name="Google Shape;1025;p28"/>
            <p:cNvGrpSpPr/>
            <p:nvPr/>
          </p:nvGrpSpPr>
          <p:grpSpPr>
            <a:xfrm flipH="1">
              <a:off x="85257" y="1128257"/>
              <a:ext cx="72420" cy="59171"/>
              <a:chOff x="1081830" y="1265825"/>
              <a:chExt cx="72420" cy="59171"/>
            </a:xfrm>
          </p:grpSpPr>
          <p:sp>
            <p:nvSpPr>
              <p:cNvPr id="1026" name="Google Shape;1026;p28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8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8" name="Google Shape;1028;p28"/>
            <p:cNvGrpSpPr/>
            <p:nvPr/>
          </p:nvGrpSpPr>
          <p:grpSpPr>
            <a:xfrm flipH="1">
              <a:off x="8394570" y="177907"/>
              <a:ext cx="72420" cy="59171"/>
              <a:chOff x="1081830" y="1265825"/>
              <a:chExt cx="72420" cy="59171"/>
            </a:xfrm>
          </p:grpSpPr>
          <p:sp>
            <p:nvSpPr>
              <p:cNvPr id="1029" name="Google Shape;1029;p28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8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1" name="Google Shape;1031;p28"/>
            <p:cNvGrpSpPr/>
            <p:nvPr/>
          </p:nvGrpSpPr>
          <p:grpSpPr>
            <a:xfrm flipH="1">
              <a:off x="180745" y="2590857"/>
              <a:ext cx="72420" cy="59171"/>
              <a:chOff x="1081830" y="1265825"/>
              <a:chExt cx="72420" cy="59171"/>
            </a:xfrm>
          </p:grpSpPr>
          <p:sp>
            <p:nvSpPr>
              <p:cNvPr id="1032" name="Google Shape;1032;p28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8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4" name="Google Shape;1034;p28"/>
            <p:cNvGrpSpPr/>
            <p:nvPr/>
          </p:nvGrpSpPr>
          <p:grpSpPr>
            <a:xfrm flipH="1">
              <a:off x="8880770" y="2998369"/>
              <a:ext cx="72420" cy="59171"/>
              <a:chOff x="1081830" y="1265825"/>
              <a:chExt cx="72420" cy="59171"/>
            </a:xfrm>
          </p:grpSpPr>
          <p:sp>
            <p:nvSpPr>
              <p:cNvPr id="1035" name="Google Shape;1035;p28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8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5">
    <p:spTree>
      <p:nvGrpSpPr>
        <p:cNvPr id="1" name="Shape 1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" name="Google Shape;1038;p29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39" name="Google Shape;1039;p29"/>
          <p:cNvSpPr txBox="1">
            <a:spLocks noGrp="1"/>
          </p:cNvSpPr>
          <p:nvPr>
            <p:ph type="subTitle" idx="1"/>
          </p:nvPr>
        </p:nvSpPr>
        <p:spPr>
          <a:xfrm>
            <a:off x="713225" y="3772274"/>
            <a:ext cx="2262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" name="Google Shape;1040;p29"/>
          <p:cNvSpPr txBox="1">
            <a:spLocks noGrp="1"/>
          </p:cNvSpPr>
          <p:nvPr>
            <p:ph type="subTitle" idx="2"/>
          </p:nvPr>
        </p:nvSpPr>
        <p:spPr>
          <a:xfrm>
            <a:off x="713225" y="3218225"/>
            <a:ext cx="22626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041" name="Google Shape;1041;p29"/>
          <p:cNvSpPr txBox="1">
            <a:spLocks noGrp="1"/>
          </p:cNvSpPr>
          <p:nvPr>
            <p:ph type="subTitle" idx="3"/>
          </p:nvPr>
        </p:nvSpPr>
        <p:spPr>
          <a:xfrm>
            <a:off x="6168175" y="3772274"/>
            <a:ext cx="2262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2" name="Google Shape;1042;p29"/>
          <p:cNvSpPr txBox="1">
            <a:spLocks noGrp="1"/>
          </p:cNvSpPr>
          <p:nvPr>
            <p:ph type="subTitle" idx="4"/>
          </p:nvPr>
        </p:nvSpPr>
        <p:spPr>
          <a:xfrm>
            <a:off x="6168175" y="3218225"/>
            <a:ext cx="22626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043" name="Google Shape;1043;p29"/>
          <p:cNvSpPr txBox="1">
            <a:spLocks noGrp="1"/>
          </p:cNvSpPr>
          <p:nvPr>
            <p:ph type="subTitle" idx="5"/>
          </p:nvPr>
        </p:nvSpPr>
        <p:spPr>
          <a:xfrm>
            <a:off x="3440700" y="3772274"/>
            <a:ext cx="2262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4" name="Google Shape;1044;p29"/>
          <p:cNvSpPr txBox="1">
            <a:spLocks noGrp="1"/>
          </p:cNvSpPr>
          <p:nvPr>
            <p:ph type="subTitle" idx="6"/>
          </p:nvPr>
        </p:nvSpPr>
        <p:spPr>
          <a:xfrm>
            <a:off x="3440700" y="3218225"/>
            <a:ext cx="22626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grpSp>
        <p:nvGrpSpPr>
          <p:cNvPr id="1045" name="Google Shape;1045;p29"/>
          <p:cNvGrpSpPr/>
          <p:nvPr/>
        </p:nvGrpSpPr>
        <p:grpSpPr>
          <a:xfrm rot="10800000">
            <a:off x="102920" y="145751"/>
            <a:ext cx="8938160" cy="4851999"/>
            <a:chOff x="85267" y="192446"/>
            <a:chExt cx="8938160" cy="4851999"/>
          </a:xfrm>
        </p:grpSpPr>
        <p:grpSp>
          <p:nvGrpSpPr>
            <p:cNvPr id="1046" name="Google Shape;1046;p29"/>
            <p:cNvGrpSpPr/>
            <p:nvPr/>
          </p:nvGrpSpPr>
          <p:grpSpPr>
            <a:xfrm>
              <a:off x="8785880" y="4339631"/>
              <a:ext cx="91443" cy="76200"/>
              <a:chOff x="8870910" y="-843670"/>
              <a:chExt cx="54606" cy="44645"/>
            </a:xfrm>
          </p:grpSpPr>
          <p:sp>
            <p:nvSpPr>
              <p:cNvPr id="1047" name="Google Shape;1047;p29"/>
              <p:cNvSpPr/>
              <p:nvPr/>
            </p:nvSpPr>
            <p:spPr>
              <a:xfrm>
                <a:off x="8870910" y="-843670"/>
                <a:ext cx="54606" cy="4464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9"/>
              <p:cNvSpPr/>
              <p:nvPr/>
            </p:nvSpPr>
            <p:spPr>
              <a:xfrm>
                <a:off x="8880011" y="-836877"/>
                <a:ext cx="35507" cy="3024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9" name="Google Shape;1049;p29"/>
            <p:cNvGrpSpPr/>
            <p:nvPr/>
          </p:nvGrpSpPr>
          <p:grpSpPr>
            <a:xfrm>
              <a:off x="85267" y="4415826"/>
              <a:ext cx="627966" cy="628619"/>
              <a:chOff x="8323055" y="-897499"/>
              <a:chExt cx="627966" cy="628619"/>
            </a:xfrm>
          </p:grpSpPr>
          <p:sp>
            <p:nvSpPr>
              <p:cNvPr id="1050" name="Google Shape;1050;p29"/>
              <p:cNvSpPr/>
              <p:nvPr/>
            </p:nvSpPr>
            <p:spPr>
              <a:xfrm>
                <a:off x="8339462" y="-883102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9"/>
              <p:cNvSpPr/>
              <p:nvPr/>
            </p:nvSpPr>
            <p:spPr>
              <a:xfrm>
                <a:off x="8323055" y="-897499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52" name="Google Shape;1052;p29"/>
            <p:cNvSpPr/>
            <p:nvPr/>
          </p:nvSpPr>
          <p:spPr>
            <a:xfrm>
              <a:off x="873876" y="484325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9"/>
            <p:cNvSpPr/>
            <p:nvPr/>
          </p:nvSpPr>
          <p:spPr>
            <a:xfrm flipH="1">
              <a:off x="139636" y="3889762"/>
              <a:ext cx="67790" cy="68723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9"/>
            <p:cNvSpPr/>
            <p:nvPr/>
          </p:nvSpPr>
          <p:spPr>
            <a:xfrm>
              <a:off x="8936569" y="210607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55" name="Google Shape;1055;p29"/>
            <p:cNvGrpSpPr/>
            <p:nvPr/>
          </p:nvGrpSpPr>
          <p:grpSpPr>
            <a:xfrm>
              <a:off x="207430" y="192446"/>
              <a:ext cx="700416" cy="735600"/>
              <a:chOff x="173462" y="192446"/>
              <a:chExt cx="700416" cy="735600"/>
            </a:xfrm>
          </p:grpSpPr>
          <p:sp>
            <p:nvSpPr>
              <p:cNvPr id="1056" name="Google Shape;1056;p29"/>
              <p:cNvSpPr/>
              <p:nvPr/>
            </p:nvSpPr>
            <p:spPr>
              <a:xfrm>
                <a:off x="787019" y="192446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57" name="Google Shape;1057;p29"/>
              <p:cNvGrpSpPr/>
              <p:nvPr/>
            </p:nvGrpSpPr>
            <p:grpSpPr>
              <a:xfrm>
                <a:off x="259705" y="279294"/>
                <a:ext cx="91443" cy="76200"/>
                <a:chOff x="8870910" y="-843670"/>
                <a:chExt cx="54606" cy="44645"/>
              </a:xfrm>
            </p:grpSpPr>
            <p:sp>
              <p:nvSpPr>
                <p:cNvPr id="1058" name="Google Shape;1058;p29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29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60" name="Google Shape;1060;p29"/>
              <p:cNvGrpSpPr/>
              <p:nvPr/>
            </p:nvGrpSpPr>
            <p:grpSpPr>
              <a:xfrm>
                <a:off x="173462" y="669019"/>
                <a:ext cx="263928" cy="259027"/>
                <a:chOff x="8281224" y="-1099319"/>
                <a:chExt cx="263928" cy="259027"/>
              </a:xfrm>
            </p:grpSpPr>
            <p:sp>
              <p:nvSpPr>
                <p:cNvPr id="1061" name="Google Shape;1061;p29"/>
                <p:cNvSpPr/>
                <p:nvPr/>
              </p:nvSpPr>
              <p:spPr>
                <a:xfrm>
                  <a:off x="8281224" y="-1099319"/>
                  <a:ext cx="263928" cy="25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" name="Google Shape;1062;p29"/>
                <p:cNvSpPr/>
                <p:nvPr/>
              </p:nvSpPr>
              <p:spPr>
                <a:xfrm>
                  <a:off x="8300323" y="-1085092"/>
                  <a:ext cx="225729" cy="2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63" name="Google Shape;1063;p29"/>
            <p:cNvGrpSpPr/>
            <p:nvPr/>
          </p:nvGrpSpPr>
          <p:grpSpPr>
            <a:xfrm>
              <a:off x="8600552" y="4740207"/>
              <a:ext cx="276760" cy="271622"/>
              <a:chOff x="3490002" y="196082"/>
              <a:chExt cx="276760" cy="271622"/>
            </a:xfrm>
          </p:grpSpPr>
          <p:sp>
            <p:nvSpPr>
              <p:cNvPr id="1064" name="Google Shape;1064;p29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9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66" name="Google Shape;1066;p29"/>
            <p:cNvGrpSpPr/>
            <p:nvPr/>
          </p:nvGrpSpPr>
          <p:grpSpPr>
            <a:xfrm>
              <a:off x="8195930" y="4935631"/>
              <a:ext cx="91443" cy="76200"/>
              <a:chOff x="8870910" y="-843670"/>
              <a:chExt cx="54606" cy="44645"/>
            </a:xfrm>
          </p:grpSpPr>
          <p:sp>
            <p:nvSpPr>
              <p:cNvPr id="1067" name="Google Shape;1067;p29"/>
              <p:cNvSpPr/>
              <p:nvPr/>
            </p:nvSpPr>
            <p:spPr>
              <a:xfrm>
                <a:off x="8870910" y="-843670"/>
                <a:ext cx="54606" cy="4464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9"/>
              <p:cNvSpPr/>
              <p:nvPr/>
            </p:nvSpPr>
            <p:spPr>
              <a:xfrm>
                <a:off x="8880011" y="-836877"/>
                <a:ext cx="35507" cy="3024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69" name="Google Shape;1069;p29"/>
            <p:cNvSpPr/>
            <p:nvPr/>
          </p:nvSpPr>
          <p:spPr>
            <a:xfrm>
              <a:off x="4452194" y="493029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70" name="Google Shape;1070;p29"/>
            <p:cNvGrpSpPr/>
            <p:nvPr/>
          </p:nvGrpSpPr>
          <p:grpSpPr>
            <a:xfrm flipH="1">
              <a:off x="8236155" y="192446"/>
              <a:ext cx="700416" cy="735600"/>
              <a:chOff x="173462" y="192446"/>
              <a:chExt cx="700416" cy="735600"/>
            </a:xfrm>
          </p:grpSpPr>
          <p:sp>
            <p:nvSpPr>
              <p:cNvPr id="1071" name="Google Shape;1071;p29"/>
              <p:cNvSpPr/>
              <p:nvPr/>
            </p:nvSpPr>
            <p:spPr>
              <a:xfrm>
                <a:off x="787019" y="192446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72" name="Google Shape;1072;p29"/>
              <p:cNvGrpSpPr/>
              <p:nvPr/>
            </p:nvGrpSpPr>
            <p:grpSpPr>
              <a:xfrm>
                <a:off x="259705" y="279294"/>
                <a:ext cx="91443" cy="76200"/>
                <a:chOff x="8870910" y="-843670"/>
                <a:chExt cx="54606" cy="44645"/>
              </a:xfrm>
            </p:grpSpPr>
            <p:sp>
              <p:nvSpPr>
                <p:cNvPr id="1073" name="Google Shape;1073;p29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" name="Google Shape;1074;p29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75" name="Google Shape;1075;p29"/>
              <p:cNvGrpSpPr/>
              <p:nvPr/>
            </p:nvGrpSpPr>
            <p:grpSpPr>
              <a:xfrm>
                <a:off x="173462" y="669019"/>
                <a:ext cx="263928" cy="259027"/>
                <a:chOff x="8281224" y="-1099319"/>
                <a:chExt cx="263928" cy="259027"/>
              </a:xfrm>
            </p:grpSpPr>
            <p:sp>
              <p:nvSpPr>
                <p:cNvPr id="1076" name="Google Shape;1076;p29"/>
                <p:cNvSpPr/>
                <p:nvPr/>
              </p:nvSpPr>
              <p:spPr>
                <a:xfrm>
                  <a:off x="8281224" y="-1099319"/>
                  <a:ext cx="263928" cy="259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" name="Google Shape;1077;p29"/>
                <p:cNvSpPr/>
                <p:nvPr/>
              </p:nvSpPr>
              <p:spPr>
                <a:xfrm>
                  <a:off x="8300323" y="-1085092"/>
                  <a:ext cx="225729" cy="2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6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9" name="Google Shape;1079;p30"/>
          <p:cNvGrpSpPr/>
          <p:nvPr/>
        </p:nvGrpSpPr>
        <p:grpSpPr>
          <a:xfrm>
            <a:off x="118164" y="127090"/>
            <a:ext cx="8907672" cy="4889320"/>
            <a:chOff x="118164" y="127090"/>
            <a:chExt cx="8907672" cy="4889320"/>
          </a:xfrm>
        </p:grpSpPr>
        <p:sp>
          <p:nvSpPr>
            <p:cNvPr id="1080" name="Google Shape;1080;p30"/>
            <p:cNvSpPr/>
            <p:nvPr/>
          </p:nvSpPr>
          <p:spPr>
            <a:xfrm flipH="1">
              <a:off x="973646" y="17790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1" name="Google Shape;1081;p30"/>
            <p:cNvGrpSpPr/>
            <p:nvPr/>
          </p:nvGrpSpPr>
          <p:grpSpPr>
            <a:xfrm>
              <a:off x="118164" y="127090"/>
              <a:ext cx="627972" cy="692132"/>
              <a:chOff x="85242" y="122526"/>
              <a:chExt cx="627972" cy="692132"/>
            </a:xfrm>
          </p:grpSpPr>
          <p:grpSp>
            <p:nvGrpSpPr>
              <p:cNvPr id="1082" name="Google Shape;1082;p30"/>
              <p:cNvGrpSpPr/>
              <p:nvPr/>
            </p:nvGrpSpPr>
            <p:grpSpPr>
              <a:xfrm>
                <a:off x="85248" y="122526"/>
                <a:ext cx="627966" cy="628619"/>
                <a:chOff x="2185098" y="-1232949"/>
                <a:chExt cx="627966" cy="628619"/>
              </a:xfrm>
            </p:grpSpPr>
            <p:sp>
              <p:nvSpPr>
                <p:cNvPr id="1083" name="Google Shape;1083;p30"/>
                <p:cNvSpPr/>
                <p:nvPr/>
              </p:nvSpPr>
              <p:spPr>
                <a:xfrm flipH="1">
                  <a:off x="2209666" y="-1218552"/>
                  <a:ext cx="586990" cy="574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38" h="13440" extrusionOk="0">
                      <a:moveTo>
                        <a:pt x="7561" y="1"/>
                      </a:moveTo>
                      <a:cubicBezTo>
                        <a:pt x="7518" y="107"/>
                        <a:pt x="7476" y="192"/>
                        <a:pt x="7476" y="256"/>
                      </a:cubicBezTo>
                      <a:cubicBezTo>
                        <a:pt x="7220" y="1257"/>
                        <a:pt x="6965" y="2258"/>
                        <a:pt x="6709" y="3259"/>
                      </a:cubicBezTo>
                      <a:cubicBezTo>
                        <a:pt x="6603" y="3706"/>
                        <a:pt x="6496" y="4132"/>
                        <a:pt x="6390" y="4580"/>
                      </a:cubicBezTo>
                      <a:cubicBezTo>
                        <a:pt x="6262" y="5027"/>
                        <a:pt x="6134" y="5453"/>
                        <a:pt x="6006" y="5921"/>
                      </a:cubicBezTo>
                      <a:cubicBezTo>
                        <a:pt x="4026" y="6198"/>
                        <a:pt x="2024" y="6305"/>
                        <a:pt x="0" y="6539"/>
                      </a:cubicBezTo>
                      <a:cubicBezTo>
                        <a:pt x="64" y="6624"/>
                        <a:pt x="149" y="6624"/>
                        <a:pt x="213" y="6645"/>
                      </a:cubicBezTo>
                      <a:cubicBezTo>
                        <a:pt x="1278" y="6858"/>
                        <a:pt x="2343" y="7071"/>
                        <a:pt x="3408" y="7284"/>
                      </a:cubicBezTo>
                      <a:cubicBezTo>
                        <a:pt x="4111" y="7433"/>
                        <a:pt x="4814" y="7583"/>
                        <a:pt x="5495" y="7774"/>
                      </a:cubicBezTo>
                      <a:cubicBezTo>
                        <a:pt x="5602" y="7796"/>
                        <a:pt x="5708" y="7817"/>
                        <a:pt x="5772" y="7881"/>
                      </a:cubicBezTo>
                      <a:cubicBezTo>
                        <a:pt x="5836" y="8158"/>
                        <a:pt x="5900" y="8413"/>
                        <a:pt x="5964" y="8669"/>
                      </a:cubicBezTo>
                      <a:cubicBezTo>
                        <a:pt x="6155" y="9435"/>
                        <a:pt x="6368" y="10202"/>
                        <a:pt x="6581" y="10969"/>
                      </a:cubicBezTo>
                      <a:cubicBezTo>
                        <a:pt x="6645" y="11267"/>
                        <a:pt x="6730" y="11544"/>
                        <a:pt x="6773" y="11842"/>
                      </a:cubicBezTo>
                      <a:cubicBezTo>
                        <a:pt x="6858" y="12353"/>
                        <a:pt x="6922" y="12864"/>
                        <a:pt x="7007" y="13376"/>
                      </a:cubicBezTo>
                      <a:cubicBezTo>
                        <a:pt x="7007" y="13397"/>
                        <a:pt x="7029" y="13418"/>
                        <a:pt x="7050" y="13439"/>
                      </a:cubicBezTo>
                      <a:cubicBezTo>
                        <a:pt x="7071" y="13418"/>
                        <a:pt x="7092" y="13397"/>
                        <a:pt x="7092" y="13376"/>
                      </a:cubicBezTo>
                      <a:cubicBezTo>
                        <a:pt x="7114" y="13120"/>
                        <a:pt x="7135" y="12886"/>
                        <a:pt x="7156" y="12630"/>
                      </a:cubicBezTo>
                      <a:cubicBezTo>
                        <a:pt x="7199" y="12204"/>
                        <a:pt x="7220" y="11778"/>
                        <a:pt x="7284" y="11331"/>
                      </a:cubicBezTo>
                      <a:cubicBezTo>
                        <a:pt x="7391" y="10500"/>
                        <a:pt x="7518" y="9670"/>
                        <a:pt x="7625" y="8839"/>
                      </a:cubicBezTo>
                      <a:cubicBezTo>
                        <a:pt x="7667" y="8626"/>
                        <a:pt x="7731" y="8434"/>
                        <a:pt x="7667" y="8264"/>
                      </a:cubicBezTo>
                      <a:cubicBezTo>
                        <a:pt x="7731" y="8179"/>
                        <a:pt x="7817" y="8179"/>
                        <a:pt x="7880" y="8158"/>
                      </a:cubicBezTo>
                      <a:cubicBezTo>
                        <a:pt x="8243" y="8094"/>
                        <a:pt x="8605" y="8030"/>
                        <a:pt x="8945" y="7966"/>
                      </a:cubicBezTo>
                      <a:cubicBezTo>
                        <a:pt x="9584" y="7838"/>
                        <a:pt x="10223" y="7732"/>
                        <a:pt x="10862" y="7668"/>
                      </a:cubicBezTo>
                      <a:cubicBezTo>
                        <a:pt x="11224" y="7646"/>
                        <a:pt x="11608" y="7604"/>
                        <a:pt x="11970" y="7540"/>
                      </a:cubicBezTo>
                      <a:cubicBezTo>
                        <a:pt x="12523" y="7433"/>
                        <a:pt x="13077" y="7327"/>
                        <a:pt x="13631" y="7221"/>
                      </a:cubicBezTo>
                      <a:cubicBezTo>
                        <a:pt x="13673" y="7221"/>
                        <a:pt x="13716" y="7221"/>
                        <a:pt x="13737" y="7135"/>
                      </a:cubicBezTo>
                      <a:cubicBezTo>
                        <a:pt x="13460" y="7114"/>
                        <a:pt x="13205" y="7050"/>
                        <a:pt x="12949" y="7029"/>
                      </a:cubicBezTo>
                      <a:cubicBezTo>
                        <a:pt x="12481" y="6965"/>
                        <a:pt x="12033" y="6901"/>
                        <a:pt x="11586" y="6837"/>
                      </a:cubicBezTo>
                      <a:cubicBezTo>
                        <a:pt x="10926" y="6731"/>
                        <a:pt x="10266" y="6645"/>
                        <a:pt x="9606" y="6539"/>
                      </a:cubicBezTo>
                      <a:cubicBezTo>
                        <a:pt x="9201" y="6475"/>
                        <a:pt x="8796" y="6411"/>
                        <a:pt x="8392" y="6326"/>
                      </a:cubicBezTo>
                      <a:cubicBezTo>
                        <a:pt x="8008" y="6262"/>
                        <a:pt x="7987" y="6220"/>
                        <a:pt x="7966" y="5836"/>
                      </a:cubicBezTo>
                      <a:cubicBezTo>
                        <a:pt x="7923" y="5112"/>
                        <a:pt x="7880" y="4367"/>
                        <a:pt x="7838" y="3643"/>
                      </a:cubicBezTo>
                      <a:cubicBezTo>
                        <a:pt x="7795" y="2940"/>
                        <a:pt x="7731" y="2258"/>
                        <a:pt x="7689" y="1577"/>
                      </a:cubicBezTo>
                      <a:cubicBezTo>
                        <a:pt x="7646" y="1108"/>
                        <a:pt x="7625" y="640"/>
                        <a:pt x="7604" y="171"/>
                      </a:cubicBezTo>
                      <a:cubicBezTo>
                        <a:pt x="7582" y="128"/>
                        <a:pt x="7582" y="86"/>
                        <a:pt x="75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" name="Google Shape;1084;p30"/>
                <p:cNvSpPr/>
                <p:nvPr/>
              </p:nvSpPr>
              <p:spPr>
                <a:xfrm flipH="1">
                  <a:off x="2185098" y="-1232949"/>
                  <a:ext cx="627966" cy="628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97" h="14714" extrusionOk="0">
                      <a:moveTo>
                        <a:pt x="7945" y="338"/>
                      </a:moveTo>
                      <a:cubicBezTo>
                        <a:pt x="7966" y="423"/>
                        <a:pt x="7966" y="465"/>
                        <a:pt x="7966" y="508"/>
                      </a:cubicBezTo>
                      <a:cubicBezTo>
                        <a:pt x="8009" y="977"/>
                        <a:pt x="8030" y="1445"/>
                        <a:pt x="8073" y="1914"/>
                      </a:cubicBezTo>
                      <a:cubicBezTo>
                        <a:pt x="8115" y="2595"/>
                        <a:pt x="8179" y="3298"/>
                        <a:pt x="8222" y="3980"/>
                      </a:cubicBezTo>
                      <a:cubicBezTo>
                        <a:pt x="8264" y="4704"/>
                        <a:pt x="8307" y="5449"/>
                        <a:pt x="8350" y="6173"/>
                      </a:cubicBezTo>
                      <a:cubicBezTo>
                        <a:pt x="8371" y="6557"/>
                        <a:pt x="8392" y="6599"/>
                        <a:pt x="8776" y="6684"/>
                      </a:cubicBezTo>
                      <a:cubicBezTo>
                        <a:pt x="9180" y="6748"/>
                        <a:pt x="9585" y="6812"/>
                        <a:pt x="9990" y="6876"/>
                      </a:cubicBezTo>
                      <a:cubicBezTo>
                        <a:pt x="10650" y="6982"/>
                        <a:pt x="11310" y="7068"/>
                        <a:pt x="11970" y="7174"/>
                      </a:cubicBezTo>
                      <a:cubicBezTo>
                        <a:pt x="12417" y="7238"/>
                        <a:pt x="12865" y="7302"/>
                        <a:pt x="13312" y="7366"/>
                      </a:cubicBezTo>
                      <a:cubicBezTo>
                        <a:pt x="13589" y="7408"/>
                        <a:pt x="13844" y="7451"/>
                        <a:pt x="14121" y="7494"/>
                      </a:cubicBezTo>
                      <a:cubicBezTo>
                        <a:pt x="14100" y="7558"/>
                        <a:pt x="14036" y="7558"/>
                        <a:pt x="13994" y="7558"/>
                      </a:cubicBezTo>
                      <a:cubicBezTo>
                        <a:pt x="13440" y="7664"/>
                        <a:pt x="12907" y="7770"/>
                        <a:pt x="12354" y="7877"/>
                      </a:cubicBezTo>
                      <a:cubicBezTo>
                        <a:pt x="11970" y="7941"/>
                        <a:pt x="11608" y="7983"/>
                        <a:pt x="11246" y="8005"/>
                      </a:cubicBezTo>
                      <a:cubicBezTo>
                        <a:pt x="10607" y="8069"/>
                        <a:pt x="9968" y="8175"/>
                        <a:pt x="9329" y="8303"/>
                      </a:cubicBezTo>
                      <a:cubicBezTo>
                        <a:pt x="8967" y="8367"/>
                        <a:pt x="8627" y="8431"/>
                        <a:pt x="8264" y="8495"/>
                      </a:cubicBezTo>
                      <a:cubicBezTo>
                        <a:pt x="8179" y="8516"/>
                        <a:pt x="8115" y="8516"/>
                        <a:pt x="8051" y="8601"/>
                      </a:cubicBezTo>
                      <a:cubicBezTo>
                        <a:pt x="8115" y="8793"/>
                        <a:pt x="8030" y="8984"/>
                        <a:pt x="8009" y="9176"/>
                      </a:cubicBezTo>
                      <a:cubicBezTo>
                        <a:pt x="7902" y="10007"/>
                        <a:pt x="7775" y="10837"/>
                        <a:pt x="7668" y="11668"/>
                      </a:cubicBezTo>
                      <a:cubicBezTo>
                        <a:pt x="7604" y="12115"/>
                        <a:pt x="7583" y="12541"/>
                        <a:pt x="7540" y="12967"/>
                      </a:cubicBezTo>
                      <a:cubicBezTo>
                        <a:pt x="7519" y="13223"/>
                        <a:pt x="7498" y="13457"/>
                        <a:pt x="7476" y="13713"/>
                      </a:cubicBezTo>
                      <a:cubicBezTo>
                        <a:pt x="7476" y="13734"/>
                        <a:pt x="7455" y="13755"/>
                        <a:pt x="7434" y="13798"/>
                      </a:cubicBezTo>
                      <a:cubicBezTo>
                        <a:pt x="7413" y="13755"/>
                        <a:pt x="7391" y="13734"/>
                        <a:pt x="7391" y="13713"/>
                      </a:cubicBezTo>
                      <a:cubicBezTo>
                        <a:pt x="7306" y="13201"/>
                        <a:pt x="7242" y="12690"/>
                        <a:pt x="7157" y="12179"/>
                      </a:cubicBezTo>
                      <a:cubicBezTo>
                        <a:pt x="7114" y="11881"/>
                        <a:pt x="7029" y="11604"/>
                        <a:pt x="6965" y="11306"/>
                      </a:cubicBezTo>
                      <a:cubicBezTo>
                        <a:pt x="6752" y="10539"/>
                        <a:pt x="6539" y="9772"/>
                        <a:pt x="6348" y="9006"/>
                      </a:cubicBezTo>
                      <a:cubicBezTo>
                        <a:pt x="6262" y="8750"/>
                        <a:pt x="6220" y="8495"/>
                        <a:pt x="6135" y="8218"/>
                      </a:cubicBezTo>
                      <a:cubicBezTo>
                        <a:pt x="6071" y="8154"/>
                        <a:pt x="5986" y="8133"/>
                        <a:pt x="5879" y="8111"/>
                      </a:cubicBezTo>
                      <a:cubicBezTo>
                        <a:pt x="5198" y="7920"/>
                        <a:pt x="4495" y="7770"/>
                        <a:pt x="3792" y="7621"/>
                      </a:cubicBezTo>
                      <a:cubicBezTo>
                        <a:pt x="2727" y="7408"/>
                        <a:pt x="1662" y="7195"/>
                        <a:pt x="597" y="6982"/>
                      </a:cubicBezTo>
                      <a:cubicBezTo>
                        <a:pt x="533" y="6961"/>
                        <a:pt x="448" y="6961"/>
                        <a:pt x="384" y="6876"/>
                      </a:cubicBezTo>
                      <a:cubicBezTo>
                        <a:pt x="2408" y="6642"/>
                        <a:pt x="4410" y="6535"/>
                        <a:pt x="6390" y="6258"/>
                      </a:cubicBezTo>
                      <a:cubicBezTo>
                        <a:pt x="6518" y="5790"/>
                        <a:pt x="6646" y="5364"/>
                        <a:pt x="6752" y="4917"/>
                      </a:cubicBezTo>
                      <a:cubicBezTo>
                        <a:pt x="6880" y="4469"/>
                        <a:pt x="6987" y="4043"/>
                        <a:pt x="7093" y="3596"/>
                      </a:cubicBezTo>
                      <a:cubicBezTo>
                        <a:pt x="7349" y="2595"/>
                        <a:pt x="7604" y="1594"/>
                        <a:pt x="7860" y="593"/>
                      </a:cubicBezTo>
                      <a:cubicBezTo>
                        <a:pt x="7860" y="529"/>
                        <a:pt x="7902" y="465"/>
                        <a:pt x="7945" y="338"/>
                      </a:cubicBezTo>
                      <a:close/>
                      <a:moveTo>
                        <a:pt x="7971" y="1"/>
                      </a:moveTo>
                      <a:cubicBezTo>
                        <a:pt x="7946" y="1"/>
                        <a:pt x="7920" y="13"/>
                        <a:pt x="7902" y="39"/>
                      </a:cubicBezTo>
                      <a:cubicBezTo>
                        <a:pt x="7860" y="61"/>
                        <a:pt x="7817" y="125"/>
                        <a:pt x="7817" y="167"/>
                      </a:cubicBezTo>
                      <a:cubicBezTo>
                        <a:pt x="7775" y="274"/>
                        <a:pt x="7732" y="380"/>
                        <a:pt x="7689" y="508"/>
                      </a:cubicBezTo>
                      <a:cubicBezTo>
                        <a:pt x="7540" y="1147"/>
                        <a:pt x="7370" y="1786"/>
                        <a:pt x="7200" y="2425"/>
                      </a:cubicBezTo>
                      <a:cubicBezTo>
                        <a:pt x="6923" y="3575"/>
                        <a:pt x="6667" y="4725"/>
                        <a:pt x="6326" y="5854"/>
                      </a:cubicBezTo>
                      <a:cubicBezTo>
                        <a:pt x="6305" y="5939"/>
                        <a:pt x="6262" y="6024"/>
                        <a:pt x="6241" y="6109"/>
                      </a:cubicBezTo>
                      <a:cubicBezTo>
                        <a:pt x="6135" y="6131"/>
                        <a:pt x="6028" y="6152"/>
                        <a:pt x="5922" y="6152"/>
                      </a:cubicBezTo>
                      <a:cubicBezTo>
                        <a:pt x="5517" y="6194"/>
                        <a:pt x="5091" y="6237"/>
                        <a:pt x="4686" y="6280"/>
                      </a:cubicBezTo>
                      <a:cubicBezTo>
                        <a:pt x="4048" y="6344"/>
                        <a:pt x="3409" y="6407"/>
                        <a:pt x="2770" y="6471"/>
                      </a:cubicBezTo>
                      <a:cubicBezTo>
                        <a:pt x="1982" y="6557"/>
                        <a:pt x="1194" y="6620"/>
                        <a:pt x="384" y="6706"/>
                      </a:cubicBezTo>
                      <a:cubicBezTo>
                        <a:pt x="278" y="6727"/>
                        <a:pt x="171" y="6748"/>
                        <a:pt x="86" y="6791"/>
                      </a:cubicBezTo>
                      <a:cubicBezTo>
                        <a:pt x="1" y="6833"/>
                        <a:pt x="1" y="6961"/>
                        <a:pt x="65" y="6982"/>
                      </a:cubicBezTo>
                      <a:cubicBezTo>
                        <a:pt x="150" y="7025"/>
                        <a:pt x="257" y="7068"/>
                        <a:pt x="342" y="7089"/>
                      </a:cubicBezTo>
                      <a:cubicBezTo>
                        <a:pt x="938" y="7217"/>
                        <a:pt x="1534" y="7345"/>
                        <a:pt x="2131" y="7472"/>
                      </a:cubicBezTo>
                      <a:cubicBezTo>
                        <a:pt x="3110" y="7664"/>
                        <a:pt x="4069" y="7856"/>
                        <a:pt x="5027" y="8069"/>
                      </a:cubicBezTo>
                      <a:cubicBezTo>
                        <a:pt x="5347" y="8133"/>
                        <a:pt x="5666" y="8239"/>
                        <a:pt x="5986" y="8303"/>
                      </a:cubicBezTo>
                      <a:cubicBezTo>
                        <a:pt x="6028" y="8452"/>
                        <a:pt x="6050" y="8580"/>
                        <a:pt x="6092" y="8708"/>
                      </a:cubicBezTo>
                      <a:cubicBezTo>
                        <a:pt x="6262" y="9389"/>
                        <a:pt x="6454" y="10049"/>
                        <a:pt x="6625" y="10710"/>
                      </a:cubicBezTo>
                      <a:cubicBezTo>
                        <a:pt x="6923" y="11711"/>
                        <a:pt x="7136" y="12712"/>
                        <a:pt x="7221" y="13755"/>
                      </a:cubicBezTo>
                      <a:cubicBezTo>
                        <a:pt x="7242" y="14011"/>
                        <a:pt x="7285" y="14266"/>
                        <a:pt x="7306" y="14522"/>
                      </a:cubicBezTo>
                      <a:cubicBezTo>
                        <a:pt x="7327" y="14586"/>
                        <a:pt x="7327" y="14628"/>
                        <a:pt x="7370" y="14692"/>
                      </a:cubicBezTo>
                      <a:cubicBezTo>
                        <a:pt x="7370" y="14692"/>
                        <a:pt x="7413" y="14714"/>
                        <a:pt x="7434" y="14714"/>
                      </a:cubicBezTo>
                      <a:cubicBezTo>
                        <a:pt x="7455" y="14714"/>
                        <a:pt x="7498" y="14692"/>
                        <a:pt x="7519" y="14671"/>
                      </a:cubicBezTo>
                      <a:cubicBezTo>
                        <a:pt x="7540" y="14650"/>
                        <a:pt x="7540" y="14607"/>
                        <a:pt x="7540" y="14586"/>
                      </a:cubicBezTo>
                      <a:cubicBezTo>
                        <a:pt x="7562" y="14458"/>
                        <a:pt x="7583" y="14330"/>
                        <a:pt x="7583" y="14181"/>
                      </a:cubicBezTo>
                      <a:cubicBezTo>
                        <a:pt x="7647" y="13542"/>
                        <a:pt x="7689" y="12903"/>
                        <a:pt x="7775" y="12264"/>
                      </a:cubicBezTo>
                      <a:cubicBezTo>
                        <a:pt x="7881" y="11285"/>
                        <a:pt x="8030" y="10326"/>
                        <a:pt x="8158" y="9347"/>
                      </a:cubicBezTo>
                      <a:cubicBezTo>
                        <a:pt x="8179" y="9134"/>
                        <a:pt x="8222" y="8899"/>
                        <a:pt x="8264" y="8665"/>
                      </a:cubicBezTo>
                      <a:cubicBezTo>
                        <a:pt x="8371" y="8644"/>
                        <a:pt x="8477" y="8622"/>
                        <a:pt x="8584" y="8601"/>
                      </a:cubicBezTo>
                      <a:cubicBezTo>
                        <a:pt x="8839" y="8559"/>
                        <a:pt x="9116" y="8516"/>
                        <a:pt x="9372" y="8473"/>
                      </a:cubicBezTo>
                      <a:cubicBezTo>
                        <a:pt x="9990" y="8324"/>
                        <a:pt x="10607" y="8239"/>
                        <a:pt x="11246" y="8175"/>
                      </a:cubicBezTo>
                      <a:cubicBezTo>
                        <a:pt x="11715" y="8133"/>
                        <a:pt x="12205" y="8069"/>
                        <a:pt x="12673" y="7983"/>
                      </a:cubicBezTo>
                      <a:cubicBezTo>
                        <a:pt x="13269" y="7898"/>
                        <a:pt x="13844" y="7770"/>
                        <a:pt x="14441" y="7664"/>
                      </a:cubicBezTo>
                      <a:cubicBezTo>
                        <a:pt x="14505" y="7643"/>
                        <a:pt x="14590" y="7643"/>
                        <a:pt x="14654" y="7600"/>
                      </a:cubicBezTo>
                      <a:cubicBezTo>
                        <a:pt x="14675" y="7600"/>
                        <a:pt x="14696" y="7558"/>
                        <a:pt x="14696" y="7536"/>
                      </a:cubicBezTo>
                      <a:cubicBezTo>
                        <a:pt x="14696" y="7494"/>
                        <a:pt x="14675" y="7451"/>
                        <a:pt x="14654" y="7451"/>
                      </a:cubicBezTo>
                      <a:cubicBezTo>
                        <a:pt x="14547" y="7408"/>
                        <a:pt x="14462" y="7366"/>
                        <a:pt x="14356" y="7366"/>
                      </a:cubicBezTo>
                      <a:cubicBezTo>
                        <a:pt x="13972" y="7302"/>
                        <a:pt x="13589" y="7238"/>
                        <a:pt x="13206" y="7174"/>
                      </a:cubicBezTo>
                      <a:cubicBezTo>
                        <a:pt x="12503" y="7068"/>
                        <a:pt x="11800" y="6982"/>
                        <a:pt x="11118" y="6876"/>
                      </a:cubicBezTo>
                      <a:cubicBezTo>
                        <a:pt x="10373" y="6748"/>
                        <a:pt x="9628" y="6642"/>
                        <a:pt x="8882" y="6535"/>
                      </a:cubicBezTo>
                      <a:cubicBezTo>
                        <a:pt x="8776" y="6514"/>
                        <a:pt x="8648" y="6514"/>
                        <a:pt x="8520" y="6386"/>
                      </a:cubicBezTo>
                      <a:lnTo>
                        <a:pt x="8520" y="6407"/>
                      </a:lnTo>
                      <a:cubicBezTo>
                        <a:pt x="8520" y="6280"/>
                        <a:pt x="8520" y="6173"/>
                        <a:pt x="8499" y="6067"/>
                      </a:cubicBezTo>
                      <a:cubicBezTo>
                        <a:pt x="8477" y="5492"/>
                        <a:pt x="8456" y="4917"/>
                        <a:pt x="8414" y="4342"/>
                      </a:cubicBezTo>
                      <a:cubicBezTo>
                        <a:pt x="8371" y="3852"/>
                        <a:pt x="8328" y="3383"/>
                        <a:pt x="8286" y="2893"/>
                      </a:cubicBezTo>
                      <a:cubicBezTo>
                        <a:pt x="8243" y="2191"/>
                        <a:pt x="8222" y="1509"/>
                        <a:pt x="8179" y="806"/>
                      </a:cubicBezTo>
                      <a:cubicBezTo>
                        <a:pt x="8158" y="615"/>
                        <a:pt x="8137" y="444"/>
                        <a:pt x="8115" y="252"/>
                      </a:cubicBezTo>
                      <a:cubicBezTo>
                        <a:pt x="8115" y="189"/>
                        <a:pt x="8094" y="125"/>
                        <a:pt x="8051" y="61"/>
                      </a:cubicBezTo>
                      <a:cubicBezTo>
                        <a:pt x="8039" y="24"/>
                        <a:pt x="8005" y="1"/>
                        <a:pt x="79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85" name="Google Shape;1085;p30"/>
              <p:cNvGrpSpPr/>
              <p:nvPr/>
            </p:nvGrpSpPr>
            <p:grpSpPr>
              <a:xfrm>
                <a:off x="85242" y="755487"/>
                <a:ext cx="72420" cy="59171"/>
                <a:chOff x="1081830" y="1265825"/>
                <a:chExt cx="72420" cy="59171"/>
              </a:xfrm>
            </p:grpSpPr>
            <p:sp>
              <p:nvSpPr>
                <p:cNvPr id="1086" name="Google Shape;1086;p30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" name="Google Shape;1087;p30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88" name="Google Shape;1088;p30"/>
            <p:cNvGrpSpPr/>
            <p:nvPr/>
          </p:nvGrpSpPr>
          <p:grpSpPr>
            <a:xfrm flipH="1">
              <a:off x="8397864" y="4324278"/>
              <a:ext cx="627972" cy="692132"/>
              <a:chOff x="85242" y="122526"/>
              <a:chExt cx="627972" cy="692132"/>
            </a:xfrm>
          </p:grpSpPr>
          <p:grpSp>
            <p:nvGrpSpPr>
              <p:cNvPr id="1089" name="Google Shape;1089;p30"/>
              <p:cNvGrpSpPr/>
              <p:nvPr/>
            </p:nvGrpSpPr>
            <p:grpSpPr>
              <a:xfrm>
                <a:off x="85248" y="122526"/>
                <a:ext cx="627966" cy="628619"/>
                <a:chOff x="2185098" y="-1232949"/>
                <a:chExt cx="627966" cy="628619"/>
              </a:xfrm>
            </p:grpSpPr>
            <p:sp>
              <p:nvSpPr>
                <p:cNvPr id="1090" name="Google Shape;1090;p30"/>
                <p:cNvSpPr/>
                <p:nvPr/>
              </p:nvSpPr>
              <p:spPr>
                <a:xfrm flipH="1">
                  <a:off x="2209666" y="-1218552"/>
                  <a:ext cx="586990" cy="574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38" h="13440" extrusionOk="0">
                      <a:moveTo>
                        <a:pt x="7561" y="1"/>
                      </a:moveTo>
                      <a:cubicBezTo>
                        <a:pt x="7518" y="107"/>
                        <a:pt x="7476" y="192"/>
                        <a:pt x="7476" y="256"/>
                      </a:cubicBezTo>
                      <a:cubicBezTo>
                        <a:pt x="7220" y="1257"/>
                        <a:pt x="6965" y="2258"/>
                        <a:pt x="6709" y="3259"/>
                      </a:cubicBezTo>
                      <a:cubicBezTo>
                        <a:pt x="6603" y="3706"/>
                        <a:pt x="6496" y="4132"/>
                        <a:pt x="6390" y="4580"/>
                      </a:cubicBezTo>
                      <a:cubicBezTo>
                        <a:pt x="6262" y="5027"/>
                        <a:pt x="6134" y="5453"/>
                        <a:pt x="6006" y="5921"/>
                      </a:cubicBezTo>
                      <a:cubicBezTo>
                        <a:pt x="4026" y="6198"/>
                        <a:pt x="2024" y="6305"/>
                        <a:pt x="0" y="6539"/>
                      </a:cubicBezTo>
                      <a:cubicBezTo>
                        <a:pt x="64" y="6624"/>
                        <a:pt x="149" y="6624"/>
                        <a:pt x="213" y="6645"/>
                      </a:cubicBezTo>
                      <a:cubicBezTo>
                        <a:pt x="1278" y="6858"/>
                        <a:pt x="2343" y="7071"/>
                        <a:pt x="3408" y="7284"/>
                      </a:cubicBezTo>
                      <a:cubicBezTo>
                        <a:pt x="4111" y="7433"/>
                        <a:pt x="4814" y="7583"/>
                        <a:pt x="5495" y="7774"/>
                      </a:cubicBezTo>
                      <a:cubicBezTo>
                        <a:pt x="5602" y="7796"/>
                        <a:pt x="5708" y="7817"/>
                        <a:pt x="5772" y="7881"/>
                      </a:cubicBezTo>
                      <a:cubicBezTo>
                        <a:pt x="5836" y="8158"/>
                        <a:pt x="5900" y="8413"/>
                        <a:pt x="5964" y="8669"/>
                      </a:cubicBezTo>
                      <a:cubicBezTo>
                        <a:pt x="6155" y="9435"/>
                        <a:pt x="6368" y="10202"/>
                        <a:pt x="6581" y="10969"/>
                      </a:cubicBezTo>
                      <a:cubicBezTo>
                        <a:pt x="6645" y="11267"/>
                        <a:pt x="6730" y="11544"/>
                        <a:pt x="6773" y="11842"/>
                      </a:cubicBezTo>
                      <a:cubicBezTo>
                        <a:pt x="6858" y="12353"/>
                        <a:pt x="6922" y="12864"/>
                        <a:pt x="7007" y="13376"/>
                      </a:cubicBezTo>
                      <a:cubicBezTo>
                        <a:pt x="7007" y="13397"/>
                        <a:pt x="7029" y="13418"/>
                        <a:pt x="7050" y="13439"/>
                      </a:cubicBezTo>
                      <a:cubicBezTo>
                        <a:pt x="7071" y="13418"/>
                        <a:pt x="7092" y="13397"/>
                        <a:pt x="7092" y="13376"/>
                      </a:cubicBezTo>
                      <a:cubicBezTo>
                        <a:pt x="7114" y="13120"/>
                        <a:pt x="7135" y="12886"/>
                        <a:pt x="7156" y="12630"/>
                      </a:cubicBezTo>
                      <a:cubicBezTo>
                        <a:pt x="7199" y="12204"/>
                        <a:pt x="7220" y="11778"/>
                        <a:pt x="7284" y="11331"/>
                      </a:cubicBezTo>
                      <a:cubicBezTo>
                        <a:pt x="7391" y="10500"/>
                        <a:pt x="7518" y="9670"/>
                        <a:pt x="7625" y="8839"/>
                      </a:cubicBezTo>
                      <a:cubicBezTo>
                        <a:pt x="7667" y="8626"/>
                        <a:pt x="7731" y="8434"/>
                        <a:pt x="7667" y="8264"/>
                      </a:cubicBezTo>
                      <a:cubicBezTo>
                        <a:pt x="7731" y="8179"/>
                        <a:pt x="7817" y="8179"/>
                        <a:pt x="7880" y="8158"/>
                      </a:cubicBezTo>
                      <a:cubicBezTo>
                        <a:pt x="8243" y="8094"/>
                        <a:pt x="8605" y="8030"/>
                        <a:pt x="8945" y="7966"/>
                      </a:cubicBezTo>
                      <a:cubicBezTo>
                        <a:pt x="9584" y="7838"/>
                        <a:pt x="10223" y="7732"/>
                        <a:pt x="10862" y="7668"/>
                      </a:cubicBezTo>
                      <a:cubicBezTo>
                        <a:pt x="11224" y="7646"/>
                        <a:pt x="11608" y="7604"/>
                        <a:pt x="11970" y="7540"/>
                      </a:cubicBezTo>
                      <a:cubicBezTo>
                        <a:pt x="12523" y="7433"/>
                        <a:pt x="13077" y="7327"/>
                        <a:pt x="13631" y="7221"/>
                      </a:cubicBezTo>
                      <a:cubicBezTo>
                        <a:pt x="13673" y="7221"/>
                        <a:pt x="13716" y="7221"/>
                        <a:pt x="13737" y="7135"/>
                      </a:cubicBezTo>
                      <a:cubicBezTo>
                        <a:pt x="13460" y="7114"/>
                        <a:pt x="13205" y="7050"/>
                        <a:pt x="12949" y="7029"/>
                      </a:cubicBezTo>
                      <a:cubicBezTo>
                        <a:pt x="12481" y="6965"/>
                        <a:pt x="12033" y="6901"/>
                        <a:pt x="11586" y="6837"/>
                      </a:cubicBezTo>
                      <a:cubicBezTo>
                        <a:pt x="10926" y="6731"/>
                        <a:pt x="10266" y="6645"/>
                        <a:pt x="9606" y="6539"/>
                      </a:cubicBezTo>
                      <a:cubicBezTo>
                        <a:pt x="9201" y="6475"/>
                        <a:pt x="8796" y="6411"/>
                        <a:pt x="8392" y="6326"/>
                      </a:cubicBezTo>
                      <a:cubicBezTo>
                        <a:pt x="8008" y="6262"/>
                        <a:pt x="7987" y="6220"/>
                        <a:pt x="7966" y="5836"/>
                      </a:cubicBezTo>
                      <a:cubicBezTo>
                        <a:pt x="7923" y="5112"/>
                        <a:pt x="7880" y="4367"/>
                        <a:pt x="7838" y="3643"/>
                      </a:cubicBezTo>
                      <a:cubicBezTo>
                        <a:pt x="7795" y="2940"/>
                        <a:pt x="7731" y="2258"/>
                        <a:pt x="7689" y="1577"/>
                      </a:cubicBezTo>
                      <a:cubicBezTo>
                        <a:pt x="7646" y="1108"/>
                        <a:pt x="7625" y="640"/>
                        <a:pt x="7604" y="171"/>
                      </a:cubicBezTo>
                      <a:cubicBezTo>
                        <a:pt x="7582" y="128"/>
                        <a:pt x="7582" y="86"/>
                        <a:pt x="75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" name="Google Shape;1091;p30"/>
                <p:cNvSpPr/>
                <p:nvPr/>
              </p:nvSpPr>
              <p:spPr>
                <a:xfrm flipH="1">
                  <a:off x="2185098" y="-1232949"/>
                  <a:ext cx="627966" cy="628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97" h="14714" extrusionOk="0">
                      <a:moveTo>
                        <a:pt x="7945" y="338"/>
                      </a:moveTo>
                      <a:cubicBezTo>
                        <a:pt x="7966" y="423"/>
                        <a:pt x="7966" y="465"/>
                        <a:pt x="7966" y="508"/>
                      </a:cubicBezTo>
                      <a:cubicBezTo>
                        <a:pt x="8009" y="977"/>
                        <a:pt x="8030" y="1445"/>
                        <a:pt x="8073" y="1914"/>
                      </a:cubicBezTo>
                      <a:cubicBezTo>
                        <a:pt x="8115" y="2595"/>
                        <a:pt x="8179" y="3298"/>
                        <a:pt x="8222" y="3980"/>
                      </a:cubicBezTo>
                      <a:cubicBezTo>
                        <a:pt x="8264" y="4704"/>
                        <a:pt x="8307" y="5449"/>
                        <a:pt x="8350" y="6173"/>
                      </a:cubicBezTo>
                      <a:cubicBezTo>
                        <a:pt x="8371" y="6557"/>
                        <a:pt x="8392" y="6599"/>
                        <a:pt x="8776" y="6684"/>
                      </a:cubicBezTo>
                      <a:cubicBezTo>
                        <a:pt x="9180" y="6748"/>
                        <a:pt x="9585" y="6812"/>
                        <a:pt x="9990" y="6876"/>
                      </a:cubicBezTo>
                      <a:cubicBezTo>
                        <a:pt x="10650" y="6982"/>
                        <a:pt x="11310" y="7068"/>
                        <a:pt x="11970" y="7174"/>
                      </a:cubicBezTo>
                      <a:cubicBezTo>
                        <a:pt x="12417" y="7238"/>
                        <a:pt x="12865" y="7302"/>
                        <a:pt x="13312" y="7366"/>
                      </a:cubicBezTo>
                      <a:cubicBezTo>
                        <a:pt x="13589" y="7408"/>
                        <a:pt x="13844" y="7451"/>
                        <a:pt x="14121" y="7494"/>
                      </a:cubicBezTo>
                      <a:cubicBezTo>
                        <a:pt x="14100" y="7558"/>
                        <a:pt x="14036" y="7558"/>
                        <a:pt x="13994" y="7558"/>
                      </a:cubicBezTo>
                      <a:cubicBezTo>
                        <a:pt x="13440" y="7664"/>
                        <a:pt x="12907" y="7770"/>
                        <a:pt x="12354" y="7877"/>
                      </a:cubicBezTo>
                      <a:cubicBezTo>
                        <a:pt x="11970" y="7941"/>
                        <a:pt x="11608" y="7983"/>
                        <a:pt x="11246" y="8005"/>
                      </a:cubicBezTo>
                      <a:cubicBezTo>
                        <a:pt x="10607" y="8069"/>
                        <a:pt x="9968" y="8175"/>
                        <a:pt x="9329" y="8303"/>
                      </a:cubicBezTo>
                      <a:cubicBezTo>
                        <a:pt x="8967" y="8367"/>
                        <a:pt x="8627" y="8431"/>
                        <a:pt x="8264" y="8495"/>
                      </a:cubicBezTo>
                      <a:cubicBezTo>
                        <a:pt x="8179" y="8516"/>
                        <a:pt x="8115" y="8516"/>
                        <a:pt x="8051" y="8601"/>
                      </a:cubicBezTo>
                      <a:cubicBezTo>
                        <a:pt x="8115" y="8793"/>
                        <a:pt x="8030" y="8984"/>
                        <a:pt x="8009" y="9176"/>
                      </a:cubicBezTo>
                      <a:cubicBezTo>
                        <a:pt x="7902" y="10007"/>
                        <a:pt x="7775" y="10837"/>
                        <a:pt x="7668" y="11668"/>
                      </a:cubicBezTo>
                      <a:cubicBezTo>
                        <a:pt x="7604" y="12115"/>
                        <a:pt x="7583" y="12541"/>
                        <a:pt x="7540" y="12967"/>
                      </a:cubicBezTo>
                      <a:cubicBezTo>
                        <a:pt x="7519" y="13223"/>
                        <a:pt x="7498" y="13457"/>
                        <a:pt x="7476" y="13713"/>
                      </a:cubicBezTo>
                      <a:cubicBezTo>
                        <a:pt x="7476" y="13734"/>
                        <a:pt x="7455" y="13755"/>
                        <a:pt x="7434" y="13798"/>
                      </a:cubicBezTo>
                      <a:cubicBezTo>
                        <a:pt x="7413" y="13755"/>
                        <a:pt x="7391" y="13734"/>
                        <a:pt x="7391" y="13713"/>
                      </a:cubicBezTo>
                      <a:cubicBezTo>
                        <a:pt x="7306" y="13201"/>
                        <a:pt x="7242" y="12690"/>
                        <a:pt x="7157" y="12179"/>
                      </a:cubicBezTo>
                      <a:cubicBezTo>
                        <a:pt x="7114" y="11881"/>
                        <a:pt x="7029" y="11604"/>
                        <a:pt x="6965" y="11306"/>
                      </a:cubicBezTo>
                      <a:cubicBezTo>
                        <a:pt x="6752" y="10539"/>
                        <a:pt x="6539" y="9772"/>
                        <a:pt x="6348" y="9006"/>
                      </a:cubicBezTo>
                      <a:cubicBezTo>
                        <a:pt x="6262" y="8750"/>
                        <a:pt x="6220" y="8495"/>
                        <a:pt x="6135" y="8218"/>
                      </a:cubicBezTo>
                      <a:cubicBezTo>
                        <a:pt x="6071" y="8154"/>
                        <a:pt x="5986" y="8133"/>
                        <a:pt x="5879" y="8111"/>
                      </a:cubicBezTo>
                      <a:cubicBezTo>
                        <a:pt x="5198" y="7920"/>
                        <a:pt x="4495" y="7770"/>
                        <a:pt x="3792" y="7621"/>
                      </a:cubicBezTo>
                      <a:cubicBezTo>
                        <a:pt x="2727" y="7408"/>
                        <a:pt x="1662" y="7195"/>
                        <a:pt x="597" y="6982"/>
                      </a:cubicBezTo>
                      <a:cubicBezTo>
                        <a:pt x="533" y="6961"/>
                        <a:pt x="448" y="6961"/>
                        <a:pt x="384" y="6876"/>
                      </a:cubicBezTo>
                      <a:cubicBezTo>
                        <a:pt x="2408" y="6642"/>
                        <a:pt x="4410" y="6535"/>
                        <a:pt x="6390" y="6258"/>
                      </a:cubicBezTo>
                      <a:cubicBezTo>
                        <a:pt x="6518" y="5790"/>
                        <a:pt x="6646" y="5364"/>
                        <a:pt x="6752" y="4917"/>
                      </a:cubicBezTo>
                      <a:cubicBezTo>
                        <a:pt x="6880" y="4469"/>
                        <a:pt x="6987" y="4043"/>
                        <a:pt x="7093" y="3596"/>
                      </a:cubicBezTo>
                      <a:cubicBezTo>
                        <a:pt x="7349" y="2595"/>
                        <a:pt x="7604" y="1594"/>
                        <a:pt x="7860" y="593"/>
                      </a:cubicBezTo>
                      <a:cubicBezTo>
                        <a:pt x="7860" y="529"/>
                        <a:pt x="7902" y="465"/>
                        <a:pt x="7945" y="338"/>
                      </a:cubicBezTo>
                      <a:close/>
                      <a:moveTo>
                        <a:pt x="7971" y="1"/>
                      </a:moveTo>
                      <a:cubicBezTo>
                        <a:pt x="7946" y="1"/>
                        <a:pt x="7920" y="13"/>
                        <a:pt x="7902" y="39"/>
                      </a:cubicBezTo>
                      <a:cubicBezTo>
                        <a:pt x="7860" y="61"/>
                        <a:pt x="7817" y="125"/>
                        <a:pt x="7817" y="167"/>
                      </a:cubicBezTo>
                      <a:cubicBezTo>
                        <a:pt x="7775" y="274"/>
                        <a:pt x="7732" y="380"/>
                        <a:pt x="7689" y="508"/>
                      </a:cubicBezTo>
                      <a:cubicBezTo>
                        <a:pt x="7540" y="1147"/>
                        <a:pt x="7370" y="1786"/>
                        <a:pt x="7200" y="2425"/>
                      </a:cubicBezTo>
                      <a:cubicBezTo>
                        <a:pt x="6923" y="3575"/>
                        <a:pt x="6667" y="4725"/>
                        <a:pt x="6326" y="5854"/>
                      </a:cubicBezTo>
                      <a:cubicBezTo>
                        <a:pt x="6305" y="5939"/>
                        <a:pt x="6262" y="6024"/>
                        <a:pt x="6241" y="6109"/>
                      </a:cubicBezTo>
                      <a:cubicBezTo>
                        <a:pt x="6135" y="6131"/>
                        <a:pt x="6028" y="6152"/>
                        <a:pt x="5922" y="6152"/>
                      </a:cubicBezTo>
                      <a:cubicBezTo>
                        <a:pt x="5517" y="6194"/>
                        <a:pt x="5091" y="6237"/>
                        <a:pt x="4686" y="6280"/>
                      </a:cubicBezTo>
                      <a:cubicBezTo>
                        <a:pt x="4048" y="6344"/>
                        <a:pt x="3409" y="6407"/>
                        <a:pt x="2770" y="6471"/>
                      </a:cubicBezTo>
                      <a:cubicBezTo>
                        <a:pt x="1982" y="6557"/>
                        <a:pt x="1194" y="6620"/>
                        <a:pt x="384" y="6706"/>
                      </a:cubicBezTo>
                      <a:cubicBezTo>
                        <a:pt x="278" y="6727"/>
                        <a:pt x="171" y="6748"/>
                        <a:pt x="86" y="6791"/>
                      </a:cubicBezTo>
                      <a:cubicBezTo>
                        <a:pt x="1" y="6833"/>
                        <a:pt x="1" y="6961"/>
                        <a:pt x="65" y="6982"/>
                      </a:cubicBezTo>
                      <a:cubicBezTo>
                        <a:pt x="150" y="7025"/>
                        <a:pt x="257" y="7068"/>
                        <a:pt x="342" y="7089"/>
                      </a:cubicBezTo>
                      <a:cubicBezTo>
                        <a:pt x="938" y="7217"/>
                        <a:pt x="1534" y="7345"/>
                        <a:pt x="2131" y="7472"/>
                      </a:cubicBezTo>
                      <a:cubicBezTo>
                        <a:pt x="3110" y="7664"/>
                        <a:pt x="4069" y="7856"/>
                        <a:pt x="5027" y="8069"/>
                      </a:cubicBezTo>
                      <a:cubicBezTo>
                        <a:pt x="5347" y="8133"/>
                        <a:pt x="5666" y="8239"/>
                        <a:pt x="5986" y="8303"/>
                      </a:cubicBezTo>
                      <a:cubicBezTo>
                        <a:pt x="6028" y="8452"/>
                        <a:pt x="6050" y="8580"/>
                        <a:pt x="6092" y="8708"/>
                      </a:cubicBezTo>
                      <a:cubicBezTo>
                        <a:pt x="6262" y="9389"/>
                        <a:pt x="6454" y="10049"/>
                        <a:pt x="6625" y="10710"/>
                      </a:cubicBezTo>
                      <a:cubicBezTo>
                        <a:pt x="6923" y="11711"/>
                        <a:pt x="7136" y="12712"/>
                        <a:pt x="7221" y="13755"/>
                      </a:cubicBezTo>
                      <a:cubicBezTo>
                        <a:pt x="7242" y="14011"/>
                        <a:pt x="7285" y="14266"/>
                        <a:pt x="7306" y="14522"/>
                      </a:cubicBezTo>
                      <a:cubicBezTo>
                        <a:pt x="7327" y="14586"/>
                        <a:pt x="7327" y="14628"/>
                        <a:pt x="7370" y="14692"/>
                      </a:cubicBezTo>
                      <a:cubicBezTo>
                        <a:pt x="7370" y="14692"/>
                        <a:pt x="7413" y="14714"/>
                        <a:pt x="7434" y="14714"/>
                      </a:cubicBezTo>
                      <a:cubicBezTo>
                        <a:pt x="7455" y="14714"/>
                        <a:pt x="7498" y="14692"/>
                        <a:pt x="7519" y="14671"/>
                      </a:cubicBezTo>
                      <a:cubicBezTo>
                        <a:pt x="7540" y="14650"/>
                        <a:pt x="7540" y="14607"/>
                        <a:pt x="7540" y="14586"/>
                      </a:cubicBezTo>
                      <a:cubicBezTo>
                        <a:pt x="7562" y="14458"/>
                        <a:pt x="7583" y="14330"/>
                        <a:pt x="7583" y="14181"/>
                      </a:cubicBezTo>
                      <a:cubicBezTo>
                        <a:pt x="7647" y="13542"/>
                        <a:pt x="7689" y="12903"/>
                        <a:pt x="7775" y="12264"/>
                      </a:cubicBezTo>
                      <a:cubicBezTo>
                        <a:pt x="7881" y="11285"/>
                        <a:pt x="8030" y="10326"/>
                        <a:pt x="8158" y="9347"/>
                      </a:cubicBezTo>
                      <a:cubicBezTo>
                        <a:pt x="8179" y="9134"/>
                        <a:pt x="8222" y="8899"/>
                        <a:pt x="8264" y="8665"/>
                      </a:cubicBezTo>
                      <a:cubicBezTo>
                        <a:pt x="8371" y="8644"/>
                        <a:pt x="8477" y="8622"/>
                        <a:pt x="8584" y="8601"/>
                      </a:cubicBezTo>
                      <a:cubicBezTo>
                        <a:pt x="8839" y="8559"/>
                        <a:pt x="9116" y="8516"/>
                        <a:pt x="9372" y="8473"/>
                      </a:cubicBezTo>
                      <a:cubicBezTo>
                        <a:pt x="9990" y="8324"/>
                        <a:pt x="10607" y="8239"/>
                        <a:pt x="11246" y="8175"/>
                      </a:cubicBezTo>
                      <a:cubicBezTo>
                        <a:pt x="11715" y="8133"/>
                        <a:pt x="12205" y="8069"/>
                        <a:pt x="12673" y="7983"/>
                      </a:cubicBezTo>
                      <a:cubicBezTo>
                        <a:pt x="13269" y="7898"/>
                        <a:pt x="13844" y="7770"/>
                        <a:pt x="14441" y="7664"/>
                      </a:cubicBezTo>
                      <a:cubicBezTo>
                        <a:pt x="14505" y="7643"/>
                        <a:pt x="14590" y="7643"/>
                        <a:pt x="14654" y="7600"/>
                      </a:cubicBezTo>
                      <a:cubicBezTo>
                        <a:pt x="14675" y="7600"/>
                        <a:pt x="14696" y="7558"/>
                        <a:pt x="14696" y="7536"/>
                      </a:cubicBezTo>
                      <a:cubicBezTo>
                        <a:pt x="14696" y="7494"/>
                        <a:pt x="14675" y="7451"/>
                        <a:pt x="14654" y="7451"/>
                      </a:cubicBezTo>
                      <a:cubicBezTo>
                        <a:pt x="14547" y="7408"/>
                        <a:pt x="14462" y="7366"/>
                        <a:pt x="14356" y="7366"/>
                      </a:cubicBezTo>
                      <a:cubicBezTo>
                        <a:pt x="13972" y="7302"/>
                        <a:pt x="13589" y="7238"/>
                        <a:pt x="13206" y="7174"/>
                      </a:cubicBezTo>
                      <a:cubicBezTo>
                        <a:pt x="12503" y="7068"/>
                        <a:pt x="11800" y="6982"/>
                        <a:pt x="11118" y="6876"/>
                      </a:cubicBezTo>
                      <a:cubicBezTo>
                        <a:pt x="10373" y="6748"/>
                        <a:pt x="9628" y="6642"/>
                        <a:pt x="8882" y="6535"/>
                      </a:cubicBezTo>
                      <a:cubicBezTo>
                        <a:pt x="8776" y="6514"/>
                        <a:pt x="8648" y="6514"/>
                        <a:pt x="8520" y="6386"/>
                      </a:cubicBezTo>
                      <a:lnTo>
                        <a:pt x="8520" y="6407"/>
                      </a:lnTo>
                      <a:cubicBezTo>
                        <a:pt x="8520" y="6280"/>
                        <a:pt x="8520" y="6173"/>
                        <a:pt x="8499" y="6067"/>
                      </a:cubicBezTo>
                      <a:cubicBezTo>
                        <a:pt x="8477" y="5492"/>
                        <a:pt x="8456" y="4917"/>
                        <a:pt x="8414" y="4342"/>
                      </a:cubicBezTo>
                      <a:cubicBezTo>
                        <a:pt x="8371" y="3852"/>
                        <a:pt x="8328" y="3383"/>
                        <a:pt x="8286" y="2893"/>
                      </a:cubicBezTo>
                      <a:cubicBezTo>
                        <a:pt x="8243" y="2191"/>
                        <a:pt x="8222" y="1509"/>
                        <a:pt x="8179" y="806"/>
                      </a:cubicBezTo>
                      <a:cubicBezTo>
                        <a:pt x="8158" y="615"/>
                        <a:pt x="8137" y="444"/>
                        <a:pt x="8115" y="252"/>
                      </a:cubicBezTo>
                      <a:cubicBezTo>
                        <a:pt x="8115" y="189"/>
                        <a:pt x="8094" y="125"/>
                        <a:pt x="8051" y="61"/>
                      </a:cubicBezTo>
                      <a:cubicBezTo>
                        <a:pt x="8039" y="24"/>
                        <a:pt x="8005" y="1"/>
                        <a:pt x="79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92" name="Google Shape;1092;p30"/>
              <p:cNvGrpSpPr/>
              <p:nvPr/>
            </p:nvGrpSpPr>
            <p:grpSpPr>
              <a:xfrm>
                <a:off x="85242" y="755487"/>
                <a:ext cx="72420" cy="59171"/>
                <a:chOff x="1081830" y="1265825"/>
                <a:chExt cx="72420" cy="59171"/>
              </a:xfrm>
            </p:grpSpPr>
            <p:sp>
              <p:nvSpPr>
                <p:cNvPr id="1093" name="Google Shape;1093;p30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" name="Google Shape;1094;p30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95" name="Google Shape;1095;p30"/>
            <p:cNvGrpSpPr/>
            <p:nvPr/>
          </p:nvGrpSpPr>
          <p:grpSpPr>
            <a:xfrm>
              <a:off x="464095" y="4732764"/>
              <a:ext cx="276760" cy="271622"/>
              <a:chOff x="3490002" y="196082"/>
              <a:chExt cx="276760" cy="271622"/>
            </a:xfrm>
          </p:grpSpPr>
          <p:sp>
            <p:nvSpPr>
              <p:cNvPr id="1096" name="Google Shape;1096;p30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30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8" name="Google Shape;1098;p30"/>
            <p:cNvGrpSpPr/>
            <p:nvPr/>
          </p:nvGrpSpPr>
          <p:grpSpPr>
            <a:xfrm>
              <a:off x="1180847" y="4732782"/>
              <a:ext cx="72420" cy="59171"/>
              <a:chOff x="1081830" y="1265825"/>
              <a:chExt cx="72420" cy="59171"/>
            </a:xfrm>
          </p:grpSpPr>
          <p:sp>
            <p:nvSpPr>
              <p:cNvPr id="1099" name="Google Shape;1099;p30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30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1" name="Google Shape;1101;p30"/>
            <p:cNvGrpSpPr/>
            <p:nvPr/>
          </p:nvGrpSpPr>
          <p:grpSpPr>
            <a:xfrm>
              <a:off x="176382" y="4468451"/>
              <a:ext cx="276760" cy="271622"/>
              <a:chOff x="3490002" y="196082"/>
              <a:chExt cx="276760" cy="271622"/>
            </a:xfrm>
          </p:grpSpPr>
          <p:sp>
            <p:nvSpPr>
              <p:cNvPr id="1102" name="Google Shape;1102;p30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30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4" name="Google Shape;1104;p30"/>
            <p:cNvGrpSpPr/>
            <p:nvPr/>
          </p:nvGrpSpPr>
          <p:grpSpPr>
            <a:xfrm rot="10800000">
              <a:off x="8103207" y="139114"/>
              <a:ext cx="864410" cy="535935"/>
              <a:chOff x="181652" y="4534532"/>
              <a:chExt cx="864410" cy="535935"/>
            </a:xfrm>
          </p:grpSpPr>
          <p:grpSp>
            <p:nvGrpSpPr>
              <p:cNvPr id="1105" name="Google Shape;1105;p30"/>
              <p:cNvGrpSpPr/>
              <p:nvPr/>
            </p:nvGrpSpPr>
            <p:grpSpPr>
              <a:xfrm>
                <a:off x="469365" y="4798844"/>
                <a:ext cx="276760" cy="271622"/>
                <a:chOff x="3490002" y="196082"/>
                <a:chExt cx="276760" cy="271622"/>
              </a:xfrm>
            </p:grpSpPr>
            <p:sp>
              <p:nvSpPr>
                <p:cNvPr id="1106" name="Google Shape;1106;p30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30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8" name="Google Shape;1108;p30"/>
              <p:cNvGrpSpPr/>
              <p:nvPr/>
            </p:nvGrpSpPr>
            <p:grpSpPr>
              <a:xfrm>
                <a:off x="973642" y="4739687"/>
                <a:ext cx="72420" cy="59171"/>
                <a:chOff x="1081830" y="1265825"/>
                <a:chExt cx="72420" cy="59171"/>
              </a:xfrm>
            </p:grpSpPr>
            <p:sp>
              <p:nvSpPr>
                <p:cNvPr id="1109" name="Google Shape;1109;p30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30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1" name="Google Shape;1111;p30"/>
              <p:cNvGrpSpPr/>
              <p:nvPr/>
            </p:nvGrpSpPr>
            <p:grpSpPr>
              <a:xfrm>
                <a:off x="181652" y="4534532"/>
                <a:ext cx="276760" cy="271622"/>
                <a:chOff x="3490002" y="196082"/>
                <a:chExt cx="276760" cy="271622"/>
              </a:xfrm>
            </p:grpSpPr>
            <p:sp>
              <p:nvSpPr>
                <p:cNvPr id="1112" name="Google Shape;1112;p30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30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114" name="Google Shape;1114;p30"/>
            <p:cNvSpPr/>
            <p:nvPr/>
          </p:nvSpPr>
          <p:spPr>
            <a:xfrm flipH="1">
              <a:off x="8902971" y="3861682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0"/>
            <p:cNvSpPr/>
            <p:nvPr/>
          </p:nvSpPr>
          <p:spPr>
            <a:xfrm flipH="1">
              <a:off x="168558" y="191455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16" name="Google Shape;1116;p30"/>
            <p:cNvGrpSpPr/>
            <p:nvPr/>
          </p:nvGrpSpPr>
          <p:grpSpPr>
            <a:xfrm>
              <a:off x="8764222" y="1917744"/>
              <a:ext cx="72420" cy="59171"/>
              <a:chOff x="1081830" y="1265825"/>
              <a:chExt cx="72420" cy="59171"/>
            </a:xfrm>
          </p:grpSpPr>
          <p:sp>
            <p:nvSpPr>
              <p:cNvPr id="1117" name="Google Shape;1117;p30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30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9" name="Google Shape;1119;p30"/>
            <p:cNvGrpSpPr/>
            <p:nvPr/>
          </p:nvGrpSpPr>
          <p:grpSpPr>
            <a:xfrm>
              <a:off x="164660" y="3711857"/>
              <a:ext cx="72420" cy="59171"/>
              <a:chOff x="1081830" y="1265825"/>
              <a:chExt cx="72420" cy="59171"/>
            </a:xfrm>
          </p:grpSpPr>
          <p:sp>
            <p:nvSpPr>
              <p:cNvPr id="1120" name="Google Shape;1120;p30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30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22" name="Google Shape;1122;p30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23" name="Google Shape;1123;p30"/>
          <p:cNvSpPr txBox="1">
            <a:spLocks noGrp="1"/>
          </p:cNvSpPr>
          <p:nvPr>
            <p:ph type="subTitle" idx="1"/>
          </p:nvPr>
        </p:nvSpPr>
        <p:spPr>
          <a:xfrm>
            <a:off x="1920026" y="1914552"/>
            <a:ext cx="22290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30"/>
          <p:cNvSpPr txBox="1">
            <a:spLocks noGrp="1"/>
          </p:cNvSpPr>
          <p:nvPr>
            <p:ph type="subTitle" idx="2"/>
          </p:nvPr>
        </p:nvSpPr>
        <p:spPr>
          <a:xfrm>
            <a:off x="1920026" y="1405125"/>
            <a:ext cx="22290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125" name="Google Shape;1125;p30"/>
          <p:cNvSpPr txBox="1">
            <a:spLocks noGrp="1"/>
          </p:cNvSpPr>
          <p:nvPr>
            <p:ph type="subTitle" idx="3"/>
          </p:nvPr>
        </p:nvSpPr>
        <p:spPr>
          <a:xfrm>
            <a:off x="1920026" y="3559451"/>
            <a:ext cx="22290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" name="Google Shape;1126;p30"/>
          <p:cNvSpPr txBox="1">
            <a:spLocks noGrp="1"/>
          </p:cNvSpPr>
          <p:nvPr>
            <p:ph type="subTitle" idx="4"/>
          </p:nvPr>
        </p:nvSpPr>
        <p:spPr>
          <a:xfrm>
            <a:off x="1920026" y="3050024"/>
            <a:ext cx="22290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127" name="Google Shape;1127;p30"/>
          <p:cNvSpPr txBox="1">
            <a:spLocks noGrp="1"/>
          </p:cNvSpPr>
          <p:nvPr>
            <p:ph type="subTitle" idx="5"/>
          </p:nvPr>
        </p:nvSpPr>
        <p:spPr>
          <a:xfrm>
            <a:off x="6002451" y="1914552"/>
            <a:ext cx="22290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8" name="Google Shape;1128;p30"/>
          <p:cNvSpPr txBox="1">
            <a:spLocks noGrp="1"/>
          </p:cNvSpPr>
          <p:nvPr>
            <p:ph type="subTitle" idx="6"/>
          </p:nvPr>
        </p:nvSpPr>
        <p:spPr>
          <a:xfrm>
            <a:off x="6002451" y="1405125"/>
            <a:ext cx="22290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129" name="Google Shape;1129;p30"/>
          <p:cNvSpPr txBox="1">
            <a:spLocks noGrp="1"/>
          </p:cNvSpPr>
          <p:nvPr>
            <p:ph type="subTitle" idx="7"/>
          </p:nvPr>
        </p:nvSpPr>
        <p:spPr>
          <a:xfrm>
            <a:off x="6002451" y="3559451"/>
            <a:ext cx="22290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" name="Google Shape;1130;p30"/>
          <p:cNvSpPr txBox="1">
            <a:spLocks noGrp="1"/>
          </p:cNvSpPr>
          <p:nvPr>
            <p:ph type="subTitle" idx="8"/>
          </p:nvPr>
        </p:nvSpPr>
        <p:spPr>
          <a:xfrm>
            <a:off x="6002451" y="3050024"/>
            <a:ext cx="22290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CUSTOM_6_1">
    <p:spTree>
      <p:nvGrpSpPr>
        <p:cNvPr id="1" name="Shape 1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2" name="Google Shape;1132;p31"/>
          <p:cNvGrpSpPr/>
          <p:nvPr/>
        </p:nvGrpSpPr>
        <p:grpSpPr>
          <a:xfrm flipH="1">
            <a:off x="79399" y="196081"/>
            <a:ext cx="8985202" cy="4886756"/>
            <a:chOff x="31762" y="196081"/>
            <a:chExt cx="8985202" cy="4886756"/>
          </a:xfrm>
        </p:grpSpPr>
        <p:grpSp>
          <p:nvGrpSpPr>
            <p:cNvPr id="1133" name="Google Shape;1133;p31"/>
            <p:cNvGrpSpPr/>
            <p:nvPr/>
          </p:nvGrpSpPr>
          <p:grpSpPr>
            <a:xfrm>
              <a:off x="4433620" y="4689282"/>
              <a:ext cx="276760" cy="271622"/>
              <a:chOff x="3490002" y="196082"/>
              <a:chExt cx="276760" cy="271622"/>
            </a:xfrm>
          </p:grpSpPr>
          <p:sp>
            <p:nvSpPr>
              <p:cNvPr id="1134" name="Google Shape;1134;p31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31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36" name="Google Shape;1136;p31"/>
            <p:cNvGrpSpPr/>
            <p:nvPr/>
          </p:nvGrpSpPr>
          <p:grpSpPr>
            <a:xfrm rot="10800000" flipH="1">
              <a:off x="8388976" y="4304251"/>
              <a:ext cx="627988" cy="778586"/>
              <a:chOff x="3553318" y="981747"/>
              <a:chExt cx="887615" cy="1100631"/>
            </a:xfrm>
          </p:grpSpPr>
          <p:sp>
            <p:nvSpPr>
              <p:cNvPr id="1137" name="Google Shape;1137;p31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31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31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31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31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31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3" name="Google Shape;1143;p31"/>
            <p:cNvGrpSpPr/>
            <p:nvPr/>
          </p:nvGrpSpPr>
          <p:grpSpPr>
            <a:xfrm flipH="1">
              <a:off x="8340836" y="295656"/>
              <a:ext cx="610196" cy="579450"/>
              <a:chOff x="139234" y="196081"/>
              <a:chExt cx="610196" cy="579450"/>
            </a:xfrm>
          </p:grpSpPr>
          <p:grpSp>
            <p:nvGrpSpPr>
              <p:cNvPr id="1144" name="Google Shape;1144;p31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1145" name="Google Shape;1145;p31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31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7" name="Google Shape;1147;p31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1148" name="Google Shape;1148;p31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31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50" name="Google Shape;1150;p31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1" name="Google Shape;1151;p31"/>
            <p:cNvGrpSpPr/>
            <p:nvPr/>
          </p:nvGrpSpPr>
          <p:grpSpPr>
            <a:xfrm rot="10800000">
              <a:off x="31762" y="196081"/>
              <a:ext cx="689463" cy="765249"/>
              <a:chOff x="3466427" y="1000601"/>
              <a:chExt cx="974505" cy="1081776"/>
            </a:xfrm>
          </p:grpSpPr>
          <p:sp>
            <p:nvSpPr>
              <p:cNvPr id="1152" name="Google Shape;1152;p31"/>
              <p:cNvSpPr/>
              <p:nvPr/>
            </p:nvSpPr>
            <p:spPr>
              <a:xfrm>
                <a:off x="3466427" y="1000619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31"/>
              <p:cNvSpPr/>
              <p:nvPr/>
            </p:nvSpPr>
            <p:spPr>
              <a:xfrm>
                <a:off x="3491738" y="1019474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31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31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31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7" name="Google Shape;1157;p31"/>
            <p:cNvGrpSpPr/>
            <p:nvPr/>
          </p:nvGrpSpPr>
          <p:grpSpPr>
            <a:xfrm rot="-5400000">
              <a:off x="219186" y="4403814"/>
              <a:ext cx="610196" cy="579450"/>
              <a:chOff x="139234" y="196081"/>
              <a:chExt cx="610196" cy="579450"/>
            </a:xfrm>
          </p:grpSpPr>
          <p:grpSp>
            <p:nvGrpSpPr>
              <p:cNvPr id="1158" name="Google Shape;1158;p31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1159" name="Google Shape;1159;p31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31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61" name="Google Shape;1161;p31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1162" name="Google Shape;1162;p31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31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64" name="Google Shape;1164;p31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5" name="Google Shape;1165;p31"/>
            <p:cNvSpPr/>
            <p:nvPr/>
          </p:nvSpPr>
          <p:spPr>
            <a:xfrm rot="10800000" flipH="1">
              <a:off x="294325" y="3285847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6" name="Google Shape;1166;p31"/>
            <p:cNvGrpSpPr/>
            <p:nvPr/>
          </p:nvGrpSpPr>
          <p:grpSpPr>
            <a:xfrm flipH="1">
              <a:off x="8878603" y="2336387"/>
              <a:ext cx="72420" cy="59171"/>
              <a:chOff x="1081830" y="1265825"/>
              <a:chExt cx="72420" cy="59171"/>
            </a:xfrm>
          </p:grpSpPr>
          <p:sp>
            <p:nvSpPr>
              <p:cNvPr id="1167" name="Google Shape;1167;p31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31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69" name="Google Shape;1169;p31"/>
            <p:cNvSpPr/>
            <p:nvPr/>
          </p:nvSpPr>
          <p:spPr>
            <a:xfrm rot="10800000" flipH="1">
              <a:off x="4302875" y="4650110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0" name="Google Shape;1170;p31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71" name="Google Shape;1171;p31"/>
          <p:cNvSpPr txBox="1">
            <a:spLocks noGrp="1"/>
          </p:cNvSpPr>
          <p:nvPr>
            <p:ph type="subTitle" idx="1"/>
          </p:nvPr>
        </p:nvSpPr>
        <p:spPr>
          <a:xfrm>
            <a:off x="713250" y="3559451"/>
            <a:ext cx="24003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2" name="Google Shape;1172;p31"/>
          <p:cNvSpPr txBox="1">
            <a:spLocks noGrp="1"/>
          </p:cNvSpPr>
          <p:nvPr>
            <p:ph type="subTitle" idx="2"/>
          </p:nvPr>
        </p:nvSpPr>
        <p:spPr>
          <a:xfrm>
            <a:off x="713250" y="3050024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173" name="Google Shape;1173;p31"/>
          <p:cNvSpPr txBox="1">
            <a:spLocks noGrp="1"/>
          </p:cNvSpPr>
          <p:nvPr>
            <p:ph type="subTitle" idx="3"/>
          </p:nvPr>
        </p:nvSpPr>
        <p:spPr>
          <a:xfrm>
            <a:off x="6030450" y="3559451"/>
            <a:ext cx="24003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4" name="Google Shape;1174;p31"/>
          <p:cNvSpPr txBox="1">
            <a:spLocks noGrp="1"/>
          </p:cNvSpPr>
          <p:nvPr>
            <p:ph type="subTitle" idx="4"/>
          </p:nvPr>
        </p:nvSpPr>
        <p:spPr>
          <a:xfrm>
            <a:off x="6030450" y="3050024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175" name="Google Shape;1175;p31"/>
          <p:cNvSpPr txBox="1">
            <a:spLocks noGrp="1"/>
          </p:cNvSpPr>
          <p:nvPr>
            <p:ph type="subTitle" idx="5"/>
          </p:nvPr>
        </p:nvSpPr>
        <p:spPr>
          <a:xfrm>
            <a:off x="3371850" y="3559451"/>
            <a:ext cx="24003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6" name="Google Shape;1176;p31"/>
          <p:cNvSpPr txBox="1">
            <a:spLocks noGrp="1"/>
          </p:cNvSpPr>
          <p:nvPr>
            <p:ph type="subTitle" idx="6"/>
          </p:nvPr>
        </p:nvSpPr>
        <p:spPr>
          <a:xfrm>
            <a:off x="3371850" y="3050024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177" name="Google Shape;1177;p31"/>
          <p:cNvSpPr txBox="1">
            <a:spLocks noGrp="1"/>
          </p:cNvSpPr>
          <p:nvPr>
            <p:ph type="subTitle" idx="7"/>
          </p:nvPr>
        </p:nvSpPr>
        <p:spPr>
          <a:xfrm>
            <a:off x="2042538" y="1914552"/>
            <a:ext cx="24003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8" name="Google Shape;1178;p31"/>
          <p:cNvSpPr txBox="1">
            <a:spLocks noGrp="1"/>
          </p:cNvSpPr>
          <p:nvPr>
            <p:ph type="subTitle" idx="8"/>
          </p:nvPr>
        </p:nvSpPr>
        <p:spPr>
          <a:xfrm>
            <a:off x="2042538" y="1405125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179" name="Google Shape;1179;p31"/>
          <p:cNvSpPr txBox="1">
            <a:spLocks noGrp="1"/>
          </p:cNvSpPr>
          <p:nvPr>
            <p:ph type="subTitle" idx="9"/>
          </p:nvPr>
        </p:nvSpPr>
        <p:spPr>
          <a:xfrm>
            <a:off x="4701163" y="1914552"/>
            <a:ext cx="24003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0" name="Google Shape;1180;p31"/>
          <p:cNvSpPr txBox="1">
            <a:spLocks noGrp="1"/>
          </p:cNvSpPr>
          <p:nvPr>
            <p:ph type="subTitle" idx="13"/>
          </p:nvPr>
        </p:nvSpPr>
        <p:spPr>
          <a:xfrm>
            <a:off x="4701163" y="1405125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4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4"/>
          <p:cNvSpPr txBox="1">
            <a:spLocks noGrp="1"/>
          </p:cNvSpPr>
          <p:nvPr>
            <p:ph type="body" idx="1"/>
          </p:nvPr>
        </p:nvSpPr>
        <p:spPr>
          <a:xfrm>
            <a:off x="941825" y="1682875"/>
            <a:ext cx="7488900" cy="12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11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300"/>
              <a:buChar char="■"/>
              <a:defRPr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Chivo"/>
              <a:buChar char="○"/>
              <a:defRPr/>
            </a:lvl2pPr>
            <a:lvl3pPr marL="1371600" lvl="2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Chivo"/>
              <a:buChar char="■"/>
              <a:defRPr/>
            </a:lvl3pPr>
            <a:lvl4pPr marL="1828800" lvl="3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Chivo"/>
              <a:buChar char="●"/>
              <a:defRPr/>
            </a:lvl4pPr>
            <a:lvl5pPr marL="2286000" lvl="4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Chivo"/>
              <a:buChar char="○"/>
              <a:defRPr/>
            </a:lvl5pPr>
            <a:lvl6pPr marL="2743200" lvl="5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Chivo"/>
              <a:buChar char="■"/>
              <a:defRPr/>
            </a:lvl6pPr>
            <a:lvl7pPr marL="3200400" lvl="6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Chivo"/>
              <a:buChar char="●"/>
              <a:defRPr/>
            </a:lvl7pPr>
            <a:lvl8pPr marL="3657600" lvl="7" indent="-3175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Chivo"/>
              <a:buChar char="○"/>
              <a:defRPr/>
            </a:lvl8pPr>
            <a:lvl9pPr marL="4114800" lvl="8" indent="-3175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Chivo"/>
              <a:buChar char="■"/>
              <a:defRPr/>
            </a:lvl9pPr>
          </a:lstStyle>
          <a:p>
            <a:endParaRPr/>
          </a:p>
        </p:txBody>
      </p:sp>
      <p:sp>
        <p:nvSpPr>
          <p:cNvPr id="80" name="Google Shape;80;p4"/>
          <p:cNvSpPr txBox="1">
            <a:spLocks noGrp="1"/>
          </p:cNvSpPr>
          <p:nvPr>
            <p:ph type="subTitle" idx="2"/>
          </p:nvPr>
        </p:nvSpPr>
        <p:spPr>
          <a:xfrm>
            <a:off x="713250" y="1210375"/>
            <a:ext cx="77175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" name="Google Shape;81;p4"/>
          <p:cNvGrpSpPr/>
          <p:nvPr/>
        </p:nvGrpSpPr>
        <p:grpSpPr>
          <a:xfrm rot="10800000" flipH="1">
            <a:off x="8404593" y="240137"/>
            <a:ext cx="558621" cy="791950"/>
            <a:chOff x="8394567" y="4201583"/>
            <a:chExt cx="558621" cy="791950"/>
          </a:xfrm>
        </p:grpSpPr>
        <p:grpSp>
          <p:nvGrpSpPr>
            <p:cNvPr id="82" name="Google Shape;82;p4"/>
            <p:cNvGrpSpPr/>
            <p:nvPr/>
          </p:nvGrpSpPr>
          <p:grpSpPr>
            <a:xfrm>
              <a:off x="8394567" y="4934362"/>
              <a:ext cx="72420" cy="59171"/>
              <a:chOff x="1081830" y="1265825"/>
              <a:chExt cx="72420" cy="59171"/>
            </a:xfrm>
          </p:grpSpPr>
          <p:sp>
            <p:nvSpPr>
              <p:cNvPr id="83" name="Google Shape;83;p4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4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" name="Google Shape;85;p4"/>
            <p:cNvGrpSpPr/>
            <p:nvPr/>
          </p:nvGrpSpPr>
          <p:grpSpPr>
            <a:xfrm>
              <a:off x="8676427" y="4649707"/>
              <a:ext cx="276760" cy="271622"/>
              <a:chOff x="3490002" y="196082"/>
              <a:chExt cx="276760" cy="271622"/>
            </a:xfrm>
          </p:grpSpPr>
          <p:sp>
            <p:nvSpPr>
              <p:cNvPr id="86" name="Google Shape;86;p4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4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8" name="Google Shape;88;p4"/>
            <p:cNvSpPr/>
            <p:nvPr/>
          </p:nvSpPr>
          <p:spPr>
            <a:xfrm>
              <a:off x="8771381" y="4201583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9;p4"/>
          <p:cNvGrpSpPr/>
          <p:nvPr/>
        </p:nvGrpSpPr>
        <p:grpSpPr>
          <a:xfrm>
            <a:off x="8185239" y="4046242"/>
            <a:ext cx="873470" cy="842270"/>
            <a:chOff x="8185239" y="4046242"/>
            <a:chExt cx="873470" cy="842270"/>
          </a:xfrm>
        </p:grpSpPr>
        <p:grpSp>
          <p:nvGrpSpPr>
            <p:cNvPr id="90" name="Google Shape;90;p4"/>
            <p:cNvGrpSpPr/>
            <p:nvPr/>
          </p:nvGrpSpPr>
          <p:grpSpPr>
            <a:xfrm rot="10800000" flipH="1">
              <a:off x="8430742" y="4194363"/>
              <a:ext cx="627966" cy="628619"/>
              <a:chOff x="7456573" y="-961324"/>
              <a:chExt cx="627966" cy="628619"/>
            </a:xfrm>
          </p:grpSpPr>
          <p:sp>
            <p:nvSpPr>
              <p:cNvPr id="91" name="Google Shape;91;p4"/>
              <p:cNvSpPr/>
              <p:nvPr/>
            </p:nvSpPr>
            <p:spPr>
              <a:xfrm flipH="1">
                <a:off x="7481141" y="-946927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4"/>
              <p:cNvSpPr/>
              <p:nvPr/>
            </p:nvSpPr>
            <p:spPr>
              <a:xfrm flipH="1">
                <a:off x="7456573" y="-961324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3" name="Google Shape;93;p4"/>
            <p:cNvSpPr/>
            <p:nvPr/>
          </p:nvSpPr>
          <p:spPr>
            <a:xfrm rot="10800000" flipH="1">
              <a:off x="8185239" y="482297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4" name="Google Shape;94;p4"/>
            <p:cNvGrpSpPr/>
            <p:nvPr/>
          </p:nvGrpSpPr>
          <p:grpSpPr>
            <a:xfrm rot="10800000" flipH="1">
              <a:off x="8986279" y="4046242"/>
              <a:ext cx="72420" cy="59171"/>
              <a:chOff x="1081830" y="1265825"/>
              <a:chExt cx="72420" cy="59171"/>
            </a:xfrm>
          </p:grpSpPr>
          <p:sp>
            <p:nvSpPr>
              <p:cNvPr id="95" name="Google Shape;95;p4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4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7" name="Google Shape;97;p4"/>
          <p:cNvGrpSpPr/>
          <p:nvPr/>
        </p:nvGrpSpPr>
        <p:grpSpPr>
          <a:xfrm>
            <a:off x="85292" y="3834477"/>
            <a:ext cx="664094" cy="1221286"/>
            <a:chOff x="85292" y="3834477"/>
            <a:chExt cx="664094" cy="1221286"/>
          </a:xfrm>
        </p:grpSpPr>
        <p:grpSp>
          <p:nvGrpSpPr>
            <p:cNvPr id="98" name="Google Shape;98;p4"/>
            <p:cNvGrpSpPr/>
            <p:nvPr/>
          </p:nvGrpSpPr>
          <p:grpSpPr>
            <a:xfrm rot="10800000">
              <a:off x="85292" y="4194363"/>
              <a:ext cx="627966" cy="628619"/>
              <a:chOff x="7456573" y="-961324"/>
              <a:chExt cx="627966" cy="628619"/>
            </a:xfrm>
          </p:grpSpPr>
          <p:sp>
            <p:nvSpPr>
              <p:cNvPr id="99" name="Google Shape;99;p4"/>
              <p:cNvSpPr/>
              <p:nvPr/>
            </p:nvSpPr>
            <p:spPr>
              <a:xfrm flipH="1">
                <a:off x="7481141" y="-946927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4"/>
              <p:cNvSpPr/>
              <p:nvPr/>
            </p:nvSpPr>
            <p:spPr>
              <a:xfrm flipH="1">
                <a:off x="7456573" y="-961324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1" name="Google Shape;101;p4"/>
            <p:cNvSpPr/>
            <p:nvPr/>
          </p:nvSpPr>
          <p:spPr>
            <a:xfrm rot="10800000" flipH="1">
              <a:off x="126114" y="383447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" name="Google Shape;102;p4"/>
            <p:cNvGrpSpPr/>
            <p:nvPr/>
          </p:nvGrpSpPr>
          <p:grpSpPr>
            <a:xfrm rot="10800000" flipH="1">
              <a:off x="676966" y="4996592"/>
              <a:ext cx="72420" cy="59171"/>
              <a:chOff x="1081830" y="1265825"/>
              <a:chExt cx="72420" cy="59171"/>
            </a:xfrm>
          </p:grpSpPr>
          <p:sp>
            <p:nvSpPr>
              <p:cNvPr id="103" name="Google Shape;103;p4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4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5" name="Google Shape;105;p4"/>
          <p:cNvGrpSpPr/>
          <p:nvPr/>
        </p:nvGrpSpPr>
        <p:grpSpPr>
          <a:xfrm rot="10800000" flipH="1">
            <a:off x="8890791" y="2583642"/>
            <a:ext cx="72420" cy="59171"/>
            <a:chOff x="1081830" y="1265825"/>
            <a:chExt cx="72420" cy="59171"/>
          </a:xfrm>
        </p:grpSpPr>
        <p:sp>
          <p:nvSpPr>
            <p:cNvPr id="106" name="Google Shape;106;p4"/>
            <p:cNvSpPr/>
            <p:nvPr/>
          </p:nvSpPr>
          <p:spPr>
            <a:xfrm>
              <a:off x="1081830" y="1265825"/>
              <a:ext cx="72420" cy="59171"/>
            </a:xfrm>
            <a:custGeom>
              <a:avLst/>
              <a:gdLst/>
              <a:ahLst/>
              <a:cxnLst/>
              <a:rect l="l" t="t" r="r" b="b"/>
              <a:pathLst>
                <a:path w="1279" h="1045" extrusionOk="0">
                  <a:moveTo>
                    <a:pt x="550" y="164"/>
                  </a:moveTo>
                  <a:cubicBezTo>
                    <a:pt x="681" y="164"/>
                    <a:pt x="819" y="202"/>
                    <a:pt x="895" y="279"/>
                  </a:cubicBezTo>
                  <a:cubicBezTo>
                    <a:pt x="1023" y="407"/>
                    <a:pt x="1023" y="598"/>
                    <a:pt x="895" y="726"/>
                  </a:cubicBezTo>
                  <a:cubicBezTo>
                    <a:pt x="810" y="833"/>
                    <a:pt x="682" y="875"/>
                    <a:pt x="533" y="875"/>
                  </a:cubicBezTo>
                  <a:cubicBezTo>
                    <a:pt x="448" y="875"/>
                    <a:pt x="405" y="833"/>
                    <a:pt x="341" y="769"/>
                  </a:cubicBezTo>
                  <a:cubicBezTo>
                    <a:pt x="299" y="726"/>
                    <a:pt x="192" y="726"/>
                    <a:pt x="192" y="641"/>
                  </a:cubicBezTo>
                  <a:cubicBezTo>
                    <a:pt x="192" y="556"/>
                    <a:pt x="192" y="449"/>
                    <a:pt x="214" y="364"/>
                  </a:cubicBezTo>
                  <a:cubicBezTo>
                    <a:pt x="235" y="322"/>
                    <a:pt x="278" y="258"/>
                    <a:pt x="320" y="215"/>
                  </a:cubicBezTo>
                  <a:cubicBezTo>
                    <a:pt x="380" y="181"/>
                    <a:pt x="463" y="164"/>
                    <a:pt x="550" y="164"/>
                  </a:cubicBezTo>
                  <a:close/>
                  <a:moveTo>
                    <a:pt x="553" y="0"/>
                  </a:moveTo>
                  <a:cubicBezTo>
                    <a:pt x="503" y="0"/>
                    <a:pt x="454" y="7"/>
                    <a:pt x="405" y="23"/>
                  </a:cubicBezTo>
                  <a:cubicBezTo>
                    <a:pt x="192" y="66"/>
                    <a:pt x="65" y="194"/>
                    <a:pt x="22" y="407"/>
                  </a:cubicBezTo>
                  <a:cubicBezTo>
                    <a:pt x="1" y="620"/>
                    <a:pt x="22" y="790"/>
                    <a:pt x="214" y="939"/>
                  </a:cubicBezTo>
                  <a:cubicBezTo>
                    <a:pt x="320" y="1010"/>
                    <a:pt x="438" y="1044"/>
                    <a:pt x="555" y="1044"/>
                  </a:cubicBezTo>
                  <a:cubicBezTo>
                    <a:pt x="717" y="1044"/>
                    <a:pt x="878" y="978"/>
                    <a:pt x="1002" y="854"/>
                  </a:cubicBezTo>
                  <a:cubicBezTo>
                    <a:pt x="1279" y="577"/>
                    <a:pt x="1172" y="151"/>
                    <a:pt x="810" y="45"/>
                  </a:cubicBezTo>
                  <a:cubicBezTo>
                    <a:pt x="718" y="18"/>
                    <a:pt x="634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4"/>
            <p:cNvSpPr/>
            <p:nvPr/>
          </p:nvSpPr>
          <p:spPr>
            <a:xfrm>
              <a:off x="1092701" y="1275054"/>
              <a:ext cx="47053" cy="40372"/>
            </a:xfrm>
            <a:custGeom>
              <a:avLst/>
              <a:gdLst/>
              <a:ahLst/>
              <a:cxnLst/>
              <a:rect l="l" t="t" r="r" b="b"/>
              <a:pathLst>
                <a:path w="831" h="713" extrusionOk="0">
                  <a:moveTo>
                    <a:pt x="358" y="1"/>
                  </a:moveTo>
                  <a:cubicBezTo>
                    <a:pt x="271" y="1"/>
                    <a:pt x="188" y="18"/>
                    <a:pt x="128" y="52"/>
                  </a:cubicBezTo>
                  <a:cubicBezTo>
                    <a:pt x="86" y="95"/>
                    <a:pt x="43" y="159"/>
                    <a:pt x="22" y="201"/>
                  </a:cubicBezTo>
                  <a:cubicBezTo>
                    <a:pt x="0" y="286"/>
                    <a:pt x="0" y="393"/>
                    <a:pt x="0" y="478"/>
                  </a:cubicBezTo>
                  <a:cubicBezTo>
                    <a:pt x="0" y="563"/>
                    <a:pt x="107" y="563"/>
                    <a:pt x="149" y="606"/>
                  </a:cubicBezTo>
                  <a:cubicBezTo>
                    <a:pt x="213" y="670"/>
                    <a:pt x="256" y="712"/>
                    <a:pt x="341" y="712"/>
                  </a:cubicBezTo>
                  <a:cubicBezTo>
                    <a:pt x="490" y="712"/>
                    <a:pt x="618" y="670"/>
                    <a:pt x="703" y="563"/>
                  </a:cubicBezTo>
                  <a:cubicBezTo>
                    <a:pt x="831" y="435"/>
                    <a:pt x="831" y="244"/>
                    <a:pt x="703" y="116"/>
                  </a:cubicBezTo>
                  <a:cubicBezTo>
                    <a:pt x="627" y="39"/>
                    <a:pt x="489" y="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" name="Google Shape;108;p4"/>
          <p:cNvGrpSpPr/>
          <p:nvPr/>
        </p:nvGrpSpPr>
        <p:grpSpPr>
          <a:xfrm>
            <a:off x="122229" y="240137"/>
            <a:ext cx="627160" cy="595713"/>
            <a:chOff x="122229" y="240137"/>
            <a:chExt cx="627160" cy="595713"/>
          </a:xfrm>
        </p:grpSpPr>
        <p:grpSp>
          <p:nvGrpSpPr>
            <p:cNvPr id="109" name="Google Shape;109;p4"/>
            <p:cNvGrpSpPr/>
            <p:nvPr/>
          </p:nvGrpSpPr>
          <p:grpSpPr>
            <a:xfrm rot="10800000">
              <a:off x="190768" y="240137"/>
              <a:ext cx="558621" cy="343826"/>
              <a:chOff x="8394567" y="4649707"/>
              <a:chExt cx="558621" cy="343826"/>
            </a:xfrm>
          </p:grpSpPr>
          <p:grpSp>
            <p:nvGrpSpPr>
              <p:cNvPr id="110" name="Google Shape;110;p4"/>
              <p:cNvGrpSpPr/>
              <p:nvPr/>
            </p:nvGrpSpPr>
            <p:grpSpPr>
              <a:xfrm>
                <a:off x="8394567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111" name="Google Shape;111;p4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4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3" name="Google Shape;113;p4"/>
              <p:cNvGrpSpPr/>
              <p:nvPr/>
            </p:nvGrpSpPr>
            <p:grpSpPr>
              <a:xfrm>
                <a:off x="8676427" y="4649707"/>
                <a:ext cx="276760" cy="271622"/>
                <a:chOff x="3490002" y="196082"/>
                <a:chExt cx="276760" cy="271622"/>
              </a:xfrm>
            </p:grpSpPr>
            <p:sp>
              <p:nvSpPr>
                <p:cNvPr id="114" name="Google Shape;114;p4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4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6" name="Google Shape;116;p4"/>
            <p:cNvGrpSpPr/>
            <p:nvPr/>
          </p:nvGrpSpPr>
          <p:grpSpPr>
            <a:xfrm rot="10800000" flipH="1">
              <a:off x="122229" y="776680"/>
              <a:ext cx="72420" cy="59171"/>
              <a:chOff x="1081830" y="1265825"/>
              <a:chExt cx="72420" cy="59171"/>
            </a:xfrm>
          </p:grpSpPr>
          <p:sp>
            <p:nvSpPr>
              <p:cNvPr id="117" name="Google Shape;117;p4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4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1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2" name="Google Shape;1182;p32"/>
          <p:cNvGrpSpPr/>
          <p:nvPr/>
        </p:nvGrpSpPr>
        <p:grpSpPr>
          <a:xfrm rot="10800000">
            <a:off x="118164" y="127090"/>
            <a:ext cx="8907672" cy="4889320"/>
            <a:chOff x="118164" y="127090"/>
            <a:chExt cx="8907672" cy="4889320"/>
          </a:xfrm>
        </p:grpSpPr>
        <p:sp>
          <p:nvSpPr>
            <p:cNvPr id="1183" name="Google Shape;1183;p32"/>
            <p:cNvSpPr/>
            <p:nvPr/>
          </p:nvSpPr>
          <p:spPr>
            <a:xfrm flipH="1">
              <a:off x="973646" y="17790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84" name="Google Shape;1184;p32"/>
            <p:cNvGrpSpPr/>
            <p:nvPr/>
          </p:nvGrpSpPr>
          <p:grpSpPr>
            <a:xfrm>
              <a:off x="118164" y="127090"/>
              <a:ext cx="627972" cy="692132"/>
              <a:chOff x="85242" y="122526"/>
              <a:chExt cx="627972" cy="692132"/>
            </a:xfrm>
          </p:grpSpPr>
          <p:grpSp>
            <p:nvGrpSpPr>
              <p:cNvPr id="1185" name="Google Shape;1185;p32"/>
              <p:cNvGrpSpPr/>
              <p:nvPr/>
            </p:nvGrpSpPr>
            <p:grpSpPr>
              <a:xfrm>
                <a:off x="85248" y="122526"/>
                <a:ext cx="627966" cy="628619"/>
                <a:chOff x="2185098" y="-1232949"/>
                <a:chExt cx="627966" cy="628619"/>
              </a:xfrm>
            </p:grpSpPr>
            <p:sp>
              <p:nvSpPr>
                <p:cNvPr id="1186" name="Google Shape;1186;p32"/>
                <p:cNvSpPr/>
                <p:nvPr/>
              </p:nvSpPr>
              <p:spPr>
                <a:xfrm flipH="1">
                  <a:off x="2209666" y="-1218552"/>
                  <a:ext cx="586990" cy="574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38" h="13440" extrusionOk="0">
                      <a:moveTo>
                        <a:pt x="7561" y="1"/>
                      </a:moveTo>
                      <a:cubicBezTo>
                        <a:pt x="7518" y="107"/>
                        <a:pt x="7476" y="192"/>
                        <a:pt x="7476" y="256"/>
                      </a:cubicBezTo>
                      <a:cubicBezTo>
                        <a:pt x="7220" y="1257"/>
                        <a:pt x="6965" y="2258"/>
                        <a:pt x="6709" y="3259"/>
                      </a:cubicBezTo>
                      <a:cubicBezTo>
                        <a:pt x="6603" y="3706"/>
                        <a:pt x="6496" y="4132"/>
                        <a:pt x="6390" y="4580"/>
                      </a:cubicBezTo>
                      <a:cubicBezTo>
                        <a:pt x="6262" y="5027"/>
                        <a:pt x="6134" y="5453"/>
                        <a:pt x="6006" y="5921"/>
                      </a:cubicBezTo>
                      <a:cubicBezTo>
                        <a:pt x="4026" y="6198"/>
                        <a:pt x="2024" y="6305"/>
                        <a:pt x="0" y="6539"/>
                      </a:cubicBezTo>
                      <a:cubicBezTo>
                        <a:pt x="64" y="6624"/>
                        <a:pt x="149" y="6624"/>
                        <a:pt x="213" y="6645"/>
                      </a:cubicBezTo>
                      <a:cubicBezTo>
                        <a:pt x="1278" y="6858"/>
                        <a:pt x="2343" y="7071"/>
                        <a:pt x="3408" y="7284"/>
                      </a:cubicBezTo>
                      <a:cubicBezTo>
                        <a:pt x="4111" y="7433"/>
                        <a:pt x="4814" y="7583"/>
                        <a:pt x="5495" y="7774"/>
                      </a:cubicBezTo>
                      <a:cubicBezTo>
                        <a:pt x="5602" y="7796"/>
                        <a:pt x="5708" y="7817"/>
                        <a:pt x="5772" y="7881"/>
                      </a:cubicBezTo>
                      <a:cubicBezTo>
                        <a:pt x="5836" y="8158"/>
                        <a:pt x="5900" y="8413"/>
                        <a:pt x="5964" y="8669"/>
                      </a:cubicBezTo>
                      <a:cubicBezTo>
                        <a:pt x="6155" y="9435"/>
                        <a:pt x="6368" y="10202"/>
                        <a:pt x="6581" y="10969"/>
                      </a:cubicBezTo>
                      <a:cubicBezTo>
                        <a:pt x="6645" y="11267"/>
                        <a:pt x="6730" y="11544"/>
                        <a:pt x="6773" y="11842"/>
                      </a:cubicBezTo>
                      <a:cubicBezTo>
                        <a:pt x="6858" y="12353"/>
                        <a:pt x="6922" y="12864"/>
                        <a:pt x="7007" y="13376"/>
                      </a:cubicBezTo>
                      <a:cubicBezTo>
                        <a:pt x="7007" y="13397"/>
                        <a:pt x="7029" y="13418"/>
                        <a:pt x="7050" y="13439"/>
                      </a:cubicBezTo>
                      <a:cubicBezTo>
                        <a:pt x="7071" y="13418"/>
                        <a:pt x="7092" y="13397"/>
                        <a:pt x="7092" y="13376"/>
                      </a:cubicBezTo>
                      <a:cubicBezTo>
                        <a:pt x="7114" y="13120"/>
                        <a:pt x="7135" y="12886"/>
                        <a:pt x="7156" y="12630"/>
                      </a:cubicBezTo>
                      <a:cubicBezTo>
                        <a:pt x="7199" y="12204"/>
                        <a:pt x="7220" y="11778"/>
                        <a:pt x="7284" y="11331"/>
                      </a:cubicBezTo>
                      <a:cubicBezTo>
                        <a:pt x="7391" y="10500"/>
                        <a:pt x="7518" y="9670"/>
                        <a:pt x="7625" y="8839"/>
                      </a:cubicBezTo>
                      <a:cubicBezTo>
                        <a:pt x="7667" y="8626"/>
                        <a:pt x="7731" y="8434"/>
                        <a:pt x="7667" y="8264"/>
                      </a:cubicBezTo>
                      <a:cubicBezTo>
                        <a:pt x="7731" y="8179"/>
                        <a:pt x="7817" y="8179"/>
                        <a:pt x="7880" y="8158"/>
                      </a:cubicBezTo>
                      <a:cubicBezTo>
                        <a:pt x="8243" y="8094"/>
                        <a:pt x="8605" y="8030"/>
                        <a:pt x="8945" y="7966"/>
                      </a:cubicBezTo>
                      <a:cubicBezTo>
                        <a:pt x="9584" y="7838"/>
                        <a:pt x="10223" y="7732"/>
                        <a:pt x="10862" y="7668"/>
                      </a:cubicBezTo>
                      <a:cubicBezTo>
                        <a:pt x="11224" y="7646"/>
                        <a:pt x="11608" y="7604"/>
                        <a:pt x="11970" y="7540"/>
                      </a:cubicBezTo>
                      <a:cubicBezTo>
                        <a:pt x="12523" y="7433"/>
                        <a:pt x="13077" y="7327"/>
                        <a:pt x="13631" y="7221"/>
                      </a:cubicBezTo>
                      <a:cubicBezTo>
                        <a:pt x="13673" y="7221"/>
                        <a:pt x="13716" y="7221"/>
                        <a:pt x="13737" y="7135"/>
                      </a:cubicBezTo>
                      <a:cubicBezTo>
                        <a:pt x="13460" y="7114"/>
                        <a:pt x="13205" y="7050"/>
                        <a:pt x="12949" y="7029"/>
                      </a:cubicBezTo>
                      <a:cubicBezTo>
                        <a:pt x="12481" y="6965"/>
                        <a:pt x="12033" y="6901"/>
                        <a:pt x="11586" y="6837"/>
                      </a:cubicBezTo>
                      <a:cubicBezTo>
                        <a:pt x="10926" y="6731"/>
                        <a:pt x="10266" y="6645"/>
                        <a:pt x="9606" y="6539"/>
                      </a:cubicBezTo>
                      <a:cubicBezTo>
                        <a:pt x="9201" y="6475"/>
                        <a:pt x="8796" y="6411"/>
                        <a:pt x="8392" y="6326"/>
                      </a:cubicBezTo>
                      <a:cubicBezTo>
                        <a:pt x="8008" y="6262"/>
                        <a:pt x="7987" y="6220"/>
                        <a:pt x="7966" y="5836"/>
                      </a:cubicBezTo>
                      <a:cubicBezTo>
                        <a:pt x="7923" y="5112"/>
                        <a:pt x="7880" y="4367"/>
                        <a:pt x="7838" y="3643"/>
                      </a:cubicBezTo>
                      <a:cubicBezTo>
                        <a:pt x="7795" y="2940"/>
                        <a:pt x="7731" y="2258"/>
                        <a:pt x="7689" y="1577"/>
                      </a:cubicBezTo>
                      <a:cubicBezTo>
                        <a:pt x="7646" y="1108"/>
                        <a:pt x="7625" y="640"/>
                        <a:pt x="7604" y="171"/>
                      </a:cubicBezTo>
                      <a:cubicBezTo>
                        <a:pt x="7582" y="128"/>
                        <a:pt x="7582" y="86"/>
                        <a:pt x="7561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" name="Google Shape;1187;p32"/>
                <p:cNvSpPr/>
                <p:nvPr/>
              </p:nvSpPr>
              <p:spPr>
                <a:xfrm flipH="1">
                  <a:off x="2185098" y="-1232949"/>
                  <a:ext cx="627966" cy="628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97" h="14714" extrusionOk="0">
                      <a:moveTo>
                        <a:pt x="7945" y="338"/>
                      </a:moveTo>
                      <a:cubicBezTo>
                        <a:pt x="7966" y="423"/>
                        <a:pt x="7966" y="465"/>
                        <a:pt x="7966" y="508"/>
                      </a:cubicBezTo>
                      <a:cubicBezTo>
                        <a:pt x="8009" y="977"/>
                        <a:pt x="8030" y="1445"/>
                        <a:pt x="8073" y="1914"/>
                      </a:cubicBezTo>
                      <a:cubicBezTo>
                        <a:pt x="8115" y="2595"/>
                        <a:pt x="8179" y="3298"/>
                        <a:pt x="8222" y="3980"/>
                      </a:cubicBezTo>
                      <a:cubicBezTo>
                        <a:pt x="8264" y="4704"/>
                        <a:pt x="8307" y="5449"/>
                        <a:pt x="8350" y="6173"/>
                      </a:cubicBezTo>
                      <a:cubicBezTo>
                        <a:pt x="8371" y="6557"/>
                        <a:pt x="8392" y="6599"/>
                        <a:pt x="8776" y="6684"/>
                      </a:cubicBezTo>
                      <a:cubicBezTo>
                        <a:pt x="9180" y="6748"/>
                        <a:pt x="9585" y="6812"/>
                        <a:pt x="9990" y="6876"/>
                      </a:cubicBezTo>
                      <a:cubicBezTo>
                        <a:pt x="10650" y="6982"/>
                        <a:pt x="11310" y="7068"/>
                        <a:pt x="11970" y="7174"/>
                      </a:cubicBezTo>
                      <a:cubicBezTo>
                        <a:pt x="12417" y="7238"/>
                        <a:pt x="12865" y="7302"/>
                        <a:pt x="13312" y="7366"/>
                      </a:cubicBezTo>
                      <a:cubicBezTo>
                        <a:pt x="13589" y="7408"/>
                        <a:pt x="13844" y="7451"/>
                        <a:pt x="14121" y="7494"/>
                      </a:cubicBezTo>
                      <a:cubicBezTo>
                        <a:pt x="14100" y="7558"/>
                        <a:pt x="14036" y="7558"/>
                        <a:pt x="13994" y="7558"/>
                      </a:cubicBezTo>
                      <a:cubicBezTo>
                        <a:pt x="13440" y="7664"/>
                        <a:pt x="12907" y="7770"/>
                        <a:pt x="12354" y="7877"/>
                      </a:cubicBezTo>
                      <a:cubicBezTo>
                        <a:pt x="11970" y="7941"/>
                        <a:pt x="11608" y="7983"/>
                        <a:pt x="11246" y="8005"/>
                      </a:cubicBezTo>
                      <a:cubicBezTo>
                        <a:pt x="10607" y="8069"/>
                        <a:pt x="9968" y="8175"/>
                        <a:pt x="9329" y="8303"/>
                      </a:cubicBezTo>
                      <a:cubicBezTo>
                        <a:pt x="8967" y="8367"/>
                        <a:pt x="8627" y="8431"/>
                        <a:pt x="8264" y="8495"/>
                      </a:cubicBezTo>
                      <a:cubicBezTo>
                        <a:pt x="8179" y="8516"/>
                        <a:pt x="8115" y="8516"/>
                        <a:pt x="8051" y="8601"/>
                      </a:cubicBezTo>
                      <a:cubicBezTo>
                        <a:pt x="8115" y="8793"/>
                        <a:pt x="8030" y="8984"/>
                        <a:pt x="8009" y="9176"/>
                      </a:cubicBezTo>
                      <a:cubicBezTo>
                        <a:pt x="7902" y="10007"/>
                        <a:pt x="7775" y="10837"/>
                        <a:pt x="7668" y="11668"/>
                      </a:cubicBezTo>
                      <a:cubicBezTo>
                        <a:pt x="7604" y="12115"/>
                        <a:pt x="7583" y="12541"/>
                        <a:pt x="7540" y="12967"/>
                      </a:cubicBezTo>
                      <a:cubicBezTo>
                        <a:pt x="7519" y="13223"/>
                        <a:pt x="7498" y="13457"/>
                        <a:pt x="7476" y="13713"/>
                      </a:cubicBezTo>
                      <a:cubicBezTo>
                        <a:pt x="7476" y="13734"/>
                        <a:pt x="7455" y="13755"/>
                        <a:pt x="7434" y="13798"/>
                      </a:cubicBezTo>
                      <a:cubicBezTo>
                        <a:pt x="7413" y="13755"/>
                        <a:pt x="7391" y="13734"/>
                        <a:pt x="7391" y="13713"/>
                      </a:cubicBezTo>
                      <a:cubicBezTo>
                        <a:pt x="7306" y="13201"/>
                        <a:pt x="7242" y="12690"/>
                        <a:pt x="7157" y="12179"/>
                      </a:cubicBezTo>
                      <a:cubicBezTo>
                        <a:pt x="7114" y="11881"/>
                        <a:pt x="7029" y="11604"/>
                        <a:pt x="6965" y="11306"/>
                      </a:cubicBezTo>
                      <a:cubicBezTo>
                        <a:pt x="6752" y="10539"/>
                        <a:pt x="6539" y="9772"/>
                        <a:pt x="6348" y="9006"/>
                      </a:cubicBezTo>
                      <a:cubicBezTo>
                        <a:pt x="6262" y="8750"/>
                        <a:pt x="6220" y="8495"/>
                        <a:pt x="6135" y="8218"/>
                      </a:cubicBezTo>
                      <a:cubicBezTo>
                        <a:pt x="6071" y="8154"/>
                        <a:pt x="5986" y="8133"/>
                        <a:pt x="5879" y="8111"/>
                      </a:cubicBezTo>
                      <a:cubicBezTo>
                        <a:pt x="5198" y="7920"/>
                        <a:pt x="4495" y="7770"/>
                        <a:pt x="3792" y="7621"/>
                      </a:cubicBezTo>
                      <a:cubicBezTo>
                        <a:pt x="2727" y="7408"/>
                        <a:pt x="1662" y="7195"/>
                        <a:pt x="597" y="6982"/>
                      </a:cubicBezTo>
                      <a:cubicBezTo>
                        <a:pt x="533" y="6961"/>
                        <a:pt x="448" y="6961"/>
                        <a:pt x="384" y="6876"/>
                      </a:cubicBezTo>
                      <a:cubicBezTo>
                        <a:pt x="2408" y="6642"/>
                        <a:pt x="4410" y="6535"/>
                        <a:pt x="6390" y="6258"/>
                      </a:cubicBezTo>
                      <a:cubicBezTo>
                        <a:pt x="6518" y="5790"/>
                        <a:pt x="6646" y="5364"/>
                        <a:pt x="6752" y="4917"/>
                      </a:cubicBezTo>
                      <a:cubicBezTo>
                        <a:pt x="6880" y="4469"/>
                        <a:pt x="6987" y="4043"/>
                        <a:pt x="7093" y="3596"/>
                      </a:cubicBezTo>
                      <a:cubicBezTo>
                        <a:pt x="7349" y="2595"/>
                        <a:pt x="7604" y="1594"/>
                        <a:pt x="7860" y="593"/>
                      </a:cubicBezTo>
                      <a:cubicBezTo>
                        <a:pt x="7860" y="529"/>
                        <a:pt x="7902" y="465"/>
                        <a:pt x="7945" y="338"/>
                      </a:cubicBezTo>
                      <a:close/>
                      <a:moveTo>
                        <a:pt x="7971" y="1"/>
                      </a:moveTo>
                      <a:cubicBezTo>
                        <a:pt x="7946" y="1"/>
                        <a:pt x="7920" y="13"/>
                        <a:pt x="7902" y="39"/>
                      </a:cubicBezTo>
                      <a:cubicBezTo>
                        <a:pt x="7860" y="61"/>
                        <a:pt x="7817" y="125"/>
                        <a:pt x="7817" y="167"/>
                      </a:cubicBezTo>
                      <a:cubicBezTo>
                        <a:pt x="7775" y="274"/>
                        <a:pt x="7732" y="380"/>
                        <a:pt x="7689" y="508"/>
                      </a:cubicBezTo>
                      <a:cubicBezTo>
                        <a:pt x="7540" y="1147"/>
                        <a:pt x="7370" y="1786"/>
                        <a:pt x="7200" y="2425"/>
                      </a:cubicBezTo>
                      <a:cubicBezTo>
                        <a:pt x="6923" y="3575"/>
                        <a:pt x="6667" y="4725"/>
                        <a:pt x="6326" y="5854"/>
                      </a:cubicBezTo>
                      <a:cubicBezTo>
                        <a:pt x="6305" y="5939"/>
                        <a:pt x="6262" y="6024"/>
                        <a:pt x="6241" y="6109"/>
                      </a:cubicBezTo>
                      <a:cubicBezTo>
                        <a:pt x="6135" y="6131"/>
                        <a:pt x="6028" y="6152"/>
                        <a:pt x="5922" y="6152"/>
                      </a:cubicBezTo>
                      <a:cubicBezTo>
                        <a:pt x="5517" y="6194"/>
                        <a:pt x="5091" y="6237"/>
                        <a:pt x="4686" y="6280"/>
                      </a:cubicBezTo>
                      <a:cubicBezTo>
                        <a:pt x="4048" y="6344"/>
                        <a:pt x="3409" y="6407"/>
                        <a:pt x="2770" y="6471"/>
                      </a:cubicBezTo>
                      <a:cubicBezTo>
                        <a:pt x="1982" y="6557"/>
                        <a:pt x="1194" y="6620"/>
                        <a:pt x="384" y="6706"/>
                      </a:cubicBezTo>
                      <a:cubicBezTo>
                        <a:pt x="278" y="6727"/>
                        <a:pt x="171" y="6748"/>
                        <a:pt x="86" y="6791"/>
                      </a:cubicBezTo>
                      <a:cubicBezTo>
                        <a:pt x="1" y="6833"/>
                        <a:pt x="1" y="6961"/>
                        <a:pt x="65" y="6982"/>
                      </a:cubicBezTo>
                      <a:cubicBezTo>
                        <a:pt x="150" y="7025"/>
                        <a:pt x="257" y="7068"/>
                        <a:pt x="342" y="7089"/>
                      </a:cubicBezTo>
                      <a:cubicBezTo>
                        <a:pt x="938" y="7217"/>
                        <a:pt x="1534" y="7345"/>
                        <a:pt x="2131" y="7472"/>
                      </a:cubicBezTo>
                      <a:cubicBezTo>
                        <a:pt x="3110" y="7664"/>
                        <a:pt x="4069" y="7856"/>
                        <a:pt x="5027" y="8069"/>
                      </a:cubicBezTo>
                      <a:cubicBezTo>
                        <a:pt x="5347" y="8133"/>
                        <a:pt x="5666" y="8239"/>
                        <a:pt x="5986" y="8303"/>
                      </a:cubicBezTo>
                      <a:cubicBezTo>
                        <a:pt x="6028" y="8452"/>
                        <a:pt x="6050" y="8580"/>
                        <a:pt x="6092" y="8708"/>
                      </a:cubicBezTo>
                      <a:cubicBezTo>
                        <a:pt x="6262" y="9389"/>
                        <a:pt x="6454" y="10049"/>
                        <a:pt x="6625" y="10710"/>
                      </a:cubicBezTo>
                      <a:cubicBezTo>
                        <a:pt x="6923" y="11711"/>
                        <a:pt x="7136" y="12712"/>
                        <a:pt x="7221" y="13755"/>
                      </a:cubicBezTo>
                      <a:cubicBezTo>
                        <a:pt x="7242" y="14011"/>
                        <a:pt x="7285" y="14266"/>
                        <a:pt x="7306" y="14522"/>
                      </a:cubicBezTo>
                      <a:cubicBezTo>
                        <a:pt x="7327" y="14586"/>
                        <a:pt x="7327" y="14628"/>
                        <a:pt x="7370" y="14692"/>
                      </a:cubicBezTo>
                      <a:cubicBezTo>
                        <a:pt x="7370" y="14692"/>
                        <a:pt x="7413" y="14714"/>
                        <a:pt x="7434" y="14714"/>
                      </a:cubicBezTo>
                      <a:cubicBezTo>
                        <a:pt x="7455" y="14714"/>
                        <a:pt x="7498" y="14692"/>
                        <a:pt x="7519" y="14671"/>
                      </a:cubicBezTo>
                      <a:cubicBezTo>
                        <a:pt x="7540" y="14650"/>
                        <a:pt x="7540" y="14607"/>
                        <a:pt x="7540" y="14586"/>
                      </a:cubicBezTo>
                      <a:cubicBezTo>
                        <a:pt x="7562" y="14458"/>
                        <a:pt x="7583" y="14330"/>
                        <a:pt x="7583" y="14181"/>
                      </a:cubicBezTo>
                      <a:cubicBezTo>
                        <a:pt x="7647" y="13542"/>
                        <a:pt x="7689" y="12903"/>
                        <a:pt x="7775" y="12264"/>
                      </a:cubicBezTo>
                      <a:cubicBezTo>
                        <a:pt x="7881" y="11285"/>
                        <a:pt x="8030" y="10326"/>
                        <a:pt x="8158" y="9347"/>
                      </a:cubicBezTo>
                      <a:cubicBezTo>
                        <a:pt x="8179" y="9134"/>
                        <a:pt x="8222" y="8899"/>
                        <a:pt x="8264" y="8665"/>
                      </a:cubicBezTo>
                      <a:cubicBezTo>
                        <a:pt x="8371" y="8644"/>
                        <a:pt x="8477" y="8622"/>
                        <a:pt x="8584" y="8601"/>
                      </a:cubicBezTo>
                      <a:cubicBezTo>
                        <a:pt x="8839" y="8559"/>
                        <a:pt x="9116" y="8516"/>
                        <a:pt x="9372" y="8473"/>
                      </a:cubicBezTo>
                      <a:cubicBezTo>
                        <a:pt x="9990" y="8324"/>
                        <a:pt x="10607" y="8239"/>
                        <a:pt x="11246" y="8175"/>
                      </a:cubicBezTo>
                      <a:cubicBezTo>
                        <a:pt x="11715" y="8133"/>
                        <a:pt x="12205" y="8069"/>
                        <a:pt x="12673" y="7983"/>
                      </a:cubicBezTo>
                      <a:cubicBezTo>
                        <a:pt x="13269" y="7898"/>
                        <a:pt x="13844" y="7770"/>
                        <a:pt x="14441" y="7664"/>
                      </a:cubicBezTo>
                      <a:cubicBezTo>
                        <a:pt x="14505" y="7643"/>
                        <a:pt x="14590" y="7643"/>
                        <a:pt x="14654" y="7600"/>
                      </a:cubicBezTo>
                      <a:cubicBezTo>
                        <a:pt x="14675" y="7600"/>
                        <a:pt x="14696" y="7558"/>
                        <a:pt x="14696" y="7536"/>
                      </a:cubicBezTo>
                      <a:cubicBezTo>
                        <a:pt x="14696" y="7494"/>
                        <a:pt x="14675" y="7451"/>
                        <a:pt x="14654" y="7451"/>
                      </a:cubicBezTo>
                      <a:cubicBezTo>
                        <a:pt x="14547" y="7408"/>
                        <a:pt x="14462" y="7366"/>
                        <a:pt x="14356" y="7366"/>
                      </a:cubicBezTo>
                      <a:cubicBezTo>
                        <a:pt x="13972" y="7302"/>
                        <a:pt x="13589" y="7238"/>
                        <a:pt x="13206" y="7174"/>
                      </a:cubicBezTo>
                      <a:cubicBezTo>
                        <a:pt x="12503" y="7068"/>
                        <a:pt x="11800" y="6982"/>
                        <a:pt x="11118" y="6876"/>
                      </a:cubicBezTo>
                      <a:cubicBezTo>
                        <a:pt x="10373" y="6748"/>
                        <a:pt x="9628" y="6642"/>
                        <a:pt x="8882" y="6535"/>
                      </a:cubicBezTo>
                      <a:cubicBezTo>
                        <a:pt x="8776" y="6514"/>
                        <a:pt x="8648" y="6514"/>
                        <a:pt x="8520" y="6386"/>
                      </a:cubicBezTo>
                      <a:lnTo>
                        <a:pt x="8520" y="6407"/>
                      </a:lnTo>
                      <a:cubicBezTo>
                        <a:pt x="8520" y="6280"/>
                        <a:pt x="8520" y="6173"/>
                        <a:pt x="8499" y="6067"/>
                      </a:cubicBezTo>
                      <a:cubicBezTo>
                        <a:pt x="8477" y="5492"/>
                        <a:pt x="8456" y="4917"/>
                        <a:pt x="8414" y="4342"/>
                      </a:cubicBezTo>
                      <a:cubicBezTo>
                        <a:pt x="8371" y="3852"/>
                        <a:pt x="8328" y="3383"/>
                        <a:pt x="8286" y="2893"/>
                      </a:cubicBezTo>
                      <a:cubicBezTo>
                        <a:pt x="8243" y="2191"/>
                        <a:pt x="8222" y="1509"/>
                        <a:pt x="8179" y="806"/>
                      </a:cubicBezTo>
                      <a:cubicBezTo>
                        <a:pt x="8158" y="615"/>
                        <a:pt x="8137" y="444"/>
                        <a:pt x="8115" y="252"/>
                      </a:cubicBezTo>
                      <a:cubicBezTo>
                        <a:pt x="8115" y="189"/>
                        <a:pt x="8094" y="125"/>
                        <a:pt x="8051" y="61"/>
                      </a:cubicBezTo>
                      <a:cubicBezTo>
                        <a:pt x="8039" y="24"/>
                        <a:pt x="8005" y="1"/>
                        <a:pt x="79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8" name="Google Shape;1188;p32"/>
              <p:cNvGrpSpPr/>
              <p:nvPr/>
            </p:nvGrpSpPr>
            <p:grpSpPr>
              <a:xfrm>
                <a:off x="85242" y="755487"/>
                <a:ext cx="72420" cy="59171"/>
                <a:chOff x="1081830" y="1265825"/>
                <a:chExt cx="72420" cy="59171"/>
              </a:xfrm>
            </p:grpSpPr>
            <p:sp>
              <p:nvSpPr>
                <p:cNvPr id="1189" name="Google Shape;1189;p32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32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91" name="Google Shape;1191;p32"/>
            <p:cNvGrpSpPr/>
            <p:nvPr/>
          </p:nvGrpSpPr>
          <p:grpSpPr>
            <a:xfrm flipH="1">
              <a:off x="8397864" y="4324278"/>
              <a:ext cx="627972" cy="692132"/>
              <a:chOff x="85242" y="122526"/>
              <a:chExt cx="627972" cy="692132"/>
            </a:xfrm>
          </p:grpSpPr>
          <p:grpSp>
            <p:nvGrpSpPr>
              <p:cNvPr id="1192" name="Google Shape;1192;p32"/>
              <p:cNvGrpSpPr/>
              <p:nvPr/>
            </p:nvGrpSpPr>
            <p:grpSpPr>
              <a:xfrm>
                <a:off x="85248" y="122526"/>
                <a:ext cx="627966" cy="628619"/>
                <a:chOff x="2185098" y="-1232949"/>
                <a:chExt cx="627966" cy="628619"/>
              </a:xfrm>
            </p:grpSpPr>
            <p:sp>
              <p:nvSpPr>
                <p:cNvPr id="1193" name="Google Shape;1193;p32"/>
                <p:cNvSpPr/>
                <p:nvPr/>
              </p:nvSpPr>
              <p:spPr>
                <a:xfrm flipH="1">
                  <a:off x="2209666" y="-1218552"/>
                  <a:ext cx="586990" cy="5741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38" h="13440" extrusionOk="0">
                      <a:moveTo>
                        <a:pt x="7561" y="1"/>
                      </a:moveTo>
                      <a:cubicBezTo>
                        <a:pt x="7518" y="107"/>
                        <a:pt x="7476" y="192"/>
                        <a:pt x="7476" y="256"/>
                      </a:cubicBezTo>
                      <a:cubicBezTo>
                        <a:pt x="7220" y="1257"/>
                        <a:pt x="6965" y="2258"/>
                        <a:pt x="6709" y="3259"/>
                      </a:cubicBezTo>
                      <a:cubicBezTo>
                        <a:pt x="6603" y="3706"/>
                        <a:pt x="6496" y="4132"/>
                        <a:pt x="6390" y="4580"/>
                      </a:cubicBezTo>
                      <a:cubicBezTo>
                        <a:pt x="6262" y="5027"/>
                        <a:pt x="6134" y="5453"/>
                        <a:pt x="6006" y="5921"/>
                      </a:cubicBezTo>
                      <a:cubicBezTo>
                        <a:pt x="4026" y="6198"/>
                        <a:pt x="2024" y="6305"/>
                        <a:pt x="0" y="6539"/>
                      </a:cubicBezTo>
                      <a:cubicBezTo>
                        <a:pt x="64" y="6624"/>
                        <a:pt x="149" y="6624"/>
                        <a:pt x="213" y="6645"/>
                      </a:cubicBezTo>
                      <a:cubicBezTo>
                        <a:pt x="1278" y="6858"/>
                        <a:pt x="2343" y="7071"/>
                        <a:pt x="3408" y="7284"/>
                      </a:cubicBezTo>
                      <a:cubicBezTo>
                        <a:pt x="4111" y="7433"/>
                        <a:pt x="4814" y="7583"/>
                        <a:pt x="5495" y="7774"/>
                      </a:cubicBezTo>
                      <a:cubicBezTo>
                        <a:pt x="5602" y="7796"/>
                        <a:pt x="5708" y="7817"/>
                        <a:pt x="5772" y="7881"/>
                      </a:cubicBezTo>
                      <a:cubicBezTo>
                        <a:pt x="5836" y="8158"/>
                        <a:pt x="5900" y="8413"/>
                        <a:pt x="5964" y="8669"/>
                      </a:cubicBezTo>
                      <a:cubicBezTo>
                        <a:pt x="6155" y="9435"/>
                        <a:pt x="6368" y="10202"/>
                        <a:pt x="6581" y="10969"/>
                      </a:cubicBezTo>
                      <a:cubicBezTo>
                        <a:pt x="6645" y="11267"/>
                        <a:pt x="6730" y="11544"/>
                        <a:pt x="6773" y="11842"/>
                      </a:cubicBezTo>
                      <a:cubicBezTo>
                        <a:pt x="6858" y="12353"/>
                        <a:pt x="6922" y="12864"/>
                        <a:pt x="7007" y="13376"/>
                      </a:cubicBezTo>
                      <a:cubicBezTo>
                        <a:pt x="7007" y="13397"/>
                        <a:pt x="7029" y="13418"/>
                        <a:pt x="7050" y="13439"/>
                      </a:cubicBezTo>
                      <a:cubicBezTo>
                        <a:pt x="7071" y="13418"/>
                        <a:pt x="7092" y="13397"/>
                        <a:pt x="7092" y="13376"/>
                      </a:cubicBezTo>
                      <a:cubicBezTo>
                        <a:pt x="7114" y="13120"/>
                        <a:pt x="7135" y="12886"/>
                        <a:pt x="7156" y="12630"/>
                      </a:cubicBezTo>
                      <a:cubicBezTo>
                        <a:pt x="7199" y="12204"/>
                        <a:pt x="7220" y="11778"/>
                        <a:pt x="7284" y="11331"/>
                      </a:cubicBezTo>
                      <a:cubicBezTo>
                        <a:pt x="7391" y="10500"/>
                        <a:pt x="7518" y="9670"/>
                        <a:pt x="7625" y="8839"/>
                      </a:cubicBezTo>
                      <a:cubicBezTo>
                        <a:pt x="7667" y="8626"/>
                        <a:pt x="7731" y="8434"/>
                        <a:pt x="7667" y="8264"/>
                      </a:cubicBezTo>
                      <a:cubicBezTo>
                        <a:pt x="7731" y="8179"/>
                        <a:pt x="7817" y="8179"/>
                        <a:pt x="7880" y="8158"/>
                      </a:cubicBezTo>
                      <a:cubicBezTo>
                        <a:pt x="8243" y="8094"/>
                        <a:pt x="8605" y="8030"/>
                        <a:pt x="8945" y="7966"/>
                      </a:cubicBezTo>
                      <a:cubicBezTo>
                        <a:pt x="9584" y="7838"/>
                        <a:pt x="10223" y="7732"/>
                        <a:pt x="10862" y="7668"/>
                      </a:cubicBezTo>
                      <a:cubicBezTo>
                        <a:pt x="11224" y="7646"/>
                        <a:pt x="11608" y="7604"/>
                        <a:pt x="11970" y="7540"/>
                      </a:cubicBezTo>
                      <a:cubicBezTo>
                        <a:pt x="12523" y="7433"/>
                        <a:pt x="13077" y="7327"/>
                        <a:pt x="13631" y="7221"/>
                      </a:cubicBezTo>
                      <a:cubicBezTo>
                        <a:pt x="13673" y="7221"/>
                        <a:pt x="13716" y="7221"/>
                        <a:pt x="13737" y="7135"/>
                      </a:cubicBezTo>
                      <a:cubicBezTo>
                        <a:pt x="13460" y="7114"/>
                        <a:pt x="13205" y="7050"/>
                        <a:pt x="12949" y="7029"/>
                      </a:cubicBezTo>
                      <a:cubicBezTo>
                        <a:pt x="12481" y="6965"/>
                        <a:pt x="12033" y="6901"/>
                        <a:pt x="11586" y="6837"/>
                      </a:cubicBezTo>
                      <a:cubicBezTo>
                        <a:pt x="10926" y="6731"/>
                        <a:pt x="10266" y="6645"/>
                        <a:pt x="9606" y="6539"/>
                      </a:cubicBezTo>
                      <a:cubicBezTo>
                        <a:pt x="9201" y="6475"/>
                        <a:pt x="8796" y="6411"/>
                        <a:pt x="8392" y="6326"/>
                      </a:cubicBezTo>
                      <a:cubicBezTo>
                        <a:pt x="8008" y="6262"/>
                        <a:pt x="7987" y="6220"/>
                        <a:pt x="7966" y="5836"/>
                      </a:cubicBezTo>
                      <a:cubicBezTo>
                        <a:pt x="7923" y="5112"/>
                        <a:pt x="7880" y="4367"/>
                        <a:pt x="7838" y="3643"/>
                      </a:cubicBezTo>
                      <a:cubicBezTo>
                        <a:pt x="7795" y="2940"/>
                        <a:pt x="7731" y="2258"/>
                        <a:pt x="7689" y="1577"/>
                      </a:cubicBezTo>
                      <a:cubicBezTo>
                        <a:pt x="7646" y="1108"/>
                        <a:pt x="7625" y="640"/>
                        <a:pt x="7604" y="171"/>
                      </a:cubicBezTo>
                      <a:cubicBezTo>
                        <a:pt x="7582" y="128"/>
                        <a:pt x="7582" y="86"/>
                        <a:pt x="756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" name="Google Shape;1194;p32"/>
                <p:cNvSpPr/>
                <p:nvPr/>
              </p:nvSpPr>
              <p:spPr>
                <a:xfrm flipH="1">
                  <a:off x="2185098" y="-1232949"/>
                  <a:ext cx="627966" cy="628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97" h="14714" extrusionOk="0">
                      <a:moveTo>
                        <a:pt x="7945" y="338"/>
                      </a:moveTo>
                      <a:cubicBezTo>
                        <a:pt x="7966" y="423"/>
                        <a:pt x="7966" y="465"/>
                        <a:pt x="7966" y="508"/>
                      </a:cubicBezTo>
                      <a:cubicBezTo>
                        <a:pt x="8009" y="977"/>
                        <a:pt x="8030" y="1445"/>
                        <a:pt x="8073" y="1914"/>
                      </a:cubicBezTo>
                      <a:cubicBezTo>
                        <a:pt x="8115" y="2595"/>
                        <a:pt x="8179" y="3298"/>
                        <a:pt x="8222" y="3980"/>
                      </a:cubicBezTo>
                      <a:cubicBezTo>
                        <a:pt x="8264" y="4704"/>
                        <a:pt x="8307" y="5449"/>
                        <a:pt x="8350" y="6173"/>
                      </a:cubicBezTo>
                      <a:cubicBezTo>
                        <a:pt x="8371" y="6557"/>
                        <a:pt x="8392" y="6599"/>
                        <a:pt x="8776" y="6684"/>
                      </a:cubicBezTo>
                      <a:cubicBezTo>
                        <a:pt x="9180" y="6748"/>
                        <a:pt x="9585" y="6812"/>
                        <a:pt x="9990" y="6876"/>
                      </a:cubicBezTo>
                      <a:cubicBezTo>
                        <a:pt x="10650" y="6982"/>
                        <a:pt x="11310" y="7068"/>
                        <a:pt x="11970" y="7174"/>
                      </a:cubicBezTo>
                      <a:cubicBezTo>
                        <a:pt x="12417" y="7238"/>
                        <a:pt x="12865" y="7302"/>
                        <a:pt x="13312" y="7366"/>
                      </a:cubicBezTo>
                      <a:cubicBezTo>
                        <a:pt x="13589" y="7408"/>
                        <a:pt x="13844" y="7451"/>
                        <a:pt x="14121" y="7494"/>
                      </a:cubicBezTo>
                      <a:cubicBezTo>
                        <a:pt x="14100" y="7558"/>
                        <a:pt x="14036" y="7558"/>
                        <a:pt x="13994" y="7558"/>
                      </a:cubicBezTo>
                      <a:cubicBezTo>
                        <a:pt x="13440" y="7664"/>
                        <a:pt x="12907" y="7770"/>
                        <a:pt x="12354" y="7877"/>
                      </a:cubicBezTo>
                      <a:cubicBezTo>
                        <a:pt x="11970" y="7941"/>
                        <a:pt x="11608" y="7983"/>
                        <a:pt x="11246" y="8005"/>
                      </a:cubicBezTo>
                      <a:cubicBezTo>
                        <a:pt x="10607" y="8069"/>
                        <a:pt x="9968" y="8175"/>
                        <a:pt x="9329" y="8303"/>
                      </a:cubicBezTo>
                      <a:cubicBezTo>
                        <a:pt x="8967" y="8367"/>
                        <a:pt x="8627" y="8431"/>
                        <a:pt x="8264" y="8495"/>
                      </a:cubicBezTo>
                      <a:cubicBezTo>
                        <a:pt x="8179" y="8516"/>
                        <a:pt x="8115" y="8516"/>
                        <a:pt x="8051" y="8601"/>
                      </a:cubicBezTo>
                      <a:cubicBezTo>
                        <a:pt x="8115" y="8793"/>
                        <a:pt x="8030" y="8984"/>
                        <a:pt x="8009" y="9176"/>
                      </a:cubicBezTo>
                      <a:cubicBezTo>
                        <a:pt x="7902" y="10007"/>
                        <a:pt x="7775" y="10837"/>
                        <a:pt x="7668" y="11668"/>
                      </a:cubicBezTo>
                      <a:cubicBezTo>
                        <a:pt x="7604" y="12115"/>
                        <a:pt x="7583" y="12541"/>
                        <a:pt x="7540" y="12967"/>
                      </a:cubicBezTo>
                      <a:cubicBezTo>
                        <a:pt x="7519" y="13223"/>
                        <a:pt x="7498" y="13457"/>
                        <a:pt x="7476" y="13713"/>
                      </a:cubicBezTo>
                      <a:cubicBezTo>
                        <a:pt x="7476" y="13734"/>
                        <a:pt x="7455" y="13755"/>
                        <a:pt x="7434" y="13798"/>
                      </a:cubicBezTo>
                      <a:cubicBezTo>
                        <a:pt x="7413" y="13755"/>
                        <a:pt x="7391" y="13734"/>
                        <a:pt x="7391" y="13713"/>
                      </a:cubicBezTo>
                      <a:cubicBezTo>
                        <a:pt x="7306" y="13201"/>
                        <a:pt x="7242" y="12690"/>
                        <a:pt x="7157" y="12179"/>
                      </a:cubicBezTo>
                      <a:cubicBezTo>
                        <a:pt x="7114" y="11881"/>
                        <a:pt x="7029" y="11604"/>
                        <a:pt x="6965" y="11306"/>
                      </a:cubicBezTo>
                      <a:cubicBezTo>
                        <a:pt x="6752" y="10539"/>
                        <a:pt x="6539" y="9772"/>
                        <a:pt x="6348" y="9006"/>
                      </a:cubicBezTo>
                      <a:cubicBezTo>
                        <a:pt x="6262" y="8750"/>
                        <a:pt x="6220" y="8495"/>
                        <a:pt x="6135" y="8218"/>
                      </a:cubicBezTo>
                      <a:cubicBezTo>
                        <a:pt x="6071" y="8154"/>
                        <a:pt x="5986" y="8133"/>
                        <a:pt x="5879" y="8111"/>
                      </a:cubicBezTo>
                      <a:cubicBezTo>
                        <a:pt x="5198" y="7920"/>
                        <a:pt x="4495" y="7770"/>
                        <a:pt x="3792" y="7621"/>
                      </a:cubicBezTo>
                      <a:cubicBezTo>
                        <a:pt x="2727" y="7408"/>
                        <a:pt x="1662" y="7195"/>
                        <a:pt x="597" y="6982"/>
                      </a:cubicBezTo>
                      <a:cubicBezTo>
                        <a:pt x="533" y="6961"/>
                        <a:pt x="448" y="6961"/>
                        <a:pt x="384" y="6876"/>
                      </a:cubicBezTo>
                      <a:cubicBezTo>
                        <a:pt x="2408" y="6642"/>
                        <a:pt x="4410" y="6535"/>
                        <a:pt x="6390" y="6258"/>
                      </a:cubicBezTo>
                      <a:cubicBezTo>
                        <a:pt x="6518" y="5790"/>
                        <a:pt x="6646" y="5364"/>
                        <a:pt x="6752" y="4917"/>
                      </a:cubicBezTo>
                      <a:cubicBezTo>
                        <a:pt x="6880" y="4469"/>
                        <a:pt x="6987" y="4043"/>
                        <a:pt x="7093" y="3596"/>
                      </a:cubicBezTo>
                      <a:cubicBezTo>
                        <a:pt x="7349" y="2595"/>
                        <a:pt x="7604" y="1594"/>
                        <a:pt x="7860" y="593"/>
                      </a:cubicBezTo>
                      <a:cubicBezTo>
                        <a:pt x="7860" y="529"/>
                        <a:pt x="7902" y="465"/>
                        <a:pt x="7945" y="338"/>
                      </a:cubicBezTo>
                      <a:close/>
                      <a:moveTo>
                        <a:pt x="7971" y="1"/>
                      </a:moveTo>
                      <a:cubicBezTo>
                        <a:pt x="7946" y="1"/>
                        <a:pt x="7920" y="13"/>
                        <a:pt x="7902" y="39"/>
                      </a:cubicBezTo>
                      <a:cubicBezTo>
                        <a:pt x="7860" y="61"/>
                        <a:pt x="7817" y="125"/>
                        <a:pt x="7817" y="167"/>
                      </a:cubicBezTo>
                      <a:cubicBezTo>
                        <a:pt x="7775" y="274"/>
                        <a:pt x="7732" y="380"/>
                        <a:pt x="7689" y="508"/>
                      </a:cubicBezTo>
                      <a:cubicBezTo>
                        <a:pt x="7540" y="1147"/>
                        <a:pt x="7370" y="1786"/>
                        <a:pt x="7200" y="2425"/>
                      </a:cubicBezTo>
                      <a:cubicBezTo>
                        <a:pt x="6923" y="3575"/>
                        <a:pt x="6667" y="4725"/>
                        <a:pt x="6326" y="5854"/>
                      </a:cubicBezTo>
                      <a:cubicBezTo>
                        <a:pt x="6305" y="5939"/>
                        <a:pt x="6262" y="6024"/>
                        <a:pt x="6241" y="6109"/>
                      </a:cubicBezTo>
                      <a:cubicBezTo>
                        <a:pt x="6135" y="6131"/>
                        <a:pt x="6028" y="6152"/>
                        <a:pt x="5922" y="6152"/>
                      </a:cubicBezTo>
                      <a:cubicBezTo>
                        <a:pt x="5517" y="6194"/>
                        <a:pt x="5091" y="6237"/>
                        <a:pt x="4686" y="6280"/>
                      </a:cubicBezTo>
                      <a:cubicBezTo>
                        <a:pt x="4048" y="6344"/>
                        <a:pt x="3409" y="6407"/>
                        <a:pt x="2770" y="6471"/>
                      </a:cubicBezTo>
                      <a:cubicBezTo>
                        <a:pt x="1982" y="6557"/>
                        <a:pt x="1194" y="6620"/>
                        <a:pt x="384" y="6706"/>
                      </a:cubicBezTo>
                      <a:cubicBezTo>
                        <a:pt x="278" y="6727"/>
                        <a:pt x="171" y="6748"/>
                        <a:pt x="86" y="6791"/>
                      </a:cubicBezTo>
                      <a:cubicBezTo>
                        <a:pt x="1" y="6833"/>
                        <a:pt x="1" y="6961"/>
                        <a:pt x="65" y="6982"/>
                      </a:cubicBezTo>
                      <a:cubicBezTo>
                        <a:pt x="150" y="7025"/>
                        <a:pt x="257" y="7068"/>
                        <a:pt x="342" y="7089"/>
                      </a:cubicBezTo>
                      <a:cubicBezTo>
                        <a:pt x="938" y="7217"/>
                        <a:pt x="1534" y="7345"/>
                        <a:pt x="2131" y="7472"/>
                      </a:cubicBezTo>
                      <a:cubicBezTo>
                        <a:pt x="3110" y="7664"/>
                        <a:pt x="4069" y="7856"/>
                        <a:pt x="5027" y="8069"/>
                      </a:cubicBezTo>
                      <a:cubicBezTo>
                        <a:pt x="5347" y="8133"/>
                        <a:pt x="5666" y="8239"/>
                        <a:pt x="5986" y="8303"/>
                      </a:cubicBezTo>
                      <a:cubicBezTo>
                        <a:pt x="6028" y="8452"/>
                        <a:pt x="6050" y="8580"/>
                        <a:pt x="6092" y="8708"/>
                      </a:cubicBezTo>
                      <a:cubicBezTo>
                        <a:pt x="6262" y="9389"/>
                        <a:pt x="6454" y="10049"/>
                        <a:pt x="6625" y="10710"/>
                      </a:cubicBezTo>
                      <a:cubicBezTo>
                        <a:pt x="6923" y="11711"/>
                        <a:pt x="7136" y="12712"/>
                        <a:pt x="7221" y="13755"/>
                      </a:cubicBezTo>
                      <a:cubicBezTo>
                        <a:pt x="7242" y="14011"/>
                        <a:pt x="7285" y="14266"/>
                        <a:pt x="7306" y="14522"/>
                      </a:cubicBezTo>
                      <a:cubicBezTo>
                        <a:pt x="7327" y="14586"/>
                        <a:pt x="7327" y="14628"/>
                        <a:pt x="7370" y="14692"/>
                      </a:cubicBezTo>
                      <a:cubicBezTo>
                        <a:pt x="7370" y="14692"/>
                        <a:pt x="7413" y="14714"/>
                        <a:pt x="7434" y="14714"/>
                      </a:cubicBezTo>
                      <a:cubicBezTo>
                        <a:pt x="7455" y="14714"/>
                        <a:pt x="7498" y="14692"/>
                        <a:pt x="7519" y="14671"/>
                      </a:cubicBezTo>
                      <a:cubicBezTo>
                        <a:pt x="7540" y="14650"/>
                        <a:pt x="7540" y="14607"/>
                        <a:pt x="7540" y="14586"/>
                      </a:cubicBezTo>
                      <a:cubicBezTo>
                        <a:pt x="7562" y="14458"/>
                        <a:pt x="7583" y="14330"/>
                        <a:pt x="7583" y="14181"/>
                      </a:cubicBezTo>
                      <a:cubicBezTo>
                        <a:pt x="7647" y="13542"/>
                        <a:pt x="7689" y="12903"/>
                        <a:pt x="7775" y="12264"/>
                      </a:cubicBezTo>
                      <a:cubicBezTo>
                        <a:pt x="7881" y="11285"/>
                        <a:pt x="8030" y="10326"/>
                        <a:pt x="8158" y="9347"/>
                      </a:cubicBezTo>
                      <a:cubicBezTo>
                        <a:pt x="8179" y="9134"/>
                        <a:pt x="8222" y="8899"/>
                        <a:pt x="8264" y="8665"/>
                      </a:cubicBezTo>
                      <a:cubicBezTo>
                        <a:pt x="8371" y="8644"/>
                        <a:pt x="8477" y="8622"/>
                        <a:pt x="8584" y="8601"/>
                      </a:cubicBezTo>
                      <a:cubicBezTo>
                        <a:pt x="8839" y="8559"/>
                        <a:pt x="9116" y="8516"/>
                        <a:pt x="9372" y="8473"/>
                      </a:cubicBezTo>
                      <a:cubicBezTo>
                        <a:pt x="9990" y="8324"/>
                        <a:pt x="10607" y="8239"/>
                        <a:pt x="11246" y="8175"/>
                      </a:cubicBezTo>
                      <a:cubicBezTo>
                        <a:pt x="11715" y="8133"/>
                        <a:pt x="12205" y="8069"/>
                        <a:pt x="12673" y="7983"/>
                      </a:cubicBezTo>
                      <a:cubicBezTo>
                        <a:pt x="13269" y="7898"/>
                        <a:pt x="13844" y="7770"/>
                        <a:pt x="14441" y="7664"/>
                      </a:cubicBezTo>
                      <a:cubicBezTo>
                        <a:pt x="14505" y="7643"/>
                        <a:pt x="14590" y="7643"/>
                        <a:pt x="14654" y="7600"/>
                      </a:cubicBezTo>
                      <a:cubicBezTo>
                        <a:pt x="14675" y="7600"/>
                        <a:pt x="14696" y="7558"/>
                        <a:pt x="14696" y="7536"/>
                      </a:cubicBezTo>
                      <a:cubicBezTo>
                        <a:pt x="14696" y="7494"/>
                        <a:pt x="14675" y="7451"/>
                        <a:pt x="14654" y="7451"/>
                      </a:cubicBezTo>
                      <a:cubicBezTo>
                        <a:pt x="14547" y="7408"/>
                        <a:pt x="14462" y="7366"/>
                        <a:pt x="14356" y="7366"/>
                      </a:cubicBezTo>
                      <a:cubicBezTo>
                        <a:pt x="13972" y="7302"/>
                        <a:pt x="13589" y="7238"/>
                        <a:pt x="13206" y="7174"/>
                      </a:cubicBezTo>
                      <a:cubicBezTo>
                        <a:pt x="12503" y="7068"/>
                        <a:pt x="11800" y="6982"/>
                        <a:pt x="11118" y="6876"/>
                      </a:cubicBezTo>
                      <a:cubicBezTo>
                        <a:pt x="10373" y="6748"/>
                        <a:pt x="9628" y="6642"/>
                        <a:pt x="8882" y="6535"/>
                      </a:cubicBezTo>
                      <a:cubicBezTo>
                        <a:pt x="8776" y="6514"/>
                        <a:pt x="8648" y="6514"/>
                        <a:pt x="8520" y="6386"/>
                      </a:cubicBezTo>
                      <a:lnTo>
                        <a:pt x="8520" y="6407"/>
                      </a:lnTo>
                      <a:cubicBezTo>
                        <a:pt x="8520" y="6280"/>
                        <a:pt x="8520" y="6173"/>
                        <a:pt x="8499" y="6067"/>
                      </a:cubicBezTo>
                      <a:cubicBezTo>
                        <a:pt x="8477" y="5492"/>
                        <a:pt x="8456" y="4917"/>
                        <a:pt x="8414" y="4342"/>
                      </a:cubicBezTo>
                      <a:cubicBezTo>
                        <a:pt x="8371" y="3852"/>
                        <a:pt x="8328" y="3383"/>
                        <a:pt x="8286" y="2893"/>
                      </a:cubicBezTo>
                      <a:cubicBezTo>
                        <a:pt x="8243" y="2191"/>
                        <a:pt x="8222" y="1509"/>
                        <a:pt x="8179" y="806"/>
                      </a:cubicBezTo>
                      <a:cubicBezTo>
                        <a:pt x="8158" y="615"/>
                        <a:pt x="8137" y="444"/>
                        <a:pt x="8115" y="252"/>
                      </a:cubicBezTo>
                      <a:cubicBezTo>
                        <a:pt x="8115" y="189"/>
                        <a:pt x="8094" y="125"/>
                        <a:pt x="8051" y="61"/>
                      </a:cubicBezTo>
                      <a:cubicBezTo>
                        <a:pt x="8039" y="24"/>
                        <a:pt x="8005" y="1"/>
                        <a:pt x="79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5" name="Google Shape;1195;p32"/>
              <p:cNvGrpSpPr/>
              <p:nvPr/>
            </p:nvGrpSpPr>
            <p:grpSpPr>
              <a:xfrm>
                <a:off x="85242" y="755487"/>
                <a:ext cx="72420" cy="59171"/>
                <a:chOff x="1081830" y="1265825"/>
                <a:chExt cx="72420" cy="59171"/>
              </a:xfrm>
            </p:grpSpPr>
            <p:sp>
              <p:nvSpPr>
                <p:cNvPr id="1196" name="Google Shape;1196;p32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32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98" name="Google Shape;1198;p32"/>
            <p:cNvGrpSpPr/>
            <p:nvPr/>
          </p:nvGrpSpPr>
          <p:grpSpPr>
            <a:xfrm>
              <a:off x="464095" y="4732764"/>
              <a:ext cx="276760" cy="271622"/>
              <a:chOff x="3490002" y="196082"/>
              <a:chExt cx="276760" cy="271622"/>
            </a:xfrm>
          </p:grpSpPr>
          <p:sp>
            <p:nvSpPr>
              <p:cNvPr id="1199" name="Google Shape;1199;p32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32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1" name="Google Shape;1201;p32"/>
            <p:cNvGrpSpPr/>
            <p:nvPr/>
          </p:nvGrpSpPr>
          <p:grpSpPr>
            <a:xfrm>
              <a:off x="1180847" y="4732782"/>
              <a:ext cx="72420" cy="59171"/>
              <a:chOff x="1081830" y="1265825"/>
              <a:chExt cx="72420" cy="59171"/>
            </a:xfrm>
          </p:grpSpPr>
          <p:sp>
            <p:nvSpPr>
              <p:cNvPr id="1202" name="Google Shape;1202;p32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32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4" name="Google Shape;1204;p32"/>
            <p:cNvGrpSpPr/>
            <p:nvPr/>
          </p:nvGrpSpPr>
          <p:grpSpPr>
            <a:xfrm>
              <a:off x="176382" y="4468451"/>
              <a:ext cx="276760" cy="271622"/>
              <a:chOff x="3490002" y="196082"/>
              <a:chExt cx="276760" cy="271622"/>
            </a:xfrm>
          </p:grpSpPr>
          <p:sp>
            <p:nvSpPr>
              <p:cNvPr id="1205" name="Google Shape;1205;p32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32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7" name="Google Shape;1207;p32"/>
            <p:cNvGrpSpPr/>
            <p:nvPr/>
          </p:nvGrpSpPr>
          <p:grpSpPr>
            <a:xfrm rot="10800000">
              <a:off x="8103207" y="139114"/>
              <a:ext cx="864410" cy="535935"/>
              <a:chOff x="181652" y="4534532"/>
              <a:chExt cx="864410" cy="535935"/>
            </a:xfrm>
          </p:grpSpPr>
          <p:grpSp>
            <p:nvGrpSpPr>
              <p:cNvPr id="1208" name="Google Shape;1208;p32"/>
              <p:cNvGrpSpPr/>
              <p:nvPr/>
            </p:nvGrpSpPr>
            <p:grpSpPr>
              <a:xfrm>
                <a:off x="469365" y="4798844"/>
                <a:ext cx="276760" cy="271622"/>
                <a:chOff x="3490002" y="196082"/>
                <a:chExt cx="276760" cy="271622"/>
              </a:xfrm>
            </p:grpSpPr>
            <p:sp>
              <p:nvSpPr>
                <p:cNvPr id="1209" name="Google Shape;1209;p32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32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1" name="Google Shape;1211;p32"/>
              <p:cNvGrpSpPr/>
              <p:nvPr/>
            </p:nvGrpSpPr>
            <p:grpSpPr>
              <a:xfrm>
                <a:off x="973642" y="4739687"/>
                <a:ext cx="72420" cy="59171"/>
                <a:chOff x="1081830" y="1265825"/>
                <a:chExt cx="72420" cy="59171"/>
              </a:xfrm>
            </p:grpSpPr>
            <p:sp>
              <p:nvSpPr>
                <p:cNvPr id="1212" name="Google Shape;1212;p32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32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14" name="Google Shape;1214;p32"/>
              <p:cNvGrpSpPr/>
              <p:nvPr/>
            </p:nvGrpSpPr>
            <p:grpSpPr>
              <a:xfrm>
                <a:off x="181652" y="4534532"/>
                <a:ext cx="276760" cy="271622"/>
                <a:chOff x="3490002" y="196082"/>
                <a:chExt cx="276760" cy="271622"/>
              </a:xfrm>
            </p:grpSpPr>
            <p:sp>
              <p:nvSpPr>
                <p:cNvPr id="1215" name="Google Shape;1215;p32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" name="Google Shape;1216;p32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217" name="Google Shape;1217;p32"/>
            <p:cNvSpPr/>
            <p:nvPr/>
          </p:nvSpPr>
          <p:spPr>
            <a:xfrm flipH="1">
              <a:off x="8902971" y="3861682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2"/>
            <p:cNvSpPr/>
            <p:nvPr/>
          </p:nvSpPr>
          <p:spPr>
            <a:xfrm flipH="1">
              <a:off x="168558" y="1914557"/>
              <a:ext cx="64647" cy="65536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9" name="Google Shape;1219;p32"/>
            <p:cNvGrpSpPr/>
            <p:nvPr/>
          </p:nvGrpSpPr>
          <p:grpSpPr>
            <a:xfrm>
              <a:off x="8764222" y="1917744"/>
              <a:ext cx="72420" cy="59171"/>
              <a:chOff x="1081830" y="1265825"/>
              <a:chExt cx="72420" cy="59171"/>
            </a:xfrm>
          </p:grpSpPr>
          <p:sp>
            <p:nvSpPr>
              <p:cNvPr id="1220" name="Google Shape;1220;p32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32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22" name="Google Shape;1222;p32"/>
            <p:cNvGrpSpPr/>
            <p:nvPr/>
          </p:nvGrpSpPr>
          <p:grpSpPr>
            <a:xfrm>
              <a:off x="164660" y="3711857"/>
              <a:ext cx="72420" cy="59171"/>
              <a:chOff x="1081830" y="1265825"/>
              <a:chExt cx="72420" cy="59171"/>
            </a:xfrm>
          </p:grpSpPr>
          <p:sp>
            <p:nvSpPr>
              <p:cNvPr id="1223" name="Google Shape;1223;p32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32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25" name="Google Shape;1225;p32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26" name="Google Shape;1226;p32"/>
          <p:cNvSpPr txBox="1">
            <a:spLocks noGrp="1"/>
          </p:cNvSpPr>
          <p:nvPr>
            <p:ph type="subTitle" idx="1"/>
          </p:nvPr>
        </p:nvSpPr>
        <p:spPr>
          <a:xfrm>
            <a:off x="1709825" y="1655700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32"/>
          <p:cNvSpPr txBox="1">
            <a:spLocks noGrp="1"/>
          </p:cNvSpPr>
          <p:nvPr>
            <p:ph type="subTitle" idx="2"/>
          </p:nvPr>
        </p:nvSpPr>
        <p:spPr>
          <a:xfrm>
            <a:off x="1709825" y="1168800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228" name="Google Shape;1228;p32"/>
          <p:cNvSpPr txBox="1">
            <a:spLocks noGrp="1"/>
          </p:cNvSpPr>
          <p:nvPr>
            <p:ph type="subTitle" idx="3"/>
          </p:nvPr>
        </p:nvSpPr>
        <p:spPr>
          <a:xfrm>
            <a:off x="1709825" y="4001850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32"/>
          <p:cNvSpPr txBox="1">
            <a:spLocks noGrp="1"/>
          </p:cNvSpPr>
          <p:nvPr>
            <p:ph type="subTitle" idx="4"/>
          </p:nvPr>
        </p:nvSpPr>
        <p:spPr>
          <a:xfrm>
            <a:off x="1709825" y="3514950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230" name="Google Shape;1230;p32"/>
          <p:cNvSpPr txBox="1">
            <a:spLocks noGrp="1"/>
          </p:cNvSpPr>
          <p:nvPr>
            <p:ph type="subTitle" idx="5"/>
          </p:nvPr>
        </p:nvSpPr>
        <p:spPr>
          <a:xfrm>
            <a:off x="1709825" y="2828775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1" name="Google Shape;1231;p32"/>
          <p:cNvSpPr txBox="1">
            <a:spLocks noGrp="1"/>
          </p:cNvSpPr>
          <p:nvPr>
            <p:ph type="subTitle" idx="6"/>
          </p:nvPr>
        </p:nvSpPr>
        <p:spPr>
          <a:xfrm>
            <a:off x="1709825" y="2341875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232" name="Google Shape;1232;p32"/>
          <p:cNvSpPr txBox="1">
            <a:spLocks noGrp="1"/>
          </p:cNvSpPr>
          <p:nvPr>
            <p:ph type="subTitle" idx="7"/>
          </p:nvPr>
        </p:nvSpPr>
        <p:spPr>
          <a:xfrm>
            <a:off x="5924225" y="1655700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3" name="Google Shape;1233;p32"/>
          <p:cNvSpPr txBox="1">
            <a:spLocks noGrp="1"/>
          </p:cNvSpPr>
          <p:nvPr>
            <p:ph type="subTitle" idx="8"/>
          </p:nvPr>
        </p:nvSpPr>
        <p:spPr>
          <a:xfrm>
            <a:off x="5924225" y="1168800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234" name="Google Shape;1234;p32"/>
          <p:cNvSpPr txBox="1">
            <a:spLocks noGrp="1"/>
          </p:cNvSpPr>
          <p:nvPr>
            <p:ph type="subTitle" idx="9"/>
          </p:nvPr>
        </p:nvSpPr>
        <p:spPr>
          <a:xfrm>
            <a:off x="5924225" y="4001850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32"/>
          <p:cNvSpPr txBox="1">
            <a:spLocks noGrp="1"/>
          </p:cNvSpPr>
          <p:nvPr>
            <p:ph type="subTitle" idx="13"/>
          </p:nvPr>
        </p:nvSpPr>
        <p:spPr>
          <a:xfrm>
            <a:off x="5924225" y="3514950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236" name="Google Shape;1236;p32"/>
          <p:cNvSpPr txBox="1">
            <a:spLocks noGrp="1"/>
          </p:cNvSpPr>
          <p:nvPr>
            <p:ph type="subTitle" idx="14"/>
          </p:nvPr>
        </p:nvSpPr>
        <p:spPr>
          <a:xfrm>
            <a:off x="5924225" y="2828775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7" name="Google Shape;1237;p32"/>
          <p:cNvSpPr txBox="1">
            <a:spLocks noGrp="1"/>
          </p:cNvSpPr>
          <p:nvPr>
            <p:ph type="subTitle" idx="15"/>
          </p:nvPr>
        </p:nvSpPr>
        <p:spPr>
          <a:xfrm>
            <a:off x="5924225" y="2341875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8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33"/>
          <p:cNvSpPr txBox="1">
            <a:spLocks noGrp="1"/>
          </p:cNvSpPr>
          <p:nvPr>
            <p:ph type="title"/>
          </p:nvPr>
        </p:nvSpPr>
        <p:spPr>
          <a:xfrm>
            <a:off x="4606450" y="368525"/>
            <a:ext cx="3753900" cy="118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72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endParaRPr/>
          </a:p>
        </p:txBody>
      </p:sp>
      <p:sp>
        <p:nvSpPr>
          <p:cNvPr id="1240" name="Google Shape;1240;p33"/>
          <p:cNvSpPr txBox="1">
            <a:spLocks noGrp="1"/>
          </p:cNvSpPr>
          <p:nvPr>
            <p:ph type="subTitle" idx="1"/>
          </p:nvPr>
        </p:nvSpPr>
        <p:spPr>
          <a:xfrm>
            <a:off x="4606450" y="2513306"/>
            <a:ext cx="3753900" cy="8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1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1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1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1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1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1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1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 b="1"/>
            </a:lvl9pPr>
          </a:lstStyle>
          <a:p>
            <a:endParaRPr/>
          </a:p>
        </p:txBody>
      </p:sp>
      <p:sp>
        <p:nvSpPr>
          <p:cNvPr id="1241" name="Google Shape;1241;p33"/>
          <p:cNvSpPr txBox="1">
            <a:spLocks noGrp="1"/>
          </p:cNvSpPr>
          <p:nvPr>
            <p:ph type="subTitle" idx="2"/>
          </p:nvPr>
        </p:nvSpPr>
        <p:spPr>
          <a:xfrm>
            <a:off x="4606450" y="4281825"/>
            <a:ext cx="3753900" cy="3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1242" name="Google Shape;1242;p33"/>
          <p:cNvGrpSpPr/>
          <p:nvPr/>
        </p:nvGrpSpPr>
        <p:grpSpPr>
          <a:xfrm>
            <a:off x="194503" y="177896"/>
            <a:ext cx="8757822" cy="4913774"/>
            <a:chOff x="194503" y="177896"/>
            <a:chExt cx="8757822" cy="4913774"/>
          </a:xfrm>
        </p:grpSpPr>
        <p:grpSp>
          <p:nvGrpSpPr>
            <p:cNvPr id="1243" name="Google Shape;1243;p33"/>
            <p:cNvGrpSpPr/>
            <p:nvPr/>
          </p:nvGrpSpPr>
          <p:grpSpPr>
            <a:xfrm flipH="1">
              <a:off x="8615969" y="325119"/>
              <a:ext cx="263928" cy="259027"/>
              <a:chOff x="8281224" y="4108656"/>
              <a:chExt cx="263928" cy="259027"/>
            </a:xfrm>
          </p:grpSpPr>
          <p:sp>
            <p:nvSpPr>
              <p:cNvPr id="1244" name="Google Shape;1244;p33"/>
              <p:cNvSpPr/>
              <p:nvPr/>
            </p:nvSpPr>
            <p:spPr>
              <a:xfrm>
                <a:off x="8281224" y="4108656"/>
                <a:ext cx="263928" cy="259027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33"/>
              <p:cNvSpPr/>
              <p:nvPr/>
            </p:nvSpPr>
            <p:spPr>
              <a:xfrm>
                <a:off x="8300323" y="4122883"/>
                <a:ext cx="225729" cy="226600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46" name="Google Shape;1246;p33"/>
            <p:cNvSpPr/>
            <p:nvPr/>
          </p:nvSpPr>
          <p:spPr>
            <a:xfrm flipH="1">
              <a:off x="8279694" y="17789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7" name="Google Shape;1247;p33"/>
            <p:cNvGrpSpPr/>
            <p:nvPr/>
          </p:nvGrpSpPr>
          <p:grpSpPr>
            <a:xfrm flipH="1">
              <a:off x="194503" y="177906"/>
              <a:ext cx="669794" cy="830426"/>
              <a:chOff x="3553318" y="981747"/>
              <a:chExt cx="887615" cy="1100631"/>
            </a:xfrm>
          </p:grpSpPr>
          <p:sp>
            <p:nvSpPr>
              <p:cNvPr id="1248" name="Google Shape;1248;p33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33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33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33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33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33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33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55" name="Google Shape;1255;p33"/>
            <p:cNvGrpSpPr/>
            <p:nvPr/>
          </p:nvGrpSpPr>
          <p:grpSpPr>
            <a:xfrm flipH="1">
              <a:off x="8279703" y="4261244"/>
              <a:ext cx="669794" cy="830426"/>
              <a:chOff x="3553318" y="981747"/>
              <a:chExt cx="887615" cy="1100631"/>
            </a:xfrm>
          </p:grpSpPr>
          <p:sp>
            <p:nvSpPr>
              <p:cNvPr id="1256" name="Google Shape;1256;p33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33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33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33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60" name="Google Shape;1260;p33"/>
            <p:cNvGrpSpPr/>
            <p:nvPr/>
          </p:nvGrpSpPr>
          <p:grpSpPr>
            <a:xfrm flipH="1">
              <a:off x="308748" y="4292936"/>
              <a:ext cx="681393" cy="672200"/>
              <a:chOff x="8195930" y="4292936"/>
              <a:chExt cx="681393" cy="672200"/>
            </a:xfrm>
          </p:grpSpPr>
          <p:grpSp>
            <p:nvGrpSpPr>
              <p:cNvPr id="1261" name="Google Shape;1261;p33"/>
              <p:cNvGrpSpPr/>
              <p:nvPr/>
            </p:nvGrpSpPr>
            <p:grpSpPr>
              <a:xfrm>
                <a:off x="8785880" y="4292936"/>
                <a:ext cx="91443" cy="76200"/>
                <a:chOff x="8870910" y="-843670"/>
                <a:chExt cx="54606" cy="44645"/>
              </a:xfrm>
            </p:grpSpPr>
            <p:sp>
              <p:nvSpPr>
                <p:cNvPr id="1262" name="Google Shape;1262;p33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" name="Google Shape;1263;p33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4" name="Google Shape;1264;p33"/>
              <p:cNvGrpSpPr/>
              <p:nvPr/>
            </p:nvGrpSpPr>
            <p:grpSpPr>
              <a:xfrm>
                <a:off x="8600552" y="4693512"/>
                <a:ext cx="276760" cy="271622"/>
                <a:chOff x="3490002" y="196082"/>
                <a:chExt cx="276760" cy="271622"/>
              </a:xfrm>
            </p:grpSpPr>
            <p:sp>
              <p:nvSpPr>
                <p:cNvPr id="1265" name="Google Shape;1265;p33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1266;p33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67" name="Google Shape;1267;p33"/>
              <p:cNvGrpSpPr/>
              <p:nvPr/>
            </p:nvGrpSpPr>
            <p:grpSpPr>
              <a:xfrm>
                <a:off x="8195930" y="4888936"/>
                <a:ext cx="91443" cy="76200"/>
                <a:chOff x="8870910" y="-843670"/>
                <a:chExt cx="54606" cy="44645"/>
              </a:xfrm>
            </p:grpSpPr>
            <p:sp>
              <p:nvSpPr>
                <p:cNvPr id="1268" name="Google Shape;1268;p33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1269;p33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270" name="Google Shape;1270;p33"/>
            <p:cNvSpPr/>
            <p:nvPr/>
          </p:nvSpPr>
          <p:spPr>
            <a:xfrm flipH="1">
              <a:off x="4112694" y="471174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3"/>
            <p:cNvSpPr/>
            <p:nvPr/>
          </p:nvSpPr>
          <p:spPr>
            <a:xfrm flipH="1">
              <a:off x="374769" y="176662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72" name="Google Shape;1272;p33"/>
            <p:cNvGrpSpPr/>
            <p:nvPr/>
          </p:nvGrpSpPr>
          <p:grpSpPr>
            <a:xfrm>
              <a:off x="8879905" y="2922325"/>
              <a:ext cx="72420" cy="59171"/>
              <a:chOff x="1081830" y="1265825"/>
              <a:chExt cx="72420" cy="59171"/>
            </a:xfrm>
          </p:grpSpPr>
          <p:sp>
            <p:nvSpPr>
              <p:cNvPr id="1273" name="Google Shape;1273;p33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33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75" name="Google Shape;1275;p33"/>
          <p:cNvSpPr txBox="1"/>
          <p:nvPr/>
        </p:nvSpPr>
        <p:spPr>
          <a:xfrm>
            <a:off x="4606450" y="3498247"/>
            <a:ext cx="3753900" cy="73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18"/>
              <a:buNone/>
            </a:pP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200" b="1" u="sng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, including icons by </a:t>
            </a:r>
            <a:r>
              <a:rPr lang="en" sz="1200" b="1" u="sng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, and infographics &amp; images by </a:t>
            </a:r>
            <a:r>
              <a:rPr lang="en" sz="1200" b="1" u="sng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>
              <a:solidFill>
                <a:schemeClr val="dk1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7" name="Google Shape;1277;p34"/>
          <p:cNvGrpSpPr/>
          <p:nvPr/>
        </p:nvGrpSpPr>
        <p:grpSpPr>
          <a:xfrm>
            <a:off x="302599" y="177896"/>
            <a:ext cx="8754994" cy="4805887"/>
            <a:chOff x="302599" y="177896"/>
            <a:chExt cx="8754994" cy="4805887"/>
          </a:xfrm>
        </p:grpSpPr>
        <p:grpSp>
          <p:nvGrpSpPr>
            <p:cNvPr id="1278" name="Google Shape;1278;p34"/>
            <p:cNvGrpSpPr/>
            <p:nvPr/>
          </p:nvGrpSpPr>
          <p:grpSpPr>
            <a:xfrm>
              <a:off x="372199" y="2152806"/>
              <a:ext cx="263928" cy="259027"/>
              <a:chOff x="8281224" y="4108656"/>
              <a:chExt cx="263928" cy="259027"/>
            </a:xfrm>
          </p:grpSpPr>
          <p:sp>
            <p:nvSpPr>
              <p:cNvPr id="1279" name="Google Shape;1279;p34"/>
              <p:cNvSpPr/>
              <p:nvPr/>
            </p:nvSpPr>
            <p:spPr>
              <a:xfrm>
                <a:off x="8281224" y="4108656"/>
                <a:ext cx="263928" cy="259027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34"/>
              <p:cNvSpPr/>
              <p:nvPr/>
            </p:nvSpPr>
            <p:spPr>
              <a:xfrm>
                <a:off x="8300323" y="4122883"/>
                <a:ext cx="225729" cy="226600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81" name="Google Shape;1281;p34"/>
            <p:cNvSpPr/>
            <p:nvPr/>
          </p:nvSpPr>
          <p:spPr>
            <a:xfrm>
              <a:off x="1963244" y="38964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82" name="Google Shape;1282;p34"/>
            <p:cNvGrpSpPr/>
            <p:nvPr/>
          </p:nvGrpSpPr>
          <p:grpSpPr>
            <a:xfrm>
              <a:off x="8387799" y="177906"/>
              <a:ext cx="669794" cy="830426"/>
              <a:chOff x="3553318" y="981747"/>
              <a:chExt cx="887615" cy="1100631"/>
            </a:xfrm>
          </p:grpSpPr>
          <p:sp>
            <p:nvSpPr>
              <p:cNvPr id="1283" name="Google Shape;1283;p34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34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34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34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34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34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34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0" name="Google Shape;1290;p34"/>
            <p:cNvSpPr/>
            <p:nvPr/>
          </p:nvSpPr>
          <p:spPr>
            <a:xfrm>
              <a:off x="4884344" y="17789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91" name="Google Shape;1291;p34"/>
            <p:cNvGrpSpPr/>
            <p:nvPr/>
          </p:nvGrpSpPr>
          <p:grpSpPr>
            <a:xfrm>
              <a:off x="302599" y="4153356"/>
              <a:ext cx="669794" cy="830426"/>
              <a:chOff x="3553318" y="981747"/>
              <a:chExt cx="887615" cy="1100631"/>
            </a:xfrm>
          </p:grpSpPr>
          <p:sp>
            <p:nvSpPr>
              <p:cNvPr id="1292" name="Google Shape;1292;p34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34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34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34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34"/>
              <p:cNvSpPr/>
              <p:nvPr/>
            </p:nvSpPr>
            <p:spPr>
              <a:xfrm>
                <a:off x="4350067" y="1303583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7" name="Google Shape;1297;p34"/>
            <p:cNvGrpSpPr/>
            <p:nvPr/>
          </p:nvGrpSpPr>
          <p:grpSpPr>
            <a:xfrm>
              <a:off x="8195930" y="4292936"/>
              <a:ext cx="681393" cy="672200"/>
              <a:chOff x="8195930" y="4292936"/>
              <a:chExt cx="681393" cy="672200"/>
            </a:xfrm>
          </p:grpSpPr>
          <p:grpSp>
            <p:nvGrpSpPr>
              <p:cNvPr id="1298" name="Google Shape;1298;p34"/>
              <p:cNvGrpSpPr/>
              <p:nvPr/>
            </p:nvGrpSpPr>
            <p:grpSpPr>
              <a:xfrm>
                <a:off x="8785880" y="4292936"/>
                <a:ext cx="91443" cy="76200"/>
                <a:chOff x="8870910" y="-843670"/>
                <a:chExt cx="54606" cy="44645"/>
              </a:xfrm>
            </p:grpSpPr>
            <p:sp>
              <p:nvSpPr>
                <p:cNvPr id="1299" name="Google Shape;1299;p34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" name="Google Shape;1300;p34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1" name="Google Shape;1301;p34"/>
              <p:cNvGrpSpPr/>
              <p:nvPr/>
            </p:nvGrpSpPr>
            <p:grpSpPr>
              <a:xfrm>
                <a:off x="8600552" y="4693512"/>
                <a:ext cx="276760" cy="271622"/>
                <a:chOff x="3490002" y="196082"/>
                <a:chExt cx="276760" cy="271622"/>
              </a:xfrm>
            </p:grpSpPr>
            <p:sp>
              <p:nvSpPr>
                <p:cNvPr id="1302" name="Google Shape;1302;p34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" name="Google Shape;1303;p34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04" name="Google Shape;1304;p34"/>
              <p:cNvGrpSpPr/>
              <p:nvPr/>
            </p:nvGrpSpPr>
            <p:grpSpPr>
              <a:xfrm>
                <a:off x="8195930" y="4888936"/>
                <a:ext cx="91443" cy="76200"/>
                <a:chOff x="8870910" y="-843670"/>
                <a:chExt cx="54606" cy="44645"/>
              </a:xfrm>
            </p:grpSpPr>
            <p:sp>
              <p:nvSpPr>
                <p:cNvPr id="1305" name="Google Shape;1305;p34"/>
                <p:cNvSpPr/>
                <p:nvPr/>
              </p:nvSpPr>
              <p:spPr>
                <a:xfrm>
                  <a:off x="8870910" y="-843670"/>
                  <a:ext cx="54606" cy="44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1045" extrusionOk="0">
                      <a:moveTo>
                        <a:pt x="583" y="160"/>
                      </a:moveTo>
                      <a:cubicBezTo>
                        <a:pt x="701" y="160"/>
                        <a:pt x="822" y="198"/>
                        <a:pt x="895" y="270"/>
                      </a:cubicBezTo>
                      <a:cubicBezTo>
                        <a:pt x="1022" y="398"/>
                        <a:pt x="1044" y="590"/>
                        <a:pt x="916" y="739"/>
                      </a:cubicBezTo>
                      <a:cubicBezTo>
                        <a:pt x="809" y="824"/>
                        <a:pt x="682" y="867"/>
                        <a:pt x="533" y="867"/>
                      </a:cubicBezTo>
                      <a:cubicBezTo>
                        <a:pt x="469" y="867"/>
                        <a:pt x="405" y="824"/>
                        <a:pt x="362" y="760"/>
                      </a:cubicBezTo>
                      <a:cubicBezTo>
                        <a:pt x="320" y="718"/>
                        <a:pt x="213" y="718"/>
                        <a:pt x="213" y="632"/>
                      </a:cubicBezTo>
                      <a:cubicBezTo>
                        <a:pt x="213" y="547"/>
                        <a:pt x="213" y="462"/>
                        <a:pt x="234" y="377"/>
                      </a:cubicBezTo>
                      <a:cubicBezTo>
                        <a:pt x="234" y="313"/>
                        <a:pt x="298" y="249"/>
                        <a:pt x="341" y="228"/>
                      </a:cubicBezTo>
                      <a:cubicBezTo>
                        <a:pt x="405" y="182"/>
                        <a:pt x="494" y="160"/>
                        <a:pt x="583" y="160"/>
                      </a:cubicBezTo>
                      <a:close/>
                      <a:moveTo>
                        <a:pt x="581" y="1"/>
                      </a:moveTo>
                      <a:cubicBezTo>
                        <a:pt x="525" y="1"/>
                        <a:pt x="467" y="6"/>
                        <a:pt x="405" y="15"/>
                      </a:cubicBezTo>
                      <a:cubicBezTo>
                        <a:pt x="192" y="57"/>
                        <a:pt x="85" y="206"/>
                        <a:pt x="43" y="398"/>
                      </a:cubicBezTo>
                      <a:cubicBezTo>
                        <a:pt x="0" y="611"/>
                        <a:pt x="43" y="803"/>
                        <a:pt x="234" y="931"/>
                      </a:cubicBezTo>
                      <a:cubicBezTo>
                        <a:pt x="348" y="1006"/>
                        <a:pt x="474" y="1044"/>
                        <a:pt x="598" y="1044"/>
                      </a:cubicBezTo>
                      <a:cubicBezTo>
                        <a:pt x="753" y="1044"/>
                        <a:pt x="904" y="985"/>
                        <a:pt x="1022" y="867"/>
                      </a:cubicBezTo>
                      <a:cubicBezTo>
                        <a:pt x="1278" y="590"/>
                        <a:pt x="1172" y="143"/>
                        <a:pt x="809" y="36"/>
                      </a:cubicBezTo>
                      <a:cubicBezTo>
                        <a:pt x="735" y="11"/>
                        <a:pt x="660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" name="Google Shape;1306;p34"/>
                <p:cNvSpPr/>
                <p:nvPr/>
              </p:nvSpPr>
              <p:spPr>
                <a:xfrm>
                  <a:off x="8880011" y="-836877"/>
                  <a:ext cx="35507" cy="30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08" extrusionOk="0">
                      <a:moveTo>
                        <a:pt x="362" y="1"/>
                      </a:moveTo>
                      <a:cubicBezTo>
                        <a:pt x="270" y="1"/>
                        <a:pt x="183" y="23"/>
                        <a:pt x="128" y="69"/>
                      </a:cubicBezTo>
                      <a:cubicBezTo>
                        <a:pt x="64" y="111"/>
                        <a:pt x="21" y="154"/>
                        <a:pt x="0" y="218"/>
                      </a:cubicBezTo>
                      <a:cubicBezTo>
                        <a:pt x="0" y="303"/>
                        <a:pt x="0" y="388"/>
                        <a:pt x="0" y="473"/>
                      </a:cubicBezTo>
                      <a:cubicBezTo>
                        <a:pt x="0" y="580"/>
                        <a:pt x="107" y="559"/>
                        <a:pt x="149" y="601"/>
                      </a:cubicBezTo>
                      <a:cubicBezTo>
                        <a:pt x="192" y="665"/>
                        <a:pt x="256" y="708"/>
                        <a:pt x="320" y="708"/>
                      </a:cubicBezTo>
                      <a:cubicBezTo>
                        <a:pt x="469" y="708"/>
                        <a:pt x="596" y="686"/>
                        <a:pt x="703" y="580"/>
                      </a:cubicBezTo>
                      <a:cubicBezTo>
                        <a:pt x="831" y="431"/>
                        <a:pt x="809" y="239"/>
                        <a:pt x="682" y="111"/>
                      </a:cubicBezTo>
                      <a:cubicBezTo>
                        <a:pt x="609" y="39"/>
                        <a:pt x="482" y="1"/>
                        <a:pt x="36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307" name="Google Shape;1307;p34"/>
            <p:cNvSpPr/>
            <p:nvPr/>
          </p:nvSpPr>
          <p:spPr>
            <a:xfrm>
              <a:off x="3125869" y="463302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4"/>
            <p:cNvSpPr/>
            <p:nvPr/>
          </p:nvSpPr>
          <p:spPr>
            <a:xfrm>
              <a:off x="8790469" y="176662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0">
    <p:spTree>
      <p:nvGrpSpPr>
        <p:cNvPr id="1" name="Shape 1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" name="Google Shape;1310;p35"/>
          <p:cNvGrpSpPr/>
          <p:nvPr/>
        </p:nvGrpSpPr>
        <p:grpSpPr>
          <a:xfrm>
            <a:off x="79399" y="128372"/>
            <a:ext cx="8985202" cy="4886756"/>
            <a:chOff x="79399" y="128372"/>
            <a:chExt cx="8985202" cy="4886756"/>
          </a:xfrm>
        </p:grpSpPr>
        <p:grpSp>
          <p:nvGrpSpPr>
            <p:cNvPr id="1311" name="Google Shape;1311;p35"/>
            <p:cNvGrpSpPr/>
            <p:nvPr/>
          </p:nvGrpSpPr>
          <p:grpSpPr>
            <a:xfrm flipH="1">
              <a:off x="79399" y="128372"/>
              <a:ext cx="627988" cy="778586"/>
              <a:chOff x="3553318" y="981747"/>
              <a:chExt cx="887615" cy="1100631"/>
            </a:xfrm>
          </p:grpSpPr>
          <p:sp>
            <p:nvSpPr>
              <p:cNvPr id="1312" name="Google Shape;1312;p35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35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35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35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35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35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18" name="Google Shape;1318;p35"/>
            <p:cNvGrpSpPr/>
            <p:nvPr/>
          </p:nvGrpSpPr>
          <p:grpSpPr>
            <a:xfrm rot="10800000" flipH="1">
              <a:off x="145331" y="4336103"/>
              <a:ext cx="610196" cy="579450"/>
              <a:chOff x="139234" y="196081"/>
              <a:chExt cx="610196" cy="579450"/>
            </a:xfrm>
          </p:grpSpPr>
          <p:grpSp>
            <p:nvGrpSpPr>
              <p:cNvPr id="1319" name="Google Shape;1319;p35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1320" name="Google Shape;1320;p35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1" name="Google Shape;1321;p35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22" name="Google Shape;1322;p35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1323" name="Google Shape;1323;p35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4" name="Google Shape;1324;p35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325" name="Google Shape;1325;p35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26" name="Google Shape;1326;p35"/>
            <p:cNvGrpSpPr/>
            <p:nvPr/>
          </p:nvGrpSpPr>
          <p:grpSpPr>
            <a:xfrm>
              <a:off x="8375138" y="4249879"/>
              <a:ext cx="689463" cy="765249"/>
              <a:chOff x="3466427" y="1000601"/>
              <a:chExt cx="974505" cy="1081776"/>
            </a:xfrm>
          </p:grpSpPr>
          <p:sp>
            <p:nvSpPr>
              <p:cNvPr id="1327" name="Google Shape;1327;p35"/>
              <p:cNvSpPr/>
              <p:nvPr/>
            </p:nvSpPr>
            <p:spPr>
              <a:xfrm>
                <a:off x="3466427" y="1000619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35"/>
              <p:cNvSpPr/>
              <p:nvPr/>
            </p:nvSpPr>
            <p:spPr>
              <a:xfrm>
                <a:off x="3491738" y="1019474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35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35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35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2" name="Google Shape;1332;p35"/>
            <p:cNvGrpSpPr/>
            <p:nvPr/>
          </p:nvGrpSpPr>
          <p:grpSpPr>
            <a:xfrm rot="5400000">
              <a:off x="8266981" y="227945"/>
              <a:ext cx="610196" cy="579450"/>
              <a:chOff x="139234" y="196081"/>
              <a:chExt cx="610196" cy="579450"/>
            </a:xfrm>
          </p:grpSpPr>
          <p:grpSp>
            <p:nvGrpSpPr>
              <p:cNvPr id="1333" name="Google Shape;1333;p35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1334" name="Google Shape;1334;p35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" name="Google Shape;1335;p35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36" name="Google Shape;1336;p35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1337" name="Google Shape;1337;p35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" name="Google Shape;1338;p35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339" name="Google Shape;1339;p35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40" name="Google Shape;1340;p35"/>
            <p:cNvSpPr/>
            <p:nvPr/>
          </p:nvSpPr>
          <p:spPr>
            <a:xfrm flipH="1">
              <a:off x="8715179" y="1838503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1" name="Google Shape;1341;p35"/>
            <p:cNvGrpSpPr/>
            <p:nvPr/>
          </p:nvGrpSpPr>
          <p:grpSpPr>
            <a:xfrm rot="10800000" flipH="1">
              <a:off x="145339" y="2812526"/>
              <a:ext cx="72420" cy="59171"/>
              <a:chOff x="1081830" y="1265825"/>
              <a:chExt cx="72420" cy="59171"/>
            </a:xfrm>
          </p:grpSpPr>
          <p:sp>
            <p:nvSpPr>
              <p:cNvPr id="1342" name="Google Shape;1342;p35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35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44" name="Google Shape;1344;p35"/>
            <p:cNvSpPr/>
            <p:nvPr/>
          </p:nvSpPr>
          <p:spPr>
            <a:xfrm flipH="1">
              <a:off x="6501954" y="4786253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5" name="Google Shape;1345;p35"/>
            <p:cNvGrpSpPr/>
            <p:nvPr/>
          </p:nvGrpSpPr>
          <p:grpSpPr>
            <a:xfrm rot="10800000" flipH="1">
              <a:off x="7457614" y="488076"/>
              <a:ext cx="72420" cy="59171"/>
              <a:chOff x="1081830" y="1265825"/>
              <a:chExt cx="72420" cy="59171"/>
            </a:xfrm>
          </p:grpSpPr>
          <p:sp>
            <p:nvSpPr>
              <p:cNvPr id="1346" name="Google Shape;1346;p35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35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48" name="Google Shape;1348;p35"/>
            <p:cNvSpPr/>
            <p:nvPr/>
          </p:nvSpPr>
          <p:spPr>
            <a:xfrm flipH="1">
              <a:off x="3646229" y="291753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75288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5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p5"/>
          <p:cNvSpPr txBox="1">
            <a:spLocks noGrp="1"/>
          </p:cNvSpPr>
          <p:nvPr>
            <p:ph type="subTitle" idx="1"/>
          </p:nvPr>
        </p:nvSpPr>
        <p:spPr>
          <a:xfrm>
            <a:off x="1826881" y="3281852"/>
            <a:ext cx="24003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" name="Google Shape;122;p5"/>
          <p:cNvSpPr txBox="1">
            <a:spLocks noGrp="1"/>
          </p:cNvSpPr>
          <p:nvPr>
            <p:ph type="subTitle" idx="2"/>
          </p:nvPr>
        </p:nvSpPr>
        <p:spPr>
          <a:xfrm>
            <a:off x="1826881" y="2769500"/>
            <a:ext cx="24003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123" name="Google Shape;123;p5"/>
          <p:cNvSpPr txBox="1">
            <a:spLocks noGrp="1"/>
          </p:cNvSpPr>
          <p:nvPr>
            <p:ph type="subTitle" idx="3"/>
          </p:nvPr>
        </p:nvSpPr>
        <p:spPr>
          <a:xfrm>
            <a:off x="4916819" y="3281852"/>
            <a:ext cx="24003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" name="Google Shape;124;p5"/>
          <p:cNvSpPr txBox="1">
            <a:spLocks noGrp="1"/>
          </p:cNvSpPr>
          <p:nvPr>
            <p:ph type="subTitle" idx="4"/>
          </p:nvPr>
        </p:nvSpPr>
        <p:spPr>
          <a:xfrm>
            <a:off x="4916819" y="2769500"/>
            <a:ext cx="24003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700"/>
              <a:buFont typeface="Just Another Hand"/>
              <a:buNone/>
              <a:defRPr sz="2700"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grpSp>
        <p:nvGrpSpPr>
          <p:cNvPr id="125" name="Google Shape;125;p5"/>
          <p:cNvGrpSpPr/>
          <p:nvPr/>
        </p:nvGrpSpPr>
        <p:grpSpPr>
          <a:xfrm>
            <a:off x="228127" y="270224"/>
            <a:ext cx="8830568" cy="4649230"/>
            <a:chOff x="228127" y="270224"/>
            <a:chExt cx="8830568" cy="4649230"/>
          </a:xfrm>
        </p:grpSpPr>
        <p:grpSp>
          <p:nvGrpSpPr>
            <p:cNvPr id="126" name="Google Shape;126;p5"/>
            <p:cNvGrpSpPr/>
            <p:nvPr/>
          </p:nvGrpSpPr>
          <p:grpSpPr>
            <a:xfrm>
              <a:off x="234549" y="2620556"/>
              <a:ext cx="263928" cy="259027"/>
              <a:chOff x="8676874" y="-2744444"/>
              <a:chExt cx="263928" cy="259027"/>
            </a:xfrm>
          </p:grpSpPr>
          <p:sp>
            <p:nvSpPr>
              <p:cNvPr id="127" name="Google Shape;127;p5"/>
              <p:cNvSpPr/>
              <p:nvPr/>
            </p:nvSpPr>
            <p:spPr>
              <a:xfrm>
                <a:off x="8676874" y="-2744444"/>
                <a:ext cx="263928" cy="259027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5"/>
              <p:cNvSpPr/>
              <p:nvPr/>
            </p:nvSpPr>
            <p:spPr>
              <a:xfrm>
                <a:off x="8695973" y="-2730217"/>
                <a:ext cx="225729" cy="226600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9" name="Google Shape;129;p5"/>
            <p:cNvGrpSpPr/>
            <p:nvPr/>
          </p:nvGrpSpPr>
          <p:grpSpPr>
            <a:xfrm>
              <a:off x="8430730" y="410701"/>
              <a:ext cx="627966" cy="628619"/>
              <a:chOff x="8718705" y="-2542624"/>
              <a:chExt cx="627966" cy="628619"/>
            </a:xfrm>
          </p:grpSpPr>
          <p:sp>
            <p:nvSpPr>
              <p:cNvPr id="130" name="Google Shape;130;p5"/>
              <p:cNvSpPr/>
              <p:nvPr/>
            </p:nvSpPr>
            <p:spPr>
              <a:xfrm>
                <a:off x="8735112" y="-2528227"/>
                <a:ext cx="586990" cy="574190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5"/>
              <p:cNvSpPr/>
              <p:nvPr/>
            </p:nvSpPr>
            <p:spPr>
              <a:xfrm>
                <a:off x="8718705" y="-2542624"/>
                <a:ext cx="627966" cy="628619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2" name="Google Shape;132;p5"/>
            <p:cNvSpPr/>
            <p:nvPr/>
          </p:nvSpPr>
          <p:spPr>
            <a:xfrm>
              <a:off x="7730569" y="483259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3" name="Google Shape;133;p5"/>
            <p:cNvGrpSpPr/>
            <p:nvPr/>
          </p:nvGrpSpPr>
          <p:grpSpPr>
            <a:xfrm>
              <a:off x="228127" y="403694"/>
              <a:ext cx="276760" cy="271622"/>
              <a:chOff x="3490002" y="196082"/>
              <a:chExt cx="276760" cy="271622"/>
            </a:xfrm>
          </p:grpSpPr>
          <p:sp>
            <p:nvSpPr>
              <p:cNvPr id="134" name="Google Shape;134;p5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5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6" name="Google Shape;136;p5"/>
            <p:cNvSpPr/>
            <p:nvPr/>
          </p:nvSpPr>
          <p:spPr>
            <a:xfrm flipH="1">
              <a:off x="1025086" y="270224"/>
              <a:ext cx="67790" cy="68723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5"/>
            <p:cNvSpPr/>
            <p:nvPr/>
          </p:nvSpPr>
          <p:spPr>
            <a:xfrm>
              <a:off x="8796244" y="393912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8" name="Google Shape;138;p5"/>
            <p:cNvGrpSpPr/>
            <p:nvPr/>
          </p:nvGrpSpPr>
          <p:grpSpPr>
            <a:xfrm>
              <a:off x="8606327" y="4608569"/>
              <a:ext cx="276760" cy="271622"/>
              <a:chOff x="3490002" y="196082"/>
              <a:chExt cx="276760" cy="271622"/>
            </a:xfrm>
          </p:grpSpPr>
          <p:sp>
            <p:nvSpPr>
              <p:cNvPr id="139" name="Google Shape;139;p5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5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" name="Google Shape;141;p5"/>
            <p:cNvGrpSpPr/>
            <p:nvPr/>
          </p:nvGrpSpPr>
          <p:grpSpPr>
            <a:xfrm flipH="1">
              <a:off x="8803466" y="1432562"/>
              <a:ext cx="72420" cy="59171"/>
              <a:chOff x="1081830" y="1265825"/>
              <a:chExt cx="72420" cy="59171"/>
            </a:xfrm>
          </p:grpSpPr>
          <p:sp>
            <p:nvSpPr>
              <p:cNvPr id="142" name="Google Shape;142;p5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5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6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46" name="Google Shape;146;p6"/>
          <p:cNvGrpSpPr/>
          <p:nvPr/>
        </p:nvGrpSpPr>
        <p:grpSpPr>
          <a:xfrm>
            <a:off x="85267" y="4369131"/>
            <a:ext cx="627966" cy="628619"/>
            <a:chOff x="8323055" y="-897499"/>
            <a:chExt cx="627966" cy="628619"/>
          </a:xfrm>
        </p:grpSpPr>
        <p:sp>
          <p:nvSpPr>
            <p:cNvPr id="147" name="Google Shape;147;p6"/>
            <p:cNvSpPr/>
            <p:nvPr/>
          </p:nvSpPr>
          <p:spPr>
            <a:xfrm>
              <a:off x="8339462" y="-883102"/>
              <a:ext cx="586990" cy="574190"/>
            </a:xfrm>
            <a:custGeom>
              <a:avLst/>
              <a:gdLst/>
              <a:ahLst/>
              <a:cxnLst/>
              <a:rect l="l" t="t" r="r" b="b"/>
              <a:pathLst>
                <a:path w="13738" h="13440" extrusionOk="0">
                  <a:moveTo>
                    <a:pt x="7561" y="1"/>
                  </a:moveTo>
                  <a:cubicBezTo>
                    <a:pt x="7518" y="107"/>
                    <a:pt x="7476" y="192"/>
                    <a:pt x="7476" y="256"/>
                  </a:cubicBezTo>
                  <a:cubicBezTo>
                    <a:pt x="7220" y="1257"/>
                    <a:pt x="6965" y="2258"/>
                    <a:pt x="6709" y="3259"/>
                  </a:cubicBezTo>
                  <a:cubicBezTo>
                    <a:pt x="6603" y="3706"/>
                    <a:pt x="6496" y="4132"/>
                    <a:pt x="6390" y="4580"/>
                  </a:cubicBezTo>
                  <a:cubicBezTo>
                    <a:pt x="6262" y="5027"/>
                    <a:pt x="6134" y="5453"/>
                    <a:pt x="6006" y="5921"/>
                  </a:cubicBezTo>
                  <a:cubicBezTo>
                    <a:pt x="4026" y="6198"/>
                    <a:pt x="2024" y="6305"/>
                    <a:pt x="0" y="6539"/>
                  </a:cubicBezTo>
                  <a:cubicBezTo>
                    <a:pt x="64" y="6624"/>
                    <a:pt x="149" y="6624"/>
                    <a:pt x="213" y="6645"/>
                  </a:cubicBezTo>
                  <a:cubicBezTo>
                    <a:pt x="1278" y="6858"/>
                    <a:pt x="2343" y="7071"/>
                    <a:pt x="3408" y="7284"/>
                  </a:cubicBezTo>
                  <a:cubicBezTo>
                    <a:pt x="4111" y="7433"/>
                    <a:pt x="4814" y="7583"/>
                    <a:pt x="5495" y="7774"/>
                  </a:cubicBezTo>
                  <a:cubicBezTo>
                    <a:pt x="5602" y="7796"/>
                    <a:pt x="5708" y="7817"/>
                    <a:pt x="5772" y="7881"/>
                  </a:cubicBezTo>
                  <a:cubicBezTo>
                    <a:pt x="5836" y="8158"/>
                    <a:pt x="5900" y="8413"/>
                    <a:pt x="5964" y="8669"/>
                  </a:cubicBezTo>
                  <a:cubicBezTo>
                    <a:pt x="6155" y="9435"/>
                    <a:pt x="6368" y="10202"/>
                    <a:pt x="6581" y="10969"/>
                  </a:cubicBezTo>
                  <a:cubicBezTo>
                    <a:pt x="6645" y="11267"/>
                    <a:pt x="6730" y="11544"/>
                    <a:pt x="6773" y="11842"/>
                  </a:cubicBezTo>
                  <a:cubicBezTo>
                    <a:pt x="6858" y="12353"/>
                    <a:pt x="6922" y="12864"/>
                    <a:pt x="7007" y="13376"/>
                  </a:cubicBezTo>
                  <a:cubicBezTo>
                    <a:pt x="7007" y="13397"/>
                    <a:pt x="7029" y="13418"/>
                    <a:pt x="7050" y="13439"/>
                  </a:cubicBezTo>
                  <a:cubicBezTo>
                    <a:pt x="7071" y="13418"/>
                    <a:pt x="7092" y="13397"/>
                    <a:pt x="7092" y="13376"/>
                  </a:cubicBezTo>
                  <a:cubicBezTo>
                    <a:pt x="7114" y="13120"/>
                    <a:pt x="7135" y="12886"/>
                    <a:pt x="7156" y="12630"/>
                  </a:cubicBezTo>
                  <a:cubicBezTo>
                    <a:pt x="7199" y="12204"/>
                    <a:pt x="7220" y="11778"/>
                    <a:pt x="7284" y="11331"/>
                  </a:cubicBezTo>
                  <a:cubicBezTo>
                    <a:pt x="7391" y="10500"/>
                    <a:pt x="7518" y="9670"/>
                    <a:pt x="7625" y="8839"/>
                  </a:cubicBezTo>
                  <a:cubicBezTo>
                    <a:pt x="7667" y="8626"/>
                    <a:pt x="7731" y="8434"/>
                    <a:pt x="7667" y="8264"/>
                  </a:cubicBezTo>
                  <a:cubicBezTo>
                    <a:pt x="7731" y="8179"/>
                    <a:pt x="7817" y="8179"/>
                    <a:pt x="7880" y="8158"/>
                  </a:cubicBezTo>
                  <a:cubicBezTo>
                    <a:pt x="8243" y="8094"/>
                    <a:pt x="8605" y="8030"/>
                    <a:pt x="8945" y="7966"/>
                  </a:cubicBezTo>
                  <a:cubicBezTo>
                    <a:pt x="9584" y="7838"/>
                    <a:pt x="10223" y="7732"/>
                    <a:pt x="10862" y="7668"/>
                  </a:cubicBezTo>
                  <a:cubicBezTo>
                    <a:pt x="11224" y="7646"/>
                    <a:pt x="11608" y="7604"/>
                    <a:pt x="11970" y="7540"/>
                  </a:cubicBezTo>
                  <a:cubicBezTo>
                    <a:pt x="12523" y="7433"/>
                    <a:pt x="13077" y="7327"/>
                    <a:pt x="13631" y="7221"/>
                  </a:cubicBezTo>
                  <a:cubicBezTo>
                    <a:pt x="13673" y="7221"/>
                    <a:pt x="13716" y="7221"/>
                    <a:pt x="13737" y="7135"/>
                  </a:cubicBezTo>
                  <a:cubicBezTo>
                    <a:pt x="13460" y="7114"/>
                    <a:pt x="13205" y="7050"/>
                    <a:pt x="12949" y="7029"/>
                  </a:cubicBezTo>
                  <a:cubicBezTo>
                    <a:pt x="12481" y="6965"/>
                    <a:pt x="12033" y="6901"/>
                    <a:pt x="11586" y="6837"/>
                  </a:cubicBezTo>
                  <a:cubicBezTo>
                    <a:pt x="10926" y="6731"/>
                    <a:pt x="10266" y="6645"/>
                    <a:pt x="9606" y="6539"/>
                  </a:cubicBezTo>
                  <a:cubicBezTo>
                    <a:pt x="9201" y="6475"/>
                    <a:pt x="8796" y="6411"/>
                    <a:pt x="8392" y="6326"/>
                  </a:cubicBezTo>
                  <a:cubicBezTo>
                    <a:pt x="8008" y="6262"/>
                    <a:pt x="7987" y="6220"/>
                    <a:pt x="7966" y="5836"/>
                  </a:cubicBezTo>
                  <a:cubicBezTo>
                    <a:pt x="7923" y="5112"/>
                    <a:pt x="7880" y="4367"/>
                    <a:pt x="7838" y="3643"/>
                  </a:cubicBezTo>
                  <a:cubicBezTo>
                    <a:pt x="7795" y="2940"/>
                    <a:pt x="7731" y="2258"/>
                    <a:pt x="7689" y="1577"/>
                  </a:cubicBezTo>
                  <a:cubicBezTo>
                    <a:pt x="7646" y="1108"/>
                    <a:pt x="7625" y="640"/>
                    <a:pt x="7604" y="171"/>
                  </a:cubicBezTo>
                  <a:cubicBezTo>
                    <a:pt x="7582" y="128"/>
                    <a:pt x="7582" y="86"/>
                    <a:pt x="75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6"/>
            <p:cNvSpPr/>
            <p:nvPr/>
          </p:nvSpPr>
          <p:spPr>
            <a:xfrm>
              <a:off x="8323055" y="-897499"/>
              <a:ext cx="627966" cy="628619"/>
            </a:xfrm>
            <a:custGeom>
              <a:avLst/>
              <a:gdLst/>
              <a:ahLst/>
              <a:cxnLst/>
              <a:rect l="l" t="t" r="r" b="b"/>
              <a:pathLst>
                <a:path w="14697" h="14714" extrusionOk="0">
                  <a:moveTo>
                    <a:pt x="7945" y="338"/>
                  </a:moveTo>
                  <a:cubicBezTo>
                    <a:pt x="7966" y="423"/>
                    <a:pt x="7966" y="465"/>
                    <a:pt x="7966" y="508"/>
                  </a:cubicBezTo>
                  <a:cubicBezTo>
                    <a:pt x="8009" y="977"/>
                    <a:pt x="8030" y="1445"/>
                    <a:pt x="8073" y="1914"/>
                  </a:cubicBezTo>
                  <a:cubicBezTo>
                    <a:pt x="8115" y="2595"/>
                    <a:pt x="8179" y="3298"/>
                    <a:pt x="8222" y="3980"/>
                  </a:cubicBezTo>
                  <a:cubicBezTo>
                    <a:pt x="8264" y="4704"/>
                    <a:pt x="8307" y="5449"/>
                    <a:pt x="8350" y="6173"/>
                  </a:cubicBezTo>
                  <a:cubicBezTo>
                    <a:pt x="8371" y="6557"/>
                    <a:pt x="8392" y="6599"/>
                    <a:pt x="8776" y="6684"/>
                  </a:cubicBezTo>
                  <a:cubicBezTo>
                    <a:pt x="9180" y="6748"/>
                    <a:pt x="9585" y="6812"/>
                    <a:pt x="9990" y="6876"/>
                  </a:cubicBezTo>
                  <a:cubicBezTo>
                    <a:pt x="10650" y="6982"/>
                    <a:pt x="11310" y="7068"/>
                    <a:pt x="11970" y="7174"/>
                  </a:cubicBezTo>
                  <a:cubicBezTo>
                    <a:pt x="12417" y="7238"/>
                    <a:pt x="12865" y="7302"/>
                    <a:pt x="13312" y="7366"/>
                  </a:cubicBezTo>
                  <a:cubicBezTo>
                    <a:pt x="13589" y="7408"/>
                    <a:pt x="13844" y="7451"/>
                    <a:pt x="14121" y="7494"/>
                  </a:cubicBezTo>
                  <a:cubicBezTo>
                    <a:pt x="14100" y="7558"/>
                    <a:pt x="14036" y="7558"/>
                    <a:pt x="13994" y="7558"/>
                  </a:cubicBezTo>
                  <a:cubicBezTo>
                    <a:pt x="13440" y="7664"/>
                    <a:pt x="12907" y="7770"/>
                    <a:pt x="12354" y="7877"/>
                  </a:cubicBezTo>
                  <a:cubicBezTo>
                    <a:pt x="11970" y="7941"/>
                    <a:pt x="11608" y="7983"/>
                    <a:pt x="11246" y="8005"/>
                  </a:cubicBezTo>
                  <a:cubicBezTo>
                    <a:pt x="10607" y="8069"/>
                    <a:pt x="9968" y="8175"/>
                    <a:pt x="9329" y="8303"/>
                  </a:cubicBezTo>
                  <a:cubicBezTo>
                    <a:pt x="8967" y="8367"/>
                    <a:pt x="8627" y="8431"/>
                    <a:pt x="8264" y="8495"/>
                  </a:cubicBezTo>
                  <a:cubicBezTo>
                    <a:pt x="8179" y="8516"/>
                    <a:pt x="8115" y="8516"/>
                    <a:pt x="8051" y="8601"/>
                  </a:cubicBezTo>
                  <a:cubicBezTo>
                    <a:pt x="8115" y="8793"/>
                    <a:pt x="8030" y="8984"/>
                    <a:pt x="8009" y="9176"/>
                  </a:cubicBezTo>
                  <a:cubicBezTo>
                    <a:pt x="7902" y="10007"/>
                    <a:pt x="7775" y="10837"/>
                    <a:pt x="7668" y="11668"/>
                  </a:cubicBezTo>
                  <a:cubicBezTo>
                    <a:pt x="7604" y="12115"/>
                    <a:pt x="7583" y="12541"/>
                    <a:pt x="7540" y="12967"/>
                  </a:cubicBezTo>
                  <a:cubicBezTo>
                    <a:pt x="7519" y="13223"/>
                    <a:pt x="7498" y="13457"/>
                    <a:pt x="7476" y="13713"/>
                  </a:cubicBezTo>
                  <a:cubicBezTo>
                    <a:pt x="7476" y="13734"/>
                    <a:pt x="7455" y="13755"/>
                    <a:pt x="7434" y="13798"/>
                  </a:cubicBezTo>
                  <a:cubicBezTo>
                    <a:pt x="7413" y="13755"/>
                    <a:pt x="7391" y="13734"/>
                    <a:pt x="7391" y="13713"/>
                  </a:cubicBezTo>
                  <a:cubicBezTo>
                    <a:pt x="7306" y="13201"/>
                    <a:pt x="7242" y="12690"/>
                    <a:pt x="7157" y="12179"/>
                  </a:cubicBezTo>
                  <a:cubicBezTo>
                    <a:pt x="7114" y="11881"/>
                    <a:pt x="7029" y="11604"/>
                    <a:pt x="6965" y="11306"/>
                  </a:cubicBezTo>
                  <a:cubicBezTo>
                    <a:pt x="6752" y="10539"/>
                    <a:pt x="6539" y="9772"/>
                    <a:pt x="6348" y="9006"/>
                  </a:cubicBezTo>
                  <a:cubicBezTo>
                    <a:pt x="6262" y="8750"/>
                    <a:pt x="6220" y="8495"/>
                    <a:pt x="6135" y="8218"/>
                  </a:cubicBezTo>
                  <a:cubicBezTo>
                    <a:pt x="6071" y="8154"/>
                    <a:pt x="5986" y="8133"/>
                    <a:pt x="5879" y="8111"/>
                  </a:cubicBezTo>
                  <a:cubicBezTo>
                    <a:pt x="5198" y="7920"/>
                    <a:pt x="4495" y="7770"/>
                    <a:pt x="3792" y="7621"/>
                  </a:cubicBezTo>
                  <a:cubicBezTo>
                    <a:pt x="2727" y="7408"/>
                    <a:pt x="1662" y="7195"/>
                    <a:pt x="597" y="6982"/>
                  </a:cubicBezTo>
                  <a:cubicBezTo>
                    <a:pt x="533" y="6961"/>
                    <a:pt x="448" y="6961"/>
                    <a:pt x="384" y="6876"/>
                  </a:cubicBezTo>
                  <a:cubicBezTo>
                    <a:pt x="2408" y="6642"/>
                    <a:pt x="4410" y="6535"/>
                    <a:pt x="6390" y="6258"/>
                  </a:cubicBezTo>
                  <a:cubicBezTo>
                    <a:pt x="6518" y="5790"/>
                    <a:pt x="6646" y="5364"/>
                    <a:pt x="6752" y="4917"/>
                  </a:cubicBezTo>
                  <a:cubicBezTo>
                    <a:pt x="6880" y="4469"/>
                    <a:pt x="6987" y="4043"/>
                    <a:pt x="7093" y="3596"/>
                  </a:cubicBezTo>
                  <a:cubicBezTo>
                    <a:pt x="7349" y="2595"/>
                    <a:pt x="7604" y="1594"/>
                    <a:pt x="7860" y="593"/>
                  </a:cubicBezTo>
                  <a:cubicBezTo>
                    <a:pt x="7860" y="529"/>
                    <a:pt x="7902" y="465"/>
                    <a:pt x="7945" y="338"/>
                  </a:cubicBezTo>
                  <a:close/>
                  <a:moveTo>
                    <a:pt x="7971" y="1"/>
                  </a:moveTo>
                  <a:cubicBezTo>
                    <a:pt x="7946" y="1"/>
                    <a:pt x="7920" y="13"/>
                    <a:pt x="7902" y="39"/>
                  </a:cubicBezTo>
                  <a:cubicBezTo>
                    <a:pt x="7860" y="61"/>
                    <a:pt x="7817" y="125"/>
                    <a:pt x="7817" y="167"/>
                  </a:cubicBezTo>
                  <a:cubicBezTo>
                    <a:pt x="7775" y="274"/>
                    <a:pt x="7732" y="380"/>
                    <a:pt x="7689" y="508"/>
                  </a:cubicBezTo>
                  <a:cubicBezTo>
                    <a:pt x="7540" y="1147"/>
                    <a:pt x="7370" y="1786"/>
                    <a:pt x="7200" y="2425"/>
                  </a:cubicBezTo>
                  <a:cubicBezTo>
                    <a:pt x="6923" y="3575"/>
                    <a:pt x="6667" y="4725"/>
                    <a:pt x="6326" y="5854"/>
                  </a:cubicBezTo>
                  <a:cubicBezTo>
                    <a:pt x="6305" y="5939"/>
                    <a:pt x="6262" y="6024"/>
                    <a:pt x="6241" y="6109"/>
                  </a:cubicBezTo>
                  <a:cubicBezTo>
                    <a:pt x="6135" y="6131"/>
                    <a:pt x="6028" y="6152"/>
                    <a:pt x="5922" y="6152"/>
                  </a:cubicBezTo>
                  <a:cubicBezTo>
                    <a:pt x="5517" y="6194"/>
                    <a:pt x="5091" y="6237"/>
                    <a:pt x="4686" y="6280"/>
                  </a:cubicBezTo>
                  <a:cubicBezTo>
                    <a:pt x="4048" y="6344"/>
                    <a:pt x="3409" y="6407"/>
                    <a:pt x="2770" y="6471"/>
                  </a:cubicBezTo>
                  <a:cubicBezTo>
                    <a:pt x="1982" y="6557"/>
                    <a:pt x="1194" y="6620"/>
                    <a:pt x="384" y="6706"/>
                  </a:cubicBezTo>
                  <a:cubicBezTo>
                    <a:pt x="278" y="6727"/>
                    <a:pt x="171" y="6748"/>
                    <a:pt x="86" y="6791"/>
                  </a:cubicBezTo>
                  <a:cubicBezTo>
                    <a:pt x="1" y="6833"/>
                    <a:pt x="1" y="6961"/>
                    <a:pt x="65" y="6982"/>
                  </a:cubicBezTo>
                  <a:cubicBezTo>
                    <a:pt x="150" y="7025"/>
                    <a:pt x="257" y="7068"/>
                    <a:pt x="342" y="7089"/>
                  </a:cubicBezTo>
                  <a:cubicBezTo>
                    <a:pt x="938" y="7217"/>
                    <a:pt x="1534" y="7345"/>
                    <a:pt x="2131" y="7472"/>
                  </a:cubicBezTo>
                  <a:cubicBezTo>
                    <a:pt x="3110" y="7664"/>
                    <a:pt x="4069" y="7856"/>
                    <a:pt x="5027" y="8069"/>
                  </a:cubicBezTo>
                  <a:cubicBezTo>
                    <a:pt x="5347" y="8133"/>
                    <a:pt x="5666" y="8239"/>
                    <a:pt x="5986" y="8303"/>
                  </a:cubicBezTo>
                  <a:cubicBezTo>
                    <a:pt x="6028" y="8452"/>
                    <a:pt x="6050" y="8580"/>
                    <a:pt x="6092" y="8708"/>
                  </a:cubicBezTo>
                  <a:cubicBezTo>
                    <a:pt x="6262" y="9389"/>
                    <a:pt x="6454" y="10049"/>
                    <a:pt x="6625" y="10710"/>
                  </a:cubicBezTo>
                  <a:cubicBezTo>
                    <a:pt x="6923" y="11711"/>
                    <a:pt x="7136" y="12712"/>
                    <a:pt x="7221" y="13755"/>
                  </a:cubicBezTo>
                  <a:cubicBezTo>
                    <a:pt x="7242" y="14011"/>
                    <a:pt x="7285" y="14266"/>
                    <a:pt x="7306" y="14522"/>
                  </a:cubicBezTo>
                  <a:cubicBezTo>
                    <a:pt x="7327" y="14586"/>
                    <a:pt x="7327" y="14628"/>
                    <a:pt x="7370" y="14692"/>
                  </a:cubicBezTo>
                  <a:cubicBezTo>
                    <a:pt x="7370" y="14692"/>
                    <a:pt x="7413" y="14714"/>
                    <a:pt x="7434" y="14714"/>
                  </a:cubicBezTo>
                  <a:cubicBezTo>
                    <a:pt x="7455" y="14714"/>
                    <a:pt x="7498" y="14692"/>
                    <a:pt x="7519" y="14671"/>
                  </a:cubicBezTo>
                  <a:cubicBezTo>
                    <a:pt x="7540" y="14650"/>
                    <a:pt x="7540" y="14607"/>
                    <a:pt x="7540" y="14586"/>
                  </a:cubicBezTo>
                  <a:cubicBezTo>
                    <a:pt x="7562" y="14458"/>
                    <a:pt x="7583" y="14330"/>
                    <a:pt x="7583" y="14181"/>
                  </a:cubicBezTo>
                  <a:cubicBezTo>
                    <a:pt x="7647" y="13542"/>
                    <a:pt x="7689" y="12903"/>
                    <a:pt x="7775" y="12264"/>
                  </a:cubicBezTo>
                  <a:cubicBezTo>
                    <a:pt x="7881" y="11285"/>
                    <a:pt x="8030" y="10326"/>
                    <a:pt x="8158" y="9347"/>
                  </a:cubicBezTo>
                  <a:cubicBezTo>
                    <a:pt x="8179" y="9134"/>
                    <a:pt x="8222" y="8899"/>
                    <a:pt x="8264" y="8665"/>
                  </a:cubicBezTo>
                  <a:cubicBezTo>
                    <a:pt x="8371" y="8644"/>
                    <a:pt x="8477" y="8622"/>
                    <a:pt x="8584" y="8601"/>
                  </a:cubicBezTo>
                  <a:cubicBezTo>
                    <a:pt x="8839" y="8559"/>
                    <a:pt x="9116" y="8516"/>
                    <a:pt x="9372" y="8473"/>
                  </a:cubicBezTo>
                  <a:cubicBezTo>
                    <a:pt x="9990" y="8324"/>
                    <a:pt x="10607" y="8239"/>
                    <a:pt x="11246" y="8175"/>
                  </a:cubicBezTo>
                  <a:cubicBezTo>
                    <a:pt x="11715" y="8133"/>
                    <a:pt x="12205" y="8069"/>
                    <a:pt x="12673" y="7983"/>
                  </a:cubicBezTo>
                  <a:cubicBezTo>
                    <a:pt x="13269" y="7898"/>
                    <a:pt x="13844" y="7770"/>
                    <a:pt x="14441" y="7664"/>
                  </a:cubicBezTo>
                  <a:cubicBezTo>
                    <a:pt x="14505" y="7643"/>
                    <a:pt x="14590" y="7643"/>
                    <a:pt x="14654" y="7600"/>
                  </a:cubicBezTo>
                  <a:cubicBezTo>
                    <a:pt x="14675" y="7600"/>
                    <a:pt x="14696" y="7558"/>
                    <a:pt x="14696" y="7536"/>
                  </a:cubicBezTo>
                  <a:cubicBezTo>
                    <a:pt x="14696" y="7494"/>
                    <a:pt x="14675" y="7451"/>
                    <a:pt x="14654" y="7451"/>
                  </a:cubicBezTo>
                  <a:cubicBezTo>
                    <a:pt x="14547" y="7408"/>
                    <a:pt x="14462" y="7366"/>
                    <a:pt x="14356" y="7366"/>
                  </a:cubicBezTo>
                  <a:cubicBezTo>
                    <a:pt x="13972" y="7302"/>
                    <a:pt x="13589" y="7238"/>
                    <a:pt x="13206" y="7174"/>
                  </a:cubicBezTo>
                  <a:cubicBezTo>
                    <a:pt x="12503" y="7068"/>
                    <a:pt x="11800" y="6982"/>
                    <a:pt x="11118" y="6876"/>
                  </a:cubicBezTo>
                  <a:cubicBezTo>
                    <a:pt x="10373" y="6748"/>
                    <a:pt x="9628" y="6642"/>
                    <a:pt x="8882" y="6535"/>
                  </a:cubicBezTo>
                  <a:cubicBezTo>
                    <a:pt x="8776" y="6514"/>
                    <a:pt x="8648" y="6514"/>
                    <a:pt x="8520" y="6386"/>
                  </a:cubicBezTo>
                  <a:lnTo>
                    <a:pt x="8520" y="6407"/>
                  </a:lnTo>
                  <a:cubicBezTo>
                    <a:pt x="8520" y="6280"/>
                    <a:pt x="8520" y="6173"/>
                    <a:pt x="8499" y="6067"/>
                  </a:cubicBezTo>
                  <a:cubicBezTo>
                    <a:pt x="8477" y="5492"/>
                    <a:pt x="8456" y="4917"/>
                    <a:pt x="8414" y="4342"/>
                  </a:cubicBezTo>
                  <a:cubicBezTo>
                    <a:pt x="8371" y="3852"/>
                    <a:pt x="8328" y="3383"/>
                    <a:pt x="8286" y="2893"/>
                  </a:cubicBezTo>
                  <a:cubicBezTo>
                    <a:pt x="8243" y="2191"/>
                    <a:pt x="8222" y="1509"/>
                    <a:pt x="8179" y="806"/>
                  </a:cubicBezTo>
                  <a:cubicBezTo>
                    <a:pt x="8158" y="615"/>
                    <a:pt x="8137" y="444"/>
                    <a:pt x="8115" y="252"/>
                  </a:cubicBezTo>
                  <a:cubicBezTo>
                    <a:pt x="8115" y="189"/>
                    <a:pt x="8094" y="125"/>
                    <a:pt x="8051" y="61"/>
                  </a:cubicBezTo>
                  <a:cubicBezTo>
                    <a:pt x="8039" y="24"/>
                    <a:pt x="8005" y="1"/>
                    <a:pt x="79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" name="Google Shape;149;p6"/>
          <p:cNvSpPr/>
          <p:nvPr/>
        </p:nvSpPr>
        <p:spPr>
          <a:xfrm>
            <a:off x="873876" y="4796562"/>
            <a:ext cx="64647" cy="65536"/>
          </a:xfrm>
          <a:custGeom>
            <a:avLst/>
            <a:gdLst/>
            <a:ahLst/>
            <a:cxnLst/>
            <a:rect l="l" t="t" r="r" b="b"/>
            <a:pathLst>
              <a:path w="1513" h="1534" extrusionOk="0">
                <a:moveTo>
                  <a:pt x="65" y="0"/>
                </a:moveTo>
                <a:cubicBezTo>
                  <a:pt x="43" y="0"/>
                  <a:pt x="22" y="22"/>
                  <a:pt x="43" y="22"/>
                </a:cubicBezTo>
                <a:cubicBezTo>
                  <a:pt x="43" y="43"/>
                  <a:pt x="43" y="43"/>
                  <a:pt x="65" y="64"/>
                </a:cubicBezTo>
                <a:cubicBezTo>
                  <a:pt x="107" y="128"/>
                  <a:pt x="150" y="213"/>
                  <a:pt x="192" y="277"/>
                </a:cubicBezTo>
                <a:cubicBezTo>
                  <a:pt x="278" y="384"/>
                  <a:pt x="341" y="511"/>
                  <a:pt x="427" y="618"/>
                </a:cubicBezTo>
                <a:cubicBezTo>
                  <a:pt x="448" y="660"/>
                  <a:pt x="469" y="703"/>
                  <a:pt x="490" y="746"/>
                </a:cubicBezTo>
                <a:cubicBezTo>
                  <a:pt x="490" y="767"/>
                  <a:pt x="469" y="788"/>
                  <a:pt x="469" y="788"/>
                </a:cubicBezTo>
                <a:cubicBezTo>
                  <a:pt x="405" y="873"/>
                  <a:pt x="363" y="959"/>
                  <a:pt x="320" y="1044"/>
                </a:cubicBezTo>
                <a:cubicBezTo>
                  <a:pt x="256" y="1172"/>
                  <a:pt x="171" y="1299"/>
                  <a:pt x="86" y="1406"/>
                </a:cubicBezTo>
                <a:cubicBezTo>
                  <a:pt x="43" y="1427"/>
                  <a:pt x="22" y="1470"/>
                  <a:pt x="1" y="1491"/>
                </a:cubicBezTo>
                <a:cubicBezTo>
                  <a:pt x="1" y="1491"/>
                  <a:pt x="1" y="1512"/>
                  <a:pt x="1" y="1512"/>
                </a:cubicBezTo>
                <a:cubicBezTo>
                  <a:pt x="1" y="1512"/>
                  <a:pt x="1" y="1512"/>
                  <a:pt x="1" y="1534"/>
                </a:cubicBezTo>
                <a:lnTo>
                  <a:pt x="22" y="1534"/>
                </a:lnTo>
                <a:cubicBezTo>
                  <a:pt x="22" y="1534"/>
                  <a:pt x="22" y="1534"/>
                  <a:pt x="22" y="1512"/>
                </a:cubicBezTo>
                <a:cubicBezTo>
                  <a:pt x="43" y="1512"/>
                  <a:pt x="43" y="1491"/>
                  <a:pt x="65" y="1491"/>
                </a:cubicBezTo>
                <a:cubicBezTo>
                  <a:pt x="128" y="1427"/>
                  <a:pt x="214" y="1363"/>
                  <a:pt x="278" y="1321"/>
                </a:cubicBezTo>
                <a:cubicBezTo>
                  <a:pt x="384" y="1236"/>
                  <a:pt x="490" y="1150"/>
                  <a:pt x="597" y="1065"/>
                </a:cubicBezTo>
                <a:cubicBezTo>
                  <a:pt x="640" y="1044"/>
                  <a:pt x="661" y="1023"/>
                  <a:pt x="682" y="1001"/>
                </a:cubicBezTo>
                <a:cubicBezTo>
                  <a:pt x="703" y="1023"/>
                  <a:pt x="703" y="1023"/>
                  <a:pt x="725" y="1044"/>
                </a:cubicBezTo>
                <a:cubicBezTo>
                  <a:pt x="746" y="1065"/>
                  <a:pt x="789" y="1086"/>
                  <a:pt x="810" y="1108"/>
                </a:cubicBezTo>
                <a:cubicBezTo>
                  <a:pt x="895" y="1150"/>
                  <a:pt x="959" y="1193"/>
                  <a:pt x="1023" y="1257"/>
                </a:cubicBezTo>
                <a:cubicBezTo>
                  <a:pt x="1087" y="1299"/>
                  <a:pt x="1129" y="1342"/>
                  <a:pt x="1193" y="1385"/>
                </a:cubicBezTo>
                <a:lnTo>
                  <a:pt x="1385" y="1512"/>
                </a:lnTo>
                <a:cubicBezTo>
                  <a:pt x="1406" y="1534"/>
                  <a:pt x="1406" y="1534"/>
                  <a:pt x="1428" y="1534"/>
                </a:cubicBezTo>
                <a:cubicBezTo>
                  <a:pt x="1428" y="1534"/>
                  <a:pt x="1449" y="1534"/>
                  <a:pt x="1428" y="1512"/>
                </a:cubicBezTo>
                <a:lnTo>
                  <a:pt x="1449" y="1512"/>
                </a:lnTo>
                <a:cubicBezTo>
                  <a:pt x="1449" y="1512"/>
                  <a:pt x="1428" y="1491"/>
                  <a:pt x="1428" y="1470"/>
                </a:cubicBezTo>
                <a:cubicBezTo>
                  <a:pt x="1385" y="1427"/>
                  <a:pt x="1364" y="1385"/>
                  <a:pt x="1321" y="1342"/>
                </a:cubicBezTo>
                <a:cubicBezTo>
                  <a:pt x="1257" y="1257"/>
                  <a:pt x="1193" y="1193"/>
                  <a:pt x="1151" y="1108"/>
                </a:cubicBezTo>
                <a:cubicBezTo>
                  <a:pt x="1087" y="1023"/>
                  <a:pt x="1023" y="937"/>
                  <a:pt x="959" y="852"/>
                </a:cubicBezTo>
                <a:cubicBezTo>
                  <a:pt x="959" y="831"/>
                  <a:pt x="938" y="831"/>
                  <a:pt x="938" y="810"/>
                </a:cubicBezTo>
                <a:cubicBezTo>
                  <a:pt x="938" y="788"/>
                  <a:pt x="959" y="788"/>
                  <a:pt x="959" y="767"/>
                </a:cubicBezTo>
                <a:cubicBezTo>
                  <a:pt x="1023" y="703"/>
                  <a:pt x="1087" y="639"/>
                  <a:pt x="1129" y="597"/>
                </a:cubicBezTo>
                <a:cubicBezTo>
                  <a:pt x="1172" y="533"/>
                  <a:pt x="1215" y="490"/>
                  <a:pt x="1257" y="426"/>
                </a:cubicBezTo>
                <a:cubicBezTo>
                  <a:pt x="1321" y="362"/>
                  <a:pt x="1385" y="277"/>
                  <a:pt x="1449" y="213"/>
                </a:cubicBezTo>
                <a:cubicBezTo>
                  <a:pt x="1470" y="192"/>
                  <a:pt x="1491" y="171"/>
                  <a:pt x="1513" y="149"/>
                </a:cubicBezTo>
                <a:cubicBezTo>
                  <a:pt x="1513" y="149"/>
                  <a:pt x="1513" y="128"/>
                  <a:pt x="1513" y="128"/>
                </a:cubicBezTo>
                <a:cubicBezTo>
                  <a:pt x="1513" y="128"/>
                  <a:pt x="1513" y="107"/>
                  <a:pt x="1513" y="107"/>
                </a:cubicBezTo>
                <a:lnTo>
                  <a:pt x="1491" y="107"/>
                </a:lnTo>
                <a:cubicBezTo>
                  <a:pt x="1470" y="128"/>
                  <a:pt x="1449" y="128"/>
                  <a:pt x="1428" y="128"/>
                </a:cubicBezTo>
                <a:cubicBezTo>
                  <a:pt x="1364" y="192"/>
                  <a:pt x="1278" y="235"/>
                  <a:pt x="1193" y="277"/>
                </a:cubicBezTo>
                <a:cubicBezTo>
                  <a:pt x="1066" y="362"/>
                  <a:pt x="916" y="447"/>
                  <a:pt x="767" y="533"/>
                </a:cubicBezTo>
                <a:cubicBezTo>
                  <a:pt x="767" y="533"/>
                  <a:pt x="746" y="533"/>
                  <a:pt x="725" y="554"/>
                </a:cubicBezTo>
                <a:cubicBezTo>
                  <a:pt x="725" y="533"/>
                  <a:pt x="703" y="533"/>
                  <a:pt x="703" y="511"/>
                </a:cubicBezTo>
                <a:cubicBezTo>
                  <a:pt x="661" y="490"/>
                  <a:pt x="597" y="447"/>
                  <a:pt x="554" y="405"/>
                </a:cubicBezTo>
                <a:cubicBezTo>
                  <a:pt x="490" y="362"/>
                  <a:pt x="427" y="298"/>
                  <a:pt x="363" y="235"/>
                </a:cubicBezTo>
                <a:cubicBezTo>
                  <a:pt x="256" y="171"/>
                  <a:pt x="192" y="85"/>
                  <a:pt x="107" y="22"/>
                </a:cubicBezTo>
                <a:cubicBezTo>
                  <a:pt x="86" y="22"/>
                  <a:pt x="65" y="0"/>
                  <a:pt x="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6"/>
          <p:cNvSpPr/>
          <p:nvPr/>
        </p:nvSpPr>
        <p:spPr>
          <a:xfrm flipH="1">
            <a:off x="139636" y="3843067"/>
            <a:ext cx="67790" cy="68723"/>
          </a:xfrm>
          <a:custGeom>
            <a:avLst/>
            <a:gdLst/>
            <a:ahLst/>
            <a:cxnLst/>
            <a:rect l="l" t="t" r="r" b="b"/>
            <a:pathLst>
              <a:path w="1513" h="1534" extrusionOk="0">
                <a:moveTo>
                  <a:pt x="65" y="0"/>
                </a:moveTo>
                <a:cubicBezTo>
                  <a:pt x="43" y="0"/>
                  <a:pt x="22" y="22"/>
                  <a:pt x="43" y="22"/>
                </a:cubicBezTo>
                <a:cubicBezTo>
                  <a:pt x="43" y="43"/>
                  <a:pt x="43" y="43"/>
                  <a:pt x="65" y="64"/>
                </a:cubicBezTo>
                <a:cubicBezTo>
                  <a:pt x="107" y="128"/>
                  <a:pt x="150" y="213"/>
                  <a:pt x="192" y="277"/>
                </a:cubicBezTo>
                <a:cubicBezTo>
                  <a:pt x="278" y="384"/>
                  <a:pt x="341" y="511"/>
                  <a:pt x="427" y="618"/>
                </a:cubicBezTo>
                <a:cubicBezTo>
                  <a:pt x="448" y="660"/>
                  <a:pt x="469" y="703"/>
                  <a:pt x="490" y="746"/>
                </a:cubicBezTo>
                <a:cubicBezTo>
                  <a:pt x="490" y="767"/>
                  <a:pt x="469" y="788"/>
                  <a:pt x="469" y="788"/>
                </a:cubicBezTo>
                <a:cubicBezTo>
                  <a:pt x="405" y="873"/>
                  <a:pt x="363" y="959"/>
                  <a:pt x="320" y="1044"/>
                </a:cubicBezTo>
                <a:cubicBezTo>
                  <a:pt x="256" y="1172"/>
                  <a:pt x="171" y="1299"/>
                  <a:pt x="86" y="1406"/>
                </a:cubicBezTo>
                <a:cubicBezTo>
                  <a:pt x="43" y="1427"/>
                  <a:pt x="22" y="1470"/>
                  <a:pt x="1" y="1491"/>
                </a:cubicBezTo>
                <a:cubicBezTo>
                  <a:pt x="1" y="1491"/>
                  <a:pt x="1" y="1512"/>
                  <a:pt x="1" y="1512"/>
                </a:cubicBezTo>
                <a:cubicBezTo>
                  <a:pt x="1" y="1512"/>
                  <a:pt x="1" y="1512"/>
                  <a:pt x="1" y="1534"/>
                </a:cubicBezTo>
                <a:lnTo>
                  <a:pt x="22" y="1534"/>
                </a:lnTo>
                <a:cubicBezTo>
                  <a:pt x="22" y="1534"/>
                  <a:pt x="22" y="1534"/>
                  <a:pt x="22" y="1512"/>
                </a:cubicBezTo>
                <a:cubicBezTo>
                  <a:pt x="43" y="1512"/>
                  <a:pt x="43" y="1491"/>
                  <a:pt x="65" y="1491"/>
                </a:cubicBezTo>
                <a:cubicBezTo>
                  <a:pt x="128" y="1427"/>
                  <a:pt x="214" y="1363"/>
                  <a:pt x="278" y="1321"/>
                </a:cubicBezTo>
                <a:cubicBezTo>
                  <a:pt x="384" y="1236"/>
                  <a:pt x="490" y="1150"/>
                  <a:pt x="597" y="1065"/>
                </a:cubicBezTo>
                <a:cubicBezTo>
                  <a:pt x="640" y="1044"/>
                  <a:pt x="661" y="1023"/>
                  <a:pt x="682" y="1001"/>
                </a:cubicBezTo>
                <a:cubicBezTo>
                  <a:pt x="703" y="1023"/>
                  <a:pt x="703" y="1023"/>
                  <a:pt x="725" y="1044"/>
                </a:cubicBezTo>
                <a:cubicBezTo>
                  <a:pt x="746" y="1065"/>
                  <a:pt x="789" y="1086"/>
                  <a:pt x="810" y="1108"/>
                </a:cubicBezTo>
                <a:cubicBezTo>
                  <a:pt x="895" y="1150"/>
                  <a:pt x="959" y="1193"/>
                  <a:pt x="1023" y="1257"/>
                </a:cubicBezTo>
                <a:cubicBezTo>
                  <a:pt x="1087" y="1299"/>
                  <a:pt x="1129" y="1342"/>
                  <a:pt x="1193" y="1385"/>
                </a:cubicBezTo>
                <a:lnTo>
                  <a:pt x="1385" y="1512"/>
                </a:lnTo>
                <a:cubicBezTo>
                  <a:pt x="1406" y="1534"/>
                  <a:pt x="1406" y="1534"/>
                  <a:pt x="1428" y="1534"/>
                </a:cubicBezTo>
                <a:cubicBezTo>
                  <a:pt x="1428" y="1534"/>
                  <a:pt x="1449" y="1534"/>
                  <a:pt x="1428" y="1512"/>
                </a:cubicBezTo>
                <a:lnTo>
                  <a:pt x="1449" y="1512"/>
                </a:lnTo>
                <a:cubicBezTo>
                  <a:pt x="1449" y="1512"/>
                  <a:pt x="1428" y="1491"/>
                  <a:pt x="1428" y="1470"/>
                </a:cubicBezTo>
                <a:cubicBezTo>
                  <a:pt x="1385" y="1427"/>
                  <a:pt x="1364" y="1385"/>
                  <a:pt x="1321" y="1342"/>
                </a:cubicBezTo>
                <a:cubicBezTo>
                  <a:pt x="1257" y="1257"/>
                  <a:pt x="1193" y="1193"/>
                  <a:pt x="1151" y="1108"/>
                </a:cubicBezTo>
                <a:cubicBezTo>
                  <a:pt x="1087" y="1023"/>
                  <a:pt x="1023" y="937"/>
                  <a:pt x="959" y="852"/>
                </a:cubicBezTo>
                <a:cubicBezTo>
                  <a:pt x="959" y="831"/>
                  <a:pt x="938" y="831"/>
                  <a:pt x="938" y="810"/>
                </a:cubicBezTo>
                <a:cubicBezTo>
                  <a:pt x="938" y="788"/>
                  <a:pt x="959" y="788"/>
                  <a:pt x="959" y="767"/>
                </a:cubicBezTo>
                <a:cubicBezTo>
                  <a:pt x="1023" y="703"/>
                  <a:pt x="1087" y="639"/>
                  <a:pt x="1129" y="597"/>
                </a:cubicBezTo>
                <a:cubicBezTo>
                  <a:pt x="1172" y="533"/>
                  <a:pt x="1215" y="490"/>
                  <a:pt x="1257" y="426"/>
                </a:cubicBezTo>
                <a:cubicBezTo>
                  <a:pt x="1321" y="362"/>
                  <a:pt x="1385" y="277"/>
                  <a:pt x="1449" y="213"/>
                </a:cubicBezTo>
                <a:cubicBezTo>
                  <a:pt x="1470" y="192"/>
                  <a:pt x="1491" y="171"/>
                  <a:pt x="1513" y="149"/>
                </a:cubicBezTo>
                <a:cubicBezTo>
                  <a:pt x="1513" y="149"/>
                  <a:pt x="1513" y="128"/>
                  <a:pt x="1513" y="128"/>
                </a:cubicBezTo>
                <a:cubicBezTo>
                  <a:pt x="1513" y="128"/>
                  <a:pt x="1513" y="107"/>
                  <a:pt x="1513" y="107"/>
                </a:cubicBezTo>
                <a:lnTo>
                  <a:pt x="1491" y="107"/>
                </a:lnTo>
                <a:cubicBezTo>
                  <a:pt x="1470" y="128"/>
                  <a:pt x="1449" y="128"/>
                  <a:pt x="1428" y="128"/>
                </a:cubicBezTo>
                <a:cubicBezTo>
                  <a:pt x="1364" y="192"/>
                  <a:pt x="1278" y="235"/>
                  <a:pt x="1193" y="277"/>
                </a:cubicBezTo>
                <a:cubicBezTo>
                  <a:pt x="1066" y="362"/>
                  <a:pt x="916" y="447"/>
                  <a:pt x="767" y="533"/>
                </a:cubicBezTo>
                <a:cubicBezTo>
                  <a:pt x="767" y="533"/>
                  <a:pt x="746" y="533"/>
                  <a:pt x="725" y="554"/>
                </a:cubicBezTo>
                <a:cubicBezTo>
                  <a:pt x="725" y="533"/>
                  <a:pt x="703" y="533"/>
                  <a:pt x="703" y="511"/>
                </a:cubicBezTo>
                <a:cubicBezTo>
                  <a:pt x="661" y="490"/>
                  <a:pt x="597" y="447"/>
                  <a:pt x="554" y="405"/>
                </a:cubicBezTo>
                <a:cubicBezTo>
                  <a:pt x="490" y="362"/>
                  <a:pt x="427" y="298"/>
                  <a:pt x="363" y="235"/>
                </a:cubicBezTo>
                <a:cubicBezTo>
                  <a:pt x="256" y="171"/>
                  <a:pt x="192" y="85"/>
                  <a:pt x="107" y="22"/>
                </a:cubicBezTo>
                <a:cubicBezTo>
                  <a:pt x="86" y="22"/>
                  <a:pt x="65" y="0"/>
                  <a:pt x="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6"/>
          <p:cNvSpPr/>
          <p:nvPr/>
        </p:nvSpPr>
        <p:spPr>
          <a:xfrm>
            <a:off x="8936569" y="2059376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2" name="Google Shape;152;p6"/>
          <p:cNvGrpSpPr/>
          <p:nvPr/>
        </p:nvGrpSpPr>
        <p:grpSpPr>
          <a:xfrm>
            <a:off x="207430" y="145751"/>
            <a:ext cx="700416" cy="735600"/>
            <a:chOff x="173462" y="192446"/>
            <a:chExt cx="700416" cy="735600"/>
          </a:xfrm>
        </p:grpSpPr>
        <p:sp>
          <p:nvSpPr>
            <p:cNvPr id="153" name="Google Shape;153;p6"/>
            <p:cNvSpPr/>
            <p:nvPr/>
          </p:nvSpPr>
          <p:spPr>
            <a:xfrm>
              <a:off x="787019" y="19244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4" name="Google Shape;154;p6"/>
            <p:cNvGrpSpPr/>
            <p:nvPr/>
          </p:nvGrpSpPr>
          <p:grpSpPr>
            <a:xfrm>
              <a:off x="259705" y="279294"/>
              <a:ext cx="91443" cy="76200"/>
              <a:chOff x="8870910" y="-843670"/>
              <a:chExt cx="54606" cy="44645"/>
            </a:xfrm>
          </p:grpSpPr>
          <p:sp>
            <p:nvSpPr>
              <p:cNvPr id="155" name="Google Shape;155;p6"/>
              <p:cNvSpPr/>
              <p:nvPr/>
            </p:nvSpPr>
            <p:spPr>
              <a:xfrm>
                <a:off x="8870910" y="-843670"/>
                <a:ext cx="54606" cy="4464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8880011" y="-836877"/>
                <a:ext cx="35507" cy="3024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" name="Google Shape;157;p6"/>
            <p:cNvGrpSpPr/>
            <p:nvPr/>
          </p:nvGrpSpPr>
          <p:grpSpPr>
            <a:xfrm>
              <a:off x="173462" y="669019"/>
              <a:ext cx="263928" cy="259027"/>
              <a:chOff x="8281224" y="-1099319"/>
              <a:chExt cx="263928" cy="259027"/>
            </a:xfrm>
          </p:grpSpPr>
          <p:sp>
            <p:nvSpPr>
              <p:cNvPr id="158" name="Google Shape;158;p6"/>
              <p:cNvSpPr/>
              <p:nvPr/>
            </p:nvSpPr>
            <p:spPr>
              <a:xfrm>
                <a:off x="8281224" y="-1099319"/>
                <a:ext cx="263928" cy="259027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6"/>
              <p:cNvSpPr/>
              <p:nvPr/>
            </p:nvSpPr>
            <p:spPr>
              <a:xfrm>
                <a:off x="8300323" y="-1085092"/>
                <a:ext cx="225729" cy="226600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0" name="Google Shape;160;p6"/>
          <p:cNvGrpSpPr/>
          <p:nvPr/>
        </p:nvGrpSpPr>
        <p:grpSpPr>
          <a:xfrm>
            <a:off x="8195930" y="4292936"/>
            <a:ext cx="681393" cy="672200"/>
            <a:chOff x="8195930" y="4292936"/>
            <a:chExt cx="681393" cy="672200"/>
          </a:xfrm>
        </p:grpSpPr>
        <p:grpSp>
          <p:nvGrpSpPr>
            <p:cNvPr id="161" name="Google Shape;161;p6"/>
            <p:cNvGrpSpPr/>
            <p:nvPr/>
          </p:nvGrpSpPr>
          <p:grpSpPr>
            <a:xfrm>
              <a:off x="8785880" y="4292936"/>
              <a:ext cx="91443" cy="76200"/>
              <a:chOff x="8870910" y="-843670"/>
              <a:chExt cx="54606" cy="44645"/>
            </a:xfrm>
          </p:grpSpPr>
          <p:sp>
            <p:nvSpPr>
              <p:cNvPr id="162" name="Google Shape;162;p6"/>
              <p:cNvSpPr/>
              <p:nvPr/>
            </p:nvSpPr>
            <p:spPr>
              <a:xfrm>
                <a:off x="8870910" y="-843670"/>
                <a:ext cx="54606" cy="4464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8880011" y="-836877"/>
                <a:ext cx="35507" cy="3024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" name="Google Shape;164;p6"/>
            <p:cNvGrpSpPr/>
            <p:nvPr/>
          </p:nvGrpSpPr>
          <p:grpSpPr>
            <a:xfrm>
              <a:off x="8600552" y="4693512"/>
              <a:ext cx="276760" cy="271622"/>
              <a:chOff x="3490002" y="196082"/>
              <a:chExt cx="276760" cy="271622"/>
            </a:xfrm>
          </p:grpSpPr>
          <p:sp>
            <p:nvSpPr>
              <p:cNvPr id="165" name="Google Shape;165;p6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8195930" y="4888936"/>
              <a:ext cx="91443" cy="76200"/>
              <a:chOff x="8870910" y="-843670"/>
              <a:chExt cx="54606" cy="44645"/>
            </a:xfrm>
          </p:grpSpPr>
          <p:sp>
            <p:nvSpPr>
              <p:cNvPr id="168" name="Google Shape;168;p6"/>
              <p:cNvSpPr/>
              <p:nvPr/>
            </p:nvSpPr>
            <p:spPr>
              <a:xfrm>
                <a:off x="8870910" y="-843670"/>
                <a:ext cx="54606" cy="4464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>
                <a:off x="8880011" y="-836877"/>
                <a:ext cx="35507" cy="3024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0" name="Google Shape;170;p6"/>
          <p:cNvSpPr/>
          <p:nvPr/>
        </p:nvSpPr>
        <p:spPr>
          <a:xfrm>
            <a:off x="4452194" y="4883601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" name="Google Shape;171;p6"/>
          <p:cNvGrpSpPr/>
          <p:nvPr/>
        </p:nvGrpSpPr>
        <p:grpSpPr>
          <a:xfrm flipH="1">
            <a:off x="8236155" y="145751"/>
            <a:ext cx="700416" cy="735600"/>
            <a:chOff x="173462" y="192446"/>
            <a:chExt cx="700416" cy="735600"/>
          </a:xfrm>
        </p:grpSpPr>
        <p:sp>
          <p:nvSpPr>
            <p:cNvPr id="172" name="Google Shape;172;p6"/>
            <p:cNvSpPr/>
            <p:nvPr/>
          </p:nvSpPr>
          <p:spPr>
            <a:xfrm>
              <a:off x="787019" y="192446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3" name="Google Shape;173;p6"/>
            <p:cNvGrpSpPr/>
            <p:nvPr/>
          </p:nvGrpSpPr>
          <p:grpSpPr>
            <a:xfrm>
              <a:off x="259705" y="279294"/>
              <a:ext cx="91443" cy="76200"/>
              <a:chOff x="8870910" y="-843670"/>
              <a:chExt cx="54606" cy="44645"/>
            </a:xfrm>
          </p:grpSpPr>
          <p:sp>
            <p:nvSpPr>
              <p:cNvPr id="174" name="Google Shape;174;p6"/>
              <p:cNvSpPr/>
              <p:nvPr/>
            </p:nvSpPr>
            <p:spPr>
              <a:xfrm>
                <a:off x="8870910" y="-843670"/>
                <a:ext cx="54606" cy="44645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>
                <a:off x="8880011" y="-836877"/>
                <a:ext cx="35507" cy="30248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" name="Google Shape;176;p6"/>
            <p:cNvGrpSpPr/>
            <p:nvPr/>
          </p:nvGrpSpPr>
          <p:grpSpPr>
            <a:xfrm>
              <a:off x="173462" y="669019"/>
              <a:ext cx="263928" cy="259027"/>
              <a:chOff x="8281224" y="-1099319"/>
              <a:chExt cx="263928" cy="259027"/>
            </a:xfrm>
          </p:grpSpPr>
          <p:sp>
            <p:nvSpPr>
              <p:cNvPr id="177" name="Google Shape;177;p6"/>
              <p:cNvSpPr/>
              <p:nvPr/>
            </p:nvSpPr>
            <p:spPr>
              <a:xfrm>
                <a:off x="8281224" y="-1099319"/>
                <a:ext cx="263928" cy="259027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>
                <a:off x="8300323" y="-1085092"/>
                <a:ext cx="225729" cy="226600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7"/>
          <p:cNvGrpSpPr/>
          <p:nvPr/>
        </p:nvGrpSpPr>
        <p:grpSpPr>
          <a:xfrm flipH="1">
            <a:off x="91466" y="196081"/>
            <a:ext cx="8961068" cy="4797451"/>
            <a:chOff x="91466" y="196081"/>
            <a:chExt cx="8961068" cy="4797451"/>
          </a:xfrm>
        </p:grpSpPr>
        <p:grpSp>
          <p:nvGrpSpPr>
            <p:cNvPr id="181" name="Google Shape;181;p7"/>
            <p:cNvGrpSpPr/>
            <p:nvPr/>
          </p:nvGrpSpPr>
          <p:grpSpPr>
            <a:xfrm rot="10800000" flipH="1">
              <a:off x="8368358" y="196081"/>
              <a:ext cx="72420" cy="59171"/>
              <a:chOff x="1081830" y="1265825"/>
              <a:chExt cx="72420" cy="59171"/>
            </a:xfrm>
          </p:grpSpPr>
          <p:sp>
            <p:nvSpPr>
              <p:cNvPr id="182" name="Google Shape;182;p7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7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" name="Google Shape;184;p7"/>
            <p:cNvGrpSpPr/>
            <p:nvPr/>
          </p:nvGrpSpPr>
          <p:grpSpPr>
            <a:xfrm rot="10800000" flipH="1">
              <a:off x="8382740" y="4163107"/>
              <a:ext cx="669794" cy="830426"/>
              <a:chOff x="3553318" y="981747"/>
              <a:chExt cx="887615" cy="1100631"/>
            </a:xfrm>
          </p:grpSpPr>
          <p:sp>
            <p:nvSpPr>
              <p:cNvPr id="185" name="Google Shape;185;p7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7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7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7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7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7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7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" name="Google Shape;192;p7"/>
            <p:cNvGrpSpPr/>
            <p:nvPr/>
          </p:nvGrpSpPr>
          <p:grpSpPr>
            <a:xfrm rot="10800000">
              <a:off x="91466" y="4079457"/>
              <a:ext cx="669794" cy="830426"/>
              <a:chOff x="3553318" y="981747"/>
              <a:chExt cx="887615" cy="1100631"/>
            </a:xfrm>
          </p:grpSpPr>
          <p:sp>
            <p:nvSpPr>
              <p:cNvPr id="193" name="Google Shape;193;p7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7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7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7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7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7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7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0" name="Google Shape;200;p7"/>
            <p:cNvSpPr/>
            <p:nvPr/>
          </p:nvSpPr>
          <p:spPr>
            <a:xfrm rot="10800000">
              <a:off x="3122202" y="4909892"/>
              <a:ext cx="67790" cy="68723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1" name="Google Shape;201;p7"/>
            <p:cNvGrpSpPr/>
            <p:nvPr/>
          </p:nvGrpSpPr>
          <p:grpSpPr>
            <a:xfrm rot="10800000" flipH="1">
              <a:off x="8555268" y="309410"/>
              <a:ext cx="276760" cy="271622"/>
              <a:chOff x="3490002" y="196082"/>
              <a:chExt cx="276760" cy="271622"/>
            </a:xfrm>
          </p:grpSpPr>
          <p:sp>
            <p:nvSpPr>
              <p:cNvPr id="202" name="Google Shape;202;p7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7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7"/>
            <p:cNvSpPr/>
            <p:nvPr/>
          </p:nvSpPr>
          <p:spPr>
            <a:xfrm rot="10800000" flipH="1">
              <a:off x="8832034" y="2328635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7"/>
            <p:cNvSpPr/>
            <p:nvPr/>
          </p:nvSpPr>
          <p:spPr>
            <a:xfrm rot="10800000" flipH="1">
              <a:off x="8745172" y="901172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6" name="Google Shape;206;p7"/>
            <p:cNvGrpSpPr/>
            <p:nvPr/>
          </p:nvGrpSpPr>
          <p:grpSpPr>
            <a:xfrm rot="10800000">
              <a:off x="219191" y="196081"/>
              <a:ext cx="463673" cy="791950"/>
              <a:chOff x="-5961833" y="4201583"/>
              <a:chExt cx="463673" cy="791950"/>
            </a:xfrm>
          </p:grpSpPr>
          <p:grpSp>
            <p:nvGrpSpPr>
              <p:cNvPr id="207" name="Google Shape;207;p7"/>
              <p:cNvGrpSpPr/>
              <p:nvPr/>
            </p:nvGrpSpPr>
            <p:grpSpPr>
              <a:xfrm>
                <a:off x="-5961833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208" name="Google Shape;208;p7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209;p7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0" name="Google Shape;210;p7"/>
              <p:cNvGrpSpPr/>
              <p:nvPr/>
            </p:nvGrpSpPr>
            <p:grpSpPr>
              <a:xfrm>
                <a:off x="-5774923" y="4608582"/>
                <a:ext cx="276760" cy="271622"/>
                <a:chOff x="3490002" y="196082"/>
                <a:chExt cx="276760" cy="271622"/>
              </a:xfrm>
            </p:grpSpPr>
            <p:sp>
              <p:nvSpPr>
                <p:cNvPr id="211" name="Google Shape;211;p7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7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13" name="Google Shape;213;p7"/>
              <p:cNvSpPr/>
              <p:nvPr/>
            </p:nvSpPr>
            <p:spPr>
              <a:xfrm>
                <a:off x="-5585019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4" name="Google Shape;214;p7"/>
            <p:cNvGrpSpPr/>
            <p:nvPr/>
          </p:nvGrpSpPr>
          <p:grpSpPr>
            <a:xfrm>
              <a:off x="243230" y="3313175"/>
              <a:ext cx="72420" cy="59171"/>
              <a:chOff x="1081830" y="1265825"/>
              <a:chExt cx="72420" cy="59171"/>
            </a:xfrm>
          </p:grpSpPr>
          <p:sp>
            <p:nvSpPr>
              <p:cNvPr id="215" name="Google Shape;215;p7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7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" name="Google Shape;217;p7"/>
            <p:cNvGrpSpPr/>
            <p:nvPr/>
          </p:nvGrpSpPr>
          <p:grpSpPr>
            <a:xfrm>
              <a:off x="5731455" y="4689025"/>
              <a:ext cx="72420" cy="59171"/>
              <a:chOff x="1081830" y="1265825"/>
              <a:chExt cx="72420" cy="59171"/>
            </a:xfrm>
          </p:grpSpPr>
          <p:sp>
            <p:nvSpPr>
              <p:cNvPr id="218" name="Google Shape;218;p7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7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0" name="Google Shape;220;p7"/>
          <p:cNvSpPr txBox="1">
            <a:spLocks noGrp="1"/>
          </p:cNvSpPr>
          <p:nvPr>
            <p:ph type="title"/>
          </p:nvPr>
        </p:nvSpPr>
        <p:spPr>
          <a:xfrm>
            <a:off x="956325" y="1096350"/>
            <a:ext cx="2413200" cy="168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21" name="Google Shape;221;p7"/>
          <p:cNvSpPr txBox="1">
            <a:spLocks noGrp="1"/>
          </p:cNvSpPr>
          <p:nvPr>
            <p:ph type="subTitle" idx="1"/>
          </p:nvPr>
        </p:nvSpPr>
        <p:spPr>
          <a:xfrm>
            <a:off x="956325" y="2768050"/>
            <a:ext cx="2413200" cy="12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7"/>
          <p:cNvSpPr>
            <a:spLocks noGrp="1"/>
          </p:cNvSpPr>
          <p:nvPr>
            <p:ph type="pic" idx="2"/>
          </p:nvPr>
        </p:nvSpPr>
        <p:spPr>
          <a:xfrm>
            <a:off x="4498200" y="869550"/>
            <a:ext cx="3404400" cy="34044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p8"/>
          <p:cNvSpPr txBox="1">
            <a:spLocks noGrp="1"/>
          </p:cNvSpPr>
          <p:nvPr>
            <p:ph type="title"/>
          </p:nvPr>
        </p:nvSpPr>
        <p:spPr>
          <a:xfrm>
            <a:off x="2716800" y="1539375"/>
            <a:ext cx="3710400" cy="20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grpSp>
        <p:nvGrpSpPr>
          <p:cNvPr id="225" name="Google Shape;225;p8"/>
          <p:cNvGrpSpPr/>
          <p:nvPr/>
        </p:nvGrpSpPr>
        <p:grpSpPr>
          <a:xfrm>
            <a:off x="91466" y="196081"/>
            <a:ext cx="8961068" cy="4797451"/>
            <a:chOff x="91466" y="196081"/>
            <a:chExt cx="8961068" cy="4797451"/>
          </a:xfrm>
        </p:grpSpPr>
        <p:grpSp>
          <p:nvGrpSpPr>
            <p:cNvPr id="226" name="Google Shape;226;p8"/>
            <p:cNvGrpSpPr/>
            <p:nvPr/>
          </p:nvGrpSpPr>
          <p:grpSpPr>
            <a:xfrm>
              <a:off x="8368358" y="4934362"/>
              <a:ext cx="72420" cy="59171"/>
              <a:chOff x="1081830" y="1265825"/>
              <a:chExt cx="72420" cy="59171"/>
            </a:xfrm>
          </p:grpSpPr>
          <p:sp>
            <p:nvSpPr>
              <p:cNvPr id="227" name="Google Shape;227;p8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8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9" name="Google Shape;229;p8"/>
            <p:cNvGrpSpPr/>
            <p:nvPr/>
          </p:nvGrpSpPr>
          <p:grpSpPr>
            <a:xfrm>
              <a:off x="8382740" y="196081"/>
              <a:ext cx="669794" cy="830426"/>
              <a:chOff x="3553318" y="981747"/>
              <a:chExt cx="887615" cy="1100631"/>
            </a:xfrm>
          </p:grpSpPr>
          <p:sp>
            <p:nvSpPr>
              <p:cNvPr id="230" name="Google Shape;230;p8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8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8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8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8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8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8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7" name="Google Shape;237;p8"/>
            <p:cNvGrpSpPr/>
            <p:nvPr/>
          </p:nvGrpSpPr>
          <p:grpSpPr>
            <a:xfrm flipH="1">
              <a:off x="91466" y="279731"/>
              <a:ext cx="669794" cy="830426"/>
              <a:chOff x="3553318" y="981747"/>
              <a:chExt cx="887615" cy="1100631"/>
            </a:xfrm>
          </p:grpSpPr>
          <p:sp>
            <p:nvSpPr>
              <p:cNvPr id="238" name="Google Shape;238;p8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8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8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8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8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8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8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5" name="Google Shape;245;p8"/>
            <p:cNvSpPr/>
            <p:nvPr/>
          </p:nvSpPr>
          <p:spPr>
            <a:xfrm flipH="1">
              <a:off x="2330252" y="279724"/>
              <a:ext cx="67790" cy="68723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" name="Google Shape;246;p8"/>
            <p:cNvGrpSpPr/>
            <p:nvPr/>
          </p:nvGrpSpPr>
          <p:grpSpPr>
            <a:xfrm>
              <a:off x="8555268" y="4608582"/>
              <a:ext cx="276760" cy="271622"/>
              <a:chOff x="3490002" y="196082"/>
              <a:chExt cx="276760" cy="271622"/>
            </a:xfrm>
          </p:grpSpPr>
          <p:sp>
            <p:nvSpPr>
              <p:cNvPr id="247" name="Google Shape;247;p8"/>
              <p:cNvSpPr/>
              <p:nvPr/>
            </p:nvSpPr>
            <p:spPr>
              <a:xfrm flipH="1">
                <a:off x="3490002" y="196082"/>
                <a:ext cx="276760" cy="27162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8"/>
              <p:cNvSpPr/>
              <p:nvPr/>
            </p:nvSpPr>
            <p:spPr>
              <a:xfrm flipH="1">
                <a:off x="3510030" y="211000"/>
                <a:ext cx="236705" cy="237619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9" name="Google Shape;249;p8"/>
            <p:cNvSpPr/>
            <p:nvPr/>
          </p:nvSpPr>
          <p:spPr>
            <a:xfrm>
              <a:off x="8832034" y="2774121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8"/>
            <p:cNvSpPr/>
            <p:nvPr/>
          </p:nvSpPr>
          <p:spPr>
            <a:xfrm>
              <a:off x="8745172" y="4201583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1" name="Google Shape;251;p8"/>
            <p:cNvGrpSpPr/>
            <p:nvPr/>
          </p:nvGrpSpPr>
          <p:grpSpPr>
            <a:xfrm flipH="1">
              <a:off x="219191" y="4201583"/>
              <a:ext cx="463673" cy="791950"/>
              <a:chOff x="-5961833" y="4201583"/>
              <a:chExt cx="463673" cy="791950"/>
            </a:xfrm>
          </p:grpSpPr>
          <p:grpSp>
            <p:nvGrpSpPr>
              <p:cNvPr id="252" name="Google Shape;252;p8"/>
              <p:cNvGrpSpPr/>
              <p:nvPr/>
            </p:nvGrpSpPr>
            <p:grpSpPr>
              <a:xfrm>
                <a:off x="-5961833" y="4934362"/>
                <a:ext cx="72420" cy="59171"/>
                <a:chOff x="1081830" y="1265825"/>
                <a:chExt cx="72420" cy="59171"/>
              </a:xfrm>
            </p:grpSpPr>
            <p:sp>
              <p:nvSpPr>
                <p:cNvPr id="253" name="Google Shape;253;p8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254;p8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" name="Google Shape;255;p8"/>
              <p:cNvGrpSpPr/>
              <p:nvPr/>
            </p:nvGrpSpPr>
            <p:grpSpPr>
              <a:xfrm>
                <a:off x="-5774923" y="4608582"/>
                <a:ext cx="276760" cy="271622"/>
                <a:chOff x="3490002" y="196082"/>
                <a:chExt cx="276760" cy="271622"/>
              </a:xfrm>
            </p:grpSpPr>
            <p:sp>
              <p:nvSpPr>
                <p:cNvPr id="256" name="Google Shape;256;p8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" name="Google Shape;257;p8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58" name="Google Shape;258;p8"/>
              <p:cNvSpPr/>
              <p:nvPr/>
            </p:nvSpPr>
            <p:spPr>
              <a:xfrm>
                <a:off x="-5585019" y="4201583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9" name="Google Shape;259;p8"/>
            <p:cNvGrpSpPr/>
            <p:nvPr/>
          </p:nvGrpSpPr>
          <p:grpSpPr>
            <a:xfrm rot="10800000" flipH="1">
              <a:off x="243230" y="1817269"/>
              <a:ext cx="72420" cy="59171"/>
              <a:chOff x="1081830" y="1265825"/>
              <a:chExt cx="72420" cy="59171"/>
            </a:xfrm>
          </p:grpSpPr>
          <p:sp>
            <p:nvSpPr>
              <p:cNvPr id="260" name="Google Shape;260;p8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8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62" name="Google Shape;262;p8"/>
            <p:cNvGrpSpPr/>
            <p:nvPr/>
          </p:nvGrpSpPr>
          <p:grpSpPr>
            <a:xfrm rot="10800000" flipH="1">
              <a:off x="6298680" y="480331"/>
              <a:ext cx="72420" cy="59171"/>
              <a:chOff x="1081830" y="1265825"/>
              <a:chExt cx="72420" cy="59171"/>
            </a:xfrm>
          </p:grpSpPr>
          <p:sp>
            <p:nvSpPr>
              <p:cNvPr id="263" name="Google Shape;263;p8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8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65" name="Google Shape;265;p8"/>
            <p:cNvSpPr/>
            <p:nvPr/>
          </p:nvSpPr>
          <p:spPr>
            <a:xfrm rot="10800000" flipH="1">
              <a:off x="6003635" y="4841654"/>
              <a:ext cx="67790" cy="68723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6" name="Google Shape;266;p8"/>
            <p:cNvGrpSpPr/>
            <p:nvPr/>
          </p:nvGrpSpPr>
          <p:grpSpPr>
            <a:xfrm flipH="1">
              <a:off x="2765852" y="4578987"/>
              <a:ext cx="72420" cy="59171"/>
              <a:chOff x="1081830" y="1265825"/>
              <a:chExt cx="72420" cy="59171"/>
            </a:xfrm>
          </p:grpSpPr>
          <p:sp>
            <p:nvSpPr>
              <p:cNvPr id="267" name="Google Shape;267;p8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8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9"/>
          <p:cNvSpPr txBox="1">
            <a:spLocks noGrp="1"/>
          </p:cNvSpPr>
          <p:nvPr>
            <p:ph type="title"/>
          </p:nvPr>
        </p:nvSpPr>
        <p:spPr>
          <a:xfrm>
            <a:off x="4650775" y="1449825"/>
            <a:ext cx="37800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4200"/>
            </a:lvl1pPr>
            <a:lvl2pPr lvl="1" algn="l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l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l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l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l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l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l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l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71" name="Google Shape;271;p9"/>
          <p:cNvSpPr txBox="1">
            <a:spLocks noGrp="1"/>
          </p:cNvSpPr>
          <p:nvPr>
            <p:ph type="subTitle" idx="1"/>
          </p:nvPr>
        </p:nvSpPr>
        <p:spPr>
          <a:xfrm>
            <a:off x="4650775" y="2290321"/>
            <a:ext cx="3780000" cy="13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grpSp>
        <p:nvGrpSpPr>
          <p:cNvPr id="272" name="Google Shape;272;p9"/>
          <p:cNvGrpSpPr/>
          <p:nvPr/>
        </p:nvGrpSpPr>
        <p:grpSpPr>
          <a:xfrm>
            <a:off x="79399" y="128372"/>
            <a:ext cx="8985202" cy="4886756"/>
            <a:chOff x="79399" y="128372"/>
            <a:chExt cx="8985202" cy="4886756"/>
          </a:xfrm>
        </p:grpSpPr>
        <p:grpSp>
          <p:nvGrpSpPr>
            <p:cNvPr id="273" name="Google Shape;273;p9"/>
            <p:cNvGrpSpPr/>
            <p:nvPr/>
          </p:nvGrpSpPr>
          <p:grpSpPr>
            <a:xfrm flipH="1">
              <a:off x="79399" y="128372"/>
              <a:ext cx="627988" cy="778586"/>
              <a:chOff x="3553318" y="981747"/>
              <a:chExt cx="887615" cy="1100631"/>
            </a:xfrm>
          </p:grpSpPr>
          <p:sp>
            <p:nvSpPr>
              <p:cNvPr id="274" name="Google Shape;274;p9"/>
              <p:cNvSpPr/>
              <p:nvPr/>
            </p:nvSpPr>
            <p:spPr>
              <a:xfrm>
                <a:off x="3553318" y="981747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9"/>
              <p:cNvSpPr/>
              <p:nvPr/>
            </p:nvSpPr>
            <p:spPr>
              <a:xfrm>
                <a:off x="3578628" y="1000602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9"/>
              <p:cNvSpPr/>
              <p:nvPr/>
            </p:nvSpPr>
            <p:spPr>
              <a:xfrm>
                <a:off x="4334773" y="1320579"/>
                <a:ext cx="72364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1045" extrusionOk="0">
                    <a:moveTo>
                      <a:pt x="583" y="160"/>
                    </a:moveTo>
                    <a:cubicBezTo>
                      <a:pt x="701" y="160"/>
                      <a:pt x="822" y="198"/>
                      <a:pt x="895" y="270"/>
                    </a:cubicBezTo>
                    <a:cubicBezTo>
                      <a:pt x="1022" y="398"/>
                      <a:pt x="1044" y="590"/>
                      <a:pt x="916" y="739"/>
                    </a:cubicBezTo>
                    <a:cubicBezTo>
                      <a:pt x="809" y="824"/>
                      <a:pt x="682" y="867"/>
                      <a:pt x="533" y="867"/>
                    </a:cubicBezTo>
                    <a:cubicBezTo>
                      <a:pt x="469" y="867"/>
                      <a:pt x="405" y="824"/>
                      <a:pt x="362" y="760"/>
                    </a:cubicBezTo>
                    <a:cubicBezTo>
                      <a:pt x="320" y="718"/>
                      <a:pt x="213" y="718"/>
                      <a:pt x="213" y="632"/>
                    </a:cubicBezTo>
                    <a:cubicBezTo>
                      <a:pt x="213" y="547"/>
                      <a:pt x="213" y="462"/>
                      <a:pt x="234" y="377"/>
                    </a:cubicBezTo>
                    <a:cubicBezTo>
                      <a:pt x="234" y="313"/>
                      <a:pt x="298" y="249"/>
                      <a:pt x="341" y="228"/>
                    </a:cubicBezTo>
                    <a:cubicBezTo>
                      <a:pt x="405" y="182"/>
                      <a:pt x="494" y="160"/>
                      <a:pt x="583" y="160"/>
                    </a:cubicBezTo>
                    <a:close/>
                    <a:moveTo>
                      <a:pt x="581" y="1"/>
                    </a:moveTo>
                    <a:cubicBezTo>
                      <a:pt x="525" y="1"/>
                      <a:pt x="467" y="6"/>
                      <a:pt x="405" y="15"/>
                    </a:cubicBezTo>
                    <a:cubicBezTo>
                      <a:pt x="192" y="57"/>
                      <a:pt x="85" y="206"/>
                      <a:pt x="43" y="398"/>
                    </a:cubicBezTo>
                    <a:cubicBezTo>
                      <a:pt x="0" y="611"/>
                      <a:pt x="43" y="803"/>
                      <a:pt x="234" y="931"/>
                    </a:cubicBezTo>
                    <a:cubicBezTo>
                      <a:pt x="348" y="1006"/>
                      <a:pt x="474" y="1044"/>
                      <a:pt x="598" y="1044"/>
                    </a:cubicBezTo>
                    <a:cubicBezTo>
                      <a:pt x="753" y="1044"/>
                      <a:pt x="904" y="985"/>
                      <a:pt x="1022" y="867"/>
                    </a:cubicBezTo>
                    <a:cubicBezTo>
                      <a:pt x="1278" y="590"/>
                      <a:pt x="1172" y="143"/>
                      <a:pt x="809" y="36"/>
                    </a:cubicBezTo>
                    <a:cubicBezTo>
                      <a:pt x="735" y="11"/>
                      <a:pt x="660" y="1"/>
                      <a:pt x="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9"/>
              <p:cNvSpPr/>
              <p:nvPr/>
            </p:nvSpPr>
            <p:spPr>
              <a:xfrm>
                <a:off x="4346833" y="1329582"/>
                <a:ext cx="47053" cy="4008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08" extrusionOk="0">
                    <a:moveTo>
                      <a:pt x="362" y="1"/>
                    </a:moveTo>
                    <a:cubicBezTo>
                      <a:pt x="270" y="1"/>
                      <a:pt x="183" y="23"/>
                      <a:pt x="128" y="69"/>
                    </a:cubicBezTo>
                    <a:cubicBezTo>
                      <a:pt x="64" y="111"/>
                      <a:pt x="21" y="154"/>
                      <a:pt x="0" y="218"/>
                    </a:cubicBezTo>
                    <a:cubicBezTo>
                      <a:pt x="0" y="303"/>
                      <a:pt x="0" y="388"/>
                      <a:pt x="0" y="473"/>
                    </a:cubicBezTo>
                    <a:cubicBezTo>
                      <a:pt x="0" y="580"/>
                      <a:pt x="107" y="559"/>
                      <a:pt x="149" y="601"/>
                    </a:cubicBezTo>
                    <a:cubicBezTo>
                      <a:pt x="192" y="665"/>
                      <a:pt x="256" y="708"/>
                      <a:pt x="320" y="708"/>
                    </a:cubicBezTo>
                    <a:cubicBezTo>
                      <a:pt x="469" y="708"/>
                      <a:pt x="596" y="686"/>
                      <a:pt x="703" y="580"/>
                    </a:cubicBezTo>
                    <a:cubicBezTo>
                      <a:pt x="831" y="431"/>
                      <a:pt x="809" y="239"/>
                      <a:pt x="682" y="111"/>
                    </a:cubicBezTo>
                    <a:cubicBezTo>
                      <a:pt x="609" y="39"/>
                      <a:pt x="482" y="1"/>
                      <a:pt x="36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9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9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0" name="Google Shape;280;p9"/>
            <p:cNvGrpSpPr/>
            <p:nvPr/>
          </p:nvGrpSpPr>
          <p:grpSpPr>
            <a:xfrm rot="10800000" flipH="1">
              <a:off x="145331" y="4336103"/>
              <a:ext cx="610196" cy="579450"/>
              <a:chOff x="139234" y="196081"/>
              <a:chExt cx="610196" cy="579450"/>
            </a:xfrm>
          </p:grpSpPr>
          <p:grpSp>
            <p:nvGrpSpPr>
              <p:cNvPr id="281" name="Google Shape;281;p9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282" name="Google Shape;282;p9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9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4" name="Google Shape;284;p9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285" name="Google Shape;285;p9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6" name="Google Shape;286;p9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87" name="Google Shape;287;p9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" name="Google Shape;288;p9"/>
            <p:cNvGrpSpPr/>
            <p:nvPr/>
          </p:nvGrpSpPr>
          <p:grpSpPr>
            <a:xfrm>
              <a:off x="8375138" y="4249879"/>
              <a:ext cx="689463" cy="765249"/>
              <a:chOff x="3466427" y="1000601"/>
              <a:chExt cx="974505" cy="1081776"/>
            </a:xfrm>
          </p:grpSpPr>
          <p:sp>
            <p:nvSpPr>
              <p:cNvPr id="289" name="Google Shape;289;p9"/>
              <p:cNvSpPr/>
              <p:nvPr/>
            </p:nvSpPr>
            <p:spPr>
              <a:xfrm>
                <a:off x="3466427" y="1000619"/>
                <a:ext cx="349757" cy="343302"/>
              </a:xfrm>
              <a:custGeom>
                <a:avLst/>
                <a:gdLst/>
                <a:ahLst/>
                <a:cxnLst/>
                <a:rect l="l" t="t" r="r" b="b"/>
                <a:pathLst>
                  <a:path w="6177" h="6063" extrusionOk="0">
                    <a:moveTo>
                      <a:pt x="3025" y="334"/>
                    </a:moveTo>
                    <a:cubicBezTo>
                      <a:pt x="3174" y="717"/>
                      <a:pt x="3216" y="1100"/>
                      <a:pt x="3323" y="1441"/>
                    </a:cubicBezTo>
                    <a:cubicBezTo>
                      <a:pt x="3408" y="1803"/>
                      <a:pt x="3472" y="2165"/>
                      <a:pt x="3557" y="2527"/>
                    </a:cubicBezTo>
                    <a:cubicBezTo>
                      <a:pt x="3621" y="2549"/>
                      <a:pt x="3663" y="2570"/>
                      <a:pt x="3727" y="2591"/>
                    </a:cubicBezTo>
                    <a:cubicBezTo>
                      <a:pt x="4302" y="2761"/>
                      <a:pt x="4899" y="2911"/>
                      <a:pt x="5474" y="3081"/>
                    </a:cubicBezTo>
                    <a:cubicBezTo>
                      <a:pt x="5559" y="3102"/>
                      <a:pt x="5644" y="3124"/>
                      <a:pt x="5729" y="3145"/>
                    </a:cubicBezTo>
                    <a:lnTo>
                      <a:pt x="5729" y="3187"/>
                    </a:lnTo>
                    <a:cubicBezTo>
                      <a:pt x="5665" y="3187"/>
                      <a:pt x="5602" y="3209"/>
                      <a:pt x="5559" y="3230"/>
                    </a:cubicBezTo>
                    <a:lnTo>
                      <a:pt x="3749" y="3464"/>
                    </a:lnTo>
                    <a:lnTo>
                      <a:pt x="3663" y="3464"/>
                    </a:lnTo>
                    <a:cubicBezTo>
                      <a:pt x="3557" y="3486"/>
                      <a:pt x="3514" y="3507"/>
                      <a:pt x="3514" y="3613"/>
                    </a:cubicBezTo>
                    <a:cubicBezTo>
                      <a:pt x="3472" y="4039"/>
                      <a:pt x="3429" y="4465"/>
                      <a:pt x="3387" y="4891"/>
                    </a:cubicBezTo>
                    <a:cubicBezTo>
                      <a:pt x="3365" y="5104"/>
                      <a:pt x="3344" y="5339"/>
                      <a:pt x="3323" y="5551"/>
                    </a:cubicBezTo>
                    <a:cubicBezTo>
                      <a:pt x="3323" y="5594"/>
                      <a:pt x="3301" y="5615"/>
                      <a:pt x="3301" y="5615"/>
                    </a:cubicBezTo>
                    <a:cubicBezTo>
                      <a:pt x="3216" y="5615"/>
                      <a:pt x="3216" y="5573"/>
                      <a:pt x="3216" y="5530"/>
                    </a:cubicBezTo>
                    <a:cubicBezTo>
                      <a:pt x="3046" y="4998"/>
                      <a:pt x="2897" y="4444"/>
                      <a:pt x="2748" y="3912"/>
                    </a:cubicBezTo>
                    <a:cubicBezTo>
                      <a:pt x="2641" y="3550"/>
                      <a:pt x="2684" y="3613"/>
                      <a:pt x="2343" y="3507"/>
                    </a:cubicBezTo>
                    <a:cubicBezTo>
                      <a:pt x="1917" y="3400"/>
                      <a:pt x="1470" y="3358"/>
                      <a:pt x="1023" y="3294"/>
                    </a:cubicBezTo>
                    <a:cubicBezTo>
                      <a:pt x="873" y="3273"/>
                      <a:pt x="703" y="3251"/>
                      <a:pt x="554" y="3230"/>
                    </a:cubicBezTo>
                    <a:cubicBezTo>
                      <a:pt x="533" y="3230"/>
                      <a:pt x="511" y="3187"/>
                      <a:pt x="469" y="3166"/>
                    </a:cubicBezTo>
                    <a:cubicBezTo>
                      <a:pt x="554" y="3145"/>
                      <a:pt x="618" y="3102"/>
                      <a:pt x="703" y="3081"/>
                    </a:cubicBezTo>
                    <a:cubicBezTo>
                      <a:pt x="1278" y="2932"/>
                      <a:pt x="1853" y="2761"/>
                      <a:pt x="2428" y="2612"/>
                    </a:cubicBezTo>
                    <a:cubicBezTo>
                      <a:pt x="2577" y="2570"/>
                      <a:pt x="2662" y="2506"/>
                      <a:pt x="2705" y="2357"/>
                    </a:cubicBezTo>
                    <a:cubicBezTo>
                      <a:pt x="2748" y="2101"/>
                      <a:pt x="2790" y="1846"/>
                      <a:pt x="2833" y="1569"/>
                    </a:cubicBezTo>
                    <a:cubicBezTo>
                      <a:pt x="2875" y="1271"/>
                      <a:pt x="2918" y="972"/>
                      <a:pt x="2961" y="653"/>
                    </a:cubicBezTo>
                    <a:cubicBezTo>
                      <a:pt x="2961" y="568"/>
                      <a:pt x="3003" y="483"/>
                      <a:pt x="3025" y="334"/>
                    </a:cubicBezTo>
                    <a:close/>
                    <a:moveTo>
                      <a:pt x="3015" y="0"/>
                    </a:moveTo>
                    <a:cubicBezTo>
                      <a:pt x="2983" y="0"/>
                      <a:pt x="2943" y="10"/>
                      <a:pt x="2918" y="35"/>
                    </a:cubicBezTo>
                    <a:cubicBezTo>
                      <a:pt x="2897" y="99"/>
                      <a:pt x="2875" y="163"/>
                      <a:pt x="2854" y="248"/>
                    </a:cubicBezTo>
                    <a:cubicBezTo>
                      <a:pt x="2833" y="397"/>
                      <a:pt x="2790" y="568"/>
                      <a:pt x="2769" y="717"/>
                    </a:cubicBezTo>
                    <a:cubicBezTo>
                      <a:pt x="2726" y="1122"/>
                      <a:pt x="2684" y="1526"/>
                      <a:pt x="2620" y="1910"/>
                    </a:cubicBezTo>
                    <a:cubicBezTo>
                      <a:pt x="2599" y="2080"/>
                      <a:pt x="2577" y="2250"/>
                      <a:pt x="2492" y="2421"/>
                    </a:cubicBezTo>
                    <a:cubicBezTo>
                      <a:pt x="2450" y="2421"/>
                      <a:pt x="2407" y="2442"/>
                      <a:pt x="2364" y="2463"/>
                    </a:cubicBezTo>
                    <a:cubicBezTo>
                      <a:pt x="1917" y="2570"/>
                      <a:pt x="1491" y="2676"/>
                      <a:pt x="1044" y="2804"/>
                    </a:cubicBezTo>
                    <a:cubicBezTo>
                      <a:pt x="767" y="2889"/>
                      <a:pt x="469" y="2974"/>
                      <a:pt x="192" y="3060"/>
                    </a:cubicBezTo>
                    <a:cubicBezTo>
                      <a:pt x="107" y="3081"/>
                      <a:pt x="0" y="3102"/>
                      <a:pt x="22" y="3209"/>
                    </a:cubicBezTo>
                    <a:cubicBezTo>
                      <a:pt x="22" y="3294"/>
                      <a:pt x="128" y="3294"/>
                      <a:pt x="192" y="3337"/>
                    </a:cubicBezTo>
                    <a:lnTo>
                      <a:pt x="256" y="3337"/>
                    </a:lnTo>
                    <a:cubicBezTo>
                      <a:pt x="490" y="3379"/>
                      <a:pt x="746" y="3422"/>
                      <a:pt x="980" y="3464"/>
                    </a:cubicBezTo>
                    <a:cubicBezTo>
                      <a:pt x="1257" y="3507"/>
                      <a:pt x="1555" y="3528"/>
                      <a:pt x="1832" y="3571"/>
                    </a:cubicBezTo>
                    <a:cubicBezTo>
                      <a:pt x="2066" y="3613"/>
                      <a:pt x="2279" y="3656"/>
                      <a:pt x="2513" y="3741"/>
                    </a:cubicBezTo>
                    <a:cubicBezTo>
                      <a:pt x="2535" y="3848"/>
                      <a:pt x="2577" y="3933"/>
                      <a:pt x="2599" y="4018"/>
                    </a:cubicBezTo>
                    <a:cubicBezTo>
                      <a:pt x="2769" y="4593"/>
                      <a:pt x="2939" y="5168"/>
                      <a:pt x="3110" y="5743"/>
                    </a:cubicBezTo>
                    <a:cubicBezTo>
                      <a:pt x="3131" y="5828"/>
                      <a:pt x="3174" y="5914"/>
                      <a:pt x="3195" y="5999"/>
                    </a:cubicBezTo>
                    <a:cubicBezTo>
                      <a:pt x="3216" y="6041"/>
                      <a:pt x="3254" y="6063"/>
                      <a:pt x="3291" y="6063"/>
                    </a:cubicBezTo>
                    <a:cubicBezTo>
                      <a:pt x="3328" y="6063"/>
                      <a:pt x="3365" y="6041"/>
                      <a:pt x="3387" y="5999"/>
                    </a:cubicBezTo>
                    <a:cubicBezTo>
                      <a:pt x="3408" y="5956"/>
                      <a:pt x="3429" y="5892"/>
                      <a:pt x="3429" y="5850"/>
                    </a:cubicBezTo>
                    <a:cubicBezTo>
                      <a:pt x="3451" y="5722"/>
                      <a:pt x="3493" y="5594"/>
                      <a:pt x="3493" y="5466"/>
                    </a:cubicBezTo>
                    <a:cubicBezTo>
                      <a:pt x="3536" y="5040"/>
                      <a:pt x="3557" y="4614"/>
                      <a:pt x="3600" y="4167"/>
                    </a:cubicBezTo>
                    <a:cubicBezTo>
                      <a:pt x="3621" y="3997"/>
                      <a:pt x="3642" y="3805"/>
                      <a:pt x="3706" y="3656"/>
                    </a:cubicBezTo>
                    <a:cubicBezTo>
                      <a:pt x="3727" y="3635"/>
                      <a:pt x="3749" y="3635"/>
                      <a:pt x="3770" y="3635"/>
                    </a:cubicBezTo>
                    <a:cubicBezTo>
                      <a:pt x="4345" y="3550"/>
                      <a:pt x="4920" y="3486"/>
                      <a:pt x="5516" y="3400"/>
                    </a:cubicBezTo>
                    <a:cubicBezTo>
                      <a:pt x="5687" y="3379"/>
                      <a:pt x="5857" y="3337"/>
                      <a:pt x="6028" y="3294"/>
                    </a:cubicBezTo>
                    <a:cubicBezTo>
                      <a:pt x="6070" y="3294"/>
                      <a:pt x="6091" y="3273"/>
                      <a:pt x="6134" y="3251"/>
                    </a:cubicBezTo>
                    <a:cubicBezTo>
                      <a:pt x="6177" y="3209"/>
                      <a:pt x="6177" y="3124"/>
                      <a:pt x="6134" y="3102"/>
                    </a:cubicBezTo>
                    <a:cubicBezTo>
                      <a:pt x="6070" y="3060"/>
                      <a:pt x="6006" y="3038"/>
                      <a:pt x="5942" y="3017"/>
                    </a:cubicBezTo>
                    <a:cubicBezTo>
                      <a:pt x="5516" y="2911"/>
                      <a:pt x="5069" y="2804"/>
                      <a:pt x="4643" y="2698"/>
                    </a:cubicBezTo>
                    <a:cubicBezTo>
                      <a:pt x="4324" y="2612"/>
                      <a:pt x="4026" y="2527"/>
                      <a:pt x="3706" y="2421"/>
                    </a:cubicBezTo>
                    <a:lnTo>
                      <a:pt x="3706" y="2399"/>
                    </a:lnTo>
                    <a:cubicBezTo>
                      <a:pt x="3685" y="2357"/>
                      <a:pt x="3685" y="2336"/>
                      <a:pt x="3663" y="2293"/>
                    </a:cubicBezTo>
                    <a:cubicBezTo>
                      <a:pt x="3557" y="1782"/>
                      <a:pt x="3429" y="1249"/>
                      <a:pt x="3323" y="738"/>
                    </a:cubicBezTo>
                    <a:cubicBezTo>
                      <a:pt x="3280" y="547"/>
                      <a:pt x="3216" y="355"/>
                      <a:pt x="3174" y="184"/>
                    </a:cubicBezTo>
                    <a:cubicBezTo>
                      <a:pt x="3152" y="121"/>
                      <a:pt x="3110" y="78"/>
                      <a:pt x="3067" y="14"/>
                    </a:cubicBezTo>
                    <a:cubicBezTo>
                      <a:pt x="3058" y="5"/>
                      <a:pt x="3039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9"/>
              <p:cNvSpPr/>
              <p:nvPr/>
            </p:nvSpPr>
            <p:spPr>
              <a:xfrm>
                <a:off x="3491738" y="1019474"/>
                <a:ext cx="299137" cy="300326"/>
              </a:xfrm>
              <a:custGeom>
                <a:avLst/>
                <a:gdLst/>
                <a:ahLst/>
                <a:cxnLst/>
                <a:rect l="l" t="t" r="r" b="b"/>
                <a:pathLst>
                  <a:path w="5283" h="5304" extrusionOk="0">
                    <a:moveTo>
                      <a:pt x="2578" y="1"/>
                    </a:moveTo>
                    <a:cubicBezTo>
                      <a:pt x="2535" y="150"/>
                      <a:pt x="2514" y="235"/>
                      <a:pt x="2514" y="341"/>
                    </a:cubicBezTo>
                    <a:cubicBezTo>
                      <a:pt x="2471" y="639"/>
                      <a:pt x="2428" y="959"/>
                      <a:pt x="2386" y="1257"/>
                    </a:cubicBezTo>
                    <a:cubicBezTo>
                      <a:pt x="2343" y="1513"/>
                      <a:pt x="2279" y="1768"/>
                      <a:pt x="2237" y="2024"/>
                    </a:cubicBezTo>
                    <a:cubicBezTo>
                      <a:pt x="2215" y="2173"/>
                      <a:pt x="2130" y="2237"/>
                      <a:pt x="1981" y="2279"/>
                    </a:cubicBezTo>
                    <a:cubicBezTo>
                      <a:pt x="1406" y="2428"/>
                      <a:pt x="831" y="2599"/>
                      <a:pt x="256" y="2748"/>
                    </a:cubicBezTo>
                    <a:cubicBezTo>
                      <a:pt x="171" y="2769"/>
                      <a:pt x="107" y="2812"/>
                      <a:pt x="1" y="2833"/>
                    </a:cubicBezTo>
                    <a:cubicBezTo>
                      <a:pt x="64" y="2876"/>
                      <a:pt x="64" y="2897"/>
                      <a:pt x="86" y="2897"/>
                    </a:cubicBezTo>
                    <a:cubicBezTo>
                      <a:pt x="256" y="2918"/>
                      <a:pt x="426" y="2940"/>
                      <a:pt x="576" y="2961"/>
                    </a:cubicBezTo>
                    <a:cubicBezTo>
                      <a:pt x="1023" y="3025"/>
                      <a:pt x="1470" y="3067"/>
                      <a:pt x="1896" y="3195"/>
                    </a:cubicBezTo>
                    <a:cubicBezTo>
                      <a:pt x="2237" y="3280"/>
                      <a:pt x="2194" y="3217"/>
                      <a:pt x="2279" y="3579"/>
                    </a:cubicBezTo>
                    <a:cubicBezTo>
                      <a:pt x="2450" y="4132"/>
                      <a:pt x="2599" y="4665"/>
                      <a:pt x="2769" y="5197"/>
                    </a:cubicBezTo>
                    <a:cubicBezTo>
                      <a:pt x="2769" y="5240"/>
                      <a:pt x="2769" y="5304"/>
                      <a:pt x="2833" y="5304"/>
                    </a:cubicBezTo>
                    <a:cubicBezTo>
                      <a:pt x="2854" y="5282"/>
                      <a:pt x="2876" y="5261"/>
                      <a:pt x="2876" y="5240"/>
                    </a:cubicBezTo>
                    <a:cubicBezTo>
                      <a:pt x="2897" y="5006"/>
                      <a:pt x="2918" y="4793"/>
                      <a:pt x="2940" y="4558"/>
                    </a:cubicBezTo>
                    <a:cubicBezTo>
                      <a:pt x="2961" y="4132"/>
                      <a:pt x="3025" y="3706"/>
                      <a:pt x="3046" y="3280"/>
                    </a:cubicBezTo>
                    <a:cubicBezTo>
                      <a:pt x="3067" y="3174"/>
                      <a:pt x="3110" y="3153"/>
                      <a:pt x="3216" y="3131"/>
                    </a:cubicBezTo>
                    <a:lnTo>
                      <a:pt x="3302" y="3131"/>
                    </a:lnTo>
                    <a:lnTo>
                      <a:pt x="5091" y="2897"/>
                    </a:lnTo>
                    <a:cubicBezTo>
                      <a:pt x="5155" y="2897"/>
                      <a:pt x="5218" y="2876"/>
                      <a:pt x="5282" y="2854"/>
                    </a:cubicBezTo>
                    <a:lnTo>
                      <a:pt x="5282" y="2812"/>
                    </a:lnTo>
                    <a:cubicBezTo>
                      <a:pt x="5197" y="2791"/>
                      <a:pt x="5112" y="2769"/>
                      <a:pt x="5027" y="2748"/>
                    </a:cubicBezTo>
                    <a:cubicBezTo>
                      <a:pt x="4430" y="2599"/>
                      <a:pt x="3855" y="2428"/>
                      <a:pt x="3280" y="2279"/>
                    </a:cubicBezTo>
                    <a:cubicBezTo>
                      <a:pt x="3216" y="2258"/>
                      <a:pt x="3153" y="2216"/>
                      <a:pt x="3110" y="2194"/>
                    </a:cubicBezTo>
                    <a:cubicBezTo>
                      <a:pt x="3025" y="1832"/>
                      <a:pt x="2961" y="1470"/>
                      <a:pt x="2854" y="1129"/>
                    </a:cubicBezTo>
                    <a:cubicBezTo>
                      <a:pt x="2769" y="767"/>
                      <a:pt x="2727" y="405"/>
                      <a:pt x="25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9"/>
              <p:cNvSpPr/>
              <p:nvPr/>
            </p:nvSpPr>
            <p:spPr>
              <a:xfrm>
                <a:off x="3630495" y="1268316"/>
                <a:ext cx="777880" cy="761006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440" extrusionOk="0">
                    <a:moveTo>
                      <a:pt x="7561" y="1"/>
                    </a:moveTo>
                    <a:cubicBezTo>
                      <a:pt x="7518" y="107"/>
                      <a:pt x="7476" y="192"/>
                      <a:pt x="7476" y="256"/>
                    </a:cubicBezTo>
                    <a:cubicBezTo>
                      <a:pt x="7220" y="1257"/>
                      <a:pt x="6965" y="2258"/>
                      <a:pt x="6709" y="3259"/>
                    </a:cubicBezTo>
                    <a:cubicBezTo>
                      <a:pt x="6603" y="3706"/>
                      <a:pt x="6496" y="4132"/>
                      <a:pt x="6390" y="4580"/>
                    </a:cubicBezTo>
                    <a:cubicBezTo>
                      <a:pt x="6262" y="5027"/>
                      <a:pt x="6134" y="5453"/>
                      <a:pt x="6006" y="5921"/>
                    </a:cubicBezTo>
                    <a:cubicBezTo>
                      <a:pt x="4026" y="6198"/>
                      <a:pt x="2024" y="6305"/>
                      <a:pt x="0" y="6539"/>
                    </a:cubicBezTo>
                    <a:cubicBezTo>
                      <a:pt x="64" y="6624"/>
                      <a:pt x="149" y="6624"/>
                      <a:pt x="213" y="6645"/>
                    </a:cubicBezTo>
                    <a:cubicBezTo>
                      <a:pt x="1278" y="6858"/>
                      <a:pt x="2343" y="7071"/>
                      <a:pt x="3408" y="7284"/>
                    </a:cubicBezTo>
                    <a:cubicBezTo>
                      <a:pt x="4111" y="7433"/>
                      <a:pt x="4814" y="7583"/>
                      <a:pt x="5495" y="7774"/>
                    </a:cubicBezTo>
                    <a:cubicBezTo>
                      <a:pt x="5602" y="7796"/>
                      <a:pt x="5708" y="7817"/>
                      <a:pt x="5772" y="7881"/>
                    </a:cubicBezTo>
                    <a:cubicBezTo>
                      <a:pt x="5836" y="8158"/>
                      <a:pt x="5900" y="8413"/>
                      <a:pt x="5964" y="8669"/>
                    </a:cubicBezTo>
                    <a:cubicBezTo>
                      <a:pt x="6155" y="9435"/>
                      <a:pt x="6368" y="10202"/>
                      <a:pt x="6581" y="10969"/>
                    </a:cubicBezTo>
                    <a:cubicBezTo>
                      <a:pt x="6645" y="11267"/>
                      <a:pt x="6730" y="11544"/>
                      <a:pt x="6773" y="11842"/>
                    </a:cubicBezTo>
                    <a:cubicBezTo>
                      <a:pt x="6858" y="12353"/>
                      <a:pt x="6922" y="12864"/>
                      <a:pt x="7007" y="13376"/>
                    </a:cubicBezTo>
                    <a:cubicBezTo>
                      <a:pt x="7007" y="13397"/>
                      <a:pt x="7029" y="13418"/>
                      <a:pt x="7050" y="13439"/>
                    </a:cubicBezTo>
                    <a:cubicBezTo>
                      <a:pt x="7071" y="13418"/>
                      <a:pt x="7092" y="13397"/>
                      <a:pt x="7092" y="13376"/>
                    </a:cubicBezTo>
                    <a:cubicBezTo>
                      <a:pt x="7114" y="13120"/>
                      <a:pt x="7135" y="12886"/>
                      <a:pt x="7156" y="12630"/>
                    </a:cubicBezTo>
                    <a:cubicBezTo>
                      <a:pt x="7199" y="12204"/>
                      <a:pt x="7220" y="11778"/>
                      <a:pt x="7284" y="11331"/>
                    </a:cubicBezTo>
                    <a:cubicBezTo>
                      <a:pt x="7391" y="10500"/>
                      <a:pt x="7518" y="9670"/>
                      <a:pt x="7625" y="8839"/>
                    </a:cubicBezTo>
                    <a:cubicBezTo>
                      <a:pt x="7667" y="8626"/>
                      <a:pt x="7731" y="8434"/>
                      <a:pt x="7667" y="8264"/>
                    </a:cubicBezTo>
                    <a:cubicBezTo>
                      <a:pt x="7731" y="8179"/>
                      <a:pt x="7817" y="8179"/>
                      <a:pt x="7880" y="8158"/>
                    </a:cubicBezTo>
                    <a:cubicBezTo>
                      <a:pt x="8243" y="8094"/>
                      <a:pt x="8605" y="8030"/>
                      <a:pt x="8945" y="7966"/>
                    </a:cubicBezTo>
                    <a:cubicBezTo>
                      <a:pt x="9584" y="7838"/>
                      <a:pt x="10223" y="7732"/>
                      <a:pt x="10862" y="7668"/>
                    </a:cubicBezTo>
                    <a:cubicBezTo>
                      <a:pt x="11224" y="7646"/>
                      <a:pt x="11608" y="7604"/>
                      <a:pt x="11970" y="7540"/>
                    </a:cubicBezTo>
                    <a:cubicBezTo>
                      <a:pt x="12523" y="7433"/>
                      <a:pt x="13077" y="7327"/>
                      <a:pt x="13631" y="7221"/>
                    </a:cubicBezTo>
                    <a:cubicBezTo>
                      <a:pt x="13673" y="7221"/>
                      <a:pt x="13716" y="7221"/>
                      <a:pt x="13737" y="7135"/>
                    </a:cubicBezTo>
                    <a:cubicBezTo>
                      <a:pt x="13460" y="7114"/>
                      <a:pt x="13205" y="7050"/>
                      <a:pt x="12949" y="7029"/>
                    </a:cubicBezTo>
                    <a:cubicBezTo>
                      <a:pt x="12481" y="6965"/>
                      <a:pt x="12033" y="6901"/>
                      <a:pt x="11586" y="6837"/>
                    </a:cubicBezTo>
                    <a:cubicBezTo>
                      <a:pt x="10926" y="6731"/>
                      <a:pt x="10266" y="6645"/>
                      <a:pt x="9606" y="6539"/>
                    </a:cubicBezTo>
                    <a:cubicBezTo>
                      <a:pt x="9201" y="6475"/>
                      <a:pt x="8796" y="6411"/>
                      <a:pt x="8392" y="6326"/>
                    </a:cubicBezTo>
                    <a:cubicBezTo>
                      <a:pt x="8008" y="6262"/>
                      <a:pt x="7987" y="6220"/>
                      <a:pt x="7966" y="5836"/>
                    </a:cubicBezTo>
                    <a:cubicBezTo>
                      <a:pt x="7923" y="5112"/>
                      <a:pt x="7880" y="4367"/>
                      <a:pt x="7838" y="3643"/>
                    </a:cubicBezTo>
                    <a:cubicBezTo>
                      <a:pt x="7795" y="2940"/>
                      <a:pt x="7731" y="2258"/>
                      <a:pt x="7689" y="1577"/>
                    </a:cubicBezTo>
                    <a:cubicBezTo>
                      <a:pt x="7646" y="1108"/>
                      <a:pt x="7625" y="640"/>
                      <a:pt x="7604" y="171"/>
                    </a:cubicBezTo>
                    <a:cubicBezTo>
                      <a:pt x="7582" y="128"/>
                      <a:pt x="7582" y="86"/>
                      <a:pt x="7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9"/>
              <p:cNvSpPr/>
              <p:nvPr/>
            </p:nvSpPr>
            <p:spPr>
              <a:xfrm>
                <a:off x="3608752" y="1249234"/>
                <a:ext cx="832181" cy="833143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714" extrusionOk="0">
                    <a:moveTo>
                      <a:pt x="7945" y="338"/>
                    </a:moveTo>
                    <a:cubicBezTo>
                      <a:pt x="7966" y="423"/>
                      <a:pt x="7966" y="465"/>
                      <a:pt x="7966" y="508"/>
                    </a:cubicBezTo>
                    <a:cubicBezTo>
                      <a:pt x="8009" y="977"/>
                      <a:pt x="8030" y="1445"/>
                      <a:pt x="8073" y="1914"/>
                    </a:cubicBezTo>
                    <a:cubicBezTo>
                      <a:pt x="8115" y="2595"/>
                      <a:pt x="8179" y="3298"/>
                      <a:pt x="8222" y="3980"/>
                    </a:cubicBezTo>
                    <a:cubicBezTo>
                      <a:pt x="8264" y="4704"/>
                      <a:pt x="8307" y="5449"/>
                      <a:pt x="8350" y="6173"/>
                    </a:cubicBezTo>
                    <a:cubicBezTo>
                      <a:pt x="8371" y="6557"/>
                      <a:pt x="8392" y="6599"/>
                      <a:pt x="8776" y="6684"/>
                    </a:cubicBezTo>
                    <a:cubicBezTo>
                      <a:pt x="9180" y="6748"/>
                      <a:pt x="9585" y="6812"/>
                      <a:pt x="9990" y="6876"/>
                    </a:cubicBezTo>
                    <a:cubicBezTo>
                      <a:pt x="10650" y="6982"/>
                      <a:pt x="11310" y="7068"/>
                      <a:pt x="11970" y="7174"/>
                    </a:cubicBezTo>
                    <a:cubicBezTo>
                      <a:pt x="12417" y="7238"/>
                      <a:pt x="12865" y="7302"/>
                      <a:pt x="13312" y="7366"/>
                    </a:cubicBezTo>
                    <a:cubicBezTo>
                      <a:pt x="13589" y="7408"/>
                      <a:pt x="13844" y="7451"/>
                      <a:pt x="14121" y="7494"/>
                    </a:cubicBezTo>
                    <a:cubicBezTo>
                      <a:pt x="14100" y="7558"/>
                      <a:pt x="14036" y="7558"/>
                      <a:pt x="13994" y="7558"/>
                    </a:cubicBezTo>
                    <a:cubicBezTo>
                      <a:pt x="13440" y="7664"/>
                      <a:pt x="12907" y="7770"/>
                      <a:pt x="12354" y="7877"/>
                    </a:cubicBezTo>
                    <a:cubicBezTo>
                      <a:pt x="11970" y="7941"/>
                      <a:pt x="11608" y="7983"/>
                      <a:pt x="11246" y="8005"/>
                    </a:cubicBezTo>
                    <a:cubicBezTo>
                      <a:pt x="10607" y="8069"/>
                      <a:pt x="9968" y="8175"/>
                      <a:pt x="9329" y="8303"/>
                    </a:cubicBezTo>
                    <a:cubicBezTo>
                      <a:pt x="8967" y="8367"/>
                      <a:pt x="8627" y="8431"/>
                      <a:pt x="8264" y="8495"/>
                    </a:cubicBezTo>
                    <a:cubicBezTo>
                      <a:pt x="8179" y="8516"/>
                      <a:pt x="8115" y="8516"/>
                      <a:pt x="8051" y="8601"/>
                    </a:cubicBezTo>
                    <a:cubicBezTo>
                      <a:pt x="8115" y="8793"/>
                      <a:pt x="8030" y="8984"/>
                      <a:pt x="8009" y="9176"/>
                    </a:cubicBezTo>
                    <a:cubicBezTo>
                      <a:pt x="7902" y="10007"/>
                      <a:pt x="7775" y="10837"/>
                      <a:pt x="7668" y="11668"/>
                    </a:cubicBezTo>
                    <a:cubicBezTo>
                      <a:pt x="7604" y="12115"/>
                      <a:pt x="7583" y="12541"/>
                      <a:pt x="7540" y="12967"/>
                    </a:cubicBezTo>
                    <a:cubicBezTo>
                      <a:pt x="7519" y="13223"/>
                      <a:pt x="7498" y="13457"/>
                      <a:pt x="7476" y="13713"/>
                    </a:cubicBezTo>
                    <a:cubicBezTo>
                      <a:pt x="7476" y="13734"/>
                      <a:pt x="7455" y="13755"/>
                      <a:pt x="7434" y="13798"/>
                    </a:cubicBezTo>
                    <a:cubicBezTo>
                      <a:pt x="7413" y="13755"/>
                      <a:pt x="7391" y="13734"/>
                      <a:pt x="7391" y="13713"/>
                    </a:cubicBezTo>
                    <a:cubicBezTo>
                      <a:pt x="7306" y="13201"/>
                      <a:pt x="7242" y="12690"/>
                      <a:pt x="7157" y="12179"/>
                    </a:cubicBezTo>
                    <a:cubicBezTo>
                      <a:pt x="7114" y="11881"/>
                      <a:pt x="7029" y="11604"/>
                      <a:pt x="6965" y="11306"/>
                    </a:cubicBezTo>
                    <a:cubicBezTo>
                      <a:pt x="6752" y="10539"/>
                      <a:pt x="6539" y="9772"/>
                      <a:pt x="6348" y="9006"/>
                    </a:cubicBezTo>
                    <a:cubicBezTo>
                      <a:pt x="6262" y="8750"/>
                      <a:pt x="6220" y="8495"/>
                      <a:pt x="6135" y="8218"/>
                    </a:cubicBezTo>
                    <a:cubicBezTo>
                      <a:pt x="6071" y="8154"/>
                      <a:pt x="5986" y="8133"/>
                      <a:pt x="5879" y="8111"/>
                    </a:cubicBezTo>
                    <a:cubicBezTo>
                      <a:pt x="5198" y="7920"/>
                      <a:pt x="4495" y="7770"/>
                      <a:pt x="3792" y="7621"/>
                    </a:cubicBezTo>
                    <a:cubicBezTo>
                      <a:pt x="2727" y="7408"/>
                      <a:pt x="1662" y="7195"/>
                      <a:pt x="597" y="6982"/>
                    </a:cubicBezTo>
                    <a:cubicBezTo>
                      <a:pt x="533" y="6961"/>
                      <a:pt x="448" y="6961"/>
                      <a:pt x="384" y="6876"/>
                    </a:cubicBezTo>
                    <a:cubicBezTo>
                      <a:pt x="2408" y="6642"/>
                      <a:pt x="4410" y="6535"/>
                      <a:pt x="6390" y="6258"/>
                    </a:cubicBezTo>
                    <a:cubicBezTo>
                      <a:pt x="6518" y="5790"/>
                      <a:pt x="6646" y="5364"/>
                      <a:pt x="6752" y="4917"/>
                    </a:cubicBezTo>
                    <a:cubicBezTo>
                      <a:pt x="6880" y="4469"/>
                      <a:pt x="6987" y="4043"/>
                      <a:pt x="7093" y="3596"/>
                    </a:cubicBezTo>
                    <a:cubicBezTo>
                      <a:pt x="7349" y="2595"/>
                      <a:pt x="7604" y="1594"/>
                      <a:pt x="7860" y="593"/>
                    </a:cubicBezTo>
                    <a:cubicBezTo>
                      <a:pt x="7860" y="529"/>
                      <a:pt x="7902" y="465"/>
                      <a:pt x="7945" y="338"/>
                    </a:cubicBezTo>
                    <a:close/>
                    <a:moveTo>
                      <a:pt x="7971" y="1"/>
                    </a:moveTo>
                    <a:cubicBezTo>
                      <a:pt x="7946" y="1"/>
                      <a:pt x="7920" y="13"/>
                      <a:pt x="7902" y="39"/>
                    </a:cubicBezTo>
                    <a:cubicBezTo>
                      <a:pt x="7860" y="61"/>
                      <a:pt x="7817" y="125"/>
                      <a:pt x="7817" y="167"/>
                    </a:cubicBezTo>
                    <a:cubicBezTo>
                      <a:pt x="7775" y="274"/>
                      <a:pt x="7732" y="380"/>
                      <a:pt x="7689" y="508"/>
                    </a:cubicBezTo>
                    <a:cubicBezTo>
                      <a:pt x="7540" y="1147"/>
                      <a:pt x="7370" y="1786"/>
                      <a:pt x="7200" y="2425"/>
                    </a:cubicBezTo>
                    <a:cubicBezTo>
                      <a:pt x="6923" y="3575"/>
                      <a:pt x="6667" y="4725"/>
                      <a:pt x="6326" y="5854"/>
                    </a:cubicBezTo>
                    <a:cubicBezTo>
                      <a:pt x="6305" y="5939"/>
                      <a:pt x="6262" y="6024"/>
                      <a:pt x="6241" y="6109"/>
                    </a:cubicBezTo>
                    <a:cubicBezTo>
                      <a:pt x="6135" y="6131"/>
                      <a:pt x="6028" y="6152"/>
                      <a:pt x="5922" y="6152"/>
                    </a:cubicBezTo>
                    <a:cubicBezTo>
                      <a:pt x="5517" y="6194"/>
                      <a:pt x="5091" y="6237"/>
                      <a:pt x="4686" y="6280"/>
                    </a:cubicBezTo>
                    <a:cubicBezTo>
                      <a:pt x="4048" y="6344"/>
                      <a:pt x="3409" y="6407"/>
                      <a:pt x="2770" y="6471"/>
                    </a:cubicBezTo>
                    <a:cubicBezTo>
                      <a:pt x="1982" y="6557"/>
                      <a:pt x="1194" y="6620"/>
                      <a:pt x="384" y="6706"/>
                    </a:cubicBezTo>
                    <a:cubicBezTo>
                      <a:pt x="278" y="6727"/>
                      <a:pt x="171" y="6748"/>
                      <a:pt x="86" y="6791"/>
                    </a:cubicBezTo>
                    <a:cubicBezTo>
                      <a:pt x="1" y="6833"/>
                      <a:pt x="1" y="6961"/>
                      <a:pt x="65" y="6982"/>
                    </a:cubicBezTo>
                    <a:cubicBezTo>
                      <a:pt x="150" y="7025"/>
                      <a:pt x="257" y="7068"/>
                      <a:pt x="342" y="7089"/>
                    </a:cubicBezTo>
                    <a:cubicBezTo>
                      <a:pt x="938" y="7217"/>
                      <a:pt x="1534" y="7345"/>
                      <a:pt x="2131" y="7472"/>
                    </a:cubicBezTo>
                    <a:cubicBezTo>
                      <a:pt x="3110" y="7664"/>
                      <a:pt x="4069" y="7856"/>
                      <a:pt x="5027" y="8069"/>
                    </a:cubicBezTo>
                    <a:cubicBezTo>
                      <a:pt x="5347" y="8133"/>
                      <a:pt x="5666" y="8239"/>
                      <a:pt x="5986" y="8303"/>
                    </a:cubicBezTo>
                    <a:cubicBezTo>
                      <a:pt x="6028" y="8452"/>
                      <a:pt x="6050" y="8580"/>
                      <a:pt x="6092" y="8708"/>
                    </a:cubicBezTo>
                    <a:cubicBezTo>
                      <a:pt x="6262" y="9389"/>
                      <a:pt x="6454" y="10049"/>
                      <a:pt x="6625" y="10710"/>
                    </a:cubicBezTo>
                    <a:cubicBezTo>
                      <a:pt x="6923" y="11711"/>
                      <a:pt x="7136" y="12712"/>
                      <a:pt x="7221" y="13755"/>
                    </a:cubicBezTo>
                    <a:cubicBezTo>
                      <a:pt x="7242" y="14011"/>
                      <a:pt x="7285" y="14266"/>
                      <a:pt x="7306" y="14522"/>
                    </a:cubicBezTo>
                    <a:cubicBezTo>
                      <a:pt x="7327" y="14586"/>
                      <a:pt x="7327" y="14628"/>
                      <a:pt x="7370" y="14692"/>
                    </a:cubicBezTo>
                    <a:cubicBezTo>
                      <a:pt x="7370" y="14692"/>
                      <a:pt x="7413" y="14714"/>
                      <a:pt x="7434" y="14714"/>
                    </a:cubicBezTo>
                    <a:cubicBezTo>
                      <a:pt x="7455" y="14714"/>
                      <a:pt x="7498" y="14692"/>
                      <a:pt x="7519" y="14671"/>
                    </a:cubicBezTo>
                    <a:cubicBezTo>
                      <a:pt x="7540" y="14650"/>
                      <a:pt x="7540" y="14607"/>
                      <a:pt x="7540" y="14586"/>
                    </a:cubicBezTo>
                    <a:cubicBezTo>
                      <a:pt x="7562" y="14458"/>
                      <a:pt x="7583" y="14330"/>
                      <a:pt x="7583" y="14181"/>
                    </a:cubicBezTo>
                    <a:cubicBezTo>
                      <a:pt x="7647" y="13542"/>
                      <a:pt x="7689" y="12903"/>
                      <a:pt x="7775" y="12264"/>
                    </a:cubicBezTo>
                    <a:cubicBezTo>
                      <a:pt x="7881" y="11285"/>
                      <a:pt x="8030" y="10326"/>
                      <a:pt x="8158" y="9347"/>
                    </a:cubicBezTo>
                    <a:cubicBezTo>
                      <a:pt x="8179" y="9134"/>
                      <a:pt x="8222" y="8899"/>
                      <a:pt x="8264" y="8665"/>
                    </a:cubicBezTo>
                    <a:cubicBezTo>
                      <a:pt x="8371" y="8644"/>
                      <a:pt x="8477" y="8622"/>
                      <a:pt x="8584" y="8601"/>
                    </a:cubicBezTo>
                    <a:cubicBezTo>
                      <a:pt x="8839" y="8559"/>
                      <a:pt x="9116" y="8516"/>
                      <a:pt x="9372" y="8473"/>
                    </a:cubicBezTo>
                    <a:cubicBezTo>
                      <a:pt x="9990" y="8324"/>
                      <a:pt x="10607" y="8239"/>
                      <a:pt x="11246" y="8175"/>
                    </a:cubicBezTo>
                    <a:cubicBezTo>
                      <a:pt x="11715" y="8133"/>
                      <a:pt x="12205" y="8069"/>
                      <a:pt x="12673" y="7983"/>
                    </a:cubicBezTo>
                    <a:cubicBezTo>
                      <a:pt x="13269" y="7898"/>
                      <a:pt x="13844" y="7770"/>
                      <a:pt x="14441" y="7664"/>
                    </a:cubicBezTo>
                    <a:cubicBezTo>
                      <a:pt x="14505" y="7643"/>
                      <a:pt x="14590" y="7643"/>
                      <a:pt x="14654" y="7600"/>
                    </a:cubicBezTo>
                    <a:cubicBezTo>
                      <a:pt x="14675" y="7600"/>
                      <a:pt x="14696" y="7558"/>
                      <a:pt x="14696" y="7536"/>
                    </a:cubicBezTo>
                    <a:cubicBezTo>
                      <a:pt x="14696" y="7494"/>
                      <a:pt x="14675" y="7451"/>
                      <a:pt x="14654" y="7451"/>
                    </a:cubicBezTo>
                    <a:cubicBezTo>
                      <a:pt x="14547" y="7408"/>
                      <a:pt x="14462" y="7366"/>
                      <a:pt x="14356" y="7366"/>
                    </a:cubicBezTo>
                    <a:cubicBezTo>
                      <a:pt x="13972" y="7302"/>
                      <a:pt x="13589" y="7238"/>
                      <a:pt x="13206" y="7174"/>
                    </a:cubicBezTo>
                    <a:cubicBezTo>
                      <a:pt x="12503" y="7068"/>
                      <a:pt x="11800" y="6982"/>
                      <a:pt x="11118" y="6876"/>
                    </a:cubicBezTo>
                    <a:cubicBezTo>
                      <a:pt x="10373" y="6748"/>
                      <a:pt x="9628" y="6642"/>
                      <a:pt x="8882" y="6535"/>
                    </a:cubicBezTo>
                    <a:cubicBezTo>
                      <a:pt x="8776" y="6514"/>
                      <a:pt x="8648" y="6514"/>
                      <a:pt x="8520" y="6386"/>
                    </a:cubicBezTo>
                    <a:lnTo>
                      <a:pt x="8520" y="6407"/>
                    </a:lnTo>
                    <a:cubicBezTo>
                      <a:pt x="8520" y="6280"/>
                      <a:pt x="8520" y="6173"/>
                      <a:pt x="8499" y="6067"/>
                    </a:cubicBezTo>
                    <a:cubicBezTo>
                      <a:pt x="8477" y="5492"/>
                      <a:pt x="8456" y="4917"/>
                      <a:pt x="8414" y="4342"/>
                    </a:cubicBezTo>
                    <a:cubicBezTo>
                      <a:pt x="8371" y="3852"/>
                      <a:pt x="8328" y="3383"/>
                      <a:pt x="8286" y="2893"/>
                    </a:cubicBezTo>
                    <a:cubicBezTo>
                      <a:pt x="8243" y="2191"/>
                      <a:pt x="8222" y="1509"/>
                      <a:pt x="8179" y="806"/>
                    </a:cubicBezTo>
                    <a:cubicBezTo>
                      <a:pt x="8158" y="615"/>
                      <a:pt x="8137" y="444"/>
                      <a:pt x="8115" y="252"/>
                    </a:cubicBezTo>
                    <a:cubicBezTo>
                      <a:pt x="8115" y="189"/>
                      <a:pt x="8094" y="125"/>
                      <a:pt x="8051" y="61"/>
                    </a:cubicBezTo>
                    <a:cubicBezTo>
                      <a:pt x="8039" y="24"/>
                      <a:pt x="8005" y="1"/>
                      <a:pt x="79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9"/>
              <p:cNvSpPr/>
              <p:nvPr/>
            </p:nvSpPr>
            <p:spPr>
              <a:xfrm>
                <a:off x="4249087" y="1000601"/>
                <a:ext cx="85670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534" extrusionOk="0">
                    <a:moveTo>
                      <a:pt x="65" y="0"/>
                    </a:moveTo>
                    <a:cubicBezTo>
                      <a:pt x="43" y="0"/>
                      <a:pt x="22" y="22"/>
                      <a:pt x="43" y="22"/>
                    </a:cubicBezTo>
                    <a:cubicBezTo>
                      <a:pt x="43" y="43"/>
                      <a:pt x="43" y="43"/>
                      <a:pt x="65" y="64"/>
                    </a:cubicBezTo>
                    <a:cubicBezTo>
                      <a:pt x="107" y="128"/>
                      <a:pt x="150" y="213"/>
                      <a:pt x="192" y="277"/>
                    </a:cubicBezTo>
                    <a:cubicBezTo>
                      <a:pt x="278" y="384"/>
                      <a:pt x="341" y="511"/>
                      <a:pt x="427" y="618"/>
                    </a:cubicBezTo>
                    <a:cubicBezTo>
                      <a:pt x="448" y="660"/>
                      <a:pt x="469" y="703"/>
                      <a:pt x="490" y="746"/>
                    </a:cubicBezTo>
                    <a:cubicBezTo>
                      <a:pt x="490" y="767"/>
                      <a:pt x="469" y="788"/>
                      <a:pt x="469" y="788"/>
                    </a:cubicBezTo>
                    <a:cubicBezTo>
                      <a:pt x="405" y="873"/>
                      <a:pt x="363" y="959"/>
                      <a:pt x="320" y="1044"/>
                    </a:cubicBezTo>
                    <a:cubicBezTo>
                      <a:pt x="256" y="1172"/>
                      <a:pt x="171" y="1299"/>
                      <a:pt x="86" y="1406"/>
                    </a:cubicBezTo>
                    <a:cubicBezTo>
                      <a:pt x="43" y="1427"/>
                      <a:pt x="22" y="1470"/>
                      <a:pt x="1" y="1491"/>
                    </a:cubicBezTo>
                    <a:cubicBezTo>
                      <a:pt x="1" y="1491"/>
                      <a:pt x="1" y="1512"/>
                      <a:pt x="1" y="1512"/>
                    </a:cubicBezTo>
                    <a:cubicBezTo>
                      <a:pt x="1" y="1512"/>
                      <a:pt x="1" y="1512"/>
                      <a:pt x="1" y="1534"/>
                    </a:cubicBezTo>
                    <a:lnTo>
                      <a:pt x="22" y="1534"/>
                    </a:lnTo>
                    <a:cubicBezTo>
                      <a:pt x="22" y="1534"/>
                      <a:pt x="22" y="1534"/>
                      <a:pt x="22" y="1512"/>
                    </a:cubicBezTo>
                    <a:cubicBezTo>
                      <a:pt x="43" y="1512"/>
                      <a:pt x="43" y="1491"/>
                      <a:pt x="65" y="1491"/>
                    </a:cubicBezTo>
                    <a:cubicBezTo>
                      <a:pt x="128" y="1427"/>
                      <a:pt x="214" y="1363"/>
                      <a:pt x="278" y="1321"/>
                    </a:cubicBezTo>
                    <a:cubicBezTo>
                      <a:pt x="384" y="1236"/>
                      <a:pt x="490" y="1150"/>
                      <a:pt x="597" y="1065"/>
                    </a:cubicBezTo>
                    <a:cubicBezTo>
                      <a:pt x="640" y="1044"/>
                      <a:pt x="661" y="1023"/>
                      <a:pt x="682" y="1001"/>
                    </a:cubicBezTo>
                    <a:cubicBezTo>
                      <a:pt x="703" y="1023"/>
                      <a:pt x="703" y="1023"/>
                      <a:pt x="725" y="1044"/>
                    </a:cubicBezTo>
                    <a:cubicBezTo>
                      <a:pt x="746" y="1065"/>
                      <a:pt x="789" y="1086"/>
                      <a:pt x="810" y="1108"/>
                    </a:cubicBezTo>
                    <a:cubicBezTo>
                      <a:pt x="895" y="1150"/>
                      <a:pt x="959" y="1193"/>
                      <a:pt x="1023" y="1257"/>
                    </a:cubicBezTo>
                    <a:cubicBezTo>
                      <a:pt x="1087" y="1299"/>
                      <a:pt x="1129" y="1342"/>
                      <a:pt x="1193" y="1385"/>
                    </a:cubicBezTo>
                    <a:lnTo>
                      <a:pt x="1385" y="1512"/>
                    </a:lnTo>
                    <a:cubicBezTo>
                      <a:pt x="1406" y="1534"/>
                      <a:pt x="1406" y="1534"/>
                      <a:pt x="1428" y="1534"/>
                    </a:cubicBezTo>
                    <a:cubicBezTo>
                      <a:pt x="1428" y="1534"/>
                      <a:pt x="1449" y="1534"/>
                      <a:pt x="1428" y="1512"/>
                    </a:cubicBezTo>
                    <a:lnTo>
                      <a:pt x="1449" y="1512"/>
                    </a:lnTo>
                    <a:cubicBezTo>
                      <a:pt x="1449" y="1512"/>
                      <a:pt x="1428" y="1491"/>
                      <a:pt x="1428" y="1470"/>
                    </a:cubicBezTo>
                    <a:cubicBezTo>
                      <a:pt x="1385" y="1427"/>
                      <a:pt x="1364" y="1385"/>
                      <a:pt x="1321" y="1342"/>
                    </a:cubicBezTo>
                    <a:cubicBezTo>
                      <a:pt x="1257" y="1257"/>
                      <a:pt x="1193" y="1193"/>
                      <a:pt x="1151" y="1108"/>
                    </a:cubicBezTo>
                    <a:cubicBezTo>
                      <a:pt x="1087" y="1023"/>
                      <a:pt x="1023" y="937"/>
                      <a:pt x="959" y="852"/>
                    </a:cubicBezTo>
                    <a:cubicBezTo>
                      <a:pt x="959" y="831"/>
                      <a:pt x="938" y="831"/>
                      <a:pt x="938" y="810"/>
                    </a:cubicBezTo>
                    <a:cubicBezTo>
                      <a:pt x="938" y="788"/>
                      <a:pt x="959" y="788"/>
                      <a:pt x="959" y="767"/>
                    </a:cubicBezTo>
                    <a:cubicBezTo>
                      <a:pt x="1023" y="703"/>
                      <a:pt x="1087" y="639"/>
                      <a:pt x="1129" y="597"/>
                    </a:cubicBezTo>
                    <a:cubicBezTo>
                      <a:pt x="1172" y="533"/>
                      <a:pt x="1215" y="490"/>
                      <a:pt x="1257" y="426"/>
                    </a:cubicBezTo>
                    <a:cubicBezTo>
                      <a:pt x="1321" y="362"/>
                      <a:pt x="1385" y="277"/>
                      <a:pt x="1449" y="213"/>
                    </a:cubicBezTo>
                    <a:cubicBezTo>
                      <a:pt x="1470" y="192"/>
                      <a:pt x="1491" y="171"/>
                      <a:pt x="1513" y="149"/>
                    </a:cubicBezTo>
                    <a:cubicBezTo>
                      <a:pt x="1513" y="149"/>
                      <a:pt x="1513" y="128"/>
                      <a:pt x="1513" y="128"/>
                    </a:cubicBezTo>
                    <a:cubicBezTo>
                      <a:pt x="1513" y="128"/>
                      <a:pt x="1513" y="107"/>
                      <a:pt x="1513" y="107"/>
                    </a:cubicBezTo>
                    <a:lnTo>
                      <a:pt x="1491" y="107"/>
                    </a:lnTo>
                    <a:cubicBezTo>
                      <a:pt x="1470" y="128"/>
                      <a:pt x="1449" y="128"/>
                      <a:pt x="1428" y="128"/>
                    </a:cubicBezTo>
                    <a:cubicBezTo>
                      <a:pt x="1364" y="192"/>
                      <a:pt x="1278" y="235"/>
                      <a:pt x="1193" y="277"/>
                    </a:cubicBezTo>
                    <a:cubicBezTo>
                      <a:pt x="1066" y="362"/>
                      <a:pt x="916" y="447"/>
                      <a:pt x="767" y="533"/>
                    </a:cubicBezTo>
                    <a:cubicBezTo>
                      <a:pt x="767" y="533"/>
                      <a:pt x="746" y="533"/>
                      <a:pt x="725" y="554"/>
                    </a:cubicBezTo>
                    <a:cubicBezTo>
                      <a:pt x="725" y="533"/>
                      <a:pt x="703" y="533"/>
                      <a:pt x="703" y="511"/>
                    </a:cubicBezTo>
                    <a:cubicBezTo>
                      <a:pt x="661" y="490"/>
                      <a:pt x="597" y="447"/>
                      <a:pt x="554" y="405"/>
                    </a:cubicBezTo>
                    <a:cubicBezTo>
                      <a:pt x="490" y="362"/>
                      <a:pt x="427" y="298"/>
                      <a:pt x="363" y="235"/>
                    </a:cubicBezTo>
                    <a:cubicBezTo>
                      <a:pt x="256" y="171"/>
                      <a:pt x="192" y="85"/>
                      <a:pt x="107" y="22"/>
                    </a:cubicBezTo>
                    <a:cubicBezTo>
                      <a:pt x="86" y="22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4" name="Google Shape;294;p9"/>
            <p:cNvGrpSpPr/>
            <p:nvPr/>
          </p:nvGrpSpPr>
          <p:grpSpPr>
            <a:xfrm rot="5400000">
              <a:off x="8266981" y="227945"/>
              <a:ext cx="610196" cy="579450"/>
              <a:chOff x="139234" y="196081"/>
              <a:chExt cx="610196" cy="579450"/>
            </a:xfrm>
          </p:grpSpPr>
          <p:grpSp>
            <p:nvGrpSpPr>
              <p:cNvPr id="295" name="Google Shape;295;p9"/>
              <p:cNvGrpSpPr/>
              <p:nvPr/>
            </p:nvGrpSpPr>
            <p:grpSpPr>
              <a:xfrm rot="10800000">
                <a:off x="677010" y="196081"/>
                <a:ext cx="72420" cy="59171"/>
                <a:chOff x="1081830" y="1265825"/>
                <a:chExt cx="72420" cy="59171"/>
              </a:xfrm>
            </p:grpSpPr>
            <p:sp>
              <p:nvSpPr>
                <p:cNvPr id="296" name="Google Shape;296;p9"/>
                <p:cNvSpPr/>
                <p:nvPr/>
              </p:nvSpPr>
              <p:spPr>
                <a:xfrm>
                  <a:off x="1081830" y="1265825"/>
                  <a:ext cx="72420" cy="59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045" extrusionOk="0">
                      <a:moveTo>
                        <a:pt x="550" y="164"/>
                      </a:moveTo>
                      <a:cubicBezTo>
                        <a:pt x="681" y="164"/>
                        <a:pt x="819" y="202"/>
                        <a:pt x="895" y="279"/>
                      </a:cubicBezTo>
                      <a:cubicBezTo>
                        <a:pt x="1023" y="407"/>
                        <a:pt x="1023" y="598"/>
                        <a:pt x="895" y="726"/>
                      </a:cubicBezTo>
                      <a:cubicBezTo>
                        <a:pt x="810" y="833"/>
                        <a:pt x="682" y="875"/>
                        <a:pt x="533" y="875"/>
                      </a:cubicBezTo>
                      <a:cubicBezTo>
                        <a:pt x="448" y="875"/>
                        <a:pt x="405" y="833"/>
                        <a:pt x="341" y="769"/>
                      </a:cubicBezTo>
                      <a:cubicBezTo>
                        <a:pt x="299" y="726"/>
                        <a:pt x="192" y="726"/>
                        <a:pt x="192" y="641"/>
                      </a:cubicBezTo>
                      <a:cubicBezTo>
                        <a:pt x="192" y="556"/>
                        <a:pt x="192" y="449"/>
                        <a:pt x="214" y="364"/>
                      </a:cubicBezTo>
                      <a:cubicBezTo>
                        <a:pt x="235" y="322"/>
                        <a:pt x="278" y="258"/>
                        <a:pt x="320" y="215"/>
                      </a:cubicBezTo>
                      <a:cubicBezTo>
                        <a:pt x="380" y="181"/>
                        <a:pt x="463" y="164"/>
                        <a:pt x="550" y="164"/>
                      </a:cubicBezTo>
                      <a:close/>
                      <a:moveTo>
                        <a:pt x="553" y="0"/>
                      </a:moveTo>
                      <a:cubicBezTo>
                        <a:pt x="503" y="0"/>
                        <a:pt x="454" y="7"/>
                        <a:pt x="405" y="23"/>
                      </a:cubicBezTo>
                      <a:cubicBezTo>
                        <a:pt x="192" y="66"/>
                        <a:pt x="65" y="194"/>
                        <a:pt x="22" y="407"/>
                      </a:cubicBezTo>
                      <a:cubicBezTo>
                        <a:pt x="1" y="620"/>
                        <a:pt x="22" y="790"/>
                        <a:pt x="214" y="939"/>
                      </a:cubicBezTo>
                      <a:cubicBezTo>
                        <a:pt x="320" y="1010"/>
                        <a:pt x="438" y="1044"/>
                        <a:pt x="555" y="1044"/>
                      </a:cubicBezTo>
                      <a:cubicBezTo>
                        <a:pt x="717" y="1044"/>
                        <a:pt x="878" y="978"/>
                        <a:pt x="1002" y="854"/>
                      </a:cubicBezTo>
                      <a:cubicBezTo>
                        <a:pt x="1279" y="577"/>
                        <a:pt x="1172" y="151"/>
                        <a:pt x="810" y="45"/>
                      </a:cubicBezTo>
                      <a:cubicBezTo>
                        <a:pt x="718" y="18"/>
                        <a:pt x="634" y="0"/>
                        <a:pt x="5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297;p9"/>
                <p:cNvSpPr/>
                <p:nvPr/>
              </p:nvSpPr>
              <p:spPr>
                <a:xfrm>
                  <a:off x="1092701" y="1275054"/>
                  <a:ext cx="47053" cy="40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1" h="713" extrusionOk="0">
                      <a:moveTo>
                        <a:pt x="358" y="1"/>
                      </a:moveTo>
                      <a:cubicBezTo>
                        <a:pt x="271" y="1"/>
                        <a:pt x="188" y="18"/>
                        <a:pt x="128" y="52"/>
                      </a:cubicBezTo>
                      <a:cubicBezTo>
                        <a:pt x="86" y="95"/>
                        <a:pt x="43" y="159"/>
                        <a:pt x="22" y="201"/>
                      </a:cubicBezTo>
                      <a:cubicBezTo>
                        <a:pt x="0" y="286"/>
                        <a:pt x="0" y="393"/>
                        <a:pt x="0" y="478"/>
                      </a:cubicBezTo>
                      <a:cubicBezTo>
                        <a:pt x="0" y="563"/>
                        <a:pt x="107" y="563"/>
                        <a:pt x="149" y="606"/>
                      </a:cubicBezTo>
                      <a:cubicBezTo>
                        <a:pt x="213" y="670"/>
                        <a:pt x="256" y="712"/>
                        <a:pt x="341" y="712"/>
                      </a:cubicBezTo>
                      <a:cubicBezTo>
                        <a:pt x="490" y="712"/>
                        <a:pt x="618" y="670"/>
                        <a:pt x="703" y="563"/>
                      </a:cubicBezTo>
                      <a:cubicBezTo>
                        <a:pt x="831" y="435"/>
                        <a:pt x="831" y="244"/>
                        <a:pt x="703" y="116"/>
                      </a:cubicBezTo>
                      <a:cubicBezTo>
                        <a:pt x="627" y="39"/>
                        <a:pt x="489" y="1"/>
                        <a:pt x="35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8" name="Google Shape;298;p9"/>
              <p:cNvGrpSpPr/>
              <p:nvPr/>
            </p:nvGrpSpPr>
            <p:grpSpPr>
              <a:xfrm rot="10800000">
                <a:off x="139234" y="196085"/>
                <a:ext cx="276760" cy="271622"/>
                <a:chOff x="3490002" y="196082"/>
                <a:chExt cx="276760" cy="271622"/>
              </a:xfrm>
            </p:grpSpPr>
            <p:sp>
              <p:nvSpPr>
                <p:cNvPr id="299" name="Google Shape;299;p9"/>
                <p:cNvSpPr/>
                <p:nvPr/>
              </p:nvSpPr>
              <p:spPr>
                <a:xfrm flipH="1">
                  <a:off x="3490002" y="196082"/>
                  <a:ext cx="276760" cy="271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7" h="6063" extrusionOk="0">
                      <a:moveTo>
                        <a:pt x="3025" y="334"/>
                      </a:moveTo>
                      <a:cubicBezTo>
                        <a:pt x="3174" y="717"/>
                        <a:pt x="3216" y="1100"/>
                        <a:pt x="3323" y="1441"/>
                      </a:cubicBezTo>
                      <a:cubicBezTo>
                        <a:pt x="3408" y="1803"/>
                        <a:pt x="3472" y="2165"/>
                        <a:pt x="3557" y="2527"/>
                      </a:cubicBezTo>
                      <a:cubicBezTo>
                        <a:pt x="3621" y="2549"/>
                        <a:pt x="3663" y="2570"/>
                        <a:pt x="3727" y="2591"/>
                      </a:cubicBezTo>
                      <a:cubicBezTo>
                        <a:pt x="4302" y="2761"/>
                        <a:pt x="4899" y="2911"/>
                        <a:pt x="5474" y="3081"/>
                      </a:cubicBezTo>
                      <a:cubicBezTo>
                        <a:pt x="5559" y="3102"/>
                        <a:pt x="5644" y="3124"/>
                        <a:pt x="5729" y="3145"/>
                      </a:cubicBezTo>
                      <a:lnTo>
                        <a:pt x="5729" y="3187"/>
                      </a:lnTo>
                      <a:cubicBezTo>
                        <a:pt x="5665" y="3187"/>
                        <a:pt x="5602" y="3209"/>
                        <a:pt x="5559" y="3230"/>
                      </a:cubicBezTo>
                      <a:lnTo>
                        <a:pt x="3749" y="3464"/>
                      </a:lnTo>
                      <a:lnTo>
                        <a:pt x="3663" y="3464"/>
                      </a:lnTo>
                      <a:cubicBezTo>
                        <a:pt x="3557" y="3486"/>
                        <a:pt x="3514" y="3507"/>
                        <a:pt x="3514" y="3613"/>
                      </a:cubicBezTo>
                      <a:cubicBezTo>
                        <a:pt x="3472" y="4039"/>
                        <a:pt x="3429" y="4465"/>
                        <a:pt x="3387" y="4891"/>
                      </a:cubicBezTo>
                      <a:cubicBezTo>
                        <a:pt x="3365" y="5104"/>
                        <a:pt x="3344" y="5339"/>
                        <a:pt x="3323" y="5551"/>
                      </a:cubicBezTo>
                      <a:cubicBezTo>
                        <a:pt x="3323" y="5594"/>
                        <a:pt x="3301" y="5615"/>
                        <a:pt x="3301" y="5615"/>
                      </a:cubicBezTo>
                      <a:cubicBezTo>
                        <a:pt x="3216" y="5615"/>
                        <a:pt x="3216" y="5573"/>
                        <a:pt x="3216" y="5530"/>
                      </a:cubicBezTo>
                      <a:cubicBezTo>
                        <a:pt x="3046" y="4998"/>
                        <a:pt x="2897" y="4444"/>
                        <a:pt x="2748" y="3912"/>
                      </a:cubicBezTo>
                      <a:cubicBezTo>
                        <a:pt x="2641" y="3550"/>
                        <a:pt x="2684" y="3613"/>
                        <a:pt x="2343" y="3507"/>
                      </a:cubicBezTo>
                      <a:cubicBezTo>
                        <a:pt x="1917" y="3400"/>
                        <a:pt x="1470" y="3358"/>
                        <a:pt x="1023" y="3294"/>
                      </a:cubicBezTo>
                      <a:cubicBezTo>
                        <a:pt x="873" y="3273"/>
                        <a:pt x="703" y="3251"/>
                        <a:pt x="554" y="3230"/>
                      </a:cubicBezTo>
                      <a:cubicBezTo>
                        <a:pt x="533" y="3230"/>
                        <a:pt x="511" y="3187"/>
                        <a:pt x="469" y="3166"/>
                      </a:cubicBezTo>
                      <a:cubicBezTo>
                        <a:pt x="554" y="3145"/>
                        <a:pt x="618" y="3102"/>
                        <a:pt x="703" y="3081"/>
                      </a:cubicBezTo>
                      <a:cubicBezTo>
                        <a:pt x="1278" y="2932"/>
                        <a:pt x="1853" y="2761"/>
                        <a:pt x="2428" y="2612"/>
                      </a:cubicBezTo>
                      <a:cubicBezTo>
                        <a:pt x="2577" y="2570"/>
                        <a:pt x="2662" y="2506"/>
                        <a:pt x="2705" y="2357"/>
                      </a:cubicBezTo>
                      <a:cubicBezTo>
                        <a:pt x="2748" y="2101"/>
                        <a:pt x="2790" y="1846"/>
                        <a:pt x="2833" y="1569"/>
                      </a:cubicBezTo>
                      <a:cubicBezTo>
                        <a:pt x="2875" y="1271"/>
                        <a:pt x="2918" y="972"/>
                        <a:pt x="2961" y="653"/>
                      </a:cubicBezTo>
                      <a:cubicBezTo>
                        <a:pt x="2961" y="568"/>
                        <a:pt x="3003" y="483"/>
                        <a:pt x="3025" y="334"/>
                      </a:cubicBezTo>
                      <a:close/>
                      <a:moveTo>
                        <a:pt x="3015" y="0"/>
                      </a:moveTo>
                      <a:cubicBezTo>
                        <a:pt x="2983" y="0"/>
                        <a:pt x="2943" y="10"/>
                        <a:pt x="2918" y="35"/>
                      </a:cubicBezTo>
                      <a:cubicBezTo>
                        <a:pt x="2897" y="99"/>
                        <a:pt x="2875" y="163"/>
                        <a:pt x="2854" y="248"/>
                      </a:cubicBezTo>
                      <a:cubicBezTo>
                        <a:pt x="2833" y="397"/>
                        <a:pt x="2790" y="568"/>
                        <a:pt x="2769" y="717"/>
                      </a:cubicBezTo>
                      <a:cubicBezTo>
                        <a:pt x="2726" y="1122"/>
                        <a:pt x="2684" y="1526"/>
                        <a:pt x="2620" y="1910"/>
                      </a:cubicBezTo>
                      <a:cubicBezTo>
                        <a:pt x="2599" y="2080"/>
                        <a:pt x="2577" y="2250"/>
                        <a:pt x="2492" y="2421"/>
                      </a:cubicBezTo>
                      <a:cubicBezTo>
                        <a:pt x="2450" y="2421"/>
                        <a:pt x="2407" y="2442"/>
                        <a:pt x="2364" y="2463"/>
                      </a:cubicBezTo>
                      <a:cubicBezTo>
                        <a:pt x="1917" y="2570"/>
                        <a:pt x="1491" y="2676"/>
                        <a:pt x="1044" y="2804"/>
                      </a:cubicBezTo>
                      <a:cubicBezTo>
                        <a:pt x="767" y="2889"/>
                        <a:pt x="469" y="2974"/>
                        <a:pt x="192" y="3060"/>
                      </a:cubicBezTo>
                      <a:cubicBezTo>
                        <a:pt x="107" y="3081"/>
                        <a:pt x="0" y="3102"/>
                        <a:pt x="22" y="3209"/>
                      </a:cubicBezTo>
                      <a:cubicBezTo>
                        <a:pt x="22" y="3294"/>
                        <a:pt x="128" y="3294"/>
                        <a:pt x="192" y="3337"/>
                      </a:cubicBezTo>
                      <a:lnTo>
                        <a:pt x="256" y="3337"/>
                      </a:lnTo>
                      <a:cubicBezTo>
                        <a:pt x="490" y="3379"/>
                        <a:pt x="746" y="3422"/>
                        <a:pt x="980" y="3464"/>
                      </a:cubicBezTo>
                      <a:cubicBezTo>
                        <a:pt x="1257" y="3507"/>
                        <a:pt x="1555" y="3528"/>
                        <a:pt x="1832" y="3571"/>
                      </a:cubicBezTo>
                      <a:cubicBezTo>
                        <a:pt x="2066" y="3613"/>
                        <a:pt x="2279" y="3656"/>
                        <a:pt x="2513" y="3741"/>
                      </a:cubicBezTo>
                      <a:cubicBezTo>
                        <a:pt x="2535" y="3848"/>
                        <a:pt x="2577" y="3933"/>
                        <a:pt x="2599" y="4018"/>
                      </a:cubicBezTo>
                      <a:cubicBezTo>
                        <a:pt x="2769" y="4593"/>
                        <a:pt x="2939" y="5168"/>
                        <a:pt x="3110" y="5743"/>
                      </a:cubicBezTo>
                      <a:cubicBezTo>
                        <a:pt x="3131" y="5828"/>
                        <a:pt x="3174" y="5914"/>
                        <a:pt x="3195" y="5999"/>
                      </a:cubicBezTo>
                      <a:cubicBezTo>
                        <a:pt x="3216" y="6041"/>
                        <a:pt x="3254" y="6063"/>
                        <a:pt x="3291" y="6063"/>
                      </a:cubicBezTo>
                      <a:cubicBezTo>
                        <a:pt x="3328" y="6063"/>
                        <a:pt x="3365" y="6041"/>
                        <a:pt x="3387" y="5999"/>
                      </a:cubicBezTo>
                      <a:cubicBezTo>
                        <a:pt x="3408" y="5956"/>
                        <a:pt x="3429" y="5892"/>
                        <a:pt x="3429" y="5850"/>
                      </a:cubicBezTo>
                      <a:cubicBezTo>
                        <a:pt x="3451" y="5722"/>
                        <a:pt x="3493" y="5594"/>
                        <a:pt x="3493" y="5466"/>
                      </a:cubicBezTo>
                      <a:cubicBezTo>
                        <a:pt x="3536" y="5040"/>
                        <a:pt x="3557" y="4614"/>
                        <a:pt x="3600" y="4167"/>
                      </a:cubicBezTo>
                      <a:cubicBezTo>
                        <a:pt x="3621" y="3997"/>
                        <a:pt x="3642" y="3805"/>
                        <a:pt x="3706" y="3656"/>
                      </a:cubicBezTo>
                      <a:cubicBezTo>
                        <a:pt x="3727" y="3635"/>
                        <a:pt x="3749" y="3635"/>
                        <a:pt x="3770" y="3635"/>
                      </a:cubicBezTo>
                      <a:cubicBezTo>
                        <a:pt x="4345" y="3550"/>
                        <a:pt x="4920" y="3486"/>
                        <a:pt x="5516" y="3400"/>
                      </a:cubicBezTo>
                      <a:cubicBezTo>
                        <a:pt x="5687" y="3379"/>
                        <a:pt x="5857" y="3337"/>
                        <a:pt x="6028" y="3294"/>
                      </a:cubicBezTo>
                      <a:cubicBezTo>
                        <a:pt x="6070" y="3294"/>
                        <a:pt x="6091" y="3273"/>
                        <a:pt x="6134" y="3251"/>
                      </a:cubicBezTo>
                      <a:cubicBezTo>
                        <a:pt x="6177" y="3209"/>
                        <a:pt x="6177" y="3124"/>
                        <a:pt x="6134" y="3102"/>
                      </a:cubicBezTo>
                      <a:cubicBezTo>
                        <a:pt x="6070" y="3060"/>
                        <a:pt x="6006" y="3038"/>
                        <a:pt x="5942" y="3017"/>
                      </a:cubicBezTo>
                      <a:cubicBezTo>
                        <a:pt x="5516" y="2911"/>
                        <a:pt x="5069" y="2804"/>
                        <a:pt x="4643" y="2698"/>
                      </a:cubicBezTo>
                      <a:cubicBezTo>
                        <a:pt x="4324" y="2612"/>
                        <a:pt x="4026" y="2527"/>
                        <a:pt x="3706" y="2421"/>
                      </a:cubicBezTo>
                      <a:lnTo>
                        <a:pt x="3706" y="2399"/>
                      </a:lnTo>
                      <a:cubicBezTo>
                        <a:pt x="3685" y="2357"/>
                        <a:pt x="3685" y="2336"/>
                        <a:pt x="3663" y="2293"/>
                      </a:cubicBezTo>
                      <a:cubicBezTo>
                        <a:pt x="3557" y="1782"/>
                        <a:pt x="3429" y="1249"/>
                        <a:pt x="3323" y="738"/>
                      </a:cubicBezTo>
                      <a:cubicBezTo>
                        <a:pt x="3280" y="547"/>
                        <a:pt x="3216" y="355"/>
                        <a:pt x="3174" y="184"/>
                      </a:cubicBezTo>
                      <a:cubicBezTo>
                        <a:pt x="3152" y="121"/>
                        <a:pt x="3110" y="78"/>
                        <a:pt x="3067" y="14"/>
                      </a:cubicBezTo>
                      <a:cubicBezTo>
                        <a:pt x="3058" y="5"/>
                        <a:pt x="3039" y="0"/>
                        <a:pt x="301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9"/>
                <p:cNvSpPr/>
                <p:nvPr/>
              </p:nvSpPr>
              <p:spPr>
                <a:xfrm flipH="1">
                  <a:off x="3510030" y="211000"/>
                  <a:ext cx="236705" cy="237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3" h="5304" extrusionOk="0">
                      <a:moveTo>
                        <a:pt x="2578" y="1"/>
                      </a:moveTo>
                      <a:cubicBezTo>
                        <a:pt x="2535" y="150"/>
                        <a:pt x="2514" y="235"/>
                        <a:pt x="2514" y="341"/>
                      </a:cubicBezTo>
                      <a:cubicBezTo>
                        <a:pt x="2471" y="639"/>
                        <a:pt x="2428" y="959"/>
                        <a:pt x="2386" y="1257"/>
                      </a:cubicBezTo>
                      <a:cubicBezTo>
                        <a:pt x="2343" y="1513"/>
                        <a:pt x="2279" y="1768"/>
                        <a:pt x="2237" y="2024"/>
                      </a:cubicBezTo>
                      <a:cubicBezTo>
                        <a:pt x="2215" y="2173"/>
                        <a:pt x="2130" y="2237"/>
                        <a:pt x="1981" y="2279"/>
                      </a:cubicBezTo>
                      <a:cubicBezTo>
                        <a:pt x="1406" y="2428"/>
                        <a:pt x="831" y="2599"/>
                        <a:pt x="256" y="2748"/>
                      </a:cubicBezTo>
                      <a:cubicBezTo>
                        <a:pt x="171" y="2769"/>
                        <a:pt x="107" y="2812"/>
                        <a:pt x="1" y="2833"/>
                      </a:cubicBezTo>
                      <a:cubicBezTo>
                        <a:pt x="64" y="2876"/>
                        <a:pt x="64" y="2897"/>
                        <a:pt x="86" y="2897"/>
                      </a:cubicBezTo>
                      <a:cubicBezTo>
                        <a:pt x="256" y="2918"/>
                        <a:pt x="426" y="2940"/>
                        <a:pt x="576" y="2961"/>
                      </a:cubicBezTo>
                      <a:cubicBezTo>
                        <a:pt x="1023" y="3025"/>
                        <a:pt x="1470" y="3067"/>
                        <a:pt x="1896" y="3195"/>
                      </a:cubicBezTo>
                      <a:cubicBezTo>
                        <a:pt x="2237" y="3280"/>
                        <a:pt x="2194" y="3217"/>
                        <a:pt x="2279" y="3579"/>
                      </a:cubicBezTo>
                      <a:cubicBezTo>
                        <a:pt x="2450" y="4132"/>
                        <a:pt x="2599" y="4665"/>
                        <a:pt x="2769" y="5197"/>
                      </a:cubicBezTo>
                      <a:cubicBezTo>
                        <a:pt x="2769" y="5240"/>
                        <a:pt x="2769" y="5304"/>
                        <a:pt x="2833" y="5304"/>
                      </a:cubicBezTo>
                      <a:cubicBezTo>
                        <a:pt x="2854" y="5282"/>
                        <a:pt x="2876" y="5261"/>
                        <a:pt x="2876" y="5240"/>
                      </a:cubicBezTo>
                      <a:cubicBezTo>
                        <a:pt x="2897" y="5006"/>
                        <a:pt x="2918" y="4793"/>
                        <a:pt x="2940" y="4558"/>
                      </a:cubicBezTo>
                      <a:cubicBezTo>
                        <a:pt x="2961" y="4132"/>
                        <a:pt x="3025" y="3706"/>
                        <a:pt x="3046" y="3280"/>
                      </a:cubicBezTo>
                      <a:cubicBezTo>
                        <a:pt x="3067" y="3174"/>
                        <a:pt x="3110" y="3153"/>
                        <a:pt x="3216" y="3131"/>
                      </a:cubicBezTo>
                      <a:lnTo>
                        <a:pt x="3302" y="3131"/>
                      </a:lnTo>
                      <a:lnTo>
                        <a:pt x="5091" y="2897"/>
                      </a:lnTo>
                      <a:cubicBezTo>
                        <a:pt x="5155" y="2897"/>
                        <a:pt x="5218" y="2876"/>
                        <a:pt x="5282" y="2854"/>
                      </a:cubicBezTo>
                      <a:lnTo>
                        <a:pt x="5282" y="2812"/>
                      </a:lnTo>
                      <a:cubicBezTo>
                        <a:pt x="5197" y="2791"/>
                        <a:pt x="5112" y="2769"/>
                        <a:pt x="5027" y="2748"/>
                      </a:cubicBezTo>
                      <a:cubicBezTo>
                        <a:pt x="4430" y="2599"/>
                        <a:pt x="3855" y="2428"/>
                        <a:pt x="3280" y="2279"/>
                      </a:cubicBezTo>
                      <a:cubicBezTo>
                        <a:pt x="3216" y="2258"/>
                        <a:pt x="3153" y="2216"/>
                        <a:pt x="3110" y="2194"/>
                      </a:cubicBezTo>
                      <a:cubicBezTo>
                        <a:pt x="3025" y="1832"/>
                        <a:pt x="2961" y="1470"/>
                        <a:pt x="2854" y="1129"/>
                      </a:cubicBezTo>
                      <a:cubicBezTo>
                        <a:pt x="2769" y="767"/>
                        <a:pt x="2727" y="405"/>
                        <a:pt x="25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01" name="Google Shape;301;p9"/>
              <p:cNvSpPr/>
              <p:nvPr/>
            </p:nvSpPr>
            <p:spPr>
              <a:xfrm rot="10800000">
                <a:off x="192982" y="688672"/>
                <a:ext cx="86859" cy="86859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34" extrusionOk="0">
                    <a:moveTo>
                      <a:pt x="64" y="0"/>
                    </a:moveTo>
                    <a:cubicBezTo>
                      <a:pt x="64" y="0"/>
                      <a:pt x="43" y="0"/>
                      <a:pt x="43" y="21"/>
                    </a:cubicBezTo>
                    <a:cubicBezTo>
                      <a:pt x="43" y="21"/>
                      <a:pt x="64" y="43"/>
                      <a:pt x="64" y="43"/>
                    </a:cubicBezTo>
                    <a:cubicBezTo>
                      <a:pt x="107" y="128"/>
                      <a:pt x="149" y="192"/>
                      <a:pt x="192" y="277"/>
                    </a:cubicBezTo>
                    <a:cubicBezTo>
                      <a:pt x="277" y="384"/>
                      <a:pt x="362" y="490"/>
                      <a:pt x="426" y="618"/>
                    </a:cubicBezTo>
                    <a:cubicBezTo>
                      <a:pt x="447" y="660"/>
                      <a:pt x="469" y="703"/>
                      <a:pt x="490" y="746"/>
                    </a:cubicBezTo>
                    <a:cubicBezTo>
                      <a:pt x="490" y="746"/>
                      <a:pt x="469" y="767"/>
                      <a:pt x="469" y="788"/>
                    </a:cubicBezTo>
                    <a:cubicBezTo>
                      <a:pt x="426" y="873"/>
                      <a:pt x="362" y="959"/>
                      <a:pt x="320" y="1044"/>
                    </a:cubicBezTo>
                    <a:cubicBezTo>
                      <a:pt x="256" y="1172"/>
                      <a:pt x="170" y="1278"/>
                      <a:pt x="85" y="1406"/>
                    </a:cubicBezTo>
                    <a:cubicBezTo>
                      <a:pt x="64" y="1427"/>
                      <a:pt x="43" y="1448"/>
                      <a:pt x="21" y="1491"/>
                    </a:cubicBezTo>
                    <a:cubicBezTo>
                      <a:pt x="0" y="1491"/>
                      <a:pt x="0" y="1491"/>
                      <a:pt x="0" y="1512"/>
                    </a:cubicBezTo>
                    <a:lnTo>
                      <a:pt x="21" y="1512"/>
                    </a:lnTo>
                    <a:cubicBezTo>
                      <a:pt x="43" y="1512"/>
                      <a:pt x="64" y="1491"/>
                      <a:pt x="85" y="1470"/>
                    </a:cubicBezTo>
                    <a:cubicBezTo>
                      <a:pt x="149" y="1427"/>
                      <a:pt x="213" y="1363"/>
                      <a:pt x="277" y="1299"/>
                    </a:cubicBezTo>
                    <a:cubicBezTo>
                      <a:pt x="405" y="1214"/>
                      <a:pt x="511" y="1129"/>
                      <a:pt x="618" y="1065"/>
                    </a:cubicBezTo>
                    <a:cubicBezTo>
                      <a:pt x="639" y="1044"/>
                      <a:pt x="660" y="1022"/>
                      <a:pt x="682" y="1001"/>
                    </a:cubicBezTo>
                    <a:cubicBezTo>
                      <a:pt x="703" y="1001"/>
                      <a:pt x="724" y="1022"/>
                      <a:pt x="724" y="1022"/>
                    </a:cubicBezTo>
                    <a:cubicBezTo>
                      <a:pt x="767" y="1044"/>
                      <a:pt x="788" y="1065"/>
                      <a:pt x="831" y="1086"/>
                    </a:cubicBezTo>
                    <a:cubicBezTo>
                      <a:pt x="895" y="1129"/>
                      <a:pt x="959" y="1193"/>
                      <a:pt x="1044" y="1257"/>
                    </a:cubicBezTo>
                    <a:cubicBezTo>
                      <a:pt x="1086" y="1299"/>
                      <a:pt x="1150" y="1321"/>
                      <a:pt x="1193" y="1363"/>
                    </a:cubicBezTo>
                    <a:lnTo>
                      <a:pt x="1406" y="1512"/>
                    </a:lnTo>
                    <a:cubicBezTo>
                      <a:pt x="1406" y="1512"/>
                      <a:pt x="1427" y="1534"/>
                      <a:pt x="1427" y="1534"/>
                    </a:cubicBezTo>
                    <a:lnTo>
                      <a:pt x="1448" y="1534"/>
                    </a:lnTo>
                    <a:cubicBezTo>
                      <a:pt x="1448" y="1534"/>
                      <a:pt x="1448" y="1512"/>
                      <a:pt x="1448" y="1512"/>
                    </a:cubicBezTo>
                    <a:cubicBezTo>
                      <a:pt x="1448" y="1512"/>
                      <a:pt x="1427" y="1491"/>
                      <a:pt x="1427" y="1470"/>
                    </a:cubicBezTo>
                    <a:cubicBezTo>
                      <a:pt x="1406" y="1427"/>
                      <a:pt x="1363" y="1385"/>
                      <a:pt x="1342" y="1342"/>
                    </a:cubicBezTo>
                    <a:cubicBezTo>
                      <a:pt x="1278" y="1257"/>
                      <a:pt x="1214" y="1172"/>
                      <a:pt x="1150" y="1108"/>
                    </a:cubicBezTo>
                    <a:cubicBezTo>
                      <a:pt x="1086" y="1022"/>
                      <a:pt x="1022" y="937"/>
                      <a:pt x="959" y="852"/>
                    </a:cubicBezTo>
                    <a:cubicBezTo>
                      <a:pt x="959" y="831"/>
                      <a:pt x="937" y="809"/>
                      <a:pt x="937" y="788"/>
                    </a:cubicBezTo>
                    <a:cubicBezTo>
                      <a:pt x="959" y="788"/>
                      <a:pt x="959" y="767"/>
                      <a:pt x="980" y="767"/>
                    </a:cubicBezTo>
                    <a:cubicBezTo>
                      <a:pt x="1022" y="703"/>
                      <a:pt x="1086" y="639"/>
                      <a:pt x="1150" y="575"/>
                    </a:cubicBezTo>
                    <a:cubicBezTo>
                      <a:pt x="1193" y="533"/>
                      <a:pt x="1235" y="469"/>
                      <a:pt x="1278" y="426"/>
                    </a:cubicBezTo>
                    <a:cubicBezTo>
                      <a:pt x="1342" y="341"/>
                      <a:pt x="1406" y="277"/>
                      <a:pt x="1470" y="213"/>
                    </a:cubicBezTo>
                    <a:cubicBezTo>
                      <a:pt x="1491" y="192"/>
                      <a:pt x="1491" y="171"/>
                      <a:pt x="1512" y="149"/>
                    </a:cubicBezTo>
                    <a:cubicBezTo>
                      <a:pt x="1512" y="128"/>
                      <a:pt x="1534" y="128"/>
                      <a:pt x="1534" y="128"/>
                    </a:cubicBezTo>
                    <a:cubicBezTo>
                      <a:pt x="1534" y="107"/>
                      <a:pt x="1512" y="107"/>
                      <a:pt x="1512" y="107"/>
                    </a:cubicBezTo>
                    <a:lnTo>
                      <a:pt x="1491" y="107"/>
                    </a:lnTo>
                    <a:cubicBezTo>
                      <a:pt x="1470" y="107"/>
                      <a:pt x="1470" y="128"/>
                      <a:pt x="1448" y="128"/>
                    </a:cubicBezTo>
                    <a:cubicBezTo>
                      <a:pt x="1363" y="171"/>
                      <a:pt x="1278" y="213"/>
                      <a:pt x="1214" y="277"/>
                    </a:cubicBezTo>
                    <a:cubicBezTo>
                      <a:pt x="1065" y="362"/>
                      <a:pt x="916" y="447"/>
                      <a:pt x="788" y="511"/>
                    </a:cubicBezTo>
                    <a:cubicBezTo>
                      <a:pt x="767" y="533"/>
                      <a:pt x="767" y="533"/>
                      <a:pt x="746" y="533"/>
                    </a:cubicBezTo>
                    <a:cubicBezTo>
                      <a:pt x="724" y="533"/>
                      <a:pt x="724" y="511"/>
                      <a:pt x="703" y="511"/>
                    </a:cubicBezTo>
                    <a:cubicBezTo>
                      <a:pt x="660" y="469"/>
                      <a:pt x="618" y="447"/>
                      <a:pt x="575" y="405"/>
                    </a:cubicBezTo>
                    <a:cubicBezTo>
                      <a:pt x="511" y="341"/>
                      <a:pt x="426" y="277"/>
                      <a:pt x="362" y="234"/>
                    </a:cubicBezTo>
                    <a:cubicBezTo>
                      <a:pt x="277" y="149"/>
                      <a:pt x="192" y="85"/>
                      <a:pt x="107" y="21"/>
                    </a:cubicBezTo>
                    <a:cubicBezTo>
                      <a:pt x="85" y="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2" name="Google Shape;302;p9"/>
            <p:cNvSpPr/>
            <p:nvPr/>
          </p:nvSpPr>
          <p:spPr>
            <a:xfrm flipH="1">
              <a:off x="8715179" y="1838503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3" name="Google Shape;303;p9"/>
            <p:cNvGrpSpPr/>
            <p:nvPr/>
          </p:nvGrpSpPr>
          <p:grpSpPr>
            <a:xfrm rot="10800000" flipH="1">
              <a:off x="145339" y="2812526"/>
              <a:ext cx="72420" cy="59171"/>
              <a:chOff x="1081830" y="1265825"/>
              <a:chExt cx="72420" cy="59171"/>
            </a:xfrm>
          </p:grpSpPr>
          <p:sp>
            <p:nvSpPr>
              <p:cNvPr id="304" name="Google Shape;304;p9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9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06" name="Google Shape;306;p9"/>
            <p:cNvSpPr/>
            <p:nvPr/>
          </p:nvSpPr>
          <p:spPr>
            <a:xfrm flipH="1">
              <a:off x="6501954" y="4786253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7" name="Google Shape;307;p9"/>
            <p:cNvGrpSpPr/>
            <p:nvPr/>
          </p:nvGrpSpPr>
          <p:grpSpPr>
            <a:xfrm rot="10800000" flipH="1">
              <a:off x="7457614" y="488076"/>
              <a:ext cx="72420" cy="59171"/>
              <a:chOff x="1081830" y="1265825"/>
              <a:chExt cx="72420" cy="59171"/>
            </a:xfrm>
          </p:grpSpPr>
          <p:sp>
            <p:nvSpPr>
              <p:cNvPr id="308" name="Google Shape;308;p9"/>
              <p:cNvSpPr/>
              <p:nvPr/>
            </p:nvSpPr>
            <p:spPr>
              <a:xfrm>
                <a:off x="1081830" y="1265825"/>
                <a:ext cx="72420" cy="59171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045" extrusionOk="0">
                    <a:moveTo>
                      <a:pt x="550" y="164"/>
                    </a:moveTo>
                    <a:cubicBezTo>
                      <a:pt x="681" y="164"/>
                      <a:pt x="819" y="202"/>
                      <a:pt x="895" y="279"/>
                    </a:cubicBezTo>
                    <a:cubicBezTo>
                      <a:pt x="1023" y="407"/>
                      <a:pt x="1023" y="598"/>
                      <a:pt x="895" y="726"/>
                    </a:cubicBezTo>
                    <a:cubicBezTo>
                      <a:pt x="810" y="833"/>
                      <a:pt x="682" y="875"/>
                      <a:pt x="533" y="875"/>
                    </a:cubicBezTo>
                    <a:cubicBezTo>
                      <a:pt x="448" y="875"/>
                      <a:pt x="405" y="833"/>
                      <a:pt x="341" y="769"/>
                    </a:cubicBezTo>
                    <a:cubicBezTo>
                      <a:pt x="299" y="726"/>
                      <a:pt x="192" y="726"/>
                      <a:pt x="192" y="641"/>
                    </a:cubicBezTo>
                    <a:cubicBezTo>
                      <a:pt x="192" y="556"/>
                      <a:pt x="192" y="449"/>
                      <a:pt x="214" y="364"/>
                    </a:cubicBezTo>
                    <a:cubicBezTo>
                      <a:pt x="235" y="322"/>
                      <a:pt x="278" y="258"/>
                      <a:pt x="320" y="215"/>
                    </a:cubicBezTo>
                    <a:cubicBezTo>
                      <a:pt x="380" y="181"/>
                      <a:pt x="463" y="164"/>
                      <a:pt x="550" y="164"/>
                    </a:cubicBezTo>
                    <a:close/>
                    <a:moveTo>
                      <a:pt x="553" y="0"/>
                    </a:moveTo>
                    <a:cubicBezTo>
                      <a:pt x="503" y="0"/>
                      <a:pt x="454" y="7"/>
                      <a:pt x="405" y="23"/>
                    </a:cubicBezTo>
                    <a:cubicBezTo>
                      <a:pt x="192" y="66"/>
                      <a:pt x="65" y="194"/>
                      <a:pt x="22" y="407"/>
                    </a:cubicBezTo>
                    <a:cubicBezTo>
                      <a:pt x="1" y="620"/>
                      <a:pt x="22" y="790"/>
                      <a:pt x="214" y="939"/>
                    </a:cubicBezTo>
                    <a:cubicBezTo>
                      <a:pt x="320" y="1010"/>
                      <a:pt x="438" y="1044"/>
                      <a:pt x="555" y="1044"/>
                    </a:cubicBezTo>
                    <a:cubicBezTo>
                      <a:pt x="717" y="1044"/>
                      <a:pt x="878" y="978"/>
                      <a:pt x="1002" y="854"/>
                    </a:cubicBezTo>
                    <a:cubicBezTo>
                      <a:pt x="1279" y="577"/>
                      <a:pt x="1172" y="151"/>
                      <a:pt x="810" y="45"/>
                    </a:cubicBezTo>
                    <a:cubicBezTo>
                      <a:pt x="718" y="18"/>
                      <a:pt x="634" y="0"/>
                      <a:pt x="5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9"/>
              <p:cNvSpPr/>
              <p:nvPr/>
            </p:nvSpPr>
            <p:spPr>
              <a:xfrm>
                <a:off x="1092701" y="1275054"/>
                <a:ext cx="47053" cy="40372"/>
              </a:xfrm>
              <a:custGeom>
                <a:avLst/>
                <a:gdLst/>
                <a:ahLst/>
                <a:cxnLst/>
                <a:rect l="l" t="t" r="r" b="b"/>
                <a:pathLst>
                  <a:path w="831" h="713" extrusionOk="0">
                    <a:moveTo>
                      <a:pt x="358" y="1"/>
                    </a:moveTo>
                    <a:cubicBezTo>
                      <a:pt x="271" y="1"/>
                      <a:pt x="188" y="18"/>
                      <a:pt x="128" y="52"/>
                    </a:cubicBezTo>
                    <a:cubicBezTo>
                      <a:pt x="86" y="95"/>
                      <a:pt x="43" y="159"/>
                      <a:pt x="22" y="201"/>
                    </a:cubicBezTo>
                    <a:cubicBezTo>
                      <a:pt x="0" y="286"/>
                      <a:pt x="0" y="393"/>
                      <a:pt x="0" y="478"/>
                    </a:cubicBezTo>
                    <a:cubicBezTo>
                      <a:pt x="0" y="563"/>
                      <a:pt x="107" y="563"/>
                      <a:pt x="149" y="606"/>
                    </a:cubicBezTo>
                    <a:cubicBezTo>
                      <a:pt x="213" y="670"/>
                      <a:pt x="256" y="712"/>
                      <a:pt x="341" y="712"/>
                    </a:cubicBezTo>
                    <a:cubicBezTo>
                      <a:pt x="490" y="712"/>
                      <a:pt x="618" y="670"/>
                      <a:pt x="703" y="563"/>
                    </a:cubicBezTo>
                    <a:cubicBezTo>
                      <a:pt x="831" y="435"/>
                      <a:pt x="831" y="244"/>
                      <a:pt x="703" y="116"/>
                    </a:cubicBezTo>
                    <a:cubicBezTo>
                      <a:pt x="627" y="39"/>
                      <a:pt x="489" y="1"/>
                      <a:pt x="3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10" name="Google Shape;310;p9"/>
            <p:cNvSpPr/>
            <p:nvPr/>
          </p:nvSpPr>
          <p:spPr>
            <a:xfrm flipH="1">
              <a:off x="3646229" y="291753"/>
              <a:ext cx="86859" cy="86859"/>
            </a:xfrm>
            <a:custGeom>
              <a:avLst/>
              <a:gdLst/>
              <a:ahLst/>
              <a:cxnLst/>
              <a:rect l="l" t="t" r="r" b="b"/>
              <a:pathLst>
                <a:path w="1534" h="1534" extrusionOk="0">
                  <a:moveTo>
                    <a:pt x="64" y="0"/>
                  </a:moveTo>
                  <a:cubicBezTo>
                    <a:pt x="64" y="0"/>
                    <a:pt x="43" y="0"/>
                    <a:pt x="43" y="21"/>
                  </a:cubicBezTo>
                  <a:cubicBezTo>
                    <a:pt x="43" y="21"/>
                    <a:pt x="64" y="43"/>
                    <a:pt x="64" y="43"/>
                  </a:cubicBezTo>
                  <a:cubicBezTo>
                    <a:pt x="107" y="128"/>
                    <a:pt x="149" y="192"/>
                    <a:pt x="192" y="277"/>
                  </a:cubicBezTo>
                  <a:cubicBezTo>
                    <a:pt x="277" y="384"/>
                    <a:pt x="362" y="490"/>
                    <a:pt x="426" y="618"/>
                  </a:cubicBezTo>
                  <a:cubicBezTo>
                    <a:pt x="447" y="660"/>
                    <a:pt x="469" y="703"/>
                    <a:pt x="490" y="746"/>
                  </a:cubicBezTo>
                  <a:cubicBezTo>
                    <a:pt x="490" y="746"/>
                    <a:pt x="469" y="767"/>
                    <a:pt x="469" y="788"/>
                  </a:cubicBezTo>
                  <a:cubicBezTo>
                    <a:pt x="426" y="873"/>
                    <a:pt x="362" y="959"/>
                    <a:pt x="320" y="1044"/>
                  </a:cubicBezTo>
                  <a:cubicBezTo>
                    <a:pt x="256" y="1172"/>
                    <a:pt x="170" y="1278"/>
                    <a:pt x="85" y="1406"/>
                  </a:cubicBezTo>
                  <a:cubicBezTo>
                    <a:pt x="64" y="1427"/>
                    <a:pt x="43" y="1448"/>
                    <a:pt x="21" y="1491"/>
                  </a:cubicBezTo>
                  <a:cubicBezTo>
                    <a:pt x="0" y="1491"/>
                    <a:pt x="0" y="1491"/>
                    <a:pt x="0" y="1512"/>
                  </a:cubicBezTo>
                  <a:lnTo>
                    <a:pt x="21" y="1512"/>
                  </a:lnTo>
                  <a:cubicBezTo>
                    <a:pt x="43" y="1512"/>
                    <a:pt x="64" y="1491"/>
                    <a:pt x="85" y="1470"/>
                  </a:cubicBezTo>
                  <a:cubicBezTo>
                    <a:pt x="149" y="1427"/>
                    <a:pt x="213" y="1363"/>
                    <a:pt x="277" y="1299"/>
                  </a:cubicBezTo>
                  <a:cubicBezTo>
                    <a:pt x="405" y="1214"/>
                    <a:pt x="511" y="1129"/>
                    <a:pt x="618" y="1065"/>
                  </a:cubicBezTo>
                  <a:cubicBezTo>
                    <a:pt x="639" y="1044"/>
                    <a:pt x="660" y="1022"/>
                    <a:pt x="682" y="1001"/>
                  </a:cubicBezTo>
                  <a:cubicBezTo>
                    <a:pt x="703" y="1001"/>
                    <a:pt x="724" y="1022"/>
                    <a:pt x="724" y="1022"/>
                  </a:cubicBezTo>
                  <a:cubicBezTo>
                    <a:pt x="767" y="1044"/>
                    <a:pt x="788" y="1065"/>
                    <a:pt x="831" y="1086"/>
                  </a:cubicBezTo>
                  <a:cubicBezTo>
                    <a:pt x="895" y="1129"/>
                    <a:pt x="959" y="1193"/>
                    <a:pt x="1044" y="1257"/>
                  </a:cubicBezTo>
                  <a:cubicBezTo>
                    <a:pt x="1086" y="1299"/>
                    <a:pt x="1150" y="1321"/>
                    <a:pt x="1193" y="1363"/>
                  </a:cubicBezTo>
                  <a:lnTo>
                    <a:pt x="1406" y="1512"/>
                  </a:lnTo>
                  <a:cubicBezTo>
                    <a:pt x="1406" y="1512"/>
                    <a:pt x="1427" y="1534"/>
                    <a:pt x="1427" y="1534"/>
                  </a:cubicBezTo>
                  <a:lnTo>
                    <a:pt x="1448" y="1534"/>
                  </a:lnTo>
                  <a:cubicBezTo>
                    <a:pt x="1448" y="1534"/>
                    <a:pt x="1448" y="1512"/>
                    <a:pt x="1448" y="1512"/>
                  </a:cubicBezTo>
                  <a:cubicBezTo>
                    <a:pt x="1448" y="1512"/>
                    <a:pt x="1427" y="1491"/>
                    <a:pt x="1427" y="1470"/>
                  </a:cubicBezTo>
                  <a:cubicBezTo>
                    <a:pt x="1406" y="1427"/>
                    <a:pt x="1363" y="1385"/>
                    <a:pt x="1342" y="1342"/>
                  </a:cubicBezTo>
                  <a:cubicBezTo>
                    <a:pt x="1278" y="1257"/>
                    <a:pt x="1214" y="1172"/>
                    <a:pt x="1150" y="1108"/>
                  </a:cubicBezTo>
                  <a:cubicBezTo>
                    <a:pt x="1086" y="1022"/>
                    <a:pt x="1022" y="937"/>
                    <a:pt x="959" y="852"/>
                  </a:cubicBezTo>
                  <a:cubicBezTo>
                    <a:pt x="959" y="831"/>
                    <a:pt x="937" y="809"/>
                    <a:pt x="937" y="788"/>
                  </a:cubicBezTo>
                  <a:cubicBezTo>
                    <a:pt x="959" y="788"/>
                    <a:pt x="959" y="767"/>
                    <a:pt x="980" y="767"/>
                  </a:cubicBezTo>
                  <a:cubicBezTo>
                    <a:pt x="1022" y="703"/>
                    <a:pt x="1086" y="639"/>
                    <a:pt x="1150" y="575"/>
                  </a:cubicBezTo>
                  <a:cubicBezTo>
                    <a:pt x="1193" y="533"/>
                    <a:pt x="1235" y="469"/>
                    <a:pt x="1278" y="426"/>
                  </a:cubicBezTo>
                  <a:cubicBezTo>
                    <a:pt x="1342" y="341"/>
                    <a:pt x="1406" y="277"/>
                    <a:pt x="1470" y="213"/>
                  </a:cubicBezTo>
                  <a:cubicBezTo>
                    <a:pt x="1491" y="192"/>
                    <a:pt x="1491" y="171"/>
                    <a:pt x="1512" y="149"/>
                  </a:cubicBezTo>
                  <a:cubicBezTo>
                    <a:pt x="1512" y="128"/>
                    <a:pt x="1534" y="128"/>
                    <a:pt x="1534" y="128"/>
                  </a:cubicBezTo>
                  <a:cubicBezTo>
                    <a:pt x="1534" y="107"/>
                    <a:pt x="1512" y="107"/>
                    <a:pt x="1512" y="107"/>
                  </a:cubicBezTo>
                  <a:lnTo>
                    <a:pt x="1491" y="107"/>
                  </a:lnTo>
                  <a:cubicBezTo>
                    <a:pt x="1470" y="107"/>
                    <a:pt x="1470" y="128"/>
                    <a:pt x="1448" y="128"/>
                  </a:cubicBezTo>
                  <a:cubicBezTo>
                    <a:pt x="1363" y="171"/>
                    <a:pt x="1278" y="213"/>
                    <a:pt x="1214" y="277"/>
                  </a:cubicBezTo>
                  <a:cubicBezTo>
                    <a:pt x="1065" y="362"/>
                    <a:pt x="916" y="447"/>
                    <a:pt x="788" y="511"/>
                  </a:cubicBezTo>
                  <a:cubicBezTo>
                    <a:pt x="767" y="533"/>
                    <a:pt x="767" y="533"/>
                    <a:pt x="746" y="533"/>
                  </a:cubicBezTo>
                  <a:cubicBezTo>
                    <a:pt x="724" y="533"/>
                    <a:pt x="724" y="511"/>
                    <a:pt x="703" y="511"/>
                  </a:cubicBezTo>
                  <a:cubicBezTo>
                    <a:pt x="660" y="469"/>
                    <a:pt x="618" y="447"/>
                    <a:pt x="575" y="405"/>
                  </a:cubicBezTo>
                  <a:cubicBezTo>
                    <a:pt x="511" y="341"/>
                    <a:pt x="426" y="277"/>
                    <a:pt x="362" y="234"/>
                  </a:cubicBezTo>
                  <a:cubicBezTo>
                    <a:pt x="277" y="149"/>
                    <a:pt x="192" y="85"/>
                    <a:pt x="107" y="21"/>
                  </a:cubicBezTo>
                  <a:cubicBezTo>
                    <a:pt x="85" y="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" name="Google Shape;312;p10"/>
          <p:cNvSpPr>
            <a:spLocks noGrp="1"/>
          </p:cNvSpPr>
          <p:nvPr>
            <p:ph type="pic" idx="2"/>
          </p:nvPr>
        </p:nvSpPr>
        <p:spPr>
          <a:xfrm>
            <a:off x="-100" y="0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313" name="Google Shape;313;p10"/>
          <p:cNvSpPr txBox="1">
            <a:spLocks noGrp="1"/>
          </p:cNvSpPr>
          <p:nvPr>
            <p:ph type="title"/>
          </p:nvPr>
        </p:nvSpPr>
        <p:spPr>
          <a:xfrm>
            <a:off x="1331400" y="3782225"/>
            <a:ext cx="6481200" cy="723300"/>
          </a:xfrm>
          <a:prstGeom prst="rect">
            <a:avLst/>
          </a:prstGeom>
          <a:solidFill>
            <a:schemeClr val="accent5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chemeClr val="dk2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heme" Target="../theme/theme1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Just Another Hand"/>
              <a:buNone/>
              <a:defRPr sz="3600" b="1">
                <a:solidFill>
                  <a:schemeClr val="dk1"/>
                </a:solidFill>
                <a:latin typeface="Just Another Hand"/>
                <a:ea typeface="Just Another Hand"/>
                <a:cs typeface="Just Another Hand"/>
                <a:sym typeface="Just Another Han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Just Another Hand"/>
              <a:buNone/>
              <a:defRPr sz="3600" b="1">
                <a:solidFill>
                  <a:schemeClr val="dk1"/>
                </a:solidFill>
                <a:latin typeface="Just Another Hand"/>
                <a:ea typeface="Just Another Hand"/>
                <a:cs typeface="Just Another Hand"/>
                <a:sym typeface="Just Another Hand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Just Another Hand"/>
              <a:buNone/>
              <a:defRPr sz="3600" b="1">
                <a:solidFill>
                  <a:schemeClr val="dk1"/>
                </a:solidFill>
                <a:latin typeface="Just Another Hand"/>
                <a:ea typeface="Just Another Hand"/>
                <a:cs typeface="Just Another Hand"/>
                <a:sym typeface="Just Another Hand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Just Another Hand"/>
              <a:buNone/>
              <a:defRPr sz="3600" b="1">
                <a:solidFill>
                  <a:schemeClr val="dk1"/>
                </a:solidFill>
                <a:latin typeface="Just Another Hand"/>
                <a:ea typeface="Just Another Hand"/>
                <a:cs typeface="Just Another Hand"/>
                <a:sym typeface="Just Another Hand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Just Another Hand"/>
              <a:buNone/>
              <a:defRPr sz="3600" b="1">
                <a:solidFill>
                  <a:schemeClr val="dk1"/>
                </a:solidFill>
                <a:latin typeface="Just Another Hand"/>
                <a:ea typeface="Just Another Hand"/>
                <a:cs typeface="Just Another Hand"/>
                <a:sym typeface="Just Another Hand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Just Another Hand"/>
              <a:buNone/>
              <a:defRPr sz="3600" b="1">
                <a:solidFill>
                  <a:schemeClr val="dk1"/>
                </a:solidFill>
                <a:latin typeface="Just Another Hand"/>
                <a:ea typeface="Just Another Hand"/>
                <a:cs typeface="Just Another Hand"/>
                <a:sym typeface="Just Another Hand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Just Another Hand"/>
              <a:buNone/>
              <a:defRPr sz="3600" b="1">
                <a:solidFill>
                  <a:schemeClr val="dk1"/>
                </a:solidFill>
                <a:latin typeface="Just Another Hand"/>
                <a:ea typeface="Just Another Hand"/>
                <a:cs typeface="Just Another Hand"/>
                <a:sym typeface="Just Another Hand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Just Another Hand"/>
              <a:buNone/>
              <a:defRPr sz="3600" b="1">
                <a:solidFill>
                  <a:schemeClr val="dk1"/>
                </a:solidFill>
                <a:latin typeface="Just Another Hand"/>
                <a:ea typeface="Just Another Hand"/>
                <a:cs typeface="Just Another Hand"/>
                <a:sym typeface="Just Another Hand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Just Another Hand"/>
              <a:buNone/>
              <a:defRPr sz="3600" b="1">
                <a:solidFill>
                  <a:schemeClr val="dk1"/>
                </a:solidFill>
                <a:latin typeface="Just Another Hand"/>
                <a:ea typeface="Just Another Hand"/>
                <a:cs typeface="Just Another Hand"/>
                <a:sym typeface="Just Another Ha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97400"/>
            <a:ext cx="7717500" cy="32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Va0kVpsDg7cRhy1n_aHSlzwNPAxcLHmxrB4dmDjfWgU/copy#gid=0" TargetMode="Externa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5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8.jpg"/><Relationship Id="rId4" Type="http://schemas.openxmlformats.org/officeDocument/2006/relationships/image" Target="../media/image7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9" name="Google Shape;1359;p39"/>
          <p:cNvGrpSpPr/>
          <p:nvPr/>
        </p:nvGrpSpPr>
        <p:grpSpPr>
          <a:xfrm>
            <a:off x="4308944" y="3170033"/>
            <a:ext cx="3972061" cy="551209"/>
            <a:chOff x="4990780" y="2994637"/>
            <a:chExt cx="3315300" cy="850500"/>
          </a:xfrm>
        </p:grpSpPr>
        <p:sp>
          <p:nvSpPr>
            <p:cNvPr id="1360" name="Google Shape;1360;p39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1" name="Google Shape;1361;p39"/>
            <p:cNvSpPr/>
            <p:nvPr/>
          </p:nvSpPr>
          <p:spPr>
            <a:xfrm>
              <a:off x="5046352" y="3088938"/>
              <a:ext cx="32079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62" name="Google Shape;1362;p39"/>
          <p:cNvSpPr txBox="1">
            <a:spLocks noGrp="1"/>
          </p:cNvSpPr>
          <p:nvPr>
            <p:ph type="ctrTitle"/>
          </p:nvPr>
        </p:nvSpPr>
        <p:spPr>
          <a:xfrm>
            <a:off x="4160925" y="1144925"/>
            <a:ext cx="4268100" cy="181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dirty="0">
                <a:cs typeface="B Nazanin" panose="00000700000000000000" pitchFamily="2" charset="-78"/>
              </a:rPr>
              <a:t>تم : روز جهانی عکاسی</a:t>
            </a:r>
            <a:endParaRPr sz="4400" dirty="0">
              <a:cs typeface="B Nazanin" panose="00000700000000000000" pitchFamily="2" charset="-78"/>
            </a:endParaRPr>
          </a:p>
        </p:txBody>
      </p:sp>
      <p:sp>
        <p:nvSpPr>
          <p:cNvPr id="1363" name="Google Shape;1363;p39"/>
          <p:cNvSpPr txBox="1">
            <a:spLocks noGrp="1"/>
          </p:cNvSpPr>
          <p:nvPr>
            <p:ph type="subTitle" idx="1"/>
          </p:nvPr>
        </p:nvSpPr>
        <p:spPr>
          <a:xfrm>
            <a:off x="4413075" y="3247125"/>
            <a:ext cx="3763800" cy="39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365" name="Google Shape;1365;p39"/>
          <p:cNvGrpSpPr/>
          <p:nvPr/>
        </p:nvGrpSpPr>
        <p:grpSpPr>
          <a:xfrm>
            <a:off x="585297" y="1356928"/>
            <a:ext cx="3779022" cy="3984988"/>
            <a:chOff x="585297" y="1356928"/>
            <a:chExt cx="3779022" cy="3984988"/>
          </a:xfrm>
        </p:grpSpPr>
        <p:grpSp>
          <p:nvGrpSpPr>
            <p:cNvPr id="1366" name="Google Shape;1366;p39"/>
            <p:cNvGrpSpPr/>
            <p:nvPr/>
          </p:nvGrpSpPr>
          <p:grpSpPr>
            <a:xfrm>
              <a:off x="3330870" y="3930849"/>
              <a:ext cx="1033449" cy="997285"/>
              <a:chOff x="3750612" y="4471406"/>
              <a:chExt cx="1226500" cy="1183580"/>
            </a:xfrm>
          </p:grpSpPr>
          <p:sp>
            <p:nvSpPr>
              <p:cNvPr id="1367" name="Google Shape;1367;p39"/>
              <p:cNvSpPr/>
              <p:nvPr/>
            </p:nvSpPr>
            <p:spPr>
              <a:xfrm>
                <a:off x="3750612" y="4471406"/>
                <a:ext cx="1226500" cy="1183580"/>
              </a:xfrm>
              <a:custGeom>
                <a:avLst/>
                <a:gdLst/>
                <a:ahLst/>
                <a:cxnLst/>
                <a:rect l="l" t="t" r="r" b="b"/>
                <a:pathLst>
                  <a:path w="21661" h="20903" extrusionOk="0">
                    <a:moveTo>
                      <a:pt x="18090" y="150"/>
                    </a:moveTo>
                    <a:cubicBezTo>
                      <a:pt x="18158" y="150"/>
                      <a:pt x="18227" y="153"/>
                      <a:pt x="18295" y="158"/>
                    </a:cubicBezTo>
                    <a:cubicBezTo>
                      <a:pt x="18316" y="222"/>
                      <a:pt x="18359" y="308"/>
                      <a:pt x="18359" y="371"/>
                    </a:cubicBezTo>
                    <a:cubicBezTo>
                      <a:pt x="18423" y="1096"/>
                      <a:pt x="18551" y="1798"/>
                      <a:pt x="18678" y="2522"/>
                    </a:cubicBezTo>
                    <a:cubicBezTo>
                      <a:pt x="18977" y="4311"/>
                      <a:pt x="19275" y="6122"/>
                      <a:pt x="19573" y="7911"/>
                    </a:cubicBezTo>
                    <a:cubicBezTo>
                      <a:pt x="19914" y="9913"/>
                      <a:pt x="20318" y="11915"/>
                      <a:pt x="20744" y="13917"/>
                    </a:cubicBezTo>
                    <a:cubicBezTo>
                      <a:pt x="20957" y="15024"/>
                      <a:pt x="21192" y="16132"/>
                      <a:pt x="21426" y="17239"/>
                    </a:cubicBezTo>
                    <a:cubicBezTo>
                      <a:pt x="21447" y="17367"/>
                      <a:pt x="21468" y="17516"/>
                      <a:pt x="21490" y="17644"/>
                    </a:cubicBezTo>
                    <a:cubicBezTo>
                      <a:pt x="21490" y="17686"/>
                      <a:pt x="21490" y="17729"/>
                      <a:pt x="21490" y="17772"/>
                    </a:cubicBezTo>
                    <a:cubicBezTo>
                      <a:pt x="21447" y="17793"/>
                      <a:pt x="21405" y="17835"/>
                      <a:pt x="21362" y="17835"/>
                    </a:cubicBezTo>
                    <a:cubicBezTo>
                      <a:pt x="21255" y="17857"/>
                      <a:pt x="21170" y="17878"/>
                      <a:pt x="21064" y="17878"/>
                    </a:cubicBezTo>
                    <a:cubicBezTo>
                      <a:pt x="19935" y="17963"/>
                      <a:pt x="18828" y="18155"/>
                      <a:pt x="17741" y="18410"/>
                    </a:cubicBezTo>
                    <a:cubicBezTo>
                      <a:pt x="16527" y="18687"/>
                      <a:pt x="15292" y="18900"/>
                      <a:pt x="14078" y="19071"/>
                    </a:cubicBezTo>
                    <a:cubicBezTo>
                      <a:pt x="12076" y="19390"/>
                      <a:pt x="10074" y="19667"/>
                      <a:pt x="8051" y="19923"/>
                    </a:cubicBezTo>
                    <a:cubicBezTo>
                      <a:pt x="6496" y="20114"/>
                      <a:pt x="4942" y="20349"/>
                      <a:pt x="3387" y="20625"/>
                    </a:cubicBezTo>
                    <a:cubicBezTo>
                      <a:pt x="3110" y="20668"/>
                      <a:pt x="2833" y="20711"/>
                      <a:pt x="2514" y="20753"/>
                    </a:cubicBezTo>
                    <a:cubicBezTo>
                      <a:pt x="2492" y="20711"/>
                      <a:pt x="2492" y="20668"/>
                      <a:pt x="2492" y="20647"/>
                    </a:cubicBezTo>
                    <a:cubicBezTo>
                      <a:pt x="2471" y="20242"/>
                      <a:pt x="2364" y="19880"/>
                      <a:pt x="2258" y="19497"/>
                    </a:cubicBezTo>
                    <a:cubicBezTo>
                      <a:pt x="2194" y="19156"/>
                      <a:pt x="2109" y="18794"/>
                      <a:pt x="2024" y="18453"/>
                    </a:cubicBezTo>
                    <a:cubicBezTo>
                      <a:pt x="1939" y="18091"/>
                      <a:pt x="1875" y="17708"/>
                      <a:pt x="1768" y="17346"/>
                    </a:cubicBezTo>
                    <a:cubicBezTo>
                      <a:pt x="1491" y="16345"/>
                      <a:pt x="1321" y="15344"/>
                      <a:pt x="1151" y="14321"/>
                    </a:cubicBezTo>
                    <a:cubicBezTo>
                      <a:pt x="959" y="13193"/>
                      <a:pt x="831" y="12085"/>
                      <a:pt x="746" y="10956"/>
                    </a:cubicBezTo>
                    <a:cubicBezTo>
                      <a:pt x="661" y="9742"/>
                      <a:pt x="512" y="8528"/>
                      <a:pt x="405" y="7314"/>
                    </a:cubicBezTo>
                    <a:cubicBezTo>
                      <a:pt x="341" y="6505"/>
                      <a:pt x="256" y="5696"/>
                      <a:pt x="192" y="4865"/>
                    </a:cubicBezTo>
                    <a:cubicBezTo>
                      <a:pt x="171" y="4503"/>
                      <a:pt x="171" y="4141"/>
                      <a:pt x="171" y="3779"/>
                    </a:cubicBezTo>
                    <a:cubicBezTo>
                      <a:pt x="171" y="3736"/>
                      <a:pt x="171" y="3715"/>
                      <a:pt x="171" y="3673"/>
                    </a:cubicBezTo>
                    <a:cubicBezTo>
                      <a:pt x="213" y="3651"/>
                      <a:pt x="277" y="3651"/>
                      <a:pt x="320" y="3651"/>
                    </a:cubicBezTo>
                    <a:cubicBezTo>
                      <a:pt x="597" y="3630"/>
                      <a:pt x="895" y="3566"/>
                      <a:pt x="1172" y="3502"/>
                    </a:cubicBezTo>
                    <a:cubicBezTo>
                      <a:pt x="1896" y="3332"/>
                      <a:pt x="2641" y="3140"/>
                      <a:pt x="3365" y="2991"/>
                    </a:cubicBezTo>
                    <a:cubicBezTo>
                      <a:pt x="4366" y="2778"/>
                      <a:pt x="5367" y="2608"/>
                      <a:pt x="6368" y="2437"/>
                    </a:cubicBezTo>
                    <a:cubicBezTo>
                      <a:pt x="6773" y="2352"/>
                      <a:pt x="7178" y="2267"/>
                      <a:pt x="7582" y="2203"/>
                    </a:cubicBezTo>
                    <a:cubicBezTo>
                      <a:pt x="8349" y="2075"/>
                      <a:pt x="9095" y="1947"/>
                      <a:pt x="9840" y="1820"/>
                    </a:cubicBezTo>
                    <a:cubicBezTo>
                      <a:pt x="10649" y="1671"/>
                      <a:pt x="11437" y="1500"/>
                      <a:pt x="12225" y="1287"/>
                    </a:cubicBezTo>
                    <a:cubicBezTo>
                      <a:pt x="13461" y="946"/>
                      <a:pt x="14696" y="670"/>
                      <a:pt x="15952" y="457"/>
                    </a:cubicBezTo>
                    <a:cubicBezTo>
                      <a:pt x="16485" y="371"/>
                      <a:pt x="17017" y="286"/>
                      <a:pt x="17528" y="201"/>
                    </a:cubicBezTo>
                    <a:cubicBezTo>
                      <a:pt x="17715" y="170"/>
                      <a:pt x="17903" y="150"/>
                      <a:pt x="18090" y="150"/>
                    </a:cubicBezTo>
                    <a:close/>
                    <a:moveTo>
                      <a:pt x="18098" y="1"/>
                    </a:moveTo>
                    <a:cubicBezTo>
                      <a:pt x="17901" y="1"/>
                      <a:pt x="17710" y="21"/>
                      <a:pt x="17507" y="52"/>
                    </a:cubicBezTo>
                    <a:cubicBezTo>
                      <a:pt x="16975" y="158"/>
                      <a:pt x="16442" y="244"/>
                      <a:pt x="15910" y="329"/>
                    </a:cubicBezTo>
                    <a:cubicBezTo>
                      <a:pt x="14653" y="542"/>
                      <a:pt x="13439" y="797"/>
                      <a:pt x="12225" y="1138"/>
                    </a:cubicBezTo>
                    <a:cubicBezTo>
                      <a:pt x="11480" y="1330"/>
                      <a:pt x="10734" y="1521"/>
                      <a:pt x="9968" y="1649"/>
                    </a:cubicBezTo>
                    <a:cubicBezTo>
                      <a:pt x="9350" y="1756"/>
                      <a:pt x="8754" y="1841"/>
                      <a:pt x="8136" y="1947"/>
                    </a:cubicBezTo>
                    <a:cubicBezTo>
                      <a:pt x="6816" y="2182"/>
                      <a:pt x="5517" y="2437"/>
                      <a:pt x="4196" y="2672"/>
                    </a:cubicBezTo>
                    <a:cubicBezTo>
                      <a:pt x="3429" y="2821"/>
                      <a:pt x="2684" y="2991"/>
                      <a:pt x="1939" y="3161"/>
                    </a:cubicBezTo>
                    <a:cubicBezTo>
                      <a:pt x="1364" y="3310"/>
                      <a:pt x="767" y="3481"/>
                      <a:pt x="171" y="3502"/>
                    </a:cubicBezTo>
                    <a:cubicBezTo>
                      <a:pt x="43" y="3523"/>
                      <a:pt x="0" y="3566"/>
                      <a:pt x="22" y="3673"/>
                    </a:cubicBezTo>
                    <a:cubicBezTo>
                      <a:pt x="22" y="4077"/>
                      <a:pt x="22" y="4503"/>
                      <a:pt x="64" y="4908"/>
                    </a:cubicBezTo>
                    <a:cubicBezTo>
                      <a:pt x="128" y="5696"/>
                      <a:pt x="192" y="6505"/>
                      <a:pt x="256" y="7293"/>
                    </a:cubicBezTo>
                    <a:cubicBezTo>
                      <a:pt x="384" y="8571"/>
                      <a:pt x="512" y="9828"/>
                      <a:pt x="618" y="11084"/>
                    </a:cubicBezTo>
                    <a:cubicBezTo>
                      <a:pt x="682" y="12128"/>
                      <a:pt x="810" y="13171"/>
                      <a:pt x="980" y="14194"/>
                    </a:cubicBezTo>
                    <a:cubicBezTo>
                      <a:pt x="1172" y="15301"/>
                      <a:pt x="1364" y="16387"/>
                      <a:pt x="1662" y="17452"/>
                    </a:cubicBezTo>
                    <a:cubicBezTo>
                      <a:pt x="1747" y="17814"/>
                      <a:pt x="1811" y="18176"/>
                      <a:pt x="1896" y="18560"/>
                    </a:cubicBezTo>
                    <a:cubicBezTo>
                      <a:pt x="1981" y="18858"/>
                      <a:pt x="2045" y="19177"/>
                      <a:pt x="2130" y="19497"/>
                    </a:cubicBezTo>
                    <a:cubicBezTo>
                      <a:pt x="2215" y="19880"/>
                      <a:pt x="2322" y="20263"/>
                      <a:pt x="2343" y="20647"/>
                    </a:cubicBezTo>
                    <a:cubicBezTo>
                      <a:pt x="2343" y="20689"/>
                      <a:pt x="2343" y="20732"/>
                      <a:pt x="2364" y="20774"/>
                    </a:cubicBezTo>
                    <a:cubicBezTo>
                      <a:pt x="2386" y="20860"/>
                      <a:pt x="2428" y="20902"/>
                      <a:pt x="2535" y="20902"/>
                    </a:cubicBezTo>
                    <a:cubicBezTo>
                      <a:pt x="2577" y="20902"/>
                      <a:pt x="2620" y="20881"/>
                      <a:pt x="2663" y="20881"/>
                    </a:cubicBezTo>
                    <a:cubicBezTo>
                      <a:pt x="2833" y="20860"/>
                      <a:pt x="2982" y="20838"/>
                      <a:pt x="3131" y="20817"/>
                    </a:cubicBezTo>
                    <a:cubicBezTo>
                      <a:pt x="4856" y="20519"/>
                      <a:pt x="6603" y="20242"/>
                      <a:pt x="8328" y="20029"/>
                    </a:cubicBezTo>
                    <a:cubicBezTo>
                      <a:pt x="10202" y="19795"/>
                      <a:pt x="12076" y="19518"/>
                      <a:pt x="13950" y="19241"/>
                    </a:cubicBezTo>
                    <a:cubicBezTo>
                      <a:pt x="15292" y="19049"/>
                      <a:pt x="16613" y="18815"/>
                      <a:pt x="17933" y="18517"/>
                    </a:cubicBezTo>
                    <a:cubicBezTo>
                      <a:pt x="18955" y="18261"/>
                      <a:pt x="19999" y="18112"/>
                      <a:pt x="21064" y="18027"/>
                    </a:cubicBezTo>
                    <a:cubicBezTo>
                      <a:pt x="21149" y="18006"/>
                      <a:pt x="21255" y="18006"/>
                      <a:pt x="21362" y="17985"/>
                    </a:cubicBezTo>
                    <a:cubicBezTo>
                      <a:pt x="21405" y="17985"/>
                      <a:pt x="21468" y="17963"/>
                      <a:pt x="21511" y="17942"/>
                    </a:cubicBezTo>
                    <a:cubicBezTo>
                      <a:pt x="21618" y="17899"/>
                      <a:pt x="21660" y="17835"/>
                      <a:pt x="21639" y="17708"/>
                    </a:cubicBezTo>
                    <a:cubicBezTo>
                      <a:pt x="21639" y="17644"/>
                      <a:pt x="21618" y="17580"/>
                      <a:pt x="21618" y="17495"/>
                    </a:cubicBezTo>
                    <a:cubicBezTo>
                      <a:pt x="21468" y="16749"/>
                      <a:pt x="21319" y="16004"/>
                      <a:pt x="21170" y="15258"/>
                    </a:cubicBezTo>
                    <a:cubicBezTo>
                      <a:pt x="20702" y="13022"/>
                      <a:pt x="20212" y="10807"/>
                      <a:pt x="19829" y="8550"/>
                    </a:cubicBezTo>
                    <a:cubicBezTo>
                      <a:pt x="19616" y="7400"/>
                      <a:pt x="19445" y="6250"/>
                      <a:pt x="19253" y="5099"/>
                    </a:cubicBezTo>
                    <a:cubicBezTo>
                      <a:pt x="19041" y="3843"/>
                      <a:pt x="18828" y="2586"/>
                      <a:pt x="18636" y="1330"/>
                    </a:cubicBezTo>
                    <a:cubicBezTo>
                      <a:pt x="18572" y="925"/>
                      <a:pt x="18465" y="542"/>
                      <a:pt x="18508" y="137"/>
                    </a:cubicBezTo>
                    <a:cubicBezTo>
                      <a:pt x="18529" y="73"/>
                      <a:pt x="18465" y="31"/>
                      <a:pt x="18402" y="9"/>
                    </a:cubicBezTo>
                    <a:lnTo>
                      <a:pt x="18316" y="9"/>
                    </a:lnTo>
                    <a:cubicBezTo>
                      <a:pt x="18242" y="4"/>
                      <a:pt x="18170" y="1"/>
                      <a:pt x="1809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8" name="Google Shape;1368;p39"/>
              <p:cNvSpPr/>
              <p:nvPr/>
            </p:nvSpPr>
            <p:spPr>
              <a:xfrm>
                <a:off x="3760237" y="4479899"/>
                <a:ext cx="1207192" cy="1166650"/>
              </a:xfrm>
              <a:custGeom>
                <a:avLst/>
                <a:gdLst/>
                <a:ahLst/>
                <a:cxnLst/>
                <a:rect l="l" t="t" r="r" b="b"/>
                <a:pathLst>
                  <a:path w="21320" h="20604" extrusionOk="0">
                    <a:moveTo>
                      <a:pt x="17920" y="0"/>
                    </a:moveTo>
                    <a:cubicBezTo>
                      <a:pt x="17734" y="0"/>
                      <a:pt x="17551" y="20"/>
                      <a:pt x="17380" y="51"/>
                    </a:cubicBezTo>
                    <a:cubicBezTo>
                      <a:pt x="16847" y="136"/>
                      <a:pt x="16315" y="221"/>
                      <a:pt x="15782" y="307"/>
                    </a:cubicBezTo>
                    <a:cubicBezTo>
                      <a:pt x="14526" y="520"/>
                      <a:pt x="13291" y="796"/>
                      <a:pt x="12055" y="1137"/>
                    </a:cubicBezTo>
                    <a:cubicBezTo>
                      <a:pt x="11267" y="1350"/>
                      <a:pt x="10479" y="1521"/>
                      <a:pt x="9670" y="1670"/>
                    </a:cubicBezTo>
                    <a:cubicBezTo>
                      <a:pt x="8925" y="1797"/>
                      <a:pt x="8179" y="1925"/>
                      <a:pt x="7412" y="2053"/>
                    </a:cubicBezTo>
                    <a:cubicBezTo>
                      <a:pt x="7008" y="2117"/>
                      <a:pt x="6603" y="2202"/>
                      <a:pt x="6198" y="2287"/>
                    </a:cubicBezTo>
                    <a:cubicBezTo>
                      <a:pt x="5197" y="2458"/>
                      <a:pt x="4196" y="2628"/>
                      <a:pt x="3195" y="2841"/>
                    </a:cubicBezTo>
                    <a:cubicBezTo>
                      <a:pt x="2471" y="2990"/>
                      <a:pt x="1747" y="3182"/>
                      <a:pt x="1002" y="3352"/>
                    </a:cubicBezTo>
                    <a:cubicBezTo>
                      <a:pt x="725" y="3416"/>
                      <a:pt x="448" y="3480"/>
                      <a:pt x="150" y="3501"/>
                    </a:cubicBezTo>
                    <a:cubicBezTo>
                      <a:pt x="107" y="3501"/>
                      <a:pt x="43" y="3501"/>
                      <a:pt x="1" y="3523"/>
                    </a:cubicBezTo>
                    <a:cubicBezTo>
                      <a:pt x="1" y="3565"/>
                      <a:pt x="1" y="3586"/>
                      <a:pt x="1" y="3629"/>
                    </a:cubicBezTo>
                    <a:cubicBezTo>
                      <a:pt x="1" y="3991"/>
                      <a:pt x="1" y="4353"/>
                      <a:pt x="43" y="4715"/>
                    </a:cubicBezTo>
                    <a:cubicBezTo>
                      <a:pt x="86" y="5546"/>
                      <a:pt x="171" y="6355"/>
                      <a:pt x="235" y="7164"/>
                    </a:cubicBezTo>
                    <a:cubicBezTo>
                      <a:pt x="342" y="8378"/>
                      <a:pt x="491" y="9592"/>
                      <a:pt x="576" y="10806"/>
                    </a:cubicBezTo>
                    <a:cubicBezTo>
                      <a:pt x="661" y="11935"/>
                      <a:pt x="789" y="13043"/>
                      <a:pt x="981" y="14171"/>
                    </a:cubicBezTo>
                    <a:cubicBezTo>
                      <a:pt x="1151" y="15194"/>
                      <a:pt x="1343" y="16195"/>
                      <a:pt x="1598" y="17196"/>
                    </a:cubicBezTo>
                    <a:cubicBezTo>
                      <a:pt x="1705" y="17558"/>
                      <a:pt x="1769" y="17941"/>
                      <a:pt x="1854" y="18303"/>
                    </a:cubicBezTo>
                    <a:cubicBezTo>
                      <a:pt x="1939" y="18644"/>
                      <a:pt x="2024" y="19006"/>
                      <a:pt x="2109" y="19347"/>
                    </a:cubicBezTo>
                    <a:cubicBezTo>
                      <a:pt x="2194" y="19730"/>
                      <a:pt x="2301" y="20092"/>
                      <a:pt x="2322" y="20497"/>
                    </a:cubicBezTo>
                    <a:cubicBezTo>
                      <a:pt x="2322" y="20518"/>
                      <a:pt x="2344" y="20561"/>
                      <a:pt x="2344" y="20603"/>
                    </a:cubicBezTo>
                    <a:cubicBezTo>
                      <a:pt x="2663" y="20561"/>
                      <a:pt x="2940" y="20518"/>
                      <a:pt x="3238" y="20475"/>
                    </a:cubicBezTo>
                    <a:cubicBezTo>
                      <a:pt x="4772" y="20199"/>
                      <a:pt x="6326" y="19964"/>
                      <a:pt x="7881" y="19773"/>
                    </a:cubicBezTo>
                    <a:cubicBezTo>
                      <a:pt x="9904" y="19517"/>
                      <a:pt x="11906" y="19240"/>
                      <a:pt x="13908" y="18921"/>
                    </a:cubicBezTo>
                    <a:cubicBezTo>
                      <a:pt x="15143" y="18750"/>
                      <a:pt x="16357" y="18537"/>
                      <a:pt x="17571" y="18260"/>
                    </a:cubicBezTo>
                    <a:cubicBezTo>
                      <a:pt x="18658" y="18005"/>
                      <a:pt x="19765" y="17813"/>
                      <a:pt x="20894" y="17728"/>
                    </a:cubicBezTo>
                    <a:cubicBezTo>
                      <a:pt x="21000" y="17728"/>
                      <a:pt x="21085" y="17707"/>
                      <a:pt x="21192" y="17685"/>
                    </a:cubicBezTo>
                    <a:cubicBezTo>
                      <a:pt x="21235" y="17685"/>
                      <a:pt x="21277" y="17643"/>
                      <a:pt x="21320" y="17622"/>
                    </a:cubicBezTo>
                    <a:cubicBezTo>
                      <a:pt x="21320" y="17579"/>
                      <a:pt x="21320" y="17536"/>
                      <a:pt x="21320" y="17494"/>
                    </a:cubicBezTo>
                    <a:cubicBezTo>
                      <a:pt x="21298" y="17366"/>
                      <a:pt x="21277" y="17217"/>
                      <a:pt x="21256" y="17089"/>
                    </a:cubicBezTo>
                    <a:cubicBezTo>
                      <a:pt x="21022" y="15982"/>
                      <a:pt x="20809" y="14874"/>
                      <a:pt x="20574" y="13767"/>
                    </a:cubicBezTo>
                    <a:cubicBezTo>
                      <a:pt x="20148" y="11765"/>
                      <a:pt x="19744" y="9763"/>
                      <a:pt x="19403" y="7761"/>
                    </a:cubicBezTo>
                    <a:cubicBezTo>
                      <a:pt x="19105" y="5972"/>
                      <a:pt x="18807" y="4161"/>
                      <a:pt x="18508" y="2372"/>
                    </a:cubicBezTo>
                    <a:cubicBezTo>
                      <a:pt x="18381" y="1648"/>
                      <a:pt x="18253" y="946"/>
                      <a:pt x="18189" y="221"/>
                    </a:cubicBezTo>
                    <a:cubicBezTo>
                      <a:pt x="18189" y="158"/>
                      <a:pt x="18146" y="72"/>
                      <a:pt x="18125" y="8"/>
                    </a:cubicBezTo>
                    <a:cubicBezTo>
                      <a:pt x="18057" y="3"/>
                      <a:pt x="17988" y="0"/>
                      <a:pt x="1792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69" name="Google Shape;1369;p39"/>
              <p:cNvSpPr/>
              <p:nvPr/>
            </p:nvSpPr>
            <p:spPr>
              <a:xfrm>
                <a:off x="3931522" y="4666755"/>
                <a:ext cx="853811" cy="824197"/>
              </a:xfrm>
              <a:custGeom>
                <a:avLst/>
                <a:gdLst/>
                <a:ahLst/>
                <a:cxnLst/>
                <a:rect l="l" t="t" r="r" b="b"/>
                <a:pathLst>
                  <a:path w="15079" h="14556" extrusionOk="0">
                    <a:moveTo>
                      <a:pt x="12653" y="1"/>
                    </a:moveTo>
                    <a:cubicBezTo>
                      <a:pt x="12519" y="1"/>
                      <a:pt x="12388" y="16"/>
                      <a:pt x="12268" y="31"/>
                    </a:cubicBezTo>
                    <a:cubicBezTo>
                      <a:pt x="11905" y="95"/>
                      <a:pt x="11522" y="159"/>
                      <a:pt x="11160" y="223"/>
                    </a:cubicBezTo>
                    <a:cubicBezTo>
                      <a:pt x="10266" y="372"/>
                      <a:pt x="9392" y="563"/>
                      <a:pt x="8519" y="798"/>
                    </a:cubicBezTo>
                    <a:cubicBezTo>
                      <a:pt x="7965" y="947"/>
                      <a:pt x="7412" y="1074"/>
                      <a:pt x="6837" y="1181"/>
                    </a:cubicBezTo>
                    <a:cubicBezTo>
                      <a:pt x="6304" y="1266"/>
                      <a:pt x="5772" y="1351"/>
                      <a:pt x="5239" y="1458"/>
                    </a:cubicBezTo>
                    <a:cubicBezTo>
                      <a:pt x="4962" y="1500"/>
                      <a:pt x="4664" y="1564"/>
                      <a:pt x="4366" y="1607"/>
                    </a:cubicBezTo>
                    <a:cubicBezTo>
                      <a:pt x="3663" y="1735"/>
                      <a:pt x="2960" y="1862"/>
                      <a:pt x="2258" y="2012"/>
                    </a:cubicBezTo>
                    <a:cubicBezTo>
                      <a:pt x="1747" y="2118"/>
                      <a:pt x="1235" y="2246"/>
                      <a:pt x="703" y="2374"/>
                    </a:cubicBezTo>
                    <a:cubicBezTo>
                      <a:pt x="511" y="2416"/>
                      <a:pt x="298" y="2459"/>
                      <a:pt x="107" y="2480"/>
                    </a:cubicBezTo>
                    <a:lnTo>
                      <a:pt x="0" y="2480"/>
                    </a:lnTo>
                    <a:cubicBezTo>
                      <a:pt x="0" y="2523"/>
                      <a:pt x="0" y="2544"/>
                      <a:pt x="0" y="2565"/>
                    </a:cubicBezTo>
                    <a:cubicBezTo>
                      <a:pt x="0" y="2821"/>
                      <a:pt x="0" y="3076"/>
                      <a:pt x="21" y="3332"/>
                    </a:cubicBezTo>
                    <a:cubicBezTo>
                      <a:pt x="64" y="3907"/>
                      <a:pt x="128" y="4482"/>
                      <a:pt x="170" y="5057"/>
                    </a:cubicBezTo>
                    <a:cubicBezTo>
                      <a:pt x="256" y="5909"/>
                      <a:pt x="341" y="6782"/>
                      <a:pt x="405" y="7634"/>
                    </a:cubicBezTo>
                    <a:cubicBezTo>
                      <a:pt x="469" y="8422"/>
                      <a:pt x="554" y="9210"/>
                      <a:pt x="682" y="9998"/>
                    </a:cubicBezTo>
                    <a:cubicBezTo>
                      <a:pt x="809" y="10722"/>
                      <a:pt x="937" y="11446"/>
                      <a:pt x="1129" y="12149"/>
                    </a:cubicBezTo>
                    <a:cubicBezTo>
                      <a:pt x="1214" y="12405"/>
                      <a:pt x="1257" y="12682"/>
                      <a:pt x="1321" y="12937"/>
                    </a:cubicBezTo>
                    <a:cubicBezTo>
                      <a:pt x="1384" y="13171"/>
                      <a:pt x="1427" y="13427"/>
                      <a:pt x="1491" y="13661"/>
                    </a:cubicBezTo>
                    <a:cubicBezTo>
                      <a:pt x="1555" y="13938"/>
                      <a:pt x="1619" y="14194"/>
                      <a:pt x="1640" y="14471"/>
                    </a:cubicBezTo>
                    <a:cubicBezTo>
                      <a:pt x="1640" y="14492"/>
                      <a:pt x="1661" y="14513"/>
                      <a:pt x="1661" y="14556"/>
                    </a:cubicBezTo>
                    <a:cubicBezTo>
                      <a:pt x="1874" y="14535"/>
                      <a:pt x="2087" y="14492"/>
                      <a:pt x="2279" y="14449"/>
                    </a:cubicBezTo>
                    <a:lnTo>
                      <a:pt x="2279" y="14471"/>
                    </a:lnTo>
                    <a:cubicBezTo>
                      <a:pt x="3386" y="14279"/>
                      <a:pt x="4473" y="14109"/>
                      <a:pt x="5580" y="13959"/>
                    </a:cubicBezTo>
                    <a:cubicBezTo>
                      <a:pt x="7007" y="13789"/>
                      <a:pt x="8413" y="13597"/>
                      <a:pt x="9840" y="13384"/>
                    </a:cubicBezTo>
                    <a:cubicBezTo>
                      <a:pt x="10691" y="13257"/>
                      <a:pt x="11565" y="13108"/>
                      <a:pt x="12417" y="12895"/>
                    </a:cubicBezTo>
                    <a:cubicBezTo>
                      <a:pt x="13183" y="12724"/>
                      <a:pt x="13971" y="12596"/>
                      <a:pt x="14759" y="12533"/>
                    </a:cubicBezTo>
                    <a:cubicBezTo>
                      <a:pt x="14845" y="12533"/>
                      <a:pt x="14908" y="12511"/>
                      <a:pt x="14972" y="12511"/>
                    </a:cubicBezTo>
                    <a:cubicBezTo>
                      <a:pt x="15015" y="12490"/>
                      <a:pt x="15036" y="12469"/>
                      <a:pt x="15079" y="12469"/>
                    </a:cubicBezTo>
                    <a:cubicBezTo>
                      <a:pt x="15079" y="12426"/>
                      <a:pt x="15079" y="12383"/>
                      <a:pt x="15058" y="12362"/>
                    </a:cubicBezTo>
                    <a:cubicBezTo>
                      <a:pt x="15058" y="12277"/>
                      <a:pt x="15036" y="12170"/>
                      <a:pt x="15015" y="12085"/>
                    </a:cubicBezTo>
                    <a:cubicBezTo>
                      <a:pt x="14866" y="11297"/>
                      <a:pt x="14695" y="10509"/>
                      <a:pt x="14525" y="9743"/>
                    </a:cubicBezTo>
                    <a:cubicBezTo>
                      <a:pt x="14248" y="8316"/>
                      <a:pt x="13950" y="6910"/>
                      <a:pt x="13716" y="5483"/>
                    </a:cubicBezTo>
                    <a:cubicBezTo>
                      <a:pt x="13503" y="4226"/>
                      <a:pt x="13290" y="2949"/>
                      <a:pt x="13077" y="1671"/>
                    </a:cubicBezTo>
                    <a:cubicBezTo>
                      <a:pt x="12992" y="1181"/>
                      <a:pt x="12906" y="670"/>
                      <a:pt x="12843" y="159"/>
                    </a:cubicBezTo>
                    <a:cubicBezTo>
                      <a:pt x="12843" y="116"/>
                      <a:pt x="12821" y="52"/>
                      <a:pt x="12821" y="10"/>
                    </a:cubicBezTo>
                    <a:cubicBezTo>
                      <a:pt x="12765" y="3"/>
                      <a:pt x="12709" y="1"/>
                      <a:pt x="126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0" name="Google Shape;1370;p39"/>
              <p:cNvSpPr/>
              <p:nvPr/>
            </p:nvSpPr>
            <p:spPr>
              <a:xfrm>
                <a:off x="3942337" y="4676891"/>
                <a:ext cx="832181" cy="803247"/>
              </a:xfrm>
              <a:custGeom>
                <a:avLst/>
                <a:gdLst/>
                <a:ahLst/>
                <a:cxnLst/>
                <a:rect l="l" t="t" r="r" b="b"/>
                <a:pathLst>
                  <a:path w="14697" h="14186" extrusionOk="0">
                    <a:moveTo>
                      <a:pt x="12481" y="1"/>
                    </a:moveTo>
                    <a:cubicBezTo>
                      <a:pt x="12353" y="1"/>
                      <a:pt x="12226" y="22"/>
                      <a:pt x="12119" y="44"/>
                    </a:cubicBezTo>
                    <a:cubicBezTo>
                      <a:pt x="11949" y="65"/>
                      <a:pt x="11800" y="107"/>
                      <a:pt x="11629" y="129"/>
                    </a:cubicBezTo>
                    <a:cubicBezTo>
                      <a:pt x="11416" y="171"/>
                      <a:pt x="11203" y="193"/>
                      <a:pt x="10990" y="235"/>
                    </a:cubicBezTo>
                    <a:cubicBezTo>
                      <a:pt x="10160" y="363"/>
                      <a:pt x="9287" y="555"/>
                      <a:pt x="8392" y="810"/>
                    </a:cubicBezTo>
                    <a:cubicBezTo>
                      <a:pt x="7796" y="959"/>
                      <a:pt x="7242" y="1087"/>
                      <a:pt x="6688" y="1194"/>
                    </a:cubicBezTo>
                    <a:cubicBezTo>
                      <a:pt x="6390" y="1236"/>
                      <a:pt x="6092" y="1300"/>
                      <a:pt x="5794" y="1343"/>
                    </a:cubicBezTo>
                    <a:cubicBezTo>
                      <a:pt x="5559" y="1385"/>
                      <a:pt x="5325" y="1428"/>
                      <a:pt x="5091" y="1470"/>
                    </a:cubicBezTo>
                    <a:cubicBezTo>
                      <a:pt x="4857" y="1492"/>
                      <a:pt x="4644" y="1534"/>
                      <a:pt x="4431" y="1577"/>
                    </a:cubicBezTo>
                    <a:lnTo>
                      <a:pt x="4218" y="1620"/>
                    </a:lnTo>
                    <a:lnTo>
                      <a:pt x="3600" y="1726"/>
                    </a:lnTo>
                    <a:cubicBezTo>
                      <a:pt x="3110" y="1811"/>
                      <a:pt x="2620" y="1918"/>
                      <a:pt x="2109" y="2003"/>
                    </a:cubicBezTo>
                    <a:cubicBezTo>
                      <a:pt x="1747" y="2088"/>
                      <a:pt x="1385" y="2173"/>
                      <a:pt x="1044" y="2258"/>
                    </a:cubicBezTo>
                    <a:cubicBezTo>
                      <a:pt x="874" y="2301"/>
                      <a:pt x="725" y="2344"/>
                      <a:pt x="576" y="2386"/>
                    </a:cubicBezTo>
                    <a:cubicBezTo>
                      <a:pt x="342" y="2429"/>
                      <a:pt x="171" y="2450"/>
                      <a:pt x="1" y="2471"/>
                    </a:cubicBezTo>
                    <a:cubicBezTo>
                      <a:pt x="1" y="2514"/>
                      <a:pt x="1" y="2557"/>
                      <a:pt x="1" y="2621"/>
                    </a:cubicBezTo>
                    <a:cubicBezTo>
                      <a:pt x="1" y="2791"/>
                      <a:pt x="1" y="2983"/>
                      <a:pt x="22" y="3153"/>
                    </a:cubicBezTo>
                    <a:cubicBezTo>
                      <a:pt x="65" y="3707"/>
                      <a:pt x="107" y="4260"/>
                      <a:pt x="171" y="4793"/>
                    </a:cubicBezTo>
                    <a:lnTo>
                      <a:pt x="171" y="4878"/>
                    </a:lnTo>
                    <a:cubicBezTo>
                      <a:pt x="192" y="5176"/>
                      <a:pt x="214" y="5453"/>
                      <a:pt x="256" y="5751"/>
                    </a:cubicBezTo>
                    <a:cubicBezTo>
                      <a:pt x="299" y="6305"/>
                      <a:pt x="363" y="6880"/>
                      <a:pt x="405" y="7434"/>
                    </a:cubicBezTo>
                    <a:cubicBezTo>
                      <a:pt x="469" y="8286"/>
                      <a:pt x="555" y="9052"/>
                      <a:pt x="682" y="9798"/>
                    </a:cubicBezTo>
                    <a:cubicBezTo>
                      <a:pt x="789" y="10458"/>
                      <a:pt x="938" y="11203"/>
                      <a:pt x="1130" y="11928"/>
                    </a:cubicBezTo>
                    <a:cubicBezTo>
                      <a:pt x="1172" y="12119"/>
                      <a:pt x="1215" y="12311"/>
                      <a:pt x="1257" y="12481"/>
                    </a:cubicBezTo>
                    <a:cubicBezTo>
                      <a:pt x="1279" y="12567"/>
                      <a:pt x="1300" y="12630"/>
                      <a:pt x="1321" y="12716"/>
                    </a:cubicBezTo>
                    <a:lnTo>
                      <a:pt x="1364" y="12950"/>
                    </a:lnTo>
                    <a:cubicBezTo>
                      <a:pt x="1406" y="13120"/>
                      <a:pt x="1449" y="13291"/>
                      <a:pt x="1470" y="13440"/>
                    </a:cubicBezTo>
                    <a:lnTo>
                      <a:pt x="1513" y="13546"/>
                    </a:lnTo>
                    <a:cubicBezTo>
                      <a:pt x="1556" y="13759"/>
                      <a:pt x="1598" y="13951"/>
                      <a:pt x="1619" y="14185"/>
                    </a:cubicBezTo>
                    <a:lnTo>
                      <a:pt x="1662" y="14164"/>
                    </a:lnTo>
                    <a:cubicBezTo>
                      <a:pt x="1790" y="14143"/>
                      <a:pt x="1939" y="14121"/>
                      <a:pt x="2067" y="14100"/>
                    </a:cubicBezTo>
                    <a:cubicBezTo>
                      <a:pt x="3345" y="13887"/>
                      <a:pt x="4388" y="13717"/>
                      <a:pt x="5368" y="13610"/>
                    </a:cubicBezTo>
                    <a:cubicBezTo>
                      <a:pt x="6795" y="13440"/>
                      <a:pt x="8222" y="13227"/>
                      <a:pt x="9606" y="13014"/>
                    </a:cubicBezTo>
                    <a:cubicBezTo>
                      <a:pt x="10437" y="12886"/>
                      <a:pt x="11310" y="12758"/>
                      <a:pt x="12183" y="12545"/>
                    </a:cubicBezTo>
                    <a:cubicBezTo>
                      <a:pt x="12992" y="12354"/>
                      <a:pt x="13780" y="12226"/>
                      <a:pt x="14568" y="12162"/>
                    </a:cubicBezTo>
                    <a:lnTo>
                      <a:pt x="14696" y="12162"/>
                    </a:lnTo>
                    <a:cubicBezTo>
                      <a:pt x="14675" y="12077"/>
                      <a:pt x="14675" y="12013"/>
                      <a:pt x="14654" y="11928"/>
                    </a:cubicBezTo>
                    <a:lnTo>
                      <a:pt x="14526" y="11353"/>
                    </a:lnTo>
                    <a:cubicBezTo>
                      <a:pt x="14419" y="10778"/>
                      <a:pt x="14291" y="10181"/>
                      <a:pt x="14164" y="9585"/>
                    </a:cubicBezTo>
                    <a:cubicBezTo>
                      <a:pt x="13887" y="8286"/>
                      <a:pt x="13589" y="6816"/>
                      <a:pt x="13333" y="5347"/>
                    </a:cubicBezTo>
                    <a:cubicBezTo>
                      <a:pt x="13184" y="4452"/>
                      <a:pt x="13056" y="3579"/>
                      <a:pt x="12907" y="2684"/>
                    </a:cubicBezTo>
                    <a:lnTo>
                      <a:pt x="12715" y="1534"/>
                    </a:lnTo>
                    <a:lnTo>
                      <a:pt x="12673" y="1279"/>
                    </a:lnTo>
                    <a:cubicBezTo>
                      <a:pt x="12609" y="874"/>
                      <a:pt x="12524" y="427"/>
                      <a:pt x="124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1" name="Google Shape;1371;p39"/>
              <p:cNvSpPr/>
              <p:nvPr/>
            </p:nvSpPr>
            <p:spPr>
              <a:xfrm>
                <a:off x="3962835" y="4698634"/>
                <a:ext cx="788751" cy="758572"/>
              </a:xfrm>
              <a:custGeom>
                <a:avLst/>
                <a:gdLst/>
                <a:ahLst/>
                <a:cxnLst/>
                <a:rect l="l" t="t" r="r" b="b"/>
                <a:pathLst>
                  <a:path w="13930" h="13397" extrusionOk="0">
                    <a:moveTo>
                      <a:pt x="11842" y="0"/>
                    </a:moveTo>
                    <a:cubicBezTo>
                      <a:pt x="11778" y="0"/>
                      <a:pt x="11715" y="0"/>
                      <a:pt x="11672" y="22"/>
                    </a:cubicBezTo>
                    <a:cubicBezTo>
                      <a:pt x="11502" y="43"/>
                      <a:pt x="11352" y="64"/>
                      <a:pt x="11203" y="107"/>
                    </a:cubicBezTo>
                    <a:lnTo>
                      <a:pt x="11182" y="107"/>
                    </a:lnTo>
                    <a:cubicBezTo>
                      <a:pt x="10969" y="128"/>
                      <a:pt x="10777" y="171"/>
                      <a:pt x="10564" y="192"/>
                    </a:cubicBezTo>
                    <a:cubicBezTo>
                      <a:pt x="9755" y="341"/>
                      <a:pt x="8925" y="511"/>
                      <a:pt x="8051" y="746"/>
                    </a:cubicBezTo>
                    <a:cubicBezTo>
                      <a:pt x="7455" y="916"/>
                      <a:pt x="6901" y="1044"/>
                      <a:pt x="6369" y="1129"/>
                    </a:cubicBezTo>
                    <a:cubicBezTo>
                      <a:pt x="6071" y="1193"/>
                      <a:pt x="5794" y="1236"/>
                      <a:pt x="5496" y="1278"/>
                    </a:cubicBezTo>
                    <a:cubicBezTo>
                      <a:pt x="5283" y="1321"/>
                      <a:pt x="5048" y="1363"/>
                      <a:pt x="4814" y="1406"/>
                    </a:cubicBezTo>
                    <a:cubicBezTo>
                      <a:pt x="4601" y="1427"/>
                      <a:pt x="4388" y="1470"/>
                      <a:pt x="4175" y="1512"/>
                    </a:cubicBezTo>
                    <a:lnTo>
                      <a:pt x="3983" y="1555"/>
                    </a:lnTo>
                    <a:cubicBezTo>
                      <a:pt x="3771" y="1598"/>
                      <a:pt x="3579" y="1619"/>
                      <a:pt x="3366" y="1662"/>
                    </a:cubicBezTo>
                    <a:cubicBezTo>
                      <a:pt x="2897" y="1747"/>
                      <a:pt x="2407" y="1832"/>
                      <a:pt x="1918" y="1938"/>
                    </a:cubicBezTo>
                    <a:cubicBezTo>
                      <a:pt x="1577" y="2002"/>
                      <a:pt x="1215" y="2087"/>
                      <a:pt x="874" y="2173"/>
                    </a:cubicBezTo>
                    <a:cubicBezTo>
                      <a:pt x="725" y="2215"/>
                      <a:pt x="576" y="2258"/>
                      <a:pt x="427" y="2279"/>
                    </a:cubicBezTo>
                    <a:cubicBezTo>
                      <a:pt x="278" y="2322"/>
                      <a:pt x="129" y="2343"/>
                      <a:pt x="1" y="2364"/>
                    </a:cubicBezTo>
                    <a:cubicBezTo>
                      <a:pt x="22" y="2535"/>
                      <a:pt x="22" y="2684"/>
                      <a:pt x="22" y="2854"/>
                    </a:cubicBezTo>
                    <a:cubicBezTo>
                      <a:pt x="65" y="3387"/>
                      <a:pt x="107" y="3919"/>
                      <a:pt x="171" y="4430"/>
                    </a:cubicBezTo>
                    <a:lnTo>
                      <a:pt x="171" y="4537"/>
                    </a:lnTo>
                    <a:cubicBezTo>
                      <a:pt x="193" y="4792"/>
                      <a:pt x="214" y="5069"/>
                      <a:pt x="256" y="5346"/>
                    </a:cubicBezTo>
                    <a:lnTo>
                      <a:pt x="256" y="5410"/>
                    </a:lnTo>
                    <a:cubicBezTo>
                      <a:pt x="299" y="5942"/>
                      <a:pt x="363" y="6496"/>
                      <a:pt x="405" y="7028"/>
                    </a:cubicBezTo>
                    <a:cubicBezTo>
                      <a:pt x="469" y="7859"/>
                      <a:pt x="555" y="8605"/>
                      <a:pt x="682" y="9307"/>
                    </a:cubicBezTo>
                    <a:cubicBezTo>
                      <a:pt x="768" y="9946"/>
                      <a:pt x="917" y="10670"/>
                      <a:pt x="1108" y="11373"/>
                    </a:cubicBezTo>
                    <a:cubicBezTo>
                      <a:pt x="1151" y="11565"/>
                      <a:pt x="1194" y="11735"/>
                      <a:pt x="1236" y="11927"/>
                    </a:cubicBezTo>
                    <a:lnTo>
                      <a:pt x="1236" y="11948"/>
                    </a:lnTo>
                    <a:cubicBezTo>
                      <a:pt x="1257" y="12012"/>
                      <a:pt x="1257" y="12076"/>
                      <a:pt x="1279" y="12140"/>
                    </a:cubicBezTo>
                    <a:lnTo>
                      <a:pt x="1321" y="12374"/>
                    </a:lnTo>
                    <a:cubicBezTo>
                      <a:pt x="1364" y="12545"/>
                      <a:pt x="1406" y="12694"/>
                      <a:pt x="1449" y="12843"/>
                    </a:cubicBezTo>
                    <a:lnTo>
                      <a:pt x="1470" y="12949"/>
                    </a:lnTo>
                    <a:cubicBezTo>
                      <a:pt x="1492" y="13098"/>
                      <a:pt x="1534" y="13247"/>
                      <a:pt x="1556" y="13396"/>
                    </a:cubicBezTo>
                    <a:cubicBezTo>
                      <a:pt x="1641" y="13396"/>
                      <a:pt x="1726" y="13375"/>
                      <a:pt x="1811" y="13354"/>
                    </a:cubicBezTo>
                    <a:cubicBezTo>
                      <a:pt x="3068" y="13141"/>
                      <a:pt x="4090" y="12992"/>
                      <a:pt x="5027" y="12885"/>
                    </a:cubicBezTo>
                    <a:cubicBezTo>
                      <a:pt x="6411" y="12715"/>
                      <a:pt x="7817" y="12523"/>
                      <a:pt x="9159" y="12310"/>
                    </a:cubicBezTo>
                    <a:cubicBezTo>
                      <a:pt x="9968" y="12183"/>
                      <a:pt x="10820" y="12055"/>
                      <a:pt x="11651" y="11842"/>
                    </a:cubicBezTo>
                    <a:cubicBezTo>
                      <a:pt x="12417" y="11671"/>
                      <a:pt x="13184" y="11544"/>
                      <a:pt x="13929" y="11480"/>
                    </a:cubicBezTo>
                    <a:cubicBezTo>
                      <a:pt x="13929" y="11480"/>
                      <a:pt x="13802" y="10883"/>
                      <a:pt x="13802" y="10883"/>
                    </a:cubicBezTo>
                    <a:cubicBezTo>
                      <a:pt x="13695" y="10308"/>
                      <a:pt x="13567" y="9755"/>
                      <a:pt x="13461" y="9180"/>
                    </a:cubicBezTo>
                    <a:cubicBezTo>
                      <a:pt x="13184" y="7902"/>
                      <a:pt x="12886" y="6475"/>
                      <a:pt x="12652" y="5027"/>
                    </a:cubicBezTo>
                    <a:cubicBezTo>
                      <a:pt x="12503" y="4196"/>
                      <a:pt x="12375" y="3365"/>
                      <a:pt x="12247" y="2513"/>
                    </a:cubicBezTo>
                    <a:lnTo>
                      <a:pt x="12034" y="1321"/>
                    </a:lnTo>
                    <a:lnTo>
                      <a:pt x="11991" y="1065"/>
                    </a:lnTo>
                    <a:cubicBezTo>
                      <a:pt x="11949" y="724"/>
                      <a:pt x="11885" y="362"/>
                      <a:pt x="118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372" name="Google Shape;1372;p39"/>
            <p:cNvGrpSpPr/>
            <p:nvPr/>
          </p:nvGrpSpPr>
          <p:grpSpPr>
            <a:xfrm>
              <a:off x="585297" y="1356928"/>
              <a:ext cx="3271933" cy="3984988"/>
              <a:chOff x="492157" y="1416669"/>
              <a:chExt cx="3883139" cy="4729394"/>
            </a:xfrm>
          </p:grpSpPr>
          <p:sp>
            <p:nvSpPr>
              <p:cNvPr id="1373" name="Google Shape;1373;p39"/>
              <p:cNvSpPr/>
              <p:nvPr/>
            </p:nvSpPr>
            <p:spPr>
              <a:xfrm>
                <a:off x="3010128" y="2849232"/>
                <a:ext cx="1365168" cy="1439231"/>
              </a:xfrm>
              <a:custGeom>
                <a:avLst/>
                <a:gdLst/>
                <a:ahLst/>
                <a:cxnLst/>
                <a:rect l="l" t="t" r="r" b="b"/>
                <a:pathLst>
                  <a:path w="24110" h="25418" extrusionOk="0">
                    <a:moveTo>
                      <a:pt x="5304" y="236"/>
                    </a:moveTo>
                    <a:cubicBezTo>
                      <a:pt x="5389" y="257"/>
                      <a:pt x="5474" y="257"/>
                      <a:pt x="5559" y="279"/>
                    </a:cubicBezTo>
                    <a:cubicBezTo>
                      <a:pt x="6283" y="556"/>
                      <a:pt x="7029" y="768"/>
                      <a:pt x="7796" y="981"/>
                    </a:cubicBezTo>
                    <a:cubicBezTo>
                      <a:pt x="9670" y="1535"/>
                      <a:pt x="11565" y="2110"/>
                      <a:pt x="13439" y="2643"/>
                    </a:cubicBezTo>
                    <a:cubicBezTo>
                      <a:pt x="15569" y="3260"/>
                      <a:pt x="17699" y="3793"/>
                      <a:pt x="19850" y="4325"/>
                    </a:cubicBezTo>
                    <a:cubicBezTo>
                      <a:pt x="21021" y="4623"/>
                      <a:pt x="22214" y="4922"/>
                      <a:pt x="23385" y="5220"/>
                    </a:cubicBezTo>
                    <a:cubicBezTo>
                      <a:pt x="23534" y="5262"/>
                      <a:pt x="23662" y="5305"/>
                      <a:pt x="23811" y="5347"/>
                    </a:cubicBezTo>
                    <a:cubicBezTo>
                      <a:pt x="23854" y="5347"/>
                      <a:pt x="23897" y="5390"/>
                      <a:pt x="23960" y="5411"/>
                    </a:cubicBezTo>
                    <a:cubicBezTo>
                      <a:pt x="23939" y="5454"/>
                      <a:pt x="23960" y="5518"/>
                      <a:pt x="23939" y="5560"/>
                    </a:cubicBezTo>
                    <a:cubicBezTo>
                      <a:pt x="23918" y="5667"/>
                      <a:pt x="23875" y="5773"/>
                      <a:pt x="23833" y="5880"/>
                    </a:cubicBezTo>
                    <a:cubicBezTo>
                      <a:pt x="23407" y="7009"/>
                      <a:pt x="23045" y="8159"/>
                      <a:pt x="22789" y="9351"/>
                    </a:cubicBezTo>
                    <a:cubicBezTo>
                      <a:pt x="22512" y="10672"/>
                      <a:pt x="22129" y="11950"/>
                      <a:pt x="21724" y="13228"/>
                    </a:cubicBezTo>
                    <a:cubicBezTo>
                      <a:pt x="21085" y="15315"/>
                      <a:pt x="20404" y="17402"/>
                      <a:pt x="19722" y="19468"/>
                    </a:cubicBezTo>
                    <a:cubicBezTo>
                      <a:pt x="19168" y="21086"/>
                      <a:pt x="18679" y="22705"/>
                      <a:pt x="18210" y="24345"/>
                    </a:cubicBezTo>
                    <a:cubicBezTo>
                      <a:pt x="18125" y="24641"/>
                      <a:pt x="18041" y="24937"/>
                      <a:pt x="17935" y="25255"/>
                    </a:cubicBezTo>
                    <a:lnTo>
                      <a:pt x="17935" y="25255"/>
                    </a:lnTo>
                    <a:cubicBezTo>
                      <a:pt x="17882" y="25239"/>
                      <a:pt x="17846" y="25239"/>
                      <a:pt x="17827" y="25239"/>
                    </a:cubicBezTo>
                    <a:cubicBezTo>
                      <a:pt x="17422" y="25069"/>
                      <a:pt x="16996" y="24984"/>
                      <a:pt x="16591" y="24899"/>
                    </a:cubicBezTo>
                    <a:cubicBezTo>
                      <a:pt x="16208" y="24813"/>
                      <a:pt x="15846" y="24728"/>
                      <a:pt x="15484" y="24643"/>
                    </a:cubicBezTo>
                    <a:cubicBezTo>
                      <a:pt x="15079" y="24558"/>
                      <a:pt x="14675" y="24451"/>
                      <a:pt x="14291" y="24387"/>
                    </a:cubicBezTo>
                    <a:cubicBezTo>
                      <a:pt x="13184" y="24175"/>
                      <a:pt x="12098" y="23876"/>
                      <a:pt x="11033" y="23578"/>
                    </a:cubicBezTo>
                    <a:cubicBezTo>
                      <a:pt x="9861" y="23237"/>
                      <a:pt x="8711" y="22833"/>
                      <a:pt x="7561" y="22386"/>
                    </a:cubicBezTo>
                    <a:cubicBezTo>
                      <a:pt x="6347" y="21896"/>
                      <a:pt x="5112" y="21448"/>
                      <a:pt x="3877" y="21001"/>
                    </a:cubicBezTo>
                    <a:cubicBezTo>
                      <a:pt x="3046" y="20682"/>
                      <a:pt x="2237" y="20384"/>
                      <a:pt x="1406" y="20064"/>
                    </a:cubicBezTo>
                    <a:cubicBezTo>
                      <a:pt x="1044" y="19915"/>
                      <a:pt x="682" y="19745"/>
                      <a:pt x="320" y="19574"/>
                    </a:cubicBezTo>
                    <a:cubicBezTo>
                      <a:pt x="277" y="19553"/>
                      <a:pt x="256" y="19532"/>
                      <a:pt x="214" y="19510"/>
                    </a:cubicBezTo>
                    <a:cubicBezTo>
                      <a:pt x="235" y="19468"/>
                      <a:pt x="235" y="19425"/>
                      <a:pt x="256" y="19383"/>
                    </a:cubicBezTo>
                    <a:cubicBezTo>
                      <a:pt x="384" y="19084"/>
                      <a:pt x="469" y="18786"/>
                      <a:pt x="533" y="18467"/>
                    </a:cubicBezTo>
                    <a:cubicBezTo>
                      <a:pt x="703" y="17679"/>
                      <a:pt x="853" y="16869"/>
                      <a:pt x="1065" y="16081"/>
                    </a:cubicBezTo>
                    <a:cubicBezTo>
                      <a:pt x="1321" y="15017"/>
                      <a:pt x="1619" y="13973"/>
                      <a:pt x="1917" y="12908"/>
                    </a:cubicBezTo>
                    <a:cubicBezTo>
                      <a:pt x="2024" y="12482"/>
                      <a:pt x="2152" y="12056"/>
                      <a:pt x="2279" y="11609"/>
                    </a:cubicBezTo>
                    <a:cubicBezTo>
                      <a:pt x="2492" y="10821"/>
                      <a:pt x="2727" y="10033"/>
                      <a:pt x="2961" y="9245"/>
                    </a:cubicBezTo>
                    <a:cubicBezTo>
                      <a:pt x="3195" y="8393"/>
                      <a:pt x="3387" y="7541"/>
                      <a:pt x="3557" y="6668"/>
                    </a:cubicBezTo>
                    <a:cubicBezTo>
                      <a:pt x="3813" y="5326"/>
                      <a:pt x="4111" y="3984"/>
                      <a:pt x="4516" y="2664"/>
                    </a:cubicBezTo>
                    <a:cubicBezTo>
                      <a:pt x="4686" y="2110"/>
                      <a:pt x="4835" y="1556"/>
                      <a:pt x="4984" y="1003"/>
                    </a:cubicBezTo>
                    <a:cubicBezTo>
                      <a:pt x="5069" y="747"/>
                      <a:pt x="5155" y="492"/>
                      <a:pt x="5304" y="236"/>
                    </a:cubicBezTo>
                    <a:close/>
                    <a:moveTo>
                      <a:pt x="5322" y="1"/>
                    </a:moveTo>
                    <a:cubicBezTo>
                      <a:pt x="5282" y="1"/>
                      <a:pt x="5246" y="24"/>
                      <a:pt x="5219" y="66"/>
                    </a:cubicBezTo>
                    <a:lnTo>
                      <a:pt x="5197" y="66"/>
                    </a:lnTo>
                    <a:cubicBezTo>
                      <a:pt x="5197" y="87"/>
                      <a:pt x="5176" y="108"/>
                      <a:pt x="5155" y="151"/>
                    </a:cubicBezTo>
                    <a:cubicBezTo>
                      <a:pt x="5027" y="406"/>
                      <a:pt x="4899" y="683"/>
                      <a:pt x="4835" y="960"/>
                    </a:cubicBezTo>
                    <a:cubicBezTo>
                      <a:pt x="4665" y="1535"/>
                      <a:pt x="4494" y="2089"/>
                      <a:pt x="4345" y="2664"/>
                    </a:cubicBezTo>
                    <a:cubicBezTo>
                      <a:pt x="3962" y="3963"/>
                      <a:pt x="3642" y="5284"/>
                      <a:pt x="3387" y="6604"/>
                    </a:cubicBezTo>
                    <a:cubicBezTo>
                      <a:pt x="3238" y="7435"/>
                      <a:pt x="3067" y="8244"/>
                      <a:pt x="2833" y="9053"/>
                    </a:cubicBezTo>
                    <a:cubicBezTo>
                      <a:pt x="2663" y="9692"/>
                      <a:pt x="2450" y="10331"/>
                      <a:pt x="2279" y="10970"/>
                    </a:cubicBezTo>
                    <a:cubicBezTo>
                      <a:pt x="1896" y="12354"/>
                      <a:pt x="1513" y="13760"/>
                      <a:pt x="1129" y="15144"/>
                    </a:cubicBezTo>
                    <a:cubicBezTo>
                      <a:pt x="895" y="15954"/>
                      <a:pt x="725" y="16763"/>
                      <a:pt x="554" y="17572"/>
                    </a:cubicBezTo>
                    <a:cubicBezTo>
                      <a:pt x="405" y="18211"/>
                      <a:pt x="299" y="18850"/>
                      <a:pt x="43" y="19468"/>
                    </a:cubicBezTo>
                    <a:cubicBezTo>
                      <a:pt x="1" y="19574"/>
                      <a:pt x="22" y="19638"/>
                      <a:pt x="128" y="19681"/>
                    </a:cubicBezTo>
                    <a:cubicBezTo>
                      <a:pt x="533" y="19851"/>
                      <a:pt x="938" y="20043"/>
                      <a:pt x="1342" y="20213"/>
                    </a:cubicBezTo>
                    <a:cubicBezTo>
                      <a:pt x="2152" y="20533"/>
                      <a:pt x="2961" y="20831"/>
                      <a:pt x="3770" y="21129"/>
                    </a:cubicBezTo>
                    <a:cubicBezTo>
                      <a:pt x="5048" y="21619"/>
                      <a:pt x="6347" y="22087"/>
                      <a:pt x="7625" y="22577"/>
                    </a:cubicBezTo>
                    <a:cubicBezTo>
                      <a:pt x="8690" y="22982"/>
                      <a:pt x="9734" y="23365"/>
                      <a:pt x="10820" y="23685"/>
                    </a:cubicBezTo>
                    <a:cubicBezTo>
                      <a:pt x="11970" y="24025"/>
                      <a:pt x="13120" y="24345"/>
                      <a:pt x="14313" y="24558"/>
                    </a:cubicBezTo>
                    <a:cubicBezTo>
                      <a:pt x="14696" y="24622"/>
                      <a:pt x="15101" y="24728"/>
                      <a:pt x="15484" y="24813"/>
                    </a:cubicBezTo>
                    <a:cubicBezTo>
                      <a:pt x="15825" y="24899"/>
                      <a:pt x="16165" y="24984"/>
                      <a:pt x="16506" y="25048"/>
                    </a:cubicBezTo>
                    <a:cubicBezTo>
                      <a:pt x="16932" y="25133"/>
                      <a:pt x="17337" y="25218"/>
                      <a:pt x="17742" y="25388"/>
                    </a:cubicBezTo>
                    <a:cubicBezTo>
                      <a:pt x="17784" y="25388"/>
                      <a:pt x="17827" y="25410"/>
                      <a:pt x="17869" y="25410"/>
                    </a:cubicBezTo>
                    <a:cubicBezTo>
                      <a:pt x="17888" y="25415"/>
                      <a:pt x="17907" y="25417"/>
                      <a:pt x="17924" y="25417"/>
                    </a:cubicBezTo>
                    <a:cubicBezTo>
                      <a:pt x="17982" y="25417"/>
                      <a:pt x="18028" y="25386"/>
                      <a:pt x="18061" y="25303"/>
                    </a:cubicBezTo>
                    <a:cubicBezTo>
                      <a:pt x="18082" y="25261"/>
                      <a:pt x="18104" y="25218"/>
                      <a:pt x="18125" y="25176"/>
                    </a:cubicBezTo>
                    <a:cubicBezTo>
                      <a:pt x="18167" y="25005"/>
                      <a:pt x="18210" y="24835"/>
                      <a:pt x="18274" y="24686"/>
                    </a:cubicBezTo>
                    <a:cubicBezTo>
                      <a:pt x="18785" y="22854"/>
                      <a:pt x="19339" y="21044"/>
                      <a:pt x="19935" y="19255"/>
                    </a:cubicBezTo>
                    <a:cubicBezTo>
                      <a:pt x="20595" y="17317"/>
                      <a:pt x="21213" y="15379"/>
                      <a:pt x="21831" y="13419"/>
                    </a:cubicBezTo>
                    <a:cubicBezTo>
                      <a:pt x="22257" y="12035"/>
                      <a:pt x="22661" y="10629"/>
                      <a:pt x="22981" y="9202"/>
                    </a:cubicBezTo>
                    <a:cubicBezTo>
                      <a:pt x="23215" y="8095"/>
                      <a:pt x="23556" y="7009"/>
                      <a:pt x="23982" y="5944"/>
                    </a:cubicBezTo>
                    <a:cubicBezTo>
                      <a:pt x="24003" y="5837"/>
                      <a:pt x="24046" y="5731"/>
                      <a:pt x="24088" y="5624"/>
                    </a:cubicBezTo>
                    <a:cubicBezTo>
                      <a:pt x="24088" y="5582"/>
                      <a:pt x="24109" y="5518"/>
                      <a:pt x="24109" y="5454"/>
                    </a:cubicBezTo>
                    <a:cubicBezTo>
                      <a:pt x="24109" y="5326"/>
                      <a:pt x="24067" y="5262"/>
                      <a:pt x="23960" y="5220"/>
                    </a:cubicBezTo>
                    <a:cubicBezTo>
                      <a:pt x="23875" y="5198"/>
                      <a:pt x="23811" y="5177"/>
                      <a:pt x="23726" y="5156"/>
                    </a:cubicBezTo>
                    <a:cubicBezTo>
                      <a:pt x="22938" y="4943"/>
                      <a:pt x="22150" y="4730"/>
                      <a:pt x="21341" y="4538"/>
                    </a:cubicBezTo>
                    <a:cubicBezTo>
                      <a:pt x="18955" y="3942"/>
                      <a:pt x="16549" y="3367"/>
                      <a:pt x="14185" y="2685"/>
                    </a:cubicBezTo>
                    <a:cubicBezTo>
                      <a:pt x="12971" y="2344"/>
                      <a:pt x="11778" y="1982"/>
                      <a:pt x="10564" y="1620"/>
                    </a:cubicBezTo>
                    <a:cubicBezTo>
                      <a:pt x="9244" y="1237"/>
                      <a:pt x="7923" y="854"/>
                      <a:pt x="6582" y="470"/>
                    </a:cubicBezTo>
                    <a:cubicBezTo>
                      <a:pt x="6177" y="343"/>
                      <a:pt x="5751" y="257"/>
                      <a:pt x="5389" y="23"/>
                    </a:cubicBezTo>
                    <a:cubicBezTo>
                      <a:pt x="5366" y="8"/>
                      <a:pt x="5344" y="1"/>
                      <a:pt x="53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4" name="Google Shape;1374;p39"/>
              <p:cNvSpPr/>
              <p:nvPr/>
            </p:nvSpPr>
            <p:spPr>
              <a:xfrm>
                <a:off x="3022188" y="2862595"/>
                <a:ext cx="1344671" cy="1416978"/>
              </a:xfrm>
              <a:custGeom>
                <a:avLst/>
                <a:gdLst/>
                <a:ahLst/>
                <a:cxnLst/>
                <a:rect l="l" t="t" r="r" b="b"/>
                <a:pathLst>
                  <a:path w="23748" h="25025" extrusionOk="0">
                    <a:moveTo>
                      <a:pt x="5091" y="0"/>
                    </a:moveTo>
                    <a:cubicBezTo>
                      <a:pt x="4942" y="256"/>
                      <a:pt x="4856" y="511"/>
                      <a:pt x="4771" y="767"/>
                    </a:cubicBezTo>
                    <a:cubicBezTo>
                      <a:pt x="4622" y="1320"/>
                      <a:pt x="4473" y="1874"/>
                      <a:pt x="4303" y="2428"/>
                    </a:cubicBezTo>
                    <a:cubicBezTo>
                      <a:pt x="3898" y="3748"/>
                      <a:pt x="3600" y="5090"/>
                      <a:pt x="3344" y="6432"/>
                    </a:cubicBezTo>
                    <a:cubicBezTo>
                      <a:pt x="3174" y="7305"/>
                      <a:pt x="2982" y="8157"/>
                      <a:pt x="2748" y="9009"/>
                    </a:cubicBezTo>
                    <a:cubicBezTo>
                      <a:pt x="2514" y="9797"/>
                      <a:pt x="2279" y="10585"/>
                      <a:pt x="2066" y="11373"/>
                    </a:cubicBezTo>
                    <a:cubicBezTo>
                      <a:pt x="1939" y="11820"/>
                      <a:pt x="1811" y="12246"/>
                      <a:pt x="1704" y="12672"/>
                    </a:cubicBezTo>
                    <a:cubicBezTo>
                      <a:pt x="1406" y="13737"/>
                      <a:pt x="1108" y="14781"/>
                      <a:pt x="852" y="15845"/>
                    </a:cubicBezTo>
                    <a:cubicBezTo>
                      <a:pt x="640" y="16633"/>
                      <a:pt x="490" y="17443"/>
                      <a:pt x="320" y="18231"/>
                    </a:cubicBezTo>
                    <a:cubicBezTo>
                      <a:pt x="256" y="18550"/>
                      <a:pt x="171" y="18848"/>
                      <a:pt x="43" y="19147"/>
                    </a:cubicBezTo>
                    <a:cubicBezTo>
                      <a:pt x="22" y="19189"/>
                      <a:pt x="22" y="19232"/>
                      <a:pt x="1" y="19274"/>
                    </a:cubicBezTo>
                    <a:cubicBezTo>
                      <a:pt x="43" y="19296"/>
                      <a:pt x="64" y="19317"/>
                      <a:pt x="107" y="19338"/>
                    </a:cubicBezTo>
                    <a:cubicBezTo>
                      <a:pt x="469" y="19509"/>
                      <a:pt x="831" y="19679"/>
                      <a:pt x="1193" y="19828"/>
                    </a:cubicBezTo>
                    <a:cubicBezTo>
                      <a:pt x="2024" y="20148"/>
                      <a:pt x="2833" y="20446"/>
                      <a:pt x="3664" y="20765"/>
                    </a:cubicBezTo>
                    <a:cubicBezTo>
                      <a:pt x="4899" y="21212"/>
                      <a:pt x="6134" y="21660"/>
                      <a:pt x="7348" y="22150"/>
                    </a:cubicBezTo>
                    <a:cubicBezTo>
                      <a:pt x="8498" y="22597"/>
                      <a:pt x="9648" y="23001"/>
                      <a:pt x="10820" y="23342"/>
                    </a:cubicBezTo>
                    <a:cubicBezTo>
                      <a:pt x="11885" y="23640"/>
                      <a:pt x="12971" y="23939"/>
                      <a:pt x="14078" y="24151"/>
                    </a:cubicBezTo>
                    <a:cubicBezTo>
                      <a:pt x="14462" y="24215"/>
                      <a:pt x="14866" y="24322"/>
                      <a:pt x="15271" y="24407"/>
                    </a:cubicBezTo>
                    <a:cubicBezTo>
                      <a:pt x="15633" y="24492"/>
                      <a:pt x="15995" y="24577"/>
                      <a:pt x="16378" y="24663"/>
                    </a:cubicBezTo>
                    <a:cubicBezTo>
                      <a:pt x="16783" y="24748"/>
                      <a:pt x="17209" y="24833"/>
                      <a:pt x="17614" y="25003"/>
                    </a:cubicBezTo>
                    <a:cubicBezTo>
                      <a:pt x="17635" y="25003"/>
                      <a:pt x="17678" y="25003"/>
                      <a:pt x="17741" y="25025"/>
                    </a:cubicBezTo>
                    <a:cubicBezTo>
                      <a:pt x="17827" y="24705"/>
                      <a:pt x="17912" y="24407"/>
                      <a:pt x="17997" y="24109"/>
                    </a:cubicBezTo>
                    <a:cubicBezTo>
                      <a:pt x="18466" y="22469"/>
                      <a:pt x="18955" y="20850"/>
                      <a:pt x="19509" y="19232"/>
                    </a:cubicBezTo>
                    <a:cubicBezTo>
                      <a:pt x="20212" y="17166"/>
                      <a:pt x="20872" y="15079"/>
                      <a:pt x="21511" y="12992"/>
                    </a:cubicBezTo>
                    <a:cubicBezTo>
                      <a:pt x="21916" y="11714"/>
                      <a:pt x="22299" y="10436"/>
                      <a:pt x="22576" y="9115"/>
                    </a:cubicBezTo>
                    <a:cubicBezTo>
                      <a:pt x="22832" y="7923"/>
                      <a:pt x="23194" y="6773"/>
                      <a:pt x="23620" y="5644"/>
                    </a:cubicBezTo>
                    <a:cubicBezTo>
                      <a:pt x="23662" y="5537"/>
                      <a:pt x="23705" y="5431"/>
                      <a:pt x="23726" y="5324"/>
                    </a:cubicBezTo>
                    <a:cubicBezTo>
                      <a:pt x="23747" y="5282"/>
                      <a:pt x="23726" y="5218"/>
                      <a:pt x="23747" y="5175"/>
                    </a:cubicBezTo>
                    <a:cubicBezTo>
                      <a:pt x="23684" y="5154"/>
                      <a:pt x="23641" y="5111"/>
                      <a:pt x="23598" y="5111"/>
                    </a:cubicBezTo>
                    <a:cubicBezTo>
                      <a:pt x="23449" y="5069"/>
                      <a:pt x="23321" y="5026"/>
                      <a:pt x="23172" y="4984"/>
                    </a:cubicBezTo>
                    <a:cubicBezTo>
                      <a:pt x="22001" y="4686"/>
                      <a:pt x="20808" y="4387"/>
                      <a:pt x="19637" y="4089"/>
                    </a:cubicBezTo>
                    <a:cubicBezTo>
                      <a:pt x="17486" y="3557"/>
                      <a:pt x="15356" y="3024"/>
                      <a:pt x="13226" y="2407"/>
                    </a:cubicBezTo>
                    <a:cubicBezTo>
                      <a:pt x="11352" y="1874"/>
                      <a:pt x="9457" y="1299"/>
                      <a:pt x="7583" y="745"/>
                    </a:cubicBezTo>
                    <a:cubicBezTo>
                      <a:pt x="6816" y="532"/>
                      <a:pt x="6070" y="320"/>
                      <a:pt x="5346" y="43"/>
                    </a:cubicBezTo>
                    <a:cubicBezTo>
                      <a:pt x="5261" y="21"/>
                      <a:pt x="5176" y="21"/>
                      <a:pt x="50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5" name="Google Shape;1375;p39"/>
              <p:cNvSpPr/>
              <p:nvPr/>
            </p:nvSpPr>
            <p:spPr>
              <a:xfrm>
                <a:off x="3228410" y="3076007"/>
                <a:ext cx="949106" cy="1000973"/>
              </a:xfrm>
              <a:custGeom>
                <a:avLst/>
                <a:gdLst/>
                <a:ahLst/>
                <a:cxnLst/>
                <a:rect l="l" t="t" r="r" b="b"/>
                <a:pathLst>
                  <a:path w="16762" h="17678" extrusionOk="0">
                    <a:moveTo>
                      <a:pt x="3600" y="1"/>
                    </a:moveTo>
                    <a:cubicBezTo>
                      <a:pt x="3493" y="192"/>
                      <a:pt x="3429" y="363"/>
                      <a:pt x="3365" y="554"/>
                    </a:cubicBezTo>
                    <a:cubicBezTo>
                      <a:pt x="3259" y="938"/>
                      <a:pt x="3153" y="1342"/>
                      <a:pt x="3025" y="1726"/>
                    </a:cubicBezTo>
                    <a:cubicBezTo>
                      <a:pt x="2748" y="2663"/>
                      <a:pt x="2535" y="3600"/>
                      <a:pt x="2343" y="4558"/>
                    </a:cubicBezTo>
                    <a:cubicBezTo>
                      <a:pt x="2237" y="5176"/>
                      <a:pt x="2088" y="5772"/>
                      <a:pt x="1939" y="6369"/>
                    </a:cubicBezTo>
                    <a:cubicBezTo>
                      <a:pt x="1768" y="6944"/>
                      <a:pt x="1598" y="7497"/>
                      <a:pt x="1449" y="8051"/>
                    </a:cubicBezTo>
                    <a:cubicBezTo>
                      <a:pt x="1364" y="8349"/>
                      <a:pt x="1278" y="8669"/>
                      <a:pt x="1193" y="8967"/>
                    </a:cubicBezTo>
                    <a:cubicBezTo>
                      <a:pt x="980" y="9712"/>
                      <a:pt x="767" y="10458"/>
                      <a:pt x="597" y="11203"/>
                    </a:cubicBezTo>
                    <a:cubicBezTo>
                      <a:pt x="448" y="11757"/>
                      <a:pt x="341" y="12332"/>
                      <a:pt x="213" y="12886"/>
                    </a:cubicBezTo>
                    <a:cubicBezTo>
                      <a:pt x="171" y="13099"/>
                      <a:pt x="107" y="13333"/>
                      <a:pt x="22" y="13525"/>
                    </a:cubicBezTo>
                    <a:cubicBezTo>
                      <a:pt x="0" y="13567"/>
                      <a:pt x="0" y="13589"/>
                      <a:pt x="0" y="13631"/>
                    </a:cubicBezTo>
                    <a:cubicBezTo>
                      <a:pt x="22" y="13652"/>
                      <a:pt x="43" y="13652"/>
                      <a:pt x="64" y="13674"/>
                    </a:cubicBezTo>
                    <a:cubicBezTo>
                      <a:pt x="320" y="13780"/>
                      <a:pt x="576" y="13908"/>
                      <a:pt x="831" y="14015"/>
                    </a:cubicBezTo>
                    <a:cubicBezTo>
                      <a:pt x="1406" y="14227"/>
                      <a:pt x="2002" y="14462"/>
                      <a:pt x="2577" y="14675"/>
                    </a:cubicBezTo>
                    <a:cubicBezTo>
                      <a:pt x="3451" y="14994"/>
                      <a:pt x="4324" y="15314"/>
                      <a:pt x="5176" y="15654"/>
                    </a:cubicBezTo>
                    <a:cubicBezTo>
                      <a:pt x="5985" y="15974"/>
                      <a:pt x="6794" y="16251"/>
                      <a:pt x="7625" y="16485"/>
                    </a:cubicBezTo>
                    <a:cubicBezTo>
                      <a:pt x="8392" y="16719"/>
                      <a:pt x="9158" y="16911"/>
                      <a:pt x="9925" y="17060"/>
                    </a:cubicBezTo>
                    <a:cubicBezTo>
                      <a:pt x="10202" y="17124"/>
                      <a:pt x="10479" y="17188"/>
                      <a:pt x="10777" y="17252"/>
                    </a:cubicBezTo>
                    <a:cubicBezTo>
                      <a:pt x="11033" y="17316"/>
                      <a:pt x="11288" y="17380"/>
                      <a:pt x="11565" y="17422"/>
                    </a:cubicBezTo>
                    <a:cubicBezTo>
                      <a:pt x="11842" y="17486"/>
                      <a:pt x="12140" y="17550"/>
                      <a:pt x="12417" y="17656"/>
                    </a:cubicBezTo>
                    <a:cubicBezTo>
                      <a:pt x="12438" y="17678"/>
                      <a:pt x="12460" y="17678"/>
                      <a:pt x="12523" y="17678"/>
                    </a:cubicBezTo>
                    <a:cubicBezTo>
                      <a:pt x="12587" y="17465"/>
                      <a:pt x="12651" y="17252"/>
                      <a:pt x="12715" y="17039"/>
                    </a:cubicBezTo>
                    <a:cubicBezTo>
                      <a:pt x="13035" y="15889"/>
                      <a:pt x="13375" y="14739"/>
                      <a:pt x="13759" y="13610"/>
                    </a:cubicBezTo>
                    <a:cubicBezTo>
                      <a:pt x="14270" y="12140"/>
                      <a:pt x="14738" y="10671"/>
                      <a:pt x="15186" y="9180"/>
                    </a:cubicBezTo>
                    <a:cubicBezTo>
                      <a:pt x="15463" y="8285"/>
                      <a:pt x="15739" y="7370"/>
                      <a:pt x="15931" y="6454"/>
                    </a:cubicBezTo>
                    <a:cubicBezTo>
                      <a:pt x="16123" y="5602"/>
                      <a:pt x="16378" y="4793"/>
                      <a:pt x="16676" y="3983"/>
                    </a:cubicBezTo>
                    <a:cubicBezTo>
                      <a:pt x="16719" y="3919"/>
                      <a:pt x="16740" y="3834"/>
                      <a:pt x="16762" y="3770"/>
                    </a:cubicBezTo>
                    <a:cubicBezTo>
                      <a:pt x="16762" y="3728"/>
                      <a:pt x="16762" y="3706"/>
                      <a:pt x="16762" y="3664"/>
                    </a:cubicBezTo>
                    <a:cubicBezTo>
                      <a:pt x="16719" y="3643"/>
                      <a:pt x="16698" y="3621"/>
                      <a:pt x="16655" y="3621"/>
                    </a:cubicBezTo>
                    <a:cubicBezTo>
                      <a:pt x="16549" y="3579"/>
                      <a:pt x="16464" y="3557"/>
                      <a:pt x="16357" y="3536"/>
                    </a:cubicBezTo>
                    <a:cubicBezTo>
                      <a:pt x="15526" y="3323"/>
                      <a:pt x="14696" y="3110"/>
                      <a:pt x="13844" y="2897"/>
                    </a:cubicBezTo>
                    <a:cubicBezTo>
                      <a:pt x="12332" y="2514"/>
                      <a:pt x="10841" y="2152"/>
                      <a:pt x="9329" y="1705"/>
                    </a:cubicBezTo>
                    <a:cubicBezTo>
                      <a:pt x="8008" y="1321"/>
                      <a:pt x="6667" y="938"/>
                      <a:pt x="5346" y="533"/>
                    </a:cubicBezTo>
                    <a:cubicBezTo>
                      <a:pt x="4814" y="384"/>
                      <a:pt x="4281" y="235"/>
                      <a:pt x="3770" y="43"/>
                    </a:cubicBezTo>
                    <a:cubicBezTo>
                      <a:pt x="3706" y="22"/>
                      <a:pt x="3642" y="22"/>
                      <a:pt x="36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6" name="Google Shape;1376;p39"/>
              <p:cNvSpPr/>
              <p:nvPr/>
            </p:nvSpPr>
            <p:spPr>
              <a:xfrm>
                <a:off x="3241659" y="3089257"/>
                <a:ext cx="923796" cy="974473"/>
              </a:xfrm>
              <a:custGeom>
                <a:avLst/>
                <a:gdLst/>
                <a:ahLst/>
                <a:cxnLst/>
                <a:rect l="l" t="t" r="r" b="b"/>
                <a:pathLst>
                  <a:path w="16315" h="17210" extrusionOk="0">
                    <a:moveTo>
                      <a:pt x="3451" y="1"/>
                    </a:moveTo>
                    <a:cubicBezTo>
                      <a:pt x="3387" y="129"/>
                      <a:pt x="3344" y="257"/>
                      <a:pt x="3323" y="363"/>
                    </a:cubicBezTo>
                    <a:cubicBezTo>
                      <a:pt x="3259" y="533"/>
                      <a:pt x="3217" y="725"/>
                      <a:pt x="3174" y="895"/>
                    </a:cubicBezTo>
                    <a:cubicBezTo>
                      <a:pt x="3110" y="1108"/>
                      <a:pt x="3046" y="1321"/>
                      <a:pt x="2982" y="1556"/>
                    </a:cubicBezTo>
                    <a:cubicBezTo>
                      <a:pt x="2706" y="2429"/>
                      <a:pt x="2493" y="3345"/>
                      <a:pt x="2301" y="4367"/>
                    </a:cubicBezTo>
                    <a:cubicBezTo>
                      <a:pt x="2194" y="5006"/>
                      <a:pt x="2045" y="5624"/>
                      <a:pt x="1875" y="6199"/>
                    </a:cubicBezTo>
                    <a:cubicBezTo>
                      <a:pt x="1790" y="6518"/>
                      <a:pt x="1705" y="6816"/>
                      <a:pt x="1619" y="7136"/>
                    </a:cubicBezTo>
                    <a:cubicBezTo>
                      <a:pt x="1534" y="7370"/>
                      <a:pt x="1470" y="7626"/>
                      <a:pt x="1406" y="7881"/>
                    </a:cubicBezTo>
                    <a:cubicBezTo>
                      <a:pt x="1342" y="8115"/>
                      <a:pt x="1279" y="8350"/>
                      <a:pt x="1193" y="8584"/>
                    </a:cubicBezTo>
                    <a:lnTo>
                      <a:pt x="1151" y="8797"/>
                    </a:lnTo>
                    <a:cubicBezTo>
                      <a:pt x="1087" y="9010"/>
                      <a:pt x="1023" y="9223"/>
                      <a:pt x="959" y="9436"/>
                    </a:cubicBezTo>
                    <a:cubicBezTo>
                      <a:pt x="831" y="9968"/>
                      <a:pt x="682" y="10501"/>
                      <a:pt x="533" y="11033"/>
                    </a:cubicBezTo>
                    <a:cubicBezTo>
                      <a:pt x="448" y="11416"/>
                      <a:pt x="363" y="11800"/>
                      <a:pt x="278" y="12204"/>
                    </a:cubicBezTo>
                    <a:cubicBezTo>
                      <a:pt x="235" y="12354"/>
                      <a:pt x="214" y="12524"/>
                      <a:pt x="171" y="12694"/>
                    </a:cubicBezTo>
                    <a:cubicBezTo>
                      <a:pt x="130" y="12941"/>
                      <a:pt x="69" y="13128"/>
                      <a:pt x="7" y="13294"/>
                    </a:cubicBezTo>
                    <a:lnTo>
                      <a:pt x="7" y="13294"/>
                    </a:lnTo>
                    <a:cubicBezTo>
                      <a:pt x="5" y="13293"/>
                      <a:pt x="3" y="13292"/>
                      <a:pt x="1" y="13291"/>
                    </a:cubicBezTo>
                    <a:lnTo>
                      <a:pt x="1" y="13312"/>
                    </a:lnTo>
                    <a:cubicBezTo>
                      <a:pt x="3" y="13306"/>
                      <a:pt x="5" y="13300"/>
                      <a:pt x="7" y="13294"/>
                    </a:cubicBezTo>
                    <a:lnTo>
                      <a:pt x="7" y="13294"/>
                    </a:lnTo>
                    <a:cubicBezTo>
                      <a:pt x="48" y="13314"/>
                      <a:pt x="88" y="13334"/>
                      <a:pt x="129" y="13355"/>
                    </a:cubicBezTo>
                    <a:cubicBezTo>
                      <a:pt x="299" y="13440"/>
                      <a:pt x="491" y="13525"/>
                      <a:pt x="661" y="13589"/>
                    </a:cubicBezTo>
                    <a:cubicBezTo>
                      <a:pt x="1215" y="13802"/>
                      <a:pt x="1790" y="14015"/>
                      <a:pt x="2322" y="14228"/>
                    </a:cubicBezTo>
                    <a:lnTo>
                      <a:pt x="2407" y="14249"/>
                    </a:lnTo>
                    <a:cubicBezTo>
                      <a:pt x="2706" y="14356"/>
                      <a:pt x="3004" y="14483"/>
                      <a:pt x="3302" y="14590"/>
                    </a:cubicBezTo>
                    <a:cubicBezTo>
                      <a:pt x="3856" y="14803"/>
                      <a:pt x="4452" y="15016"/>
                      <a:pt x="5006" y="15229"/>
                    </a:cubicBezTo>
                    <a:cubicBezTo>
                      <a:pt x="5858" y="15570"/>
                      <a:pt x="6667" y="15846"/>
                      <a:pt x="7434" y="16059"/>
                    </a:cubicBezTo>
                    <a:cubicBezTo>
                      <a:pt x="8115" y="16251"/>
                      <a:pt x="8924" y="16485"/>
                      <a:pt x="9734" y="16634"/>
                    </a:cubicBezTo>
                    <a:cubicBezTo>
                      <a:pt x="9925" y="16677"/>
                      <a:pt x="10117" y="16720"/>
                      <a:pt x="10309" y="16762"/>
                    </a:cubicBezTo>
                    <a:cubicBezTo>
                      <a:pt x="10415" y="16783"/>
                      <a:pt x="10500" y="16805"/>
                      <a:pt x="10586" y="16826"/>
                    </a:cubicBezTo>
                    <a:lnTo>
                      <a:pt x="10841" y="16890"/>
                    </a:lnTo>
                    <a:cubicBezTo>
                      <a:pt x="11012" y="16933"/>
                      <a:pt x="11182" y="16975"/>
                      <a:pt x="11352" y="16996"/>
                    </a:cubicBezTo>
                    <a:lnTo>
                      <a:pt x="11459" y="17018"/>
                    </a:lnTo>
                    <a:cubicBezTo>
                      <a:pt x="11693" y="17082"/>
                      <a:pt x="11927" y="17124"/>
                      <a:pt x="12140" y="17209"/>
                    </a:cubicBezTo>
                    <a:lnTo>
                      <a:pt x="12162" y="17167"/>
                    </a:lnTo>
                    <a:cubicBezTo>
                      <a:pt x="12204" y="17018"/>
                      <a:pt x="12247" y="16890"/>
                      <a:pt x="12289" y="16741"/>
                    </a:cubicBezTo>
                    <a:cubicBezTo>
                      <a:pt x="12673" y="15399"/>
                      <a:pt x="13014" y="14313"/>
                      <a:pt x="13333" y="13291"/>
                    </a:cubicBezTo>
                    <a:cubicBezTo>
                      <a:pt x="13844" y="11821"/>
                      <a:pt x="14313" y="10352"/>
                      <a:pt x="14760" y="8882"/>
                    </a:cubicBezTo>
                    <a:cubicBezTo>
                      <a:pt x="15037" y="8030"/>
                      <a:pt x="15292" y="7114"/>
                      <a:pt x="15505" y="6177"/>
                    </a:cubicBezTo>
                    <a:cubicBezTo>
                      <a:pt x="15697" y="5304"/>
                      <a:pt x="15953" y="4473"/>
                      <a:pt x="16251" y="3685"/>
                    </a:cubicBezTo>
                    <a:cubicBezTo>
                      <a:pt x="16272" y="3643"/>
                      <a:pt x="16293" y="3600"/>
                      <a:pt x="16315" y="3558"/>
                    </a:cubicBezTo>
                    <a:cubicBezTo>
                      <a:pt x="16230" y="3536"/>
                      <a:pt x="16144" y="3515"/>
                      <a:pt x="16080" y="3494"/>
                    </a:cubicBezTo>
                    <a:lnTo>
                      <a:pt x="15463" y="3323"/>
                    </a:lnTo>
                    <a:cubicBezTo>
                      <a:pt x="14824" y="3174"/>
                      <a:pt x="14206" y="3004"/>
                      <a:pt x="13567" y="2855"/>
                    </a:cubicBezTo>
                    <a:cubicBezTo>
                      <a:pt x="12162" y="2514"/>
                      <a:pt x="10586" y="2109"/>
                      <a:pt x="9052" y="1662"/>
                    </a:cubicBezTo>
                    <a:cubicBezTo>
                      <a:pt x="8115" y="1407"/>
                      <a:pt x="7178" y="1130"/>
                      <a:pt x="6262" y="853"/>
                    </a:cubicBezTo>
                    <a:lnTo>
                      <a:pt x="5048" y="491"/>
                    </a:lnTo>
                    <a:lnTo>
                      <a:pt x="4771" y="406"/>
                    </a:lnTo>
                    <a:cubicBezTo>
                      <a:pt x="4345" y="299"/>
                      <a:pt x="3898" y="150"/>
                      <a:pt x="34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7" name="Google Shape;1377;p39"/>
              <p:cNvSpPr/>
              <p:nvPr/>
            </p:nvSpPr>
            <p:spPr>
              <a:xfrm>
                <a:off x="3266970" y="3115813"/>
                <a:ext cx="871987" cy="921361"/>
              </a:xfrm>
              <a:custGeom>
                <a:avLst/>
                <a:gdLst/>
                <a:ahLst/>
                <a:cxnLst/>
                <a:rect l="l" t="t" r="r" b="b"/>
                <a:pathLst>
                  <a:path w="15400" h="16272" extrusionOk="0">
                    <a:moveTo>
                      <a:pt x="3238" y="1"/>
                    </a:moveTo>
                    <a:cubicBezTo>
                      <a:pt x="3217" y="64"/>
                      <a:pt x="3196" y="107"/>
                      <a:pt x="3174" y="171"/>
                    </a:cubicBezTo>
                    <a:cubicBezTo>
                      <a:pt x="3132" y="320"/>
                      <a:pt x="3089" y="490"/>
                      <a:pt x="3047" y="639"/>
                    </a:cubicBezTo>
                    <a:lnTo>
                      <a:pt x="3025" y="661"/>
                    </a:lnTo>
                    <a:cubicBezTo>
                      <a:pt x="2983" y="874"/>
                      <a:pt x="2919" y="1087"/>
                      <a:pt x="2855" y="1321"/>
                    </a:cubicBezTo>
                    <a:cubicBezTo>
                      <a:pt x="2599" y="2173"/>
                      <a:pt x="2386" y="3067"/>
                      <a:pt x="2195" y="4026"/>
                    </a:cubicBezTo>
                    <a:cubicBezTo>
                      <a:pt x="2088" y="4665"/>
                      <a:pt x="1939" y="5261"/>
                      <a:pt x="1790" y="5836"/>
                    </a:cubicBezTo>
                    <a:cubicBezTo>
                      <a:pt x="1684" y="6134"/>
                      <a:pt x="1598" y="6454"/>
                      <a:pt x="1513" y="6752"/>
                    </a:cubicBezTo>
                    <a:cubicBezTo>
                      <a:pt x="1449" y="6986"/>
                      <a:pt x="1385" y="7220"/>
                      <a:pt x="1300" y="7476"/>
                    </a:cubicBezTo>
                    <a:cubicBezTo>
                      <a:pt x="1236" y="7689"/>
                      <a:pt x="1172" y="7923"/>
                      <a:pt x="1108" y="8158"/>
                    </a:cubicBezTo>
                    <a:lnTo>
                      <a:pt x="1066" y="8370"/>
                    </a:lnTo>
                    <a:cubicBezTo>
                      <a:pt x="1002" y="8583"/>
                      <a:pt x="938" y="8775"/>
                      <a:pt x="895" y="9009"/>
                    </a:cubicBezTo>
                    <a:cubicBezTo>
                      <a:pt x="746" y="9499"/>
                      <a:pt x="597" y="10032"/>
                      <a:pt x="470" y="10543"/>
                    </a:cubicBezTo>
                    <a:cubicBezTo>
                      <a:pt x="384" y="10905"/>
                      <a:pt x="299" y="11288"/>
                      <a:pt x="214" y="11672"/>
                    </a:cubicBezTo>
                    <a:cubicBezTo>
                      <a:pt x="193" y="11842"/>
                      <a:pt x="150" y="11991"/>
                      <a:pt x="107" y="12161"/>
                    </a:cubicBezTo>
                    <a:cubicBezTo>
                      <a:pt x="86" y="12332"/>
                      <a:pt x="44" y="12481"/>
                      <a:pt x="1" y="12609"/>
                    </a:cubicBezTo>
                    <a:cubicBezTo>
                      <a:pt x="150" y="12673"/>
                      <a:pt x="320" y="12758"/>
                      <a:pt x="470" y="12822"/>
                    </a:cubicBezTo>
                    <a:cubicBezTo>
                      <a:pt x="1002" y="13013"/>
                      <a:pt x="1534" y="13226"/>
                      <a:pt x="2067" y="13418"/>
                    </a:cubicBezTo>
                    <a:lnTo>
                      <a:pt x="2173" y="13461"/>
                    </a:lnTo>
                    <a:cubicBezTo>
                      <a:pt x="2450" y="13567"/>
                      <a:pt x="2727" y="13674"/>
                      <a:pt x="3004" y="13759"/>
                    </a:cubicBezTo>
                    <a:lnTo>
                      <a:pt x="3068" y="13801"/>
                    </a:lnTo>
                    <a:cubicBezTo>
                      <a:pt x="3600" y="13993"/>
                      <a:pt x="4175" y="14206"/>
                      <a:pt x="4708" y="14419"/>
                    </a:cubicBezTo>
                    <a:cubicBezTo>
                      <a:pt x="5538" y="14738"/>
                      <a:pt x="6305" y="14994"/>
                      <a:pt x="7072" y="15228"/>
                    </a:cubicBezTo>
                    <a:cubicBezTo>
                      <a:pt x="7732" y="15420"/>
                      <a:pt x="8499" y="15633"/>
                      <a:pt x="9265" y="15782"/>
                    </a:cubicBezTo>
                    <a:cubicBezTo>
                      <a:pt x="9478" y="15803"/>
                      <a:pt x="9670" y="15867"/>
                      <a:pt x="9862" y="15910"/>
                    </a:cubicBezTo>
                    <a:lnTo>
                      <a:pt x="9883" y="15910"/>
                    </a:lnTo>
                    <a:cubicBezTo>
                      <a:pt x="9968" y="15931"/>
                      <a:pt x="10032" y="15952"/>
                      <a:pt x="10117" y="15952"/>
                    </a:cubicBezTo>
                    <a:lnTo>
                      <a:pt x="10352" y="16016"/>
                    </a:lnTo>
                    <a:cubicBezTo>
                      <a:pt x="10522" y="16059"/>
                      <a:pt x="10692" y="16101"/>
                      <a:pt x="10863" y="16144"/>
                    </a:cubicBezTo>
                    <a:lnTo>
                      <a:pt x="10969" y="16165"/>
                    </a:lnTo>
                    <a:cubicBezTo>
                      <a:pt x="11140" y="16187"/>
                      <a:pt x="11310" y="16229"/>
                      <a:pt x="11459" y="16272"/>
                    </a:cubicBezTo>
                    <a:cubicBezTo>
                      <a:pt x="11480" y="16187"/>
                      <a:pt x="11523" y="16101"/>
                      <a:pt x="11544" y="16016"/>
                    </a:cubicBezTo>
                    <a:cubicBezTo>
                      <a:pt x="11928" y="14696"/>
                      <a:pt x="12247" y="13631"/>
                      <a:pt x="12588" y="12651"/>
                    </a:cubicBezTo>
                    <a:cubicBezTo>
                      <a:pt x="13056" y="11224"/>
                      <a:pt x="13525" y="9776"/>
                      <a:pt x="13972" y="8370"/>
                    </a:cubicBezTo>
                    <a:cubicBezTo>
                      <a:pt x="14228" y="7519"/>
                      <a:pt x="14483" y="6645"/>
                      <a:pt x="14696" y="5730"/>
                    </a:cubicBezTo>
                    <a:cubicBezTo>
                      <a:pt x="14867" y="4899"/>
                      <a:pt x="15101" y="4090"/>
                      <a:pt x="15399" y="3344"/>
                    </a:cubicBezTo>
                    <a:cubicBezTo>
                      <a:pt x="15399" y="3344"/>
                      <a:pt x="14760" y="3174"/>
                      <a:pt x="14760" y="3174"/>
                    </a:cubicBezTo>
                    <a:cubicBezTo>
                      <a:pt x="14143" y="3025"/>
                      <a:pt x="13546" y="2876"/>
                      <a:pt x="12929" y="2727"/>
                    </a:cubicBezTo>
                    <a:cubicBezTo>
                      <a:pt x="11566" y="2386"/>
                      <a:pt x="10032" y="2003"/>
                      <a:pt x="8520" y="1555"/>
                    </a:cubicBezTo>
                    <a:cubicBezTo>
                      <a:pt x="7647" y="1300"/>
                      <a:pt x="6774" y="1044"/>
                      <a:pt x="5879" y="789"/>
                    </a:cubicBezTo>
                    <a:lnTo>
                      <a:pt x="4623" y="405"/>
                    </a:lnTo>
                    <a:lnTo>
                      <a:pt x="4367" y="341"/>
                    </a:lnTo>
                    <a:cubicBezTo>
                      <a:pt x="3984" y="235"/>
                      <a:pt x="3622" y="128"/>
                      <a:pt x="32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8" name="Google Shape;1378;p39"/>
              <p:cNvSpPr/>
              <p:nvPr/>
            </p:nvSpPr>
            <p:spPr>
              <a:xfrm>
                <a:off x="2643550" y="2434185"/>
                <a:ext cx="1197509" cy="1338896"/>
              </a:xfrm>
              <a:custGeom>
                <a:avLst/>
                <a:gdLst/>
                <a:ahLst/>
                <a:cxnLst/>
                <a:rect l="l" t="t" r="r" b="b"/>
                <a:pathLst>
                  <a:path w="21149" h="23646" extrusionOk="0">
                    <a:moveTo>
                      <a:pt x="17024" y="0"/>
                    </a:moveTo>
                    <a:cubicBezTo>
                      <a:pt x="17009" y="0"/>
                      <a:pt x="16992" y="2"/>
                      <a:pt x="16974" y="5"/>
                    </a:cubicBezTo>
                    <a:cubicBezTo>
                      <a:pt x="16889" y="5"/>
                      <a:pt x="16825" y="27"/>
                      <a:pt x="16761" y="48"/>
                    </a:cubicBezTo>
                    <a:cubicBezTo>
                      <a:pt x="16059" y="218"/>
                      <a:pt x="15356" y="410"/>
                      <a:pt x="14632" y="580"/>
                    </a:cubicBezTo>
                    <a:cubicBezTo>
                      <a:pt x="12523" y="1155"/>
                      <a:pt x="10393" y="1752"/>
                      <a:pt x="8242" y="2242"/>
                    </a:cubicBezTo>
                    <a:cubicBezTo>
                      <a:pt x="7135" y="2497"/>
                      <a:pt x="6027" y="2710"/>
                      <a:pt x="4920" y="2966"/>
                    </a:cubicBezTo>
                    <a:cubicBezTo>
                      <a:pt x="3706" y="3221"/>
                      <a:pt x="2492" y="3498"/>
                      <a:pt x="1278" y="3775"/>
                    </a:cubicBezTo>
                    <a:cubicBezTo>
                      <a:pt x="928" y="3853"/>
                      <a:pt x="579" y="3948"/>
                      <a:pt x="213" y="3948"/>
                    </a:cubicBezTo>
                    <a:cubicBezTo>
                      <a:pt x="178" y="3948"/>
                      <a:pt x="142" y="3947"/>
                      <a:pt x="107" y="3945"/>
                    </a:cubicBezTo>
                    <a:cubicBezTo>
                      <a:pt x="64" y="3945"/>
                      <a:pt x="21" y="3988"/>
                      <a:pt x="0" y="4052"/>
                    </a:cubicBezTo>
                    <a:lnTo>
                      <a:pt x="0" y="4137"/>
                    </a:lnTo>
                    <a:cubicBezTo>
                      <a:pt x="0" y="4414"/>
                      <a:pt x="21" y="4712"/>
                      <a:pt x="64" y="4989"/>
                    </a:cubicBezTo>
                    <a:cubicBezTo>
                      <a:pt x="171" y="5543"/>
                      <a:pt x="277" y="6097"/>
                      <a:pt x="362" y="6650"/>
                    </a:cubicBezTo>
                    <a:cubicBezTo>
                      <a:pt x="596" y="7949"/>
                      <a:pt x="873" y="9227"/>
                      <a:pt x="1235" y="10505"/>
                    </a:cubicBezTo>
                    <a:cubicBezTo>
                      <a:pt x="1448" y="11272"/>
                      <a:pt x="1640" y="12060"/>
                      <a:pt x="1789" y="12869"/>
                    </a:cubicBezTo>
                    <a:cubicBezTo>
                      <a:pt x="1917" y="13508"/>
                      <a:pt x="2023" y="14168"/>
                      <a:pt x="2151" y="14829"/>
                    </a:cubicBezTo>
                    <a:cubicBezTo>
                      <a:pt x="2407" y="16234"/>
                      <a:pt x="2684" y="17661"/>
                      <a:pt x="2960" y="19067"/>
                    </a:cubicBezTo>
                    <a:cubicBezTo>
                      <a:pt x="3110" y="19897"/>
                      <a:pt x="3301" y="20707"/>
                      <a:pt x="3514" y="21537"/>
                    </a:cubicBezTo>
                    <a:cubicBezTo>
                      <a:pt x="3663" y="22176"/>
                      <a:pt x="3855" y="22794"/>
                      <a:pt x="3898" y="23475"/>
                    </a:cubicBezTo>
                    <a:cubicBezTo>
                      <a:pt x="3919" y="23603"/>
                      <a:pt x="3961" y="23646"/>
                      <a:pt x="4068" y="23646"/>
                    </a:cubicBezTo>
                    <a:cubicBezTo>
                      <a:pt x="4494" y="23603"/>
                      <a:pt x="4899" y="23582"/>
                      <a:pt x="5303" y="23518"/>
                    </a:cubicBezTo>
                    <a:cubicBezTo>
                      <a:pt x="6113" y="23411"/>
                      <a:pt x="6901" y="23305"/>
                      <a:pt x="7689" y="23177"/>
                    </a:cubicBezTo>
                    <a:cubicBezTo>
                      <a:pt x="8966" y="22985"/>
                      <a:pt x="10223" y="22794"/>
                      <a:pt x="11480" y="22602"/>
                    </a:cubicBezTo>
                    <a:cubicBezTo>
                      <a:pt x="12523" y="22474"/>
                      <a:pt x="13545" y="22283"/>
                      <a:pt x="14568" y="22048"/>
                    </a:cubicBezTo>
                    <a:cubicBezTo>
                      <a:pt x="15654" y="21793"/>
                      <a:pt x="16719" y="21537"/>
                      <a:pt x="17762" y="21154"/>
                    </a:cubicBezTo>
                    <a:cubicBezTo>
                      <a:pt x="18124" y="21026"/>
                      <a:pt x="18486" y="20941"/>
                      <a:pt x="18849" y="20813"/>
                    </a:cubicBezTo>
                    <a:cubicBezTo>
                      <a:pt x="19147" y="20728"/>
                      <a:pt x="19466" y="20643"/>
                      <a:pt x="19764" y="20536"/>
                    </a:cubicBezTo>
                    <a:cubicBezTo>
                      <a:pt x="20148" y="20408"/>
                      <a:pt x="20510" y="20281"/>
                      <a:pt x="20893" y="20238"/>
                    </a:cubicBezTo>
                    <a:cubicBezTo>
                      <a:pt x="20936" y="20238"/>
                      <a:pt x="20978" y="20217"/>
                      <a:pt x="21000" y="20217"/>
                    </a:cubicBezTo>
                    <a:cubicBezTo>
                      <a:pt x="21106" y="20174"/>
                      <a:pt x="21127" y="20132"/>
                      <a:pt x="21127" y="20025"/>
                    </a:cubicBezTo>
                    <a:lnTo>
                      <a:pt x="21149" y="20025"/>
                    </a:lnTo>
                    <a:cubicBezTo>
                      <a:pt x="21127" y="19983"/>
                      <a:pt x="21127" y="19919"/>
                      <a:pt x="21106" y="19876"/>
                    </a:cubicBezTo>
                    <a:cubicBezTo>
                      <a:pt x="21085" y="19706"/>
                      <a:pt x="21042" y="19535"/>
                      <a:pt x="21021" y="19365"/>
                    </a:cubicBezTo>
                    <a:cubicBezTo>
                      <a:pt x="20616" y="17512"/>
                      <a:pt x="20254" y="15659"/>
                      <a:pt x="19935" y="13806"/>
                    </a:cubicBezTo>
                    <a:cubicBezTo>
                      <a:pt x="19594" y="11804"/>
                      <a:pt x="19232" y="9845"/>
                      <a:pt x="18849" y="7886"/>
                    </a:cubicBezTo>
                    <a:cubicBezTo>
                      <a:pt x="18572" y="6501"/>
                      <a:pt x="18295" y="5117"/>
                      <a:pt x="17933" y="3775"/>
                    </a:cubicBezTo>
                    <a:cubicBezTo>
                      <a:pt x="17635" y="2731"/>
                      <a:pt x="17422" y="1667"/>
                      <a:pt x="17294" y="602"/>
                    </a:cubicBezTo>
                    <a:cubicBezTo>
                      <a:pt x="17272" y="495"/>
                      <a:pt x="17272" y="389"/>
                      <a:pt x="17251" y="282"/>
                    </a:cubicBezTo>
                    <a:cubicBezTo>
                      <a:pt x="17230" y="240"/>
                      <a:pt x="17209" y="176"/>
                      <a:pt x="17187" y="133"/>
                    </a:cubicBezTo>
                    <a:cubicBezTo>
                      <a:pt x="17152" y="44"/>
                      <a:pt x="17102" y="0"/>
                      <a:pt x="170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79" name="Google Shape;1379;p39"/>
              <p:cNvSpPr/>
              <p:nvPr/>
            </p:nvSpPr>
            <p:spPr>
              <a:xfrm>
                <a:off x="2439707" y="2331527"/>
                <a:ext cx="1427906" cy="1452820"/>
              </a:xfrm>
              <a:custGeom>
                <a:avLst/>
                <a:gdLst/>
                <a:ahLst/>
                <a:cxnLst/>
                <a:rect l="l" t="t" r="r" b="b"/>
                <a:pathLst>
                  <a:path w="25218" h="25658" extrusionOk="0">
                    <a:moveTo>
                      <a:pt x="18317" y="157"/>
                    </a:moveTo>
                    <a:cubicBezTo>
                      <a:pt x="18338" y="200"/>
                      <a:pt x="18381" y="242"/>
                      <a:pt x="18402" y="285"/>
                    </a:cubicBezTo>
                    <a:cubicBezTo>
                      <a:pt x="18445" y="391"/>
                      <a:pt x="18466" y="498"/>
                      <a:pt x="18508" y="604"/>
                    </a:cubicBezTo>
                    <a:cubicBezTo>
                      <a:pt x="18807" y="1776"/>
                      <a:pt x="19211" y="2926"/>
                      <a:pt x="19680" y="4033"/>
                    </a:cubicBezTo>
                    <a:cubicBezTo>
                      <a:pt x="20212" y="5269"/>
                      <a:pt x="20660" y="6525"/>
                      <a:pt x="21085" y="7803"/>
                    </a:cubicBezTo>
                    <a:cubicBezTo>
                      <a:pt x="21788" y="9890"/>
                      <a:pt x="22470" y="11956"/>
                      <a:pt x="23109" y="14043"/>
                    </a:cubicBezTo>
                    <a:cubicBezTo>
                      <a:pt x="23620" y="15662"/>
                      <a:pt x="24174" y="17280"/>
                      <a:pt x="24749" y="18878"/>
                    </a:cubicBezTo>
                    <a:cubicBezTo>
                      <a:pt x="24855" y="19176"/>
                      <a:pt x="24940" y="19474"/>
                      <a:pt x="25047" y="19772"/>
                    </a:cubicBezTo>
                    <a:cubicBezTo>
                      <a:pt x="25004" y="19794"/>
                      <a:pt x="24962" y="19815"/>
                      <a:pt x="24940" y="19836"/>
                    </a:cubicBezTo>
                    <a:cubicBezTo>
                      <a:pt x="24514" y="19921"/>
                      <a:pt x="24131" y="20113"/>
                      <a:pt x="23748" y="20283"/>
                    </a:cubicBezTo>
                    <a:cubicBezTo>
                      <a:pt x="23407" y="20432"/>
                      <a:pt x="23045" y="20582"/>
                      <a:pt x="22704" y="20731"/>
                    </a:cubicBezTo>
                    <a:cubicBezTo>
                      <a:pt x="22321" y="20880"/>
                      <a:pt x="21937" y="21029"/>
                      <a:pt x="21575" y="21199"/>
                    </a:cubicBezTo>
                    <a:cubicBezTo>
                      <a:pt x="20553" y="21689"/>
                      <a:pt x="19509" y="22072"/>
                      <a:pt x="18466" y="22456"/>
                    </a:cubicBezTo>
                    <a:cubicBezTo>
                      <a:pt x="17294" y="22860"/>
                      <a:pt x="16144" y="23201"/>
                      <a:pt x="14952" y="23521"/>
                    </a:cubicBezTo>
                    <a:cubicBezTo>
                      <a:pt x="13674" y="23840"/>
                      <a:pt x="12417" y="24202"/>
                      <a:pt x="11161" y="24543"/>
                    </a:cubicBezTo>
                    <a:cubicBezTo>
                      <a:pt x="10309" y="24777"/>
                      <a:pt x="9457" y="25011"/>
                      <a:pt x="8605" y="25224"/>
                    </a:cubicBezTo>
                    <a:cubicBezTo>
                      <a:pt x="8200" y="25331"/>
                      <a:pt x="7817" y="25395"/>
                      <a:pt x="7434" y="25480"/>
                    </a:cubicBezTo>
                    <a:lnTo>
                      <a:pt x="7306" y="25480"/>
                    </a:lnTo>
                    <a:cubicBezTo>
                      <a:pt x="7306" y="25437"/>
                      <a:pt x="7285" y="25395"/>
                      <a:pt x="7263" y="25352"/>
                    </a:cubicBezTo>
                    <a:cubicBezTo>
                      <a:pt x="7199" y="25033"/>
                      <a:pt x="7072" y="24735"/>
                      <a:pt x="6965" y="24458"/>
                    </a:cubicBezTo>
                    <a:cubicBezTo>
                      <a:pt x="6624" y="23712"/>
                      <a:pt x="6284" y="22967"/>
                      <a:pt x="5985" y="22221"/>
                    </a:cubicBezTo>
                    <a:cubicBezTo>
                      <a:pt x="5581" y="21199"/>
                      <a:pt x="5219" y="20156"/>
                      <a:pt x="4835" y="19133"/>
                    </a:cubicBezTo>
                    <a:cubicBezTo>
                      <a:pt x="4665" y="18729"/>
                      <a:pt x="4516" y="18303"/>
                      <a:pt x="4367" y="17877"/>
                    </a:cubicBezTo>
                    <a:cubicBezTo>
                      <a:pt x="4090" y="17110"/>
                      <a:pt x="3813" y="16322"/>
                      <a:pt x="3536" y="15555"/>
                    </a:cubicBezTo>
                    <a:cubicBezTo>
                      <a:pt x="3238" y="14725"/>
                      <a:pt x="2897" y="13915"/>
                      <a:pt x="2514" y="13106"/>
                    </a:cubicBezTo>
                    <a:cubicBezTo>
                      <a:pt x="1918" y="11871"/>
                      <a:pt x="1385" y="10593"/>
                      <a:pt x="938" y="9315"/>
                    </a:cubicBezTo>
                    <a:cubicBezTo>
                      <a:pt x="746" y="8761"/>
                      <a:pt x="555" y="8208"/>
                      <a:pt x="363" y="7675"/>
                    </a:cubicBezTo>
                    <a:cubicBezTo>
                      <a:pt x="278" y="7420"/>
                      <a:pt x="193" y="7164"/>
                      <a:pt x="171" y="6866"/>
                    </a:cubicBezTo>
                    <a:cubicBezTo>
                      <a:pt x="256" y="6845"/>
                      <a:pt x="320" y="6802"/>
                      <a:pt x="405" y="6759"/>
                    </a:cubicBezTo>
                    <a:cubicBezTo>
                      <a:pt x="1151" y="6568"/>
                      <a:pt x="1875" y="6291"/>
                      <a:pt x="2620" y="6035"/>
                    </a:cubicBezTo>
                    <a:cubicBezTo>
                      <a:pt x="4473" y="5375"/>
                      <a:pt x="6326" y="4736"/>
                      <a:pt x="8179" y="4076"/>
                    </a:cubicBezTo>
                    <a:cubicBezTo>
                      <a:pt x="10266" y="3331"/>
                      <a:pt x="12311" y="2521"/>
                      <a:pt x="14355" y="1691"/>
                    </a:cubicBezTo>
                    <a:cubicBezTo>
                      <a:pt x="15484" y="1243"/>
                      <a:pt x="16613" y="796"/>
                      <a:pt x="17763" y="349"/>
                    </a:cubicBezTo>
                    <a:cubicBezTo>
                      <a:pt x="17891" y="285"/>
                      <a:pt x="18019" y="242"/>
                      <a:pt x="18168" y="200"/>
                    </a:cubicBezTo>
                    <a:cubicBezTo>
                      <a:pt x="18210" y="178"/>
                      <a:pt x="18253" y="178"/>
                      <a:pt x="18317" y="157"/>
                    </a:cubicBezTo>
                    <a:close/>
                    <a:moveTo>
                      <a:pt x="18288" y="1"/>
                    </a:moveTo>
                    <a:cubicBezTo>
                      <a:pt x="18264" y="1"/>
                      <a:pt x="18239" y="3"/>
                      <a:pt x="18210" y="8"/>
                    </a:cubicBezTo>
                    <a:cubicBezTo>
                      <a:pt x="18146" y="29"/>
                      <a:pt x="18061" y="51"/>
                      <a:pt x="17997" y="93"/>
                    </a:cubicBezTo>
                    <a:cubicBezTo>
                      <a:pt x="17231" y="391"/>
                      <a:pt x="16464" y="668"/>
                      <a:pt x="15697" y="988"/>
                    </a:cubicBezTo>
                    <a:cubicBezTo>
                      <a:pt x="13418" y="1904"/>
                      <a:pt x="11118" y="2841"/>
                      <a:pt x="8818" y="3671"/>
                    </a:cubicBezTo>
                    <a:cubicBezTo>
                      <a:pt x="7625" y="4097"/>
                      <a:pt x="6433" y="4502"/>
                      <a:pt x="5261" y="4928"/>
                    </a:cubicBezTo>
                    <a:cubicBezTo>
                      <a:pt x="3962" y="5396"/>
                      <a:pt x="2663" y="5844"/>
                      <a:pt x="1343" y="6312"/>
                    </a:cubicBezTo>
                    <a:cubicBezTo>
                      <a:pt x="938" y="6461"/>
                      <a:pt x="533" y="6632"/>
                      <a:pt x="107" y="6653"/>
                    </a:cubicBezTo>
                    <a:cubicBezTo>
                      <a:pt x="43" y="6653"/>
                      <a:pt x="1" y="6717"/>
                      <a:pt x="1" y="6781"/>
                    </a:cubicBezTo>
                    <a:cubicBezTo>
                      <a:pt x="1" y="6802"/>
                      <a:pt x="1" y="6823"/>
                      <a:pt x="1" y="6866"/>
                    </a:cubicBezTo>
                    <a:cubicBezTo>
                      <a:pt x="65" y="7164"/>
                      <a:pt x="129" y="7441"/>
                      <a:pt x="214" y="7739"/>
                    </a:cubicBezTo>
                    <a:cubicBezTo>
                      <a:pt x="405" y="8272"/>
                      <a:pt x="618" y="8825"/>
                      <a:pt x="810" y="9379"/>
                    </a:cubicBezTo>
                    <a:cubicBezTo>
                      <a:pt x="1257" y="10657"/>
                      <a:pt x="1769" y="11913"/>
                      <a:pt x="2365" y="13149"/>
                    </a:cubicBezTo>
                    <a:cubicBezTo>
                      <a:pt x="2706" y="13894"/>
                      <a:pt x="3046" y="14661"/>
                      <a:pt x="3323" y="15449"/>
                    </a:cubicBezTo>
                    <a:cubicBezTo>
                      <a:pt x="3558" y="16066"/>
                      <a:pt x="3771" y="16705"/>
                      <a:pt x="4005" y="17344"/>
                    </a:cubicBezTo>
                    <a:cubicBezTo>
                      <a:pt x="4495" y="18686"/>
                      <a:pt x="5006" y="20028"/>
                      <a:pt x="5517" y="21391"/>
                    </a:cubicBezTo>
                    <a:cubicBezTo>
                      <a:pt x="5794" y="22179"/>
                      <a:pt x="6113" y="22946"/>
                      <a:pt x="6454" y="23691"/>
                    </a:cubicBezTo>
                    <a:cubicBezTo>
                      <a:pt x="6731" y="24287"/>
                      <a:pt x="7008" y="24884"/>
                      <a:pt x="7157" y="25523"/>
                    </a:cubicBezTo>
                    <a:cubicBezTo>
                      <a:pt x="7174" y="25623"/>
                      <a:pt x="7216" y="25658"/>
                      <a:pt x="7296" y="25658"/>
                    </a:cubicBezTo>
                    <a:cubicBezTo>
                      <a:pt x="7318" y="25658"/>
                      <a:pt x="7342" y="25655"/>
                      <a:pt x="7370" y="25650"/>
                    </a:cubicBezTo>
                    <a:cubicBezTo>
                      <a:pt x="7796" y="25565"/>
                      <a:pt x="8222" y="25480"/>
                      <a:pt x="8648" y="25374"/>
                    </a:cubicBezTo>
                    <a:cubicBezTo>
                      <a:pt x="9500" y="25161"/>
                      <a:pt x="10330" y="24926"/>
                      <a:pt x="11161" y="24713"/>
                    </a:cubicBezTo>
                    <a:cubicBezTo>
                      <a:pt x="12481" y="24351"/>
                      <a:pt x="13802" y="23968"/>
                      <a:pt x="15143" y="23627"/>
                    </a:cubicBezTo>
                    <a:cubicBezTo>
                      <a:pt x="16230" y="23350"/>
                      <a:pt x="17316" y="23009"/>
                      <a:pt x="18381" y="22647"/>
                    </a:cubicBezTo>
                    <a:cubicBezTo>
                      <a:pt x="19509" y="22243"/>
                      <a:pt x="20617" y="21838"/>
                      <a:pt x="21703" y="21327"/>
                    </a:cubicBezTo>
                    <a:cubicBezTo>
                      <a:pt x="22065" y="21135"/>
                      <a:pt x="22449" y="21008"/>
                      <a:pt x="22832" y="20837"/>
                    </a:cubicBezTo>
                    <a:cubicBezTo>
                      <a:pt x="23151" y="20709"/>
                      <a:pt x="23471" y="20582"/>
                      <a:pt x="23790" y="20432"/>
                    </a:cubicBezTo>
                    <a:cubicBezTo>
                      <a:pt x="24174" y="20262"/>
                      <a:pt x="24557" y="20070"/>
                      <a:pt x="24962" y="19985"/>
                    </a:cubicBezTo>
                    <a:cubicBezTo>
                      <a:pt x="25004" y="19964"/>
                      <a:pt x="25047" y="19964"/>
                      <a:pt x="25089" y="19943"/>
                    </a:cubicBezTo>
                    <a:cubicBezTo>
                      <a:pt x="25175" y="19900"/>
                      <a:pt x="25217" y="19836"/>
                      <a:pt x="25196" y="19730"/>
                    </a:cubicBezTo>
                    <a:cubicBezTo>
                      <a:pt x="25196" y="19687"/>
                      <a:pt x="25175" y="19644"/>
                      <a:pt x="25153" y="19581"/>
                    </a:cubicBezTo>
                    <a:cubicBezTo>
                      <a:pt x="25089" y="19431"/>
                      <a:pt x="25047" y="19261"/>
                      <a:pt x="24983" y="19112"/>
                    </a:cubicBezTo>
                    <a:cubicBezTo>
                      <a:pt x="24344" y="17323"/>
                      <a:pt x="23726" y="15534"/>
                      <a:pt x="23173" y="13724"/>
                    </a:cubicBezTo>
                    <a:cubicBezTo>
                      <a:pt x="22576" y="11786"/>
                      <a:pt x="21937" y="9848"/>
                      <a:pt x="21298" y="7910"/>
                    </a:cubicBezTo>
                    <a:cubicBezTo>
                      <a:pt x="20830" y="6525"/>
                      <a:pt x="20340" y="5141"/>
                      <a:pt x="19765" y="3799"/>
                    </a:cubicBezTo>
                    <a:cubicBezTo>
                      <a:pt x="19296" y="2755"/>
                      <a:pt x="18934" y="1691"/>
                      <a:pt x="18658" y="583"/>
                    </a:cubicBezTo>
                    <a:cubicBezTo>
                      <a:pt x="18636" y="477"/>
                      <a:pt x="18594" y="370"/>
                      <a:pt x="18551" y="264"/>
                    </a:cubicBezTo>
                    <a:cubicBezTo>
                      <a:pt x="18530" y="221"/>
                      <a:pt x="18508" y="157"/>
                      <a:pt x="18487" y="115"/>
                    </a:cubicBezTo>
                    <a:cubicBezTo>
                      <a:pt x="18421" y="32"/>
                      <a:pt x="18368" y="1"/>
                      <a:pt x="18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0" name="Google Shape;1380;p39"/>
              <p:cNvSpPr/>
              <p:nvPr/>
            </p:nvSpPr>
            <p:spPr>
              <a:xfrm>
                <a:off x="2449390" y="2340417"/>
                <a:ext cx="1408541" cy="1433908"/>
              </a:xfrm>
              <a:custGeom>
                <a:avLst/>
                <a:gdLst/>
                <a:ahLst/>
                <a:cxnLst/>
                <a:rect l="l" t="t" r="r" b="b"/>
                <a:pathLst>
                  <a:path w="24876" h="25324" extrusionOk="0">
                    <a:moveTo>
                      <a:pt x="18146" y="0"/>
                    </a:moveTo>
                    <a:cubicBezTo>
                      <a:pt x="18082" y="21"/>
                      <a:pt x="18039" y="21"/>
                      <a:pt x="17997" y="43"/>
                    </a:cubicBezTo>
                    <a:cubicBezTo>
                      <a:pt x="17848" y="85"/>
                      <a:pt x="17720" y="128"/>
                      <a:pt x="17592" y="192"/>
                    </a:cubicBezTo>
                    <a:cubicBezTo>
                      <a:pt x="16442" y="639"/>
                      <a:pt x="15313" y="1086"/>
                      <a:pt x="14184" y="1534"/>
                    </a:cubicBezTo>
                    <a:cubicBezTo>
                      <a:pt x="12140" y="2364"/>
                      <a:pt x="10095" y="3174"/>
                      <a:pt x="8008" y="3919"/>
                    </a:cubicBezTo>
                    <a:cubicBezTo>
                      <a:pt x="6155" y="4579"/>
                      <a:pt x="4302" y="5218"/>
                      <a:pt x="2449" y="5878"/>
                    </a:cubicBezTo>
                    <a:cubicBezTo>
                      <a:pt x="1704" y="6134"/>
                      <a:pt x="980" y="6411"/>
                      <a:pt x="234" y="6602"/>
                    </a:cubicBezTo>
                    <a:cubicBezTo>
                      <a:pt x="149" y="6645"/>
                      <a:pt x="85" y="6688"/>
                      <a:pt x="0" y="6709"/>
                    </a:cubicBezTo>
                    <a:cubicBezTo>
                      <a:pt x="22" y="7007"/>
                      <a:pt x="107" y="7263"/>
                      <a:pt x="192" y="7518"/>
                    </a:cubicBezTo>
                    <a:cubicBezTo>
                      <a:pt x="384" y="8051"/>
                      <a:pt x="575" y="8604"/>
                      <a:pt x="767" y="9158"/>
                    </a:cubicBezTo>
                    <a:cubicBezTo>
                      <a:pt x="1214" y="10436"/>
                      <a:pt x="1747" y="11714"/>
                      <a:pt x="2343" y="12949"/>
                    </a:cubicBezTo>
                    <a:cubicBezTo>
                      <a:pt x="2726" y="13758"/>
                      <a:pt x="3067" y="14568"/>
                      <a:pt x="3365" y="15398"/>
                    </a:cubicBezTo>
                    <a:cubicBezTo>
                      <a:pt x="3642" y="16165"/>
                      <a:pt x="3919" y="16953"/>
                      <a:pt x="4196" y="17720"/>
                    </a:cubicBezTo>
                    <a:cubicBezTo>
                      <a:pt x="4345" y="18146"/>
                      <a:pt x="4494" y="18572"/>
                      <a:pt x="4664" y="18976"/>
                    </a:cubicBezTo>
                    <a:cubicBezTo>
                      <a:pt x="5048" y="19999"/>
                      <a:pt x="5410" y="21042"/>
                      <a:pt x="5814" y="22064"/>
                    </a:cubicBezTo>
                    <a:cubicBezTo>
                      <a:pt x="6113" y="22810"/>
                      <a:pt x="6453" y="23555"/>
                      <a:pt x="6794" y="24301"/>
                    </a:cubicBezTo>
                    <a:cubicBezTo>
                      <a:pt x="6901" y="24578"/>
                      <a:pt x="7028" y="24876"/>
                      <a:pt x="7092" y="25195"/>
                    </a:cubicBezTo>
                    <a:cubicBezTo>
                      <a:pt x="7114" y="25238"/>
                      <a:pt x="7135" y="25280"/>
                      <a:pt x="7135" y="25323"/>
                    </a:cubicBezTo>
                    <a:lnTo>
                      <a:pt x="7263" y="25323"/>
                    </a:lnTo>
                    <a:cubicBezTo>
                      <a:pt x="7646" y="25238"/>
                      <a:pt x="8029" y="25174"/>
                      <a:pt x="8434" y="25067"/>
                    </a:cubicBezTo>
                    <a:cubicBezTo>
                      <a:pt x="9286" y="24854"/>
                      <a:pt x="10138" y="24620"/>
                      <a:pt x="10990" y="24386"/>
                    </a:cubicBezTo>
                    <a:cubicBezTo>
                      <a:pt x="12246" y="24045"/>
                      <a:pt x="13503" y="23683"/>
                      <a:pt x="14781" y="23364"/>
                    </a:cubicBezTo>
                    <a:cubicBezTo>
                      <a:pt x="15973" y="23044"/>
                      <a:pt x="17123" y="22703"/>
                      <a:pt x="18295" y="22299"/>
                    </a:cubicBezTo>
                    <a:cubicBezTo>
                      <a:pt x="19338" y="21915"/>
                      <a:pt x="20382" y="21532"/>
                      <a:pt x="21404" y="21042"/>
                    </a:cubicBezTo>
                    <a:cubicBezTo>
                      <a:pt x="21766" y="20872"/>
                      <a:pt x="22150" y="20723"/>
                      <a:pt x="22533" y="20574"/>
                    </a:cubicBezTo>
                    <a:cubicBezTo>
                      <a:pt x="22874" y="20425"/>
                      <a:pt x="23236" y="20275"/>
                      <a:pt x="23577" y="20126"/>
                    </a:cubicBezTo>
                    <a:cubicBezTo>
                      <a:pt x="23960" y="19956"/>
                      <a:pt x="24343" y="19764"/>
                      <a:pt x="24769" y="19679"/>
                    </a:cubicBezTo>
                    <a:cubicBezTo>
                      <a:pt x="24791" y="19658"/>
                      <a:pt x="24833" y="19637"/>
                      <a:pt x="24876" y="19615"/>
                    </a:cubicBezTo>
                    <a:cubicBezTo>
                      <a:pt x="24769" y="19296"/>
                      <a:pt x="24684" y="18998"/>
                      <a:pt x="24578" y="18721"/>
                    </a:cubicBezTo>
                    <a:cubicBezTo>
                      <a:pt x="24003" y="17123"/>
                      <a:pt x="23449" y="15505"/>
                      <a:pt x="22938" y="13886"/>
                    </a:cubicBezTo>
                    <a:cubicBezTo>
                      <a:pt x="22299" y="11799"/>
                      <a:pt x="21617" y="9733"/>
                      <a:pt x="20914" y="7646"/>
                    </a:cubicBezTo>
                    <a:cubicBezTo>
                      <a:pt x="20489" y="6368"/>
                      <a:pt x="20041" y="5112"/>
                      <a:pt x="19509" y="3876"/>
                    </a:cubicBezTo>
                    <a:cubicBezTo>
                      <a:pt x="19040" y="2769"/>
                      <a:pt x="18636" y="1619"/>
                      <a:pt x="18337" y="447"/>
                    </a:cubicBezTo>
                    <a:cubicBezTo>
                      <a:pt x="18295" y="341"/>
                      <a:pt x="18274" y="234"/>
                      <a:pt x="18231" y="128"/>
                    </a:cubicBezTo>
                    <a:cubicBezTo>
                      <a:pt x="18210" y="85"/>
                      <a:pt x="18167" y="43"/>
                      <a:pt x="181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1" name="Google Shape;1381;p39"/>
              <p:cNvSpPr/>
              <p:nvPr/>
            </p:nvSpPr>
            <p:spPr>
              <a:xfrm>
                <a:off x="2672484" y="2555075"/>
                <a:ext cx="994914" cy="1013033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891" extrusionOk="0">
                    <a:moveTo>
                      <a:pt x="12821" y="0"/>
                    </a:moveTo>
                    <a:cubicBezTo>
                      <a:pt x="12779" y="0"/>
                      <a:pt x="12758" y="21"/>
                      <a:pt x="12715" y="21"/>
                    </a:cubicBezTo>
                    <a:cubicBezTo>
                      <a:pt x="12608" y="64"/>
                      <a:pt x="12523" y="85"/>
                      <a:pt x="12417" y="128"/>
                    </a:cubicBezTo>
                    <a:cubicBezTo>
                      <a:pt x="11629" y="447"/>
                      <a:pt x="10819" y="767"/>
                      <a:pt x="10031" y="1086"/>
                    </a:cubicBezTo>
                    <a:cubicBezTo>
                      <a:pt x="8583" y="1661"/>
                      <a:pt x="7135" y="2236"/>
                      <a:pt x="5665" y="2769"/>
                    </a:cubicBezTo>
                    <a:cubicBezTo>
                      <a:pt x="4345" y="3237"/>
                      <a:pt x="3046" y="3685"/>
                      <a:pt x="1725" y="4153"/>
                    </a:cubicBezTo>
                    <a:cubicBezTo>
                      <a:pt x="1214" y="4345"/>
                      <a:pt x="703" y="4537"/>
                      <a:pt x="171" y="4686"/>
                    </a:cubicBezTo>
                    <a:cubicBezTo>
                      <a:pt x="107" y="4686"/>
                      <a:pt x="64" y="4728"/>
                      <a:pt x="0" y="4750"/>
                    </a:cubicBezTo>
                    <a:cubicBezTo>
                      <a:pt x="22" y="4962"/>
                      <a:pt x="64" y="5133"/>
                      <a:pt x="128" y="5325"/>
                    </a:cubicBezTo>
                    <a:cubicBezTo>
                      <a:pt x="277" y="5708"/>
                      <a:pt x="405" y="6091"/>
                      <a:pt x="554" y="6475"/>
                    </a:cubicBezTo>
                    <a:cubicBezTo>
                      <a:pt x="873" y="7390"/>
                      <a:pt x="1236" y="8285"/>
                      <a:pt x="1661" y="9158"/>
                    </a:cubicBezTo>
                    <a:cubicBezTo>
                      <a:pt x="1917" y="9733"/>
                      <a:pt x="2173" y="10287"/>
                      <a:pt x="2386" y="10883"/>
                    </a:cubicBezTo>
                    <a:cubicBezTo>
                      <a:pt x="2577" y="11437"/>
                      <a:pt x="2769" y="11969"/>
                      <a:pt x="2961" y="12523"/>
                    </a:cubicBezTo>
                    <a:cubicBezTo>
                      <a:pt x="3067" y="12821"/>
                      <a:pt x="3195" y="13119"/>
                      <a:pt x="3301" y="13418"/>
                    </a:cubicBezTo>
                    <a:cubicBezTo>
                      <a:pt x="3578" y="14142"/>
                      <a:pt x="3834" y="14866"/>
                      <a:pt x="4111" y="15590"/>
                    </a:cubicBezTo>
                    <a:cubicBezTo>
                      <a:pt x="4324" y="16122"/>
                      <a:pt x="4579" y="16634"/>
                      <a:pt x="4792" y="17166"/>
                    </a:cubicBezTo>
                    <a:cubicBezTo>
                      <a:pt x="4877" y="17379"/>
                      <a:pt x="4963" y="17571"/>
                      <a:pt x="5027" y="17805"/>
                    </a:cubicBezTo>
                    <a:cubicBezTo>
                      <a:pt x="5027" y="17826"/>
                      <a:pt x="5048" y="17869"/>
                      <a:pt x="5048" y="17890"/>
                    </a:cubicBezTo>
                    <a:lnTo>
                      <a:pt x="5133" y="17890"/>
                    </a:lnTo>
                    <a:cubicBezTo>
                      <a:pt x="5410" y="17826"/>
                      <a:pt x="5687" y="17784"/>
                      <a:pt x="5964" y="17720"/>
                    </a:cubicBezTo>
                    <a:cubicBezTo>
                      <a:pt x="6560" y="17571"/>
                      <a:pt x="7156" y="17400"/>
                      <a:pt x="7753" y="17230"/>
                    </a:cubicBezTo>
                    <a:cubicBezTo>
                      <a:pt x="8647" y="16996"/>
                      <a:pt x="9542" y="16740"/>
                      <a:pt x="10436" y="16506"/>
                    </a:cubicBezTo>
                    <a:cubicBezTo>
                      <a:pt x="11288" y="16293"/>
                      <a:pt x="12097" y="16037"/>
                      <a:pt x="12928" y="15760"/>
                    </a:cubicBezTo>
                    <a:cubicBezTo>
                      <a:pt x="13673" y="15483"/>
                      <a:pt x="14397" y="15207"/>
                      <a:pt x="15122" y="14866"/>
                    </a:cubicBezTo>
                    <a:cubicBezTo>
                      <a:pt x="15377" y="14759"/>
                      <a:pt x="15654" y="14653"/>
                      <a:pt x="15910" y="14525"/>
                    </a:cubicBezTo>
                    <a:cubicBezTo>
                      <a:pt x="16165" y="14440"/>
                      <a:pt x="16421" y="14333"/>
                      <a:pt x="16655" y="14227"/>
                    </a:cubicBezTo>
                    <a:cubicBezTo>
                      <a:pt x="16932" y="14099"/>
                      <a:pt x="17209" y="13971"/>
                      <a:pt x="17507" y="13907"/>
                    </a:cubicBezTo>
                    <a:cubicBezTo>
                      <a:pt x="17528" y="13886"/>
                      <a:pt x="17549" y="13886"/>
                      <a:pt x="17571" y="13865"/>
                    </a:cubicBezTo>
                    <a:cubicBezTo>
                      <a:pt x="17507" y="13631"/>
                      <a:pt x="17422" y="13439"/>
                      <a:pt x="17358" y="13226"/>
                    </a:cubicBezTo>
                    <a:cubicBezTo>
                      <a:pt x="16953" y="12097"/>
                      <a:pt x="16570" y="10968"/>
                      <a:pt x="16208" y="9818"/>
                    </a:cubicBezTo>
                    <a:cubicBezTo>
                      <a:pt x="15760" y="8328"/>
                      <a:pt x="15271" y="6858"/>
                      <a:pt x="14781" y="5410"/>
                    </a:cubicBezTo>
                    <a:cubicBezTo>
                      <a:pt x="14483" y="4515"/>
                      <a:pt x="14163" y="3621"/>
                      <a:pt x="13780" y="2748"/>
                    </a:cubicBezTo>
                    <a:cubicBezTo>
                      <a:pt x="13460" y="1960"/>
                      <a:pt x="13162" y="1150"/>
                      <a:pt x="12949" y="320"/>
                    </a:cubicBezTo>
                    <a:cubicBezTo>
                      <a:pt x="12928" y="234"/>
                      <a:pt x="12907" y="171"/>
                      <a:pt x="12885" y="85"/>
                    </a:cubicBezTo>
                    <a:cubicBezTo>
                      <a:pt x="12864" y="64"/>
                      <a:pt x="12843" y="43"/>
                      <a:pt x="128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2" name="Google Shape;1382;p39"/>
              <p:cNvSpPr/>
              <p:nvPr/>
            </p:nvSpPr>
            <p:spPr>
              <a:xfrm>
                <a:off x="2685734" y="2568325"/>
                <a:ext cx="968415" cy="987723"/>
              </a:xfrm>
              <a:custGeom>
                <a:avLst/>
                <a:gdLst/>
                <a:ahLst/>
                <a:cxnLst/>
                <a:rect l="l" t="t" r="r" b="b"/>
                <a:pathLst>
                  <a:path w="17103" h="17444" extrusionOk="0">
                    <a:moveTo>
                      <a:pt x="12481" y="0"/>
                    </a:moveTo>
                    <a:cubicBezTo>
                      <a:pt x="12417" y="22"/>
                      <a:pt x="12332" y="43"/>
                      <a:pt x="12268" y="64"/>
                    </a:cubicBezTo>
                    <a:lnTo>
                      <a:pt x="11672" y="320"/>
                    </a:lnTo>
                    <a:cubicBezTo>
                      <a:pt x="11075" y="554"/>
                      <a:pt x="10458" y="788"/>
                      <a:pt x="9861" y="1023"/>
                    </a:cubicBezTo>
                    <a:cubicBezTo>
                      <a:pt x="8520" y="1576"/>
                      <a:pt x="7007" y="2173"/>
                      <a:pt x="5495" y="2705"/>
                    </a:cubicBezTo>
                    <a:cubicBezTo>
                      <a:pt x="4580" y="3046"/>
                      <a:pt x="3664" y="3365"/>
                      <a:pt x="2748" y="3685"/>
                    </a:cubicBezTo>
                    <a:lnTo>
                      <a:pt x="1577" y="4090"/>
                    </a:lnTo>
                    <a:lnTo>
                      <a:pt x="1300" y="4196"/>
                    </a:lnTo>
                    <a:cubicBezTo>
                      <a:pt x="874" y="4345"/>
                      <a:pt x="448" y="4494"/>
                      <a:pt x="1" y="4622"/>
                    </a:cubicBezTo>
                    <a:cubicBezTo>
                      <a:pt x="22" y="4771"/>
                      <a:pt x="64" y="4899"/>
                      <a:pt x="107" y="5005"/>
                    </a:cubicBezTo>
                    <a:cubicBezTo>
                      <a:pt x="150" y="5176"/>
                      <a:pt x="214" y="5346"/>
                      <a:pt x="277" y="5517"/>
                    </a:cubicBezTo>
                    <a:cubicBezTo>
                      <a:pt x="363" y="5729"/>
                      <a:pt x="426" y="5942"/>
                      <a:pt x="512" y="6155"/>
                    </a:cubicBezTo>
                    <a:cubicBezTo>
                      <a:pt x="810" y="7050"/>
                      <a:pt x="1172" y="7923"/>
                      <a:pt x="1598" y="8839"/>
                    </a:cubicBezTo>
                    <a:cubicBezTo>
                      <a:pt x="1896" y="9435"/>
                      <a:pt x="2130" y="10010"/>
                      <a:pt x="2343" y="10585"/>
                    </a:cubicBezTo>
                    <a:cubicBezTo>
                      <a:pt x="2450" y="10883"/>
                      <a:pt x="2556" y="11182"/>
                      <a:pt x="2663" y="11501"/>
                    </a:cubicBezTo>
                    <a:cubicBezTo>
                      <a:pt x="2748" y="11735"/>
                      <a:pt x="2833" y="11970"/>
                      <a:pt x="2918" y="12225"/>
                    </a:cubicBezTo>
                    <a:cubicBezTo>
                      <a:pt x="3004" y="12460"/>
                      <a:pt x="3089" y="12672"/>
                      <a:pt x="3174" y="12907"/>
                    </a:cubicBezTo>
                    <a:lnTo>
                      <a:pt x="3259" y="13120"/>
                    </a:lnTo>
                    <a:cubicBezTo>
                      <a:pt x="3323" y="13311"/>
                      <a:pt x="3408" y="13524"/>
                      <a:pt x="3493" y="13737"/>
                    </a:cubicBezTo>
                    <a:cubicBezTo>
                      <a:pt x="3685" y="14249"/>
                      <a:pt x="3877" y="14760"/>
                      <a:pt x="4068" y="15271"/>
                    </a:cubicBezTo>
                    <a:cubicBezTo>
                      <a:pt x="4217" y="15654"/>
                      <a:pt x="4388" y="16016"/>
                      <a:pt x="4537" y="16378"/>
                    </a:cubicBezTo>
                    <a:cubicBezTo>
                      <a:pt x="4601" y="16527"/>
                      <a:pt x="4686" y="16698"/>
                      <a:pt x="4750" y="16847"/>
                    </a:cubicBezTo>
                    <a:cubicBezTo>
                      <a:pt x="4856" y="17081"/>
                      <a:pt x="4920" y="17273"/>
                      <a:pt x="4963" y="17443"/>
                    </a:cubicBezTo>
                    <a:cubicBezTo>
                      <a:pt x="5005" y="17422"/>
                      <a:pt x="5069" y="17422"/>
                      <a:pt x="5112" y="17401"/>
                    </a:cubicBezTo>
                    <a:cubicBezTo>
                      <a:pt x="5304" y="17358"/>
                      <a:pt x="5495" y="17337"/>
                      <a:pt x="5687" y="17273"/>
                    </a:cubicBezTo>
                    <a:cubicBezTo>
                      <a:pt x="6262" y="17145"/>
                      <a:pt x="6837" y="16975"/>
                      <a:pt x="7412" y="16826"/>
                    </a:cubicBezTo>
                    <a:lnTo>
                      <a:pt x="7476" y="16804"/>
                    </a:lnTo>
                    <a:cubicBezTo>
                      <a:pt x="7795" y="16719"/>
                      <a:pt x="8094" y="16634"/>
                      <a:pt x="8413" y="16549"/>
                    </a:cubicBezTo>
                    <a:cubicBezTo>
                      <a:pt x="8988" y="16378"/>
                      <a:pt x="9584" y="16208"/>
                      <a:pt x="10181" y="16059"/>
                    </a:cubicBezTo>
                    <a:cubicBezTo>
                      <a:pt x="11054" y="15846"/>
                      <a:pt x="11863" y="15590"/>
                      <a:pt x="12630" y="15313"/>
                    </a:cubicBezTo>
                    <a:cubicBezTo>
                      <a:pt x="13290" y="15079"/>
                      <a:pt x="14078" y="14802"/>
                      <a:pt x="14802" y="14440"/>
                    </a:cubicBezTo>
                    <a:cubicBezTo>
                      <a:pt x="14994" y="14355"/>
                      <a:pt x="15186" y="14291"/>
                      <a:pt x="15377" y="14206"/>
                    </a:cubicBezTo>
                    <a:cubicBezTo>
                      <a:pt x="15441" y="14185"/>
                      <a:pt x="15526" y="14142"/>
                      <a:pt x="15612" y="14099"/>
                    </a:cubicBezTo>
                    <a:lnTo>
                      <a:pt x="15846" y="14014"/>
                    </a:lnTo>
                    <a:cubicBezTo>
                      <a:pt x="16016" y="13929"/>
                      <a:pt x="16187" y="13865"/>
                      <a:pt x="16357" y="13801"/>
                    </a:cubicBezTo>
                    <a:lnTo>
                      <a:pt x="16464" y="13759"/>
                    </a:lnTo>
                    <a:cubicBezTo>
                      <a:pt x="16655" y="13652"/>
                      <a:pt x="16868" y="13567"/>
                      <a:pt x="17103" y="13503"/>
                    </a:cubicBezTo>
                    <a:lnTo>
                      <a:pt x="17103" y="13460"/>
                    </a:lnTo>
                    <a:cubicBezTo>
                      <a:pt x="17039" y="13333"/>
                      <a:pt x="16996" y="13184"/>
                      <a:pt x="16953" y="13056"/>
                    </a:cubicBezTo>
                    <a:cubicBezTo>
                      <a:pt x="16464" y="11735"/>
                      <a:pt x="16102" y="10649"/>
                      <a:pt x="15782" y="9627"/>
                    </a:cubicBezTo>
                    <a:cubicBezTo>
                      <a:pt x="15335" y="8157"/>
                      <a:pt x="14845" y="6667"/>
                      <a:pt x="14355" y="5218"/>
                    </a:cubicBezTo>
                    <a:cubicBezTo>
                      <a:pt x="14078" y="4366"/>
                      <a:pt x="13759" y="3472"/>
                      <a:pt x="13375" y="2577"/>
                    </a:cubicBezTo>
                    <a:cubicBezTo>
                      <a:pt x="13035" y="1768"/>
                      <a:pt x="12737" y="938"/>
                      <a:pt x="12524" y="128"/>
                    </a:cubicBezTo>
                    <a:cubicBezTo>
                      <a:pt x="12524" y="86"/>
                      <a:pt x="12502" y="43"/>
                      <a:pt x="124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3" name="Google Shape;1383;p39"/>
              <p:cNvSpPr/>
              <p:nvPr/>
            </p:nvSpPr>
            <p:spPr>
              <a:xfrm>
                <a:off x="2709856" y="2594824"/>
                <a:ext cx="917737" cy="935857"/>
              </a:xfrm>
              <a:custGeom>
                <a:avLst/>
                <a:gdLst/>
                <a:ahLst/>
                <a:cxnLst/>
                <a:rect l="l" t="t" r="r" b="b"/>
                <a:pathLst>
                  <a:path w="16208" h="16528" extrusionOk="0">
                    <a:moveTo>
                      <a:pt x="11842" y="1"/>
                    </a:moveTo>
                    <a:cubicBezTo>
                      <a:pt x="11821" y="1"/>
                      <a:pt x="11224" y="235"/>
                      <a:pt x="11224" y="235"/>
                    </a:cubicBezTo>
                    <a:cubicBezTo>
                      <a:pt x="10628" y="470"/>
                      <a:pt x="10053" y="704"/>
                      <a:pt x="9478" y="938"/>
                    </a:cubicBezTo>
                    <a:cubicBezTo>
                      <a:pt x="8179" y="1471"/>
                      <a:pt x="6688" y="2046"/>
                      <a:pt x="5218" y="2578"/>
                    </a:cubicBezTo>
                    <a:cubicBezTo>
                      <a:pt x="4345" y="2876"/>
                      <a:pt x="3493" y="3196"/>
                      <a:pt x="2620" y="3494"/>
                    </a:cubicBezTo>
                    <a:lnTo>
                      <a:pt x="1385" y="3920"/>
                    </a:lnTo>
                    <a:lnTo>
                      <a:pt x="1129" y="4026"/>
                    </a:lnTo>
                    <a:cubicBezTo>
                      <a:pt x="767" y="4154"/>
                      <a:pt x="384" y="4282"/>
                      <a:pt x="0" y="4388"/>
                    </a:cubicBezTo>
                    <a:cubicBezTo>
                      <a:pt x="22" y="4452"/>
                      <a:pt x="43" y="4516"/>
                      <a:pt x="64" y="4559"/>
                    </a:cubicBezTo>
                    <a:cubicBezTo>
                      <a:pt x="128" y="4729"/>
                      <a:pt x="171" y="4878"/>
                      <a:pt x="235" y="5049"/>
                    </a:cubicBezTo>
                    <a:lnTo>
                      <a:pt x="235" y="5070"/>
                    </a:lnTo>
                    <a:cubicBezTo>
                      <a:pt x="320" y="5261"/>
                      <a:pt x="405" y="5474"/>
                      <a:pt x="469" y="5687"/>
                    </a:cubicBezTo>
                    <a:cubicBezTo>
                      <a:pt x="767" y="6539"/>
                      <a:pt x="1108" y="7391"/>
                      <a:pt x="1534" y="8286"/>
                    </a:cubicBezTo>
                    <a:cubicBezTo>
                      <a:pt x="1811" y="8861"/>
                      <a:pt x="2045" y="9436"/>
                      <a:pt x="2258" y="9990"/>
                    </a:cubicBezTo>
                    <a:cubicBezTo>
                      <a:pt x="2365" y="10288"/>
                      <a:pt x="2471" y="10586"/>
                      <a:pt x="2578" y="10884"/>
                    </a:cubicBezTo>
                    <a:cubicBezTo>
                      <a:pt x="2641" y="11118"/>
                      <a:pt x="2727" y="11353"/>
                      <a:pt x="2812" y="11587"/>
                    </a:cubicBezTo>
                    <a:cubicBezTo>
                      <a:pt x="2897" y="11821"/>
                      <a:pt x="2982" y="12034"/>
                      <a:pt x="3067" y="12247"/>
                    </a:cubicBezTo>
                    <a:lnTo>
                      <a:pt x="3131" y="12460"/>
                    </a:lnTo>
                    <a:cubicBezTo>
                      <a:pt x="3216" y="12673"/>
                      <a:pt x="3302" y="12865"/>
                      <a:pt x="3366" y="13078"/>
                    </a:cubicBezTo>
                    <a:cubicBezTo>
                      <a:pt x="3557" y="13568"/>
                      <a:pt x="3749" y="14079"/>
                      <a:pt x="3941" y="14569"/>
                    </a:cubicBezTo>
                    <a:cubicBezTo>
                      <a:pt x="4090" y="14931"/>
                      <a:pt x="4239" y="15271"/>
                      <a:pt x="4388" y="15633"/>
                    </a:cubicBezTo>
                    <a:cubicBezTo>
                      <a:pt x="4473" y="15782"/>
                      <a:pt x="4537" y="15953"/>
                      <a:pt x="4601" y="16102"/>
                    </a:cubicBezTo>
                    <a:cubicBezTo>
                      <a:pt x="4665" y="16251"/>
                      <a:pt x="4729" y="16400"/>
                      <a:pt x="4771" y="16528"/>
                    </a:cubicBezTo>
                    <a:cubicBezTo>
                      <a:pt x="4942" y="16485"/>
                      <a:pt x="5112" y="16464"/>
                      <a:pt x="5282" y="16421"/>
                    </a:cubicBezTo>
                    <a:cubicBezTo>
                      <a:pt x="5836" y="16272"/>
                      <a:pt x="6390" y="16123"/>
                      <a:pt x="6922" y="15974"/>
                    </a:cubicBezTo>
                    <a:lnTo>
                      <a:pt x="7029" y="15953"/>
                    </a:lnTo>
                    <a:cubicBezTo>
                      <a:pt x="7306" y="15868"/>
                      <a:pt x="7604" y="15782"/>
                      <a:pt x="7881" y="15719"/>
                    </a:cubicBezTo>
                    <a:lnTo>
                      <a:pt x="7945" y="15697"/>
                    </a:lnTo>
                    <a:cubicBezTo>
                      <a:pt x="8498" y="15527"/>
                      <a:pt x="9073" y="15378"/>
                      <a:pt x="9648" y="15229"/>
                    </a:cubicBezTo>
                    <a:cubicBezTo>
                      <a:pt x="10522" y="15016"/>
                      <a:pt x="11288" y="14781"/>
                      <a:pt x="12034" y="14505"/>
                    </a:cubicBezTo>
                    <a:cubicBezTo>
                      <a:pt x="12673" y="14270"/>
                      <a:pt x="13439" y="13993"/>
                      <a:pt x="14142" y="13674"/>
                    </a:cubicBezTo>
                    <a:cubicBezTo>
                      <a:pt x="14334" y="13568"/>
                      <a:pt x="14504" y="13504"/>
                      <a:pt x="14696" y="13418"/>
                    </a:cubicBezTo>
                    <a:lnTo>
                      <a:pt x="14717" y="13418"/>
                    </a:lnTo>
                    <a:cubicBezTo>
                      <a:pt x="14781" y="13376"/>
                      <a:pt x="14866" y="13355"/>
                      <a:pt x="14930" y="13333"/>
                    </a:cubicBezTo>
                    <a:lnTo>
                      <a:pt x="15164" y="13227"/>
                    </a:lnTo>
                    <a:cubicBezTo>
                      <a:pt x="15335" y="13163"/>
                      <a:pt x="15484" y="13099"/>
                      <a:pt x="15654" y="13014"/>
                    </a:cubicBezTo>
                    <a:lnTo>
                      <a:pt x="15739" y="12971"/>
                    </a:lnTo>
                    <a:cubicBezTo>
                      <a:pt x="15889" y="12907"/>
                      <a:pt x="16038" y="12843"/>
                      <a:pt x="16208" y="12780"/>
                    </a:cubicBezTo>
                    <a:cubicBezTo>
                      <a:pt x="16187" y="12694"/>
                      <a:pt x="16144" y="12630"/>
                      <a:pt x="16123" y="12545"/>
                    </a:cubicBezTo>
                    <a:cubicBezTo>
                      <a:pt x="15654" y="11246"/>
                      <a:pt x="15292" y="10181"/>
                      <a:pt x="14994" y="9202"/>
                    </a:cubicBezTo>
                    <a:cubicBezTo>
                      <a:pt x="14547" y="7753"/>
                      <a:pt x="14078" y="6326"/>
                      <a:pt x="13610" y="4921"/>
                    </a:cubicBezTo>
                    <a:cubicBezTo>
                      <a:pt x="13333" y="4090"/>
                      <a:pt x="13013" y="3217"/>
                      <a:pt x="12651" y="2344"/>
                    </a:cubicBezTo>
                    <a:cubicBezTo>
                      <a:pt x="12311" y="1577"/>
                      <a:pt x="12034" y="789"/>
                      <a:pt x="118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4" name="Google Shape;1384;p39"/>
              <p:cNvSpPr/>
              <p:nvPr/>
            </p:nvSpPr>
            <p:spPr>
              <a:xfrm>
                <a:off x="2120127" y="1915631"/>
                <a:ext cx="1701619" cy="1301808"/>
              </a:xfrm>
              <a:custGeom>
                <a:avLst/>
                <a:gdLst/>
                <a:ahLst/>
                <a:cxnLst/>
                <a:rect l="l" t="t" r="r" b="b"/>
                <a:pathLst>
                  <a:path w="30052" h="22991" extrusionOk="0">
                    <a:moveTo>
                      <a:pt x="20390" y="0"/>
                    </a:moveTo>
                    <a:cubicBezTo>
                      <a:pt x="20368" y="0"/>
                      <a:pt x="20344" y="2"/>
                      <a:pt x="20319" y="5"/>
                    </a:cubicBezTo>
                    <a:cubicBezTo>
                      <a:pt x="20234" y="5"/>
                      <a:pt x="20170" y="27"/>
                      <a:pt x="20085" y="48"/>
                    </a:cubicBezTo>
                    <a:cubicBezTo>
                      <a:pt x="19211" y="240"/>
                      <a:pt x="18360" y="431"/>
                      <a:pt x="17486" y="644"/>
                    </a:cubicBezTo>
                    <a:cubicBezTo>
                      <a:pt x="14931" y="1262"/>
                      <a:pt x="12375" y="1880"/>
                      <a:pt x="9798" y="2412"/>
                    </a:cubicBezTo>
                    <a:cubicBezTo>
                      <a:pt x="8477" y="2689"/>
                      <a:pt x="7157" y="2923"/>
                      <a:pt x="5837" y="3179"/>
                    </a:cubicBezTo>
                    <a:cubicBezTo>
                      <a:pt x="4388" y="3477"/>
                      <a:pt x="2940" y="3775"/>
                      <a:pt x="1513" y="4052"/>
                    </a:cubicBezTo>
                    <a:cubicBezTo>
                      <a:pt x="1099" y="4131"/>
                      <a:pt x="686" y="4246"/>
                      <a:pt x="238" y="4246"/>
                    </a:cubicBezTo>
                    <a:cubicBezTo>
                      <a:pt x="202" y="4246"/>
                      <a:pt x="166" y="4245"/>
                      <a:pt x="129" y="4244"/>
                    </a:cubicBezTo>
                    <a:cubicBezTo>
                      <a:pt x="65" y="4244"/>
                      <a:pt x="1" y="4286"/>
                      <a:pt x="1" y="4350"/>
                    </a:cubicBezTo>
                    <a:cubicBezTo>
                      <a:pt x="22" y="4371"/>
                      <a:pt x="22" y="4393"/>
                      <a:pt x="22" y="4435"/>
                    </a:cubicBezTo>
                    <a:cubicBezTo>
                      <a:pt x="86" y="4712"/>
                      <a:pt x="171" y="4968"/>
                      <a:pt x="299" y="5245"/>
                    </a:cubicBezTo>
                    <a:cubicBezTo>
                      <a:pt x="555" y="5777"/>
                      <a:pt x="789" y="6310"/>
                      <a:pt x="1045" y="6842"/>
                    </a:cubicBezTo>
                    <a:cubicBezTo>
                      <a:pt x="1598" y="8077"/>
                      <a:pt x="2237" y="9291"/>
                      <a:pt x="2961" y="10505"/>
                    </a:cubicBezTo>
                    <a:cubicBezTo>
                      <a:pt x="3387" y="11229"/>
                      <a:pt x="3792" y="11996"/>
                      <a:pt x="4154" y="12763"/>
                    </a:cubicBezTo>
                    <a:cubicBezTo>
                      <a:pt x="4452" y="13380"/>
                      <a:pt x="4729" y="13998"/>
                      <a:pt x="5027" y="14616"/>
                    </a:cubicBezTo>
                    <a:cubicBezTo>
                      <a:pt x="5645" y="15957"/>
                      <a:pt x="6305" y="17299"/>
                      <a:pt x="6944" y="18662"/>
                    </a:cubicBezTo>
                    <a:cubicBezTo>
                      <a:pt x="7327" y="19450"/>
                      <a:pt x="7732" y="20217"/>
                      <a:pt x="8158" y="20984"/>
                    </a:cubicBezTo>
                    <a:cubicBezTo>
                      <a:pt x="8499" y="21601"/>
                      <a:pt x="8882" y="22198"/>
                      <a:pt x="9074" y="22836"/>
                    </a:cubicBezTo>
                    <a:cubicBezTo>
                      <a:pt x="9109" y="22943"/>
                      <a:pt x="9160" y="22991"/>
                      <a:pt x="9263" y="22991"/>
                    </a:cubicBezTo>
                    <a:cubicBezTo>
                      <a:pt x="9283" y="22991"/>
                      <a:pt x="9305" y="22989"/>
                      <a:pt x="9329" y="22986"/>
                    </a:cubicBezTo>
                    <a:cubicBezTo>
                      <a:pt x="9819" y="22964"/>
                      <a:pt x="10330" y="22943"/>
                      <a:pt x="10820" y="22879"/>
                    </a:cubicBezTo>
                    <a:cubicBezTo>
                      <a:pt x="11779" y="22794"/>
                      <a:pt x="12737" y="22666"/>
                      <a:pt x="13717" y="22560"/>
                    </a:cubicBezTo>
                    <a:cubicBezTo>
                      <a:pt x="15250" y="22389"/>
                      <a:pt x="16762" y="22176"/>
                      <a:pt x="18317" y="22027"/>
                    </a:cubicBezTo>
                    <a:cubicBezTo>
                      <a:pt x="19595" y="21878"/>
                      <a:pt x="20851" y="21708"/>
                      <a:pt x="22087" y="21473"/>
                    </a:cubicBezTo>
                    <a:cubicBezTo>
                      <a:pt x="23386" y="21239"/>
                      <a:pt x="24706" y="20962"/>
                      <a:pt x="25941" y="20621"/>
                    </a:cubicBezTo>
                    <a:cubicBezTo>
                      <a:pt x="26367" y="20494"/>
                      <a:pt x="26815" y="20387"/>
                      <a:pt x="27262" y="20281"/>
                    </a:cubicBezTo>
                    <a:cubicBezTo>
                      <a:pt x="27624" y="20196"/>
                      <a:pt x="28007" y="20110"/>
                      <a:pt x="28369" y="20004"/>
                    </a:cubicBezTo>
                    <a:cubicBezTo>
                      <a:pt x="28817" y="19897"/>
                      <a:pt x="29264" y="19770"/>
                      <a:pt x="29754" y="19727"/>
                    </a:cubicBezTo>
                    <a:cubicBezTo>
                      <a:pt x="29796" y="19706"/>
                      <a:pt x="29860" y="19706"/>
                      <a:pt x="29903" y="19706"/>
                    </a:cubicBezTo>
                    <a:cubicBezTo>
                      <a:pt x="30009" y="19663"/>
                      <a:pt x="30052" y="19599"/>
                      <a:pt x="30009" y="19514"/>
                    </a:cubicBezTo>
                    <a:cubicBezTo>
                      <a:pt x="29988" y="19450"/>
                      <a:pt x="29967" y="19408"/>
                      <a:pt x="29945" y="19365"/>
                    </a:cubicBezTo>
                    <a:cubicBezTo>
                      <a:pt x="29860" y="19195"/>
                      <a:pt x="29796" y="19024"/>
                      <a:pt x="29711" y="18875"/>
                    </a:cubicBezTo>
                    <a:cubicBezTo>
                      <a:pt x="28795" y="17065"/>
                      <a:pt x="27922" y="15255"/>
                      <a:pt x="27113" y="13444"/>
                    </a:cubicBezTo>
                    <a:cubicBezTo>
                      <a:pt x="26261" y="11506"/>
                      <a:pt x="25366" y="9589"/>
                      <a:pt x="24451" y="7694"/>
                    </a:cubicBezTo>
                    <a:cubicBezTo>
                      <a:pt x="23812" y="6331"/>
                      <a:pt x="23130" y="4989"/>
                      <a:pt x="22363" y="3669"/>
                    </a:cubicBezTo>
                    <a:cubicBezTo>
                      <a:pt x="21767" y="2668"/>
                      <a:pt x="21277" y="1624"/>
                      <a:pt x="20873" y="580"/>
                    </a:cubicBezTo>
                    <a:cubicBezTo>
                      <a:pt x="20830" y="474"/>
                      <a:pt x="20787" y="367"/>
                      <a:pt x="20745" y="282"/>
                    </a:cubicBezTo>
                    <a:cubicBezTo>
                      <a:pt x="20702" y="218"/>
                      <a:pt x="20681" y="176"/>
                      <a:pt x="20638" y="112"/>
                    </a:cubicBezTo>
                    <a:cubicBezTo>
                      <a:pt x="20568" y="41"/>
                      <a:pt x="20497" y="0"/>
                      <a:pt x="203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5" name="Google Shape;1385;p39"/>
              <p:cNvSpPr/>
              <p:nvPr/>
            </p:nvSpPr>
            <p:spPr>
              <a:xfrm>
                <a:off x="510220" y="1676852"/>
                <a:ext cx="1765546" cy="4456757"/>
              </a:xfrm>
              <a:custGeom>
                <a:avLst/>
                <a:gdLst/>
                <a:ahLst/>
                <a:cxnLst/>
                <a:rect l="l" t="t" r="r" b="b"/>
                <a:pathLst>
                  <a:path w="31181" h="78710" extrusionOk="0">
                    <a:moveTo>
                      <a:pt x="16349" y="0"/>
                    </a:moveTo>
                    <a:cubicBezTo>
                      <a:pt x="16150" y="0"/>
                      <a:pt x="15953" y="37"/>
                      <a:pt x="15761" y="133"/>
                    </a:cubicBezTo>
                    <a:cubicBezTo>
                      <a:pt x="15548" y="240"/>
                      <a:pt x="15314" y="346"/>
                      <a:pt x="15122" y="474"/>
                    </a:cubicBezTo>
                    <a:cubicBezTo>
                      <a:pt x="14888" y="623"/>
                      <a:pt x="14632" y="794"/>
                      <a:pt x="14419" y="985"/>
                    </a:cubicBezTo>
                    <a:cubicBezTo>
                      <a:pt x="13503" y="1752"/>
                      <a:pt x="12588" y="2519"/>
                      <a:pt x="11672" y="3285"/>
                    </a:cubicBezTo>
                    <a:cubicBezTo>
                      <a:pt x="10671" y="4137"/>
                      <a:pt x="9755" y="5074"/>
                      <a:pt x="8967" y="6118"/>
                    </a:cubicBezTo>
                    <a:cubicBezTo>
                      <a:pt x="8264" y="7034"/>
                      <a:pt x="7476" y="7886"/>
                      <a:pt x="6582" y="8631"/>
                    </a:cubicBezTo>
                    <a:cubicBezTo>
                      <a:pt x="5943" y="9185"/>
                      <a:pt x="5346" y="9802"/>
                      <a:pt x="4793" y="10441"/>
                    </a:cubicBezTo>
                    <a:cubicBezTo>
                      <a:pt x="4345" y="10974"/>
                      <a:pt x="4090" y="11613"/>
                      <a:pt x="4068" y="12316"/>
                    </a:cubicBezTo>
                    <a:cubicBezTo>
                      <a:pt x="4068" y="12891"/>
                      <a:pt x="4111" y="13466"/>
                      <a:pt x="4196" y="14019"/>
                    </a:cubicBezTo>
                    <a:cubicBezTo>
                      <a:pt x="4324" y="14637"/>
                      <a:pt x="4409" y="15255"/>
                      <a:pt x="4580" y="15872"/>
                    </a:cubicBezTo>
                    <a:cubicBezTo>
                      <a:pt x="4814" y="16682"/>
                      <a:pt x="5048" y="17512"/>
                      <a:pt x="5261" y="18343"/>
                    </a:cubicBezTo>
                    <a:cubicBezTo>
                      <a:pt x="5368" y="18726"/>
                      <a:pt x="5453" y="19109"/>
                      <a:pt x="5538" y="19514"/>
                    </a:cubicBezTo>
                    <a:cubicBezTo>
                      <a:pt x="5666" y="20089"/>
                      <a:pt x="5794" y="20685"/>
                      <a:pt x="5943" y="21282"/>
                    </a:cubicBezTo>
                    <a:cubicBezTo>
                      <a:pt x="6241" y="22411"/>
                      <a:pt x="6539" y="23561"/>
                      <a:pt x="6837" y="24711"/>
                    </a:cubicBezTo>
                    <a:cubicBezTo>
                      <a:pt x="7327" y="26627"/>
                      <a:pt x="7710" y="28544"/>
                      <a:pt x="8115" y="30482"/>
                    </a:cubicBezTo>
                    <a:cubicBezTo>
                      <a:pt x="8392" y="31718"/>
                      <a:pt x="8584" y="32995"/>
                      <a:pt x="8605" y="34273"/>
                    </a:cubicBezTo>
                    <a:cubicBezTo>
                      <a:pt x="8626" y="35061"/>
                      <a:pt x="8584" y="35828"/>
                      <a:pt x="8477" y="36595"/>
                    </a:cubicBezTo>
                    <a:cubicBezTo>
                      <a:pt x="8328" y="37511"/>
                      <a:pt x="8051" y="38405"/>
                      <a:pt x="7689" y="39257"/>
                    </a:cubicBezTo>
                    <a:cubicBezTo>
                      <a:pt x="7540" y="39598"/>
                      <a:pt x="7391" y="39938"/>
                      <a:pt x="7263" y="40301"/>
                    </a:cubicBezTo>
                    <a:cubicBezTo>
                      <a:pt x="6880" y="41259"/>
                      <a:pt x="6709" y="42281"/>
                      <a:pt x="6773" y="43303"/>
                    </a:cubicBezTo>
                    <a:cubicBezTo>
                      <a:pt x="6816" y="43729"/>
                      <a:pt x="6858" y="44155"/>
                      <a:pt x="6901" y="44581"/>
                    </a:cubicBezTo>
                    <a:cubicBezTo>
                      <a:pt x="6944" y="44943"/>
                      <a:pt x="6986" y="45284"/>
                      <a:pt x="6965" y="45668"/>
                    </a:cubicBezTo>
                    <a:cubicBezTo>
                      <a:pt x="6922" y="46328"/>
                      <a:pt x="6858" y="46988"/>
                      <a:pt x="6731" y="47627"/>
                    </a:cubicBezTo>
                    <a:cubicBezTo>
                      <a:pt x="6539" y="48479"/>
                      <a:pt x="6369" y="49331"/>
                      <a:pt x="6177" y="50183"/>
                    </a:cubicBezTo>
                    <a:cubicBezTo>
                      <a:pt x="5815" y="51886"/>
                      <a:pt x="5453" y="53590"/>
                      <a:pt x="5048" y="55273"/>
                    </a:cubicBezTo>
                    <a:cubicBezTo>
                      <a:pt x="4473" y="57786"/>
                      <a:pt x="3941" y="60299"/>
                      <a:pt x="3430" y="62833"/>
                    </a:cubicBezTo>
                    <a:cubicBezTo>
                      <a:pt x="3025" y="64857"/>
                      <a:pt x="2663" y="66901"/>
                      <a:pt x="2258" y="68946"/>
                    </a:cubicBezTo>
                    <a:cubicBezTo>
                      <a:pt x="1917" y="70692"/>
                      <a:pt x="1534" y="72439"/>
                      <a:pt x="1151" y="74185"/>
                    </a:cubicBezTo>
                    <a:cubicBezTo>
                      <a:pt x="831" y="75569"/>
                      <a:pt x="448" y="76954"/>
                      <a:pt x="86" y="78338"/>
                    </a:cubicBezTo>
                    <a:cubicBezTo>
                      <a:pt x="65" y="78445"/>
                      <a:pt x="43" y="78572"/>
                      <a:pt x="1" y="78700"/>
                    </a:cubicBezTo>
                    <a:cubicBezTo>
                      <a:pt x="114" y="78700"/>
                      <a:pt x="209" y="78710"/>
                      <a:pt x="297" y="78710"/>
                    </a:cubicBezTo>
                    <a:cubicBezTo>
                      <a:pt x="341" y="78710"/>
                      <a:pt x="384" y="78707"/>
                      <a:pt x="427" y="78700"/>
                    </a:cubicBezTo>
                    <a:cubicBezTo>
                      <a:pt x="1193" y="78679"/>
                      <a:pt x="1939" y="78636"/>
                      <a:pt x="2705" y="78615"/>
                    </a:cubicBezTo>
                    <a:cubicBezTo>
                      <a:pt x="4218" y="78594"/>
                      <a:pt x="5730" y="78551"/>
                      <a:pt x="7242" y="78530"/>
                    </a:cubicBezTo>
                    <a:cubicBezTo>
                      <a:pt x="8072" y="78530"/>
                      <a:pt x="8903" y="78530"/>
                      <a:pt x="9734" y="78508"/>
                    </a:cubicBezTo>
                    <a:cubicBezTo>
                      <a:pt x="10309" y="78487"/>
                      <a:pt x="10905" y="78466"/>
                      <a:pt x="11480" y="78423"/>
                    </a:cubicBezTo>
                    <a:cubicBezTo>
                      <a:pt x="12289" y="78381"/>
                      <a:pt x="13120" y="78338"/>
                      <a:pt x="13929" y="78253"/>
                    </a:cubicBezTo>
                    <a:cubicBezTo>
                      <a:pt x="14973" y="78168"/>
                      <a:pt x="15995" y="78040"/>
                      <a:pt x="17039" y="77933"/>
                    </a:cubicBezTo>
                    <a:cubicBezTo>
                      <a:pt x="17997" y="77806"/>
                      <a:pt x="18956" y="77699"/>
                      <a:pt x="19914" y="77550"/>
                    </a:cubicBezTo>
                    <a:cubicBezTo>
                      <a:pt x="20276" y="77486"/>
                      <a:pt x="20659" y="77380"/>
                      <a:pt x="21021" y="77273"/>
                    </a:cubicBezTo>
                    <a:cubicBezTo>
                      <a:pt x="21192" y="77231"/>
                      <a:pt x="21341" y="77145"/>
                      <a:pt x="21511" y="77124"/>
                    </a:cubicBezTo>
                    <a:cubicBezTo>
                      <a:pt x="21682" y="77081"/>
                      <a:pt x="21873" y="77018"/>
                      <a:pt x="22044" y="76868"/>
                    </a:cubicBezTo>
                    <a:cubicBezTo>
                      <a:pt x="22001" y="76102"/>
                      <a:pt x="21980" y="75335"/>
                      <a:pt x="21937" y="74547"/>
                    </a:cubicBezTo>
                    <a:cubicBezTo>
                      <a:pt x="21873" y="73248"/>
                      <a:pt x="21767" y="71949"/>
                      <a:pt x="21682" y="70650"/>
                    </a:cubicBezTo>
                    <a:cubicBezTo>
                      <a:pt x="21639" y="69776"/>
                      <a:pt x="21596" y="68882"/>
                      <a:pt x="21511" y="68009"/>
                    </a:cubicBezTo>
                    <a:cubicBezTo>
                      <a:pt x="21426" y="66667"/>
                      <a:pt x="21298" y="65304"/>
                      <a:pt x="21192" y="63962"/>
                    </a:cubicBezTo>
                    <a:cubicBezTo>
                      <a:pt x="21107" y="63110"/>
                      <a:pt x="21021" y="62280"/>
                      <a:pt x="20936" y="61428"/>
                    </a:cubicBezTo>
                    <a:cubicBezTo>
                      <a:pt x="20830" y="60235"/>
                      <a:pt x="20702" y="59064"/>
                      <a:pt x="20617" y="57871"/>
                    </a:cubicBezTo>
                    <a:cubicBezTo>
                      <a:pt x="20510" y="56061"/>
                      <a:pt x="20404" y="54272"/>
                      <a:pt x="20319" y="52461"/>
                    </a:cubicBezTo>
                    <a:cubicBezTo>
                      <a:pt x="20276" y="51290"/>
                      <a:pt x="20233" y="50119"/>
                      <a:pt x="20233" y="48947"/>
                    </a:cubicBezTo>
                    <a:cubicBezTo>
                      <a:pt x="20191" y="46945"/>
                      <a:pt x="20212" y="44943"/>
                      <a:pt x="20319" y="42941"/>
                    </a:cubicBezTo>
                    <a:cubicBezTo>
                      <a:pt x="20361" y="42217"/>
                      <a:pt x="20425" y="41514"/>
                      <a:pt x="20510" y="40812"/>
                    </a:cubicBezTo>
                    <a:cubicBezTo>
                      <a:pt x="20574" y="40130"/>
                      <a:pt x="20659" y="39470"/>
                      <a:pt x="20745" y="38788"/>
                    </a:cubicBezTo>
                    <a:cubicBezTo>
                      <a:pt x="20830" y="37937"/>
                      <a:pt x="20958" y="37063"/>
                      <a:pt x="21213" y="36233"/>
                    </a:cubicBezTo>
                    <a:cubicBezTo>
                      <a:pt x="21213" y="36169"/>
                      <a:pt x="21213" y="36126"/>
                      <a:pt x="21234" y="36020"/>
                    </a:cubicBezTo>
                    <a:lnTo>
                      <a:pt x="21234" y="36020"/>
                    </a:lnTo>
                    <a:cubicBezTo>
                      <a:pt x="21107" y="36148"/>
                      <a:pt x="21021" y="36233"/>
                      <a:pt x="20936" y="36318"/>
                    </a:cubicBezTo>
                    <a:cubicBezTo>
                      <a:pt x="20702" y="36552"/>
                      <a:pt x="20446" y="36786"/>
                      <a:pt x="20169" y="36957"/>
                    </a:cubicBezTo>
                    <a:cubicBezTo>
                      <a:pt x="19701" y="37255"/>
                      <a:pt x="19211" y="37404"/>
                      <a:pt x="18679" y="37532"/>
                    </a:cubicBezTo>
                    <a:cubicBezTo>
                      <a:pt x="18274" y="37638"/>
                      <a:pt x="17848" y="37745"/>
                      <a:pt x="17422" y="37873"/>
                    </a:cubicBezTo>
                    <a:cubicBezTo>
                      <a:pt x="17294" y="37915"/>
                      <a:pt x="17167" y="37979"/>
                      <a:pt x="17039" y="38022"/>
                    </a:cubicBezTo>
                    <a:cubicBezTo>
                      <a:pt x="16954" y="37958"/>
                      <a:pt x="16954" y="37873"/>
                      <a:pt x="17017" y="37830"/>
                    </a:cubicBezTo>
                    <a:cubicBezTo>
                      <a:pt x="17124" y="37766"/>
                      <a:pt x="17230" y="37702"/>
                      <a:pt x="17337" y="37660"/>
                    </a:cubicBezTo>
                    <a:cubicBezTo>
                      <a:pt x="17763" y="37511"/>
                      <a:pt x="18210" y="37404"/>
                      <a:pt x="18657" y="37319"/>
                    </a:cubicBezTo>
                    <a:cubicBezTo>
                      <a:pt x="19509" y="37148"/>
                      <a:pt x="20191" y="36765"/>
                      <a:pt x="20787" y="36148"/>
                    </a:cubicBezTo>
                    <a:cubicBezTo>
                      <a:pt x="21490" y="35445"/>
                      <a:pt x="22022" y="34635"/>
                      <a:pt x="22470" y="33762"/>
                    </a:cubicBezTo>
                    <a:cubicBezTo>
                      <a:pt x="22661" y="33379"/>
                      <a:pt x="22832" y="32995"/>
                      <a:pt x="23002" y="32612"/>
                    </a:cubicBezTo>
                    <a:cubicBezTo>
                      <a:pt x="23364" y="31782"/>
                      <a:pt x="23790" y="31015"/>
                      <a:pt x="24344" y="30291"/>
                    </a:cubicBezTo>
                    <a:cubicBezTo>
                      <a:pt x="24535" y="30035"/>
                      <a:pt x="24706" y="29758"/>
                      <a:pt x="24876" y="29481"/>
                    </a:cubicBezTo>
                    <a:cubicBezTo>
                      <a:pt x="24983" y="29332"/>
                      <a:pt x="25047" y="29162"/>
                      <a:pt x="25132" y="28992"/>
                    </a:cubicBezTo>
                    <a:cubicBezTo>
                      <a:pt x="25174" y="28906"/>
                      <a:pt x="25174" y="28821"/>
                      <a:pt x="25153" y="28715"/>
                    </a:cubicBezTo>
                    <a:cubicBezTo>
                      <a:pt x="25089" y="28416"/>
                      <a:pt x="25025" y="28097"/>
                      <a:pt x="24983" y="27799"/>
                    </a:cubicBezTo>
                    <a:cubicBezTo>
                      <a:pt x="24898" y="27203"/>
                      <a:pt x="24812" y="26627"/>
                      <a:pt x="24834" y="26031"/>
                    </a:cubicBezTo>
                    <a:cubicBezTo>
                      <a:pt x="24834" y="25967"/>
                      <a:pt x="24812" y="25903"/>
                      <a:pt x="24812" y="25861"/>
                    </a:cubicBezTo>
                    <a:cubicBezTo>
                      <a:pt x="24472" y="25541"/>
                      <a:pt x="24131" y="25264"/>
                      <a:pt x="23811" y="24945"/>
                    </a:cubicBezTo>
                    <a:cubicBezTo>
                      <a:pt x="23471" y="24626"/>
                      <a:pt x="23194" y="24263"/>
                      <a:pt x="22938" y="23880"/>
                    </a:cubicBezTo>
                    <a:cubicBezTo>
                      <a:pt x="22704" y="23518"/>
                      <a:pt x="22470" y="23135"/>
                      <a:pt x="22235" y="22751"/>
                    </a:cubicBezTo>
                    <a:cubicBezTo>
                      <a:pt x="21533" y="22906"/>
                      <a:pt x="20831" y="22977"/>
                      <a:pt x="20117" y="22977"/>
                    </a:cubicBezTo>
                    <a:cubicBezTo>
                      <a:pt x="19748" y="22977"/>
                      <a:pt x="19375" y="22958"/>
                      <a:pt x="18998" y="22922"/>
                    </a:cubicBezTo>
                    <a:cubicBezTo>
                      <a:pt x="18892" y="23049"/>
                      <a:pt x="18764" y="23199"/>
                      <a:pt x="18657" y="23348"/>
                    </a:cubicBezTo>
                    <a:cubicBezTo>
                      <a:pt x="18530" y="23497"/>
                      <a:pt x="18402" y="23646"/>
                      <a:pt x="18274" y="23816"/>
                    </a:cubicBezTo>
                    <a:cubicBezTo>
                      <a:pt x="18380" y="23880"/>
                      <a:pt x="18444" y="23944"/>
                      <a:pt x="18508" y="24008"/>
                    </a:cubicBezTo>
                    <a:cubicBezTo>
                      <a:pt x="18913" y="24327"/>
                      <a:pt x="19296" y="24647"/>
                      <a:pt x="19616" y="25051"/>
                    </a:cubicBezTo>
                    <a:cubicBezTo>
                      <a:pt x="20148" y="25669"/>
                      <a:pt x="20553" y="26329"/>
                      <a:pt x="20851" y="27075"/>
                    </a:cubicBezTo>
                    <a:cubicBezTo>
                      <a:pt x="20915" y="27245"/>
                      <a:pt x="21021" y="27352"/>
                      <a:pt x="21170" y="27458"/>
                    </a:cubicBezTo>
                    <a:cubicBezTo>
                      <a:pt x="21362" y="27565"/>
                      <a:pt x="21554" y="27714"/>
                      <a:pt x="21724" y="27863"/>
                    </a:cubicBezTo>
                    <a:cubicBezTo>
                      <a:pt x="22129" y="28267"/>
                      <a:pt x="22406" y="28736"/>
                      <a:pt x="22661" y="29247"/>
                    </a:cubicBezTo>
                    <a:cubicBezTo>
                      <a:pt x="22683" y="29290"/>
                      <a:pt x="22683" y="29332"/>
                      <a:pt x="22704" y="29375"/>
                    </a:cubicBezTo>
                    <a:cubicBezTo>
                      <a:pt x="22704" y="29396"/>
                      <a:pt x="22683" y="29439"/>
                      <a:pt x="22661" y="29439"/>
                    </a:cubicBezTo>
                    <a:lnTo>
                      <a:pt x="22576" y="29439"/>
                    </a:lnTo>
                    <a:cubicBezTo>
                      <a:pt x="22512" y="29354"/>
                      <a:pt x="22448" y="29247"/>
                      <a:pt x="22406" y="29162"/>
                    </a:cubicBezTo>
                    <a:cubicBezTo>
                      <a:pt x="22171" y="28736"/>
                      <a:pt x="21916" y="28353"/>
                      <a:pt x="21575" y="28012"/>
                    </a:cubicBezTo>
                    <a:cubicBezTo>
                      <a:pt x="21447" y="27884"/>
                      <a:pt x="21341" y="27756"/>
                      <a:pt x="21128" y="27692"/>
                    </a:cubicBezTo>
                    <a:lnTo>
                      <a:pt x="21128" y="27692"/>
                    </a:lnTo>
                    <a:cubicBezTo>
                      <a:pt x="21149" y="27799"/>
                      <a:pt x="21170" y="27884"/>
                      <a:pt x="21192" y="27948"/>
                    </a:cubicBezTo>
                    <a:cubicBezTo>
                      <a:pt x="21320" y="28416"/>
                      <a:pt x="21469" y="28885"/>
                      <a:pt x="21575" y="29354"/>
                    </a:cubicBezTo>
                    <a:cubicBezTo>
                      <a:pt x="21809" y="30248"/>
                      <a:pt x="21852" y="31164"/>
                      <a:pt x="21703" y="32080"/>
                    </a:cubicBezTo>
                    <a:cubicBezTo>
                      <a:pt x="21682" y="32122"/>
                      <a:pt x="21682" y="32165"/>
                      <a:pt x="21660" y="32186"/>
                    </a:cubicBezTo>
                    <a:cubicBezTo>
                      <a:pt x="21639" y="32207"/>
                      <a:pt x="21596" y="32229"/>
                      <a:pt x="21575" y="32229"/>
                    </a:cubicBezTo>
                    <a:cubicBezTo>
                      <a:pt x="21554" y="32229"/>
                      <a:pt x="21490" y="32186"/>
                      <a:pt x="21490" y="32165"/>
                    </a:cubicBezTo>
                    <a:cubicBezTo>
                      <a:pt x="21490" y="32037"/>
                      <a:pt x="21490" y="31909"/>
                      <a:pt x="21511" y="31782"/>
                    </a:cubicBezTo>
                    <a:cubicBezTo>
                      <a:pt x="21596" y="31249"/>
                      <a:pt x="21596" y="30738"/>
                      <a:pt x="21511" y="30227"/>
                    </a:cubicBezTo>
                    <a:cubicBezTo>
                      <a:pt x="21320" y="28992"/>
                      <a:pt x="20979" y="27799"/>
                      <a:pt x="20425" y="26670"/>
                    </a:cubicBezTo>
                    <a:cubicBezTo>
                      <a:pt x="19935" y="25669"/>
                      <a:pt x="19232" y="24838"/>
                      <a:pt x="18338" y="24157"/>
                    </a:cubicBezTo>
                    <a:cubicBezTo>
                      <a:pt x="18274" y="24093"/>
                      <a:pt x="18168" y="24029"/>
                      <a:pt x="18082" y="23987"/>
                    </a:cubicBezTo>
                    <a:cubicBezTo>
                      <a:pt x="17230" y="24604"/>
                      <a:pt x="16251" y="24924"/>
                      <a:pt x="15250" y="25179"/>
                    </a:cubicBezTo>
                    <a:cubicBezTo>
                      <a:pt x="15165" y="25201"/>
                      <a:pt x="15058" y="25201"/>
                      <a:pt x="14973" y="25201"/>
                    </a:cubicBezTo>
                    <a:cubicBezTo>
                      <a:pt x="14952" y="25201"/>
                      <a:pt x="14930" y="25158"/>
                      <a:pt x="14930" y="25158"/>
                    </a:cubicBezTo>
                    <a:cubicBezTo>
                      <a:pt x="14930" y="25137"/>
                      <a:pt x="14930" y="25094"/>
                      <a:pt x="14952" y="25094"/>
                    </a:cubicBezTo>
                    <a:cubicBezTo>
                      <a:pt x="15037" y="25051"/>
                      <a:pt x="15122" y="25009"/>
                      <a:pt x="15207" y="24988"/>
                    </a:cubicBezTo>
                    <a:cubicBezTo>
                      <a:pt x="15910" y="24817"/>
                      <a:pt x="16591" y="24583"/>
                      <a:pt x="17252" y="24263"/>
                    </a:cubicBezTo>
                    <a:cubicBezTo>
                      <a:pt x="17742" y="24029"/>
                      <a:pt x="18146" y="23688"/>
                      <a:pt x="18466" y="23262"/>
                    </a:cubicBezTo>
                    <a:cubicBezTo>
                      <a:pt x="18508" y="23220"/>
                      <a:pt x="18572" y="23177"/>
                      <a:pt x="18508" y="23113"/>
                    </a:cubicBezTo>
                    <a:lnTo>
                      <a:pt x="18508" y="23113"/>
                    </a:lnTo>
                    <a:cubicBezTo>
                      <a:pt x="18402" y="23135"/>
                      <a:pt x="18295" y="23156"/>
                      <a:pt x="18189" y="23199"/>
                    </a:cubicBezTo>
                    <a:cubicBezTo>
                      <a:pt x="17933" y="23262"/>
                      <a:pt x="17656" y="23326"/>
                      <a:pt x="17380" y="23326"/>
                    </a:cubicBezTo>
                    <a:cubicBezTo>
                      <a:pt x="17278" y="23332"/>
                      <a:pt x="17179" y="23334"/>
                      <a:pt x="17079" y="23334"/>
                    </a:cubicBezTo>
                    <a:cubicBezTo>
                      <a:pt x="16782" y="23334"/>
                      <a:pt x="16490" y="23310"/>
                      <a:pt x="16187" y="23262"/>
                    </a:cubicBezTo>
                    <a:cubicBezTo>
                      <a:pt x="15484" y="23113"/>
                      <a:pt x="14802" y="22943"/>
                      <a:pt x="14142" y="22666"/>
                    </a:cubicBezTo>
                    <a:cubicBezTo>
                      <a:pt x="14036" y="22624"/>
                      <a:pt x="13929" y="22624"/>
                      <a:pt x="13887" y="22474"/>
                    </a:cubicBezTo>
                    <a:cubicBezTo>
                      <a:pt x="13929" y="22453"/>
                      <a:pt x="13972" y="22411"/>
                      <a:pt x="14014" y="22411"/>
                    </a:cubicBezTo>
                    <a:cubicBezTo>
                      <a:pt x="14078" y="22411"/>
                      <a:pt x="14142" y="22432"/>
                      <a:pt x="14185" y="22453"/>
                    </a:cubicBezTo>
                    <a:cubicBezTo>
                      <a:pt x="14888" y="22751"/>
                      <a:pt x="15633" y="22943"/>
                      <a:pt x="16379" y="23071"/>
                    </a:cubicBezTo>
                    <a:cubicBezTo>
                      <a:pt x="16613" y="23106"/>
                      <a:pt x="16845" y="23125"/>
                      <a:pt x="17074" y="23125"/>
                    </a:cubicBezTo>
                    <a:cubicBezTo>
                      <a:pt x="17533" y="23125"/>
                      <a:pt x="17983" y="23049"/>
                      <a:pt x="18423" y="22879"/>
                    </a:cubicBezTo>
                    <a:cubicBezTo>
                      <a:pt x="18466" y="22879"/>
                      <a:pt x="18508" y="22837"/>
                      <a:pt x="18593" y="22794"/>
                    </a:cubicBezTo>
                    <a:cubicBezTo>
                      <a:pt x="18423" y="22687"/>
                      <a:pt x="18274" y="22602"/>
                      <a:pt x="18146" y="22517"/>
                    </a:cubicBezTo>
                    <a:cubicBezTo>
                      <a:pt x="18040" y="22453"/>
                      <a:pt x="17997" y="22347"/>
                      <a:pt x="18061" y="22304"/>
                    </a:cubicBezTo>
                    <a:cubicBezTo>
                      <a:pt x="18080" y="22292"/>
                      <a:pt x="18098" y="22286"/>
                      <a:pt x="18117" y="22286"/>
                    </a:cubicBezTo>
                    <a:cubicBezTo>
                      <a:pt x="18162" y="22286"/>
                      <a:pt x="18208" y="22317"/>
                      <a:pt x="18253" y="22347"/>
                    </a:cubicBezTo>
                    <a:cubicBezTo>
                      <a:pt x="18700" y="22645"/>
                      <a:pt x="19190" y="22751"/>
                      <a:pt x="19701" y="22751"/>
                    </a:cubicBezTo>
                    <a:cubicBezTo>
                      <a:pt x="19807" y="22758"/>
                      <a:pt x="19913" y="22760"/>
                      <a:pt x="20019" y="22760"/>
                    </a:cubicBezTo>
                    <a:cubicBezTo>
                      <a:pt x="20275" y="22760"/>
                      <a:pt x="20531" y="22745"/>
                      <a:pt x="20787" y="22730"/>
                    </a:cubicBezTo>
                    <a:cubicBezTo>
                      <a:pt x="21234" y="22709"/>
                      <a:pt x="21682" y="22666"/>
                      <a:pt x="22108" y="22560"/>
                    </a:cubicBezTo>
                    <a:cubicBezTo>
                      <a:pt x="22193" y="22517"/>
                      <a:pt x="22299" y="22517"/>
                      <a:pt x="22406" y="22517"/>
                    </a:cubicBezTo>
                    <a:cubicBezTo>
                      <a:pt x="22512" y="22730"/>
                      <a:pt x="22597" y="22922"/>
                      <a:pt x="22704" y="23113"/>
                    </a:cubicBezTo>
                    <a:cubicBezTo>
                      <a:pt x="23258" y="24093"/>
                      <a:pt x="23982" y="24924"/>
                      <a:pt x="24876" y="25605"/>
                    </a:cubicBezTo>
                    <a:cubicBezTo>
                      <a:pt x="24961" y="25669"/>
                      <a:pt x="25025" y="25754"/>
                      <a:pt x="25068" y="25797"/>
                    </a:cubicBezTo>
                    <a:cubicBezTo>
                      <a:pt x="25068" y="26031"/>
                      <a:pt x="25047" y="26202"/>
                      <a:pt x="25047" y="26372"/>
                    </a:cubicBezTo>
                    <a:cubicBezTo>
                      <a:pt x="25068" y="27075"/>
                      <a:pt x="25196" y="27756"/>
                      <a:pt x="25324" y="28416"/>
                    </a:cubicBezTo>
                    <a:cubicBezTo>
                      <a:pt x="25473" y="29290"/>
                      <a:pt x="25962" y="29950"/>
                      <a:pt x="26665" y="30440"/>
                    </a:cubicBezTo>
                    <a:cubicBezTo>
                      <a:pt x="26985" y="30653"/>
                      <a:pt x="27347" y="30802"/>
                      <a:pt x="27730" y="30823"/>
                    </a:cubicBezTo>
                    <a:cubicBezTo>
                      <a:pt x="27901" y="30823"/>
                      <a:pt x="28050" y="30823"/>
                      <a:pt x="28199" y="30674"/>
                    </a:cubicBezTo>
                    <a:cubicBezTo>
                      <a:pt x="27943" y="30440"/>
                      <a:pt x="27837" y="30142"/>
                      <a:pt x="27794" y="29822"/>
                    </a:cubicBezTo>
                    <a:cubicBezTo>
                      <a:pt x="27709" y="29162"/>
                      <a:pt x="27688" y="28480"/>
                      <a:pt x="27730" y="27799"/>
                    </a:cubicBezTo>
                    <a:cubicBezTo>
                      <a:pt x="27751" y="27501"/>
                      <a:pt x="27815" y="27203"/>
                      <a:pt x="27922" y="26926"/>
                    </a:cubicBezTo>
                    <a:cubicBezTo>
                      <a:pt x="28050" y="26649"/>
                      <a:pt x="28220" y="26457"/>
                      <a:pt x="28497" y="26351"/>
                    </a:cubicBezTo>
                    <a:cubicBezTo>
                      <a:pt x="28603" y="26329"/>
                      <a:pt x="28689" y="26287"/>
                      <a:pt x="28774" y="26244"/>
                    </a:cubicBezTo>
                    <a:cubicBezTo>
                      <a:pt x="28752" y="25797"/>
                      <a:pt x="28710" y="25350"/>
                      <a:pt x="28689" y="24902"/>
                    </a:cubicBezTo>
                    <a:cubicBezTo>
                      <a:pt x="28646" y="24327"/>
                      <a:pt x="28476" y="23816"/>
                      <a:pt x="28199" y="23326"/>
                    </a:cubicBezTo>
                    <a:cubicBezTo>
                      <a:pt x="27517" y="22049"/>
                      <a:pt x="26793" y="20813"/>
                      <a:pt x="26005" y="19599"/>
                    </a:cubicBezTo>
                    <a:cubicBezTo>
                      <a:pt x="25664" y="19109"/>
                      <a:pt x="25302" y="18620"/>
                      <a:pt x="24898" y="18194"/>
                    </a:cubicBezTo>
                    <a:cubicBezTo>
                      <a:pt x="24472" y="17746"/>
                      <a:pt x="24003" y="17427"/>
                      <a:pt x="23407" y="17278"/>
                    </a:cubicBezTo>
                    <a:cubicBezTo>
                      <a:pt x="22065" y="16958"/>
                      <a:pt x="20702" y="16767"/>
                      <a:pt x="19318" y="16660"/>
                    </a:cubicBezTo>
                    <a:cubicBezTo>
                      <a:pt x="18487" y="16596"/>
                      <a:pt x="17656" y="16575"/>
                      <a:pt x="16826" y="16490"/>
                    </a:cubicBezTo>
                    <a:cubicBezTo>
                      <a:pt x="16379" y="16469"/>
                      <a:pt x="15910" y="16405"/>
                      <a:pt x="15463" y="16319"/>
                    </a:cubicBezTo>
                    <a:cubicBezTo>
                      <a:pt x="14355" y="16106"/>
                      <a:pt x="13269" y="15808"/>
                      <a:pt x="12204" y="15468"/>
                    </a:cubicBezTo>
                    <a:cubicBezTo>
                      <a:pt x="11714" y="15318"/>
                      <a:pt x="11203" y="15169"/>
                      <a:pt x="10671" y="15169"/>
                    </a:cubicBezTo>
                    <a:lnTo>
                      <a:pt x="10564" y="15169"/>
                    </a:lnTo>
                    <a:cubicBezTo>
                      <a:pt x="10543" y="15127"/>
                      <a:pt x="10522" y="15084"/>
                      <a:pt x="10500" y="15042"/>
                    </a:cubicBezTo>
                    <a:cubicBezTo>
                      <a:pt x="10500" y="15042"/>
                      <a:pt x="10543" y="14978"/>
                      <a:pt x="10564" y="14978"/>
                    </a:cubicBezTo>
                    <a:cubicBezTo>
                      <a:pt x="10653" y="14955"/>
                      <a:pt x="10742" y="14946"/>
                      <a:pt x="10831" y="14946"/>
                    </a:cubicBezTo>
                    <a:cubicBezTo>
                      <a:pt x="10995" y="14946"/>
                      <a:pt x="11157" y="14979"/>
                      <a:pt x="11310" y="15020"/>
                    </a:cubicBezTo>
                    <a:cubicBezTo>
                      <a:pt x="11693" y="15105"/>
                      <a:pt x="12076" y="15191"/>
                      <a:pt x="12438" y="15318"/>
                    </a:cubicBezTo>
                    <a:cubicBezTo>
                      <a:pt x="13248" y="15574"/>
                      <a:pt x="14057" y="15766"/>
                      <a:pt x="14888" y="15979"/>
                    </a:cubicBezTo>
                    <a:cubicBezTo>
                      <a:pt x="14937" y="15993"/>
                      <a:pt x="14985" y="16000"/>
                      <a:pt x="15030" y="16000"/>
                    </a:cubicBezTo>
                    <a:cubicBezTo>
                      <a:pt x="15122" y="16000"/>
                      <a:pt x="15207" y="15972"/>
                      <a:pt x="15292" y="15915"/>
                    </a:cubicBezTo>
                    <a:cubicBezTo>
                      <a:pt x="15931" y="15510"/>
                      <a:pt x="16655" y="15297"/>
                      <a:pt x="17380" y="15105"/>
                    </a:cubicBezTo>
                    <a:cubicBezTo>
                      <a:pt x="17848" y="14999"/>
                      <a:pt x="18317" y="14893"/>
                      <a:pt x="18785" y="14765"/>
                    </a:cubicBezTo>
                    <a:cubicBezTo>
                      <a:pt x="18998" y="14701"/>
                      <a:pt x="19190" y="14616"/>
                      <a:pt x="19381" y="14530"/>
                    </a:cubicBezTo>
                    <a:cubicBezTo>
                      <a:pt x="19445" y="14488"/>
                      <a:pt x="19488" y="14445"/>
                      <a:pt x="19552" y="14381"/>
                    </a:cubicBezTo>
                    <a:cubicBezTo>
                      <a:pt x="19467" y="14275"/>
                      <a:pt x="19381" y="14190"/>
                      <a:pt x="19318" y="14083"/>
                    </a:cubicBezTo>
                    <a:cubicBezTo>
                      <a:pt x="19275" y="14019"/>
                      <a:pt x="19232" y="13934"/>
                      <a:pt x="19211" y="13849"/>
                    </a:cubicBezTo>
                    <a:cubicBezTo>
                      <a:pt x="19211" y="13828"/>
                      <a:pt x="19232" y="13785"/>
                      <a:pt x="19254" y="13764"/>
                    </a:cubicBezTo>
                    <a:cubicBezTo>
                      <a:pt x="19296" y="13764"/>
                      <a:pt x="19339" y="13764"/>
                      <a:pt x="19360" y="13785"/>
                    </a:cubicBezTo>
                    <a:cubicBezTo>
                      <a:pt x="19381" y="13785"/>
                      <a:pt x="19403" y="13806"/>
                      <a:pt x="19403" y="13828"/>
                    </a:cubicBezTo>
                    <a:cubicBezTo>
                      <a:pt x="19658" y="14232"/>
                      <a:pt x="19978" y="14530"/>
                      <a:pt x="20319" y="14829"/>
                    </a:cubicBezTo>
                    <a:cubicBezTo>
                      <a:pt x="21021" y="15468"/>
                      <a:pt x="21746" y="16106"/>
                      <a:pt x="22448" y="16745"/>
                    </a:cubicBezTo>
                    <a:cubicBezTo>
                      <a:pt x="22534" y="16809"/>
                      <a:pt x="22640" y="16873"/>
                      <a:pt x="22746" y="16894"/>
                    </a:cubicBezTo>
                    <a:cubicBezTo>
                      <a:pt x="23023" y="16958"/>
                      <a:pt x="23279" y="17044"/>
                      <a:pt x="23535" y="17086"/>
                    </a:cubicBezTo>
                    <a:cubicBezTo>
                      <a:pt x="24024" y="17193"/>
                      <a:pt x="24429" y="17448"/>
                      <a:pt x="24791" y="17768"/>
                    </a:cubicBezTo>
                    <a:cubicBezTo>
                      <a:pt x="24919" y="17895"/>
                      <a:pt x="25047" y="18023"/>
                      <a:pt x="25174" y="18172"/>
                    </a:cubicBezTo>
                    <a:cubicBezTo>
                      <a:pt x="25600" y="18641"/>
                      <a:pt x="25984" y="19152"/>
                      <a:pt x="26324" y="19706"/>
                    </a:cubicBezTo>
                    <a:cubicBezTo>
                      <a:pt x="26857" y="20579"/>
                      <a:pt x="27389" y="21473"/>
                      <a:pt x="27922" y="22368"/>
                    </a:cubicBezTo>
                    <a:cubicBezTo>
                      <a:pt x="28028" y="22560"/>
                      <a:pt x="28156" y="22709"/>
                      <a:pt x="28326" y="22837"/>
                    </a:cubicBezTo>
                    <a:cubicBezTo>
                      <a:pt x="28603" y="23028"/>
                      <a:pt x="28880" y="23177"/>
                      <a:pt x="29200" y="23241"/>
                    </a:cubicBezTo>
                    <a:cubicBezTo>
                      <a:pt x="29534" y="23322"/>
                      <a:pt x="29869" y="23359"/>
                      <a:pt x="30200" y="23359"/>
                    </a:cubicBezTo>
                    <a:cubicBezTo>
                      <a:pt x="30481" y="23359"/>
                      <a:pt x="30758" y="23333"/>
                      <a:pt x="31031" y="23284"/>
                    </a:cubicBezTo>
                    <a:cubicBezTo>
                      <a:pt x="31095" y="23284"/>
                      <a:pt x="31159" y="23284"/>
                      <a:pt x="31180" y="23220"/>
                    </a:cubicBezTo>
                    <a:cubicBezTo>
                      <a:pt x="31031" y="23113"/>
                      <a:pt x="30882" y="23028"/>
                      <a:pt x="30754" y="22922"/>
                    </a:cubicBezTo>
                    <a:cubicBezTo>
                      <a:pt x="29881" y="22198"/>
                      <a:pt x="29200" y="21346"/>
                      <a:pt x="28859" y="20238"/>
                    </a:cubicBezTo>
                    <a:cubicBezTo>
                      <a:pt x="28731" y="19791"/>
                      <a:pt x="28752" y="19386"/>
                      <a:pt x="28987" y="18982"/>
                    </a:cubicBezTo>
                    <a:cubicBezTo>
                      <a:pt x="29136" y="18726"/>
                      <a:pt x="29327" y="18492"/>
                      <a:pt x="29498" y="18236"/>
                    </a:cubicBezTo>
                    <a:cubicBezTo>
                      <a:pt x="29540" y="18151"/>
                      <a:pt x="29604" y="18087"/>
                      <a:pt x="29647" y="18023"/>
                    </a:cubicBezTo>
                    <a:cubicBezTo>
                      <a:pt x="29349" y="17363"/>
                      <a:pt x="28965" y="16767"/>
                      <a:pt x="28561" y="16192"/>
                    </a:cubicBezTo>
                    <a:cubicBezTo>
                      <a:pt x="28028" y="15425"/>
                      <a:pt x="27475" y="14680"/>
                      <a:pt x="26963" y="13913"/>
                    </a:cubicBezTo>
                    <a:cubicBezTo>
                      <a:pt x="26495" y="13167"/>
                      <a:pt x="25962" y="12465"/>
                      <a:pt x="25451" y="11740"/>
                    </a:cubicBezTo>
                    <a:cubicBezTo>
                      <a:pt x="25260" y="11442"/>
                      <a:pt x="25025" y="11187"/>
                      <a:pt x="24748" y="10952"/>
                    </a:cubicBezTo>
                    <a:cubicBezTo>
                      <a:pt x="24088" y="10377"/>
                      <a:pt x="23471" y="9760"/>
                      <a:pt x="22853" y="9121"/>
                    </a:cubicBezTo>
                    <a:cubicBezTo>
                      <a:pt x="22491" y="8738"/>
                      <a:pt x="22129" y="8375"/>
                      <a:pt x="21746" y="8035"/>
                    </a:cubicBezTo>
                    <a:cubicBezTo>
                      <a:pt x="21279" y="7620"/>
                      <a:pt x="20742" y="7429"/>
                      <a:pt x="20169" y="7429"/>
                    </a:cubicBezTo>
                    <a:cubicBezTo>
                      <a:pt x="20036" y="7429"/>
                      <a:pt x="19901" y="7440"/>
                      <a:pt x="19765" y="7460"/>
                    </a:cubicBezTo>
                    <a:cubicBezTo>
                      <a:pt x="19360" y="7545"/>
                      <a:pt x="18956" y="7630"/>
                      <a:pt x="18572" y="7779"/>
                    </a:cubicBezTo>
                    <a:cubicBezTo>
                      <a:pt x="17891" y="7992"/>
                      <a:pt x="17252" y="8248"/>
                      <a:pt x="16591" y="8503"/>
                    </a:cubicBezTo>
                    <a:cubicBezTo>
                      <a:pt x="15058" y="9100"/>
                      <a:pt x="13546" y="9696"/>
                      <a:pt x="12013" y="10314"/>
                    </a:cubicBezTo>
                    <a:cubicBezTo>
                      <a:pt x="11352" y="10590"/>
                      <a:pt x="10649" y="10739"/>
                      <a:pt x="9947" y="10761"/>
                    </a:cubicBezTo>
                    <a:cubicBezTo>
                      <a:pt x="9712" y="10761"/>
                      <a:pt x="9499" y="10761"/>
                      <a:pt x="9265" y="10676"/>
                    </a:cubicBezTo>
                    <a:cubicBezTo>
                      <a:pt x="9308" y="10612"/>
                      <a:pt x="9329" y="10548"/>
                      <a:pt x="9372" y="10527"/>
                    </a:cubicBezTo>
                    <a:cubicBezTo>
                      <a:pt x="9404" y="10516"/>
                      <a:pt x="9441" y="10511"/>
                      <a:pt x="9478" y="10511"/>
                    </a:cubicBezTo>
                    <a:cubicBezTo>
                      <a:pt x="9515" y="10511"/>
                      <a:pt x="9553" y="10516"/>
                      <a:pt x="9585" y="10527"/>
                    </a:cubicBezTo>
                    <a:cubicBezTo>
                      <a:pt x="9658" y="10529"/>
                      <a:pt x="9731" y="10530"/>
                      <a:pt x="9804" y="10530"/>
                    </a:cubicBezTo>
                    <a:cubicBezTo>
                      <a:pt x="10493" y="10530"/>
                      <a:pt x="11166" y="10434"/>
                      <a:pt x="11821" y="10164"/>
                    </a:cubicBezTo>
                    <a:cubicBezTo>
                      <a:pt x="12843" y="9739"/>
                      <a:pt x="13865" y="9334"/>
                      <a:pt x="14888" y="8929"/>
                    </a:cubicBezTo>
                    <a:cubicBezTo>
                      <a:pt x="14994" y="8887"/>
                      <a:pt x="15101" y="8844"/>
                      <a:pt x="15207" y="8759"/>
                    </a:cubicBezTo>
                    <a:cubicBezTo>
                      <a:pt x="15782" y="8354"/>
                      <a:pt x="16336" y="7907"/>
                      <a:pt x="16847" y="7396"/>
                    </a:cubicBezTo>
                    <a:cubicBezTo>
                      <a:pt x="16911" y="7311"/>
                      <a:pt x="16996" y="7225"/>
                      <a:pt x="17081" y="7119"/>
                    </a:cubicBezTo>
                    <a:cubicBezTo>
                      <a:pt x="16996" y="7012"/>
                      <a:pt x="16911" y="6949"/>
                      <a:pt x="16847" y="6863"/>
                    </a:cubicBezTo>
                    <a:cubicBezTo>
                      <a:pt x="16677" y="6672"/>
                      <a:pt x="16528" y="6459"/>
                      <a:pt x="16379" y="6267"/>
                    </a:cubicBezTo>
                    <a:cubicBezTo>
                      <a:pt x="16336" y="6182"/>
                      <a:pt x="16357" y="6118"/>
                      <a:pt x="16464" y="6075"/>
                    </a:cubicBezTo>
                    <a:cubicBezTo>
                      <a:pt x="16506" y="6118"/>
                      <a:pt x="16549" y="6161"/>
                      <a:pt x="16591" y="6203"/>
                    </a:cubicBezTo>
                    <a:cubicBezTo>
                      <a:pt x="16677" y="6310"/>
                      <a:pt x="16762" y="6437"/>
                      <a:pt x="16847" y="6544"/>
                    </a:cubicBezTo>
                    <a:cubicBezTo>
                      <a:pt x="17209" y="6970"/>
                      <a:pt x="17614" y="7311"/>
                      <a:pt x="18168" y="7460"/>
                    </a:cubicBezTo>
                    <a:cubicBezTo>
                      <a:pt x="18279" y="7497"/>
                      <a:pt x="18390" y="7520"/>
                      <a:pt x="18506" y="7520"/>
                    </a:cubicBezTo>
                    <a:cubicBezTo>
                      <a:pt x="18589" y="7520"/>
                      <a:pt x="18675" y="7508"/>
                      <a:pt x="18764" y="7481"/>
                    </a:cubicBezTo>
                    <a:cubicBezTo>
                      <a:pt x="19062" y="7396"/>
                      <a:pt x="19360" y="7332"/>
                      <a:pt x="19637" y="7268"/>
                    </a:cubicBezTo>
                    <a:cubicBezTo>
                      <a:pt x="19828" y="7234"/>
                      <a:pt x="20014" y="7216"/>
                      <a:pt x="20196" y="7216"/>
                    </a:cubicBezTo>
                    <a:cubicBezTo>
                      <a:pt x="20805" y="7216"/>
                      <a:pt x="21360" y="7412"/>
                      <a:pt x="21852" y="7822"/>
                    </a:cubicBezTo>
                    <a:cubicBezTo>
                      <a:pt x="22278" y="8205"/>
                      <a:pt x="22661" y="8610"/>
                      <a:pt x="23066" y="9014"/>
                    </a:cubicBezTo>
                    <a:cubicBezTo>
                      <a:pt x="23598" y="9547"/>
                      <a:pt x="24131" y="10101"/>
                      <a:pt x="24706" y="10612"/>
                    </a:cubicBezTo>
                    <a:cubicBezTo>
                      <a:pt x="25111" y="10995"/>
                      <a:pt x="25494" y="11378"/>
                      <a:pt x="25813" y="11847"/>
                    </a:cubicBezTo>
                    <a:cubicBezTo>
                      <a:pt x="26005" y="12145"/>
                      <a:pt x="26239" y="12443"/>
                      <a:pt x="26452" y="12720"/>
                    </a:cubicBezTo>
                    <a:cubicBezTo>
                      <a:pt x="26977" y="13425"/>
                      <a:pt x="27729" y="13802"/>
                      <a:pt x="28553" y="13802"/>
                    </a:cubicBezTo>
                    <a:cubicBezTo>
                      <a:pt x="28799" y="13802"/>
                      <a:pt x="29051" y="13768"/>
                      <a:pt x="29306" y="13700"/>
                    </a:cubicBezTo>
                    <a:cubicBezTo>
                      <a:pt x="29349" y="13700"/>
                      <a:pt x="29413" y="13679"/>
                      <a:pt x="29455" y="13679"/>
                    </a:cubicBezTo>
                    <a:cubicBezTo>
                      <a:pt x="29498" y="13657"/>
                      <a:pt x="29562" y="13615"/>
                      <a:pt x="29647" y="13572"/>
                    </a:cubicBezTo>
                    <a:cubicBezTo>
                      <a:pt x="29029" y="13317"/>
                      <a:pt x="28561" y="12933"/>
                      <a:pt x="28092" y="12507"/>
                    </a:cubicBezTo>
                    <a:cubicBezTo>
                      <a:pt x="27538" y="12017"/>
                      <a:pt x="27176" y="11400"/>
                      <a:pt x="26900" y="10739"/>
                    </a:cubicBezTo>
                    <a:cubicBezTo>
                      <a:pt x="26793" y="10484"/>
                      <a:pt x="26750" y="10207"/>
                      <a:pt x="26836" y="9951"/>
                    </a:cubicBezTo>
                    <a:cubicBezTo>
                      <a:pt x="26900" y="9760"/>
                      <a:pt x="26942" y="9568"/>
                      <a:pt x="27027" y="9398"/>
                    </a:cubicBezTo>
                    <a:cubicBezTo>
                      <a:pt x="27155" y="9142"/>
                      <a:pt x="27304" y="8865"/>
                      <a:pt x="27475" y="8588"/>
                    </a:cubicBezTo>
                    <a:lnTo>
                      <a:pt x="27475" y="8567"/>
                    </a:lnTo>
                    <a:cubicBezTo>
                      <a:pt x="27113" y="7971"/>
                      <a:pt x="26687" y="7460"/>
                      <a:pt x="26239" y="6949"/>
                    </a:cubicBezTo>
                    <a:cubicBezTo>
                      <a:pt x="25707" y="6373"/>
                      <a:pt x="25196" y="5820"/>
                      <a:pt x="24663" y="5245"/>
                    </a:cubicBezTo>
                    <a:cubicBezTo>
                      <a:pt x="24365" y="4904"/>
                      <a:pt x="24046" y="4606"/>
                      <a:pt x="23662" y="4350"/>
                    </a:cubicBezTo>
                    <a:cubicBezTo>
                      <a:pt x="23343" y="4137"/>
                      <a:pt x="23023" y="3946"/>
                      <a:pt x="22683" y="3733"/>
                    </a:cubicBezTo>
                    <a:cubicBezTo>
                      <a:pt x="22065" y="3371"/>
                      <a:pt x="21447" y="2987"/>
                      <a:pt x="20830" y="2604"/>
                    </a:cubicBezTo>
                    <a:cubicBezTo>
                      <a:pt x="20020" y="2114"/>
                      <a:pt x="19232" y="1560"/>
                      <a:pt x="18487" y="964"/>
                    </a:cubicBezTo>
                    <a:cubicBezTo>
                      <a:pt x="18317" y="815"/>
                      <a:pt x="18125" y="666"/>
                      <a:pt x="17933" y="559"/>
                    </a:cubicBezTo>
                    <a:cubicBezTo>
                      <a:pt x="17635" y="346"/>
                      <a:pt x="17316" y="176"/>
                      <a:pt x="16954" y="91"/>
                    </a:cubicBezTo>
                    <a:cubicBezTo>
                      <a:pt x="16751" y="37"/>
                      <a:pt x="16549" y="0"/>
                      <a:pt x="163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6" name="Google Shape;1386;p39"/>
              <p:cNvSpPr/>
              <p:nvPr/>
            </p:nvSpPr>
            <p:spPr>
              <a:xfrm>
                <a:off x="2618183" y="1428729"/>
                <a:ext cx="1345860" cy="439957"/>
              </a:xfrm>
              <a:custGeom>
                <a:avLst/>
                <a:gdLst/>
                <a:ahLst/>
                <a:cxnLst/>
                <a:rect l="l" t="t" r="r" b="b"/>
                <a:pathLst>
                  <a:path w="23769" h="7770" extrusionOk="0">
                    <a:moveTo>
                      <a:pt x="19772" y="695"/>
                    </a:moveTo>
                    <a:cubicBezTo>
                      <a:pt x="20224" y="695"/>
                      <a:pt x="20676" y="714"/>
                      <a:pt x="21128" y="746"/>
                    </a:cubicBezTo>
                    <a:cubicBezTo>
                      <a:pt x="21384" y="767"/>
                      <a:pt x="21639" y="810"/>
                      <a:pt x="21874" y="873"/>
                    </a:cubicBezTo>
                    <a:cubicBezTo>
                      <a:pt x="22257" y="980"/>
                      <a:pt x="22534" y="1235"/>
                      <a:pt x="22683" y="1598"/>
                    </a:cubicBezTo>
                    <a:cubicBezTo>
                      <a:pt x="22811" y="1896"/>
                      <a:pt x="22875" y="2215"/>
                      <a:pt x="22896" y="2556"/>
                    </a:cubicBezTo>
                    <a:cubicBezTo>
                      <a:pt x="22938" y="3152"/>
                      <a:pt x="22960" y="3749"/>
                      <a:pt x="22960" y="4366"/>
                    </a:cubicBezTo>
                    <a:cubicBezTo>
                      <a:pt x="22960" y="4963"/>
                      <a:pt x="22896" y="5559"/>
                      <a:pt x="22768" y="6155"/>
                    </a:cubicBezTo>
                    <a:cubicBezTo>
                      <a:pt x="22640" y="6688"/>
                      <a:pt x="22491" y="6901"/>
                      <a:pt x="21831" y="6986"/>
                    </a:cubicBezTo>
                    <a:cubicBezTo>
                      <a:pt x="20787" y="7114"/>
                      <a:pt x="19744" y="7177"/>
                      <a:pt x="18700" y="7177"/>
                    </a:cubicBezTo>
                    <a:cubicBezTo>
                      <a:pt x="17678" y="7199"/>
                      <a:pt x="16656" y="7220"/>
                      <a:pt x="15655" y="7220"/>
                    </a:cubicBezTo>
                    <a:cubicBezTo>
                      <a:pt x="14675" y="7241"/>
                      <a:pt x="13695" y="7241"/>
                      <a:pt x="12716" y="7241"/>
                    </a:cubicBezTo>
                    <a:cubicBezTo>
                      <a:pt x="12375" y="7241"/>
                      <a:pt x="12055" y="7220"/>
                      <a:pt x="11736" y="7135"/>
                    </a:cubicBezTo>
                    <a:cubicBezTo>
                      <a:pt x="11651" y="7092"/>
                      <a:pt x="11544" y="7071"/>
                      <a:pt x="11438" y="7007"/>
                    </a:cubicBezTo>
                    <a:cubicBezTo>
                      <a:pt x="11182" y="6901"/>
                      <a:pt x="11033" y="6709"/>
                      <a:pt x="11012" y="6432"/>
                    </a:cubicBezTo>
                    <a:cubicBezTo>
                      <a:pt x="10990" y="6240"/>
                      <a:pt x="10948" y="6049"/>
                      <a:pt x="10948" y="5857"/>
                    </a:cubicBezTo>
                    <a:cubicBezTo>
                      <a:pt x="10927" y="5048"/>
                      <a:pt x="10863" y="4238"/>
                      <a:pt x="10884" y="3429"/>
                    </a:cubicBezTo>
                    <a:cubicBezTo>
                      <a:pt x="10884" y="2748"/>
                      <a:pt x="10948" y="2045"/>
                      <a:pt x="11012" y="1363"/>
                    </a:cubicBezTo>
                    <a:cubicBezTo>
                      <a:pt x="11033" y="1108"/>
                      <a:pt x="11225" y="980"/>
                      <a:pt x="11438" y="873"/>
                    </a:cubicBezTo>
                    <a:cubicBezTo>
                      <a:pt x="11502" y="831"/>
                      <a:pt x="11587" y="810"/>
                      <a:pt x="11672" y="810"/>
                    </a:cubicBezTo>
                    <a:cubicBezTo>
                      <a:pt x="11928" y="767"/>
                      <a:pt x="12183" y="746"/>
                      <a:pt x="12439" y="746"/>
                    </a:cubicBezTo>
                    <a:lnTo>
                      <a:pt x="13333" y="746"/>
                    </a:lnTo>
                    <a:cubicBezTo>
                      <a:pt x="14419" y="746"/>
                      <a:pt x="15506" y="746"/>
                      <a:pt x="16144" y="724"/>
                    </a:cubicBezTo>
                    <a:lnTo>
                      <a:pt x="16166" y="746"/>
                    </a:lnTo>
                    <a:cubicBezTo>
                      <a:pt x="17486" y="724"/>
                      <a:pt x="18381" y="703"/>
                      <a:pt x="19275" y="703"/>
                    </a:cubicBezTo>
                    <a:cubicBezTo>
                      <a:pt x="19441" y="697"/>
                      <a:pt x="19606" y="695"/>
                      <a:pt x="19772" y="695"/>
                    </a:cubicBezTo>
                    <a:close/>
                    <a:moveTo>
                      <a:pt x="8903" y="4388"/>
                    </a:moveTo>
                    <a:cubicBezTo>
                      <a:pt x="9138" y="4388"/>
                      <a:pt x="9351" y="4409"/>
                      <a:pt x="9542" y="4473"/>
                    </a:cubicBezTo>
                    <a:cubicBezTo>
                      <a:pt x="9713" y="4537"/>
                      <a:pt x="9819" y="4664"/>
                      <a:pt x="9840" y="4835"/>
                    </a:cubicBezTo>
                    <a:cubicBezTo>
                      <a:pt x="9883" y="5282"/>
                      <a:pt x="9947" y="5751"/>
                      <a:pt x="9989" y="6198"/>
                    </a:cubicBezTo>
                    <a:cubicBezTo>
                      <a:pt x="9989" y="6347"/>
                      <a:pt x="9989" y="6496"/>
                      <a:pt x="9947" y="6624"/>
                    </a:cubicBezTo>
                    <a:cubicBezTo>
                      <a:pt x="9883" y="6901"/>
                      <a:pt x="9713" y="7071"/>
                      <a:pt x="9436" y="7092"/>
                    </a:cubicBezTo>
                    <a:cubicBezTo>
                      <a:pt x="9351" y="7114"/>
                      <a:pt x="9287" y="7114"/>
                      <a:pt x="9201" y="7114"/>
                    </a:cubicBezTo>
                    <a:cubicBezTo>
                      <a:pt x="8563" y="7135"/>
                      <a:pt x="7902" y="7135"/>
                      <a:pt x="7263" y="7156"/>
                    </a:cubicBezTo>
                    <a:lnTo>
                      <a:pt x="5773" y="7177"/>
                    </a:lnTo>
                    <a:cubicBezTo>
                      <a:pt x="5261" y="7199"/>
                      <a:pt x="4772" y="7220"/>
                      <a:pt x="4282" y="7241"/>
                    </a:cubicBezTo>
                    <a:cubicBezTo>
                      <a:pt x="3643" y="7241"/>
                      <a:pt x="3004" y="7263"/>
                      <a:pt x="2365" y="7263"/>
                    </a:cubicBezTo>
                    <a:cubicBezTo>
                      <a:pt x="2195" y="7241"/>
                      <a:pt x="2003" y="7220"/>
                      <a:pt x="1832" y="7177"/>
                    </a:cubicBezTo>
                    <a:cubicBezTo>
                      <a:pt x="1747" y="7177"/>
                      <a:pt x="1683" y="7156"/>
                      <a:pt x="1619" y="7114"/>
                    </a:cubicBezTo>
                    <a:cubicBezTo>
                      <a:pt x="1470" y="7050"/>
                      <a:pt x="1407" y="6901"/>
                      <a:pt x="1470" y="6752"/>
                    </a:cubicBezTo>
                    <a:cubicBezTo>
                      <a:pt x="1513" y="6602"/>
                      <a:pt x="1577" y="6475"/>
                      <a:pt x="1662" y="6326"/>
                    </a:cubicBezTo>
                    <a:cubicBezTo>
                      <a:pt x="1939" y="5836"/>
                      <a:pt x="2237" y="5346"/>
                      <a:pt x="2514" y="4856"/>
                    </a:cubicBezTo>
                    <a:cubicBezTo>
                      <a:pt x="2684" y="4579"/>
                      <a:pt x="2919" y="4451"/>
                      <a:pt x="3238" y="4430"/>
                    </a:cubicBezTo>
                    <a:cubicBezTo>
                      <a:pt x="3621" y="4409"/>
                      <a:pt x="4005" y="4409"/>
                      <a:pt x="4388" y="4409"/>
                    </a:cubicBezTo>
                    <a:cubicBezTo>
                      <a:pt x="4942" y="4430"/>
                      <a:pt x="5496" y="4451"/>
                      <a:pt x="6049" y="4494"/>
                    </a:cubicBezTo>
                    <a:lnTo>
                      <a:pt x="6262" y="4494"/>
                    </a:lnTo>
                    <a:cubicBezTo>
                      <a:pt x="7157" y="4451"/>
                      <a:pt x="8030" y="4430"/>
                      <a:pt x="8903" y="4388"/>
                    </a:cubicBezTo>
                    <a:close/>
                    <a:moveTo>
                      <a:pt x="5389" y="0"/>
                    </a:moveTo>
                    <a:cubicBezTo>
                      <a:pt x="4729" y="0"/>
                      <a:pt x="4197" y="234"/>
                      <a:pt x="3813" y="788"/>
                    </a:cubicBezTo>
                    <a:cubicBezTo>
                      <a:pt x="3664" y="1022"/>
                      <a:pt x="3494" y="1257"/>
                      <a:pt x="3366" y="1491"/>
                    </a:cubicBezTo>
                    <a:cubicBezTo>
                      <a:pt x="2876" y="2258"/>
                      <a:pt x="2450" y="3046"/>
                      <a:pt x="2024" y="3855"/>
                    </a:cubicBezTo>
                    <a:cubicBezTo>
                      <a:pt x="1470" y="4941"/>
                      <a:pt x="917" y="6006"/>
                      <a:pt x="214" y="7007"/>
                    </a:cubicBezTo>
                    <a:cubicBezTo>
                      <a:pt x="129" y="7114"/>
                      <a:pt x="86" y="7241"/>
                      <a:pt x="1" y="7390"/>
                    </a:cubicBezTo>
                    <a:cubicBezTo>
                      <a:pt x="214" y="7582"/>
                      <a:pt x="214" y="7582"/>
                      <a:pt x="406" y="7582"/>
                    </a:cubicBezTo>
                    <a:cubicBezTo>
                      <a:pt x="810" y="7603"/>
                      <a:pt x="1215" y="7603"/>
                      <a:pt x="1598" y="7603"/>
                    </a:cubicBezTo>
                    <a:cubicBezTo>
                      <a:pt x="4473" y="7646"/>
                      <a:pt x="7327" y="7667"/>
                      <a:pt x="10202" y="7689"/>
                    </a:cubicBezTo>
                    <a:cubicBezTo>
                      <a:pt x="11544" y="7689"/>
                      <a:pt x="12886" y="7689"/>
                      <a:pt x="14228" y="7667"/>
                    </a:cubicBezTo>
                    <a:cubicBezTo>
                      <a:pt x="15101" y="7667"/>
                      <a:pt x="15995" y="7582"/>
                      <a:pt x="16890" y="7582"/>
                    </a:cubicBezTo>
                    <a:cubicBezTo>
                      <a:pt x="18168" y="7561"/>
                      <a:pt x="19467" y="7561"/>
                      <a:pt x="20745" y="7561"/>
                    </a:cubicBezTo>
                    <a:cubicBezTo>
                      <a:pt x="21235" y="7582"/>
                      <a:pt x="21724" y="7603"/>
                      <a:pt x="22214" y="7731"/>
                    </a:cubicBezTo>
                    <a:cubicBezTo>
                      <a:pt x="22348" y="7758"/>
                      <a:pt x="22478" y="7770"/>
                      <a:pt x="22608" y="7770"/>
                    </a:cubicBezTo>
                    <a:cubicBezTo>
                      <a:pt x="22787" y="7770"/>
                      <a:pt x="22966" y="7747"/>
                      <a:pt x="23151" y="7710"/>
                    </a:cubicBezTo>
                    <a:cubicBezTo>
                      <a:pt x="23343" y="7667"/>
                      <a:pt x="23492" y="7518"/>
                      <a:pt x="23535" y="7327"/>
                    </a:cubicBezTo>
                    <a:cubicBezTo>
                      <a:pt x="23556" y="7220"/>
                      <a:pt x="23599" y="7114"/>
                      <a:pt x="23599" y="7007"/>
                    </a:cubicBezTo>
                    <a:cubicBezTo>
                      <a:pt x="23663" y="6283"/>
                      <a:pt x="23726" y="5580"/>
                      <a:pt x="23748" y="4856"/>
                    </a:cubicBezTo>
                    <a:cubicBezTo>
                      <a:pt x="23769" y="4132"/>
                      <a:pt x="23769" y="3408"/>
                      <a:pt x="23748" y="2684"/>
                    </a:cubicBezTo>
                    <a:cubicBezTo>
                      <a:pt x="23748" y="2407"/>
                      <a:pt x="23726" y="2109"/>
                      <a:pt x="23684" y="1832"/>
                    </a:cubicBezTo>
                    <a:cubicBezTo>
                      <a:pt x="23641" y="1470"/>
                      <a:pt x="23556" y="1129"/>
                      <a:pt x="23407" y="810"/>
                    </a:cubicBezTo>
                    <a:cubicBezTo>
                      <a:pt x="23237" y="469"/>
                      <a:pt x="22960" y="234"/>
                      <a:pt x="22598" y="149"/>
                    </a:cubicBezTo>
                    <a:cubicBezTo>
                      <a:pt x="22257" y="64"/>
                      <a:pt x="21937" y="22"/>
                      <a:pt x="21597" y="22"/>
                    </a:cubicBezTo>
                    <a:cubicBezTo>
                      <a:pt x="20702" y="22"/>
                      <a:pt x="19808" y="0"/>
                      <a:pt x="18913" y="0"/>
                    </a:cubicBezTo>
                    <a:lnTo>
                      <a:pt x="9521" y="0"/>
                    </a:lnTo>
                    <a:cubicBezTo>
                      <a:pt x="8598" y="0"/>
                      <a:pt x="7685" y="10"/>
                      <a:pt x="6768" y="10"/>
                    </a:cubicBezTo>
                    <a:cubicBezTo>
                      <a:pt x="6310" y="10"/>
                      <a:pt x="5851" y="7"/>
                      <a:pt x="53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7" name="Google Shape;1387;p39"/>
              <p:cNvSpPr/>
              <p:nvPr/>
            </p:nvSpPr>
            <p:spPr>
              <a:xfrm>
                <a:off x="2642304" y="1446792"/>
                <a:ext cx="1303676" cy="404058"/>
              </a:xfrm>
              <a:custGeom>
                <a:avLst/>
                <a:gdLst/>
                <a:ahLst/>
                <a:cxnLst/>
                <a:rect l="l" t="t" r="r" b="b"/>
                <a:pathLst>
                  <a:path w="23024" h="7136" extrusionOk="0">
                    <a:moveTo>
                      <a:pt x="4942" y="1"/>
                    </a:moveTo>
                    <a:cubicBezTo>
                      <a:pt x="4367" y="1"/>
                      <a:pt x="3941" y="214"/>
                      <a:pt x="3643" y="661"/>
                    </a:cubicBezTo>
                    <a:cubicBezTo>
                      <a:pt x="3494" y="874"/>
                      <a:pt x="3323" y="1108"/>
                      <a:pt x="3195" y="1342"/>
                    </a:cubicBezTo>
                    <a:cubicBezTo>
                      <a:pt x="2770" y="2024"/>
                      <a:pt x="2322" y="2791"/>
                      <a:pt x="1875" y="3685"/>
                    </a:cubicBezTo>
                    <a:lnTo>
                      <a:pt x="1769" y="3877"/>
                    </a:lnTo>
                    <a:cubicBezTo>
                      <a:pt x="1257" y="4878"/>
                      <a:pt x="704" y="5921"/>
                      <a:pt x="43" y="6858"/>
                    </a:cubicBezTo>
                    <a:cubicBezTo>
                      <a:pt x="22" y="6880"/>
                      <a:pt x="1" y="6922"/>
                      <a:pt x="1" y="6944"/>
                    </a:cubicBezTo>
                    <a:cubicBezTo>
                      <a:pt x="299" y="6944"/>
                      <a:pt x="597" y="6965"/>
                      <a:pt x="874" y="6965"/>
                    </a:cubicBezTo>
                    <a:cubicBezTo>
                      <a:pt x="704" y="6795"/>
                      <a:pt x="640" y="6560"/>
                      <a:pt x="725" y="6326"/>
                    </a:cubicBezTo>
                    <a:cubicBezTo>
                      <a:pt x="789" y="6156"/>
                      <a:pt x="853" y="5985"/>
                      <a:pt x="938" y="5858"/>
                    </a:cubicBezTo>
                    <a:cubicBezTo>
                      <a:pt x="1087" y="5602"/>
                      <a:pt x="1236" y="5346"/>
                      <a:pt x="1385" y="5091"/>
                    </a:cubicBezTo>
                    <a:cubicBezTo>
                      <a:pt x="1534" y="4857"/>
                      <a:pt x="1662" y="4622"/>
                      <a:pt x="1811" y="4388"/>
                    </a:cubicBezTo>
                    <a:cubicBezTo>
                      <a:pt x="2024" y="4026"/>
                      <a:pt x="2344" y="3813"/>
                      <a:pt x="2770" y="3792"/>
                    </a:cubicBezTo>
                    <a:cubicBezTo>
                      <a:pt x="3089" y="3770"/>
                      <a:pt x="3387" y="3770"/>
                      <a:pt x="3664" y="3770"/>
                    </a:cubicBezTo>
                    <a:lnTo>
                      <a:pt x="3962" y="3770"/>
                    </a:lnTo>
                    <a:cubicBezTo>
                      <a:pt x="4346" y="3770"/>
                      <a:pt x="4729" y="3792"/>
                      <a:pt x="5112" y="3813"/>
                    </a:cubicBezTo>
                    <a:cubicBezTo>
                      <a:pt x="5283" y="3834"/>
                      <a:pt x="5453" y="3834"/>
                      <a:pt x="5623" y="3856"/>
                    </a:cubicBezTo>
                    <a:lnTo>
                      <a:pt x="5815" y="3856"/>
                    </a:lnTo>
                    <a:lnTo>
                      <a:pt x="8456" y="3749"/>
                    </a:lnTo>
                    <a:lnTo>
                      <a:pt x="8562" y="3749"/>
                    </a:lnTo>
                    <a:cubicBezTo>
                      <a:pt x="8818" y="3749"/>
                      <a:pt x="9031" y="3792"/>
                      <a:pt x="9244" y="3877"/>
                    </a:cubicBezTo>
                    <a:cubicBezTo>
                      <a:pt x="9521" y="3983"/>
                      <a:pt x="9691" y="4196"/>
                      <a:pt x="9713" y="4473"/>
                    </a:cubicBezTo>
                    <a:lnTo>
                      <a:pt x="9713" y="4516"/>
                    </a:lnTo>
                    <a:cubicBezTo>
                      <a:pt x="9776" y="4942"/>
                      <a:pt x="9819" y="5410"/>
                      <a:pt x="9862" y="5858"/>
                    </a:cubicBezTo>
                    <a:cubicBezTo>
                      <a:pt x="9883" y="6007"/>
                      <a:pt x="9862" y="6177"/>
                      <a:pt x="9819" y="6369"/>
                    </a:cubicBezTo>
                    <a:cubicBezTo>
                      <a:pt x="9755" y="6688"/>
                      <a:pt x="9563" y="6922"/>
                      <a:pt x="9287" y="7029"/>
                    </a:cubicBezTo>
                    <a:lnTo>
                      <a:pt x="9755" y="7029"/>
                    </a:lnTo>
                    <a:cubicBezTo>
                      <a:pt x="10181" y="7050"/>
                      <a:pt x="10586" y="7050"/>
                      <a:pt x="11012" y="7050"/>
                    </a:cubicBezTo>
                    <a:cubicBezTo>
                      <a:pt x="10969" y="7029"/>
                      <a:pt x="10927" y="7008"/>
                      <a:pt x="10863" y="6986"/>
                    </a:cubicBezTo>
                    <a:cubicBezTo>
                      <a:pt x="10501" y="6816"/>
                      <a:pt x="10288" y="6539"/>
                      <a:pt x="10266" y="6134"/>
                    </a:cubicBezTo>
                    <a:cubicBezTo>
                      <a:pt x="10245" y="6070"/>
                      <a:pt x="10245" y="6007"/>
                      <a:pt x="10224" y="5943"/>
                    </a:cubicBezTo>
                    <a:cubicBezTo>
                      <a:pt x="10224" y="5815"/>
                      <a:pt x="10202" y="5687"/>
                      <a:pt x="10202" y="5559"/>
                    </a:cubicBezTo>
                    <a:cubicBezTo>
                      <a:pt x="10181" y="5346"/>
                      <a:pt x="10181" y="5155"/>
                      <a:pt x="10181" y="4963"/>
                    </a:cubicBezTo>
                    <a:cubicBezTo>
                      <a:pt x="10138" y="4367"/>
                      <a:pt x="10117" y="3728"/>
                      <a:pt x="10117" y="3110"/>
                    </a:cubicBezTo>
                    <a:cubicBezTo>
                      <a:pt x="10138" y="2514"/>
                      <a:pt x="10181" y="1917"/>
                      <a:pt x="10224" y="1342"/>
                    </a:cubicBezTo>
                    <a:lnTo>
                      <a:pt x="10266" y="1023"/>
                    </a:lnTo>
                    <a:cubicBezTo>
                      <a:pt x="10288" y="576"/>
                      <a:pt x="10671" y="363"/>
                      <a:pt x="10841" y="278"/>
                    </a:cubicBezTo>
                    <a:cubicBezTo>
                      <a:pt x="10948" y="214"/>
                      <a:pt x="11054" y="171"/>
                      <a:pt x="11203" y="171"/>
                    </a:cubicBezTo>
                    <a:cubicBezTo>
                      <a:pt x="11438" y="150"/>
                      <a:pt x="11715" y="107"/>
                      <a:pt x="11991" y="107"/>
                    </a:cubicBezTo>
                    <a:lnTo>
                      <a:pt x="12907" y="107"/>
                    </a:lnTo>
                    <a:cubicBezTo>
                      <a:pt x="13716" y="107"/>
                      <a:pt x="14526" y="107"/>
                      <a:pt x="15165" y="86"/>
                    </a:cubicBezTo>
                    <a:lnTo>
                      <a:pt x="16890" y="86"/>
                    </a:lnTo>
                    <a:cubicBezTo>
                      <a:pt x="17657" y="65"/>
                      <a:pt x="18253" y="43"/>
                      <a:pt x="18849" y="43"/>
                    </a:cubicBezTo>
                    <a:lnTo>
                      <a:pt x="18871" y="43"/>
                    </a:lnTo>
                    <a:cubicBezTo>
                      <a:pt x="19446" y="43"/>
                      <a:pt x="20063" y="65"/>
                      <a:pt x="20723" y="107"/>
                    </a:cubicBezTo>
                    <a:cubicBezTo>
                      <a:pt x="21000" y="128"/>
                      <a:pt x="21298" y="192"/>
                      <a:pt x="21533" y="256"/>
                    </a:cubicBezTo>
                    <a:cubicBezTo>
                      <a:pt x="22001" y="363"/>
                      <a:pt x="22342" y="682"/>
                      <a:pt x="22555" y="1151"/>
                    </a:cubicBezTo>
                    <a:cubicBezTo>
                      <a:pt x="22683" y="1470"/>
                      <a:pt x="22768" y="1811"/>
                      <a:pt x="22789" y="2216"/>
                    </a:cubicBezTo>
                    <a:cubicBezTo>
                      <a:pt x="22811" y="2748"/>
                      <a:pt x="22853" y="3387"/>
                      <a:pt x="22853" y="4047"/>
                    </a:cubicBezTo>
                    <a:cubicBezTo>
                      <a:pt x="22853" y="4601"/>
                      <a:pt x="22789" y="5219"/>
                      <a:pt x="22640" y="5900"/>
                    </a:cubicBezTo>
                    <a:cubicBezTo>
                      <a:pt x="22534" y="6518"/>
                      <a:pt x="22278" y="6880"/>
                      <a:pt x="21448" y="6986"/>
                    </a:cubicBezTo>
                    <a:cubicBezTo>
                      <a:pt x="21426" y="6986"/>
                      <a:pt x="21384" y="7008"/>
                      <a:pt x="21362" y="7008"/>
                    </a:cubicBezTo>
                    <a:cubicBezTo>
                      <a:pt x="21533" y="7029"/>
                      <a:pt x="21703" y="7050"/>
                      <a:pt x="21852" y="7093"/>
                    </a:cubicBezTo>
                    <a:cubicBezTo>
                      <a:pt x="21956" y="7113"/>
                      <a:pt x="22059" y="7134"/>
                      <a:pt x="22163" y="7135"/>
                    </a:cubicBezTo>
                    <a:lnTo>
                      <a:pt x="22163" y="7135"/>
                    </a:lnTo>
                    <a:cubicBezTo>
                      <a:pt x="22308" y="7134"/>
                      <a:pt x="22454" y="7113"/>
                      <a:pt x="22640" y="7071"/>
                    </a:cubicBezTo>
                    <a:cubicBezTo>
                      <a:pt x="22725" y="7050"/>
                      <a:pt x="22768" y="7008"/>
                      <a:pt x="22789" y="6922"/>
                    </a:cubicBezTo>
                    <a:cubicBezTo>
                      <a:pt x="22811" y="6837"/>
                      <a:pt x="22832" y="6731"/>
                      <a:pt x="22832" y="6646"/>
                    </a:cubicBezTo>
                    <a:cubicBezTo>
                      <a:pt x="22853" y="6475"/>
                      <a:pt x="22874" y="6283"/>
                      <a:pt x="22896" y="6092"/>
                    </a:cubicBezTo>
                    <a:cubicBezTo>
                      <a:pt x="22938" y="5581"/>
                      <a:pt x="22981" y="5048"/>
                      <a:pt x="23002" y="4537"/>
                    </a:cubicBezTo>
                    <a:cubicBezTo>
                      <a:pt x="23024" y="3941"/>
                      <a:pt x="23002" y="3323"/>
                      <a:pt x="23002" y="2727"/>
                    </a:cubicBezTo>
                    <a:lnTo>
                      <a:pt x="22981" y="2386"/>
                    </a:lnTo>
                    <a:cubicBezTo>
                      <a:pt x="22981" y="2109"/>
                      <a:pt x="22960" y="1832"/>
                      <a:pt x="22938" y="1534"/>
                    </a:cubicBezTo>
                    <a:cubicBezTo>
                      <a:pt x="22896" y="1215"/>
                      <a:pt x="22811" y="916"/>
                      <a:pt x="22683" y="640"/>
                    </a:cubicBezTo>
                    <a:cubicBezTo>
                      <a:pt x="22555" y="384"/>
                      <a:pt x="22363" y="214"/>
                      <a:pt x="22065" y="150"/>
                    </a:cubicBezTo>
                    <a:cubicBezTo>
                      <a:pt x="21788" y="65"/>
                      <a:pt x="21490" y="43"/>
                      <a:pt x="21149" y="22"/>
                    </a:cubicBezTo>
                    <a:lnTo>
                      <a:pt x="20787" y="22"/>
                    </a:lnTo>
                    <a:cubicBezTo>
                      <a:pt x="20021" y="22"/>
                      <a:pt x="19233" y="1"/>
                      <a:pt x="18466" y="1"/>
                    </a:cubicBezTo>
                    <a:close/>
                    <a:moveTo>
                      <a:pt x="22163" y="7135"/>
                    </a:moveTo>
                    <a:cubicBezTo>
                      <a:pt x="22159" y="7135"/>
                      <a:pt x="22154" y="7135"/>
                      <a:pt x="22150" y="7135"/>
                    </a:cubicBezTo>
                    <a:lnTo>
                      <a:pt x="22172" y="7135"/>
                    </a:lnTo>
                    <a:cubicBezTo>
                      <a:pt x="22169" y="7135"/>
                      <a:pt x="22166" y="7135"/>
                      <a:pt x="22163" y="71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8" name="Google Shape;1388;p39"/>
              <p:cNvSpPr/>
              <p:nvPr/>
            </p:nvSpPr>
            <p:spPr>
              <a:xfrm>
                <a:off x="3011317" y="1866312"/>
                <a:ext cx="956354" cy="1080697"/>
              </a:xfrm>
              <a:custGeom>
                <a:avLst/>
                <a:gdLst/>
                <a:ahLst/>
                <a:cxnLst/>
                <a:rect l="l" t="t" r="r" b="b"/>
                <a:pathLst>
                  <a:path w="16890" h="19086" extrusionOk="0">
                    <a:moveTo>
                      <a:pt x="13286" y="1273"/>
                    </a:moveTo>
                    <a:cubicBezTo>
                      <a:pt x="13720" y="1273"/>
                      <a:pt x="14108" y="1406"/>
                      <a:pt x="14462" y="1686"/>
                    </a:cubicBezTo>
                    <a:cubicBezTo>
                      <a:pt x="14760" y="1941"/>
                      <a:pt x="14909" y="2261"/>
                      <a:pt x="14909" y="2644"/>
                    </a:cubicBezTo>
                    <a:lnTo>
                      <a:pt x="14888" y="2644"/>
                    </a:lnTo>
                    <a:cubicBezTo>
                      <a:pt x="14867" y="3262"/>
                      <a:pt x="14654" y="3773"/>
                      <a:pt x="14164" y="4156"/>
                    </a:cubicBezTo>
                    <a:cubicBezTo>
                      <a:pt x="13935" y="4350"/>
                      <a:pt x="13662" y="4471"/>
                      <a:pt x="13358" y="4471"/>
                    </a:cubicBezTo>
                    <a:cubicBezTo>
                      <a:pt x="13294" y="4471"/>
                      <a:pt x="13229" y="4466"/>
                      <a:pt x="13163" y="4454"/>
                    </a:cubicBezTo>
                    <a:cubicBezTo>
                      <a:pt x="12929" y="4433"/>
                      <a:pt x="12694" y="4369"/>
                      <a:pt x="12460" y="4263"/>
                    </a:cubicBezTo>
                    <a:cubicBezTo>
                      <a:pt x="11864" y="3965"/>
                      <a:pt x="11544" y="3390"/>
                      <a:pt x="11672" y="2729"/>
                    </a:cubicBezTo>
                    <a:cubicBezTo>
                      <a:pt x="11715" y="2431"/>
                      <a:pt x="11821" y="2154"/>
                      <a:pt x="11991" y="1920"/>
                    </a:cubicBezTo>
                    <a:cubicBezTo>
                      <a:pt x="12162" y="1664"/>
                      <a:pt x="12375" y="1473"/>
                      <a:pt x="12694" y="1409"/>
                    </a:cubicBezTo>
                    <a:cubicBezTo>
                      <a:pt x="12843" y="1388"/>
                      <a:pt x="12971" y="1302"/>
                      <a:pt x="13099" y="1281"/>
                    </a:cubicBezTo>
                    <a:cubicBezTo>
                      <a:pt x="13162" y="1276"/>
                      <a:pt x="13225" y="1273"/>
                      <a:pt x="13286" y="1273"/>
                    </a:cubicBezTo>
                    <a:close/>
                    <a:moveTo>
                      <a:pt x="5304" y="1111"/>
                    </a:moveTo>
                    <a:cubicBezTo>
                      <a:pt x="5815" y="1111"/>
                      <a:pt x="6326" y="1132"/>
                      <a:pt x="6859" y="1132"/>
                    </a:cubicBezTo>
                    <a:cubicBezTo>
                      <a:pt x="7349" y="1132"/>
                      <a:pt x="7817" y="1153"/>
                      <a:pt x="8307" y="1175"/>
                    </a:cubicBezTo>
                    <a:cubicBezTo>
                      <a:pt x="8690" y="1175"/>
                      <a:pt x="9074" y="1153"/>
                      <a:pt x="9457" y="1153"/>
                    </a:cubicBezTo>
                    <a:cubicBezTo>
                      <a:pt x="9819" y="1153"/>
                      <a:pt x="10160" y="1132"/>
                      <a:pt x="10522" y="1132"/>
                    </a:cubicBezTo>
                    <a:cubicBezTo>
                      <a:pt x="11054" y="1132"/>
                      <a:pt x="11267" y="1388"/>
                      <a:pt x="11225" y="1941"/>
                    </a:cubicBezTo>
                    <a:cubicBezTo>
                      <a:pt x="11182" y="2218"/>
                      <a:pt x="11140" y="2495"/>
                      <a:pt x="11054" y="2751"/>
                    </a:cubicBezTo>
                    <a:cubicBezTo>
                      <a:pt x="10820" y="3709"/>
                      <a:pt x="11544" y="4966"/>
                      <a:pt x="12843" y="5051"/>
                    </a:cubicBezTo>
                    <a:cubicBezTo>
                      <a:pt x="12905" y="5056"/>
                      <a:pt x="12966" y="5058"/>
                      <a:pt x="13027" y="5058"/>
                    </a:cubicBezTo>
                    <a:cubicBezTo>
                      <a:pt x="13485" y="5058"/>
                      <a:pt x="13899" y="4922"/>
                      <a:pt x="14313" y="4753"/>
                    </a:cubicBezTo>
                    <a:cubicBezTo>
                      <a:pt x="14483" y="4667"/>
                      <a:pt x="14632" y="4604"/>
                      <a:pt x="14781" y="4540"/>
                    </a:cubicBezTo>
                    <a:cubicBezTo>
                      <a:pt x="14888" y="4497"/>
                      <a:pt x="14994" y="4476"/>
                      <a:pt x="15101" y="4454"/>
                    </a:cubicBezTo>
                    <a:cubicBezTo>
                      <a:pt x="15122" y="4452"/>
                      <a:pt x="15143" y="4451"/>
                      <a:pt x="15162" y="4451"/>
                    </a:cubicBezTo>
                    <a:cubicBezTo>
                      <a:pt x="15339" y="4451"/>
                      <a:pt x="15450" y="4537"/>
                      <a:pt x="15527" y="4710"/>
                    </a:cubicBezTo>
                    <a:cubicBezTo>
                      <a:pt x="15548" y="4753"/>
                      <a:pt x="15548" y="4816"/>
                      <a:pt x="15569" y="4859"/>
                    </a:cubicBezTo>
                    <a:cubicBezTo>
                      <a:pt x="15719" y="5754"/>
                      <a:pt x="15889" y="6669"/>
                      <a:pt x="15868" y="7585"/>
                    </a:cubicBezTo>
                    <a:cubicBezTo>
                      <a:pt x="15846" y="8011"/>
                      <a:pt x="15825" y="8416"/>
                      <a:pt x="15804" y="8820"/>
                    </a:cubicBezTo>
                    <a:cubicBezTo>
                      <a:pt x="15804" y="9268"/>
                      <a:pt x="15804" y="9694"/>
                      <a:pt x="15804" y="10311"/>
                    </a:cubicBezTo>
                    <a:cubicBezTo>
                      <a:pt x="15825" y="10993"/>
                      <a:pt x="15846" y="11866"/>
                      <a:pt x="15889" y="12739"/>
                    </a:cubicBezTo>
                    <a:cubicBezTo>
                      <a:pt x="15932" y="13676"/>
                      <a:pt x="15995" y="14613"/>
                      <a:pt x="16059" y="15550"/>
                    </a:cubicBezTo>
                    <a:cubicBezTo>
                      <a:pt x="16081" y="16019"/>
                      <a:pt x="16081" y="16466"/>
                      <a:pt x="16081" y="16935"/>
                    </a:cubicBezTo>
                    <a:cubicBezTo>
                      <a:pt x="16102" y="16977"/>
                      <a:pt x="16081" y="17020"/>
                      <a:pt x="16081" y="17084"/>
                    </a:cubicBezTo>
                    <a:cubicBezTo>
                      <a:pt x="16038" y="17510"/>
                      <a:pt x="15825" y="17765"/>
                      <a:pt x="15399" y="17851"/>
                    </a:cubicBezTo>
                    <a:cubicBezTo>
                      <a:pt x="15229" y="17893"/>
                      <a:pt x="15016" y="17936"/>
                      <a:pt x="14824" y="17936"/>
                    </a:cubicBezTo>
                    <a:cubicBezTo>
                      <a:pt x="13292" y="17976"/>
                      <a:pt x="11761" y="18108"/>
                      <a:pt x="10229" y="18108"/>
                    </a:cubicBezTo>
                    <a:cubicBezTo>
                      <a:pt x="10121" y="18108"/>
                      <a:pt x="10013" y="18108"/>
                      <a:pt x="9904" y="18106"/>
                    </a:cubicBezTo>
                    <a:cubicBezTo>
                      <a:pt x="9457" y="18106"/>
                      <a:pt x="9010" y="18085"/>
                      <a:pt x="8563" y="18021"/>
                    </a:cubicBezTo>
                    <a:cubicBezTo>
                      <a:pt x="8222" y="17978"/>
                      <a:pt x="8051" y="17787"/>
                      <a:pt x="8073" y="17446"/>
                    </a:cubicBezTo>
                    <a:cubicBezTo>
                      <a:pt x="8073" y="17276"/>
                      <a:pt x="8094" y="17126"/>
                      <a:pt x="8158" y="16977"/>
                    </a:cubicBezTo>
                    <a:cubicBezTo>
                      <a:pt x="8222" y="16786"/>
                      <a:pt x="8328" y="16573"/>
                      <a:pt x="8435" y="16381"/>
                    </a:cubicBezTo>
                    <a:cubicBezTo>
                      <a:pt x="8584" y="16083"/>
                      <a:pt x="8733" y="15785"/>
                      <a:pt x="8903" y="15487"/>
                    </a:cubicBezTo>
                    <a:cubicBezTo>
                      <a:pt x="9287" y="14762"/>
                      <a:pt x="9478" y="13974"/>
                      <a:pt x="9564" y="13165"/>
                    </a:cubicBezTo>
                    <a:cubicBezTo>
                      <a:pt x="9691" y="11930"/>
                      <a:pt x="9691" y="10695"/>
                      <a:pt x="9564" y="9481"/>
                    </a:cubicBezTo>
                    <a:cubicBezTo>
                      <a:pt x="9500" y="8927"/>
                      <a:pt x="9414" y="8394"/>
                      <a:pt x="9159" y="7905"/>
                    </a:cubicBezTo>
                    <a:cubicBezTo>
                      <a:pt x="8839" y="7202"/>
                      <a:pt x="8499" y="6499"/>
                      <a:pt x="8137" y="5817"/>
                    </a:cubicBezTo>
                    <a:cubicBezTo>
                      <a:pt x="7775" y="5136"/>
                      <a:pt x="7370" y="4454"/>
                      <a:pt x="6965" y="3794"/>
                    </a:cubicBezTo>
                    <a:cubicBezTo>
                      <a:pt x="6667" y="3304"/>
                      <a:pt x="6284" y="2900"/>
                      <a:pt x="5858" y="2559"/>
                    </a:cubicBezTo>
                    <a:cubicBezTo>
                      <a:pt x="5581" y="2346"/>
                      <a:pt x="5325" y="2112"/>
                      <a:pt x="5070" y="1899"/>
                    </a:cubicBezTo>
                    <a:cubicBezTo>
                      <a:pt x="4985" y="1835"/>
                      <a:pt x="4921" y="1750"/>
                      <a:pt x="4857" y="1664"/>
                    </a:cubicBezTo>
                    <a:cubicBezTo>
                      <a:pt x="4708" y="1430"/>
                      <a:pt x="4835" y="1175"/>
                      <a:pt x="5112" y="1132"/>
                    </a:cubicBezTo>
                    <a:cubicBezTo>
                      <a:pt x="5176" y="1111"/>
                      <a:pt x="5240" y="1111"/>
                      <a:pt x="5304" y="1111"/>
                    </a:cubicBezTo>
                    <a:close/>
                    <a:moveTo>
                      <a:pt x="11942" y="0"/>
                    </a:moveTo>
                    <a:cubicBezTo>
                      <a:pt x="11140" y="0"/>
                      <a:pt x="10341" y="21"/>
                      <a:pt x="9542" y="67"/>
                    </a:cubicBezTo>
                    <a:cubicBezTo>
                      <a:pt x="8030" y="131"/>
                      <a:pt x="6539" y="174"/>
                      <a:pt x="5048" y="174"/>
                    </a:cubicBezTo>
                    <a:cubicBezTo>
                      <a:pt x="3494" y="174"/>
                      <a:pt x="1918" y="152"/>
                      <a:pt x="363" y="131"/>
                    </a:cubicBezTo>
                    <a:lnTo>
                      <a:pt x="1" y="131"/>
                    </a:lnTo>
                    <a:cubicBezTo>
                      <a:pt x="65" y="216"/>
                      <a:pt x="150" y="238"/>
                      <a:pt x="214" y="259"/>
                    </a:cubicBezTo>
                    <a:cubicBezTo>
                      <a:pt x="1364" y="493"/>
                      <a:pt x="2429" y="962"/>
                      <a:pt x="3472" y="1451"/>
                    </a:cubicBezTo>
                    <a:cubicBezTo>
                      <a:pt x="3643" y="1515"/>
                      <a:pt x="3813" y="1622"/>
                      <a:pt x="3984" y="1728"/>
                    </a:cubicBezTo>
                    <a:cubicBezTo>
                      <a:pt x="4601" y="2112"/>
                      <a:pt x="5112" y="2602"/>
                      <a:pt x="5602" y="3113"/>
                    </a:cubicBezTo>
                    <a:cubicBezTo>
                      <a:pt x="6156" y="3666"/>
                      <a:pt x="6603" y="4284"/>
                      <a:pt x="6965" y="4987"/>
                    </a:cubicBezTo>
                    <a:cubicBezTo>
                      <a:pt x="7285" y="5604"/>
                      <a:pt x="7604" y="6222"/>
                      <a:pt x="7924" y="6840"/>
                    </a:cubicBezTo>
                    <a:cubicBezTo>
                      <a:pt x="8137" y="7266"/>
                      <a:pt x="8307" y="7713"/>
                      <a:pt x="8435" y="8160"/>
                    </a:cubicBezTo>
                    <a:cubicBezTo>
                      <a:pt x="8669" y="8906"/>
                      <a:pt x="8797" y="9672"/>
                      <a:pt x="8946" y="10418"/>
                    </a:cubicBezTo>
                    <a:cubicBezTo>
                      <a:pt x="9116" y="11334"/>
                      <a:pt x="9116" y="12249"/>
                      <a:pt x="8903" y="13165"/>
                    </a:cubicBezTo>
                    <a:cubicBezTo>
                      <a:pt x="8648" y="14230"/>
                      <a:pt x="8328" y="15274"/>
                      <a:pt x="7924" y="16296"/>
                    </a:cubicBezTo>
                    <a:cubicBezTo>
                      <a:pt x="7583" y="17190"/>
                      <a:pt x="7136" y="18000"/>
                      <a:pt x="6582" y="18788"/>
                    </a:cubicBezTo>
                    <a:cubicBezTo>
                      <a:pt x="6561" y="18830"/>
                      <a:pt x="6539" y="18873"/>
                      <a:pt x="6497" y="18979"/>
                    </a:cubicBezTo>
                    <a:cubicBezTo>
                      <a:pt x="6582" y="18979"/>
                      <a:pt x="6648" y="18970"/>
                      <a:pt x="6702" y="18970"/>
                    </a:cubicBezTo>
                    <a:cubicBezTo>
                      <a:pt x="6729" y="18970"/>
                      <a:pt x="6752" y="18972"/>
                      <a:pt x="6774" y="18979"/>
                    </a:cubicBezTo>
                    <a:cubicBezTo>
                      <a:pt x="7221" y="18979"/>
                      <a:pt x="7647" y="19001"/>
                      <a:pt x="8094" y="19022"/>
                    </a:cubicBezTo>
                    <a:cubicBezTo>
                      <a:pt x="8839" y="19043"/>
                      <a:pt x="9585" y="19086"/>
                      <a:pt x="10330" y="19086"/>
                    </a:cubicBezTo>
                    <a:cubicBezTo>
                      <a:pt x="11949" y="19043"/>
                      <a:pt x="13589" y="19001"/>
                      <a:pt x="15207" y="18873"/>
                    </a:cubicBezTo>
                    <a:cubicBezTo>
                      <a:pt x="15697" y="18852"/>
                      <a:pt x="16187" y="18852"/>
                      <a:pt x="16656" y="18830"/>
                    </a:cubicBezTo>
                    <a:cubicBezTo>
                      <a:pt x="16741" y="18830"/>
                      <a:pt x="16805" y="18809"/>
                      <a:pt x="16890" y="18788"/>
                    </a:cubicBezTo>
                    <a:cubicBezTo>
                      <a:pt x="16890" y="18639"/>
                      <a:pt x="16890" y="18511"/>
                      <a:pt x="16890" y="18383"/>
                    </a:cubicBezTo>
                    <a:cubicBezTo>
                      <a:pt x="16869" y="17787"/>
                      <a:pt x="16847" y="17212"/>
                      <a:pt x="16826" y="16637"/>
                    </a:cubicBezTo>
                    <a:cubicBezTo>
                      <a:pt x="16826" y="16232"/>
                      <a:pt x="16826" y="15806"/>
                      <a:pt x="16805" y="15401"/>
                    </a:cubicBezTo>
                    <a:cubicBezTo>
                      <a:pt x="16762" y="14251"/>
                      <a:pt x="16720" y="13080"/>
                      <a:pt x="16677" y="11930"/>
                    </a:cubicBezTo>
                    <a:cubicBezTo>
                      <a:pt x="16656" y="11781"/>
                      <a:pt x="16656" y="11632"/>
                      <a:pt x="16656" y="11504"/>
                    </a:cubicBezTo>
                    <a:cubicBezTo>
                      <a:pt x="16613" y="10588"/>
                      <a:pt x="16570" y="9672"/>
                      <a:pt x="16549" y="8735"/>
                    </a:cubicBezTo>
                    <a:cubicBezTo>
                      <a:pt x="16507" y="7819"/>
                      <a:pt x="16507" y="6904"/>
                      <a:pt x="16485" y="5988"/>
                    </a:cubicBezTo>
                    <a:cubicBezTo>
                      <a:pt x="16443" y="4604"/>
                      <a:pt x="16421" y="3240"/>
                      <a:pt x="16507" y="1856"/>
                    </a:cubicBezTo>
                    <a:cubicBezTo>
                      <a:pt x="16528" y="1515"/>
                      <a:pt x="16528" y="1175"/>
                      <a:pt x="16528" y="855"/>
                    </a:cubicBezTo>
                    <a:cubicBezTo>
                      <a:pt x="16528" y="685"/>
                      <a:pt x="16507" y="536"/>
                      <a:pt x="16507" y="344"/>
                    </a:cubicBezTo>
                    <a:cubicBezTo>
                      <a:pt x="16357" y="301"/>
                      <a:pt x="16251" y="259"/>
                      <a:pt x="16144" y="259"/>
                    </a:cubicBezTo>
                    <a:cubicBezTo>
                      <a:pt x="15442" y="174"/>
                      <a:pt x="14739" y="88"/>
                      <a:pt x="14036" y="46"/>
                    </a:cubicBezTo>
                    <a:cubicBezTo>
                      <a:pt x="13334" y="16"/>
                      <a:pt x="12637" y="0"/>
                      <a:pt x="119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89" name="Google Shape;1389;p39"/>
              <p:cNvSpPr/>
              <p:nvPr/>
            </p:nvSpPr>
            <p:spPr>
              <a:xfrm>
                <a:off x="1113199" y="1481162"/>
                <a:ext cx="1029907" cy="414307"/>
              </a:xfrm>
              <a:custGeom>
                <a:avLst/>
                <a:gdLst/>
                <a:ahLst/>
                <a:cxnLst/>
                <a:rect l="l" t="t" r="r" b="b"/>
                <a:pathLst>
                  <a:path w="18189" h="7317" extrusionOk="0">
                    <a:moveTo>
                      <a:pt x="10358" y="0"/>
                    </a:moveTo>
                    <a:cubicBezTo>
                      <a:pt x="10250" y="0"/>
                      <a:pt x="10141" y="4"/>
                      <a:pt x="10032" y="11"/>
                    </a:cubicBezTo>
                    <a:cubicBezTo>
                      <a:pt x="9265" y="54"/>
                      <a:pt x="8541" y="160"/>
                      <a:pt x="7817" y="352"/>
                    </a:cubicBezTo>
                    <a:cubicBezTo>
                      <a:pt x="7412" y="459"/>
                      <a:pt x="6986" y="544"/>
                      <a:pt x="6581" y="608"/>
                    </a:cubicBezTo>
                    <a:cubicBezTo>
                      <a:pt x="6028" y="693"/>
                      <a:pt x="5474" y="757"/>
                      <a:pt x="4920" y="821"/>
                    </a:cubicBezTo>
                    <a:cubicBezTo>
                      <a:pt x="3770" y="927"/>
                      <a:pt x="2918" y="1502"/>
                      <a:pt x="2301" y="2482"/>
                    </a:cubicBezTo>
                    <a:cubicBezTo>
                      <a:pt x="2173" y="2695"/>
                      <a:pt x="2045" y="2908"/>
                      <a:pt x="1939" y="3142"/>
                    </a:cubicBezTo>
                    <a:cubicBezTo>
                      <a:pt x="1747" y="3589"/>
                      <a:pt x="1534" y="4037"/>
                      <a:pt x="1342" y="4505"/>
                    </a:cubicBezTo>
                    <a:cubicBezTo>
                      <a:pt x="980" y="5421"/>
                      <a:pt x="554" y="6294"/>
                      <a:pt x="86" y="7146"/>
                    </a:cubicBezTo>
                    <a:cubicBezTo>
                      <a:pt x="43" y="7189"/>
                      <a:pt x="0" y="7231"/>
                      <a:pt x="64" y="7316"/>
                    </a:cubicBezTo>
                    <a:cubicBezTo>
                      <a:pt x="107" y="7274"/>
                      <a:pt x="128" y="7252"/>
                      <a:pt x="171" y="7210"/>
                    </a:cubicBezTo>
                    <a:cubicBezTo>
                      <a:pt x="618" y="6827"/>
                      <a:pt x="1065" y="6443"/>
                      <a:pt x="1513" y="6060"/>
                    </a:cubicBezTo>
                    <a:cubicBezTo>
                      <a:pt x="2045" y="5613"/>
                      <a:pt x="2556" y="5165"/>
                      <a:pt x="3089" y="4718"/>
                    </a:cubicBezTo>
                    <a:cubicBezTo>
                      <a:pt x="3493" y="4399"/>
                      <a:pt x="3898" y="4079"/>
                      <a:pt x="4324" y="3760"/>
                    </a:cubicBezTo>
                    <a:cubicBezTo>
                      <a:pt x="4579" y="3568"/>
                      <a:pt x="4878" y="3440"/>
                      <a:pt x="5197" y="3334"/>
                    </a:cubicBezTo>
                    <a:cubicBezTo>
                      <a:pt x="5304" y="3312"/>
                      <a:pt x="5410" y="3291"/>
                      <a:pt x="5517" y="3270"/>
                    </a:cubicBezTo>
                    <a:cubicBezTo>
                      <a:pt x="5561" y="3268"/>
                      <a:pt x="5604" y="3267"/>
                      <a:pt x="5648" y="3267"/>
                    </a:cubicBezTo>
                    <a:cubicBezTo>
                      <a:pt x="6130" y="3267"/>
                      <a:pt x="6578" y="3376"/>
                      <a:pt x="7007" y="3611"/>
                    </a:cubicBezTo>
                    <a:cubicBezTo>
                      <a:pt x="7348" y="3781"/>
                      <a:pt x="7668" y="3994"/>
                      <a:pt x="7944" y="4228"/>
                    </a:cubicBezTo>
                    <a:cubicBezTo>
                      <a:pt x="8056" y="4324"/>
                      <a:pt x="8156" y="4372"/>
                      <a:pt x="8280" y="4372"/>
                    </a:cubicBezTo>
                    <a:cubicBezTo>
                      <a:pt x="8321" y="4372"/>
                      <a:pt x="8365" y="4367"/>
                      <a:pt x="8413" y="4356"/>
                    </a:cubicBezTo>
                    <a:cubicBezTo>
                      <a:pt x="8754" y="4271"/>
                      <a:pt x="9095" y="4228"/>
                      <a:pt x="9435" y="4143"/>
                    </a:cubicBezTo>
                    <a:cubicBezTo>
                      <a:pt x="9861" y="4058"/>
                      <a:pt x="10309" y="3973"/>
                      <a:pt x="10671" y="3738"/>
                    </a:cubicBezTo>
                    <a:cubicBezTo>
                      <a:pt x="11139" y="3824"/>
                      <a:pt x="11544" y="3930"/>
                      <a:pt x="11970" y="3973"/>
                    </a:cubicBezTo>
                    <a:cubicBezTo>
                      <a:pt x="12396" y="4015"/>
                      <a:pt x="12816" y="4031"/>
                      <a:pt x="13237" y="4031"/>
                    </a:cubicBezTo>
                    <a:cubicBezTo>
                      <a:pt x="13658" y="4031"/>
                      <a:pt x="14078" y="4015"/>
                      <a:pt x="14504" y="3994"/>
                    </a:cubicBezTo>
                    <a:cubicBezTo>
                      <a:pt x="14547" y="3994"/>
                      <a:pt x="14568" y="3973"/>
                      <a:pt x="14611" y="3973"/>
                    </a:cubicBezTo>
                    <a:cubicBezTo>
                      <a:pt x="15356" y="3887"/>
                      <a:pt x="16080" y="3674"/>
                      <a:pt x="16804" y="3504"/>
                    </a:cubicBezTo>
                    <a:cubicBezTo>
                      <a:pt x="16975" y="3462"/>
                      <a:pt x="17124" y="3398"/>
                      <a:pt x="17294" y="3334"/>
                    </a:cubicBezTo>
                    <a:cubicBezTo>
                      <a:pt x="17486" y="3249"/>
                      <a:pt x="17677" y="3163"/>
                      <a:pt x="17848" y="3014"/>
                    </a:cubicBezTo>
                    <a:cubicBezTo>
                      <a:pt x="18082" y="2759"/>
                      <a:pt x="18189" y="2482"/>
                      <a:pt x="18103" y="2120"/>
                    </a:cubicBezTo>
                    <a:lnTo>
                      <a:pt x="18103" y="2120"/>
                    </a:lnTo>
                    <a:cubicBezTo>
                      <a:pt x="18061" y="2141"/>
                      <a:pt x="18018" y="2141"/>
                      <a:pt x="17997" y="2141"/>
                    </a:cubicBezTo>
                    <a:cubicBezTo>
                      <a:pt x="17720" y="2311"/>
                      <a:pt x="17422" y="2375"/>
                      <a:pt x="17124" y="2397"/>
                    </a:cubicBezTo>
                    <a:cubicBezTo>
                      <a:pt x="16905" y="2412"/>
                      <a:pt x="16684" y="2422"/>
                      <a:pt x="16462" y="2422"/>
                    </a:cubicBezTo>
                    <a:cubicBezTo>
                      <a:pt x="16078" y="2422"/>
                      <a:pt x="15691" y="2392"/>
                      <a:pt x="15313" y="2311"/>
                    </a:cubicBezTo>
                    <a:cubicBezTo>
                      <a:pt x="15037" y="2248"/>
                      <a:pt x="14760" y="2184"/>
                      <a:pt x="14483" y="2077"/>
                    </a:cubicBezTo>
                    <a:cubicBezTo>
                      <a:pt x="14036" y="1928"/>
                      <a:pt x="13780" y="1609"/>
                      <a:pt x="13716" y="1119"/>
                    </a:cubicBezTo>
                    <a:cubicBezTo>
                      <a:pt x="13695" y="948"/>
                      <a:pt x="13674" y="778"/>
                      <a:pt x="13652" y="608"/>
                    </a:cubicBezTo>
                    <a:cubicBezTo>
                      <a:pt x="13588" y="586"/>
                      <a:pt x="13546" y="565"/>
                      <a:pt x="13482" y="544"/>
                    </a:cubicBezTo>
                    <a:cubicBezTo>
                      <a:pt x="12949" y="437"/>
                      <a:pt x="12396" y="309"/>
                      <a:pt x="11863" y="182"/>
                    </a:cubicBezTo>
                    <a:cubicBezTo>
                      <a:pt x="11355" y="77"/>
                      <a:pt x="10861" y="0"/>
                      <a:pt x="103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0" name="Google Shape;1390;p39"/>
              <p:cNvSpPr/>
              <p:nvPr/>
            </p:nvSpPr>
            <p:spPr>
              <a:xfrm>
                <a:off x="3184980" y="2944245"/>
                <a:ext cx="782693" cy="158826"/>
              </a:xfrm>
              <a:custGeom>
                <a:avLst/>
                <a:gdLst/>
                <a:ahLst/>
                <a:cxnLst/>
                <a:rect l="l" t="t" r="r" b="b"/>
                <a:pathLst>
                  <a:path w="13823" h="2805" extrusionOk="0">
                    <a:moveTo>
                      <a:pt x="12931" y="1"/>
                    </a:moveTo>
                    <a:cubicBezTo>
                      <a:pt x="12652" y="1"/>
                      <a:pt x="12375" y="6"/>
                      <a:pt x="12098" y="28"/>
                    </a:cubicBezTo>
                    <a:cubicBezTo>
                      <a:pt x="11310" y="91"/>
                      <a:pt x="10500" y="155"/>
                      <a:pt x="9712" y="155"/>
                    </a:cubicBezTo>
                    <a:cubicBezTo>
                      <a:pt x="8924" y="177"/>
                      <a:pt x="8136" y="219"/>
                      <a:pt x="7370" y="241"/>
                    </a:cubicBezTo>
                    <a:cubicBezTo>
                      <a:pt x="6560" y="241"/>
                      <a:pt x="5772" y="241"/>
                      <a:pt x="4963" y="177"/>
                    </a:cubicBezTo>
                    <a:cubicBezTo>
                      <a:pt x="4626" y="152"/>
                      <a:pt x="4282" y="141"/>
                      <a:pt x="3939" y="141"/>
                    </a:cubicBezTo>
                    <a:cubicBezTo>
                      <a:pt x="3697" y="141"/>
                      <a:pt x="3455" y="147"/>
                      <a:pt x="3217" y="155"/>
                    </a:cubicBezTo>
                    <a:cubicBezTo>
                      <a:pt x="2961" y="411"/>
                      <a:pt x="2748" y="666"/>
                      <a:pt x="2493" y="901"/>
                    </a:cubicBezTo>
                    <a:cubicBezTo>
                      <a:pt x="2258" y="1114"/>
                      <a:pt x="2003" y="1327"/>
                      <a:pt x="1747" y="1518"/>
                    </a:cubicBezTo>
                    <a:cubicBezTo>
                      <a:pt x="1470" y="1710"/>
                      <a:pt x="1172" y="1902"/>
                      <a:pt x="895" y="2093"/>
                    </a:cubicBezTo>
                    <a:cubicBezTo>
                      <a:pt x="618" y="2264"/>
                      <a:pt x="299" y="2392"/>
                      <a:pt x="1" y="2605"/>
                    </a:cubicBezTo>
                    <a:cubicBezTo>
                      <a:pt x="171" y="2668"/>
                      <a:pt x="320" y="2668"/>
                      <a:pt x="469" y="2668"/>
                    </a:cubicBezTo>
                    <a:cubicBezTo>
                      <a:pt x="874" y="2690"/>
                      <a:pt x="1279" y="2690"/>
                      <a:pt x="1705" y="2711"/>
                    </a:cubicBezTo>
                    <a:cubicBezTo>
                      <a:pt x="2224" y="2735"/>
                      <a:pt x="2743" y="2747"/>
                      <a:pt x="3262" y="2747"/>
                    </a:cubicBezTo>
                    <a:cubicBezTo>
                      <a:pt x="4127" y="2747"/>
                      <a:pt x="4992" y="2714"/>
                      <a:pt x="5858" y="2647"/>
                    </a:cubicBezTo>
                    <a:cubicBezTo>
                      <a:pt x="6257" y="2622"/>
                      <a:pt x="6663" y="2612"/>
                      <a:pt x="7069" y="2612"/>
                    </a:cubicBezTo>
                    <a:cubicBezTo>
                      <a:pt x="7355" y="2612"/>
                      <a:pt x="7641" y="2617"/>
                      <a:pt x="7923" y="2626"/>
                    </a:cubicBezTo>
                    <a:cubicBezTo>
                      <a:pt x="9010" y="2668"/>
                      <a:pt x="10096" y="2690"/>
                      <a:pt x="11182" y="2690"/>
                    </a:cubicBezTo>
                    <a:cubicBezTo>
                      <a:pt x="11757" y="2711"/>
                      <a:pt x="12311" y="2711"/>
                      <a:pt x="12886" y="2796"/>
                    </a:cubicBezTo>
                    <a:cubicBezTo>
                      <a:pt x="12926" y="2802"/>
                      <a:pt x="12966" y="2805"/>
                      <a:pt x="13005" y="2805"/>
                    </a:cubicBezTo>
                    <a:cubicBezTo>
                      <a:pt x="13113" y="2805"/>
                      <a:pt x="13218" y="2785"/>
                      <a:pt x="13312" y="2754"/>
                    </a:cubicBezTo>
                    <a:cubicBezTo>
                      <a:pt x="13546" y="2647"/>
                      <a:pt x="13716" y="2519"/>
                      <a:pt x="13716" y="2221"/>
                    </a:cubicBezTo>
                    <a:cubicBezTo>
                      <a:pt x="13759" y="1561"/>
                      <a:pt x="13823" y="922"/>
                      <a:pt x="13823" y="262"/>
                    </a:cubicBezTo>
                    <a:cubicBezTo>
                      <a:pt x="13823" y="177"/>
                      <a:pt x="13780" y="113"/>
                      <a:pt x="13780" y="6"/>
                    </a:cubicBezTo>
                    <a:cubicBezTo>
                      <a:pt x="13493" y="6"/>
                      <a:pt x="13211" y="1"/>
                      <a:pt x="129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1" name="Google Shape;1391;p39"/>
              <p:cNvSpPr/>
              <p:nvPr/>
            </p:nvSpPr>
            <p:spPr>
              <a:xfrm>
                <a:off x="3244094" y="2962648"/>
                <a:ext cx="705516" cy="121852"/>
              </a:xfrm>
              <a:custGeom>
                <a:avLst/>
                <a:gdLst/>
                <a:ahLst/>
                <a:cxnLst/>
                <a:rect l="l" t="t" r="r" b="b"/>
                <a:pathLst>
                  <a:path w="12460" h="2152" extrusionOk="0">
                    <a:moveTo>
                      <a:pt x="11906" y="1"/>
                    </a:moveTo>
                    <a:cubicBezTo>
                      <a:pt x="11650" y="1"/>
                      <a:pt x="11352" y="1"/>
                      <a:pt x="11075" y="22"/>
                    </a:cubicBezTo>
                    <a:cubicBezTo>
                      <a:pt x="10202" y="107"/>
                      <a:pt x="9414" y="150"/>
                      <a:pt x="8668" y="150"/>
                    </a:cubicBezTo>
                    <a:cubicBezTo>
                      <a:pt x="8285" y="171"/>
                      <a:pt x="7902" y="171"/>
                      <a:pt x="7540" y="192"/>
                    </a:cubicBezTo>
                    <a:cubicBezTo>
                      <a:pt x="7135" y="214"/>
                      <a:pt x="6730" y="214"/>
                      <a:pt x="6326" y="235"/>
                    </a:cubicBezTo>
                    <a:lnTo>
                      <a:pt x="5687" y="235"/>
                    </a:lnTo>
                    <a:cubicBezTo>
                      <a:pt x="5048" y="235"/>
                      <a:pt x="4452" y="214"/>
                      <a:pt x="3898" y="171"/>
                    </a:cubicBezTo>
                    <a:cubicBezTo>
                      <a:pt x="3600" y="150"/>
                      <a:pt x="3280" y="129"/>
                      <a:pt x="2939" y="129"/>
                    </a:cubicBezTo>
                    <a:cubicBezTo>
                      <a:pt x="2748" y="129"/>
                      <a:pt x="2556" y="129"/>
                      <a:pt x="2322" y="150"/>
                    </a:cubicBezTo>
                    <a:cubicBezTo>
                      <a:pt x="2279" y="192"/>
                      <a:pt x="2215" y="235"/>
                      <a:pt x="2173" y="299"/>
                    </a:cubicBezTo>
                    <a:cubicBezTo>
                      <a:pt x="2002" y="469"/>
                      <a:pt x="1853" y="640"/>
                      <a:pt x="1662" y="810"/>
                    </a:cubicBezTo>
                    <a:cubicBezTo>
                      <a:pt x="1385" y="1066"/>
                      <a:pt x="1108" y="1279"/>
                      <a:pt x="874" y="1449"/>
                    </a:cubicBezTo>
                    <a:cubicBezTo>
                      <a:pt x="639" y="1619"/>
                      <a:pt x="405" y="1790"/>
                      <a:pt x="149" y="1939"/>
                    </a:cubicBezTo>
                    <a:cubicBezTo>
                      <a:pt x="149" y="1939"/>
                      <a:pt x="22" y="2045"/>
                      <a:pt x="0" y="2045"/>
                    </a:cubicBezTo>
                    <a:cubicBezTo>
                      <a:pt x="235" y="2045"/>
                      <a:pt x="448" y="2045"/>
                      <a:pt x="661" y="2067"/>
                    </a:cubicBezTo>
                    <a:cubicBezTo>
                      <a:pt x="1150" y="2088"/>
                      <a:pt x="1662" y="2109"/>
                      <a:pt x="2173" y="2109"/>
                    </a:cubicBezTo>
                    <a:cubicBezTo>
                      <a:pt x="2982" y="2109"/>
                      <a:pt x="3834" y="2067"/>
                      <a:pt x="4792" y="2003"/>
                    </a:cubicBezTo>
                    <a:cubicBezTo>
                      <a:pt x="5176" y="1981"/>
                      <a:pt x="5602" y="1981"/>
                      <a:pt x="6049" y="1981"/>
                    </a:cubicBezTo>
                    <a:lnTo>
                      <a:pt x="6879" y="1981"/>
                    </a:lnTo>
                    <a:cubicBezTo>
                      <a:pt x="7774" y="2003"/>
                      <a:pt x="8945" y="2024"/>
                      <a:pt x="10138" y="2045"/>
                    </a:cubicBezTo>
                    <a:cubicBezTo>
                      <a:pt x="10734" y="2067"/>
                      <a:pt x="11309" y="2067"/>
                      <a:pt x="11884" y="2152"/>
                    </a:cubicBezTo>
                    <a:lnTo>
                      <a:pt x="11970" y="2152"/>
                    </a:lnTo>
                    <a:cubicBezTo>
                      <a:pt x="12033" y="2152"/>
                      <a:pt x="12097" y="2152"/>
                      <a:pt x="12140" y="2130"/>
                    </a:cubicBezTo>
                    <a:cubicBezTo>
                      <a:pt x="12332" y="2045"/>
                      <a:pt x="12353" y="1981"/>
                      <a:pt x="12353" y="1875"/>
                    </a:cubicBezTo>
                    <a:cubicBezTo>
                      <a:pt x="12374" y="1683"/>
                      <a:pt x="12374" y="1492"/>
                      <a:pt x="12396" y="1300"/>
                    </a:cubicBezTo>
                    <a:cubicBezTo>
                      <a:pt x="12417" y="874"/>
                      <a:pt x="12459" y="427"/>
                      <a:pt x="124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2" name="Google Shape;1392;p39"/>
              <p:cNvSpPr/>
              <p:nvPr/>
            </p:nvSpPr>
            <p:spPr>
              <a:xfrm>
                <a:off x="2241979" y="1878769"/>
                <a:ext cx="1274686" cy="1276328"/>
              </a:xfrm>
              <a:custGeom>
                <a:avLst/>
                <a:gdLst/>
                <a:ahLst/>
                <a:cxnLst/>
                <a:rect l="l" t="t" r="r" b="b"/>
                <a:pathLst>
                  <a:path w="22512" h="22541" extrusionOk="0">
                    <a:moveTo>
                      <a:pt x="11453" y="440"/>
                    </a:moveTo>
                    <a:cubicBezTo>
                      <a:pt x="12888" y="440"/>
                      <a:pt x="14294" y="729"/>
                      <a:pt x="15654" y="1338"/>
                    </a:cubicBezTo>
                    <a:cubicBezTo>
                      <a:pt x="15952" y="1466"/>
                      <a:pt x="16250" y="1594"/>
                      <a:pt x="16548" y="1721"/>
                    </a:cubicBezTo>
                    <a:cubicBezTo>
                      <a:pt x="17123" y="1977"/>
                      <a:pt x="17656" y="2339"/>
                      <a:pt x="18103" y="2765"/>
                    </a:cubicBezTo>
                    <a:cubicBezTo>
                      <a:pt x="18273" y="2935"/>
                      <a:pt x="18444" y="3084"/>
                      <a:pt x="18614" y="3255"/>
                    </a:cubicBezTo>
                    <a:cubicBezTo>
                      <a:pt x="19147" y="3787"/>
                      <a:pt x="19636" y="4405"/>
                      <a:pt x="19998" y="5086"/>
                    </a:cubicBezTo>
                    <a:cubicBezTo>
                      <a:pt x="20339" y="5747"/>
                      <a:pt x="20680" y="6428"/>
                      <a:pt x="21021" y="7088"/>
                    </a:cubicBezTo>
                    <a:cubicBezTo>
                      <a:pt x="21170" y="7408"/>
                      <a:pt x="21298" y="7749"/>
                      <a:pt x="21404" y="8111"/>
                    </a:cubicBezTo>
                    <a:cubicBezTo>
                      <a:pt x="21660" y="8920"/>
                      <a:pt x="21809" y="9751"/>
                      <a:pt x="21937" y="10581"/>
                    </a:cubicBezTo>
                    <a:cubicBezTo>
                      <a:pt x="22107" y="11582"/>
                      <a:pt x="21979" y="12562"/>
                      <a:pt x="21702" y="13520"/>
                    </a:cubicBezTo>
                    <a:cubicBezTo>
                      <a:pt x="21511" y="14138"/>
                      <a:pt x="21319" y="14755"/>
                      <a:pt x="21106" y="15373"/>
                    </a:cubicBezTo>
                    <a:cubicBezTo>
                      <a:pt x="21021" y="15650"/>
                      <a:pt x="20936" y="15906"/>
                      <a:pt x="20808" y="16161"/>
                    </a:cubicBezTo>
                    <a:cubicBezTo>
                      <a:pt x="20595" y="16587"/>
                      <a:pt x="20361" y="17013"/>
                      <a:pt x="20126" y="17439"/>
                    </a:cubicBezTo>
                    <a:cubicBezTo>
                      <a:pt x="19594" y="18419"/>
                      <a:pt x="18870" y="19228"/>
                      <a:pt x="17954" y="19888"/>
                    </a:cubicBezTo>
                    <a:cubicBezTo>
                      <a:pt x="16889" y="20655"/>
                      <a:pt x="15739" y="21209"/>
                      <a:pt x="14482" y="21528"/>
                    </a:cubicBezTo>
                    <a:cubicBezTo>
                      <a:pt x="13737" y="21698"/>
                      <a:pt x="12992" y="21890"/>
                      <a:pt x="12246" y="22039"/>
                    </a:cubicBezTo>
                    <a:cubicBezTo>
                      <a:pt x="11905" y="22103"/>
                      <a:pt x="11565" y="22124"/>
                      <a:pt x="11203" y="22146"/>
                    </a:cubicBezTo>
                    <a:cubicBezTo>
                      <a:pt x="11150" y="22147"/>
                      <a:pt x="11096" y="22147"/>
                      <a:pt x="11043" y="22147"/>
                    </a:cubicBezTo>
                    <a:cubicBezTo>
                      <a:pt x="10159" y="22147"/>
                      <a:pt x="9277" y="21983"/>
                      <a:pt x="8413" y="21762"/>
                    </a:cubicBezTo>
                    <a:cubicBezTo>
                      <a:pt x="8072" y="21677"/>
                      <a:pt x="7710" y="21592"/>
                      <a:pt x="7369" y="21485"/>
                    </a:cubicBezTo>
                    <a:cubicBezTo>
                      <a:pt x="6837" y="21336"/>
                      <a:pt x="6347" y="21102"/>
                      <a:pt x="5899" y="20804"/>
                    </a:cubicBezTo>
                    <a:cubicBezTo>
                      <a:pt x="5261" y="20357"/>
                      <a:pt x="4622" y="19909"/>
                      <a:pt x="4025" y="19441"/>
                    </a:cubicBezTo>
                    <a:cubicBezTo>
                      <a:pt x="3067" y="18717"/>
                      <a:pt x="2300" y="17801"/>
                      <a:pt x="1789" y="16715"/>
                    </a:cubicBezTo>
                    <a:cubicBezTo>
                      <a:pt x="1406" y="15927"/>
                      <a:pt x="1065" y="15117"/>
                      <a:pt x="831" y="14266"/>
                    </a:cubicBezTo>
                    <a:cubicBezTo>
                      <a:pt x="533" y="13180"/>
                      <a:pt x="426" y="12072"/>
                      <a:pt x="405" y="11008"/>
                    </a:cubicBezTo>
                    <a:lnTo>
                      <a:pt x="405" y="11008"/>
                    </a:lnTo>
                    <a:cubicBezTo>
                      <a:pt x="406" y="9929"/>
                      <a:pt x="513" y="8914"/>
                      <a:pt x="788" y="7919"/>
                    </a:cubicBezTo>
                    <a:cubicBezTo>
                      <a:pt x="1235" y="6449"/>
                      <a:pt x="1917" y="5108"/>
                      <a:pt x="2918" y="3915"/>
                    </a:cubicBezTo>
                    <a:cubicBezTo>
                      <a:pt x="3514" y="3233"/>
                      <a:pt x="4174" y="2616"/>
                      <a:pt x="4941" y="2105"/>
                    </a:cubicBezTo>
                    <a:cubicBezTo>
                      <a:pt x="5239" y="1913"/>
                      <a:pt x="5537" y="1743"/>
                      <a:pt x="5857" y="1636"/>
                    </a:cubicBezTo>
                    <a:cubicBezTo>
                      <a:pt x="6986" y="1231"/>
                      <a:pt x="8114" y="891"/>
                      <a:pt x="9264" y="656"/>
                    </a:cubicBezTo>
                    <a:cubicBezTo>
                      <a:pt x="10000" y="514"/>
                      <a:pt x="10730" y="440"/>
                      <a:pt x="11453" y="440"/>
                    </a:cubicBezTo>
                    <a:close/>
                    <a:moveTo>
                      <a:pt x="11323" y="0"/>
                    </a:moveTo>
                    <a:cubicBezTo>
                      <a:pt x="10596" y="0"/>
                      <a:pt x="9870" y="68"/>
                      <a:pt x="9137" y="230"/>
                    </a:cubicBezTo>
                    <a:cubicBezTo>
                      <a:pt x="7944" y="486"/>
                      <a:pt x="6773" y="827"/>
                      <a:pt x="5623" y="1231"/>
                    </a:cubicBezTo>
                    <a:cubicBezTo>
                      <a:pt x="5367" y="1338"/>
                      <a:pt x="5069" y="1423"/>
                      <a:pt x="4877" y="1657"/>
                    </a:cubicBezTo>
                    <a:cubicBezTo>
                      <a:pt x="4856" y="1679"/>
                      <a:pt x="4792" y="1700"/>
                      <a:pt x="4749" y="1721"/>
                    </a:cubicBezTo>
                    <a:cubicBezTo>
                      <a:pt x="4579" y="1828"/>
                      <a:pt x="4387" y="1913"/>
                      <a:pt x="4238" y="2041"/>
                    </a:cubicBezTo>
                    <a:cubicBezTo>
                      <a:pt x="3642" y="2467"/>
                      <a:pt x="3131" y="2999"/>
                      <a:pt x="2662" y="3532"/>
                    </a:cubicBezTo>
                    <a:cubicBezTo>
                      <a:pt x="1619" y="4724"/>
                      <a:pt x="895" y="6109"/>
                      <a:pt x="426" y="7621"/>
                    </a:cubicBezTo>
                    <a:cubicBezTo>
                      <a:pt x="107" y="8686"/>
                      <a:pt x="0" y="9793"/>
                      <a:pt x="0" y="10602"/>
                    </a:cubicBezTo>
                    <a:cubicBezTo>
                      <a:pt x="0" y="12029"/>
                      <a:pt x="107" y="13137"/>
                      <a:pt x="405" y="14202"/>
                    </a:cubicBezTo>
                    <a:cubicBezTo>
                      <a:pt x="639" y="15139"/>
                      <a:pt x="1022" y="16012"/>
                      <a:pt x="1427" y="16885"/>
                    </a:cubicBezTo>
                    <a:cubicBezTo>
                      <a:pt x="1959" y="18035"/>
                      <a:pt x="2747" y="18972"/>
                      <a:pt x="3748" y="19739"/>
                    </a:cubicBezTo>
                    <a:cubicBezTo>
                      <a:pt x="4387" y="20229"/>
                      <a:pt x="5048" y="20676"/>
                      <a:pt x="5708" y="21145"/>
                    </a:cubicBezTo>
                    <a:cubicBezTo>
                      <a:pt x="6091" y="21422"/>
                      <a:pt x="6538" y="21635"/>
                      <a:pt x="6986" y="21784"/>
                    </a:cubicBezTo>
                    <a:cubicBezTo>
                      <a:pt x="8051" y="22103"/>
                      <a:pt x="9115" y="22380"/>
                      <a:pt x="10202" y="22486"/>
                    </a:cubicBezTo>
                    <a:cubicBezTo>
                      <a:pt x="10517" y="22521"/>
                      <a:pt x="10832" y="22541"/>
                      <a:pt x="11146" y="22541"/>
                    </a:cubicBezTo>
                    <a:cubicBezTo>
                      <a:pt x="11617" y="22541"/>
                      <a:pt x="12084" y="22495"/>
                      <a:pt x="12544" y="22380"/>
                    </a:cubicBezTo>
                    <a:cubicBezTo>
                      <a:pt x="12906" y="22295"/>
                      <a:pt x="13247" y="22231"/>
                      <a:pt x="13609" y="22146"/>
                    </a:cubicBezTo>
                    <a:cubicBezTo>
                      <a:pt x="14589" y="21911"/>
                      <a:pt x="15569" y="21656"/>
                      <a:pt x="16506" y="21209"/>
                    </a:cubicBezTo>
                    <a:cubicBezTo>
                      <a:pt x="17656" y="20655"/>
                      <a:pt x="18699" y="19952"/>
                      <a:pt x="19551" y="18994"/>
                    </a:cubicBezTo>
                    <a:cubicBezTo>
                      <a:pt x="19892" y="18610"/>
                      <a:pt x="20190" y="18206"/>
                      <a:pt x="20424" y="17758"/>
                    </a:cubicBezTo>
                    <a:cubicBezTo>
                      <a:pt x="20786" y="17119"/>
                      <a:pt x="21170" y="16481"/>
                      <a:pt x="21404" y="15778"/>
                    </a:cubicBezTo>
                    <a:cubicBezTo>
                      <a:pt x="21702" y="14947"/>
                      <a:pt x="21958" y="14095"/>
                      <a:pt x="22192" y="13243"/>
                    </a:cubicBezTo>
                    <a:cubicBezTo>
                      <a:pt x="22405" y="12413"/>
                      <a:pt x="22512" y="11561"/>
                      <a:pt x="22384" y="10709"/>
                    </a:cubicBezTo>
                    <a:cubicBezTo>
                      <a:pt x="22299" y="10240"/>
                      <a:pt x="22235" y="9793"/>
                      <a:pt x="22150" y="9346"/>
                    </a:cubicBezTo>
                    <a:cubicBezTo>
                      <a:pt x="21979" y="8515"/>
                      <a:pt x="21766" y="7685"/>
                      <a:pt x="21404" y="6918"/>
                    </a:cubicBezTo>
                    <a:cubicBezTo>
                      <a:pt x="21063" y="6215"/>
                      <a:pt x="20701" y="5491"/>
                      <a:pt x="20318" y="4788"/>
                    </a:cubicBezTo>
                    <a:cubicBezTo>
                      <a:pt x="19998" y="4192"/>
                      <a:pt x="19594" y="3638"/>
                      <a:pt x="19125" y="3148"/>
                    </a:cubicBezTo>
                    <a:cubicBezTo>
                      <a:pt x="18891" y="2914"/>
                      <a:pt x="18657" y="2680"/>
                      <a:pt x="18401" y="2445"/>
                    </a:cubicBezTo>
                    <a:cubicBezTo>
                      <a:pt x="17911" y="1956"/>
                      <a:pt x="17315" y="1572"/>
                      <a:pt x="16676" y="1274"/>
                    </a:cubicBezTo>
                    <a:cubicBezTo>
                      <a:pt x="16293" y="1104"/>
                      <a:pt x="15931" y="955"/>
                      <a:pt x="15547" y="784"/>
                    </a:cubicBezTo>
                    <a:cubicBezTo>
                      <a:pt x="14759" y="465"/>
                      <a:pt x="13971" y="230"/>
                      <a:pt x="13141" y="124"/>
                    </a:cubicBezTo>
                    <a:cubicBezTo>
                      <a:pt x="12532" y="47"/>
                      <a:pt x="11927" y="0"/>
                      <a:pt x="113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3" name="Google Shape;1393;p39"/>
              <p:cNvSpPr/>
              <p:nvPr/>
            </p:nvSpPr>
            <p:spPr>
              <a:xfrm>
                <a:off x="1763175" y="1851987"/>
                <a:ext cx="1011844" cy="517416"/>
              </a:xfrm>
              <a:custGeom>
                <a:avLst/>
                <a:gdLst/>
                <a:ahLst/>
                <a:cxnLst/>
                <a:rect l="l" t="t" r="r" b="b"/>
                <a:pathLst>
                  <a:path w="17870" h="9138" extrusionOk="0">
                    <a:moveTo>
                      <a:pt x="43" y="1"/>
                    </a:moveTo>
                    <a:cubicBezTo>
                      <a:pt x="1" y="86"/>
                      <a:pt x="43" y="107"/>
                      <a:pt x="86" y="128"/>
                    </a:cubicBezTo>
                    <a:cubicBezTo>
                      <a:pt x="256" y="235"/>
                      <a:pt x="448" y="341"/>
                      <a:pt x="618" y="448"/>
                    </a:cubicBezTo>
                    <a:cubicBezTo>
                      <a:pt x="959" y="640"/>
                      <a:pt x="1300" y="874"/>
                      <a:pt x="1641" y="1066"/>
                    </a:cubicBezTo>
                    <a:cubicBezTo>
                      <a:pt x="1832" y="1193"/>
                      <a:pt x="1982" y="1406"/>
                      <a:pt x="2237" y="1470"/>
                    </a:cubicBezTo>
                    <a:cubicBezTo>
                      <a:pt x="2471" y="1513"/>
                      <a:pt x="2706" y="1491"/>
                      <a:pt x="2961" y="1513"/>
                    </a:cubicBezTo>
                    <a:lnTo>
                      <a:pt x="3132" y="1513"/>
                    </a:lnTo>
                    <a:cubicBezTo>
                      <a:pt x="4409" y="1513"/>
                      <a:pt x="5687" y="1595"/>
                      <a:pt x="6965" y="1595"/>
                    </a:cubicBezTo>
                    <a:cubicBezTo>
                      <a:pt x="7285" y="1595"/>
                      <a:pt x="7604" y="1589"/>
                      <a:pt x="7924" y="1577"/>
                    </a:cubicBezTo>
                    <a:cubicBezTo>
                      <a:pt x="7959" y="1570"/>
                      <a:pt x="7997" y="1567"/>
                      <a:pt x="8036" y="1567"/>
                    </a:cubicBezTo>
                    <a:cubicBezTo>
                      <a:pt x="8115" y="1567"/>
                      <a:pt x="8200" y="1577"/>
                      <a:pt x="8286" y="1577"/>
                    </a:cubicBezTo>
                    <a:cubicBezTo>
                      <a:pt x="8754" y="1577"/>
                      <a:pt x="9244" y="1577"/>
                      <a:pt x="9734" y="1598"/>
                    </a:cubicBezTo>
                    <a:cubicBezTo>
                      <a:pt x="10245" y="1619"/>
                      <a:pt x="10756" y="1641"/>
                      <a:pt x="11289" y="1662"/>
                    </a:cubicBezTo>
                    <a:cubicBezTo>
                      <a:pt x="11416" y="1683"/>
                      <a:pt x="11544" y="1704"/>
                      <a:pt x="11651" y="1768"/>
                    </a:cubicBezTo>
                    <a:cubicBezTo>
                      <a:pt x="11800" y="1832"/>
                      <a:pt x="11864" y="2003"/>
                      <a:pt x="11778" y="2130"/>
                    </a:cubicBezTo>
                    <a:cubicBezTo>
                      <a:pt x="11715" y="2280"/>
                      <a:pt x="11608" y="2407"/>
                      <a:pt x="11502" y="2514"/>
                    </a:cubicBezTo>
                    <a:cubicBezTo>
                      <a:pt x="11352" y="2663"/>
                      <a:pt x="11161" y="2812"/>
                      <a:pt x="10990" y="2961"/>
                    </a:cubicBezTo>
                    <a:cubicBezTo>
                      <a:pt x="10543" y="3323"/>
                      <a:pt x="10202" y="3749"/>
                      <a:pt x="9904" y="4218"/>
                    </a:cubicBezTo>
                    <a:cubicBezTo>
                      <a:pt x="9372" y="5069"/>
                      <a:pt x="8925" y="5964"/>
                      <a:pt x="8520" y="6880"/>
                    </a:cubicBezTo>
                    <a:cubicBezTo>
                      <a:pt x="8307" y="7348"/>
                      <a:pt x="8200" y="7838"/>
                      <a:pt x="8094" y="8328"/>
                    </a:cubicBezTo>
                    <a:cubicBezTo>
                      <a:pt x="8073" y="8413"/>
                      <a:pt x="8051" y="8520"/>
                      <a:pt x="8073" y="8584"/>
                    </a:cubicBezTo>
                    <a:cubicBezTo>
                      <a:pt x="8158" y="8775"/>
                      <a:pt x="8243" y="8946"/>
                      <a:pt x="8392" y="9137"/>
                    </a:cubicBezTo>
                    <a:cubicBezTo>
                      <a:pt x="8435" y="8988"/>
                      <a:pt x="8456" y="8903"/>
                      <a:pt x="8477" y="8797"/>
                    </a:cubicBezTo>
                    <a:cubicBezTo>
                      <a:pt x="8541" y="8541"/>
                      <a:pt x="8605" y="8264"/>
                      <a:pt x="8669" y="8009"/>
                    </a:cubicBezTo>
                    <a:cubicBezTo>
                      <a:pt x="9244" y="6198"/>
                      <a:pt x="10181" y="4601"/>
                      <a:pt x="11523" y="3238"/>
                    </a:cubicBezTo>
                    <a:cubicBezTo>
                      <a:pt x="11906" y="2855"/>
                      <a:pt x="12311" y="2514"/>
                      <a:pt x="12737" y="2216"/>
                    </a:cubicBezTo>
                    <a:cubicBezTo>
                      <a:pt x="13163" y="1896"/>
                      <a:pt x="13610" y="1641"/>
                      <a:pt x="14100" y="1470"/>
                    </a:cubicBezTo>
                    <a:cubicBezTo>
                      <a:pt x="15293" y="1044"/>
                      <a:pt x="16507" y="703"/>
                      <a:pt x="17763" y="448"/>
                    </a:cubicBezTo>
                    <a:cubicBezTo>
                      <a:pt x="17806" y="427"/>
                      <a:pt x="17848" y="448"/>
                      <a:pt x="17870" y="363"/>
                    </a:cubicBezTo>
                    <a:cubicBezTo>
                      <a:pt x="17784" y="363"/>
                      <a:pt x="17678" y="341"/>
                      <a:pt x="17593" y="341"/>
                    </a:cubicBezTo>
                    <a:cubicBezTo>
                      <a:pt x="17273" y="341"/>
                      <a:pt x="16954" y="341"/>
                      <a:pt x="16656" y="320"/>
                    </a:cubicBezTo>
                    <a:cubicBezTo>
                      <a:pt x="14696" y="299"/>
                      <a:pt x="12758" y="278"/>
                      <a:pt x="10820" y="256"/>
                    </a:cubicBezTo>
                    <a:cubicBezTo>
                      <a:pt x="9436" y="235"/>
                      <a:pt x="8073" y="235"/>
                      <a:pt x="6688" y="192"/>
                    </a:cubicBezTo>
                    <a:cubicBezTo>
                      <a:pt x="5219" y="171"/>
                      <a:pt x="3771" y="107"/>
                      <a:pt x="2301" y="65"/>
                    </a:cubicBezTo>
                    <a:cubicBezTo>
                      <a:pt x="2067" y="43"/>
                      <a:pt x="1832" y="43"/>
                      <a:pt x="1577" y="43"/>
                    </a:cubicBezTo>
                    <a:cubicBezTo>
                      <a:pt x="1066" y="22"/>
                      <a:pt x="533" y="1"/>
                      <a:pt x="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4" name="Google Shape;1394;p39"/>
              <p:cNvSpPr/>
              <p:nvPr/>
            </p:nvSpPr>
            <p:spPr>
              <a:xfrm>
                <a:off x="1905469" y="1947170"/>
                <a:ext cx="515038" cy="372803"/>
              </a:xfrm>
              <a:custGeom>
                <a:avLst/>
                <a:gdLst/>
                <a:ahLst/>
                <a:cxnLst/>
                <a:rect l="l" t="t" r="r" b="b"/>
                <a:pathLst>
                  <a:path w="9096" h="6584" extrusionOk="0">
                    <a:moveTo>
                      <a:pt x="96" y="0"/>
                    </a:moveTo>
                    <a:cubicBezTo>
                      <a:pt x="53" y="0"/>
                      <a:pt x="16" y="11"/>
                      <a:pt x="1" y="87"/>
                    </a:cubicBezTo>
                    <a:cubicBezTo>
                      <a:pt x="44" y="130"/>
                      <a:pt x="86" y="173"/>
                      <a:pt x="129" y="236"/>
                    </a:cubicBezTo>
                    <a:cubicBezTo>
                      <a:pt x="1130" y="1237"/>
                      <a:pt x="2046" y="2324"/>
                      <a:pt x="2897" y="3495"/>
                    </a:cubicBezTo>
                    <a:cubicBezTo>
                      <a:pt x="3217" y="3900"/>
                      <a:pt x="3536" y="4347"/>
                      <a:pt x="3856" y="4752"/>
                    </a:cubicBezTo>
                    <a:cubicBezTo>
                      <a:pt x="4303" y="5305"/>
                      <a:pt x="4750" y="5859"/>
                      <a:pt x="5198" y="6413"/>
                    </a:cubicBezTo>
                    <a:cubicBezTo>
                      <a:pt x="5240" y="6477"/>
                      <a:pt x="5304" y="6519"/>
                      <a:pt x="5368" y="6583"/>
                    </a:cubicBezTo>
                    <a:cubicBezTo>
                      <a:pt x="5411" y="6434"/>
                      <a:pt x="5432" y="6328"/>
                      <a:pt x="5474" y="6221"/>
                    </a:cubicBezTo>
                    <a:cubicBezTo>
                      <a:pt x="5560" y="5880"/>
                      <a:pt x="5645" y="5561"/>
                      <a:pt x="5773" y="5241"/>
                    </a:cubicBezTo>
                    <a:cubicBezTo>
                      <a:pt x="6220" y="4176"/>
                      <a:pt x="6731" y="3154"/>
                      <a:pt x="7370" y="2196"/>
                    </a:cubicBezTo>
                    <a:cubicBezTo>
                      <a:pt x="7626" y="1834"/>
                      <a:pt x="7902" y="1493"/>
                      <a:pt x="8264" y="1216"/>
                    </a:cubicBezTo>
                    <a:cubicBezTo>
                      <a:pt x="8456" y="1046"/>
                      <a:pt x="8648" y="875"/>
                      <a:pt x="8839" y="705"/>
                    </a:cubicBezTo>
                    <a:cubicBezTo>
                      <a:pt x="8946" y="599"/>
                      <a:pt x="9074" y="492"/>
                      <a:pt x="9095" y="300"/>
                    </a:cubicBezTo>
                    <a:cubicBezTo>
                      <a:pt x="9031" y="279"/>
                      <a:pt x="8967" y="215"/>
                      <a:pt x="8903" y="215"/>
                    </a:cubicBezTo>
                    <a:cubicBezTo>
                      <a:pt x="8733" y="173"/>
                      <a:pt x="8541" y="151"/>
                      <a:pt x="8371" y="151"/>
                    </a:cubicBezTo>
                    <a:cubicBezTo>
                      <a:pt x="7519" y="130"/>
                      <a:pt x="6688" y="109"/>
                      <a:pt x="5837" y="87"/>
                    </a:cubicBezTo>
                    <a:cubicBezTo>
                      <a:pt x="5347" y="87"/>
                      <a:pt x="4857" y="109"/>
                      <a:pt x="4346" y="109"/>
                    </a:cubicBezTo>
                    <a:lnTo>
                      <a:pt x="3515" y="109"/>
                    </a:lnTo>
                    <a:cubicBezTo>
                      <a:pt x="2386" y="87"/>
                      <a:pt x="1279" y="45"/>
                      <a:pt x="150" y="2"/>
                    </a:cubicBezTo>
                    <a:cubicBezTo>
                      <a:pt x="132" y="2"/>
                      <a:pt x="114" y="0"/>
                      <a:pt x="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5" name="Google Shape;1395;p39"/>
              <p:cNvSpPr/>
              <p:nvPr/>
            </p:nvSpPr>
            <p:spPr>
              <a:xfrm>
                <a:off x="1944086" y="1966535"/>
                <a:ext cx="448677" cy="317256"/>
              </a:xfrm>
              <a:custGeom>
                <a:avLst/>
                <a:gdLst/>
                <a:ahLst/>
                <a:cxnLst/>
                <a:rect l="l" t="t" r="r" b="b"/>
                <a:pathLst>
                  <a:path w="7924" h="5603" extrusionOk="0">
                    <a:moveTo>
                      <a:pt x="1" y="1"/>
                    </a:moveTo>
                    <a:cubicBezTo>
                      <a:pt x="874" y="917"/>
                      <a:pt x="1704" y="1896"/>
                      <a:pt x="2471" y="2961"/>
                    </a:cubicBezTo>
                    <a:cubicBezTo>
                      <a:pt x="2833" y="3451"/>
                      <a:pt x="3131" y="3856"/>
                      <a:pt x="3429" y="4218"/>
                    </a:cubicBezTo>
                    <a:cubicBezTo>
                      <a:pt x="3770" y="4665"/>
                      <a:pt x="4132" y="5091"/>
                      <a:pt x="4473" y="5517"/>
                    </a:cubicBezTo>
                    <a:lnTo>
                      <a:pt x="4537" y="5602"/>
                    </a:lnTo>
                    <a:cubicBezTo>
                      <a:pt x="4537" y="5560"/>
                      <a:pt x="4558" y="5517"/>
                      <a:pt x="4558" y="5474"/>
                    </a:cubicBezTo>
                    <a:cubicBezTo>
                      <a:pt x="4622" y="5261"/>
                      <a:pt x="4707" y="5006"/>
                      <a:pt x="4792" y="4772"/>
                    </a:cubicBezTo>
                    <a:cubicBezTo>
                      <a:pt x="5282" y="3600"/>
                      <a:pt x="5815" y="2578"/>
                      <a:pt x="6432" y="1683"/>
                    </a:cubicBezTo>
                    <a:cubicBezTo>
                      <a:pt x="6709" y="1257"/>
                      <a:pt x="7029" y="917"/>
                      <a:pt x="7369" y="619"/>
                    </a:cubicBezTo>
                    <a:cubicBezTo>
                      <a:pt x="7561" y="448"/>
                      <a:pt x="7753" y="299"/>
                      <a:pt x="7923" y="150"/>
                    </a:cubicBezTo>
                    <a:cubicBezTo>
                      <a:pt x="7838" y="129"/>
                      <a:pt x="7753" y="129"/>
                      <a:pt x="7689" y="129"/>
                    </a:cubicBezTo>
                    <a:cubicBezTo>
                      <a:pt x="6816" y="107"/>
                      <a:pt x="5985" y="65"/>
                      <a:pt x="5155" y="65"/>
                    </a:cubicBezTo>
                    <a:lnTo>
                      <a:pt x="4196" y="65"/>
                    </a:lnTo>
                    <a:cubicBezTo>
                      <a:pt x="4026" y="86"/>
                      <a:pt x="3855" y="86"/>
                      <a:pt x="3664" y="86"/>
                    </a:cubicBezTo>
                    <a:lnTo>
                      <a:pt x="2833" y="86"/>
                    </a:lnTo>
                    <a:cubicBezTo>
                      <a:pt x="2130" y="65"/>
                      <a:pt x="1406" y="44"/>
                      <a:pt x="703" y="22"/>
                    </a:cubicBezTo>
                    <a:cubicBezTo>
                      <a:pt x="469" y="22"/>
                      <a:pt x="235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6" name="Google Shape;1396;p39"/>
              <p:cNvSpPr/>
              <p:nvPr/>
            </p:nvSpPr>
            <p:spPr>
              <a:xfrm>
                <a:off x="2118938" y="2942150"/>
                <a:ext cx="441429" cy="152031"/>
              </a:xfrm>
              <a:custGeom>
                <a:avLst/>
                <a:gdLst/>
                <a:ahLst/>
                <a:cxnLst/>
                <a:rect l="l" t="t" r="r" b="b"/>
                <a:pathLst>
                  <a:path w="7796" h="2685" extrusionOk="0">
                    <a:moveTo>
                      <a:pt x="3877" y="1"/>
                    </a:moveTo>
                    <a:lnTo>
                      <a:pt x="3834" y="278"/>
                    </a:lnTo>
                    <a:cubicBezTo>
                      <a:pt x="3813" y="618"/>
                      <a:pt x="3621" y="853"/>
                      <a:pt x="3302" y="980"/>
                    </a:cubicBezTo>
                    <a:cubicBezTo>
                      <a:pt x="3153" y="1044"/>
                      <a:pt x="2982" y="1087"/>
                      <a:pt x="2812" y="1129"/>
                    </a:cubicBezTo>
                    <a:cubicBezTo>
                      <a:pt x="2503" y="1203"/>
                      <a:pt x="2174" y="1226"/>
                      <a:pt x="1845" y="1226"/>
                    </a:cubicBezTo>
                    <a:cubicBezTo>
                      <a:pt x="1698" y="1226"/>
                      <a:pt x="1551" y="1221"/>
                      <a:pt x="1406" y="1215"/>
                    </a:cubicBezTo>
                    <a:cubicBezTo>
                      <a:pt x="980" y="1193"/>
                      <a:pt x="554" y="1108"/>
                      <a:pt x="171" y="895"/>
                    </a:cubicBezTo>
                    <a:cubicBezTo>
                      <a:pt x="131" y="882"/>
                      <a:pt x="100" y="852"/>
                      <a:pt x="66" y="852"/>
                    </a:cubicBezTo>
                    <a:cubicBezTo>
                      <a:pt x="46" y="852"/>
                      <a:pt x="25" y="863"/>
                      <a:pt x="1" y="895"/>
                    </a:cubicBezTo>
                    <a:cubicBezTo>
                      <a:pt x="86" y="1087"/>
                      <a:pt x="192" y="1300"/>
                      <a:pt x="278" y="1513"/>
                    </a:cubicBezTo>
                    <a:cubicBezTo>
                      <a:pt x="341" y="1726"/>
                      <a:pt x="405" y="1939"/>
                      <a:pt x="469" y="2152"/>
                    </a:cubicBezTo>
                    <a:cubicBezTo>
                      <a:pt x="554" y="2173"/>
                      <a:pt x="618" y="2194"/>
                      <a:pt x="703" y="2194"/>
                    </a:cubicBezTo>
                    <a:cubicBezTo>
                      <a:pt x="1300" y="2280"/>
                      <a:pt x="1896" y="2343"/>
                      <a:pt x="2492" y="2429"/>
                    </a:cubicBezTo>
                    <a:cubicBezTo>
                      <a:pt x="2897" y="2471"/>
                      <a:pt x="3302" y="2535"/>
                      <a:pt x="3706" y="2578"/>
                    </a:cubicBezTo>
                    <a:cubicBezTo>
                      <a:pt x="5006" y="2684"/>
                      <a:pt x="6326" y="2642"/>
                      <a:pt x="7625" y="2663"/>
                    </a:cubicBezTo>
                    <a:cubicBezTo>
                      <a:pt x="7668" y="2663"/>
                      <a:pt x="7732" y="2663"/>
                      <a:pt x="7774" y="2642"/>
                    </a:cubicBezTo>
                    <a:cubicBezTo>
                      <a:pt x="7796" y="2620"/>
                      <a:pt x="7796" y="2599"/>
                      <a:pt x="7796" y="2599"/>
                    </a:cubicBezTo>
                    <a:cubicBezTo>
                      <a:pt x="7625" y="2471"/>
                      <a:pt x="7455" y="2343"/>
                      <a:pt x="7284" y="2237"/>
                    </a:cubicBezTo>
                    <a:cubicBezTo>
                      <a:pt x="6411" y="1619"/>
                      <a:pt x="5495" y="1023"/>
                      <a:pt x="4750" y="192"/>
                    </a:cubicBezTo>
                    <a:cubicBezTo>
                      <a:pt x="4686" y="107"/>
                      <a:pt x="4601" y="43"/>
                      <a:pt x="4473" y="43"/>
                    </a:cubicBezTo>
                    <a:cubicBezTo>
                      <a:pt x="4281" y="43"/>
                      <a:pt x="4090" y="22"/>
                      <a:pt x="3877" y="22"/>
                    </a:cubicBezTo>
                    <a:lnTo>
                      <a:pt x="387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7" name="Google Shape;1397;p39"/>
              <p:cNvSpPr/>
              <p:nvPr/>
            </p:nvSpPr>
            <p:spPr>
              <a:xfrm>
                <a:off x="2151496" y="2961459"/>
                <a:ext cx="357005" cy="11341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2003" extrusionOk="0">
                    <a:moveTo>
                      <a:pt x="3579" y="0"/>
                    </a:moveTo>
                    <a:cubicBezTo>
                      <a:pt x="3515" y="448"/>
                      <a:pt x="3259" y="767"/>
                      <a:pt x="2855" y="938"/>
                    </a:cubicBezTo>
                    <a:cubicBezTo>
                      <a:pt x="2684" y="1001"/>
                      <a:pt x="2514" y="1065"/>
                      <a:pt x="2322" y="1108"/>
                    </a:cubicBezTo>
                    <a:cubicBezTo>
                      <a:pt x="2024" y="1172"/>
                      <a:pt x="1683" y="1214"/>
                      <a:pt x="1279" y="1214"/>
                    </a:cubicBezTo>
                    <a:lnTo>
                      <a:pt x="831" y="1214"/>
                    </a:lnTo>
                    <a:cubicBezTo>
                      <a:pt x="533" y="1193"/>
                      <a:pt x="256" y="1151"/>
                      <a:pt x="1" y="1065"/>
                    </a:cubicBezTo>
                    <a:lnTo>
                      <a:pt x="1" y="1065"/>
                    </a:lnTo>
                    <a:cubicBezTo>
                      <a:pt x="65" y="1236"/>
                      <a:pt x="107" y="1385"/>
                      <a:pt x="150" y="1534"/>
                    </a:cubicBezTo>
                    <a:lnTo>
                      <a:pt x="171" y="1534"/>
                    </a:lnTo>
                    <a:cubicBezTo>
                      <a:pt x="767" y="1619"/>
                      <a:pt x="1364" y="1683"/>
                      <a:pt x="1960" y="1768"/>
                    </a:cubicBezTo>
                    <a:cubicBezTo>
                      <a:pt x="2067" y="1789"/>
                      <a:pt x="2173" y="1789"/>
                      <a:pt x="2280" y="1811"/>
                    </a:cubicBezTo>
                    <a:cubicBezTo>
                      <a:pt x="2578" y="1853"/>
                      <a:pt x="2876" y="1875"/>
                      <a:pt x="3174" y="1917"/>
                    </a:cubicBezTo>
                    <a:cubicBezTo>
                      <a:pt x="4111" y="2002"/>
                      <a:pt x="5070" y="2002"/>
                      <a:pt x="6007" y="2002"/>
                    </a:cubicBezTo>
                    <a:lnTo>
                      <a:pt x="6305" y="2002"/>
                    </a:lnTo>
                    <a:lnTo>
                      <a:pt x="6262" y="1960"/>
                    </a:lnTo>
                    <a:cubicBezTo>
                      <a:pt x="5453" y="1406"/>
                      <a:pt x="4622" y="831"/>
                      <a:pt x="3941" y="64"/>
                    </a:cubicBezTo>
                    <a:cubicBezTo>
                      <a:pt x="3919" y="43"/>
                      <a:pt x="3898" y="22"/>
                      <a:pt x="3877" y="22"/>
                    </a:cubicBezTo>
                    <a:cubicBezTo>
                      <a:pt x="3792" y="22"/>
                      <a:pt x="3685" y="22"/>
                      <a:pt x="35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8" name="Google Shape;1398;p39"/>
              <p:cNvSpPr/>
              <p:nvPr/>
            </p:nvSpPr>
            <p:spPr>
              <a:xfrm>
                <a:off x="1790920" y="1735003"/>
                <a:ext cx="303950" cy="96315"/>
              </a:xfrm>
              <a:custGeom>
                <a:avLst/>
                <a:gdLst/>
                <a:ahLst/>
                <a:cxnLst/>
                <a:rect l="l" t="t" r="r" b="b"/>
                <a:pathLst>
                  <a:path w="5368" h="1701" extrusionOk="0">
                    <a:moveTo>
                      <a:pt x="43" y="1"/>
                    </a:moveTo>
                    <a:cubicBezTo>
                      <a:pt x="1" y="299"/>
                      <a:pt x="1" y="1044"/>
                      <a:pt x="22" y="1300"/>
                    </a:cubicBezTo>
                    <a:cubicBezTo>
                      <a:pt x="171" y="1321"/>
                      <a:pt x="341" y="1385"/>
                      <a:pt x="512" y="1428"/>
                    </a:cubicBezTo>
                    <a:cubicBezTo>
                      <a:pt x="959" y="1534"/>
                      <a:pt x="1406" y="1556"/>
                      <a:pt x="1854" y="1598"/>
                    </a:cubicBezTo>
                    <a:cubicBezTo>
                      <a:pt x="2484" y="1640"/>
                      <a:pt x="3115" y="1701"/>
                      <a:pt x="3740" y="1701"/>
                    </a:cubicBezTo>
                    <a:cubicBezTo>
                      <a:pt x="4065" y="1701"/>
                      <a:pt x="4387" y="1684"/>
                      <a:pt x="4707" y="1641"/>
                    </a:cubicBezTo>
                    <a:cubicBezTo>
                      <a:pt x="4899" y="1619"/>
                      <a:pt x="5091" y="1598"/>
                      <a:pt x="5283" y="1513"/>
                    </a:cubicBezTo>
                    <a:cubicBezTo>
                      <a:pt x="5304" y="1023"/>
                      <a:pt x="5325" y="533"/>
                      <a:pt x="5368" y="22"/>
                    </a:cubicBezTo>
                    <a:lnTo>
                      <a:pt x="5155" y="22"/>
                    </a:lnTo>
                    <a:cubicBezTo>
                      <a:pt x="4899" y="65"/>
                      <a:pt x="4665" y="86"/>
                      <a:pt x="4409" y="86"/>
                    </a:cubicBezTo>
                    <a:cubicBezTo>
                      <a:pt x="3323" y="107"/>
                      <a:pt x="2258" y="107"/>
                      <a:pt x="1193" y="107"/>
                    </a:cubicBezTo>
                    <a:cubicBezTo>
                      <a:pt x="874" y="107"/>
                      <a:pt x="554" y="65"/>
                      <a:pt x="256" y="22"/>
                    </a:cubicBezTo>
                    <a:cubicBezTo>
                      <a:pt x="192" y="22"/>
                      <a:pt x="107" y="1"/>
                      <a:pt x="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399" name="Google Shape;1399;p39"/>
              <p:cNvSpPr/>
              <p:nvPr/>
            </p:nvSpPr>
            <p:spPr>
              <a:xfrm>
                <a:off x="1809040" y="1755501"/>
                <a:ext cx="266522" cy="57981"/>
              </a:xfrm>
              <a:custGeom>
                <a:avLst/>
                <a:gdLst/>
                <a:ahLst/>
                <a:cxnLst/>
                <a:rect l="l" t="t" r="r" b="b"/>
                <a:pathLst>
                  <a:path w="4707" h="1024" extrusionOk="0">
                    <a:moveTo>
                      <a:pt x="21" y="1"/>
                    </a:moveTo>
                    <a:cubicBezTo>
                      <a:pt x="0" y="214"/>
                      <a:pt x="0" y="491"/>
                      <a:pt x="0" y="682"/>
                    </a:cubicBezTo>
                    <a:cubicBezTo>
                      <a:pt x="85" y="704"/>
                      <a:pt x="171" y="725"/>
                      <a:pt x="256" y="746"/>
                    </a:cubicBezTo>
                    <a:cubicBezTo>
                      <a:pt x="660" y="853"/>
                      <a:pt x="1086" y="895"/>
                      <a:pt x="1555" y="917"/>
                    </a:cubicBezTo>
                    <a:cubicBezTo>
                      <a:pt x="1725" y="917"/>
                      <a:pt x="1874" y="938"/>
                      <a:pt x="2045" y="938"/>
                    </a:cubicBezTo>
                    <a:cubicBezTo>
                      <a:pt x="2492" y="981"/>
                      <a:pt x="2961" y="1023"/>
                      <a:pt x="3429" y="1023"/>
                    </a:cubicBezTo>
                    <a:lnTo>
                      <a:pt x="3429" y="1002"/>
                    </a:lnTo>
                    <a:cubicBezTo>
                      <a:pt x="3770" y="1002"/>
                      <a:pt x="4068" y="1002"/>
                      <a:pt x="4345" y="959"/>
                    </a:cubicBezTo>
                    <a:lnTo>
                      <a:pt x="4409" y="938"/>
                    </a:lnTo>
                    <a:cubicBezTo>
                      <a:pt x="4494" y="938"/>
                      <a:pt x="4579" y="917"/>
                      <a:pt x="4643" y="917"/>
                    </a:cubicBezTo>
                    <a:lnTo>
                      <a:pt x="4707" y="1"/>
                    </a:lnTo>
                    <a:lnTo>
                      <a:pt x="4643" y="1"/>
                    </a:lnTo>
                    <a:cubicBezTo>
                      <a:pt x="4451" y="22"/>
                      <a:pt x="4281" y="43"/>
                      <a:pt x="4089" y="43"/>
                    </a:cubicBezTo>
                    <a:cubicBezTo>
                      <a:pt x="3110" y="65"/>
                      <a:pt x="2364" y="65"/>
                      <a:pt x="1661" y="65"/>
                    </a:cubicBezTo>
                    <a:lnTo>
                      <a:pt x="852" y="65"/>
                    </a:lnTo>
                    <a:cubicBezTo>
                      <a:pt x="618" y="65"/>
                      <a:pt x="384" y="43"/>
                      <a:pt x="171" y="22"/>
                    </a:cubicBezTo>
                    <a:cubicBezTo>
                      <a:pt x="128" y="1"/>
                      <a:pt x="64" y="1"/>
                      <a:pt x="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0" name="Google Shape;1400;p39"/>
              <p:cNvSpPr/>
              <p:nvPr/>
            </p:nvSpPr>
            <p:spPr>
              <a:xfrm>
                <a:off x="2150307" y="2711808"/>
                <a:ext cx="174907" cy="270203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4772" extrusionOk="0">
                    <a:moveTo>
                      <a:pt x="810" y="1"/>
                    </a:moveTo>
                    <a:cubicBezTo>
                      <a:pt x="788" y="22"/>
                      <a:pt x="746" y="22"/>
                      <a:pt x="725" y="43"/>
                    </a:cubicBezTo>
                    <a:cubicBezTo>
                      <a:pt x="490" y="342"/>
                      <a:pt x="277" y="640"/>
                      <a:pt x="128" y="981"/>
                    </a:cubicBezTo>
                    <a:cubicBezTo>
                      <a:pt x="22" y="1215"/>
                      <a:pt x="0" y="1470"/>
                      <a:pt x="64" y="1705"/>
                    </a:cubicBezTo>
                    <a:cubicBezTo>
                      <a:pt x="213" y="2216"/>
                      <a:pt x="384" y="2727"/>
                      <a:pt x="703" y="3174"/>
                    </a:cubicBezTo>
                    <a:cubicBezTo>
                      <a:pt x="1044" y="3621"/>
                      <a:pt x="1406" y="4047"/>
                      <a:pt x="1832" y="4409"/>
                    </a:cubicBezTo>
                    <a:cubicBezTo>
                      <a:pt x="1917" y="4473"/>
                      <a:pt x="2024" y="4559"/>
                      <a:pt x="2130" y="4622"/>
                    </a:cubicBezTo>
                    <a:cubicBezTo>
                      <a:pt x="2279" y="4729"/>
                      <a:pt x="2450" y="4771"/>
                      <a:pt x="2641" y="4771"/>
                    </a:cubicBezTo>
                    <a:cubicBezTo>
                      <a:pt x="2854" y="4771"/>
                      <a:pt x="2961" y="4686"/>
                      <a:pt x="3025" y="4473"/>
                    </a:cubicBezTo>
                    <a:cubicBezTo>
                      <a:pt x="3067" y="4388"/>
                      <a:pt x="3089" y="4260"/>
                      <a:pt x="3089" y="4154"/>
                    </a:cubicBezTo>
                    <a:cubicBezTo>
                      <a:pt x="3067" y="4005"/>
                      <a:pt x="3025" y="3834"/>
                      <a:pt x="2982" y="3664"/>
                    </a:cubicBezTo>
                    <a:cubicBezTo>
                      <a:pt x="2854" y="3281"/>
                      <a:pt x="2663" y="2940"/>
                      <a:pt x="2450" y="2599"/>
                    </a:cubicBezTo>
                    <a:cubicBezTo>
                      <a:pt x="1938" y="1747"/>
                      <a:pt x="1406" y="895"/>
                      <a:pt x="874" y="43"/>
                    </a:cubicBezTo>
                    <a:cubicBezTo>
                      <a:pt x="852" y="43"/>
                      <a:pt x="831" y="22"/>
                      <a:pt x="81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1" name="Google Shape;1401;p39"/>
              <p:cNvSpPr/>
              <p:nvPr/>
            </p:nvSpPr>
            <p:spPr>
              <a:xfrm>
                <a:off x="2038136" y="2176380"/>
                <a:ext cx="193026" cy="256953"/>
              </a:xfrm>
              <a:custGeom>
                <a:avLst/>
                <a:gdLst/>
                <a:ahLst/>
                <a:cxnLst/>
                <a:rect l="l" t="t" r="r" b="b"/>
                <a:pathLst>
                  <a:path w="3409" h="4538" extrusionOk="0">
                    <a:moveTo>
                      <a:pt x="618" y="1"/>
                    </a:moveTo>
                    <a:cubicBezTo>
                      <a:pt x="363" y="384"/>
                      <a:pt x="150" y="767"/>
                      <a:pt x="43" y="1215"/>
                    </a:cubicBezTo>
                    <a:cubicBezTo>
                      <a:pt x="1" y="1406"/>
                      <a:pt x="22" y="1598"/>
                      <a:pt x="107" y="1790"/>
                    </a:cubicBezTo>
                    <a:cubicBezTo>
                      <a:pt x="299" y="2258"/>
                      <a:pt x="533" y="2727"/>
                      <a:pt x="874" y="3131"/>
                    </a:cubicBezTo>
                    <a:cubicBezTo>
                      <a:pt x="1279" y="3579"/>
                      <a:pt x="1747" y="3983"/>
                      <a:pt x="2280" y="4324"/>
                    </a:cubicBezTo>
                    <a:cubicBezTo>
                      <a:pt x="2343" y="4367"/>
                      <a:pt x="2429" y="4409"/>
                      <a:pt x="2493" y="4431"/>
                    </a:cubicBezTo>
                    <a:cubicBezTo>
                      <a:pt x="2663" y="4516"/>
                      <a:pt x="2833" y="4537"/>
                      <a:pt x="2982" y="4537"/>
                    </a:cubicBezTo>
                    <a:cubicBezTo>
                      <a:pt x="3217" y="4516"/>
                      <a:pt x="3366" y="4409"/>
                      <a:pt x="3387" y="4196"/>
                    </a:cubicBezTo>
                    <a:cubicBezTo>
                      <a:pt x="3408" y="4047"/>
                      <a:pt x="3408" y="3898"/>
                      <a:pt x="3366" y="3749"/>
                    </a:cubicBezTo>
                    <a:cubicBezTo>
                      <a:pt x="3344" y="3621"/>
                      <a:pt x="3281" y="3494"/>
                      <a:pt x="3217" y="3344"/>
                    </a:cubicBezTo>
                    <a:cubicBezTo>
                      <a:pt x="3046" y="3004"/>
                      <a:pt x="2833" y="2684"/>
                      <a:pt x="2578" y="2386"/>
                    </a:cubicBezTo>
                    <a:cubicBezTo>
                      <a:pt x="1960" y="1619"/>
                      <a:pt x="1342" y="831"/>
                      <a:pt x="725" y="65"/>
                    </a:cubicBezTo>
                    <a:cubicBezTo>
                      <a:pt x="704" y="43"/>
                      <a:pt x="682" y="43"/>
                      <a:pt x="61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2" name="Google Shape;1402;p39"/>
              <p:cNvSpPr/>
              <p:nvPr/>
            </p:nvSpPr>
            <p:spPr>
              <a:xfrm>
                <a:off x="1383347" y="2503208"/>
                <a:ext cx="376257" cy="121852"/>
              </a:xfrm>
              <a:custGeom>
                <a:avLst/>
                <a:gdLst/>
                <a:ahLst/>
                <a:cxnLst/>
                <a:rect l="l" t="t" r="r" b="b"/>
                <a:pathLst>
                  <a:path w="6645" h="2152" extrusionOk="0">
                    <a:moveTo>
                      <a:pt x="4260" y="0"/>
                    </a:moveTo>
                    <a:cubicBezTo>
                      <a:pt x="3983" y="171"/>
                      <a:pt x="3706" y="277"/>
                      <a:pt x="3386" y="362"/>
                    </a:cubicBezTo>
                    <a:cubicBezTo>
                      <a:pt x="3067" y="448"/>
                      <a:pt x="2748" y="533"/>
                      <a:pt x="2407" y="618"/>
                    </a:cubicBezTo>
                    <a:cubicBezTo>
                      <a:pt x="1896" y="746"/>
                      <a:pt x="1384" y="874"/>
                      <a:pt x="873" y="1044"/>
                    </a:cubicBezTo>
                    <a:cubicBezTo>
                      <a:pt x="596" y="1150"/>
                      <a:pt x="320" y="1278"/>
                      <a:pt x="21" y="1512"/>
                    </a:cubicBezTo>
                    <a:lnTo>
                      <a:pt x="0" y="1512"/>
                    </a:lnTo>
                    <a:cubicBezTo>
                      <a:pt x="256" y="1555"/>
                      <a:pt x="405" y="1598"/>
                      <a:pt x="554" y="1598"/>
                    </a:cubicBezTo>
                    <a:cubicBezTo>
                      <a:pt x="1512" y="1683"/>
                      <a:pt x="2471" y="1768"/>
                      <a:pt x="3450" y="1832"/>
                    </a:cubicBezTo>
                    <a:cubicBezTo>
                      <a:pt x="4387" y="1875"/>
                      <a:pt x="5325" y="1960"/>
                      <a:pt x="6262" y="2109"/>
                    </a:cubicBezTo>
                    <a:cubicBezTo>
                      <a:pt x="6389" y="2130"/>
                      <a:pt x="6517" y="2151"/>
                      <a:pt x="6624" y="2151"/>
                    </a:cubicBezTo>
                    <a:cubicBezTo>
                      <a:pt x="6645" y="2130"/>
                      <a:pt x="6645" y="2109"/>
                      <a:pt x="6645" y="2109"/>
                    </a:cubicBezTo>
                    <a:cubicBezTo>
                      <a:pt x="6624" y="2088"/>
                      <a:pt x="6624" y="2066"/>
                      <a:pt x="6602" y="2045"/>
                    </a:cubicBezTo>
                    <a:cubicBezTo>
                      <a:pt x="5836" y="1363"/>
                      <a:pt x="5090" y="703"/>
                      <a:pt x="4324" y="22"/>
                    </a:cubicBezTo>
                    <a:cubicBezTo>
                      <a:pt x="4324" y="22"/>
                      <a:pt x="4302" y="0"/>
                      <a:pt x="43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3" name="Google Shape;1403;p39"/>
              <p:cNvSpPr/>
              <p:nvPr/>
            </p:nvSpPr>
            <p:spPr>
              <a:xfrm>
                <a:off x="2001954" y="1818239"/>
                <a:ext cx="610277" cy="38617"/>
              </a:xfrm>
              <a:custGeom>
                <a:avLst/>
                <a:gdLst/>
                <a:ahLst/>
                <a:cxnLst/>
                <a:rect l="l" t="t" r="r" b="b"/>
                <a:pathLst>
                  <a:path w="10778" h="682" extrusionOk="0">
                    <a:moveTo>
                      <a:pt x="1769" y="0"/>
                    </a:moveTo>
                    <a:cubicBezTo>
                      <a:pt x="1747" y="235"/>
                      <a:pt x="1556" y="277"/>
                      <a:pt x="1364" y="320"/>
                    </a:cubicBezTo>
                    <a:cubicBezTo>
                      <a:pt x="1151" y="341"/>
                      <a:pt x="938" y="362"/>
                      <a:pt x="725" y="384"/>
                    </a:cubicBezTo>
                    <a:cubicBezTo>
                      <a:pt x="491" y="405"/>
                      <a:pt x="256" y="426"/>
                      <a:pt x="1" y="448"/>
                    </a:cubicBezTo>
                    <a:lnTo>
                      <a:pt x="1" y="511"/>
                    </a:lnTo>
                    <a:cubicBezTo>
                      <a:pt x="831" y="533"/>
                      <a:pt x="1662" y="575"/>
                      <a:pt x="2514" y="597"/>
                    </a:cubicBezTo>
                    <a:cubicBezTo>
                      <a:pt x="5155" y="682"/>
                      <a:pt x="7796" y="661"/>
                      <a:pt x="10437" y="682"/>
                    </a:cubicBezTo>
                    <a:cubicBezTo>
                      <a:pt x="10522" y="682"/>
                      <a:pt x="10607" y="682"/>
                      <a:pt x="10671" y="661"/>
                    </a:cubicBezTo>
                    <a:cubicBezTo>
                      <a:pt x="10713" y="490"/>
                      <a:pt x="10756" y="341"/>
                      <a:pt x="10777" y="149"/>
                    </a:cubicBezTo>
                    <a:cubicBezTo>
                      <a:pt x="9776" y="149"/>
                      <a:pt x="8775" y="171"/>
                      <a:pt x="7774" y="171"/>
                    </a:cubicBezTo>
                    <a:cubicBezTo>
                      <a:pt x="6773" y="149"/>
                      <a:pt x="5794" y="107"/>
                      <a:pt x="4793" y="107"/>
                    </a:cubicBezTo>
                    <a:cubicBezTo>
                      <a:pt x="3792" y="86"/>
                      <a:pt x="2791" y="22"/>
                      <a:pt x="17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4" name="Google Shape;1404;p39"/>
              <p:cNvSpPr/>
              <p:nvPr/>
            </p:nvSpPr>
            <p:spPr>
              <a:xfrm>
                <a:off x="2041760" y="2447718"/>
                <a:ext cx="166470" cy="2497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4410" extrusionOk="0">
                    <a:moveTo>
                      <a:pt x="1" y="1"/>
                    </a:moveTo>
                    <a:cubicBezTo>
                      <a:pt x="65" y="107"/>
                      <a:pt x="86" y="171"/>
                      <a:pt x="128" y="214"/>
                    </a:cubicBezTo>
                    <a:cubicBezTo>
                      <a:pt x="363" y="554"/>
                      <a:pt x="597" y="874"/>
                      <a:pt x="810" y="1193"/>
                    </a:cubicBezTo>
                    <a:cubicBezTo>
                      <a:pt x="1534" y="2194"/>
                      <a:pt x="2258" y="3195"/>
                      <a:pt x="2833" y="4281"/>
                    </a:cubicBezTo>
                    <a:cubicBezTo>
                      <a:pt x="2854" y="4324"/>
                      <a:pt x="2876" y="4367"/>
                      <a:pt x="2897" y="4388"/>
                    </a:cubicBezTo>
                    <a:lnTo>
                      <a:pt x="2897" y="4409"/>
                    </a:lnTo>
                    <a:cubicBezTo>
                      <a:pt x="2918" y="4388"/>
                      <a:pt x="2918" y="4388"/>
                      <a:pt x="2940" y="4388"/>
                    </a:cubicBezTo>
                    <a:cubicBezTo>
                      <a:pt x="2940" y="4303"/>
                      <a:pt x="2918" y="4218"/>
                      <a:pt x="2918" y="4154"/>
                    </a:cubicBezTo>
                    <a:cubicBezTo>
                      <a:pt x="2748" y="3280"/>
                      <a:pt x="2684" y="2429"/>
                      <a:pt x="2705" y="1555"/>
                    </a:cubicBezTo>
                    <a:cubicBezTo>
                      <a:pt x="2727" y="1172"/>
                      <a:pt x="2748" y="810"/>
                      <a:pt x="2769" y="427"/>
                    </a:cubicBezTo>
                    <a:cubicBezTo>
                      <a:pt x="2769" y="363"/>
                      <a:pt x="2791" y="299"/>
                      <a:pt x="2705" y="235"/>
                    </a:cubicBezTo>
                    <a:cubicBezTo>
                      <a:pt x="2556" y="278"/>
                      <a:pt x="2407" y="320"/>
                      <a:pt x="2258" y="341"/>
                    </a:cubicBezTo>
                    <a:cubicBezTo>
                      <a:pt x="2109" y="384"/>
                      <a:pt x="1960" y="405"/>
                      <a:pt x="1790" y="427"/>
                    </a:cubicBezTo>
                    <a:cubicBezTo>
                      <a:pt x="1662" y="427"/>
                      <a:pt x="1513" y="427"/>
                      <a:pt x="1364" y="405"/>
                    </a:cubicBezTo>
                    <a:cubicBezTo>
                      <a:pt x="1215" y="384"/>
                      <a:pt x="1044" y="363"/>
                      <a:pt x="895" y="341"/>
                    </a:cubicBezTo>
                    <a:cubicBezTo>
                      <a:pt x="746" y="299"/>
                      <a:pt x="597" y="235"/>
                      <a:pt x="448" y="192"/>
                    </a:cubicBezTo>
                    <a:cubicBezTo>
                      <a:pt x="320" y="150"/>
                      <a:pt x="192" y="2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5" name="Google Shape;1405;p39"/>
              <p:cNvSpPr/>
              <p:nvPr/>
            </p:nvSpPr>
            <p:spPr>
              <a:xfrm>
                <a:off x="2087568" y="2483900"/>
                <a:ext cx="91728" cy="132723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2344" extrusionOk="0">
                    <a:moveTo>
                      <a:pt x="1" y="1"/>
                    </a:moveTo>
                    <a:cubicBezTo>
                      <a:pt x="86" y="128"/>
                      <a:pt x="171" y="256"/>
                      <a:pt x="278" y="384"/>
                    </a:cubicBezTo>
                    <a:lnTo>
                      <a:pt x="491" y="703"/>
                    </a:lnTo>
                    <a:cubicBezTo>
                      <a:pt x="874" y="1236"/>
                      <a:pt x="1257" y="1768"/>
                      <a:pt x="1620" y="2343"/>
                    </a:cubicBezTo>
                    <a:lnTo>
                      <a:pt x="1620" y="2322"/>
                    </a:lnTo>
                    <a:cubicBezTo>
                      <a:pt x="1577" y="1853"/>
                      <a:pt x="1577" y="1385"/>
                      <a:pt x="1577" y="895"/>
                    </a:cubicBezTo>
                    <a:cubicBezTo>
                      <a:pt x="1598" y="661"/>
                      <a:pt x="1598" y="427"/>
                      <a:pt x="1620" y="214"/>
                    </a:cubicBezTo>
                    <a:cubicBezTo>
                      <a:pt x="1620" y="128"/>
                      <a:pt x="1620" y="64"/>
                      <a:pt x="1620" y="1"/>
                    </a:cubicBezTo>
                    <a:cubicBezTo>
                      <a:pt x="1598" y="1"/>
                      <a:pt x="1556" y="1"/>
                      <a:pt x="1513" y="22"/>
                    </a:cubicBezTo>
                    <a:cubicBezTo>
                      <a:pt x="1321" y="64"/>
                      <a:pt x="1151" y="86"/>
                      <a:pt x="1002" y="86"/>
                    </a:cubicBezTo>
                    <a:lnTo>
                      <a:pt x="533" y="86"/>
                    </a:lnTo>
                    <a:cubicBezTo>
                      <a:pt x="320" y="64"/>
                      <a:pt x="171" y="43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6" name="Google Shape;1406;p39"/>
              <p:cNvSpPr/>
              <p:nvPr/>
            </p:nvSpPr>
            <p:spPr>
              <a:xfrm>
                <a:off x="2204552" y="2442905"/>
                <a:ext cx="161657" cy="488426"/>
              </a:xfrm>
              <a:custGeom>
                <a:avLst/>
                <a:gdLst/>
                <a:ahLst/>
                <a:cxnLst/>
                <a:rect l="l" t="t" r="r" b="b"/>
                <a:pathLst>
                  <a:path w="2855" h="8626" extrusionOk="0">
                    <a:moveTo>
                      <a:pt x="469" y="0"/>
                    </a:moveTo>
                    <a:lnTo>
                      <a:pt x="469" y="0"/>
                    </a:lnTo>
                    <a:cubicBezTo>
                      <a:pt x="299" y="43"/>
                      <a:pt x="192" y="107"/>
                      <a:pt x="107" y="213"/>
                    </a:cubicBezTo>
                    <a:cubicBezTo>
                      <a:pt x="22" y="1087"/>
                      <a:pt x="1" y="1981"/>
                      <a:pt x="65" y="2854"/>
                    </a:cubicBezTo>
                    <a:cubicBezTo>
                      <a:pt x="107" y="3600"/>
                      <a:pt x="214" y="4345"/>
                      <a:pt x="427" y="5048"/>
                    </a:cubicBezTo>
                    <a:cubicBezTo>
                      <a:pt x="491" y="5282"/>
                      <a:pt x="597" y="5495"/>
                      <a:pt x="725" y="5687"/>
                    </a:cubicBezTo>
                    <a:cubicBezTo>
                      <a:pt x="1044" y="6198"/>
                      <a:pt x="1364" y="6709"/>
                      <a:pt x="1683" y="7220"/>
                    </a:cubicBezTo>
                    <a:cubicBezTo>
                      <a:pt x="1918" y="7604"/>
                      <a:pt x="2131" y="8008"/>
                      <a:pt x="2280" y="8456"/>
                    </a:cubicBezTo>
                    <a:cubicBezTo>
                      <a:pt x="2280" y="8498"/>
                      <a:pt x="2322" y="8562"/>
                      <a:pt x="2344" y="8626"/>
                    </a:cubicBezTo>
                    <a:lnTo>
                      <a:pt x="2855" y="8626"/>
                    </a:lnTo>
                    <a:cubicBezTo>
                      <a:pt x="1044" y="6006"/>
                      <a:pt x="256" y="3153"/>
                      <a:pt x="46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7" name="Google Shape;1407;p39"/>
              <p:cNvSpPr/>
              <p:nvPr/>
            </p:nvSpPr>
            <p:spPr>
              <a:xfrm>
                <a:off x="1900656" y="1520006"/>
                <a:ext cx="228019" cy="86010"/>
              </a:xfrm>
              <a:custGeom>
                <a:avLst/>
                <a:gdLst/>
                <a:ahLst/>
                <a:cxnLst/>
                <a:rect l="l" t="t" r="r" b="b"/>
                <a:pathLst>
                  <a:path w="4027" h="1519" extrusionOk="0">
                    <a:moveTo>
                      <a:pt x="115" y="1"/>
                    </a:moveTo>
                    <a:cubicBezTo>
                      <a:pt x="72" y="1"/>
                      <a:pt x="34" y="3"/>
                      <a:pt x="1" y="7"/>
                    </a:cubicBezTo>
                    <a:cubicBezTo>
                      <a:pt x="1" y="113"/>
                      <a:pt x="22" y="199"/>
                      <a:pt x="22" y="284"/>
                    </a:cubicBezTo>
                    <a:cubicBezTo>
                      <a:pt x="86" y="880"/>
                      <a:pt x="235" y="1050"/>
                      <a:pt x="831" y="1263"/>
                    </a:cubicBezTo>
                    <a:cubicBezTo>
                      <a:pt x="874" y="1285"/>
                      <a:pt x="895" y="1285"/>
                      <a:pt x="938" y="1306"/>
                    </a:cubicBezTo>
                    <a:cubicBezTo>
                      <a:pt x="1499" y="1438"/>
                      <a:pt x="2060" y="1519"/>
                      <a:pt x="2621" y="1519"/>
                    </a:cubicBezTo>
                    <a:cubicBezTo>
                      <a:pt x="2784" y="1519"/>
                      <a:pt x="2947" y="1512"/>
                      <a:pt x="3110" y="1498"/>
                    </a:cubicBezTo>
                    <a:cubicBezTo>
                      <a:pt x="3345" y="1476"/>
                      <a:pt x="3579" y="1412"/>
                      <a:pt x="3792" y="1370"/>
                    </a:cubicBezTo>
                    <a:cubicBezTo>
                      <a:pt x="3898" y="1349"/>
                      <a:pt x="3983" y="1285"/>
                      <a:pt x="4026" y="1157"/>
                    </a:cubicBezTo>
                    <a:cubicBezTo>
                      <a:pt x="3792" y="923"/>
                      <a:pt x="3472" y="859"/>
                      <a:pt x="3174" y="731"/>
                    </a:cubicBezTo>
                    <a:cubicBezTo>
                      <a:pt x="2258" y="412"/>
                      <a:pt x="728" y="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8" name="Google Shape;1408;p39"/>
              <p:cNvSpPr/>
              <p:nvPr/>
            </p:nvSpPr>
            <p:spPr>
              <a:xfrm>
                <a:off x="2145494" y="1669717"/>
                <a:ext cx="350946" cy="43373"/>
              </a:xfrm>
              <a:custGeom>
                <a:avLst/>
                <a:gdLst/>
                <a:ahLst/>
                <a:cxnLst/>
                <a:rect l="l" t="t" r="r" b="b"/>
                <a:pathLst>
                  <a:path w="6198" h="766" extrusionOk="0">
                    <a:moveTo>
                      <a:pt x="2427" y="0"/>
                    </a:moveTo>
                    <a:cubicBezTo>
                      <a:pt x="2058" y="0"/>
                      <a:pt x="1690" y="13"/>
                      <a:pt x="1321" y="25"/>
                    </a:cubicBezTo>
                    <a:cubicBezTo>
                      <a:pt x="916" y="46"/>
                      <a:pt x="533" y="132"/>
                      <a:pt x="149" y="259"/>
                    </a:cubicBezTo>
                    <a:cubicBezTo>
                      <a:pt x="107" y="259"/>
                      <a:pt x="64" y="281"/>
                      <a:pt x="43" y="302"/>
                    </a:cubicBezTo>
                    <a:cubicBezTo>
                      <a:pt x="22" y="323"/>
                      <a:pt x="0" y="344"/>
                      <a:pt x="0" y="387"/>
                    </a:cubicBezTo>
                    <a:cubicBezTo>
                      <a:pt x="0" y="408"/>
                      <a:pt x="22" y="430"/>
                      <a:pt x="43" y="430"/>
                    </a:cubicBezTo>
                    <a:cubicBezTo>
                      <a:pt x="85" y="451"/>
                      <a:pt x="128" y="472"/>
                      <a:pt x="171" y="472"/>
                    </a:cubicBezTo>
                    <a:cubicBezTo>
                      <a:pt x="639" y="600"/>
                      <a:pt x="1108" y="643"/>
                      <a:pt x="1576" y="664"/>
                    </a:cubicBezTo>
                    <a:cubicBezTo>
                      <a:pt x="2398" y="743"/>
                      <a:pt x="3211" y="765"/>
                      <a:pt x="4026" y="765"/>
                    </a:cubicBezTo>
                    <a:cubicBezTo>
                      <a:pt x="4521" y="765"/>
                      <a:pt x="5017" y="757"/>
                      <a:pt x="5516" y="749"/>
                    </a:cubicBezTo>
                    <a:cubicBezTo>
                      <a:pt x="5729" y="749"/>
                      <a:pt x="5921" y="728"/>
                      <a:pt x="6198" y="621"/>
                    </a:cubicBezTo>
                    <a:cubicBezTo>
                      <a:pt x="6070" y="536"/>
                      <a:pt x="6006" y="494"/>
                      <a:pt x="5942" y="451"/>
                    </a:cubicBezTo>
                    <a:cubicBezTo>
                      <a:pt x="5687" y="387"/>
                      <a:pt x="5452" y="302"/>
                      <a:pt x="5197" y="238"/>
                    </a:cubicBezTo>
                    <a:cubicBezTo>
                      <a:pt x="4558" y="89"/>
                      <a:pt x="3898" y="89"/>
                      <a:pt x="3237" y="25"/>
                    </a:cubicBezTo>
                    <a:cubicBezTo>
                      <a:pt x="2967" y="7"/>
                      <a:pt x="2697" y="0"/>
                      <a:pt x="24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09" name="Google Shape;1409;p39"/>
              <p:cNvSpPr/>
              <p:nvPr/>
            </p:nvSpPr>
            <p:spPr>
              <a:xfrm>
                <a:off x="2091192" y="3178551"/>
                <a:ext cx="50734" cy="22190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3919" extrusionOk="0">
                    <a:moveTo>
                      <a:pt x="874" y="0"/>
                    </a:moveTo>
                    <a:cubicBezTo>
                      <a:pt x="533" y="43"/>
                      <a:pt x="342" y="192"/>
                      <a:pt x="235" y="469"/>
                    </a:cubicBezTo>
                    <a:cubicBezTo>
                      <a:pt x="86" y="788"/>
                      <a:pt x="22" y="1129"/>
                      <a:pt x="1" y="1491"/>
                    </a:cubicBezTo>
                    <a:cubicBezTo>
                      <a:pt x="1" y="2066"/>
                      <a:pt x="22" y="2641"/>
                      <a:pt x="86" y="3216"/>
                    </a:cubicBezTo>
                    <a:cubicBezTo>
                      <a:pt x="107" y="3386"/>
                      <a:pt x="171" y="3557"/>
                      <a:pt x="235" y="3727"/>
                    </a:cubicBezTo>
                    <a:cubicBezTo>
                      <a:pt x="256" y="3834"/>
                      <a:pt x="320" y="3919"/>
                      <a:pt x="469" y="3919"/>
                    </a:cubicBezTo>
                    <a:cubicBezTo>
                      <a:pt x="640" y="3770"/>
                      <a:pt x="682" y="3557"/>
                      <a:pt x="746" y="3365"/>
                    </a:cubicBezTo>
                    <a:cubicBezTo>
                      <a:pt x="831" y="2896"/>
                      <a:pt x="874" y="2428"/>
                      <a:pt x="874" y="1959"/>
                    </a:cubicBezTo>
                    <a:cubicBezTo>
                      <a:pt x="895" y="1448"/>
                      <a:pt x="874" y="937"/>
                      <a:pt x="874" y="447"/>
                    </a:cubicBezTo>
                    <a:lnTo>
                      <a:pt x="874" y="21"/>
                    </a:lnTo>
                    <a:lnTo>
                      <a:pt x="87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grpSp>
            <p:nvGrpSpPr>
              <p:cNvPr id="1410" name="Google Shape;1410;p39"/>
              <p:cNvGrpSpPr/>
              <p:nvPr/>
            </p:nvGrpSpPr>
            <p:grpSpPr>
              <a:xfrm>
                <a:off x="1912716" y="1532406"/>
                <a:ext cx="394436" cy="1854801"/>
                <a:chOff x="1750873" y="1394844"/>
                <a:chExt cx="332017" cy="1561281"/>
              </a:xfrm>
            </p:grpSpPr>
            <p:sp>
              <p:nvSpPr>
                <p:cNvPr id="1411" name="Google Shape;1411;p39"/>
                <p:cNvSpPr/>
                <p:nvPr/>
              </p:nvSpPr>
              <p:spPr>
                <a:xfrm>
                  <a:off x="1966069" y="2411962"/>
                  <a:ext cx="116821" cy="187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1" h="3942" extrusionOk="0">
                      <a:moveTo>
                        <a:pt x="469" y="1"/>
                      </a:moveTo>
                      <a:cubicBezTo>
                        <a:pt x="320" y="193"/>
                        <a:pt x="193" y="406"/>
                        <a:pt x="107" y="619"/>
                      </a:cubicBezTo>
                      <a:cubicBezTo>
                        <a:pt x="22" y="789"/>
                        <a:pt x="1" y="938"/>
                        <a:pt x="43" y="1108"/>
                      </a:cubicBezTo>
                      <a:cubicBezTo>
                        <a:pt x="214" y="1662"/>
                        <a:pt x="363" y="2088"/>
                        <a:pt x="640" y="2493"/>
                      </a:cubicBezTo>
                      <a:cubicBezTo>
                        <a:pt x="981" y="2940"/>
                        <a:pt x="1343" y="3323"/>
                        <a:pt x="1726" y="3643"/>
                      </a:cubicBezTo>
                      <a:cubicBezTo>
                        <a:pt x="1790" y="3707"/>
                        <a:pt x="1875" y="3771"/>
                        <a:pt x="1982" y="3835"/>
                      </a:cubicBezTo>
                      <a:cubicBezTo>
                        <a:pt x="2088" y="3898"/>
                        <a:pt x="2195" y="3941"/>
                        <a:pt x="2322" y="3941"/>
                      </a:cubicBezTo>
                      <a:lnTo>
                        <a:pt x="2386" y="3941"/>
                      </a:lnTo>
                      <a:cubicBezTo>
                        <a:pt x="2386" y="3941"/>
                        <a:pt x="2386" y="3920"/>
                        <a:pt x="2407" y="3877"/>
                      </a:cubicBezTo>
                      <a:cubicBezTo>
                        <a:pt x="2429" y="3792"/>
                        <a:pt x="2450" y="3728"/>
                        <a:pt x="2450" y="3685"/>
                      </a:cubicBezTo>
                      <a:cubicBezTo>
                        <a:pt x="2429" y="3536"/>
                        <a:pt x="2407" y="3409"/>
                        <a:pt x="2344" y="3260"/>
                      </a:cubicBezTo>
                      <a:cubicBezTo>
                        <a:pt x="2258" y="2961"/>
                        <a:pt x="2109" y="2642"/>
                        <a:pt x="1875" y="2259"/>
                      </a:cubicBezTo>
                      <a:cubicBezTo>
                        <a:pt x="1428" y="1534"/>
                        <a:pt x="959" y="810"/>
                        <a:pt x="512" y="86"/>
                      </a:cubicBezTo>
                      <a:lnTo>
                        <a:pt x="469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12" name="Google Shape;1412;p39"/>
                <p:cNvSpPr/>
                <p:nvPr/>
              </p:nvSpPr>
              <p:spPr>
                <a:xfrm>
                  <a:off x="1872698" y="1961265"/>
                  <a:ext cx="130977" cy="17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" h="3707" extrusionOk="0">
                      <a:moveTo>
                        <a:pt x="341" y="1"/>
                      </a:moveTo>
                      <a:cubicBezTo>
                        <a:pt x="192" y="235"/>
                        <a:pt x="86" y="491"/>
                        <a:pt x="22" y="768"/>
                      </a:cubicBezTo>
                      <a:cubicBezTo>
                        <a:pt x="0" y="917"/>
                        <a:pt x="0" y="1023"/>
                        <a:pt x="64" y="1151"/>
                      </a:cubicBezTo>
                      <a:cubicBezTo>
                        <a:pt x="235" y="1577"/>
                        <a:pt x="448" y="2024"/>
                        <a:pt x="767" y="2407"/>
                      </a:cubicBezTo>
                      <a:cubicBezTo>
                        <a:pt x="1172" y="2855"/>
                        <a:pt x="1640" y="3238"/>
                        <a:pt x="2109" y="3536"/>
                      </a:cubicBezTo>
                      <a:cubicBezTo>
                        <a:pt x="2152" y="3558"/>
                        <a:pt x="2194" y="3579"/>
                        <a:pt x="2258" y="3621"/>
                      </a:cubicBezTo>
                      <a:lnTo>
                        <a:pt x="2322" y="3643"/>
                      </a:lnTo>
                      <a:cubicBezTo>
                        <a:pt x="2386" y="3685"/>
                        <a:pt x="2471" y="3707"/>
                        <a:pt x="2599" y="3707"/>
                      </a:cubicBezTo>
                      <a:lnTo>
                        <a:pt x="2641" y="3707"/>
                      </a:lnTo>
                      <a:cubicBezTo>
                        <a:pt x="2727" y="3707"/>
                        <a:pt x="2727" y="3685"/>
                        <a:pt x="2727" y="3643"/>
                      </a:cubicBezTo>
                      <a:cubicBezTo>
                        <a:pt x="2748" y="3536"/>
                        <a:pt x="2748" y="3430"/>
                        <a:pt x="2727" y="3323"/>
                      </a:cubicBezTo>
                      <a:cubicBezTo>
                        <a:pt x="2705" y="3217"/>
                        <a:pt x="2641" y="3110"/>
                        <a:pt x="2599" y="2983"/>
                      </a:cubicBezTo>
                      <a:cubicBezTo>
                        <a:pt x="2450" y="2706"/>
                        <a:pt x="2258" y="2407"/>
                        <a:pt x="2002" y="2067"/>
                      </a:cubicBezTo>
                      <a:cubicBezTo>
                        <a:pt x="1491" y="1449"/>
                        <a:pt x="980" y="810"/>
                        <a:pt x="469" y="171"/>
                      </a:cubicBezTo>
                      <a:lnTo>
                        <a:pt x="341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13" name="Google Shape;1413;p39"/>
                <p:cNvSpPr/>
                <p:nvPr/>
              </p:nvSpPr>
              <p:spPr>
                <a:xfrm>
                  <a:off x="1750873" y="1394844"/>
                  <a:ext cx="167534" cy="52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5" h="1109" extrusionOk="0">
                      <a:moveTo>
                        <a:pt x="1" y="1"/>
                      </a:moveTo>
                      <a:cubicBezTo>
                        <a:pt x="1" y="1"/>
                        <a:pt x="1" y="22"/>
                        <a:pt x="1" y="43"/>
                      </a:cubicBezTo>
                      <a:cubicBezTo>
                        <a:pt x="65" y="555"/>
                        <a:pt x="150" y="661"/>
                        <a:pt x="682" y="853"/>
                      </a:cubicBezTo>
                      <a:cubicBezTo>
                        <a:pt x="725" y="874"/>
                        <a:pt x="746" y="874"/>
                        <a:pt x="767" y="874"/>
                      </a:cubicBezTo>
                      <a:cubicBezTo>
                        <a:pt x="1343" y="1023"/>
                        <a:pt x="1896" y="1108"/>
                        <a:pt x="2407" y="1108"/>
                      </a:cubicBezTo>
                      <a:cubicBezTo>
                        <a:pt x="2578" y="1108"/>
                        <a:pt x="2727" y="1087"/>
                        <a:pt x="2897" y="1087"/>
                      </a:cubicBezTo>
                      <a:cubicBezTo>
                        <a:pt x="3089" y="1066"/>
                        <a:pt x="3302" y="1002"/>
                        <a:pt x="3494" y="959"/>
                      </a:cubicBezTo>
                      <a:lnTo>
                        <a:pt x="3515" y="959"/>
                      </a:lnTo>
                      <a:cubicBezTo>
                        <a:pt x="3366" y="874"/>
                        <a:pt x="3217" y="810"/>
                        <a:pt x="3046" y="768"/>
                      </a:cubicBezTo>
                      <a:cubicBezTo>
                        <a:pt x="3004" y="746"/>
                        <a:pt x="2940" y="725"/>
                        <a:pt x="2897" y="704"/>
                      </a:cubicBezTo>
                      <a:cubicBezTo>
                        <a:pt x="2024" y="384"/>
                        <a:pt x="640" y="2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14" name="Google Shape;1414;p39"/>
                <p:cNvSpPr/>
                <p:nvPr/>
              </p:nvSpPr>
              <p:spPr>
                <a:xfrm>
                  <a:off x="1910256" y="2792642"/>
                  <a:ext cx="23402" cy="163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1" h="3430" extrusionOk="0">
                      <a:moveTo>
                        <a:pt x="490" y="1"/>
                      </a:moveTo>
                      <a:cubicBezTo>
                        <a:pt x="363" y="64"/>
                        <a:pt x="277" y="150"/>
                        <a:pt x="213" y="299"/>
                      </a:cubicBezTo>
                      <a:cubicBezTo>
                        <a:pt x="86" y="576"/>
                        <a:pt x="22" y="895"/>
                        <a:pt x="22" y="1236"/>
                      </a:cubicBezTo>
                      <a:cubicBezTo>
                        <a:pt x="1" y="1832"/>
                        <a:pt x="22" y="2386"/>
                        <a:pt x="107" y="2940"/>
                      </a:cubicBezTo>
                      <a:cubicBezTo>
                        <a:pt x="107" y="3089"/>
                        <a:pt x="171" y="3259"/>
                        <a:pt x="235" y="3408"/>
                      </a:cubicBezTo>
                      <a:lnTo>
                        <a:pt x="235" y="3429"/>
                      </a:lnTo>
                      <a:cubicBezTo>
                        <a:pt x="277" y="3323"/>
                        <a:pt x="320" y="3195"/>
                        <a:pt x="341" y="3067"/>
                      </a:cubicBezTo>
                      <a:cubicBezTo>
                        <a:pt x="426" y="2620"/>
                        <a:pt x="490" y="2173"/>
                        <a:pt x="490" y="1704"/>
                      </a:cubicBezTo>
                      <a:cubicBezTo>
                        <a:pt x="490" y="1364"/>
                        <a:pt x="490" y="1002"/>
                        <a:pt x="490" y="661"/>
                      </a:cubicBezTo>
                      <a:cubicBezTo>
                        <a:pt x="490" y="512"/>
                        <a:pt x="490" y="341"/>
                        <a:pt x="490" y="192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415" name="Google Shape;1415;p39"/>
              <p:cNvSpPr/>
              <p:nvPr/>
            </p:nvSpPr>
            <p:spPr>
              <a:xfrm>
                <a:off x="2507258" y="1763938"/>
                <a:ext cx="147162" cy="51357"/>
              </a:xfrm>
              <a:custGeom>
                <a:avLst/>
                <a:gdLst/>
                <a:ahLst/>
                <a:cxnLst/>
                <a:rect l="l" t="t" r="r" b="b"/>
                <a:pathLst>
                  <a:path w="2599" h="907" extrusionOk="0">
                    <a:moveTo>
                      <a:pt x="150" y="1"/>
                    </a:moveTo>
                    <a:cubicBezTo>
                      <a:pt x="107" y="1"/>
                      <a:pt x="64" y="22"/>
                      <a:pt x="22" y="44"/>
                    </a:cubicBezTo>
                    <a:cubicBezTo>
                      <a:pt x="0" y="299"/>
                      <a:pt x="0" y="533"/>
                      <a:pt x="0" y="768"/>
                    </a:cubicBezTo>
                    <a:cubicBezTo>
                      <a:pt x="0" y="810"/>
                      <a:pt x="0" y="853"/>
                      <a:pt x="22" y="874"/>
                    </a:cubicBezTo>
                    <a:cubicBezTo>
                      <a:pt x="160" y="895"/>
                      <a:pt x="554" y="906"/>
                      <a:pt x="972" y="906"/>
                    </a:cubicBezTo>
                    <a:cubicBezTo>
                      <a:pt x="1390" y="906"/>
                      <a:pt x="1832" y="895"/>
                      <a:pt x="2066" y="874"/>
                    </a:cubicBezTo>
                    <a:cubicBezTo>
                      <a:pt x="2152" y="746"/>
                      <a:pt x="2258" y="619"/>
                      <a:pt x="2343" y="469"/>
                    </a:cubicBezTo>
                    <a:cubicBezTo>
                      <a:pt x="2428" y="363"/>
                      <a:pt x="2492" y="235"/>
                      <a:pt x="2599" y="65"/>
                    </a:cubicBezTo>
                    <a:cubicBezTo>
                      <a:pt x="2492" y="44"/>
                      <a:pt x="2471" y="44"/>
                      <a:pt x="2428" y="44"/>
                    </a:cubicBezTo>
                    <a:cubicBezTo>
                      <a:pt x="1683" y="22"/>
                      <a:pt x="916" y="22"/>
                      <a:pt x="1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6" name="Google Shape;1416;p39"/>
              <p:cNvSpPr/>
              <p:nvPr/>
            </p:nvSpPr>
            <p:spPr>
              <a:xfrm>
                <a:off x="1679996" y="1800120"/>
                <a:ext cx="291889" cy="44675"/>
              </a:xfrm>
              <a:custGeom>
                <a:avLst/>
                <a:gdLst/>
                <a:ahLst/>
                <a:cxnLst/>
                <a:rect l="l" t="t" r="r" b="b"/>
                <a:pathLst>
                  <a:path w="5155" h="789" extrusionOk="0">
                    <a:moveTo>
                      <a:pt x="128" y="1"/>
                    </a:moveTo>
                    <a:cubicBezTo>
                      <a:pt x="107" y="1"/>
                      <a:pt x="64" y="43"/>
                      <a:pt x="0" y="65"/>
                    </a:cubicBezTo>
                    <a:cubicBezTo>
                      <a:pt x="277" y="278"/>
                      <a:pt x="533" y="406"/>
                      <a:pt x="788" y="576"/>
                    </a:cubicBezTo>
                    <a:cubicBezTo>
                      <a:pt x="916" y="661"/>
                      <a:pt x="1065" y="704"/>
                      <a:pt x="1236" y="704"/>
                    </a:cubicBezTo>
                    <a:cubicBezTo>
                      <a:pt x="1640" y="704"/>
                      <a:pt x="2024" y="704"/>
                      <a:pt x="2428" y="725"/>
                    </a:cubicBezTo>
                    <a:cubicBezTo>
                      <a:pt x="3152" y="746"/>
                      <a:pt x="3876" y="768"/>
                      <a:pt x="4601" y="789"/>
                    </a:cubicBezTo>
                    <a:cubicBezTo>
                      <a:pt x="4792" y="789"/>
                      <a:pt x="4963" y="768"/>
                      <a:pt x="5154" y="768"/>
                    </a:cubicBezTo>
                    <a:lnTo>
                      <a:pt x="5154" y="725"/>
                    </a:lnTo>
                    <a:cubicBezTo>
                      <a:pt x="4643" y="704"/>
                      <a:pt x="4132" y="661"/>
                      <a:pt x="3600" y="618"/>
                    </a:cubicBezTo>
                    <a:cubicBezTo>
                      <a:pt x="3067" y="597"/>
                      <a:pt x="2556" y="533"/>
                      <a:pt x="2045" y="363"/>
                    </a:cubicBezTo>
                    <a:cubicBezTo>
                      <a:pt x="1811" y="299"/>
                      <a:pt x="1811" y="278"/>
                      <a:pt x="1683" y="43"/>
                    </a:cubicBezTo>
                    <a:cubicBezTo>
                      <a:pt x="1662" y="43"/>
                      <a:pt x="1640" y="22"/>
                      <a:pt x="1619" y="22"/>
                    </a:cubicBezTo>
                    <a:cubicBezTo>
                      <a:pt x="1129" y="22"/>
                      <a:pt x="639" y="22"/>
                      <a:pt x="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7" name="Google Shape;1417;p39"/>
              <p:cNvSpPr/>
              <p:nvPr/>
            </p:nvSpPr>
            <p:spPr>
              <a:xfrm>
                <a:off x="2282975" y="1722773"/>
                <a:ext cx="42240" cy="91162"/>
              </a:xfrm>
              <a:custGeom>
                <a:avLst/>
                <a:gdLst/>
                <a:ahLst/>
                <a:cxnLst/>
                <a:rect l="l" t="t" r="r" b="b"/>
                <a:pathLst>
                  <a:path w="746" h="1610" extrusionOk="0">
                    <a:moveTo>
                      <a:pt x="351" y="1"/>
                    </a:moveTo>
                    <a:cubicBezTo>
                      <a:pt x="271" y="1"/>
                      <a:pt x="194" y="17"/>
                      <a:pt x="85" y="46"/>
                    </a:cubicBezTo>
                    <a:cubicBezTo>
                      <a:pt x="43" y="302"/>
                      <a:pt x="0" y="1324"/>
                      <a:pt x="43" y="1559"/>
                    </a:cubicBezTo>
                    <a:cubicBezTo>
                      <a:pt x="195" y="1594"/>
                      <a:pt x="283" y="1610"/>
                      <a:pt x="377" y="1610"/>
                    </a:cubicBezTo>
                    <a:cubicBezTo>
                      <a:pt x="454" y="1610"/>
                      <a:pt x="536" y="1599"/>
                      <a:pt x="660" y="1580"/>
                    </a:cubicBezTo>
                    <a:cubicBezTo>
                      <a:pt x="724" y="1260"/>
                      <a:pt x="746" y="366"/>
                      <a:pt x="703" y="68"/>
                    </a:cubicBezTo>
                    <a:cubicBezTo>
                      <a:pt x="543" y="22"/>
                      <a:pt x="445" y="1"/>
                      <a:pt x="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8" name="Google Shape;1418;p39"/>
              <p:cNvSpPr/>
              <p:nvPr/>
            </p:nvSpPr>
            <p:spPr>
              <a:xfrm>
                <a:off x="1802981" y="1709240"/>
                <a:ext cx="291889" cy="21743"/>
              </a:xfrm>
              <a:custGeom>
                <a:avLst/>
                <a:gdLst/>
                <a:ahLst/>
                <a:cxnLst/>
                <a:rect l="l" t="t" r="r" b="b"/>
                <a:pathLst>
                  <a:path w="5155" h="384" extrusionOk="0">
                    <a:moveTo>
                      <a:pt x="3706" y="0"/>
                    </a:moveTo>
                    <a:cubicBezTo>
                      <a:pt x="3550" y="0"/>
                      <a:pt x="3394" y="20"/>
                      <a:pt x="3238" y="51"/>
                    </a:cubicBezTo>
                    <a:cubicBezTo>
                      <a:pt x="2647" y="147"/>
                      <a:pt x="2038" y="225"/>
                      <a:pt x="1443" y="225"/>
                    </a:cubicBezTo>
                    <a:cubicBezTo>
                      <a:pt x="1374" y="225"/>
                      <a:pt x="1305" y="224"/>
                      <a:pt x="1236" y="222"/>
                    </a:cubicBezTo>
                    <a:cubicBezTo>
                      <a:pt x="874" y="200"/>
                      <a:pt x="533" y="200"/>
                      <a:pt x="171" y="200"/>
                    </a:cubicBezTo>
                    <a:cubicBezTo>
                      <a:pt x="128" y="200"/>
                      <a:pt x="86" y="222"/>
                      <a:pt x="1" y="222"/>
                    </a:cubicBezTo>
                    <a:cubicBezTo>
                      <a:pt x="65" y="264"/>
                      <a:pt x="107" y="285"/>
                      <a:pt x="128" y="285"/>
                    </a:cubicBezTo>
                    <a:cubicBezTo>
                      <a:pt x="320" y="307"/>
                      <a:pt x="512" y="349"/>
                      <a:pt x="704" y="349"/>
                    </a:cubicBezTo>
                    <a:cubicBezTo>
                      <a:pt x="1188" y="374"/>
                      <a:pt x="1676" y="383"/>
                      <a:pt x="2165" y="383"/>
                    </a:cubicBezTo>
                    <a:cubicBezTo>
                      <a:pt x="2922" y="383"/>
                      <a:pt x="3680" y="362"/>
                      <a:pt x="4431" y="349"/>
                    </a:cubicBezTo>
                    <a:cubicBezTo>
                      <a:pt x="4622" y="328"/>
                      <a:pt x="4814" y="285"/>
                      <a:pt x="5006" y="264"/>
                    </a:cubicBezTo>
                    <a:cubicBezTo>
                      <a:pt x="5048" y="264"/>
                      <a:pt x="5070" y="222"/>
                      <a:pt x="5133" y="179"/>
                    </a:cubicBezTo>
                    <a:lnTo>
                      <a:pt x="5155" y="179"/>
                    </a:lnTo>
                    <a:cubicBezTo>
                      <a:pt x="5070" y="158"/>
                      <a:pt x="5048" y="115"/>
                      <a:pt x="5006" y="115"/>
                    </a:cubicBezTo>
                    <a:cubicBezTo>
                      <a:pt x="4920" y="94"/>
                      <a:pt x="4835" y="72"/>
                      <a:pt x="4750" y="51"/>
                    </a:cubicBezTo>
                    <a:cubicBezTo>
                      <a:pt x="4473" y="30"/>
                      <a:pt x="4175" y="9"/>
                      <a:pt x="3877" y="9"/>
                    </a:cubicBezTo>
                    <a:cubicBezTo>
                      <a:pt x="3820" y="3"/>
                      <a:pt x="3763" y="0"/>
                      <a:pt x="37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19" name="Google Shape;1419;p39"/>
              <p:cNvSpPr/>
              <p:nvPr/>
            </p:nvSpPr>
            <p:spPr>
              <a:xfrm>
                <a:off x="2333596" y="1724188"/>
                <a:ext cx="38673" cy="90653"/>
              </a:xfrm>
              <a:custGeom>
                <a:avLst/>
                <a:gdLst/>
                <a:ahLst/>
                <a:cxnLst/>
                <a:rect l="l" t="t" r="r" b="b"/>
                <a:pathLst>
                  <a:path w="683" h="1601" extrusionOk="0">
                    <a:moveTo>
                      <a:pt x="341" y="0"/>
                    </a:moveTo>
                    <a:cubicBezTo>
                      <a:pt x="256" y="21"/>
                      <a:pt x="171" y="21"/>
                      <a:pt x="86" y="21"/>
                    </a:cubicBezTo>
                    <a:cubicBezTo>
                      <a:pt x="1" y="447"/>
                      <a:pt x="1" y="1299"/>
                      <a:pt x="65" y="1576"/>
                    </a:cubicBezTo>
                    <a:cubicBezTo>
                      <a:pt x="137" y="1594"/>
                      <a:pt x="209" y="1601"/>
                      <a:pt x="284" y="1601"/>
                    </a:cubicBezTo>
                    <a:cubicBezTo>
                      <a:pt x="387" y="1601"/>
                      <a:pt x="495" y="1588"/>
                      <a:pt x="618" y="1576"/>
                    </a:cubicBezTo>
                    <a:cubicBezTo>
                      <a:pt x="618" y="1512"/>
                      <a:pt x="640" y="1448"/>
                      <a:pt x="640" y="1384"/>
                    </a:cubicBezTo>
                    <a:cubicBezTo>
                      <a:pt x="661" y="980"/>
                      <a:pt x="682" y="554"/>
                      <a:pt x="682" y="149"/>
                    </a:cubicBezTo>
                    <a:cubicBezTo>
                      <a:pt x="682" y="107"/>
                      <a:pt x="661" y="64"/>
                      <a:pt x="6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0" name="Google Shape;1420;p39"/>
              <p:cNvSpPr/>
              <p:nvPr/>
            </p:nvSpPr>
            <p:spPr>
              <a:xfrm>
                <a:off x="1415906" y="2088331"/>
                <a:ext cx="113415" cy="6760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194" extrusionOk="0">
                    <a:moveTo>
                      <a:pt x="1257" y="1"/>
                    </a:moveTo>
                    <a:cubicBezTo>
                      <a:pt x="852" y="384"/>
                      <a:pt x="447" y="768"/>
                      <a:pt x="0" y="1194"/>
                    </a:cubicBezTo>
                    <a:cubicBezTo>
                      <a:pt x="341" y="1130"/>
                      <a:pt x="1747" y="576"/>
                      <a:pt x="2002" y="406"/>
                    </a:cubicBezTo>
                    <a:cubicBezTo>
                      <a:pt x="1768" y="278"/>
                      <a:pt x="1512" y="129"/>
                      <a:pt x="12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1" name="Google Shape;1421;p39"/>
              <p:cNvSpPr/>
              <p:nvPr/>
            </p:nvSpPr>
            <p:spPr>
              <a:xfrm>
                <a:off x="2244358" y="1721754"/>
                <a:ext cx="30236" cy="89917"/>
              </a:xfrm>
              <a:custGeom>
                <a:avLst/>
                <a:gdLst/>
                <a:ahLst/>
                <a:cxnLst/>
                <a:rect l="l" t="t" r="r" b="b"/>
                <a:pathLst>
                  <a:path w="534" h="1588" extrusionOk="0">
                    <a:moveTo>
                      <a:pt x="86" y="1"/>
                    </a:moveTo>
                    <a:cubicBezTo>
                      <a:pt x="1" y="341"/>
                      <a:pt x="1" y="1087"/>
                      <a:pt x="65" y="1555"/>
                    </a:cubicBezTo>
                    <a:cubicBezTo>
                      <a:pt x="128" y="1577"/>
                      <a:pt x="192" y="1587"/>
                      <a:pt x="256" y="1587"/>
                    </a:cubicBezTo>
                    <a:cubicBezTo>
                      <a:pt x="320" y="1587"/>
                      <a:pt x="384" y="1577"/>
                      <a:pt x="448" y="1555"/>
                    </a:cubicBezTo>
                    <a:cubicBezTo>
                      <a:pt x="469" y="1513"/>
                      <a:pt x="490" y="1449"/>
                      <a:pt x="490" y="1385"/>
                    </a:cubicBezTo>
                    <a:cubicBezTo>
                      <a:pt x="512" y="980"/>
                      <a:pt x="512" y="554"/>
                      <a:pt x="533" y="128"/>
                    </a:cubicBezTo>
                    <a:cubicBezTo>
                      <a:pt x="533" y="86"/>
                      <a:pt x="490" y="43"/>
                      <a:pt x="4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2" name="Google Shape;1422;p39"/>
              <p:cNvSpPr/>
              <p:nvPr/>
            </p:nvSpPr>
            <p:spPr>
              <a:xfrm>
                <a:off x="2211799" y="1717450"/>
                <a:ext cx="24178" cy="92408"/>
              </a:xfrm>
              <a:custGeom>
                <a:avLst/>
                <a:gdLst/>
                <a:ahLst/>
                <a:cxnLst/>
                <a:rect l="l" t="t" r="r" b="b"/>
                <a:pathLst>
                  <a:path w="427" h="1632" extrusionOk="0">
                    <a:moveTo>
                      <a:pt x="169" y="1"/>
                    </a:moveTo>
                    <a:cubicBezTo>
                      <a:pt x="128" y="1"/>
                      <a:pt x="86" y="6"/>
                      <a:pt x="43" y="13"/>
                    </a:cubicBezTo>
                    <a:cubicBezTo>
                      <a:pt x="1" y="417"/>
                      <a:pt x="22" y="1376"/>
                      <a:pt x="64" y="1631"/>
                    </a:cubicBezTo>
                    <a:lnTo>
                      <a:pt x="363" y="1631"/>
                    </a:lnTo>
                    <a:cubicBezTo>
                      <a:pt x="405" y="1376"/>
                      <a:pt x="427" y="502"/>
                      <a:pt x="384" y="77"/>
                    </a:cubicBezTo>
                    <a:cubicBezTo>
                      <a:pt x="327" y="20"/>
                      <a:pt x="251" y="1"/>
                      <a:pt x="1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3" name="Google Shape;1423;p39"/>
              <p:cNvSpPr/>
              <p:nvPr/>
            </p:nvSpPr>
            <p:spPr>
              <a:xfrm>
                <a:off x="2380649" y="1724585"/>
                <a:ext cx="28991" cy="90086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591" extrusionOk="0">
                    <a:moveTo>
                      <a:pt x="312" y="0"/>
                    </a:moveTo>
                    <a:cubicBezTo>
                      <a:pt x="239" y="0"/>
                      <a:pt x="169" y="11"/>
                      <a:pt x="107" y="36"/>
                    </a:cubicBezTo>
                    <a:cubicBezTo>
                      <a:pt x="22" y="483"/>
                      <a:pt x="0" y="1314"/>
                      <a:pt x="85" y="1590"/>
                    </a:cubicBezTo>
                    <a:lnTo>
                      <a:pt x="490" y="1590"/>
                    </a:lnTo>
                    <a:cubicBezTo>
                      <a:pt x="511" y="1228"/>
                      <a:pt x="511" y="249"/>
                      <a:pt x="469" y="14"/>
                    </a:cubicBezTo>
                    <a:cubicBezTo>
                      <a:pt x="416" y="6"/>
                      <a:pt x="363" y="0"/>
                      <a:pt x="31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4" name="Google Shape;1424;p39"/>
              <p:cNvSpPr/>
              <p:nvPr/>
            </p:nvSpPr>
            <p:spPr>
              <a:xfrm>
                <a:off x="2419210" y="1725377"/>
                <a:ext cx="22989" cy="89294"/>
              </a:xfrm>
              <a:custGeom>
                <a:avLst/>
                <a:gdLst/>
                <a:ahLst/>
                <a:cxnLst/>
                <a:rect l="l" t="t" r="r" b="b"/>
                <a:pathLst>
                  <a:path w="406" h="1577" extrusionOk="0">
                    <a:moveTo>
                      <a:pt x="214" y="0"/>
                    </a:moveTo>
                    <a:cubicBezTo>
                      <a:pt x="171" y="0"/>
                      <a:pt x="107" y="0"/>
                      <a:pt x="65" y="22"/>
                    </a:cubicBezTo>
                    <a:cubicBezTo>
                      <a:pt x="1" y="341"/>
                      <a:pt x="1" y="1236"/>
                      <a:pt x="86" y="1576"/>
                    </a:cubicBezTo>
                    <a:lnTo>
                      <a:pt x="342" y="1576"/>
                    </a:lnTo>
                    <a:cubicBezTo>
                      <a:pt x="405" y="1278"/>
                      <a:pt x="405" y="341"/>
                      <a:pt x="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5" name="Google Shape;1425;p39"/>
              <p:cNvSpPr/>
              <p:nvPr/>
            </p:nvSpPr>
            <p:spPr>
              <a:xfrm>
                <a:off x="2182865" y="1715752"/>
                <a:ext cx="19365" cy="94107"/>
              </a:xfrm>
              <a:custGeom>
                <a:avLst/>
                <a:gdLst/>
                <a:ahLst/>
                <a:cxnLst/>
                <a:rect l="l" t="t" r="r" b="b"/>
                <a:pathLst>
                  <a:path w="342" h="1662" extrusionOk="0">
                    <a:moveTo>
                      <a:pt x="86" y="0"/>
                    </a:moveTo>
                    <a:cubicBezTo>
                      <a:pt x="43" y="234"/>
                      <a:pt x="0" y="1299"/>
                      <a:pt x="22" y="1555"/>
                    </a:cubicBezTo>
                    <a:cubicBezTo>
                      <a:pt x="22" y="1576"/>
                      <a:pt x="64" y="1619"/>
                      <a:pt x="86" y="1661"/>
                    </a:cubicBezTo>
                    <a:cubicBezTo>
                      <a:pt x="150" y="1661"/>
                      <a:pt x="235" y="1661"/>
                      <a:pt x="320" y="1640"/>
                    </a:cubicBezTo>
                    <a:cubicBezTo>
                      <a:pt x="341" y="1108"/>
                      <a:pt x="341" y="575"/>
                      <a:pt x="320" y="43"/>
                    </a:cubicBezTo>
                    <a:cubicBezTo>
                      <a:pt x="235" y="21"/>
                      <a:pt x="150" y="0"/>
                      <a:pt x="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6" name="Google Shape;1426;p39"/>
              <p:cNvSpPr/>
              <p:nvPr/>
            </p:nvSpPr>
            <p:spPr>
              <a:xfrm>
                <a:off x="2135811" y="1706862"/>
                <a:ext cx="15741" cy="9937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755" extrusionOk="0">
                    <a:moveTo>
                      <a:pt x="156" y="0"/>
                    </a:moveTo>
                    <a:cubicBezTo>
                      <a:pt x="130" y="0"/>
                      <a:pt x="100" y="3"/>
                      <a:pt x="65" y="8"/>
                    </a:cubicBezTo>
                    <a:cubicBezTo>
                      <a:pt x="1" y="519"/>
                      <a:pt x="1" y="1456"/>
                      <a:pt x="86" y="1754"/>
                    </a:cubicBezTo>
                    <a:lnTo>
                      <a:pt x="214" y="1754"/>
                    </a:lnTo>
                    <a:cubicBezTo>
                      <a:pt x="214" y="1733"/>
                      <a:pt x="235" y="1733"/>
                      <a:pt x="235" y="1712"/>
                    </a:cubicBezTo>
                    <a:cubicBezTo>
                      <a:pt x="235" y="1179"/>
                      <a:pt x="256" y="647"/>
                      <a:pt x="278" y="93"/>
                    </a:cubicBezTo>
                    <a:cubicBezTo>
                      <a:pt x="278" y="28"/>
                      <a:pt x="240" y="0"/>
                      <a:pt x="1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7" name="Google Shape;1427;p39"/>
              <p:cNvSpPr/>
              <p:nvPr/>
            </p:nvSpPr>
            <p:spPr>
              <a:xfrm>
                <a:off x="2161178" y="1713317"/>
                <a:ext cx="12117" cy="9456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670" extrusionOk="0">
                    <a:moveTo>
                      <a:pt x="128" y="0"/>
                    </a:moveTo>
                    <a:cubicBezTo>
                      <a:pt x="107" y="0"/>
                      <a:pt x="64" y="0"/>
                      <a:pt x="43" y="22"/>
                    </a:cubicBezTo>
                    <a:cubicBezTo>
                      <a:pt x="21" y="43"/>
                      <a:pt x="21" y="64"/>
                      <a:pt x="21" y="86"/>
                    </a:cubicBezTo>
                    <a:cubicBezTo>
                      <a:pt x="0" y="618"/>
                      <a:pt x="0" y="1129"/>
                      <a:pt x="0" y="1662"/>
                    </a:cubicBezTo>
                    <a:cubicBezTo>
                      <a:pt x="30" y="1667"/>
                      <a:pt x="57" y="1669"/>
                      <a:pt x="80" y="1669"/>
                    </a:cubicBezTo>
                    <a:cubicBezTo>
                      <a:pt x="154" y="1669"/>
                      <a:pt x="192" y="1642"/>
                      <a:pt x="192" y="1576"/>
                    </a:cubicBezTo>
                    <a:cubicBezTo>
                      <a:pt x="213" y="1087"/>
                      <a:pt x="213" y="575"/>
                      <a:pt x="213" y="86"/>
                    </a:cubicBezTo>
                    <a:cubicBezTo>
                      <a:pt x="213" y="64"/>
                      <a:pt x="192" y="43"/>
                      <a:pt x="192" y="22"/>
                    </a:cubicBezTo>
                    <a:cubicBezTo>
                      <a:pt x="170" y="0"/>
                      <a:pt x="149" y="0"/>
                      <a:pt x="1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8" name="Google Shape;1428;p39"/>
              <p:cNvSpPr/>
              <p:nvPr/>
            </p:nvSpPr>
            <p:spPr>
              <a:xfrm>
                <a:off x="2451768" y="1724188"/>
                <a:ext cx="13363" cy="90483"/>
              </a:xfrm>
              <a:custGeom>
                <a:avLst/>
                <a:gdLst/>
                <a:ahLst/>
                <a:cxnLst/>
                <a:rect l="l" t="t" r="r" b="b"/>
                <a:pathLst>
                  <a:path w="236" h="1598" extrusionOk="0">
                    <a:moveTo>
                      <a:pt x="43" y="0"/>
                    </a:moveTo>
                    <a:cubicBezTo>
                      <a:pt x="43" y="64"/>
                      <a:pt x="22" y="128"/>
                      <a:pt x="22" y="192"/>
                    </a:cubicBezTo>
                    <a:cubicBezTo>
                      <a:pt x="1" y="618"/>
                      <a:pt x="22" y="1044"/>
                      <a:pt x="22" y="1448"/>
                    </a:cubicBezTo>
                    <a:cubicBezTo>
                      <a:pt x="22" y="1491"/>
                      <a:pt x="22" y="1534"/>
                      <a:pt x="43" y="1555"/>
                    </a:cubicBezTo>
                    <a:cubicBezTo>
                      <a:pt x="43" y="1576"/>
                      <a:pt x="65" y="1597"/>
                      <a:pt x="86" y="1597"/>
                    </a:cubicBezTo>
                    <a:cubicBezTo>
                      <a:pt x="107" y="1597"/>
                      <a:pt x="150" y="1576"/>
                      <a:pt x="150" y="1576"/>
                    </a:cubicBezTo>
                    <a:cubicBezTo>
                      <a:pt x="171" y="1534"/>
                      <a:pt x="192" y="1512"/>
                      <a:pt x="192" y="1470"/>
                    </a:cubicBezTo>
                    <a:cubicBezTo>
                      <a:pt x="192" y="1065"/>
                      <a:pt x="214" y="682"/>
                      <a:pt x="235" y="277"/>
                    </a:cubicBezTo>
                    <a:cubicBezTo>
                      <a:pt x="235" y="192"/>
                      <a:pt x="214" y="107"/>
                      <a:pt x="214" y="21"/>
                    </a:cubicBezTo>
                    <a:lnTo>
                      <a:pt x="43" y="21"/>
                    </a:ln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29" name="Google Shape;1429;p39"/>
              <p:cNvSpPr/>
              <p:nvPr/>
            </p:nvSpPr>
            <p:spPr>
              <a:xfrm>
                <a:off x="2473511" y="1725377"/>
                <a:ext cx="9682" cy="88331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560" extrusionOk="0">
                    <a:moveTo>
                      <a:pt x="85" y="0"/>
                    </a:moveTo>
                    <a:lnTo>
                      <a:pt x="64" y="22"/>
                    </a:lnTo>
                    <a:cubicBezTo>
                      <a:pt x="64" y="171"/>
                      <a:pt x="43" y="320"/>
                      <a:pt x="43" y="469"/>
                    </a:cubicBezTo>
                    <a:cubicBezTo>
                      <a:pt x="21" y="810"/>
                      <a:pt x="21" y="1150"/>
                      <a:pt x="0" y="1470"/>
                    </a:cubicBezTo>
                    <a:cubicBezTo>
                      <a:pt x="0" y="1507"/>
                      <a:pt x="16" y="1559"/>
                      <a:pt x="61" y="1559"/>
                    </a:cubicBezTo>
                    <a:cubicBezTo>
                      <a:pt x="69" y="1559"/>
                      <a:pt x="77" y="1558"/>
                      <a:pt x="85" y="1555"/>
                    </a:cubicBezTo>
                    <a:cubicBezTo>
                      <a:pt x="149" y="1342"/>
                      <a:pt x="171" y="384"/>
                      <a:pt x="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0" name="Google Shape;1430;p39"/>
              <p:cNvSpPr/>
              <p:nvPr/>
            </p:nvSpPr>
            <p:spPr>
              <a:xfrm>
                <a:off x="2495198" y="1724188"/>
                <a:ext cx="1246" cy="65172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51" extrusionOk="0">
                    <a:moveTo>
                      <a:pt x="1" y="0"/>
                    </a:moveTo>
                    <a:lnTo>
                      <a:pt x="1" y="1129"/>
                    </a:lnTo>
                    <a:lnTo>
                      <a:pt x="22" y="115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1" name="Google Shape;1431;p39"/>
              <p:cNvSpPr/>
              <p:nvPr/>
            </p:nvSpPr>
            <p:spPr>
              <a:xfrm>
                <a:off x="3242905" y="1482691"/>
                <a:ext cx="132667" cy="345114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6095" extrusionOk="0">
                    <a:moveTo>
                      <a:pt x="1414" y="0"/>
                    </a:moveTo>
                    <a:cubicBezTo>
                      <a:pt x="1193" y="0"/>
                      <a:pt x="969" y="6"/>
                      <a:pt x="745" y="27"/>
                    </a:cubicBezTo>
                    <a:cubicBezTo>
                      <a:pt x="426" y="48"/>
                      <a:pt x="277" y="240"/>
                      <a:pt x="170" y="495"/>
                    </a:cubicBezTo>
                    <a:cubicBezTo>
                      <a:pt x="149" y="559"/>
                      <a:pt x="149" y="645"/>
                      <a:pt x="149" y="708"/>
                    </a:cubicBezTo>
                    <a:cubicBezTo>
                      <a:pt x="107" y="1092"/>
                      <a:pt x="64" y="1454"/>
                      <a:pt x="64" y="1837"/>
                    </a:cubicBezTo>
                    <a:cubicBezTo>
                      <a:pt x="0" y="2923"/>
                      <a:pt x="43" y="4010"/>
                      <a:pt x="128" y="5096"/>
                    </a:cubicBezTo>
                    <a:cubicBezTo>
                      <a:pt x="149" y="5245"/>
                      <a:pt x="170" y="5373"/>
                      <a:pt x="192" y="5522"/>
                    </a:cubicBezTo>
                    <a:cubicBezTo>
                      <a:pt x="213" y="5671"/>
                      <a:pt x="298" y="5799"/>
                      <a:pt x="426" y="5862"/>
                    </a:cubicBezTo>
                    <a:cubicBezTo>
                      <a:pt x="596" y="5926"/>
                      <a:pt x="767" y="5990"/>
                      <a:pt x="937" y="6033"/>
                    </a:cubicBezTo>
                    <a:cubicBezTo>
                      <a:pt x="1184" y="6080"/>
                      <a:pt x="1432" y="6094"/>
                      <a:pt x="1679" y="6094"/>
                    </a:cubicBezTo>
                    <a:cubicBezTo>
                      <a:pt x="1879" y="6094"/>
                      <a:pt x="2079" y="6085"/>
                      <a:pt x="2279" y="6075"/>
                    </a:cubicBezTo>
                    <a:cubicBezTo>
                      <a:pt x="2321" y="6012"/>
                      <a:pt x="2321" y="5990"/>
                      <a:pt x="2321" y="5969"/>
                    </a:cubicBezTo>
                    <a:cubicBezTo>
                      <a:pt x="2343" y="5905"/>
                      <a:pt x="2343" y="5820"/>
                      <a:pt x="2343" y="5756"/>
                    </a:cubicBezTo>
                    <a:cubicBezTo>
                      <a:pt x="2321" y="3860"/>
                      <a:pt x="2215" y="1965"/>
                      <a:pt x="2109" y="91"/>
                    </a:cubicBezTo>
                    <a:cubicBezTo>
                      <a:pt x="2109" y="69"/>
                      <a:pt x="2109" y="69"/>
                      <a:pt x="2109" y="48"/>
                    </a:cubicBezTo>
                    <a:cubicBezTo>
                      <a:pt x="2087" y="48"/>
                      <a:pt x="2087" y="48"/>
                      <a:pt x="2066" y="6"/>
                    </a:cubicBezTo>
                    <a:cubicBezTo>
                      <a:pt x="1853" y="6"/>
                      <a:pt x="1635" y="0"/>
                      <a:pt x="14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2" name="Google Shape;1432;p39"/>
              <p:cNvSpPr/>
              <p:nvPr/>
            </p:nvSpPr>
            <p:spPr>
              <a:xfrm>
                <a:off x="3262157" y="1501094"/>
                <a:ext cx="95352" cy="308762"/>
              </a:xfrm>
              <a:custGeom>
                <a:avLst/>
                <a:gdLst/>
                <a:ahLst/>
                <a:cxnLst/>
                <a:rect l="l" t="t" r="r" b="b"/>
                <a:pathLst>
                  <a:path w="1684" h="5453" extrusionOk="0">
                    <a:moveTo>
                      <a:pt x="1130" y="0"/>
                    </a:moveTo>
                    <a:cubicBezTo>
                      <a:pt x="853" y="0"/>
                      <a:pt x="640" y="0"/>
                      <a:pt x="427" y="21"/>
                    </a:cubicBezTo>
                    <a:cubicBezTo>
                      <a:pt x="299" y="21"/>
                      <a:pt x="214" y="85"/>
                      <a:pt x="150" y="277"/>
                    </a:cubicBezTo>
                    <a:cubicBezTo>
                      <a:pt x="129" y="320"/>
                      <a:pt x="129" y="362"/>
                      <a:pt x="129" y="426"/>
                    </a:cubicBezTo>
                    <a:cubicBezTo>
                      <a:pt x="129" y="511"/>
                      <a:pt x="107" y="618"/>
                      <a:pt x="107" y="724"/>
                    </a:cubicBezTo>
                    <a:cubicBezTo>
                      <a:pt x="65" y="980"/>
                      <a:pt x="43" y="1257"/>
                      <a:pt x="43" y="1533"/>
                    </a:cubicBezTo>
                    <a:cubicBezTo>
                      <a:pt x="1" y="2534"/>
                      <a:pt x="22" y="3578"/>
                      <a:pt x="107" y="4728"/>
                    </a:cubicBezTo>
                    <a:cubicBezTo>
                      <a:pt x="107" y="4813"/>
                      <a:pt x="129" y="4899"/>
                      <a:pt x="150" y="4984"/>
                    </a:cubicBezTo>
                    <a:cubicBezTo>
                      <a:pt x="150" y="5048"/>
                      <a:pt x="150" y="5090"/>
                      <a:pt x="171" y="5154"/>
                    </a:cubicBezTo>
                    <a:cubicBezTo>
                      <a:pt x="171" y="5197"/>
                      <a:pt x="192" y="5218"/>
                      <a:pt x="214" y="5239"/>
                    </a:cubicBezTo>
                    <a:cubicBezTo>
                      <a:pt x="405" y="5303"/>
                      <a:pt x="533" y="5367"/>
                      <a:pt x="682" y="5388"/>
                    </a:cubicBezTo>
                    <a:cubicBezTo>
                      <a:pt x="874" y="5431"/>
                      <a:pt x="1108" y="5452"/>
                      <a:pt x="1385" y="5452"/>
                    </a:cubicBezTo>
                    <a:cubicBezTo>
                      <a:pt x="1492" y="5452"/>
                      <a:pt x="1577" y="5452"/>
                      <a:pt x="1683" y="5431"/>
                    </a:cubicBezTo>
                    <a:cubicBezTo>
                      <a:pt x="1662" y="3876"/>
                      <a:pt x="1598" y="2279"/>
                      <a:pt x="1513" y="724"/>
                    </a:cubicBezTo>
                    <a:cubicBezTo>
                      <a:pt x="1492" y="490"/>
                      <a:pt x="1492" y="234"/>
                      <a:pt x="14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3" name="Google Shape;1433;p39"/>
              <p:cNvSpPr/>
              <p:nvPr/>
            </p:nvSpPr>
            <p:spPr>
              <a:xfrm>
                <a:off x="3374327" y="1482691"/>
                <a:ext cx="120663" cy="344491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6084" extrusionOk="0">
                    <a:moveTo>
                      <a:pt x="339" y="0"/>
                    </a:moveTo>
                    <a:cubicBezTo>
                      <a:pt x="235" y="0"/>
                      <a:pt x="128" y="6"/>
                      <a:pt x="22" y="27"/>
                    </a:cubicBezTo>
                    <a:cubicBezTo>
                      <a:pt x="22" y="133"/>
                      <a:pt x="0" y="219"/>
                      <a:pt x="0" y="304"/>
                    </a:cubicBezTo>
                    <a:cubicBezTo>
                      <a:pt x="22" y="730"/>
                      <a:pt x="43" y="1177"/>
                      <a:pt x="64" y="1603"/>
                    </a:cubicBezTo>
                    <a:cubicBezTo>
                      <a:pt x="128" y="2668"/>
                      <a:pt x="192" y="3733"/>
                      <a:pt x="192" y="4819"/>
                    </a:cubicBezTo>
                    <a:cubicBezTo>
                      <a:pt x="192" y="5160"/>
                      <a:pt x="213" y="5500"/>
                      <a:pt x="213" y="5841"/>
                    </a:cubicBezTo>
                    <a:cubicBezTo>
                      <a:pt x="213" y="5905"/>
                      <a:pt x="256" y="5990"/>
                      <a:pt x="256" y="6054"/>
                    </a:cubicBezTo>
                    <a:cubicBezTo>
                      <a:pt x="457" y="6073"/>
                      <a:pt x="796" y="6084"/>
                      <a:pt x="1133" y="6084"/>
                    </a:cubicBezTo>
                    <a:cubicBezTo>
                      <a:pt x="1546" y="6084"/>
                      <a:pt x="1957" y="6068"/>
                      <a:pt x="2109" y="6033"/>
                    </a:cubicBezTo>
                    <a:cubicBezTo>
                      <a:pt x="2130" y="5990"/>
                      <a:pt x="2130" y="5948"/>
                      <a:pt x="2130" y="5905"/>
                    </a:cubicBezTo>
                    <a:cubicBezTo>
                      <a:pt x="2045" y="3967"/>
                      <a:pt x="1981" y="2029"/>
                      <a:pt x="1896" y="91"/>
                    </a:cubicBezTo>
                    <a:cubicBezTo>
                      <a:pt x="1896" y="69"/>
                      <a:pt x="1896" y="69"/>
                      <a:pt x="1875" y="48"/>
                    </a:cubicBezTo>
                    <a:cubicBezTo>
                      <a:pt x="1875" y="48"/>
                      <a:pt x="1875" y="48"/>
                      <a:pt x="1853" y="27"/>
                    </a:cubicBezTo>
                    <a:cubicBezTo>
                      <a:pt x="1758" y="6"/>
                      <a:pt x="1656" y="0"/>
                      <a:pt x="1555" y="0"/>
                    </a:cubicBezTo>
                    <a:cubicBezTo>
                      <a:pt x="1454" y="0"/>
                      <a:pt x="1353" y="6"/>
                      <a:pt x="1257" y="6"/>
                    </a:cubicBezTo>
                    <a:lnTo>
                      <a:pt x="639" y="6"/>
                    </a:lnTo>
                    <a:cubicBezTo>
                      <a:pt x="544" y="6"/>
                      <a:pt x="442" y="0"/>
                      <a:pt x="3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4" name="Google Shape;1434;p39"/>
              <p:cNvSpPr/>
              <p:nvPr/>
            </p:nvSpPr>
            <p:spPr>
              <a:xfrm>
                <a:off x="3392390" y="1501094"/>
                <a:ext cx="84481" cy="30876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5453" extrusionOk="0">
                    <a:moveTo>
                      <a:pt x="1" y="0"/>
                    </a:moveTo>
                    <a:lnTo>
                      <a:pt x="22" y="170"/>
                    </a:lnTo>
                    <a:cubicBezTo>
                      <a:pt x="22" y="533"/>
                      <a:pt x="44" y="895"/>
                      <a:pt x="65" y="1257"/>
                    </a:cubicBezTo>
                    <a:cubicBezTo>
                      <a:pt x="129" y="2215"/>
                      <a:pt x="193" y="3344"/>
                      <a:pt x="193" y="4494"/>
                    </a:cubicBezTo>
                    <a:cubicBezTo>
                      <a:pt x="193" y="4792"/>
                      <a:pt x="214" y="5090"/>
                      <a:pt x="214" y="5431"/>
                    </a:cubicBezTo>
                    <a:cubicBezTo>
                      <a:pt x="384" y="5431"/>
                      <a:pt x="576" y="5452"/>
                      <a:pt x="768" y="5452"/>
                    </a:cubicBezTo>
                    <a:lnTo>
                      <a:pt x="768" y="5431"/>
                    </a:lnTo>
                    <a:lnTo>
                      <a:pt x="1492" y="5431"/>
                    </a:lnTo>
                    <a:cubicBezTo>
                      <a:pt x="1428" y="3621"/>
                      <a:pt x="1343" y="1810"/>
                      <a:pt x="12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5" name="Google Shape;1435;p39"/>
              <p:cNvSpPr/>
              <p:nvPr/>
            </p:nvSpPr>
            <p:spPr>
              <a:xfrm>
                <a:off x="3493689" y="1480823"/>
                <a:ext cx="107413" cy="346190"/>
              </a:xfrm>
              <a:custGeom>
                <a:avLst/>
                <a:gdLst/>
                <a:ahLst/>
                <a:cxnLst/>
                <a:rect l="l" t="t" r="r" b="b"/>
                <a:pathLst>
                  <a:path w="1897" h="6114" extrusionOk="0">
                    <a:moveTo>
                      <a:pt x="1057" y="0"/>
                    </a:moveTo>
                    <a:cubicBezTo>
                      <a:pt x="690" y="0"/>
                      <a:pt x="270" y="23"/>
                      <a:pt x="22" y="60"/>
                    </a:cubicBezTo>
                    <a:cubicBezTo>
                      <a:pt x="22" y="102"/>
                      <a:pt x="1" y="145"/>
                      <a:pt x="1" y="188"/>
                    </a:cubicBezTo>
                    <a:cubicBezTo>
                      <a:pt x="22" y="2104"/>
                      <a:pt x="150" y="4000"/>
                      <a:pt x="235" y="5917"/>
                    </a:cubicBezTo>
                    <a:cubicBezTo>
                      <a:pt x="235" y="5959"/>
                      <a:pt x="257" y="6023"/>
                      <a:pt x="278" y="6066"/>
                    </a:cubicBezTo>
                    <a:cubicBezTo>
                      <a:pt x="459" y="6098"/>
                      <a:pt x="768" y="6114"/>
                      <a:pt x="1071" y="6114"/>
                    </a:cubicBezTo>
                    <a:cubicBezTo>
                      <a:pt x="1375" y="6114"/>
                      <a:pt x="1673" y="6098"/>
                      <a:pt x="1833" y="6066"/>
                    </a:cubicBezTo>
                    <a:cubicBezTo>
                      <a:pt x="1854" y="6002"/>
                      <a:pt x="1875" y="5917"/>
                      <a:pt x="1875" y="5853"/>
                    </a:cubicBezTo>
                    <a:cubicBezTo>
                      <a:pt x="1896" y="5640"/>
                      <a:pt x="1896" y="5448"/>
                      <a:pt x="1896" y="5235"/>
                    </a:cubicBezTo>
                    <a:cubicBezTo>
                      <a:pt x="1854" y="4043"/>
                      <a:pt x="1811" y="2829"/>
                      <a:pt x="1747" y="1615"/>
                    </a:cubicBezTo>
                    <a:cubicBezTo>
                      <a:pt x="1726" y="1103"/>
                      <a:pt x="1705" y="571"/>
                      <a:pt x="1683" y="39"/>
                    </a:cubicBezTo>
                    <a:cubicBezTo>
                      <a:pt x="1559" y="12"/>
                      <a:pt x="1322" y="0"/>
                      <a:pt x="10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6" name="Google Shape;1436;p39"/>
              <p:cNvSpPr/>
              <p:nvPr/>
            </p:nvSpPr>
            <p:spPr>
              <a:xfrm>
                <a:off x="3511808" y="1498659"/>
                <a:ext cx="71174" cy="30995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5474" extrusionOk="0">
                    <a:moveTo>
                      <a:pt x="682" y="0"/>
                    </a:moveTo>
                    <a:cubicBezTo>
                      <a:pt x="448" y="0"/>
                      <a:pt x="192" y="22"/>
                      <a:pt x="0" y="22"/>
                    </a:cubicBezTo>
                    <a:cubicBezTo>
                      <a:pt x="22" y="1364"/>
                      <a:pt x="86" y="2705"/>
                      <a:pt x="149" y="4026"/>
                    </a:cubicBezTo>
                    <a:cubicBezTo>
                      <a:pt x="171" y="4494"/>
                      <a:pt x="213" y="4984"/>
                      <a:pt x="235" y="5474"/>
                    </a:cubicBezTo>
                    <a:lnTo>
                      <a:pt x="639" y="5474"/>
                    </a:lnTo>
                    <a:cubicBezTo>
                      <a:pt x="852" y="5474"/>
                      <a:pt x="1087" y="5474"/>
                      <a:pt x="1236" y="5453"/>
                    </a:cubicBezTo>
                    <a:cubicBezTo>
                      <a:pt x="1257" y="5261"/>
                      <a:pt x="1257" y="5091"/>
                      <a:pt x="1257" y="4942"/>
                    </a:cubicBezTo>
                    <a:cubicBezTo>
                      <a:pt x="1214" y="3855"/>
                      <a:pt x="1172" y="2748"/>
                      <a:pt x="1129" y="1662"/>
                    </a:cubicBezTo>
                    <a:lnTo>
                      <a:pt x="1108" y="1321"/>
                    </a:lnTo>
                    <a:cubicBezTo>
                      <a:pt x="1087" y="959"/>
                      <a:pt x="1087" y="597"/>
                      <a:pt x="1065" y="235"/>
                    </a:cubicBezTo>
                    <a:lnTo>
                      <a:pt x="104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7" name="Google Shape;1437;p39"/>
              <p:cNvSpPr/>
              <p:nvPr/>
            </p:nvSpPr>
            <p:spPr>
              <a:xfrm>
                <a:off x="3702345" y="1478727"/>
                <a:ext cx="104978" cy="344378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6082" extrusionOk="0">
                    <a:moveTo>
                      <a:pt x="745" y="0"/>
                    </a:moveTo>
                    <a:cubicBezTo>
                      <a:pt x="467" y="0"/>
                      <a:pt x="204" y="17"/>
                      <a:pt x="64" y="54"/>
                    </a:cubicBezTo>
                    <a:cubicBezTo>
                      <a:pt x="0" y="2056"/>
                      <a:pt x="86" y="4037"/>
                      <a:pt x="256" y="6082"/>
                    </a:cubicBezTo>
                    <a:cubicBezTo>
                      <a:pt x="788" y="6082"/>
                      <a:pt x="1300" y="6060"/>
                      <a:pt x="1789" y="5996"/>
                    </a:cubicBezTo>
                    <a:cubicBezTo>
                      <a:pt x="1853" y="5869"/>
                      <a:pt x="1832" y="5741"/>
                      <a:pt x="1811" y="5634"/>
                    </a:cubicBezTo>
                    <a:cubicBezTo>
                      <a:pt x="1768" y="4995"/>
                      <a:pt x="1726" y="4378"/>
                      <a:pt x="1726" y="3739"/>
                    </a:cubicBezTo>
                    <a:cubicBezTo>
                      <a:pt x="1747" y="2589"/>
                      <a:pt x="1726" y="1439"/>
                      <a:pt x="1704" y="267"/>
                    </a:cubicBezTo>
                    <a:cubicBezTo>
                      <a:pt x="1704" y="203"/>
                      <a:pt x="1683" y="139"/>
                      <a:pt x="1662" y="76"/>
                    </a:cubicBezTo>
                    <a:cubicBezTo>
                      <a:pt x="1482" y="28"/>
                      <a:pt x="1101" y="0"/>
                      <a:pt x="74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8" name="Google Shape;1438;p39"/>
              <p:cNvSpPr/>
              <p:nvPr/>
            </p:nvSpPr>
            <p:spPr>
              <a:xfrm>
                <a:off x="3721653" y="1497470"/>
                <a:ext cx="66362" cy="307573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5432" extrusionOk="0">
                    <a:moveTo>
                      <a:pt x="43" y="0"/>
                    </a:moveTo>
                    <a:cubicBezTo>
                      <a:pt x="0" y="1619"/>
                      <a:pt x="43" y="3365"/>
                      <a:pt x="213" y="5431"/>
                    </a:cubicBezTo>
                    <a:cubicBezTo>
                      <a:pt x="554" y="5431"/>
                      <a:pt x="873" y="5410"/>
                      <a:pt x="1172" y="5388"/>
                    </a:cubicBezTo>
                    <a:cubicBezTo>
                      <a:pt x="1172" y="5367"/>
                      <a:pt x="1172" y="5346"/>
                      <a:pt x="1172" y="5325"/>
                    </a:cubicBezTo>
                    <a:cubicBezTo>
                      <a:pt x="1108" y="4643"/>
                      <a:pt x="1065" y="4025"/>
                      <a:pt x="1086" y="3408"/>
                    </a:cubicBezTo>
                    <a:cubicBezTo>
                      <a:pt x="1086" y="2556"/>
                      <a:pt x="1065" y="1683"/>
                      <a:pt x="1065" y="831"/>
                    </a:cubicBezTo>
                    <a:cubicBezTo>
                      <a:pt x="1065" y="554"/>
                      <a:pt x="1044" y="298"/>
                      <a:pt x="1044" y="21"/>
                    </a:cubicBezTo>
                    <a:cubicBezTo>
                      <a:pt x="873" y="0"/>
                      <a:pt x="660" y="0"/>
                      <a:pt x="4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39" name="Google Shape;1439;p39"/>
              <p:cNvSpPr/>
              <p:nvPr/>
            </p:nvSpPr>
            <p:spPr>
              <a:xfrm>
                <a:off x="3599857" y="1478841"/>
                <a:ext cx="104978" cy="345567"/>
              </a:xfrm>
              <a:custGeom>
                <a:avLst/>
                <a:gdLst/>
                <a:ahLst/>
                <a:cxnLst/>
                <a:rect l="l" t="t" r="r" b="b"/>
                <a:pathLst>
                  <a:path w="1854" h="6103" extrusionOk="0">
                    <a:moveTo>
                      <a:pt x="1342" y="0"/>
                    </a:moveTo>
                    <a:cubicBezTo>
                      <a:pt x="1171" y="0"/>
                      <a:pt x="1001" y="10"/>
                      <a:pt x="831" y="10"/>
                    </a:cubicBezTo>
                    <a:cubicBezTo>
                      <a:pt x="762" y="15"/>
                      <a:pt x="694" y="16"/>
                      <a:pt x="627" y="16"/>
                    </a:cubicBezTo>
                    <a:cubicBezTo>
                      <a:pt x="560" y="16"/>
                      <a:pt x="494" y="15"/>
                      <a:pt x="429" y="15"/>
                    </a:cubicBezTo>
                    <a:cubicBezTo>
                      <a:pt x="298" y="15"/>
                      <a:pt x="171" y="20"/>
                      <a:pt x="43" y="52"/>
                    </a:cubicBezTo>
                    <a:cubicBezTo>
                      <a:pt x="21" y="137"/>
                      <a:pt x="0" y="223"/>
                      <a:pt x="0" y="287"/>
                    </a:cubicBezTo>
                    <a:cubicBezTo>
                      <a:pt x="43" y="819"/>
                      <a:pt x="43" y="1373"/>
                      <a:pt x="85" y="1905"/>
                    </a:cubicBezTo>
                    <a:cubicBezTo>
                      <a:pt x="171" y="3226"/>
                      <a:pt x="213" y="4567"/>
                      <a:pt x="213" y="5888"/>
                    </a:cubicBezTo>
                    <a:cubicBezTo>
                      <a:pt x="213" y="5952"/>
                      <a:pt x="234" y="6016"/>
                      <a:pt x="234" y="6080"/>
                    </a:cubicBezTo>
                    <a:cubicBezTo>
                      <a:pt x="389" y="6096"/>
                      <a:pt x="618" y="6103"/>
                      <a:pt x="859" y="6103"/>
                    </a:cubicBezTo>
                    <a:cubicBezTo>
                      <a:pt x="1249" y="6103"/>
                      <a:pt x="1669" y="6085"/>
                      <a:pt x="1853" y="6058"/>
                    </a:cubicBezTo>
                    <a:lnTo>
                      <a:pt x="1853" y="6037"/>
                    </a:lnTo>
                    <a:cubicBezTo>
                      <a:pt x="1704" y="4099"/>
                      <a:pt x="1619" y="2161"/>
                      <a:pt x="1661" y="201"/>
                    </a:cubicBezTo>
                    <a:cubicBezTo>
                      <a:pt x="1661" y="180"/>
                      <a:pt x="1640" y="137"/>
                      <a:pt x="1640" y="95"/>
                    </a:cubicBezTo>
                    <a:cubicBezTo>
                      <a:pt x="1640" y="74"/>
                      <a:pt x="1619" y="74"/>
                      <a:pt x="1597" y="10"/>
                    </a:cubicBezTo>
                    <a:cubicBezTo>
                      <a:pt x="1512" y="3"/>
                      <a:pt x="1427" y="0"/>
                      <a:pt x="13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40" name="Google Shape;1440;p39"/>
              <p:cNvSpPr/>
              <p:nvPr/>
            </p:nvSpPr>
            <p:spPr>
              <a:xfrm>
                <a:off x="3619109" y="1497470"/>
                <a:ext cx="66418" cy="308762"/>
              </a:xfrm>
              <a:custGeom>
                <a:avLst/>
                <a:gdLst/>
                <a:ahLst/>
                <a:cxnLst/>
                <a:rect l="l" t="t" r="r" b="b"/>
                <a:pathLst>
                  <a:path w="1173" h="5453" extrusionOk="0">
                    <a:moveTo>
                      <a:pt x="1" y="0"/>
                    </a:moveTo>
                    <a:cubicBezTo>
                      <a:pt x="1" y="128"/>
                      <a:pt x="1" y="234"/>
                      <a:pt x="1" y="341"/>
                    </a:cubicBezTo>
                    <a:cubicBezTo>
                      <a:pt x="22" y="746"/>
                      <a:pt x="43" y="1150"/>
                      <a:pt x="65" y="1555"/>
                    </a:cubicBezTo>
                    <a:cubicBezTo>
                      <a:pt x="150" y="2854"/>
                      <a:pt x="193" y="4153"/>
                      <a:pt x="193" y="5452"/>
                    </a:cubicBezTo>
                    <a:lnTo>
                      <a:pt x="469" y="5452"/>
                    </a:lnTo>
                    <a:cubicBezTo>
                      <a:pt x="725" y="5452"/>
                      <a:pt x="981" y="5431"/>
                      <a:pt x="1172" y="5431"/>
                    </a:cubicBezTo>
                    <a:cubicBezTo>
                      <a:pt x="1044" y="3578"/>
                      <a:pt x="981" y="1747"/>
                      <a:pt x="10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41" name="Google Shape;1441;p39"/>
              <p:cNvSpPr/>
              <p:nvPr/>
            </p:nvSpPr>
            <p:spPr>
              <a:xfrm>
                <a:off x="3809645" y="1482465"/>
                <a:ext cx="100165" cy="332997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5881" extrusionOk="0">
                    <a:moveTo>
                      <a:pt x="174" y="1"/>
                    </a:moveTo>
                    <a:cubicBezTo>
                      <a:pt x="121" y="1"/>
                      <a:pt x="61" y="16"/>
                      <a:pt x="1" y="31"/>
                    </a:cubicBezTo>
                    <a:lnTo>
                      <a:pt x="1" y="521"/>
                    </a:lnTo>
                    <a:cubicBezTo>
                      <a:pt x="22" y="1671"/>
                      <a:pt x="44" y="2842"/>
                      <a:pt x="44" y="3992"/>
                    </a:cubicBezTo>
                    <a:cubicBezTo>
                      <a:pt x="44" y="4589"/>
                      <a:pt x="107" y="5164"/>
                      <a:pt x="150" y="5760"/>
                    </a:cubicBezTo>
                    <a:cubicBezTo>
                      <a:pt x="150" y="5803"/>
                      <a:pt x="171" y="5824"/>
                      <a:pt x="193" y="5866"/>
                    </a:cubicBezTo>
                    <a:cubicBezTo>
                      <a:pt x="257" y="5876"/>
                      <a:pt x="321" y="5880"/>
                      <a:pt x="385" y="5880"/>
                    </a:cubicBezTo>
                    <a:cubicBezTo>
                      <a:pt x="597" y="5880"/>
                      <a:pt x="806" y="5835"/>
                      <a:pt x="1002" y="5803"/>
                    </a:cubicBezTo>
                    <a:cubicBezTo>
                      <a:pt x="1257" y="5760"/>
                      <a:pt x="1407" y="5632"/>
                      <a:pt x="1470" y="5398"/>
                    </a:cubicBezTo>
                    <a:cubicBezTo>
                      <a:pt x="1513" y="5270"/>
                      <a:pt x="1534" y="5121"/>
                      <a:pt x="1577" y="4972"/>
                    </a:cubicBezTo>
                    <a:cubicBezTo>
                      <a:pt x="1598" y="4759"/>
                      <a:pt x="1620" y="4546"/>
                      <a:pt x="1662" y="4333"/>
                    </a:cubicBezTo>
                    <a:cubicBezTo>
                      <a:pt x="1769" y="3353"/>
                      <a:pt x="1726" y="2374"/>
                      <a:pt x="1641" y="1394"/>
                    </a:cubicBezTo>
                    <a:cubicBezTo>
                      <a:pt x="1598" y="1181"/>
                      <a:pt x="1534" y="947"/>
                      <a:pt x="1470" y="734"/>
                    </a:cubicBezTo>
                    <a:cubicBezTo>
                      <a:pt x="1343" y="414"/>
                      <a:pt x="1108" y="201"/>
                      <a:pt x="768" y="116"/>
                    </a:cubicBezTo>
                    <a:cubicBezTo>
                      <a:pt x="597" y="52"/>
                      <a:pt x="406" y="31"/>
                      <a:pt x="235" y="10"/>
                    </a:cubicBezTo>
                    <a:cubicBezTo>
                      <a:pt x="216" y="3"/>
                      <a:pt x="196" y="1"/>
                      <a:pt x="1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42" name="Google Shape;1442;p39"/>
              <p:cNvSpPr/>
              <p:nvPr/>
            </p:nvSpPr>
            <p:spPr>
              <a:xfrm>
                <a:off x="3827765" y="1502283"/>
                <a:ext cx="65172" cy="294267"/>
              </a:xfrm>
              <a:custGeom>
                <a:avLst/>
                <a:gdLst/>
                <a:ahLst/>
                <a:cxnLst/>
                <a:rect l="l" t="t" r="r" b="b"/>
                <a:pathLst>
                  <a:path w="1151" h="5197" extrusionOk="0">
                    <a:moveTo>
                      <a:pt x="0" y="0"/>
                    </a:moveTo>
                    <a:lnTo>
                      <a:pt x="0" y="171"/>
                    </a:lnTo>
                    <a:cubicBezTo>
                      <a:pt x="0" y="512"/>
                      <a:pt x="22" y="874"/>
                      <a:pt x="22" y="1214"/>
                    </a:cubicBezTo>
                    <a:cubicBezTo>
                      <a:pt x="22" y="2002"/>
                      <a:pt x="43" y="2833"/>
                      <a:pt x="43" y="3642"/>
                    </a:cubicBezTo>
                    <a:cubicBezTo>
                      <a:pt x="43" y="4090"/>
                      <a:pt x="86" y="4558"/>
                      <a:pt x="107" y="4984"/>
                    </a:cubicBezTo>
                    <a:lnTo>
                      <a:pt x="128" y="5197"/>
                    </a:lnTo>
                    <a:cubicBezTo>
                      <a:pt x="256" y="5197"/>
                      <a:pt x="384" y="5176"/>
                      <a:pt x="512" y="5154"/>
                    </a:cubicBezTo>
                    <a:lnTo>
                      <a:pt x="639" y="5133"/>
                    </a:lnTo>
                    <a:cubicBezTo>
                      <a:pt x="746" y="5112"/>
                      <a:pt x="810" y="5069"/>
                      <a:pt x="831" y="4963"/>
                    </a:cubicBezTo>
                    <a:cubicBezTo>
                      <a:pt x="874" y="4856"/>
                      <a:pt x="895" y="4707"/>
                      <a:pt x="937" y="4579"/>
                    </a:cubicBezTo>
                    <a:cubicBezTo>
                      <a:pt x="959" y="4366"/>
                      <a:pt x="980" y="4153"/>
                      <a:pt x="1023" y="3940"/>
                    </a:cubicBezTo>
                    <a:cubicBezTo>
                      <a:pt x="1150" y="2897"/>
                      <a:pt x="1065" y="1875"/>
                      <a:pt x="980" y="1087"/>
                    </a:cubicBezTo>
                    <a:cubicBezTo>
                      <a:pt x="980" y="916"/>
                      <a:pt x="916" y="724"/>
                      <a:pt x="831" y="490"/>
                    </a:cubicBezTo>
                    <a:cubicBezTo>
                      <a:pt x="767" y="277"/>
                      <a:pt x="597" y="128"/>
                      <a:pt x="362" y="64"/>
                    </a:cubicBezTo>
                    <a:cubicBezTo>
                      <a:pt x="235" y="43"/>
                      <a:pt x="128" y="2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43" name="Google Shape;1443;p39"/>
              <p:cNvSpPr/>
              <p:nvPr/>
            </p:nvSpPr>
            <p:spPr>
              <a:xfrm>
                <a:off x="2712290" y="1688459"/>
                <a:ext cx="460681" cy="140707"/>
              </a:xfrm>
              <a:custGeom>
                <a:avLst/>
                <a:gdLst/>
                <a:ahLst/>
                <a:cxnLst/>
                <a:rect l="l" t="t" r="r" b="b"/>
                <a:pathLst>
                  <a:path w="8136" h="2485" extrusionOk="0">
                    <a:moveTo>
                      <a:pt x="7326" y="1"/>
                    </a:moveTo>
                    <a:cubicBezTo>
                      <a:pt x="7248" y="1"/>
                      <a:pt x="7170" y="6"/>
                      <a:pt x="7092" y="13"/>
                    </a:cubicBezTo>
                    <a:cubicBezTo>
                      <a:pt x="6858" y="35"/>
                      <a:pt x="6645" y="56"/>
                      <a:pt x="6432" y="56"/>
                    </a:cubicBezTo>
                    <a:cubicBezTo>
                      <a:pt x="6321" y="54"/>
                      <a:pt x="6209" y="53"/>
                      <a:pt x="6097" y="53"/>
                    </a:cubicBezTo>
                    <a:cubicBezTo>
                      <a:pt x="5519" y="53"/>
                      <a:pt x="4934" y="80"/>
                      <a:pt x="4353" y="80"/>
                    </a:cubicBezTo>
                    <a:cubicBezTo>
                      <a:pt x="4079" y="80"/>
                      <a:pt x="3807" y="74"/>
                      <a:pt x="3535" y="56"/>
                    </a:cubicBezTo>
                    <a:cubicBezTo>
                      <a:pt x="3259" y="35"/>
                      <a:pt x="2982" y="13"/>
                      <a:pt x="2705" y="13"/>
                    </a:cubicBezTo>
                    <a:cubicBezTo>
                      <a:pt x="2322" y="13"/>
                      <a:pt x="1938" y="35"/>
                      <a:pt x="1555" y="56"/>
                    </a:cubicBezTo>
                    <a:cubicBezTo>
                      <a:pt x="1342" y="77"/>
                      <a:pt x="1150" y="163"/>
                      <a:pt x="1044" y="354"/>
                    </a:cubicBezTo>
                    <a:cubicBezTo>
                      <a:pt x="746" y="865"/>
                      <a:pt x="447" y="1377"/>
                      <a:pt x="149" y="1888"/>
                    </a:cubicBezTo>
                    <a:cubicBezTo>
                      <a:pt x="85" y="2015"/>
                      <a:pt x="0" y="2122"/>
                      <a:pt x="0" y="2314"/>
                    </a:cubicBezTo>
                    <a:cubicBezTo>
                      <a:pt x="170" y="2420"/>
                      <a:pt x="320" y="2441"/>
                      <a:pt x="490" y="2463"/>
                    </a:cubicBezTo>
                    <a:cubicBezTo>
                      <a:pt x="703" y="2463"/>
                      <a:pt x="916" y="2484"/>
                      <a:pt x="1108" y="2484"/>
                    </a:cubicBezTo>
                    <a:cubicBezTo>
                      <a:pt x="1832" y="2463"/>
                      <a:pt x="2556" y="2420"/>
                      <a:pt x="3280" y="2420"/>
                    </a:cubicBezTo>
                    <a:cubicBezTo>
                      <a:pt x="4111" y="2399"/>
                      <a:pt x="4920" y="2399"/>
                      <a:pt x="5750" y="2378"/>
                    </a:cubicBezTo>
                    <a:cubicBezTo>
                      <a:pt x="6368" y="2378"/>
                      <a:pt x="6964" y="2356"/>
                      <a:pt x="7582" y="2335"/>
                    </a:cubicBezTo>
                    <a:cubicBezTo>
                      <a:pt x="8008" y="2314"/>
                      <a:pt x="8114" y="2186"/>
                      <a:pt x="8114" y="1760"/>
                    </a:cubicBezTo>
                    <a:cubicBezTo>
                      <a:pt x="8114" y="1696"/>
                      <a:pt x="8136" y="1632"/>
                      <a:pt x="8114" y="1547"/>
                    </a:cubicBezTo>
                    <a:cubicBezTo>
                      <a:pt x="8072" y="1142"/>
                      <a:pt x="8029" y="738"/>
                      <a:pt x="7987" y="333"/>
                    </a:cubicBezTo>
                    <a:cubicBezTo>
                      <a:pt x="7965" y="163"/>
                      <a:pt x="7880" y="99"/>
                      <a:pt x="7731" y="56"/>
                    </a:cubicBezTo>
                    <a:cubicBezTo>
                      <a:pt x="7596" y="16"/>
                      <a:pt x="7461" y="1"/>
                      <a:pt x="73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44" name="Google Shape;1444;p39"/>
              <p:cNvSpPr/>
              <p:nvPr/>
            </p:nvSpPr>
            <p:spPr>
              <a:xfrm>
                <a:off x="2733977" y="1706069"/>
                <a:ext cx="420932" cy="103789"/>
              </a:xfrm>
              <a:custGeom>
                <a:avLst/>
                <a:gdLst/>
                <a:ahLst/>
                <a:cxnLst/>
                <a:rect l="l" t="t" r="r" b="b"/>
                <a:pathLst>
                  <a:path w="7434" h="1833" extrusionOk="0">
                    <a:moveTo>
                      <a:pt x="6965" y="1"/>
                    </a:moveTo>
                    <a:cubicBezTo>
                      <a:pt x="6880" y="1"/>
                      <a:pt x="6794" y="22"/>
                      <a:pt x="6730" y="22"/>
                    </a:cubicBezTo>
                    <a:cubicBezTo>
                      <a:pt x="6667" y="22"/>
                      <a:pt x="6603" y="22"/>
                      <a:pt x="6539" y="43"/>
                    </a:cubicBezTo>
                    <a:cubicBezTo>
                      <a:pt x="6390" y="43"/>
                      <a:pt x="6241" y="65"/>
                      <a:pt x="6092" y="65"/>
                    </a:cubicBezTo>
                    <a:lnTo>
                      <a:pt x="5815" y="65"/>
                    </a:lnTo>
                    <a:cubicBezTo>
                      <a:pt x="5538" y="65"/>
                      <a:pt x="5240" y="65"/>
                      <a:pt x="4941" y="86"/>
                    </a:cubicBezTo>
                    <a:lnTo>
                      <a:pt x="4068" y="86"/>
                    </a:lnTo>
                    <a:cubicBezTo>
                      <a:pt x="3728" y="86"/>
                      <a:pt x="3408" y="86"/>
                      <a:pt x="3131" y="65"/>
                    </a:cubicBezTo>
                    <a:lnTo>
                      <a:pt x="3067" y="65"/>
                    </a:lnTo>
                    <a:cubicBezTo>
                      <a:pt x="2812" y="43"/>
                      <a:pt x="2577" y="22"/>
                      <a:pt x="2343" y="22"/>
                    </a:cubicBezTo>
                    <a:lnTo>
                      <a:pt x="2322" y="22"/>
                    </a:lnTo>
                    <a:cubicBezTo>
                      <a:pt x="1960" y="22"/>
                      <a:pt x="1576" y="43"/>
                      <a:pt x="1193" y="65"/>
                    </a:cubicBezTo>
                    <a:cubicBezTo>
                      <a:pt x="1044" y="65"/>
                      <a:pt x="980" y="150"/>
                      <a:pt x="938" y="214"/>
                    </a:cubicBezTo>
                    <a:cubicBezTo>
                      <a:pt x="788" y="448"/>
                      <a:pt x="661" y="703"/>
                      <a:pt x="512" y="938"/>
                    </a:cubicBezTo>
                    <a:cubicBezTo>
                      <a:pt x="363" y="1193"/>
                      <a:pt x="192" y="1470"/>
                      <a:pt x="43" y="1726"/>
                    </a:cubicBezTo>
                    <a:lnTo>
                      <a:pt x="43" y="1747"/>
                    </a:lnTo>
                    <a:cubicBezTo>
                      <a:pt x="22" y="1768"/>
                      <a:pt x="0" y="1790"/>
                      <a:pt x="0" y="1811"/>
                    </a:cubicBezTo>
                    <a:cubicBezTo>
                      <a:pt x="43" y="1811"/>
                      <a:pt x="86" y="1832"/>
                      <a:pt x="128" y="1832"/>
                    </a:cubicBezTo>
                    <a:lnTo>
                      <a:pt x="725" y="1832"/>
                    </a:lnTo>
                    <a:cubicBezTo>
                      <a:pt x="1044" y="1832"/>
                      <a:pt x="1385" y="1811"/>
                      <a:pt x="1704" y="1811"/>
                    </a:cubicBezTo>
                    <a:cubicBezTo>
                      <a:pt x="2109" y="1790"/>
                      <a:pt x="2492" y="1790"/>
                      <a:pt x="2897" y="1768"/>
                    </a:cubicBezTo>
                    <a:cubicBezTo>
                      <a:pt x="3344" y="1768"/>
                      <a:pt x="3770" y="1768"/>
                      <a:pt x="4217" y="1747"/>
                    </a:cubicBezTo>
                    <a:lnTo>
                      <a:pt x="5346" y="1747"/>
                    </a:lnTo>
                    <a:cubicBezTo>
                      <a:pt x="5985" y="1726"/>
                      <a:pt x="6603" y="1704"/>
                      <a:pt x="7199" y="1683"/>
                    </a:cubicBezTo>
                    <a:cubicBezTo>
                      <a:pt x="7348" y="1683"/>
                      <a:pt x="7391" y="1662"/>
                      <a:pt x="7391" y="1662"/>
                    </a:cubicBezTo>
                    <a:cubicBezTo>
                      <a:pt x="7391" y="1662"/>
                      <a:pt x="7412" y="1619"/>
                      <a:pt x="7412" y="1449"/>
                    </a:cubicBezTo>
                    <a:cubicBezTo>
                      <a:pt x="7433" y="1385"/>
                      <a:pt x="7433" y="1321"/>
                      <a:pt x="7412" y="1279"/>
                    </a:cubicBezTo>
                    <a:cubicBezTo>
                      <a:pt x="7391" y="1087"/>
                      <a:pt x="7391" y="916"/>
                      <a:pt x="7369" y="746"/>
                    </a:cubicBezTo>
                    <a:cubicBezTo>
                      <a:pt x="7327" y="512"/>
                      <a:pt x="7306" y="278"/>
                      <a:pt x="7284" y="65"/>
                    </a:cubicBezTo>
                    <a:cubicBezTo>
                      <a:pt x="7284" y="43"/>
                      <a:pt x="7263" y="43"/>
                      <a:pt x="7263" y="43"/>
                    </a:cubicBezTo>
                    <a:cubicBezTo>
                      <a:pt x="7178" y="22"/>
                      <a:pt x="7071" y="1"/>
                      <a:pt x="69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45" name="Google Shape;1445;p39"/>
              <p:cNvSpPr/>
              <p:nvPr/>
            </p:nvSpPr>
            <p:spPr>
              <a:xfrm>
                <a:off x="3292337" y="1941225"/>
                <a:ext cx="619903" cy="939877"/>
              </a:xfrm>
              <a:custGeom>
                <a:avLst/>
                <a:gdLst/>
                <a:ahLst/>
                <a:cxnLst/>
                <a:rect l="l" t="t" r="r" b="b"/>
                <a:pathLst>
                  <a:path w="10948" h="16599" extrusionOk="0">
                    <a:moveTo>
                      <a:pt x="341" y="1"/>
                    </a:moveTo>
                    <a:cubicBezTo>
                      <a:pt x="256" y="1"/>
                      <a:pt x="192" y="1"/>
                      <a:pt x="128" y="22"/>
                    </a:cubicBezTo>
                    <a:cubicBezTo>
                      <a:pt x="64" y="43"/>
                      <a:pt x="0" y="128"/>
                      <a:pt x="43" y="192"/>
                    </a:cubicBezTo>
                    <a:cubicBezTo>
                      <a:pt x="85" y="278"/>
                      <a:pt x="149" y="363"/>
                      <a:pt x="235" y="427"/>
                    </a:cubicBezTo>
                    <a:cubicBezTo>
                      <a:pt x="490" y="640"/>
                      <a:pt x="724" y="874"/>
                      <a:pt x="1001" y="1087"/>
                    </a:cubicBezTo>
                    <a:cubicBezTo>
                      <a:pt x="1470" y="1449"/>
                      <a:pt x="1853" y="1896"/>
                      <a:pt x="2173" y="2386"/>
                    </a:cubicBezTo>
                    <a:cubicBezTo>
                      <a:pt x="2684" y="3195"/>
                      <a:pt x="3152" y="4026"/>
                      <a:pt x="3600" y="4878"/>
                    </a:cubicBezTo>
                    <a:cubicBezTo>
                      <a:pt x="3855" y="5368"/>
                      <a:pt x="4089" y="5879"/>
                      <a:pt x="4324" y="6369"/>
                    </a:cubicBezTo>
                    <a:cubicBezTo>
                      <a:pt x="4643" y="7008"/>
                      <a:pt x="4750" y="7668"/>
                      <a:pt x="4813" y="8371"/>
                    </a:cubicBezTo>
                    <a:cubicBezTo>
                      <a:pt x="4920" y="9457"/>
                      <a:pt x="4920" y="10564"/>
                      <a:pt x="4813" y="11650"/>
                    </a:cubicBezTo>
                    <a:cubicBezTo>
                      <a:pt x="4750" y="12588"/>
                      <a:pt x="4537" y="13461"/>
                      <a:pt x="4089" y="14291"/>
                    </a:cubicBezTo>
                    <a:cubicBezTo>
                      <a:pt x="3919" y="14611"/>
                      <a:pt x="3727" y="14952"/>
                      <a:pt x="3578" y="15292"/>
                    </a:cubicBezTo>
                    <a:cubicBezTo>
                      <a:pt x="3493" y="15463"/>
                      <a:pt x="3408" y="15633"/>
                      <a:pt x="3344" y="15825"/>
                    </a:cubicBezTo>
                    <a:cubicBezTo>
                      <a:pt x="3323" y="15910"/>
                      <a:pt x="3301" y="16016"/>
                      <a:pt x="3301" y="16102"/>
                    </a:cubicBezTo>
                    <a:cubicBezTo>
                      <a:pt x="3301" y="16357"/>
                      <a:pt x="3387" y="16464"/>
                      <a:pt x="3621" y="16485"/>
                    </a:cubicBezTo>
                    <a:cubicBezTo>
                      <a:pt x="4149" y="16568"/>
                      <a:pt x="4678" y="16599"/>
                      <a:pt x="5196" y="16599"/>
                    </a:cubicBezTo>
                    <a:cubicBezTo>
                      <a:pt x="5346" y="16599"/>
                      <a:pt x="5496" y="16596"/>
                      <a:pt x="5644" y="16592"/>
                    </a:cubicBezTo>
                    <a:cubicBezTo>
                      <a:pt x="6794" y="16549"/>
                      <a:pt x="7944" y="16506"/>
                      <a:pt x="9094" y="16464"/>
                    </a:cubicBezTo>
                    <a:cubicBezTo>
                      <a:pt x="9392" y="16442"/>
                      <a:pt x="9669" y="16442"/>
                      <a:pt x="9968" y="16400"/>
                    </a:cubicBezTo>
                    <a:cubicBezTo>
                      <a:pt x="10138" y="16400"/>
                      <a:pt x="10308" y="16357"/>
                      <a:pt x="10457" y="16336"/>
                    </a:cubicBezTo>
                    <a:cubicBezTo>
                      <a:pt x="10734" y="16251"/>
                      <a:pt x="10883" y="16059"/>
                      <a:pt x="10926" y="15782"/>
                    </a:cubicBezTo>
                    <a:cubicBezTo>
                      <a:pt x="10926" y="15676"/>
                      <a:pt x="10926" y="15548"/>
                      <a:pt x="10926" y="15420"/>
                    </a:cubicBezTo>
                    <a:cubicBezTo>
                      <a:pt x="10947" y="14590"/>
                      <a:pt x="10862" y="13759"/>
                      <a:pt x="10819" y="12928"/>
                    </a:cubicBezTo>
                    <a:cubicBezTo>
                      <a:pt x="10777" y="12204"/>
                      <a:pt x="10734" y="11480"/>
                      <a:pt x="10692" y="10756"/>
                    </a:cubicBezTo>
                    <a:cubicBezTo>
                      <a:pt x="10670" y="10224"/>
                      <a:pt x="10670" y="9670"/>
                      <a:pt x="10670" y="9052"/>
                    </a:cubicBezTo>
                    <a:cubicBezTo>
                      <a:pt x="10628" y="8307"/>
                      <a:pt x="10628" y="7497"/>
                      <a:pt x="10692" y="6688"/>
                    </a:cubicBezTo>
                    <a:cubicBezTo>
                      <a:pt x="10756" y="5666"/>
                      <a:pt x="10585" y="4644"/>
                      <a:pt x="10415" y="3643"/>
                    </a:cubicBezTo>
                    <a:cubicBezTo>
                      <a:pt x="10415" y="3600"/>
                      <a:pt x="10393" y="3536"/>
                      <a:pt x="10393" y="3493"/>
                    </a:cubicBezTo>
                    <a:cubicBezTo>
                      <a:pt x="10356" y="3401"/>
                      <a:pt x="10287" y="3340"/>
                      <a:pt x="10185" y="3340"/>
                    </a:cubicBezTo>
                    <a:cubicBezTo>
                      <a:pt x="10170" y="3340"/>
                      <a:pt x="10154" y="3342"/>
                      <a:pt x="10138" y="3344"/>
                    </a:cubicBezTo>
                    <a:cubicBezTo>
                      <a:pt x="10031" y="3344"/>
                      <a:pt x="9925" y="3387"/>
                      <a:pt x="9818" y="3430"/>
                    </a:cubicBezTo>
                    <a:cubicBezTo>
                      <a:pt x="9669" y="3472"/>
                      <a:pt x="9542" y="3557"/>
                      <a:pt x="9392" y="3621"/>
                    </a:cubicBezTo>
                    <a:cubicBezTo>
                      <a:pt x="8973" y="3793"/>
                      <a:pt x="8537" y="3947"/>
                      <a:pt x="8083" y="3947"/>
                    </a:cubicBezTo>
                    <a:cubicBezTo>
                      <a:pt x="8030" y="3947"/>
                      <a:pt x="7977" y="3945"/>
                      <a:pt x="7923" y="3941"/>
                    </a:cubicBezTo>
                    <a:cubicBezTo>
                      <a:pt x="7050" y="3856"/>
                      <a:pt x="6390" y="3451"/>
                      <a:pt x="6027" y="2620"/>
                    </a:cubicBezTo>
                    <a:cubicBezTo>
                      <a:pt x="5878" y="2301"/>
                      <a:pt x="5814" y="1939"/>
                      <a:pt x="5878" y="1577"/>
                    </a:cubicBezTo>
                    <a:cubicBezTo>
                      <a:pt x="5921" y="1300"/>
                      <a:pt x="5985" y="1044"/>
                      <a:pt x="6027" y="789"/>
                    </a:cubicBezTo>
                    <a:cubicBezTo>
                      <a:pt x="6049" y="640"/>
                      <a:pt x="6049" y="491"/>
                      <a:pt x="6049" y="363"/>
                    </a:cubicBezTo>
                    <a:cubicBezTo>
                      <a:pt x="6027" y="150"/>
                      <a:pt x="5942" y="43"/>
                      <a:pt x="5729" y="22"/>
                    </a:cubicBezTo>
                    <a:cubicBezTo>
                      <a:pt x="5516" y="1"/>
                      <a:pt x="5282" y="1"/>
                      <a:pt x="5048" y="1"/>
                    </a:cubicBezTo>
                    <a:cubicBezTo>
                      <a:pt x="4494" y="22"/>
                      <a:pt x="3962" y="43"/>
                      <a:pt x="3408" y="43"/>
                    </a:cubicBezTo>
                    <a:cubicBezTo>
                      <a:pt x="2918" y="43"/>
                      <a:pt x="2428" y="22"/>
                      <a:pt x="1938" y="22"/>
                    </a:cubicBezTo>
                    <a:cubicBezTo>
                      <a:pt x="1406" y="1"/>
                      <a:pt x="873" y="1"/>
                      <a:pt x="3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46" name="Google Shape;1446;p39"/>
              <p:cNvSpPr/>
              <p:nvPr/>
            </p:nvSpPr>
            <p:spPr>
              <a:xfrm>
                <a:off x="3326084" y="1959344"/>
                <a:ext cx="566848" cy="903299"/>
              </a:xfrm>
              <a:custGeom>
                <a:avLst/>
                <a:gdLst/>
                <a:ahLst/>
                <a:cxnLst/>
                <a:rect l="l" t="t" r="r" b="b"/>
                <a:pathLst>
                  <a:path w="10011" h="15953" extrusionOk="0">
                    <a:moveTo>
                      <a:pt x="1" y="0"/>
                    </a:moveTo>
                    <a:cubicBezTo>
                      <a:pt x="192" y="171"/>
                      <a:pt x="405" y="341"/>
                      <a:pt x="597" y="511"/>
                    </a:cubicBezTo>
                    <a:cubicBezTo>
                      <a:pt x="1087" y="895"/>
                      <a:pt x="1513" y="1363"/>
                      <a:pt x="1853" y="1896"/>
                    </a:cubicBezTo>
                    <a:cubicBezTo>
                      <a:pt x="2386" y="2748"/>
                      <a:pt x="2876" y="3642"/>
                      <a:pt x="3280" y="4409"/>
                    </a:cubicBezTo>
                    <a:cubicBezTo>
                      <a:pt x="3472" y="4771"/>
                      <a:pt x="3664" y="5154"/>
                      <a:pt x="3834" y="5516"/>
                    </a:cubicBezTo>
                    <a:cubicBezTo>
                      <a:pt x="3898" y="5644"/>
                      <a:pt x="3962" y="5772"/>
                      <a:pt x="4026" y="5921"/>
                    </a:cubicBezTo>
                    <a:cubicBezTo>
                      <a:pt x="4388" y="6645"/>
                      <a:pt x="4494" y="7433"/>
                      <a:pt x="4537" y="8008"/>
                    </a:cubicBezTo>
                    <a:cubicBezTo>
                      <a:pt x="4643" y="9094"/>
                      <a:pt x="4643" y="10223"/>
                      <a:pt x="4537" y="11373"/>
                    </a:cubicBezTo>
                    <a:cubicBezTo>
                      <a:pt x="4452" y="12417"/>
                      <a:pt x="4196" y="13332"/>
                      <a:pt x="3770" y="14120"/>
                    </a:cubicBezTo>
                    <a:cubicBezTo>
                      <a:pt x="3579" y="14483"/>
                      <a:pt x="3408" y="14802"/>
                      <a:pt x="3259" y="15121"/>
                    </a:cubicBezTo>
                    <a:cubicBezTo>
                      <a:pt x="3195" y="15249"/>
                      <a:pt x="3131" y="15420"/>
                      <a:pt x="3067" y="15611"/>
                    </a:cubicBezTo>
                    <a:cubicBezTo>
                      <a:pt x="3046" y="15654"/>
                      <a:pt x="3025" y="15718"/>
                      <a:pt x="3025" y="15803"/>
                    </a:cubicBezTo>
                    <a:lnTo>
                      <a:pt x="3025" y="15846"/>
                    </a:lnTo>
                    <a:cubicBezTo>
                      <a:pt x="3046" y="15846"/>
                      <a:pt x="3046" y="15867"/>
                      <a:pt x="3089" y="15867"/>
                    </a:cubicBezTo>
                    <a:cubicBezTo>
                      <a:pt x="3489" y="15930"/>
                      <a:pt x="3932" y="15952"/>
                      <a:pt x="4478" y="15952"/>
                    </a:cubicBezTo>
                    <a:lnTo>
                      <a:pt x="4478" y="15952"/>
                    </a:lnTo>
                    <a:cubicBezTo>
                      <a:pt x="4647" y="15952"/>
                      <a:pt x="4837" y="15931"/>
                      <a:pt x="5048" y="15931"/>
                    </a:cubicBezTo>
                    <a:cubicBezTo>
                      <a:pt x="6070" y="15909"/>
                      <a:pt x="7093" y="15867"/>
                      <a:pt x="8094" y="15824"/>
                    </a:cubicBezTo>
                    <a:lnTo>
                      <a:pt x="8477" y="15824"/>
                    </a:lnTo>
                    <a:cubicBezTo>
                      <a:pt x="8818" y="15803"/>
                      <a:pt x="9095" y="15782"/>
                      <a:pt x="9329" y="15760"/>
                    </a:cubicBezTo>
                    <a:cubicBezTo>
                      <a:pt x="9478" y="15760"/>
                      <a:pt x="9627" y="15718"/>
                      <a:pt x="9776" y="15696"/>
                    </a:cubicBezTo>
                    <a:cubicBezTo>
                      <a:pt x="9904" y="15654"/>
                      <a:pt x="9989" y="15611"/>
                      <a:pt x="9989" y="15420"/>
                    </a:cubicBezTo>
                    <a:cubicBezTo>
                      <a:pt x="10010" y="15334"/>
                      <a:pt x="10010" y="15249"/>
                      <a:pt x="10010" y="15164"/>
                    </a:cubicBezTo>
                    <a:lnTo>
                      <a:pt x="10010" y="15100"/>
                    </a:lnTo>
                    <a:cubicBezTo>
                      <a:pt x="10010" y="14461"/>
                      <a:pt x="9968" y="13801"/>
                      <a:pt x="9925" y="13183"/>
                    </a:cubicBezTo>
                    <a:cubicBezTo>
                      <a:pt x="9925" y="12992"/>
                      <a:pt x="9904" y="12800"/>
                      <a:pt x="9904" y="12608"/>
                    </a:cubicBezTo>
                    <a:lnTo>
                      <a:pt x="9883" y="12310"/>
                    </a:lnTo>
                    <a:cubicBezTo>
                      <a:pt x="9840" y="11693"/>
                      <a:pt x="9797" y="11075"/>
                      <a:pt x="9776" y="10436"/>
                    </a:cubicBezTo>
                    <a:cubicBezTo>
                      <a:pt x="9755" y="10074"/>
                      <a:pt x="9755" y="9691"/>
                      <a:pt x="9755" y="9286"/>
                    </a:cubicBezTo>
                    <a:cubicBezTo>
                      <a:pt x="9755" y="9116"/>
                      <a:pt x="9755" y="8924"/>
                      <a:pt x="9734" y="8732"/>
                    </a:cubicBezTo>
                    <a:cubicBezTo>
                      <a:pt x="9712" y="7880"/>
                      <a:pt x="9712" y="7092"/>
                      <a:pt x="9776" y="6347"/>
                    </a:cubicBezTo>
                    <a:cubicBezTo>
                      <a:pt x="9840" y="5367"/>
                      <a:pt x="9670" y="4409"/>
                      <a:pt x="9499" y="3408"/>
                    </a:cubicBezTo>
                    <a:cubicBezTo>
                      <a:pt x="9499" y="3408"/>
                      <a:pt x="9499" y="3365"/>
                      <a:pt x="9499" y="3344"/>
                    </a:cubicBezTo>
                    <a:cubicBezTo>
                      <a:pt x="9457" y="3365"/>
                      <a:pt x="9393" y="3386"/>
                      <a:pt x="9350" y="3408"/>
                    </a:cubicBezTo>
                    <a:cubicBezTo>
                      <a:pt x="9286" y="3429"/>
                      <a:pt x="9222" y="3450"/>
                      <a:pt x="9137" y="3493"/>
                    </a:cubicBezTo>
                    <a:cubicBezTo>
                      <a:pt x="9073" y="3536"/>
                      <a:pt x="8988" y="3557"/>
                      <a:pt x="8924" y="3599"/>
                    </a:cubicBezTo>
                    <a:cubicBezTo>
                      <a:pt x="8498" y="3770"/>
                      <a:pt x="8030" y="3940"/>
                      <a:pt x="7497" y="3940"/>
                    </a:cubicBezTo>
                    <a:lnTo>
                      <a:pt x="7284" y="3940"/>
                    </a:lnTo>
                    <a:cubicBezTo>
                      <a:pt x="6262" y="3855"/>
                      <a:pt x="5538" y="3344"/>
                      <a:pt x="5133" y="2449"/>
                    </a:cubicBezTo>
                    <a:cubicBezTo>
                      <a:pt x="4942" y="2023"/>
                      <a:pt x="4878" y="1597"/>
                      <a:pt x="4963" y="1193"/>
                    </a:cubicBezTo>
                    <a:lnTo>
                      <a:pt x="4984" y="1044"/>
                    </a:lnTo>
                    <a:cubicBezTo>
                      <a:pt x="5027" y="831"/>
                      <a:pt x="5069" y="618"/>
                      <a:pt x="5112" y="426"/>
                    </a:cubicBezTo>
                    <a:cubicBezTo>
                      <a:pt x="5133" y="277"/>
                      <a:pt x="5133" y="171"/>
                      <a:pt x="5133" y="64"/>
                    </a:cubicBezTo>
                    <a:cubicBezTo>
                      <a:pt x="5133" y="43"/>
                      <a:pt x="5133" y="43"/>
                      <a:pt x="5133" y="21"/>
                    </a:cubicBezTo>
                    <a:lnTo>
                      <a:pt x="5091" y="21"/>
                    </a:lnTo>
                    <a:cubicBezTo>
                      <a:pt x="4963" y="0"/>
                      <a:pt x="4835" y="0"/>
                      <a:pt x="4643" y="0"/>
                    </a:cubicBezTo>
                    <a:lnTo>
                      <a:pt x="4452" y="0"/>
                    </a:lnTo>
                    <a:cubicBezTo>
                      <a:pt x="4217" y="0"/>
                      <a:pt x="4005" y="21"/>
                      <a:pt x="3770" y="21"/>
                    </a:cubicBezTo>
                    <a:cubicBezTo>
                      <a:pt x="3451" y="21"/>
                      <a:pt x="3131" y="43"/>
                      <a:pt x="2812" y="43"/>
                    </a:cubicBezTo>
                    <a:lnTo>
                      <a:pt x="2727" y="43"/>
                    </a:lnTo>
                    <a:cubicBezTo>
                      <a:pt x="2428" y="43"/>
                      <a:pt x="2109" y="43"/>
                      <a:pt x="1811" y="21"/>
                    </a:cubicBezTo>
                    <a:lnTo>
                      <a:pt x="1172" y="21"/>
                    </a:lnTo>
                    <a:cubicBezTo>
                      <a:pt x="767" y="0"/>
                      <a:pt x="384" y="0"/>
                      <a:pt x="1" y="0"/>
                    </a:cubicBezTo>
                    <a:close/>
                    <a:moveTo>
                      <a:pt x="4478" y="15952"/>
                    </a:moveTo>
                    <a:cubicBezTo>
                      <a:pt x="4476" y="15952"/>
                      <a:pt x="4475" y="15952"/>
                      <a:pt x="4473" y="15952"/>
                    </a:cubicBezTo>
                    <a:lnTo>
                      <a:pt x="4494" y="15952"/>
                    </a:lnTo>
                    <a:cubicBezTo>
                      <a:pt x="4489" y="15952"/>
                      <a:pt x="4484" y="15952"/>
                      <a:pt x="4478" y="159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47" name="Google Shape;1447;p39"/>
              <p:cNvSpPr/>
              <p:nvPr/>
            </p:nvSpPr>
            <p:spPr>
              <a:xfrm>
                <a:off x="3678223" y="1949548"/>
                <a:ext cx="166470" cy="15860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801" extrusionOk="0">
                    <a:moveTo>
                      <a:pt x="1534" y="0"/>
                    </a:moveTo>
                    <a:cubicBezTo>
                      <a:pt x="1411" y="0"/>
                      <a:pt x="1289" y="28"/>
                      <a:pt x="1172" y="109"/>
                    </a:cubicBezTo>
                    <a:cubicBezTo>
                      <a:pt x="1129" y="131"/>
                      <a:pt x="1065" y="131"/>
                      <a:pt x="1023" y="131"/>
                    </a:cubicBezTo>
                    <a:cubicBezTo>
                      <a:pt x="746" y="152"/>
                      <a:pt x="533" y="322"/>
                      <a:pt x="384" y="557"/>
                    </a:cubicBezTo>
                    <a:cubicBezTo>
                      <a:pt x="213" y="791"/>
                      <a:pt x="107" y="1068"/>
                      <a:pt x="64" y="1345"/>
                    </a:cubicBezTo>
                    <a:cubicBezTo>
                      <a:pt x="0" y="1834"/>
                      <a:pt x="256" y="2324"/>
                      <a:pt x="682" y="2580"/>
                    </a:cubicBezTo>
                    <a:cubicBezTo>
                      <a:pt x="938" y="2708"/>
                      <a:pt x="1193" y="2793"/>
                      <a:pt x="1449" y="2793"/>
                    </a:cubicBezTo>
                    <a:cubicBezTo>
                      <a:pt x="1491" y="2798"/>
                      <a:pt x="1531" y="2800"/>
                      <a:pt x="1571" y="2800"/>
                    </a:cubicBezTo>
                    <a:cubicBezTo>
                      <a:pt x="1874" y="2800"/>
                      <a:pt x="2115" y="2662"/>
                      <a:pt x="2322" y="2473"/>
                    </a:cubicBezTo>
                    <a:cubicBezTo>
                      <a:pt x="2684" y="2154"/>
                      <a:pt x="2876" y="1749"/>
                      <a:pt x="2918" y="1259"/>
                    </a:cubicBezTo>
                    <a:cubicBezTo>
                      <a:pt x="2940" y="1004"/>
                      <a:pt x="2897" y="769"/>
                      <a:pt x="2727" y="557"/>
                    </a:cubicBezTo>
                    <a:cubicBezTo>
                      <a:pt x="2535" y="344"/>
                      <a:pt x="2322" y="173"/>
                      <a:pt x="2045" y="88"/>
                    </a:cubicBezTo>
                    <a:cubicBezTo>
                      <a:pt x="1873" y="51"/>
                      <a:pt x="1702" y="0"/>
                      <a:pt x="15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48" name="Google Shape;1448;p39"/>
              <p:cNvSpPr/>
              <p:nvPr/>
            </p:nvSpPr>
            <p:spPr>
              <a:xfrm>
                <a:off x="3697532" y="1967781"/>
                <a:ext cx="129099" cy="121852"/>
              </a:xfrm>
              <a:custGeom>
                <a:avLst/>
                <a:gdLst/>
                <a:ahLst/>
                <a:cxnLst/>
                <a:rect l="l" t="t" r="r" b="b"/>
                <a:pathLst>
                  <a:path w="2280" h="2152" extrusionOk="0">
                    <a:moveTo>
                      <a:pt x="1193" y="0"/>
                    </a:moveTo>
                    <a:cubicBezTo>
                      <a:pt x="1108" y="0"/>
                      <a:pt x="1044" y="22"/>
                      <a:pt x="980" y="64"/>
                    </a:cubicBezTo>
                    <a:cubicBezTo>
                      <a:pt x="895" y="107"/>
                      <a:pt x="788" y="128"/>
                      <a:pt x="746" y="128"/>
                    </a:cubicBezTo>
                    <a:lnTo>
                      <a:pt x="724" y="128"/>
                    </a:lnTo>
                    <a:cubicBezTo>
                      <a:pt x="554" y="149"/>
                      <a:pt x="447" y="235"/>
                      <a:pt x="298" y="426"/>
                    </a:cubicBezTo>
                    <a:cubicBezTo>
                      <a:pt x="171" y="597"/>
                      <a:pt x="85" y="831"/>
                      <a:pt x="43" y="1086"/>
                    </a:cubicBezTo>
                    <a:cubicBezTo>
                      <a:pt x="0" y="1427"/>
                      <a:pt x="171" y="1789"/>
                      <a:pt x="490" y="1960"/>
                    </a:cubicBezTo>
                    <a:cubicBezTo>
                      <a:pt x="703" y="2087"/>
                      <a:pt x="916" y="2151"/>
                      <a:pt x="1129" y="2151"/>
                    </a:cubicBezTo>
                    <a:lnTo>
                      <a:pt x="1235" y="2151"/>
                    </a:lnTo>
                    <a:cubicBezTo>
                      <a:pt x="1427" y="2151"/>
                      <a:pt x="1598" y="2087"/>
                      <a:pt x="1789" y="1917"/>
                    </a:cubicBezTo>
                    <a:cubicBezTo>
                      <a:pt x="2066" y="1661"/>
                      <a:pt x="2236" y="1342"/>
                      <a:pt x="2279" y="916"/>
                    </a:cubicBezTo>
                    <a:cubicBezTo>
                      <a:pt x="2279" y="724"/>
                      <a:pt x="2236" y="575"/>
                      <a:pt x="2130" y="447"/>
                    </a:cubicBezTo>
                    <a:cubicBezTo>
                      <a:pt x="1981" y="256"/>
                      <a:pt x="1811" y="128"/>
                      <a:pt x="1619" y="85"/>
                    </a:cubicBezTo>
                    <a:lnTo>
                      <a:pt x="1576" y="85"/>
                    </a:lnTo>
                    <a:cubicBezTo>
                      <a:pt x="1448" y="43"/>
                      <a:pt x="1321" y="0"/>
                      <a:pt x="119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49" name="Google Shape;1449;p39"/>
              <p:cNvSpPr/>
              <p:nvPr/>
            </p:nvSpPr>
            <p:spPr>
              <a:xfrm>
                <a:off x="2274538" y="1914498"/>
                <a:ext cx="1205946" cy="1206286"/>
              </a:xfrm>
              <a:custGeom>
                <a:avLst/>
                <a:gdLst/>
                <a:ahLst/>
                <a:cxnLst/>
                <a:rect l="l" t="t" r="r" b="b"/>
                <a:pathLst>
                  <a:path w="21298" h="21304" extrusionOk="0">
                    <a:moveTo>
                      <a:pt x="10874" y="1787"/>
                    </a:moveTo>
                    <a:cubicBezTo>
                      <a:pt x="11717" y="1787"/>
                      <a:pt x="12537" y="1927"/>
                      <a:pt x="13332" y="2198"/>
                    </a:cubicBezTo>
                    <a:cubicBezTo>
                      <a:pt x="14887" y="2730"/>
                      <a:pt x="16208" y="3646"/>
                      <a:pt x="17336" y="4796"/>
                    </a:cubicBezTo>
                    <a:cubicBezTo>
                      <a:pt x="17762" y="5222"/>
                      <a:pt x="18060" y="5712"/>
                      <a:pt x="18316" y="6223"/>
                    </a:cubicBezTo>
                    <a:cubicBezTo>
                      <a:pt x="18848" y="7352"/>
                      <a:pt x="19189" y="8523"/>
                      <a:pt x="19317" y="9737"/>
                    </a:cubicBezTo>
                    <a:cubicBezTo>
                      <a:pt x="19423" y="10972"/>
                      <a:pt x="19211" y="12186"/>
                      <a:pt x="18806" y="13358"/>
                    </a:cubicBezTo>
                    <a:cubicBezTo>
                      <a:pt x="18124" y="15338"/>
                      <a:pt x="16825" y="16787"/>
                      <a:pt x="15143" y="17915"/>
                    </a:cubicBezTo>
                    <a:cubicBezTo>
                      <a:pt x="14568" y="18320"/>
                      <a:pt x="13907" y="18618"/>
                      <a:pt x="13205" y="18810"/>
                    </a:cubicBezTo>
                    <a:cubicBezTo>
                      <a:pt x="12715" y="18938"/>
                      <a:pt x="12204" y="19065"/>
                      <a:pt x="11692" y="19172"/>
                    </a:cubicBezTo>
                    <a:cubicBezTo>
                      <a:pt x="11354" y="19246"/>
                      <a:pt x="11005" y="19268"/>
                      <a:pt x="10654" y="19268"/>
                    </a:cubicBezTo>
                    <a:cubicBezTo>
                      <a:pt x="10496" y="19268"/>
                      <a:pt x="10338" y="19264"/>
                      <a:pt x="10180" y="19257"/>
                    </a:cubicBezTo>
                    <a:lnTo>
                      <a:pt x="10202" y="19257"/>
                    </a:lnTo>
                    <a:cubicBezTo>
                      <a:pt x="9605" y="19215"/>
                      <a:pt x="9030" y="19236"/>
                      <a:pt x="8477" y="19065"/>
                    </a:cubicBezTo>
                    <a:cubicBezTo>
                      <a:pt x="7156" y="18661"/>
                      <a:pt x="5899" y="18107"/>
                      <a:pt x="4877" y="17170"/>
                    </a:cubicBezTo>
                    <a:cubicBezTo>
                      <a:pt x="3642" y="16063"/>
                      <a:pt x="2811" y="14699"/>
                      <a:pt x="2449" y="13060"/>
                    </a:cubicBezTo>
                    <a:cubicBezTo>
                      <a:pt x="2236" y="12144"/>
                      <a:pt x="2130" y="11228"/>
                      <a:pt x="2130" y="10291"/>
                    </a:cubicBezTo>
                    <a:cubicBezTo>
                      <a:pt x="2130" y="9652"/>
                      <a:pt x="2236" y="9034"/>
                      <a:pt x="2300" y="8417"/>
                    </a:cubicBezTo>
                    <a:cubicBezTo>
                      <a:pt x="2385" y="7906"/>
                      <a:pt x="2471" y="7394"/>
                      <a:pt x="2641" y="6905"/>
                    </a:cubicBezTo>
                    <a:cubicBezTo>
                      <a:pt x="2705" y="6713"/>
                      <a:pt x="2769" y="6542"/>
                      <a:pt x="2875" y="6372"/>
                    </a:cubicBezTo>
                    <a:cubicBezTo>
                      <a:pt x="3472" y="5158"/>
                      <a:pt x="4281" y="4115"/>
                      <a:pt x="5431" y="3369"/>
                    </a:cubicBezTo>
                    <a:cubicBezTo>
                      <a:pt x="5537" y="3305"/>
                      <a:pt x="5623" y="3241"/>
                      <a:pt x="5729" y="3177"/>
                    </a:cubicBezTo>
                    <a:cubicBezTo>
                      <a:pt x="6368" y="2752"/>
                      <a:pt x="7028" y="2432"/>
                      <a:pt x="7774" y="2283"/>
                    </a:cubicBezTo>
                    <a:cubicBezTo>
                      <a:pt x="8519" y="2113"/>
                      <a:pt x="9265" y="1942"/>
                      <a:pt x="10010" y="1836"/>
                    </a:cubicBezTo>
                    <a:cubicBezTo>
                      <a:pt x="10301" y="1803"/>
                      <a:pt x="10588" y="1787"/>
                      <a:pt x="10874" y="1787"/>
                    </a:cubicBezTo>
                    <a:close/>
                    <a:moveTo>
                      <a:pt x="10675" y="1"/>
                    </a:moveTo>
                    <a:cubicBezTo>
                      <a:pt x="10141" y="1"/>
                      <a:pt x="9607" y="79"/>
                      <a:pt x="9073" y="175"/>
                    </a:cubicBezTo>
                    <a:cubicBezTo>
                      <a:pt x="8114" y="324"/>
                      <a:pt x="7199" y="622"/>
                      <a:pt x="6262" y="877"/>
                    </a:cubicBezTo>
                    <a:cubicBezTo>
                      <a:pt x="5985" y="963"/>
                      <a:pt x="5708" y="1048"/>
                      <a:pt x="5431" y="1154"/>
                    </a:cubicBezTo>
                    <a:cubicBezTo>
                      <a:pt x="5197" y="1261"/>
                      <a:pt x="4941" y="1367"/>
                      <a:pt x="4728" y="1516"/>
                    </a:cubicBezTo>
                    <a:cubicBezTo>
                      <a:pt x="4515" y="1687"/>
                      <a:pt x="4281" y="1772"/>
                      <a:pt x="4068" y="1942"/>
                    </a:cubicBezTo>
                    <a:cubicBezTo>
                      <a:pt x="3110" y="2645"/>
                      <a:pt x="2343" y="3518"/>
                      <a:pt x="1704" y="4519"/>
                    </a:cubicBezTo>
                    <a:cubicBezTo>
                      <a:pt x="767" y="5967"/>
                      <a:pt x="213" y="7565"/>
                      <a:pt x="85" y="9311"/>
                    </a:cubicBezTo>
                    <a:cubicBezTo>
                      <a:pt x="0" y="10653"/>
                      <a:pt x="85" y="11995"/>
                      <a:pt x="405" y="13336"/>
                    </a:cubicBezTo>
                    <a:cubicBezTo>
                      <a:pt x="618" y="14252"/>
                      <a:pt x="1001" y="15125"/>
                      <a:pt x="1406" y="15999"/>
                    </a:cubicBezTo>
                    <a:cubicBezTo>
                      <a:pt x="1917" y="17064"/>
                      <a:pt x="2641" y="17937"/>
                      <a:pt x="3578" y="18640"/>
                    </a:cubicBezTo>
                    <a:cubicBezTo>
                      <a:pt x="4174" y="19108"/>
                      <a:pt x="4813" y="19555"/>
                      <a:pt x="5452" y="20003"/>
                    </a:cubicBezTo>
                    <a:cubicBezTo>
                      <a:pt x="5899" y="20301"/>
                      <a:pt x="6368" y="20514"/>
                      <a:pt x="6900" y="20663"/>
                    </a:cubicBezTo>
                    <a:cubicBezTo>
                      <a:pt x="7199" y="20748"/>
                      <a:pt x="7518" y="20833"/>
                      <a:pt x="7838" y="20918"/>
                    </a:cubicBezTo>
                    <a:cubicBezTo>
                      <a:pt x="8742" y="21139"/>
                      <a:pt x="9646" y="21304"/>
                      <a:pt x="10568" y="21304"/>
                    </a:cubicBezTo>
                    <a:cubicBezTo>
                      <a:pt x="10623" y="21304"/>
                      <a:pt x="10679" y="21303"/>
                      <a:pt x="10734" y="21302"/>
                    </a:cubicBezTo>
                    <a:cubicBezTo>
                      <a:pt x="10926" y="21280"/>
                      <a:pt x="11096" y="21280"/>
                      <a:pt x="11266" y="21259"/>
                    </a:cubicBezTo>
                    <a:cubicBezTo>
                      <a:pt x="12118" y="21131"/>
                      <a:pt x="12949" y="20918"/>
                      <a:pt x="13780" y="20705"/>
                    </a:cubicBezTo>
                    <a:cubicBezTo>
                      <a:pt x="15079" y="20386"/>
                      <a:pt x="16250" y="19832"/>
                      <a:pt x="17336" y="19023"/>
                    </a:cubicBezTo>
                    <a:cubicBezTo>
                      <a:pt x="18167" y="18405"/>
                      <a:pt x="18848" y="17660"/>
                      <a:pt x="19360" y="16744"/>
                    </a:cubicBezTo>
                    <a:cubicBezTo>
                      <a:pt x="19594" y="16297"/>
                      <a:pt x="19828" y="15850"/>
                      <a:pt x="20062" y="15402"/>
                    </a:cubicBezTo>
                    <a:cubicBezTo>
                      <a:pt x="20148" y="15189"/>
                      <a:pt x="20254" y="14976"/>
                      <a:pt x="20318" y="14763"/>
                    </a:cubicBezTo>
                    <a:cubicBezTo>
                      <a:pt x="20531" y="14082"/>
                      <a:pt x="20744" y="13400"/>
                      <a:pt x="20936" y="12719"/>
                    </a:cubicBezTo>
                    <a:cubicBezTo>
                      <a:pt x="21212" y="11803"/>
                      <a:pt x="21298" y="10887"/>
                      <a:pt x="21149" y="9950"/>
                    </a:cubicBezTo>
                    <a:cubicBezTo>
                      <a:pt x="21042" y="9226"/>
                      <a:pt x="20893" y="8481"/>
                      <a:pt x="20701" y="7756"/>
                    </a:cubicBezTo>
                    <a:cubicBezTo>
                      <a:pt x="20574" y="7352"/>
                      <a:pt x="20446" y="6947"/>
                      <a:pt x="20254" y="6564"/>
                    </a:cubicBezTo>
                    <a:cubicBezTo>
                      <a:pt x="19913" y="5861"/>
                      <a:pt x="19551" y="5158"/>
                      <a:pt x="19168" y="4434"/>
                    </a:cubicBezTo>
                    <a:cubicBezTo>
                      <a:pt x="18912" y="3944"/>
                      <a:pt x="18572" y="3497"/>
                      <a:pt x="18188" y="3092"/>
                    </a:cubicBezTo>
                    <a:cubicBezTo>
                      <a:pt x="17954" y="2837"/>
                      <a:pt x="17677" y="2581"/>
                      <a:pt x="17422" y="2326"/>
                    </a:cubicBezTo>
                    <a:cubicBezTo>
                      <a:pt x="16953" y="1878"/>
                      <a:pt x="16399" y="1516"/>
                      <a:pt x="15803" y="1239"/>
                    </a:cubicBezTo>
                    <a:cubicBezTo>
                      <a:pt x="15420" y="1069"/>
                      <a:pt x="15036" y="899"/>
                      <a:pt x="14653" y="750"/>
                    </a:cubicBezTo>
                    <a:cubicBezTo>
                      <a:pt x="13865" y="430"/>
                      <a:pt x="13077" y="196"/>
                      <a:pt x="12225" y="111"/>
                    </a:cubicBezTo>
                    <a:cubicBezTo>
                      <a:pt x="11778" y="68"/>
                      <a:pt x="11330" y="47"/>
                      <a:pt x="10862" y="4"/>
                    </a:cubicBezTo>
                    <a:cubicBezTo>
                      <a:pt x="10800" y="2"/>
                      <a:pt x="10737" y="1"/>
                      <a:pt x="1067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50" name="Google Shape;1450;p39"/>
              <p:cNvSpPr/>
              <p:nvPr/>
            </p:nvSpPr>
            <p:spPr>
              <a:xfrm>
                <a:off x="2291411" y="1932788"/>
                <a:ext cx="1169764" cy="1169821"/>
              </a:xfrm>
              <a:custGeom>
                <a:avLst/>
                <a:gdLst/>
                <a:ahLst/>
                <a:cxnLst/>
                <a:rect l="l" t="t" r="r" b="b"/>
                <a:pathLst>
                  <a:path w="20659" h="20660" extrusionOk="0">
                    <a:moveTo>
                      <a:pt x="10628" y="1151"/>
                    </a:moveTo>
                    <a:cubicBezTo>
                      <a:pt x="11458" y="1151"/>
                      <a:pt x="12310" y="1300"/>
                      <a:pt x="13141" y="1577"/>
                    </a:cubicBezTo>
                    <a:cubicBezTo>
                      <a:pt x="14674" y="2109"/>
                      <a:pt x="16037" y="2982"/>
                      <a:pt x="17273" y="4260"/>
                    </a:cubicBezTo>
                    <a:cubicBezTo>
                      <a:pt x="17677" y="4665"/>
                      <a:pt x="18018" y="5176"/>
                      <a:pt x="18316" y="5772"/>
                    </a:cubicBezTo>
                    <a:cubicBezTo>
                      <a:pt x="18870" y="6922"/>
                      <a:pt x="19211" y="8136"/>
                      <a:pt x="19338" y="9393"/>
                    </a:cubicBezTo>
                    <a:cubicBezTo>
                      <a:pt x="19445" y="10564"/>
                      <a:pt x="19275" y="11799"/>
                      <a:pt x="18806" y="13163"/>
                    </a:cubicBezTo>
                    <a:cubicBezTo>
                      <a:pt x="18167" y="15037"/>
                      <a:pt x="16932" y="16570"/>
                      <a:pt x="15036" y="17869"/>
                    </a:cubicBezTo>
                    <a:cubicBezTo>
                      <a:pt x="14461" y="18274"/>
                      <a:pt x="13780" y="18572"/>
                      <a:pt x="13013" y="18785"/>
                    </a:cubicBezTo>
                    <a:cubicBezTo>
                      <a:pt x="12481" y="18955"/>
                      <a:pt x="11948" y="19062"/>
                      <a:pt x="11480" y="19168"/>
                    </a:cubicBezTo>
                    <a:cubicBezTo>
                      <a:pt x="11160" y="19232"/>
                      <a:pt x="10819" y="19275"/>
                      <a:pt x="10415" y="19275"/>
                    </a:cubicBezTo>
                    <a:cubicBezTo>
                      <a:pt x="10244" y="19275"/>
                      <a:pt x="10074" y="19275"/>
                      <a:pt x="9861" y="19254"/>
                    </a:cubicBezTo>
                    <a:cubicBezTo>
                      <a:pt x="9733" y="19254"/>
                      <a:pt x="9584" y="19232"/>
                      <a:pt x="9456" y="19232"/>
                    </a:cubicBezTo>
                    <a:cubicBezTo>
                      <a:pt x="9009" y="19211"/>
                      <a:pt x="8541" y="19190"/>
                      <a:pt x="8072" y="19041"/>
                    </a:cubicBezTo>
                    <a:cubicBezTo>
                      <a:pt x="6475" y="18572"/>
                      <a:pt x="5282" y="17954"/>
                      <a:pt x="4366" y="17103"/>
                    </a:cubicBezTo>
                    <a:cubicBezTo>
                      <a:pt x="3046" y="15910"/>
                      <a:pt x="2194" y="14462"/>
                      <a:pt x="1832" y="12800"/>
                    </a:cubicBezTo>
                    <a:cubicBezTo>
                      <a:pt x="1619" y="11885"/>
                      <a:pt x="1512" y="10926"/>
                      <a:pt x="1512" y="9968"/>
                    </a:cubicBezTo>
                    <a:cubicBezTo>
                      <a:pt x="1512" y="9414"/>
                      <a:pt x="1598" y="8860"/>
                      <a:pt x="1661" y="8328"/>
                    </a:cubicBezTo>
                    <a:cubicBezTo>
                      <a:pt x="1661" y="8243"/>
                      <a:pt x="1683" y="8136"/>
                      <a:pt x="1704" y="8051"/>
                    </a:cubicBezTo>
                    <a:cubicBezTo>
                      <a:pt x="1768" y="7433"/>
                      <a:pt x="1896" y="6922"/>
                      <a:pt x="2045" y="6475"/>
                    </a:cubicBezTo>
                    <a:lnTo>
                      <a:pt x="2066" y="6432"/>
                    </a:lnTo>
                    <a:cubicBezTo>
                      <a:pt x="2130" y="6262"/>
                      <a:pt x="2194" y="6070"/>
                      <a:pt x="2279" y="5900"/>
                    </a:cubicBezTo>
                    <a:cubicBezTo>
                      <a:pt x="2982" y="4516"/>
                      <a:pt x="3855" y="3493"/>
                      <a:pt x="4963" y="2791"/>
                    </a:cubicBezTo>
                    <a:cubicBezTo>
                      <a:pt x="5005" y="2748"/>
                      <a:pt x="5069" y="2705"/>
                      <a:pt x="5133" y="2684"/>
                    </a:cubicBezTo>
                    <a:cubicBezTo>
                      <a:pt x="5176" y="2642"/>
                      <a:pt x="5218" y="2620"/>
                      <a:pt x="5261" y="2578"/>
                    </a:cubicBezTo>
                    <a:cubicBezTo>
                      <a:pt x="5964" y="2109"/>
                      <a:pt x="6666" y="1811"/>
                      <a:pt x="7412" y="1641"/>
                    </a:cubicBezTo>
                    <a:lnTo>
                      <a:pt x="7731" y="1577"/>
                    </a:lnTo>
                    <a:cubicBezTo>
                      <a:pt x="8370" y="1428"/>
                      <a:pt x="9009" y="1300"/>
                      <a:pt x="9669" y="1215"/>
                    </a:cubicBezTo>
                    <a:cubicBezTo>
                      <a:pt x="9989" y="1172"/>
                      <a:pt x="10308" y="1151"/>
                      <a:pt x="10628" y="1151"/>
                    </a:cubicBezTo>
                    <a:close/>
                    <a:moveTo>
                      <a:pt x="10372" y="1"/>
                    </a:moveTo>
                    <a:cubicBezTo>
                      <a:pt x="9818" y="1"/>
                      <a:pt x="9286" y="86"/>
                      <a:pt x="8817" y="171"/>
                    </a:cubicBezTo>
                    <a:cubicBezTo>
                      <a:pt x="8051" y="299"/>
                      <a:pt x="7263" y="512"/>
                      <a:pt x="6517" y="725"/>
                    </a:cubicBezTo>
                    <a:lnTo>
                      <a:pt x="6049" y="874"/>
                    </a:lnTo>
                    <a:cubicBezTo>
                      <a:pt x="5772" y="959"/>
                      <a:pt x="5495" y="1044"/>
                      <a:pt x="5261" y="1129"/>
                    </a:cubicBezTo>
                    <a:lnTo>
                      <a:pt x="5197" y="1172"/>
                    </a:lnTo>
                    <a:cubicBezTo>
                      <a:pt x="4984" y="1257"/>
                      <a:pt x="4771" y="1342"/>
                      <a:pt x="4622" y="1449"/>
                    </a:cubicBezTo>
                    <a:cubicBezTo>
                      <a:pt x="4494" y="1555"/>
                      <a:pt x="4366" y="1619"/>
                      <a:pt x="4238" y="1683"/>
                    </a:cubicBezTo>
                    <a:cubicBezTo>
                      <a:pt x="4132" y="1747"/>
                      <a:pt x="4047" y="1790"/>
                      <a:pt x="3962" y="1875"/>
                    </a:cubicBezTo>
                    <a:cubicBezTo>
                      <a:pt x="3067" y="2556"/>
                      <a:pt x="2279" y="3387"/>
                      <a:pt x="1661" y="4367"/>
                    </a:cubicBezTo>
                    <a:cubicBezTo>
                      <a:pt x="746" y="5836"/>
                      <a:pt x="213" y="7391"/>
                      <a:pt x="107" y="9009"/>
                    </a:cubicBezTo>
                    <a:cubicBezTo>
                      <a:pt x="0" y="10394"/>
                      <a:pt x="107" y="11693"/>
                      <a:pt x="405" y="12928"/>
                    </a:cubicBezTo>
                    <a:cubicBezTo>
                      <a:pt x="618" y="13865"/>
                      <a:pt x="1023" y="14739"/>
                      <a:pt x="1406" y="15548"/>
                    </a:cubicBezTo>
                    <a:cubicBezTo>
                      <a:pt x="1874" y="16528"/>
                      <a:pt x="2556" y="17379"/>
                      <a:pt x="3472" y="18061"/>
                    </a:cubicBezTo>
                    <a:cubicBezTo>
                      <a:pt x="4047" y="18508"/>
                      <a:pt x="4664" y="18934"/>
                      <a:pt x="5325" y="19403"/>
                    </a:cubicBezTo>
                    <a:cubicBezTo>
                      <a:pt x="5729" y="19680"/>
                      <a:pt x="6177" y="19893"/>
                      <a:pt x="6688" y="20020"/>
                    </a:cubicBezTo>
                    <a:lnTo>
                      <a:pt x="6709" y="20042"/>
                    </a:lnTo>
                    <a:cubicBezTo>
                      <a:pt x="7007" y="20127"/>
                      <a:pt x="7305" y="20212"/>
                      <a:pt x="7625" y="20276"/>
                    </a:cubicBezTo>
                    <a:cubicBezTo>
                      <a:pt x="8647" y="20553"/>
                      <a:pt x="9456" y="20659"/>
                      <a:pt x="10223" y="20659"/>
                    </a:cubicBezTo>
                    <a:lnTo>
                      <a:pt x="10415" y="20659"/>
                    </a:lnTo>
                    <a:cubicBezTo>
                      <a:pt x="10564" y="20659"/>
                      <a:pt x="10756" y="20638"/>
                      <a:pt x="10926" y="20617"/>
                    </a:cubicBezTo>
                    <a:cubicBezTo>
                      <a:pt x="11778" y="20489"/>
                      <a:pt x="12630" y="20276"/>
                      <a:pt x="13396" y="20084"/>
                    </a:cubicBezTo>
                    <a:cubicBezTo>
                      <a:pt x="14653" y="19765"/>
                      <a:pt x="15803" y="19211"/>
                      <a:pt x="16825" y="18444"/>
                    </a:cubicBezTo>
                    <a:cubicBezTo>
                      <a:pt x="17677" y="17827"/>
                      <a:pt x="18295" y="17103"/>
                      <a:pt x="18763" y="16272"/>
                    </a:cubicBezTo>
                    <a:cubicBezTo>
                      <a:pt x="18976" y="15889"/>
                      <a:pt x="19189" y="15463"/>
                      <a:pt x="19466" y="14930"/>
                    </a:cubicBezTo>
                    <a:cubicBezTo>
                      <a:pt x="19573" y="14739"/>
                      <a:pt x="19637" y="14526"/>
                      <a:pt x="19701" y="14334"/>
                    </a:cubicBezTo>
                    <a:cubicBezTo>
                      <a:pt x="19935" y="13652"/>
                      <a:pt x="20148" y="12971"/>
                      <a:pt x="20339" y="12311"/>
                    </a:cubicBezTo>
                    <a:cubicBezTo>
                      <a:pt x="20595" y="11395"/>
                      <a:pt x="20659" y="10522"/>
                      <a:pt x="20531" y="9691"/>
                    </a:cubicBezTo>
                    <a:cubicBezTo>
                      <a:pt x="20403" y="8839"/>
                      <a:pt x="20254" y="8136"/>
                      <a:pt x="20084" y="7519"/>
                    </a:cubicBezTo>
                    <a:cubicBezTo>
                      <a:pt x="19956" y="7093"/>
                      <a:pt x="19807" y="6709"/>
                      <a:pt x="19658" y="6390"/>
                    </a:cubicBezTo>
                    <a:cubicBezTo>
                      <a:pt x="19338" y="5687"/>
                      <a:pt x="18976" y="5006"/>
                      <a:pt x="18593" y="4260"/>
                    </a:cubicBezTo>
                    <a:cubicBezTo>
                      <a:pt x="18359" y="3813"/>
                      <a:pt x="18039" y="3387"/>
                      <a:pt x="17656" y="3004"/>
                    </a:cubicBezTo>
                    <a:cubicBezTo>
                      <a:pt x="17422" y="2727"/>
                      <a:pt x="17145" y="2471"/>
                      <a:pt x="16911" y="2237"/>
                    </a:cubicBezTo>
                    <a:cubicBezTo>
                      <a:pt x="16463" y="1811"/>
                      <a:pt x="15952" y="1470"/>
                      <a:pt x="15377" y="1215"/>
                    </a:cubicBezTo>
                    <a:cubicBezTo>
                      <a:pt x="15036" y="1065"/>
                      <a:pt x="14653" y="895"/>
                      <a:pt x="14227" y="725"/>
                    </a:cubicBezTo>
                    <a:cubicBezTo>
                      <a:pt x="13396" y="384"/>
                      <a:pt x="12630" y="192"/>
                      <a:pt x="11906" y="107"/>
                    </a:cubicBezTo>
                    <a:cubicBezTo>
                      <a:pt x="11586" y="86"/>
                      <a:pt x="11288" y="64"/>
                      <a:pt x="10968" y="43"/>
                    </a:cubicBezTo>
                    <a:cubicBezTo>
                      <a:pt x="10819" y="22"/>
                      <a:pt x="10692" y="22"/>
                      <a:pt x="1054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51" name="Google Shape;1451;p39"/>
              <p:cNvSpPr/>
              <p:nvPr/>
            </p:nvSpPr>
            <p:spPr>
              <a:xfrm>
                <a:off x="2405960" y="2026725"/>
                <a:ext cx="955165" cy="967339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7084" extrusionOk="0">
                    <a:moveTo>
                      <a:pt x="8105" y="1439"/>
                    </a:moveTo>
                    <a:cubicBezTo>
                      <a:pt x="9622" y="1439"/>
                      <a:pt x="11012" y="1925"/>
                      <a:pt x="12289" y="2814"/>
                    </a:cubicBezTo>
                    <a:cubicBezTo>
                      <a:pt x="12630" y="3048"/>
                      <a:pt x="12928" y="3325"/>
                      <a:pt x="13248" y="3581"/>
                    </a:cubicBezTo>
                    <a:cubicBezTo>
                      <a:pt x="14440" y="4560"/>
                      <a:pt x="15101" y="5838"/>
                      <a:pt x="15335" y="7329"/>
                    </a:cubicBezTo>
                    <a:cubicBezTo>
                      <a:pt x="15399" y="7755"/>
                      <a:pt x="15420" y="8202"/>
                      <a:pt x="15441" y="8564"/>
                    </a:cubicBezTo>
                    <a:lnTo>
                      <a:pt x="15463" y="8564"/>
                    </a:lnTo>
                    <a:cubicBezTo>
                      <a:pt x="15420" y="8990"/>
                      <a:pt x="15399" y="9352"/>
                      <a:pt x="15377" y="9715"/>
                    </a:cubicBezTo>
                    <a:cubicBezTo>
                      <a:pt x="15228" y="10907"/>
                      <a:pt x="14717" y="11951"/>
                      <a:pt x="14014" y="12909"/>
                    </a:cubicBezTo>
                    <a:cubicBezTo>
                      <a:pt x="13205" y="14038"/>
                      <a:pt x="12119" y="14741"/>
                      <a:pt x="10820" y="15167"/>
                    </a:cubicBezTo>
                    <a:cubicBezTo>
                      <a:pt x="10045" y="15412"/>
                      <a:pt x="9254" y="15557"/>
                      <a:pt x="8447" y="15557"/>
                    </a:cubicBezTo>
                    <a:cubicBezTo>
                      <a:pt x="8343" y="15557"/>
                      <a:pt x="8240" y="15555"/>
                      <a:pt x="8136" y="15550"/>
                    </a:cubicBezTo>
                    <a:cubicBezTo>
                      <a:pt x="7433" y="15529"/>
                      <a:pt x="6752" y="15422"/>
                      <a:pt x="6070" y="15209"/>
                    </a:cubicBezTo>
                    <a:cubicBezTo>
                      <a:pt x="5836" y="15145"/>
                      <a:pt x="5602" y="15060"/>
                      <a:pt x="5346" y="14975"/>
                    </a:cubicBezTo>
                    <a:cubicBezTo>
                      <a:pt x="4920" y="14826"/>
                      <a:pt x="4537" y="14613"/>
                      <a:pt x="4175" y="14357"/>
                    </a:cubicBezTo>
                    <a:cubicBezTo>
                      <a:pt x="3621" y="13974"/>
                      <a:pt x="3153" y="13527"/>
                      <a:pt x="2748" y="13037"/>
                    </a:cubicBezTo>
                    <a:cubicBezTo>
                      <a:pt x="2428" y="12654"/>
                      <a:pt x="2215" y="12249"/>
                      <a:pt x="2045" y="11802"/>
                    </a:cubicBezTo>
                    <a:cubicBezTo>
                      <a:pt x="1726" y="11035"/>
                      <a:pt x="1513" y="10226"/>
                      <a:pt x="1342" y="9416"/>
                    </a:cubicBezTo>
                    <a:cubicBezTo>
                      <a:pt x="1236" y="8948"/>
                      <a:pt x="1257" y="8501"/>
                      <a:pt x="1300" y="8032"/>
                    </a:cubicBezTo>
                    <a:cubicBezTo>
                      <a:pt x="1406" y="6286"/>
                      <a:pt x="2152" y="4795"/>
                      <a:pt x="3280" y="3474"/>
                    </a:cubicBezTo>
                    <a:cubicBezTo>
                      <a:pt x="4132" y="2473"/>
                      <a:pt x="5218" y="1898"/>
                      <a:pt x="6475" y="1643"/>
                    </a:cubicBezTo>
                    <a:cubicBezTo>
                      <a:pt x="6794" y="1579"/>
                      <a:pt x="7093" y="1515"/>
                      <a:pt x="7412" y="1472"/>
                    </a:cubicBezTo>
                    <a:cubicBezTo>
                      <a:pt x="7646" y="1450"/>
                      <a:pt x="7877" y="1439"/>
                      <a:pt x="8105" y="1439"/>
                    </a:cubicBezTo>
                    <a:close/>
                    <a:moveTo>
                      <a:pt x="8627" y="1"/>
                    </a:moveTo>
                    <a:cubicBezTo>
                      <a:pt x="8275" y="1"/>
                      <a:pt x="7920" y="29"/>
                      <a:pt x="7561" y="88"/>
                    </a:cubicBezTo>
                    <a:cubicBezTo>
                      <a:pt x="6794" y="194"/>
                      <a:pt x="6049" y="365"/>
                      <a:pt x="5282" y="535"/>
                    </a:cubicBezTo>
                    <a:cubicBezTo>
                      <a:pt x="4920" y="620"/>
                      <a:pt x="4558" y="770"/>
                      <a:pt x="4217" y="940"/>
                    </a:cubicBezTo>
                    <a:cubicBezTo>
                      <a:pt x="3344" y="1430"/>
                      <a:pt x="2535" y="1983"/>
                      <a:pt x="1853" y="2750"/>
                    </a:cubicBezTo>
                    <a:cubicBezTo>
                      <a:pt x="1577" y="3070"/>
                      <a:pt x="1342" y="3410"/>
                      <a:pt x="1108" y="3751"/>
                    </a:cubicBezTo>
                    <a:cubicBezTo>
                      <a:pt x="852" y="4135"/>
                      <a:pt x="661" y="4539"/>
                      <a:pt x="533" y="4965"/>
                    </a:cubicBezTo>
                    <a:cubicBezTo>
                      <a:pt x="448" y="5285"/>
                      <a:pt x="363" y="5625"/>
                      <a:pt x="277" y="5945"/>
                    </a:cubicBezTo>
                    <a:cubicBezTo>
                      <a:pt x="128" y="6754"/>
                      <a:pt x="0" y="7585"/>
                      <a:pt x="22" y="8458"/>
                    </a:cubicBezTo>
                    <a:lnTo>
                      <a:pt x="0" y="8458"/>
                    </a:lnTo>
                    <a:cubicBezTo>
                      <a:pt x="0" y="9097"/>
                      <a:pt x="64" y="9757"/>
                      <a:pt x="192" y="10417"/>
                    </a:cubicBezTo>
                    <a:cubicBezTo>
                      <a:pt x="363" y="11504"/>
                      <a:pt x="725" y="12526"/>
                      <a:pt x="1342" y="13463"/>
                    </a:cubicBezTo>
                    <a:cubicBezTo>
                      <a:pt x="1960" y="14400"/>
                      <a:pt x="2705" y="15209"/>
                      <a:pt x="3685" y="15806"/>
                    </a:cubicBezTo>
                    <a:cubicBezTo>
                      <a:pt x="4409" y="16232"/>
                      <a:pt x="5155" y="16572"/>
                      <a:pt x="5964" y="16828"/>
                    </a:cubicBezTo>
                    <a:cubicBezTo>
                      <a:pt x="6219" y="16913"/>
                      <a:pt x="6496" y="16956"/>
                      <a:pt x="6773" y="16998"/>
                    </a:cubicBezTo>
                    <a:cubicBezTo>
                      <a:pt x="7391" y="17083"/>
                      <a:pt x="8008" y="17083"/>
                      <a:pt x="8626" y="17083"/>
                    </a:cubicBezTo>
                    <a:cubicBezTo>
                      <a:pt x="8775" y="17062"/>
                      <a:pt x="8967" y="17062"/>
                      <a:pt x="9116" y="17020"/>
                    </a:cubicBezTo>
                    <a:cubicBezTo>
                      <a:pt x="9712" y="16892"/>
                      <a:pt x="10309" y="16785"/>
                      <a:pt x="10884" y="16615"/>
                    </a:cubicBezTo>
                    <a:cubicBezTo>
                      <a:pt x="11544" y="16423"/>
                      <a:pt x="12161" y="16146"/>
                      <a:pt x="12715" y="15784"/>
                    </a:cubicBezTo>
                    <a:cubicBezTo>
                      <a:pt x="14547" y="14528"/>
                      <a:pt x="15867" y="12909"/>
                      <a:pt x="16485" y="10758"/>
                    </a:cubicBezTo>
                    <a:cubicBezTo>
                      <a:pt x="16719" y="9906"/>
                      <a:pt x="16868" y="9054"/>
                      <a:pt x="16826" y="8181"/>
                    </a:cubicBezTo>
                    <a:cubicBezTo>
                      <a:pt x="16762" y="6861"/>
                      <a:pt x="16400" y="5583"/>
                      <a:pt x="15846" y="4390"/>
                    </a:cubicBezTo>
                    <a:cubicBezTo>
                      <a:pt x="15590" y="3858"/>
                      <a:pt x="15292" y="3389"/>
                      <a:pt x="14888" y="2984"/>
                    </a:cubicBezTo>
                    <a:cubicBezTo>
                      <a:pt x="13780" y="1834"/>
                      <a:pt x="12502" y="961"/>
                      <a:pt x="10990" y="429"/>
                    </a:cubicBezTo>
                    <a:cubicBezTo>
                      <a:pt x="10207" y="148"/>
                      <a:pt x="9424" y="1"/>
                      <a:pt x="86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52" name="Google Shape;1452;p39"/>
              <p:cNvSpPr/>
              <p:nvPr/>
            </p:nvSpPr>
            <p:spPr>
              <a:xfrm>
                <a:off x="2424023" y="2044958"/>
                <a:ext cx="918983" cy="931044"/>
              </a:xfrm>
              <a:custGeom>
                <a:avLst/>
                <a:gdLst/>
                <a:ahLst/>
                <a:cxnLst/>
                <a:rect l="l" t="t" r="r" b="b"/>
                <a:pathLst>
                  <a:path w="16230" h="16443" extrusionOk="0">
                    <a:moveTo>
                      <a:pt x="7817" y="810"/>
                    </a:moveTo>
                    <a:cubicBezTo>
                      <a:pt x="9351" y="810"/>
                      <a:pt x="10799" y="1278"/>
                      <a:pt x="12162" y="2237"/>
                    </a:cubicBezTo>
                    <a:cubicBezTo>
                      <a:pt x="12460" y="2449"/>
                      <a:pt x="12737" y="2705"/>
                      <a:pt x="13014" y="2918"/>
                    </a:cubicBezTo>
                    <a:lnTo>
                      <a:pt x="13142" y="3025"/>
                    </a:lnTo>
                    <a:cubicBezTo>
                      <a:pt x="14356" y="4026"/>
                      <a:pt x="15080" y="5346"/>
                      <a:pt x="15335" y="6965"/>
                    </a:cubicBezTo>
                    <a:cubicBezTo>
                      <a:pt x="15378" y="7284"/>
                      <a:pt x="15399" y="7604"/>
                      <a:pt x="15420" y="7880"/>
                    </a:cubicBezTo>
                    <a:cubicBezTo>
                      <a:pt x="15442" y="7987"/>
                      <a:pt x="15442" y="8115"/>
                      <a:pt x="15442" y="8221"/>
                    </a:cubicBezTo>
                    <a:lnTo>
                      <a:pt x="15442" y="8242"/>
                    </a:lnTo>
                    <a:lnTo>
                      <a:pt x="15442" y="8264"/>
                    </a:lnTo>
                    <a:cubicBezTo>
                      <a:pt x="15442" y="8413"/>
                      <a:pt x="15420" y="8541"/>
                      <a:pt x="15420" y="8668"/>
                    </a:cubicBezTo>
                    <a:cubicBezTo>
                      <a:pt x="15399" y="8924"/>
                      <a:pt x="15378" y="9180"/>
                      <a:pt x="15357" y="9435"/>
                    </a:cubicBezTo>
                    <a:cubicBezTo>
                      <a:pt x="15229" y="10564"/>
                      <a:pt x="14760" y="11650"/>
                      <a:pt x="13951" y="12779"/>
                    </a:cubicBezTo>
                    <a:cubicBezTo>
                      <a:pt x="13142" y="13908"/>
                      <a:pt x="12034" y="14674"/>
                      <a:pt x="10586" y="15143"/>
                    </a:cubicBezTo>
                    <a:cubicBezTo>
                      <a:pt x="9713" y="15420"/>
                      <a:pt x="8903" y="15569"/>
                      <a:pt x="8073" y="15569"/>
                    </a:cubicBezTo>
                    <a:cubicBezTo>
                      <a:pt x="7988" y="15569"/>
                      <a:pt x="7881" y="15548"/>
                      <a:pt x="7796" y="15548"/>
                    </a:cubicBezTo>
                    <a:cubicBezTo>
                      <a:pt x="7050" y="15526"/>
                      <a:pt x="6326" y="15398"/>
                      <a:pt x="5645" y="15207"/>
                    </a:cubicBezTo>
                    <a:cubicBezTo>
                      <a:pt x="5474" y="15143"/>
                      <a:pt x="5304" y="15079"/>
                      <a:pt x="5134" y="15015"/>
                    </a:cubicBezTo>
                    <a:cubicBezTo>
                      <a:pt x="5048" y="14994"/>
                      <a:pt x="4985" y="14972"/>
                      <a:pt x="4921" y="14951"/>
                    </a:cubicBezTo>
                    <a:cubicBezTo>
                      <a:pt x="4495" y="14802"/>
                      <a:pt x="4090" y="14589"/>
                      <a:pt x="3664" y="14312"/>
                    </a:cubicBezTo>
                    <a:cubicBezTo>
                      <a:pt x="3132" y="13929"/>
                      <a:pt x="2642" y="13482"/>
                      <a:pt x="2173" y="12907"/>
                    </a:cubicBezTo>
                    <a:cubicBezTo>
                      <a:pt x="1875" y="12566"/>
                      <a:pt x="1620" y="12140"/>
                      <a:pt x="1407" y="11607"/>
                    </a:cubicBezTo>
                    <a:cubicBezTo>
                      <a:pt x="1087" y="10798"/>
                      <a:pt x="874" y="9946"/>
                      <a:pt x="704" y="9158"/>
                    </a:cubicBezTo>
                    <a:cubicBezTo>
                      <a:pt x="597" y="8668"/>
                      <a:pt x="619" y="8157"/>
                      <a:pt x="640" y="7689"/>
                    </a:cubicBezTo>
                    <a:cubicBezTo>
                      <a:pt x="768" y="6006"/>
                      <a:pt x="1449" y="4451"/>
                      <a:pt x="2706" y="2939"/>
                    </a:cubicBezTo>
                    <a:cubicBezTo>
                      <a:pt x="3579" y="1938"/>
                      <a:pt x="4686" y="1299"/>
                      <a:pt x="6092" y="1001"/>
                    </a:cubicBezTo>
                    <a:cubicBezTo>
                      <a:pt x="6390" y="937"/>
                      <a:pt x="6731" y="873"/>
                      <a:pt x="7050" y="831"/>
                    </a:cubicBezTo>
                    <a:cubicBezTo>
                      <a:pt x="7306" y="810"/>
                      <a:pt x="7562" y="810"/>
                      <a:pt x="7817" y="810"/>
                    </a:cubicBezTo>
                    <a:close/>
                    <a:moveTo>
                      <a:pt x="8264" y="0"/>
                    </a:moveTo>
                    <a:cubicBezTo>
                      <a:pt x="7945" y="0"/>
                      <a:pt x="7626" y="22"/>
                      <a:pt x="7285" y="64"/>
                    </a:cubicBezTo>
                    <a:cubicBezTo>
                      <a:pt x="6518" y="192"/>
                      <a:pt x="5730" y="362"/>
                      <a:pt x="5048" y="533"/>
                    </a:cubicBezTo>
                    <a:cubicBezTo>
                      <a:pt x="4686" y="618"/>
                      <a:pt x="4346" y="746"/>
                      <a:pt x="4048" y="895"/>
                    </a:cubicBezTo>
                    <a:cubicBezTo>
                      <a:pt x="3068" y="1449"/>
                      <a:pt x="2344" y="1981"/>
                      <a:pt x="1790" y="2620"/>
                    </a:cubicBezTo>
                    <a:cubicBezTo>
                      <a:pt x="1556" y="2897"/>
                      <a:pt x="1364" y="3174"/>
                      <a:pt x="1151" y="3493"/>
                    </a:cubicBezTo>
                    <a:lnTo>
                      <a:pt x="1066" y="3621"/>
                    </a:lnTo>
                    <a:cubicBezTo>
                      <a:pt x="810" y="3983"/>
                      <a:pt x="640" y="4345"/>
                      <a:pt x="533" y="4728"/>
                    </a:cubicBezTo>
                    <a:cubicBezTo>
                      <a:pt x="427" y="5090"/>
                      <a:pt x="342" y="5389"/>
                      <a:pt x="278" y="5687"/>
                    </a:cubicBezTo>
                    <a:cubicBezTo>
                      <a:pt x="150" y="6347"/>
                      <a:pt x="1" y="7199"/>
                      <a:pt x="22" y="8136"/>
                    </a:cubicBezTo>
                    <a:cubicBezTo>
                      <a:pt x="22" y="8732"/>
                      <a:pt x="65" y="9371"/>
                      <a:pt x="193" y="10031"/>
                    </a:cubicBezTo>
                    <a:cubicBezTo>
                      <a:pt x="384" y="11182"/>
                      <a:pt x="746" y="12140"/>
                      <a:pt x="1300" y="12971"/>
                    </a:cubicBezTo>
                    <a:cubicBezTo>
                      <a:pt x="1960" y="13971"/>
                      <a:pt x="2706" y="14696"/>
                      <a:pt x="3536" y="15207"/>
                    </a:cubicBezTo>
                    <a:cubicBezTo>
                      <a:pt x="4239" y="15611"/>
                      <a:pt x="4985" y="15952"/>
                      <a:pt x="5751" y="16186"/>
                    </a:cubicBezTo>
                    <a:cubicBezTo>
                      <a:pt x="5964" y="16272"/>
                      <a:pt x="6199" y="16314"/>
                      <a:pt x="6497" y="16357"/>
                    </a:cubicBezTo>
                    <a:cubicBezTo>
                      <a:pt x="6923" y="16421"/>
                      <a:pt x="7391" y="16442"/>
                      <a:pt x="7945" y="16442"/>
                    </a:cubicBezTo>
                    <a:cubicBezTo>
                      <a:pt x="8073" y="16442"/>
                      <a:pt x="8179" y="16421"/>
                      <a:pt x="8307" y="16421"/>
                    </a:cubicBezTo>
                    <a:cubicBezTo>
                      <a:pt x="8456" y="16421"/>
                      <a:pt x="8605" y="16421"/>
                      <a:pt x="8733" y="16399"/>
                    </a:cubicBezTo>
                    <a:lnTo>
                      <a:pt x="9031" y="16336"/>
                    </a:lnTo>
                    <a:cubicBezTo>
                      <a:pt x="9500" y="16229"/>
                      <a:pt x="10011" y="16123"/>
                      <a:pt x="10479" y="15973"/>
                    </a:cubicBezTo>
                    <a:cubicBezTo>
                      <a:pt x="11118" y="15803"/>
                      <a:pt x="11715" y="15526"/>
                      <a:pt x="12226" y="15185"/>
                    </a:cubicBezTo>
                    <a:cubicBezTo>
                      <a:pt x="14121" y="13908"/>
                      <a:pt x="15314" y="12332"/>
                      <a:pt x="15846" y="10351"/>
                    </a:cubicBezTo>
                    <a:cubicBezTo>
                      <a:pt x="16123" y="9393"/>
                      <a:pt x="16230" y="8604"/>
                      <a:pt x="16187" y="7859"/>
                    </a:cubicBezTo>
                    <a:cubicBezTo>
                      <a:pt x="16123" y="6624"/>
                      <a:pt x="15804" y="5389"/>
                      <a:pt x="15229" y="4196"/>
                    </a:cubicBezTo>
                    <a:cubicBezTo>
                      <a:pt x="14973" y="3663"/>
                      <a:pt x="14696" y="3216"/>
                      <a:pt x="14356" y="2875"/>
                    </a:cubicBezTo>
                    <a:cubicBezTo>
                      <a:pt x="13205" y="1704"/>
                      <a:pt x="11970" y="895"/>
                      <a:pt x="10565" y="405"/>
                    </a:cubicBezTo>
                    <a:cubicBezTo>
                      <a:pt x="9798" y="128"/>
                      <a:pt x="9031" y="0"/>
                      <a:pt x="826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53" name="Google Shape;1453;p39"/>
              <p:cNvSpPr/>
              <p:nvPr/>
            </p:nvSpPr>
            <p:spPr>
              <a:xfrm>
                <a:off x="2491574" y="2119644"/>
                <a:ext cx="777880" cy="776747"/>
              </a:xfrm>
              <a:custGeom>
                <a:avLst/>
                <a:gdLst/>
                <a:ahLst/>
                <a:cxnLst/>
                <a:rect l="l" t="t" r="r" b="b"/>
                <a:pathLst>
                  <a:path w="13738" h="13718" extrusionOk="0">
                    <a:moveTo>
                      <a:pt x="6614" y="2230"/>
                    </a:moveTo>
                    <a:cubicBezTo>
                      <a:pt x="6667" y="2230"/>
                      <a:pt x="6720" y="2233"/>
                      <a:pt x="6773" y="2238"/>
                    </a:cubicBezTo>
                    <a:cubicBezTo>
                      <a:pt x="7583" y="2281"/>
                      <a:pt x="8349" y="2430"/>
                      <a:pt x="9031" y="2856"/>
                    </a:cubicBezTo>
                    <a:cubicBezTo>
                      <a:pt x="9350" y="3047"/>
                      <a:pt x="9648" y="3239"/>
                      <a:pt x="9904" y="3516"/>
                    </a:cubicBezTo>
                    <a:cubicBezTo>
                      <a:pt x="10884" y="4496"/>
                      <a:pt x="11437" y="5709"/>
                      <a:pt x="11629" y="7094"/>
                    </a:cubicBezTo>
                    <a:cubicBezTo>
                      <a:pt x="11650" y="7243"/>
                      <a:pt x="11650" y="7392"/>
                      <a:pt x="11650" y="7541"/>
                    </a:cubicBezTo>
                    <a:lnTo>
                      <a:pt x="11672" y="7541"/>
                    </a:lnTo>
                    <a:cubicBezTo>
                      <a:pt x="11629" y="8691"/>
                      <a:pt x="11224" y="9692"/>
                      <a:pt x="10373" y="10501"/>
                    </a:cubicBezTo>
                    <a:cubicBezTo>
                      <a:pt x="9521" y="11332"/>
                      <a:pt x="8498" y="11864"/>
                      <a:pt x="7327" y="12056"/>
                    </a:cubicBezTo>
                    <a:cubicBezTo>
                      <a:pt x="7177" y="12081"/>
                      <a:pt x="7020" y="12091"/>
                      <a:pt x="6865" y="12091"/>
                    </a:cubicBezTo>
                    <a:cubicBezTo>
                      <a:pt x="6754" y="12091"/>
                      <a:pt x="6645" y="12086"/>
                      <a:pt x="6539" y="12077"/>
                    </a:cubicBezTo>
                    <a:cubicBezTo>
                      <a:pt x="5730" y="12035"/>
                      <a:pt x="4984" y="11864"/>
                      <a:pt x="4281" y="11439"/>
                    </a:cubicBezTo>
                    <a:cubicBezTo>
                      <a:pt x="4026" y="11268"/>
                      <a:pt x="3749" y="11119"/>
                      <a:pt x="3515" y="10927"/>
                    </a:cubicBezTo>
                    <a:cubicBezTo>
                      <a:pt x="2642" y="10246"/>
                      <a:pt x="2066" y="9394"/>
                      <a:pt x="1832" y="8329"/>
                    </a:cubicBezTo>
                    <a:cubicBezTo>
                      <a:pt x="1704" y="7733"/>
                      <a:pt x="1619" y="7115"/>
                      <a:pt x="1619" y="6497"/>
                    </a:cubicBezTo>
                    <a:cubicBezTo>
                      <a:pt x="1641" y="5603"/>
                      <a:pt x="1939" y="4815"/>
                      <a:pt x="2556" y="4155"/>
                    </a:cubicBezTo>
                    <a:cubicBezTo>
                      <a:pt x="3408" y="3218"/>
                      <a:pt x="4473" y="2600"/>
                      <a:pt x="5751" y="2366"/>
                    </a:cubicBezTo>
                    <a:cubicBezTo>
                      <a:pt x="5879" y="2344"/>
                      <a:pt x="6007" y="2323"/>
                      <a:pt x="6134" y="2302"/>
                    </a:cubicBezTo>
                    <a:cubicBezTo>
                      <a:pt x="6294" y="2254"/>
                      <a:pt x="6454" y="2230"/>
                      <a:pt x="6614" y="2230"/>
                    </a:cubicBezTo>
                    <a:close/>
                    <a:moveTo>
                      <a:pt x="6514" y="0"/>
                    </a:moveTo>
                    <a:cubicBezTo>
                      <a:pt x="5603" y="0"/>
                      <a:pt x="4729" y="209"/>
                      <a:pt x="3855" y="534"/>
                    </a:cubicBezTo>
                    <a:cubicBezTo>
                      <a:pt x="3238" y="790"/>
                      <a:pt x="2705" y="1152"/>
                      <a:pt x="2216" y="1642"/>
                    </a:cubicBezTo>
                    <a:cubicBezTo>
                      <a:pt x="1470" y="2387"/>
                      <a:pt x="916" y="3282"/>
                      <a:pt x="490" y="4240"/>
                    </a:cubicBezTo>
                    <a:cubicBezTo>
                      <a:pt x="150" y="5028"/>
                      <a:pt x="1" y="5837"/>
                      <a:pt x="1" y="6689"/>
                    </a:cubicBezTo>
                    <a:cubicBezTo>
                      <a:pt x="1" y="7946"/>
                      <a:pt x="320" y="9160"/>
                      <a:pt x="810" y="10331"/>
                    </a:cubicBezTo>
                    <a:cubicBezTo>
                      <a:pt x="980" y="10757"/>
                      <a:pt x="1236" y="11119"/>
                      <a:pt x="1534" y="11460"/>
                    </a:cubicBezTo>
                    <a:cubicBezTo>
                      <a:pt x="1683" y="11630"/>
                      <a:pt x="1854" y="11779"/>
                      <a:pt x="2024" y="11950"/>
                    </a:cubicBezTo>
                    <a:cubicBezTo>
                      <a:pt x="2599" y="12503"/>
                      <a:pt x="3259" y="12951"/>
                      <a:pt x="4026" y="13185"/>
                    </a:cubicBezTo>
                    <a:cubicBezTo>
                      <a:pt x="4154" y="13228"/>
                      <a:pt x="4281" y="13291"/>
                      <a:pt x="4409" y="13313"/>
                    </a:cubicBezTo>
                    <a:cubicBezTo>
                      <a:pt x="5237" y="13582"/>
                      <a:pt x="6056" y="13718"/>
                      <a:pt x="6869" y="13718"/>
                    </a:cubicBezTo>
                    <a:cubicBezTo>
                      <a:pt x="7918" y="13718"/>
                      <a:pt x="8957" y="13492"/>
                      <a:pt x="9989" y="13036"/>
                    </a:cubicBezTo>
                    <a:cubicBezTo>
                      <a:pt x="10586" y="12780"/>
                      <a:pt x="11139" y="12461"/>
                      <a:pt x="11587" y="12014"/>
                    </a:cubicBezTo>
                    <a:cubicBezTo>
                      <a:pt x="12673" y="10949"/>
                      <a:pt x="13397" y="9692"/>
                      <a:pt x="13631" y="8180"/>
                    </a:cubicBezTo>
                    <a:cubicBezTo>
                      <a:pt x="13695" y="7797"/>
                      <a:pt x="13695" y="7435"/>
                      <a:pt x="13716" y="7222"/>
                    </a:cubicBezTo>
                    <a:lnTo>
                      <a:pt x="13716" y="7243"/>
                    </a:lnTo>
                    <a:cubicBezTo>
                      <a:pt x="13738" y="6476"/>
                      <a:pt x="13631" y="5688"/>
                      <a:pt x="13482" y="5049"/>
                    </a:cubicBezTo>
                    <a:cubicBezTo>
                      <a:pt x="13226" y="4006"/>
                      <a:pt x="12715" y="3132"/>
                      <a:pt x="11927" y="2387"/>
                    </a:cubicBezTo>
                    <a:cubicBezTo>
                      <a:pt x="11437" y="1919"/>
                      <a:pt x="10905" y="1471"/>
                      <a:pt x="10309" y="1109"/>
                    </a:cubicBezTo>
                    <a:cubicBezTo>
                      <a:pt x="9201" y="406"/>
                      <a:pt x="7987" y="23"/>
                      <a:pt x="6645" y="2"/>
                    </a:cubicBezTo>
                    <a:cubicBezTo>
                      <a:pt x="6601" y="1"/>
                      <a:pt x="6558" y="0"/>
                      <a:pt x="65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54" name="Google Shape;1454;p39"/>
              <p:cNvSpPr/>
              <p:nvPr/>
            </p:nvSpPr>
            <p:spPr>
              <a:xfrm>
                <a:off x="2509693" y="2137820"/>
                <a:ext cx="741698" cy="740452"/>
              </a:xfrm>
              <a:custGeom>
                <a:avLst/>
                <a:gdLst/>
                <a:ahLst/>
                <a:cxnLst/>
                <a:rect l="l" t="t" r="r" b="b"/>
                <a:pathLst>
                  <a:path w="13099" h="13077" extrusionOk="0">
                    <a:moveTo>
                      <a:pt x="6475" y="1598"/>
                    </a:moveTo>
                    <a:cubicBezTo>
                      <a:pt x="7454" y="1640"/>
                      <a:pt x="8221" y="1853"/>
                      <a:pt x="8881" y="2258"/>
                    </a:cubicBezTo>
                    <a:cubicBezTo>
                      <a:pt x="9243" y="2471"/>
                      <a:pt x="9563" y="2705"/>
                      <a:pt x="9797" y="2961"/>
                    </a:cubicBezTo>
                    <a:cubicBezTo>
                      <a:pt x="10798" y="3962"/>
                      <a:pt x="11416" y="5218"/>
                      <a:pt x="11629" y="6730"/>
                    </a:cubicBezTo>
                    <a:cubicBezTo>
                      <a:pt x="11650" y="6837"/>
                      <a:pt x="11650" y="6943"/>
                      <a:pt x="11650" y="7050"/>
                    </a:cubicBezTo>
                    <a:cubicBezTo>
                      <a:pt x="11650" y="7092"/>
                      <a:pt x="11650" y="7156"/>
                      <a:pt x="11650" y="7199"/>
                    </a:cubicBezTo>
                    <a:lnTo>
                      <a:pt x="11650" y="7220"/>
                    </a:lnTo>
                    <a:cubicBezTo>
                      <a:pt x="11607" y="8498"/>
                      <a:pt x="11139" y="9584"/>
                      <a:pt x="10287" y="10415"/>
                    </a:cubicBezTo>
                    <a:cubicBezTo>
                      <a:pt x="9350" y="11309"/>
                      <a:pt x="8264" y="11842"/>
                      <a:pt x="7050" y="12033"/>
                    </a:cubicBezTo>
                    <a:cubicBezTo>
                      <a:pt x="6858" y="12076"/>
                      <a:pt x="6645" y="12097"/>
                      <a:pt x="6432" y="12097"/>
                    </a:cubicBezTo>
                    <a:cubicBezTo>
                      <a:pt x="6347" y="12097"/>
                      <a:pt x="6262" y="12076"/>
                      <a:pt x="6198" y="12076"/>
                    </a:cubicBezTo>
                    <a:cubicBezTo>
                      <a:pt x="5239" y="12033"/>
                      <a:pt x="4473" y="11799"/>
                      <a:pt x="3791" y="11394"/>
                    </a:cubicBezTo>
                    <a:lnTo>
                      <a:pt x="3663" y="11309"/>
                    </a:lnTo>
                    <a:cubicBezTo>
                      <a:pt x="3450" y="11160"/>
                      <a:pt x="3216" y="11011"/>
                      <a:pt x="2982" y="10841"/>
                    </a:cubicBezTo>
                    <a:cubicBezTo>
                      <a:pt x="2066" y="10138"/>
                      <a:pt x="1448" y="9201"/>
                      <a:pt x="1214" y="8072"/>
                    </a:cubicBezTo>
                    <a:cubicBezTo>
                      <a:pt x="1065" y="7412"/>
                      <a:pt x="980" y="6794"/>
                      <a:pt x="980" y="6176"/>
                    </a:cubicBezTo>
                    <a:cubicBezTo>
                      <a:pt x="1001" y="5176"/>
                      <a:pt x="1342" y="4324"/>
                      <a:pt x="2002" y="3621"/>
                    </a:cubicBezTo>
                    <a:cubicBezTo>
                      <a:pt x="2939" y="2598"/>
                      <a:pt x="4089" y="1960"/>
                      <a:pt x="5367" y="1747"/>
                    </a:cubicBezTo>
                    <a:lnTo>
                      <a:pt x="5452" y="1725"/>
                    </a:lnTo>
                    <a:cubicBezTo>
                      <a:pt x="5559" y="1704"/>
                      <a:pt x="5644" y="1683"/>
                      <a:pt x="5729" y="1661"/>
                    </a:cubicBezTo>
                    <a:cubicBezTo>
                      <a:pt x="5900" y="1619"/>
                      <a:pt x="6091" y="1598"/>
                      <a:pt x="6304" y="1598"/>
                    </a:cubicBezTo>
                    <a:close/>
                    <a:moveTo>
                      <a:pt x="6219" y="0"/>
                    </a:moveTo>
                    <a:cubicBezTo>
                      <a:pt x="5431" y="0"/>
                      <a:pt x="4600" y="171"/>
                      <a:pt x="3663" y="511"/>
                    </a:cubicBezTo>
                    <a:cubicBezTo>
                      <a:pt x="3110" y="724"/>
                      <a:pt x="2620" y="1065"/>
                      <a:pt x="2130" y="1555"/>
                    </a:cubicBezTo>
                    <a:cubicBezTo>
                      <a:pt x="1448" y="2215"/>
                      <a:pt x="916" y="3046"/>
                      <a:pt x="469" y="4047"/>
                    </a:cubicBezTo>
                    <a:cubicBezTo>
                      <a:pt x="149" y="4771"/>
                      <a:pt x="0" y="5516"/>
                      <a:pt x="0" y="6368"/>
                    </a:cubicBezTo>
                    <a:cubicBezTo>
                      <a:pt x="0" y="7497"/>
                      <a:pt x="256" y="8647"/>
                      <a:pt x="788" y="9882"/>
                    </a:cubicBezTo>
                    <a:cubicBezTo>
                      <a:pt x="937" y="10244"/>
                      <a:pt x="1171" y="10606"/>
                      <a:pt x="1448" y="10905"/>
                    </a:cubicBezTo>
                    <a:cubicBezTo>
                      <a:pt x="1619" y="11096"/>
                      <a:pt x="1768" y="11245"/>
                      <a:pt x="1917" y="11394"/>
                    </a:cubicBezTo>
                    <a:cubicBezTo>
                      <a:pt x="2535" y="11969"/>
                      <a:pt x="3152" y="12353"/>
                      <a:pt x="3812" y="12566"/>
                    </a:cubicBezTo>
                    <a:cubicBezTo>
                      <a:pt x="3876" y="12587"/>
                      <a:pt x="3940" y="12608"/>
                      <a:pt x="4025" y="12630"/>
                    </a:cubicBezTo>
                    <a:cubicBezTo>
                      <a:pt x="4068" y="12651"/>
                      <a:pt x="4132" y="12672"/>
                      <a:pt x="4196" y="12694"/>
                    </a:cubicBezTo>
                    <a:cubicBezTo>
                      <a:pt x="4962" y="12949"/>
                      <a:pt x="5750" y="13077"/>
                      <a:pt x="6538" y="13077"/>
                    </a:cubicBezTo>
                    <a:cubicBezTo>
                      <a:pt x="7539" y="13077"/>
                      <a:pt x="8562" y="12864"/>
                      <a:pt x="9541" y="12417"/>
                    </a:cubicBezTo>
                    <a:cubicBezTo>
                      <a:pt x="10180" y="12161"/>
                      <a:pt x="10670" y="11842"/>
                      <a:pt x="11054" y="11458"/>
                    </a:cubicBezTo>
                    <a:cubicBezTo>
                      <a:pt x="12161" y="10372"/>
                      <a:pt x="12779" y="9179"/>
                      <a:pt x="12992" y="7795"/>
                    </a:cubicBezTo>
                    <a:cubicBezTo>
                      <a:pt x="13034" y="7540"/>
                      <a:pt x="13056" y="7263"/>
                      <a:pt x="13077" y="7071"/>
                    </a:cubicBezTo>
                    <a:cubicBezTo>
                      <a:pt x="13077" y="7007"/>
                      <a:pt x="13077" y="6943"/>
                      <a:pt x="13077" y="6901"/>
                    </a:cubicBezTo>
                    <a:cubicBezTo>
                      <a:pt x="13098" y="6219"/>
                      <a:pt x="13013" y="5474"/>
                      <a:pt x="12843" y="4813"/>
                    </a:cubicBezTo>
                    <a:cubicBezTo>
                      <a:pt x="12608" y="3812"/>
                      <a:pt x="12118" y="2982"/>
                      <a:pt x="11394" y="2300"/>
                    </a:cubicBezTo>
                    <a:cubicBezTo>
                      <a:pt x="10862" y="1789"/>
                      <a:pt x="10329" y="1385"/>
                      <a:pt x="9818" y="1044"/>
                    </a:cubicBezTo>
                    <a:cubicBezTo>
                      <a:pt x="8753" y="384"/>
                      <a:pt x="7582" y="21"/>
                      <a:pt x="63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55" name="Google Shape;1455;p39"/>
              <p:cNvSpPr/>
              <p:nvPr/>
            </p:nvSpPr>
            <p:spPr>
              <a:xfrm>
                <a:off x="2592872" y="2257747"/>
                <a:ext cx="549974" cy="536158"/>
              </a:xfrm>
              <a:custGeom>
                <a:avLst/>
                <a:gdLst/>
                <a:ahLst/>
                <a:cxnLst/>
                <a:rect l="l" t="t" r="r" b="b"/>
                <a:pathLst>
                  <a:path w="9713" h="9469" extrusionOk="0">
                    <a:moveTo>
                      <a:pt x="3763" y="1273"/>
                    </a:moveTo>
                    <a:cubicBezTo>
                      <a:pt x="3820" y="1273"/>
                      <a:pt x="3878" y="1284"/>
                      <a:pt x="3941" y="1311"/>
                    </a:cubicBezTo>
                    <a:cubicBezTo>
                      <a:pt x="4132" y="1396"/>
                      <a:pt x="4239" y="1524"/>
                      <a:pt x="4196" y="1737"/>
                    </a:cubicBezTo>
                    <a:cubicBezTo>
                      <a:pt x="4175" y="1822"/>
                      <a:pt x="4154" y="1907"/>
                      <a:pt x="4111" y="1971"/>
                    </a:cubicBezTo>
                    <a:cubicBezTo>
                      <a:pt x="4026" y="2120"/>
                      <a:pt x="3941" y="2269"/>
                      <a:pt x="3855" y="2419"/>
                    </a:cubicBezTo>
                    <a:cubicBezTo>
                      <a:pt x="3706" y="2632"/>
                      <a:pt x="3579" y="2887"/>
                      <a:pt x="3472" y="3143"/>
                    </a:cubicBezTo>
                    <a:cubicBezTo>
                      <a:pt x="3323" y="3569"/>
                      <a:pt x="3067" y="3718"/>
                      <a:pt x="2599" y="3739"/>
                    </a:cubicBezTo>
                    <a:cubicBezTo>
                      <a:pt x="2386" y="3739"/>
                      <a:pt x="2194" y="3675"/>
                      <a:pt x="2024" y="3526"/>
                    </a:cubicBezTo>
                    <a:cubicBezTo>
                      <a:pt x="1726" y="3270"/>
                      <a:pt x="1662" y="2866"/>
                      <a:pt x="1875" y="2546"/>
                    </a:cubicBezTo>
                    <a:cubicBezTo>
                      <a:pt x="1896" y="2525"/>
                      <a:pt x="1917" y="2482"/>
                      <a:pt x="1960" y="2461"/>
                    </a:cubicBezTo>
                    <a:cubicBezTo>
                      <a:pt x="2407" y="1993"/>
                      <a:pt x="2918" y="1567"/>
                      <a:pt x="3536" y="1332"/>
                    </a:cubicBezTo>
                    <a:cubicBezTo>
                      <a:pt x="3610" y="1295"/>
                      <a:pt x="3685" y="1273"/>
                      <a:pt x="3763" y="1273"/>
                    </a:cubicBezTo>
                    <a:close/>
                    <a:moveTo>
                      <a:pt x="1854" y="4442"/>
                    </a:moveTo>
                    <a:cubicBezTo>
                      <a:pt x="2066" y="4442"/>
                      <a:pt x="2322" y="4719"/>
                      <a:pt x="2322" y="4910"/>
                    </a:cubicBezTo>
                    <a:cubicBezTo>
                      <a:pt x="2322" y="5123"/>
                      <a:pt x="2109" y="5315"/>
                      <a:pt x="1896" y="5315"/>
                    </a:cubicBezTo>
                    <a:cubicBezTo>
                      <a:pt x="1662" y="5315"/>
                      <a:pt x="1449" y="5145"/>
                      <a:pt x="1449" y="4932"/>
                    </a:cubicBezTo>
                    <a:cubicBezTo>
                      <a:pt x="1449" y="4697"/>
                      <a:pt x="1641" y="4442"/>
                      <a:pt x="1854" y="4442"/>
                    </a:cubicBezTo>
                    <a:close/>
                    <a:moveTo>
                      <a:pt x="8092" y="4018"/>
                    </a:moveTo>
                    <a:cubicBezTo>
                      <a:pt x="8211" y="4018"/>
                      <a:pt x="8331" y="4072"/>
                      <a:pt x="8434" y="4186"/>
                    </a:cubicBezTo>
                    <a:cubicBezTo>
                      <a:pt x="8605" y="4357"/>
                      <a:pt x="8690" y="4548"/>
                      <a:pt x="8669" y="4910"/>
                    </a:cubicBezTo>
                    <a:cubicBezTo>
                      <a:pt x="8647" y="5123"/>
                      <a:pt x="8584" y="5443"/>
                      <a:pt x="8520" y="5762"/>
                    </a:cubicBezTo>
                    <a:cubicBezTo>
                      <a:pt x="8520" y="5847"/>
                      <a:pt x="8498" y="5954"/>
                      <a:pt x="8477" y="6039"/>
                    </a:cubicBezTo>
                    <a:cubicBezTo>
                      <a:pt x="8434" y="6614"/>
                      <a:pt x="8200" y="7125"/>
                      <a:pt x="7838" y="7551"/>
                    </a:cubicBezTo>
                    <a:cubicBezTo>
                      <a:pt x="7540" y="7935"/>
                      <a:pt x="7157" y="8190"/>
                      <a:pt x="6667" y="8297"/>
                    </a:cubicBezTo>
                    <a:cubicBezTo>
                      <a:pt x="6560" y="8319"/>
                      <a:pt x="6457" y="8330"/>
                      <a:pt x="6356" y="8330"/>
                    </a:cubicBezTo>
                    <a:cubicBezTo>
                      <a:pt x="5974" y="8330"/>
                      <a:pt x="5637" y="8170"/>
                      <a:pt x="5368" y="7849"/>
                    </a:cubicBezTo>
                    <a:cubicBezTo>
                      <a:pt x="5155" y="7615"/>
                      <a:pt x="5048" y="7338"/>
                      <a:pt x="5006" y="7040"/>
                    </a:cubicBezTo>
                    <a:cubicBezTo>
                      <a:pt x="4984" y="6827"/>
                      <a:pt x="5027" y="6635"/>
                      <a:pt x="5112" y="6444"/>
                    </a:cubicBezTo>
                    <a:cubicBezTo>
                      <a:pt x="5261" y="6124"/>
                      <a:pt x="5474" y="5869"/>
                      <a:pt x="5730" y="5656"/>
                    </a:cubicBezTo>
                    <a:cubicBezTo>
                      <a:pt x="5985" y="5443"/>
                      <a:pt x="6262" y="5251"/>
                      <a:pt x="6539" y="5102"/>
                    </a:cubicBezTo>
                    <a:cubicBezTo>
                      <a:pt x="6688" y="5017"/>
                      <a:pt x="6837" y="4953"/>
                      <a:pt x="6986" y="4868"/>
                    </a:cubicBezTo>
                    <a:cubicBezTo>
                      <a:pt x="7221" y="4740"/>
                      <a:pt x="7433" y="4591"/>
                      <a:pt x="7604" y="4357"/>
                    </a:cubicBezTo>
                    <a:cubicBezTo>
                      <a:pt x="7646" y="4293"/>
                      <a:pt x="7689" y="4250"/>
                      <a:pt x="7732" y="4186"/>
                    </a:cubicBezTo>
                    <a:cubicBezTo>
                      <a:pt x="7841" y="4077"/>
                      <a:pt x="7966" y="4018"/>
                      <a:pt x="8092" y="4018"/>
                    </a:cubicBezTo>
                    <a:close/>
                    <a:moveTo>
                      <a:pt x="4984" y="0"/>
                    </a:moveTo>
                    <a:cubicBezTo>
                      <a:pt x="4648" y="0"/>
                      <a:pt x="4334" y="66"/>
                      <a:pt x="4005" y="118"/>
                    </a:cubicBezTo>
                    <a:cubicBezTo>
                      <a:pt x="2812" y="353"/>
                      <a:pt x="1811" y="928"/>
                      <a:pt x="959" y="1780"/>
                    </a:cubicBezTo>
                    <a:cubicBezTo>
                      <a:pt x="405" y="2355"/>
                      <a:pt x="86" y="3079"/>
                      <a:pt x="43" y="3888"/>
                    </a:cubicBezTo>
                    <a:cubicBezTo>
                      <a:pt x="1" y="4591"/>
                      <a:pt x="107" y="5272"/>
                      <a:pt x="256" y="5933"/>
                    </a:cubicBezTo>
                    <a:cubicBezTo>
                      <a:pt x="469" y="6827"/>
                      <a:pt x="938" y="7573"/>
                      <a:pt x="1619" y="8148"/>
                    </a:cubicBezTo>
                    <a:cubicBezTo>
                      <a:pt x="1917" y="8403"/>
                      <a:pt x="2237" y="8595"/>
                      <a:pt x="2556" y="8808"/>
                    </a:cubicBezTo>
                    <a:cubicBezTo>
                      <a:pt x="3280" y="9255"/>
                      <a:pt x="4068" y="9447"/>
                      <a:pt x="4920" y="9468"/>
                    </a:cubicBezTo>
                    <a:lnTo>
                      <a:pt x="4920" y="9447"/>
                    </a:lnTo>
                    <a:cubicBezTo>
                      <a:pt x="5112" y="9447"/>
                      <a:pt x="5282" y="9447"/>
                      <a:pt x="5474" y="9425"/>
                    </a:cubicBezTo>
                    <a:cubicBezTo>
                      <a:pt x="6752" y="9191"/>
                      <a:pt x="7859" y="8616"/>
                      <a:pt x="8733" y="7615"/>
                    </a:cubicBezTo>
                    <a:cubicBezTo>
                      <a:pt x="9414" y="6827"/>
                      <a:pt x="9712" y="5890"/>
                      <a:pt x="9648" y="4868"/>
                    </a:cubicBezTo>
                    <a:cubicBezTo>
                      <a:pt x="9563" y="3569"/>
                      <a:pt x="9052" y="2440"/>
                      <a:pt x="8200" y="1460"/>
                    </a:cubicBezTo>
                    <a:cubicBezTo>
                      <a:pt x="7817" y="1013"/>
                      <a:pt x="7348" y="672"/>
                      <a:pt x="6816" y="417"/>
                    </a:cubicBezTo>
                    <a:cubicBezTo>
                      <a:pt x="6305" y="161"/>
                      <a:pt x="5772" y="76"/>
                      <a:pt x="5219" y="12"/>
                    </a:cubicBezTo>
                    <a:cubicBezTo>
                      <a:pt x="5139" y="4"/>
                      <a:pt x="5061" y="0"/>
                      <a:pt x="49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56" name="Google Shape;1456;p39"/>
              <p:cNvSpPr/>
              <p:nvPr/>
            </p:nvSpPr>
            <p:spPr>
              <a:xfrm>
                <a:off x="2885897" y="2496583"/>
                <a:ext cx="188213" cy="222073"/>
              </a:xfrm>
              <a:custGeom>
                <a:avLst/>
                <a:gdLst/>
                <a:ahLst/>
                <a:cxnLst/>
                <a:rect l="l" t="t" r="r" b="b"/>
                <a:pathLst>
                  <a:path w="3324" h="3922" extrusionOk="0">
                    <a:moveTo>
                      <a:pt x="2919" y="0"/>
                    </a:moveTo>
                    <a:cubicBezTo>
                      <a:pt x="2855" y="0"/>
                      <a:pt x="2791" y="32"/>
                      <a:pt x="2727" y="96"/>
                    </a:cubicBezTo>
                    <a:cubicBezTo>
                      <a:pt x="2663" y="160"/>
                      <a:pt x="2578" y="224"/>
                      <a:pt x="2535" y="309"/>
                    </a:cubicBezTo>
                    <a:cubicBezTo>
                      <a:pt x="2386" y="522"/>
                      <a:pt x="2195" y="650"/>
                      <a:pt x="1982" y="778"/>
                    </a:cubicBezTo>
                    <a:cubicBezTo>
                      <a:pt x="1811" y="884"/>
                      <a:pt x="1620" y="969"/>
                      <a:pt x="1449" y="1076"/>
                    </a:cubicBezTo>
                    <a:cubicBezTo>
                      <a:pt x="1194" y="1225"/>
                      <a:pt x="938" y="1395"/>
                      <a:pt x="704" y="1566"/>
                    </a:cubicBezTo>
                    <a:cubicBezTo>
                      <a:pt x="469" y="1757"/>
                      <a:pt x="278" y="1992"/>
                      <a:pt x="150" y="2268"/>
                    </a:cubicBezTo>
                    <a:cubicBezTo>
                      <a:pt x="44" y="2460"/>
                      <a:pt x="1" y="2652"/>
                      <a:pt x="44" y="2865"/>
                    </a:cubicBezTo>
                    <a:cubicBezTo>
                      <a:pt x="166" y="3530"/>
                      <a:pt x="677" y="3922"/>
                      <a:pt x="1234" y="3922"/>
                    </a:cubicBezTo>
                    <a:cubicBezTo>
                      <a:pt x="1354" y="3922"/>
                      <a:pt x="1477" y="3904"/>
                      <a:pt x="1598" y="3866"/>
                    </a:cubicBezTo>
                    <a:cubicBezTo>
                      <a:pt x="1896" y="3759"/>
                      <a:pt x="2195" y="3589"/>
                      <a:pt x="2408" y="3355"/>
                    </a:cubicBezTo>
                    <a:cubicBezTo>
                      <a:pt x="2770" y="2929"/>
                      <a:pt x="3025" y="2460"/>
                      <a:pt x="3089" y="1906"/>
                    </a:cubicBezTo>
                    <a:cubicBezTo>
                      <a:pt x="3132" y="1693"/>
                      <a:pt x="3174" y="1480"/>
                      <a:pt x="3217" y="1267"/>
                    </a:cubicBezTo>
                    <a:cubicBezTo>
                      <a:pt x="3238" y="1054"/>
                      <a:pt x="3281" y="841"/>
                      <a:pt x="3323" y="628"/>
                    </a:cubicBezTo>
                    <a:lnTo>
                      <a:pt x="3302" y="628"/>
                    </a:lnTo>
                    <a:cubicBezTo>
                      <a:pt x="3323" y="416"/>
                      <a:pt x="3259" y="245"/>
                      <a:pt x="3110" y="96"/>
                    </a:cubicBezTo>
                    <a:cubicBezTo>
                      <a:pt x="3047" y="32"/>
                      <a:pt x="2983" y="0"/>
                      <a:pt x="29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57" name="Google Shape;1457;p39"/>
              <p:cNvSpPr/>
              <p:nvPr/>
            </p:nvSpPr>
            <p:spPr>
              <a:xfrm>
                <a:off x="2700230" y="2341606"/>
                <a:ext cx="119417" cy="117039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067" extrusionOk="0">
                    <a:moveTo>
                      <a:pt x="1938" y="0"/>
                    </a:moveTo>
                    <a:cubicBezTo>
                      <a:pt x="1874" y="0"/>
                      <a:pt x="1789" y="0"/>
                      <a:pt x="1725" y="22"/>
                    </a:cubicBezTo>
                    <a:cubicBezTo>
                      <a:pt x="1129" y="256"/>
                      <a:pt x="639" y="661"/>
                      <a:pt x="192" y="1129"/>
                    </a:cubicBezTo>
                    <a:cubicBezTo>
                      <a:pt x="170" y="1151"/>
                      <a:pt x="149" y="1172"/>
                      <a:pt x="149" y="1193"/>
                    </a:cubicBezTo>
                    <a:cubicBezTo>
                      <a:pt x="0" y="1406"/>
                      <a:pt x="21" y="1662"/>
                      <a:pt x="213" y="1853"/>
                    </a:cubicBezTo>
                    <a:cubicBezTo>
                      <a:pt x="341" y="1981"/>
                      <a:pt x="511" y="2045"/>
                      <a:pt x="682" y="2066"/>
                    </a:cubicBezTo>
                    <a:cubicBezTo>
                      <a:pt x="1044" y="2066"/>
                      <a:pt x="1257" y="1939"/>
                      <a:pt x="1384" y="1598"/>
                    </a:cubicBezTo>
                    <a:cubicBezTo>
                      <a:pt x="1491" y="1300"/>
                      <a:pt x="1640" y="1044"/>
                      <a:pt x="1810" y="788"/>
                    </a:cubicBezTo>
                    <a:cubicBezTo>
                      <a:pt x="1896" y="682"/>
                      <a:pt x="1959" y="554"/>
                      <a:pt x="2023" y="426"/>
                    </a:cubicBezTo>
                    <a:cubicBezTo>
                      <a:pt x="2045" y="363"/>
                      <a:pt x="2087" y="277"/>
                      <a:pt x="2087" y="213"/>
                    </a:cubicBezTo>
                    <a:cubicBezTo>
                      <a:pt x="2109" y="107"/>
                      <a:pt x="2045" y="22"/>
                      <a:pt x="19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58" name="Google Shape;1458;p39"/>
              <p:cNvSpPr/>
              <p:nvPr/>
            </p:nvSpPr>
            <p:spPr>
              <a:xfrm>
                <a:off x="2686923" y="2521271"/>
                <a:ext cx="25424" cy="26613"/>
              </a:xfrm>
              <a:custGeom>
                <a:avLst/>
                <a:gdLst/>
                <a:ahLst/>
                <a:cxnLst/>
                <a:rect l="l" t="t" r="r" b="b"/>
                <a:pathLst>
                  <a:path w="449" h="470" extrusionOk="0">
                    <a:moveTo>
                      <a:pt x="193" y="1"/>
                    </a:moveTo>
                    <a:cubicBezTo>
                      <a:pt x="107" y="1"/>
                      <a:pt x="22" y="129"/>
                      <a:pt x="1" y="235"/>
                    </a:cubicBezTo>
                    <a:cubicBezTo>
                      <a:pt x="1" y="363"/>
                      <a:pt x="107" y="469"/>
                      <a:pt x="235" y="469"/>
                    </a:cubicBezTo>
                    <a:cubicBezTo>
                      <a:pt x="342" y="469"/>
                      <a:pt x="448" y="363"/>
                      <a:pt x="448" y="278"/>
                    </a:cubicBezTo>
                    <a:cubicBezTo>
                      <a:pt x="448" y="150"/>
                      <a:pt x="299" y="22"/>
                      <a:pt x="1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59" name="Google Shape;1459;p39"/>
              <p:cNvSpPr/>
              <p:nvPr/>
            </p:nvSpPr>
            <p:spPr>
              <a:xfrm>
                <a:off x="492157" y="1416669"/>
                <a:ext cx="3486361" cy="4729394"/>
              </a:xfrm>
              <a:custGeom>
                <a:avLst/>
                <a:gdLst/>
                <a:ahLst/>
                <a:cxnLst/>
                <a:rect l="l" t="t" r="r" b="b"/>
                <a:pathLst>
                  <a:path w="61572" h="83525" extrusionOk="0">
                    <a:moveTo>
                      <a:pt x="24990" y="1826"/>
                    </a:moveTo>
                    <a:cubicBezTo>
                      <a:pt x="25603" y="1826"/>
                      <a:pt x="27133" y="2237"/>
                      <a:pt x="28049" y="2556"/>
                    </a:cubicBezTo>
                    <a:cubicBezTo>
                      <a:pt x="28347" y="2662"/>
                      <a:pt x="28667" y="2748"/>
                      <a:pt x="28901" y="2982"/>
                    </a:cubicBezTo>
                    <a:cubicBezTo>
                      <a:pt x="28880" y="3110"/>
                      <a:pt x="28773" y="3152"/>
                      <a:pt x="28667" y="3195"/>
                    </a:cubicBezTo>
                    <a:cubicBezTo>
                      <a:pt x="28454" y="3237"/>
                      <a:pt x="28220" y="3301"/>
                      <a:pt x="27985" y="3323"/>
                    </a:cubicBezTo>
                    <a:cubicBezTo>
                      <a:pt x="27825" y="3337"/>
                      <a:pt x="27665" y="3344"/>
                      <a:pt x="27505" y="3344"/>
                    </a:cubicBezTo>
                    <a:cubicBezTo>
                      <a:pt x="26941" y="3344"/>
                      <a:pt x="26377" y="3259"/>
                      <a:pt x="25813" y="3110"/>
                    </a:cubicBezTo>
                    <a:cubicBezTo>
                      <a:pt x="25770" y="3110"/>
                      <a:pt x="25749" y="3110"/>
                      <a:pt x="25706" y="3088"/>
                    </a:cubicBezTo>
                    <a:cubicBezTo>
                      <a:pt x="25110" y="2854"/>
                      <a:pt x="24961" y="2705"/>
                      <a:pt x="24897" y="2109"/>
                    </a:cubicBezTo>
                    <a:cubicBezTo>
                      <a:pt x="24897" y="2024"/>
                      <a:pt x="24876" y="1938"/>
                      <a:pt x="24876" y="1832"/>
                    </a:cubicBezTo>
                    <a:cubicBezTo>
                      <a:pt x="24909" y="1828"/>
                      <a:pt x="24947" y="1826"/>
                      <a:pt x="24990" y="1826"/>
                    </a:cubicBezTo>
                    <a:close/>
                    <a:moveTo>
                      <a:pt x="21639" y="4877"/>
                    </a:moveTo>
                    <a:cubicBezTo>
                      <a:pt x="21644" y="4878"/>
                      <a:pt x="21649" y="4879"/>
                      <a:pt x="21655" y="4880"/>
                    </a:cubicBezTo>
                    <a:lnTo>
                      <a:pt x="21655" y="4880"/>
                    </a:lnTo>
                    <a:cubicBezTo>
                      <a:pt x="21657" y="4879"/>
                      <a:pt x="21658" y="4878"/>
                      <a:pt x="21660" y="4877"/>
                    </a:cubicBezTo>
                    <a:close/>
                    <a:moveTo>
                      <a:pt x="31663" y="4460"/>
                    </a:moveTo>
                    <a:cubicBezTo>
                      <a:pt x="31914" y="4460"/>
                      <a:pt x="32164" y="4469"/>
                      <a:pt x="32415" y="4494"/>
                    </a:cubicBezTo>
                    <a:cubicBezTo>
                      <a:pt x="33075" y="4558"/>
                      <a:pt x="33757" y="4558"/>
                      <a:pt x="34396" y="4707"/>
                    </a:cubicBezTo>
                    <a:cubicBezTo>
                      <a:pt x="34651" y="4771"/>
                      <a:pt x="34886" y="4856"/>
                      <a:pt x="35120" y="4920"/>
                    </a:cubicBezTo>
                    <a:cubicBezTo>
                      <a:pt x="35205" y="4941"/>
                      <a:pt x="35269" y="5005"/>
                      <a:pt x="35376" y="5090"/>
                    </a:cubicBezTo>
                    <a:cubicBezTo>
                      <a:pt x="35120" y="5197"/>
                      <a:pt x="34928" y="5218"/>
                      <a:pt x="34715" y="5218"/>
                    </a:cubicBezTo>
                    <a:cubicBezTo>
                      <a:pt x="34216" y="5226"/>
                      <a:pt x="33717" y="5234"/>
                      <a:pt x="33219" y="5234"/>
                    </a:cubicBezTo>
                    <a:cubicBezTo>
                      <a:pt x="32400" y="5234"/>
                      <a:pt x="31583" y="5212"/>
                      <a:pt x="30775" y="5133"/>
                    </a:cubicBezTo>
                    <a:cubicBezTo>
                      <a:pt x="30307" y="5090"/>
                      <a:pt x="29838" y="5069"/>
                      <a:pt x="29370" y="4941"/>
                    </a:cubicBezTo>
                    <a:cubicBezTo>
                      <a:pt x="29327" y="4941"/>
                      <a:pt x="29284" y="4920"/>
                      <a:pt x="29242" y="4899"/>
                    </a:cubicBezTo>
                    <a:cubicBezTo>
                      <a:pt x="29221" y="4899"/>
                      <a:pt x="29199" y="4877"/>
                      <a:pt x="29199" y="4856"/>
                    </a:cubicBezTo>
                    <a:cubicBezTo>
                      <a:pt x="29199" y="4813"/>
                      <a:pt x="29221" y="4792"/>
                      <a:pt x="29242" y="4771"/>
                    </a:cubicBezTo>
                    <a:cubicBezTo>
                      <a:pt x="29263" y="4750"/>
                      <a:pt x="29306" y="4728"/>
                      <a:pt x="29327" y="4728"/>
                    </a:cubicBezTo>
                    <a:cubicBezTo>
                      <a:pt x="29710" y="4601"/>
                      <a:pt x="30094" y="4515"/>
                      <a:pt x="30498" y="4494"/>
                    </a:cubicBezTo>
                    <a:cubicBezTo>
                      <a:pt x="30887" y="4481"/>
                      <a:pt x="31275" y="4460"/>
                      <a:pt x="31663" y="4460"/>
                    </a:cubicBezTo>
                    <a:close/>
                    <a:moveTo>
                      <a:pt x="27027" y="5154"/>
                    </a:moveTo>
                    <a:cubicBezTo>
                      <a:pt x="27325" y="5176"/>
                      <a:pt x="27602" y="5197"/>
                      <a:pt x="27900" y="5218"/>
                    </a:cubicBezTo>
                    <a:cubicBezTo>
                      <a:pt x="27985" y="5218"/>
                      <a:pt x="28070" y="5239"/>
                      <a:pt x="28134" y="5282"/>
                    </a:cubicBezTo>
                    <a:cubicBezTo>
                      <a:pt x="28177" y="5282"/>
                      <a:pt x="28220" y="5303"/>
                      <a:pt x="28283" y="5346"/>
                    </a:cubicBezTo>
                    <a:cubicBezTo>
                      <a:pt x="28220" y="5389"/>
                      <a:pt x="28177" y="5431"/>
                      <a:pt x="28156" y="5431"/>
                    </a:cubicBezTo>
                    <a:cubicBezTo>
                      <a:pt x="27964" y="5452"/>
                      <a:pt x="27772" y="5495"/>
                      <a:pt x="27581" y="5495"/>
                    </a:cubicBezTo>
                    <a:cubicBezTo>
                      <a:pt x="26804" y="5521"/>
                      <a:pt x="26036" y="5540"/>
                      <a:pt x="25270" y="5540"/>
                    </a:cubicBezTo>
                    <a:cubicBezTo>
                      <a:pt x="24797" y="5540"/>
                      <a:pt x="24325" y="5533"/>
                      <a:pt x="23854" y="5516"/>
                    </a:cubicBezTo>
                    <a:cubicBezTo>
                      <a:pt x="23662" y="5495"/>
                      <a:pt x="23470" y="5474"/>
                      <a:pt x="23278" y="5452"/>
                    </a:cubicBezTo>
                    <a:cubicBezTo>
                      <a:pt x="23257" y="5452"/>
                      <a:pt x="23215" y="5410"/>
                      <a:pt x="23151" y="5389"/>
                    </a:cubicBezTo>
                    <a:cubicBezTo>
                      <a:pt x="23236" y="5367"/>
                      <a:pt x="23278" y="5367"/>
                      <a:pt x="23321" y="5367"/>
                    </a:cubicBezTo>
                    <a:lnTo>
                      <a:pt x="24365" y="5367"/>
                    </a:lnTo>
                    <a:cubicBezTo>
                      <a:pt x="24451" y="5370"/>
                      <a:pt x="24538" y="5371"/>
                      <a:pt x="24624" y="5371"/>
                    </a:cubicBezTo>
                    <a:cubicBezTo>
                      <a:pt x="25219" y="5371"/>
                      <a:pt x="25812" y="5308"/>
                      <a:pt x="26388" y="5197"/>
                    </a:cubicBezTo>
                    <a:cubicBezTo>
                      <a:pt x="26601" y="5176"/>
                      <a:pt x="26814" y="5154"/>
                      <a:pt x="27027" y="5154"/>
                    </a:cubicBezTo>
                    <a:close/>
                    <a:moveTo>
                      <a:pt x="21767" y="5130"/>
                    </a:moveTo>
                    <a:cubicBezTo>
                      <a:pt x="21849" y="5130"/>
                      <a:pt x="21933" y="5146"/>
                      <a:pt x="22022" y="5176"/>
                    </a:cubicBezTo>
                    <a:cubicBezTo>
                      <a:pt x="22235" y="5218"/>
                      <a:pt x="22469" y="5261"/>
                      <a:pt x="22703" y="5325"/>
                    </a:cubicBezTo>
                    <a:cubicBezTo>
                      <a:pt x="22789" y="5516"/>
                      <a:pt x="22746" y="5729"/>
                      <a:pt x="22746" y="5942"/>
                    </a:cubicBezTo>
                    <a:cubicBezTo>
                      <a:pt x="22746" y="6134"/>
                      <a:pt x="22767" y="6347"/>
                      <a:pt x="22725" y="6560"/>
                    </a:cubicBezTo>
                    <a:cubicBezTo>
                      <a:pt x="22661" y="6581"/>
                      <a:pt x="22618" y="6581"/>
                      <a:pt x="22576" y="6581"/>
                    </a:cubicBezTo>
                    <a:cubicBezTo>
                      <a:pt x="21958" y="6581"/>
                      <a:pt x="21362" y="6581"/>
                      <a:pt x="20765" y="6560"/>
                    </a:cubicBezTo>
                    <a:cubicBezTo>
                      <a:pt x="20595" y="6560"/>
                      <a:pt x="20467" y="6517"/>
                      <a:pt x="20318" y="6432"/>
                    </a:cubicBezTo>
                    <a:cubicBezTo>
                      <a:pt x="20084" y="6240"/>
                      <a:pt x="19828" y="6049"/>
                      <a:pt x="19573" y="5878"/>
                    </a:cubicBezTo>
                    <a:cubicBezTo>
                      <a:pt x="19509" y="5836"/>
                      <a:pt x="19488" y="5793"/>
                      <a:pt x="19402" y="5729"/>
                    </a:cubicBezTo>
                    <a:lnTo>
                      <a:pt x="19424" y="5729"/>
                    </a:lnTo>
                    <a:cubicBezTo>
                      <a:pt x="19509" y="5687"/>
                      <a:pt x="19573" y="5665"/>
                      <a:pt x="19637" y="5644"/>
                    </a:cubicBezTo>
                    <a:cubicBezTo>
                      <a:pt x="20148" y="5538"/>
                      <a:pt x="20680" y="5474"/>
                      <a:pt x="21191" y="5303"/>
                    </a:cubicBezTo>
                    <a:cubicBezTo>
                      <a:pt x="21277" y="5261"/>
                      <a:pt x="21404" y="5261"/>
                      <a:pt x="21489" y="5197"/>
                    </a:cubicBezTo>
                    <a:cubicBezTo>
                      <a:pt x="21581" y="5151"/>
                      <a:pt x="21672" y="5130"/>
                      <a:pt x="21767" y="5130"/>
                    </a:cubicBezTo>
                    <a:close/>
                    <a:moveTo>
                      <a:pt x="35397" y="5431"/>
                    </a:moveTo>
                    <a:lnTo>
                      <a:pt x="35397" y="6581"/>
                    </a:lnTo>
                    <a:lnTo>
                      <a:pt x="35376" y="6560"/>
                    </a:lnTo>
                    <a:lnTo>
                      <a:pt x="35376" y="5431"/>
                    </a:lnTo>
                    <a:close/>
                    <a:moveTo>
                      <a:pt x="29172" y="5125"/>
                    </a:moveTo>
                    <a:cubicBezTo>
                      <a:pt x="29260" y="5125"/>
                      <a:pt x="29284" y="5153"/>
                      <a:pt x="29284" y="5218"/>
                    </a:cubicBezTo>
                    <a:cubicBezTo>
                      <a:pt x="29284" y="5772"/>
                      <a:pt x="29263" y="6304"/>
                      <a:pt x="29242" y="6837"/>
                    </a:cubicBezTo>
                    <a:cubicBezTo>
                      <a:pt x="29242" y="6858"/>
                      <a:pt x="29242" y="6858"/>
                      <a:pt x="29221" y="6879"/>
                    </a:cubicBezTo>
                    <a:lnTo>
                      <a:pt x="29093" y="6879"/>
                    </a:lnTo>
                    <a:cubicBezTo>
                      <a:pt x="29029" y="6560"/>
                      <a:pt x="29008" y="5623"/>
                      <a:pt x="29071" y="5133"/>
                    </a:cubicBezTo>
                    <a:cubicBezTo>
                      <a:pt x="29112" y="5128"/>
                      <a:pt x="29145" y="5125"/>
                      <a:pt x="29172" y="5125"/>
                    </a:cubicBezTo>
                    <a:close/>
                    <a:moveTo>
                      <a:pt x="29604" y="5218"/>
                    </a:moveTo>
                    <a:cubicBezTo>
                      <a:pt x="29625" y="5218"/>
                      <a:pt x="29646" y="5239"/>
                      <a:pt x="29668" y="5261"/>
                    </a:cubicBezTo>
                    <a:cubicBezTo>
                      <a:pt x="29668" y="5282"/>
                      <a:pt x="29689" y="5303"/>
                      <a:pt x="29689" y="5325"/>
                    </a:cubicBezTo>
                    <a:cubicBezTo>
                      <a:pt x="29689" y="5814"/>
                      <a:pt x="29689" y="6304"/>
                      <a:pt x="29668" y="6794"/>
                    </a:cubicBezTo>
                    <a:cubicBezTo>
                      <a:pt x="29668" y="6867"/>
                      <a:pt x="29638" y="6900"/>
                      <a:pt x="29578" y="6900"/>
                    </a:cubicBezTo>
                    <a:cubicBezTo>
                      <a:pt x="29551" y="6900"/>
                      <a:pt x="29517" y="6893"/>
                      <a:pt x="29476" y="6879"/>
                    </a:cubicBezTo>
                    <a:cubicBezTo>
                      <a:pt x="29476" y="6368"/>
                      <a:pt x="29476" y="5836"/>
                      <a:pt x="29497" y="5325"/>
                    </a:cubicBezTo>
                    <a:cubicBezTo>
                      <a:pt x="29497" y="5303"/>
                      <a:pt x="29497" y="5282"/>
                      <a:pt x="29519" y="5261"/>
                    </a:cubicBezTo>
                    <a:cubicBezTo>
                      <a:pt x="29540" y="5239"/>
                      <a:pt x="29583" y="5239"/>
                      <a:pt x="29604" y="5218"/>
                    </a:cubicBezTo>
                    <a:close/>
                    <a:moveTo>
                      <a:pt x="29945" y="5282"/>
                    </a:moveTo>
                    <a:lnTo>
                      <a:pt x="29945" y="5282"/>
                    </a:lnTo>
                    <a:cubicBezTo>
                      <a:pt x="30023" y="5285"/>
                      <a:pt x="30101" y="5303"/>
                      <a:pt x="30179" y="5303"/>
                    </a:cubicBezTo>
                    <a:cubicBezTo>
                      <a:pt x="30179" y="5857"/>
                      <a:pt x="30200" y="6368"/>
                      <a:pt x="30179" y="6922"/>
                    </a:cubicBezTo>
                    <a:cubicBezTo>
                      <a:pt x="30094" y="6922"/>
                      <a:pt x="30009" y="6943"/>
                      <a:pt x="29923" y="6943"/>
                    </a:cubicBezTo>
                    <a:cubicBezTo>
                      <a:pt x="29902" y="6901"/>
                      <a:pt x="29881" y="6858"/>
                      <a:pt x="29881" y="6837"/>
                    </a:cubicBezTo>
                    <a:cubicBezTo>
                      <a:pt x="29859" y="6581"/>
                      <a:pt x="29902" y="5518"/>
                      <a:pt x="29945" y="5282"/>
                    </a:cubicBezTo>
                    <a:close/>
                    <a:moveTo>
                      <a:pt x="30528" y="5313"/>
                    </a:moveTo>
                    <a:cubicBezTo>
                      <a:pt x="30612" y="5313"/>
                      <a:pt x="30683" y="5332"/>
                      <a:pt x="30754" y="5389"/>
                    </a:cubicBezTo>
                    <a:cubicBezTo>
                      <a:pt x="30797" y="5814"/>
                      <a:pt x="30775" y="6666"/>
                      <a:pt x="30733" y="6943"/>
                    </a:cubicBezTo>
                    <a:lnTo>
                      <a:pt x="30434" y="6943"/>
                    </a:lnTo>
                    <a:cubicBezTo>
                      <a:pt x="30371" y="6688"/>
                      <a:pt x="30349" y="5729"/>
                      <a:pt x="30392" y="5325"/>
                    </a:cubicBezTo>
                    <a:cubicBezTo>
                      <a:pt x="30442" y="5318"/>
                      <a:pt x="30487" y="5313"/>
                      <a:pt x="30528" y="5313"/>
                    </a:cubicBezTo>
                    <a:close/>
                    <a:moveTo>
                      <a:pt x="31414" y="5389"/>
                    </a:moveTo>
                    <a:cubicBezTo>
                      <a:pt x="31435" y="5431"/>
                      <a:pt x="31457" y="5474"/>
                      <a:pt x="31457" y="5516"/>
                    </a:cubicBezTo>
                    <a:cubicBezTo>
                      <a:pt x="31457" y="5942"/>
                      <a:pt x="31435" y="6347"/>
                      <a:pt x="31435" y="6773"/>
                    </a:cubicBezTo>
                    <a:cubicBezTo>
                      <a:pt x="31435" y="6837"/>
                      <a:pt x="31414" y="6901"/>
                      <a:pt x="31393" y="6943"/>
                    </a:cubicBezTo>
                    <a:cubicBezTo>
                      <a:pt x="31318" y="6965"/>
                      <a:pt x="31249" y="6975"/>
                      <a:pt x="31185" y="6975"/>
                    </a:cubicBezTo>
                    <a:cubicBezTo>
                      <a:pt x="31121" y="6975"/>
                      <a:pt x="31063" y="6965"/>
                      <a:pt x="31010" y="6943"/>
                    </a:cubicBezTo>
                    <a:cubicBezTo>
                      <a:pt x="30924" y="6475"/>
                      <a:pt x="30946" y="5729"/>
                      <a:pt x="31031" y="5389"/>
                    </a:cubicBezTo>
                    <a:close/>
                    <a:moveTo>
                      <a:pt x="31978" y="5407"/>
                    </a:moveTo>
                    <a:cubicBezTo>
                      <a:pt x="32072" y="5407"/>
                      <a:pt x="32170" y="5428"/>
                      <a:pt x="32330" y="5474"/>
                    </a:cubicBezTo>
                    <a:cubicBezTo>
                      <a:pt x="32373" y="5772"/>
                      <a:pt x="32351" y="6666"/>
                      <a:pt x="32287" y="6965"/>
                    </a:cubicBezTo>
                    <a:cubicBezTo>
                      <a:pt x="32159" y="6994"/>
                      <a:pt x="32076" y="7010"/>
                      <a:pt x="31997" y="7010"/>
                    </a:cubicBezTo>
                    <a:cubicBezTo>
                      <a:pt x="31905" y="7010"/>
                      <a:pt x="31818" y="6989"/>
                      <a:pt x="31670" y="6943"/>
                    </a:cubicBezTo>
                    <a:cubicBezTo>
                      <a:pt x="31627" y="6730"/>
                      <a:pt x="31670" y="5687"/>
                      <a:pt x="31712" y="5452"/>
                    </a:cubicBezTo>
                    <a:cubicBezTo>
                      <a:pt x="31821" y="5423"/>
                      <a:pt x="31898" y="5407"/>
                      <a:pt x="31978" y="5407"/>
                    </a:cubicBezTo>
                    <a:close/>
                    <a:moveTo>
                      <a:pt x="35077" y="5452"/>
                    </a:moveTo>
                    <a:cubicBezTo>
                      <a:pt x="35163" y="5836"/>
                      <a:pt x="35141" y="6773"/>
                      <a:pt x="35077" y="7007"/>
                    </a:cubicBezTo>
                    <a:cubicBezTo>
                      <a:pt x="35069" y="7010"/>
                      <a:pt x="35061" y="7011"/>
                      <a:pt x="35053" y="7011"/>
                    </a:cubicBezTo>
                    <a:cubicBezTo>
                      <a:pt x="35008" y="7011"/>
                      <a:pt x="34992" y="6959"/>
                      <a:pt x="34992" y="6922"/>
                    </a:cubicBezTo>
                    <a:cubicBezTo>
                      <a:pt x="35013" y="6581"/>
                      <a:pt x="35013" y="6262"/>
                      <a:pt x="35035" y="5921"/>
                    </a:cubicBezTo>
                    <a:cubicBezTo>
                      <a:pt x="35035" y="5772"/>
                      <a:pt x="35056" y="5602"/>
                      <a:pt x="35056" y="5452"/>
                    </a:cubicBezTo>
                    <a:close/>
                    <a:moveTo>
                      <a:pt x="33161" y="5431"/>
                    </a:moveTo>
                    <a:cubicBezTo>
                      <a:pt x="33182" y="5495"/>
                      <a:pt x="33203" y="5538"/>
                      <a:pt x="33203" y="5580"/>
                    </a:cubicBezTo>
                    <a:cubicBezTo>
                      <a:pt x="33203" y="5985"/>
                      <a:pt x="33182" y="6390"/>
                      <a:pt x="33161" y="6815"/>
                    </a:cubicBezTo>
                    <a:cubicBezTo>
                      <a:pt x="33161" y="6879"/>
                      <a:pt x="33139" y="6943"/>
                      <a:pt x="33139" y="7007"/>
                    </a:cubicBezTo>
                    <a:cubicBezTo>
                      <a:pt x="33033" y="7018"/>
                      <a:pt x="32937" y="7023"/>
                      <a:pt x="32846" y="7023"/>
                    </a:cubicBezTo>
                    <a:cubicBezTo>
                      <a:pt x="32756" y="7023"/>
                      <a:pt x="32671" y="7018"/>
                      <a:pt x="32586" y="7007"/>
                    </a:cubicBezTo>
                    <a:cubicBezTo>
                      <a:pt x="32522" y="6709"/>
                      <a:pt x="32522" y="5878"/>
                      <a:pt x="32607" y="5452"/>
                    </a:cubicBezTo>
                    <a:cubicBezTo>
                      <a:pt x="32692" y="5452"/>
                      <a:pt x="32777" y="5431"/>
                      <a:pt x="32862" y="5431"/>
                    </a:cubicBezTo>
                    <a:close/>
                    <a:moveTo>
                      <a:pt x="33632" y="5431"/>
                    </a:moveTo>
                    <a:cubicBezTo>
                      <a:pt x="33693" y="5431"/>
                      <a:pt x="33757" y="5442"/>
                      <a:pt x="33821" y="5452"/>
                    </a:cubicBezTo>
                    <a:cubicBezTo>
                      <a:pt x="33863" y="5665"/>
                      <a:pt x="33863" y="6666"/>
                      <a:pt x="33842" y="7028"/>
                    </a:cubicBezTo>
                    <a:lnTo>
                      <a:pt x="33437" y="7028"/>
                    </a:lnTo>
                    <a:cubicBezTo>
                      <a:pt x="33352" y="6730"/>
                      <a:pt x="33374" y="5921"/>
                      <a:pt x="33459" y="5474"/>
                    </a:cubicBezTo>
                    <a:cubicBezTo>
                      <a:pt x="33512" y="5442"/>
                      <a:pt x="33571" y="5431"/>
                      <a:pt x="33632" y="5431"/>
                    </a:cubicBezTo>
                    <a:close/>
                    <a:moveTo>
                      <a:pt x="34247" y="5431"/>
                    </a:moveTo>
                    <a:cubicBezTo>
                      <a:pt x="34289" y="5431"/>
                      <a:pt x="34332" y="5452"/>
                      <a:pt x="34375" y="5452"/>
                    </a:cubicBezTo>
                    <a:cubicBezTo>
                      <a:pt x="34417" y="5793"/>
                      <a:pt x="34438" y="6709"/>
                      <a:pt x="34375" y="7028"/>
                    </a:cubicBezTo>
                    <a:lnTo>
                      <a:pt x="34098" y="7028"/>
                    </a:lnTo>
                    <a:cubicBezTo>
                      <a:pt x="34034" y="6688"/>
                      <a:pt x="34034" y="5793"/>
                      <a:pt x="34098" y="5452"/>
                    </a:cubicBezTo>
                    <a:cubicBezTo>
                      <a:pt x="34140" y="5452"/>
                      <a:pt x="34183" y="5431"/>
                      <a:pt x="34247" y="5431"/>
                    </a:cubicBezTo>
                    <a:close/>
                    <a:moveTo>
                      <a:pt x="34822" y="5452"/>
                    </a:moveTo>
                    <a:cubicBezTo>
                      <a:pt x="34822" y="5538"/>
                      <a:pt x="34843" y="5623"/>
                      <a:pt x="34843" y="5708"/>
                    </a:cubicBezTo>
                    <a:cubicBezTo>
                      <a:pt x="34822" y="6113"/>
                      <a:pt x="34800" y="6496"/>
                      <a:pt x="34779" y="6901"/>
                    </a:cubicBezTo>
                    <a:cubicBezTo>
                      <a:pt x="34779" y="6943"/>
                      <a:pt x="34779" y="6965"/>
                      <a:pt x="34758" y="7007"/>
                    </a:cubicBezTo>
                    <a:cubicBezTo>
                      <a:pt x="34737" y="7007"/>
                      <a:pt x="34715" y="7028"/>
                      <a:pt x="34694" y="7028"/>
                    </a:cubicBezTo>
                    <a:cubicBezTo>
                      <a:pt x="34673" y="7028"/>
                      <a:pt x="34651" y="7007"/>
                      <a:pt x="34651" y="6986"/>
                    </a:cubicBezTo>
                    <a:cubicBezTo>
                      <a:pt x="34630" y="6965"/>
                      <a:pt x="34609" y="6922"/>
                      <a:pt x="34609" y="6879"/>
                    </a:cubicBezTo>
                    <a:cubicBezTo>
                      <a:pt x="34609" y="6475"/>
                      <a:pt x="34609" y="6049"/>
                      <a:pt x="34609" y="5623"/>
                    </a:cubicBezTo>
                    <a:cubicBezTo>
                      <a:pt x="34609" y="5559"/>
                      <a:pt x="34630" y="5516"/>
                      <a:pt x="34651" y="5452"/>
                    </a:cubicBezTo>
                    <a:close/>
                    <a:moveTo>
                      <a:pt x="35738" y="6134"/>
                    </a:moveTo>
                    <a:cubicBezTo>
                      <a:pt x="36504" y="6134"/>
                      <a:pt x="37250" y="6155"/>
                      <a:pt x="38016" y="6177"/>
                    </a:cubicBezTo>
                    <a:cubicBezTo>
                      <a:pt x="38059" y="6177"/>
                      <a:pt x="38080" y="6177"/>
                      <a:pt x="38187" y="6198"/>
                    </a:cubicBezTo>
                    <a:cubicBezTo>
                      <a:pt x="38080" y="6347"/>
                      <a:pt x="38016" y="6475"/>
                      <a:pt x="37931" y="6602"/>
                    </a:cubicBezTo>
                    <a:cubicBezTo>
                      <a:pt x="37846" y="6730"/>
                      <a:pt x="37740" y="6879"/>
                      <a:pt x="37654" y="6986"/>
                    </a:cubicBezTo>
                    <a:cubicBezTo>
                      <a:pt x="37385" y="7021"/>
                      <a:pt x="36876" y="7037"/>
                      <a:pt x="36427" y="7037"/>
                    </a:cubicBezTo>
                    <a:cubicBezTo>
                      <a:pt x="36061" y="7037"/>
                      <a:pt x="35734" y="7026"/>
                      <a:pt x="35610" y="7007"/>
                    </a:cubicBezTo>
                    <a:cubicBezTo>
                      <a:pt x="35588" y="6965"/>
                      <a:pt x="35588" y="6943"/>
                      <a:pt x="35588" y="6901"/>
                    </a:cubicBezTo>
                    <a:cubicBezTo>
                      <a:pt x="35588" y="6666"/>
                      <a:pt x="35588" y="6432"/>
                      <a:pt x="35610" y="6177"/>
                    </a:cubicBezTo>
                    <a:cubicBezTo>
                      <a:pt x="35652" y="6155"/>
                      <a:pt x="35695" y="6134"/>
                      <a:pt x="35738" y="6134"/>
                    </a:cubicBezTo>
                    <a:close/>
                    <a:moveTo>
                      <a:pt x="22980" y="5602"/>
                    </a:moveTo>
                    <a:cubicBezTo>
                      <a:pt x="23044" y="5623"/>
                      <a:pt x="23129" y="5644"/>
                      <a:pt x="23193" y="5644"/>
                    </a:cubicBezTo>
                    <a:cubicBezTo>
                      <a:pt x="23491" y="5665"/>
                      <a:pt x="23811" y="5729"/>
                      <a:pt x="24130" y="5729"/>
                    </a:cubicBezTo>
                    <a:cubicBezTo>
                      <a:pt x="25195" y="5729"/>
                      <a:pt x="26260" y="5729"/>
                      <a:pt x="27346" y="5708"/>
                    </a:cubicBezTo>
                    <a:cubicBezTo>
                      <a:pt x="27602" y="5708"/>
                      <a:pt x="27836" y="5665"/>
                      <a:pt x="28092" y="5644"/>
                    </a:cubicBezTo>
                    <a:cubicBezTo>
                      <a:pt x="28156" y="5644"/>
                      <a:pt x="28220" y="5644"/>
                      <a:pt x="28305" y="5623"/>
                    </a:cubicBezTo>
                    <a:lnTo>
                      <a:pt x="28305" y="5644"/>
                    </a:lnTo>
                    <a:cubicBezTo>
                      <a:pt x="28262" y="6155"/>
                      <a:pt x="28241" y="6645"/>
                      <a:pt x="28220" y="7135"/>
                    </a:cubicBezTo>
                    <a:cubicBezTo>
                      <a:pt x="28028" y="7220"/>
                      <a:pt x="27836" y="7220"/>
                      <a:pt x="27644" y="7263"/>
                    </a:cubicBezTo>
                    <a:cubicBezTo>
                      <a:pt x="27350" y="7296"/>
                      <a:pt x="27054" y="7309"/>
                      <a:pt x="26756" y="7309"/>
                    </a:cubicBezTo>
                    <a:cubicBezTo>
                      <a:pt x="26105" y="7309"/>
                      <a:pt x="25448" y="7249"/>
                      <a:pt x="24791" y="7220"/>
                    </a:cubicBezTo>
                    <a:cubicBezTo>
                      <a:pt x="24343" y="7178"/>
                      <a:pt x="23896" y="7156"/>
                      <a:pt x="23449" y="7028"/>
                    </a:cubicBezTo>
                    <a:cubicBezTo>
                      <a:pt x="23278" y="7007"/>
                      <a:pt x="23108" y="6943"/>
                      <a:pt x="22959" y="6901"/>
                    </a:cubicBezTo>
                    <a:cubicBezTo>
                      <a:pt x="22938" y="6666"/>
                      <a:pt x="22938" y="5921"/>
                      <a:pt x="22980" y="5602"/>
                    </a:cubicBezTo>
                    <a:close/>
                    <a:moveTo>
                      <a:pt x="21127" y="6773"/>
                    </a:moveTo>
                    <a:cubicBezTo>
                      <a:pt x="21617" y="6773"/>
                      <a:pt x="22107" y="6794"/>
                      <a:pt x="22597" y="6794"/>
                    </a:cubicBezTo>
                    <a:cubicBezTo>
                      <a:pt x="22618" y="6794"/>
                      <a:pt x="22640" y="6815"/>
                      <a:pt x="22661" y="6815"/>
                    </a:cubicBezTo>
                    <a:cubicBezTo>
                      <a:pt x="22789" y="7050"/>
                      <a:pt x="22789" y="7050"/>
                      <a:pt x="23023" y="7135"/>
                    </a:cubicBezTo>
                    <a:cubicBezTo>
                      <a:pt x="23534" y="7305"/>
                      <a:pt x="24066" y="7369"/>
                      <a:pt x="24578" y="7390"/>
                    </a:cubicBezTo>
                    <a:cubicBezTo>
                      <a:pt x="25110" y="7433"/>
                      <a:pt x="25621" y="7454"/>
                      <a:pt x="26132" y="7497"/>
                    </a:cubicBezTo>
                    <a:lnTo>
                      <a:pt x="26132" y="7540"/>
                    </a:lnTo>
                    <a:cubicBezTo>
                      <a:pt x="26019" y="7540"/>
                      <a:pt x="25896" y="7549"/>
                      <a:pt x="25770" y="7549"/>
                    </a:cubicBezTo>
                    <a:cubicBezTo>
                      <a:pt x="25706" y="7549"/>
                      <a:pt x="25643" y="7547"/>
                      <a:pt x="25579" y="7540"/>
                    </a:cubicBezTo>
                    <a:cubicBezTo>
                      <a:pt x="24854" y="7540"/>
                      <a:pt x="24130" y="7518"/>
                      <a:pt x="23406" y="7497"/>
                    </a:cubicBezTo>
                    <a:cubicBezTo>
                      <a:pt x="23002" y="7476"/>
                      <a:pt x="22618" y="7476"/>
                      <a:pt x="22214" y="7476"/>
                    </a:cubicBezTo>
                    <a:cubicBezTo>
                      <a:pt x="22043" y="7476"/>
                      <a:pt x="21915" y="7433"/>
                      <a:pt x="21766" y="7348"/>
                    </a:cubicBezTo>
                    <a:cubicBezTo>
                      <a:pt x="21511" y="7178"/>
                      <a:pt x="21255" y="7050"/>
                      <a:pt x="20978" y="6837"/>
                    </a:cubicBezTo>
                    <a:cubicBezTo>
                      <a:pt x="21042" y="6815"/>
                      <a:pt x="21085" y="6773"/>
                      <a:pt x="21127" y="6773"/>
                    </a:cubicBezTo>
                    <a:close/>
                    <a:moveTo>
                      <a:pt x="28433" y="7092"/>
                    </a:moveTo>
                    <a:cubicBezTo>
                      <a:pt x="29455" y="7092"/>
                      <a:pt x="30456" y="7178"/>
                      <a:pt x="31457" y="7178"/>
                    </a:cubicBezTo>
                    <a:cubicBezTo>
                      <a:pt x="32458" y="7199"/>
                      <a:pt x="33437" y="7241"/>
                      <a:pt x="34438" y="7241"/>
                    </a:cubicBezTo>
                    <a:cubicBezTo>
                      <a:pt x="34772" y="7249"/>
                      <a:pt x="35106" y="7251"/>
                      <a:pt x="35439" y="7251"/>
                    </a:cubicBezTo>
                    <a:cubicBezTo>
                      <a:pt x="36107" y="7251"/>
                      <a:pt x="36774" y="7241"/>
                      <a:pt x="37441" y="7241"/>
                    </a:cubicBezTo>
                    <a:cubicBezTo>
                      <a:pt x="37420" y="7412"/>
                      <a:pt x="37377" y="7582"/>
                      <a:pt x="37335" y="7753"/>
                    </a:cubicBezTo>
                    <a:cubicBezTo>
                      <a:pt x="37271" y="7753"/>
                      <a:pt x="37186" y="7774"/>
                      <a:pt x="37101" y="7774"/>
                    </a:cubicBezTo>
                    <a:cubicBezTo>
                      <a:pt x="34460" y="7731"/>
                      <a:pt x="31819" y="7774"/>
                      <a:pt x="29178" y="7689"/>
                    </a:cubicBezTo>
                    <a:cubicBezTo>
                      <a:pt x="28326" y="7646"/>
                      <a:pt x="27495" y="7625"/>
                      <a:pt x="26665" y="7582"/>
                    </a:cubicBezTo>
                    <a:lnTo>
                      <a:pt x="26665" y="7540"/>
                    </a:lnTo>
                    <a:cubicBezTo>
                      <a:pt x="26920" y="7518"/>
                      <a:pt x="27155" y="7497"/>
                      <a:pt x="27389" y="7476"/>
                    </a:cubicBezTo>
                    <a:cubicBezTo>
                      <a:pt x="27602" y="7454"/>
                      <a:pt x="27815" y="7433"/>
                      <a:pt x="28028" y="7390"/>
                    </a:cubicBezTo>
                    <a:cubicBezTo>
                      <a:pt x="28220" y="7369"/>
                      <a:pt x="28390" y="7327"/>
                      <a:pt x="28433" y="7092"/>
                    </a:cubicBezTo>
                    <a:close/>
                    <a:moveTo>
                      <a:pt x="56460" y="213"/>
                    </a:moveTo>
                    <a:cubicBezTo>
                      <a:pt x="57355" y="213"/>
                      <a:pt x="58249" y="213"/>
                      <a:pt x="59144" y="235"/>
                    </a:cubicBezTo>
                    <a:cubicBezTo>
                      <a:pt x="59484" y="235"/>
                      <a:pt x="59804" y="277"/>
                      <a:pt x="60145" y="362"/>
                    </a:cubicBezTo>
                    <a:cubicBezTo>
                      <a:pt x="60507" y="447"/>
                      <a:pt x="60784" y="682"/>
                      <a:pt x="60954" y="1023"/>
                    </a:cubicBezTo>
                    <a:cubicBezTo>
                      <a:pt x="61103" y="1342"/>
                      <a:pt x="61188" y="1683"/>
                      <a:pt x="61231" y="2024"/>
                    </a:cubicBezTo>
                    <a:cubicBezTo>
                      <a:pt x="61273" y="2322"/>
                      <a:pt x="61295" y="2599"/>
                      <a:pt x="61295" y="2897"/>
                    </a:cubicBezTo>
                    <a:cubicBezTo>
                      <a:pt x="61316" y="3621"/>
                      <a:pt x="61337" y="4345"/>
                      <a:pt x="61295" y="5069"/>
                    </a:cubicBezTo>
                    <a:cubicBezTo>
                      <a:pt x="61273" y="5793"/>
                      <a:pt x="61210" y="6496"/>
                      <a:pt x="61146" y="7199"/>
                    </a:cubicBezTo>
                    <a:cubicBezTo>
                      <a:pt x="61146" y="7305"/>
                      <a:pt x="61103" y="7412"/>
                      <a:pt x="61082" y="7518"/>
                    </a:cubicBezTo>
                    <a:cubicBezTo>
                      <a:pt x="61039" y="7731"/>
                      <a:pt x="60890" y="7859"/>
                      <a:pt x="60698" y="7902"/>
                    </a:cubicBezTo>
                    <a:cubicBezTo>
                      <a:pt x="60519" y="7949"/>
                      <a:pt x="60346" y="7977"/>
                      <a:pt x="60173" y="7977"/>
                    </a:cubicBezTo>
                    <a:cubicBezTo>
                      <a:pt x="60037" y="7977"/>
                      <a:pt x="59901" y="7960"/>
                      <a:pt x="59761" y="7923"/>
                    </a:cubicBezTo>
                    <a:cubicBezTo>
                      <a:pt x="59271" y="7816"/>
                      <a:pt x="58782" y="7774"/>
                      <a:pt x="58292" y="7774"/>
                    </a:cubicBezTo>
                    <a:cubicBezTo>
                      <a:pt x="57866" y="7767"/>
                      <a:pt x="57437" y="7764"/>
                      <a:pt x="57008" y="7764"/>
                    </a:cubicBezTo>
                    <a:cubicBezTo>
                      <a:pt x="56150" y="7764"/>
                      <a:pt x="55289" y="7774"/>
                      <a:pt x="54437" y="7774"/>
                    </a:cubicBezTo>
                    <a:cubicBezTo>
                      <a:pt x="53542" y="7795"/>
                      <a:pt x="52669" y="7859"/>
                      <a:pt x="51775" y="7880"/>
                    </a:cubicBezTo>
                    <a:cubicBezTo>
                      <a:pt x="51104" y="7891"/>
                      <a:pt x="50433" y="7896"/>
                      <a:pt x="49762" y="7896"/>
                    </a:cubicBezTo>
                    <a:cubicBezTo>
                      <a:pt x="49091" y="7896"/>
                      <a:pt x="48420" y="7891"/>
                      <a:pt x="47749" y="7880"/>
                    </a:cubicBezTo>
                    <a:cubicBezTo>
                      <a:pt x="44874" y="7880"/>
                      <a:pt x="42020" y="7838"/>
                      <a:pt x="39145" y="7816"/>
                    </a:cubicBezTo>
                    <a:cubicBezTo>
                      <a:pt x="38762" y="7816"/>
                      <a:pt x="38357" y="7795"/>
                      <a:pt x="37953" y="7795"/>
                    </a:cubicBezTo>
                    <a:cubicBezTo>
                      <a:pt x="37761" y="7795"/>
                      <a:pt x="37761" y="7774"/>
                      <a:pt x="37548" y="7603"/>
                    </a:cubicBezTo>
                    <a:cubicBezTo>
                      <a:pt x="37633" y="7454"/>
                      <a:pt x="37676" y="7327"/>
                      <a:pt x="37761" y="7199"/>
                    </a:cubicBezTo>
                    <a:cubicBezTo>
                      <a:pt x="38464" y="6219"/>
                      <a:pt x="39017" y="5133"/>
                      <a:pt x="39571" y="4068"/>
                    </a:cubicBezTo>
                    <a:cubicBezTo>
                      <a:pt x="39997" y="3259"/>
                      <a:pt x="40423" y="2471"/>
                      <a:pt x="40892" y="1704"/>
                    </a:cubicBezTo>
                    <a:cubicBezTo>
                      <a:pt x="41041" y="1470"/>
                      <a:pt x="41211" y="1235"/>
                      <a:pt x="41360" y="1001"/>
                    </a:cubicBezTo>
                    <a:cubicBezTo>
                      <a:pt x="41744" y="447"/>
                      <a:pt x="42276" y="213"/>
                      <a:pt x="42936" y="213"/>
                    </a:cubicBezTo>
                    <a:close/>
                    <a:moveTo>
                      <a:pt x="21328" y="1139"/>
                    </a:moveTo>
                    <a:cubicBezTo>
                      <a:pt x="21835" y="1139"/>
                      <a:pt x="22341" y="1216"/>
                      <a:pt x="22831" y="1321"/>
                    </a:cubicBezTo>
                    <a:cubicBezTo>
                      <a:pt x="23364" y="1427"/>
                      <a:pt x="23917" y="1555"/>
                      <a:pt x="24450" y="1683"/>
                    </a:cubicBezTo>
                    <a:cubicBezTo>
                      <a:pt x="24514" y="1704"/>
                      <a:pt x="24556" y="1725"/>
                      <a:pt x="24620" y="1747"/>
                    </a:cubicBezTo>
                    <a:cubicBezTo>
                      <a:pt x="24642" y="1917"/>
                      <a:pt x="24684" y="2087"/>
                      <a:pt x="24705" y="2258"/>
                    </a:cubicBezTo>
                    <a:cubicBezTo>
                      <a:pt x="24748" y="2726"/>
                      <a:pt x="25004" y="3067"/>
                      <a:pt x="25451" y="3216"/>
                    </a:cubicBezTo>
                    <a:cubicBezTo>
                      <a:pt x="25728" y="3323"/>
                      <a:pt x="26005" y="3387"/>
                      <a:pt x="26303" y="3450"/>
                    </a:cubicBezTo>
                    <a:cubicBezTo>
                      <a:pt x="26696" y="3523"/>
                      <a:pt x="27109" y="3556"/>
                      <a:pt x="27521" y="3556"/>
                    </a:cubicBezTo>
                    <a:cubicBezTo>
                      <a:pt x="27712" y="3556"/>
                      <a:pt x="27903" y="3549"/>
                      <a:pt x="28092" y="3536"/>
                    </a:cubicBezTo>
                    <a:cubicBezTo>
                      <a:pt x="28390" y="3514"/>
                      <a:pt x="28688" y="3450"/>
                      <a:pt x="28965" y="3280"/>
                    </a:cubicBezTo>
                    <a:cubicBezTo>
                      <a:pt x="28986" y="3280"/>
                      <a:pt x="29029" y="3280"/>
                      <a:pt x="29071" y="3259"/>
                    </a:cubicBezTo>
                    <a:lnTo>
                      <a:pt x="29071" y="3259"/>
                    </a:lnTo>
                    <a:cubicBezTo>
                      <a:pt x="29157" y="3621"/>
                      <a:pt x="29050" y="3898"/>
                      <a:pt x="28816" y="4153"/>
                    </a:cubicBezTo>
                    <a:cubicBezTo>
                      <a:pt x="28667" y="4302"/>
                      <a:pt x="28454" y="4388"/>
                      <a:pt x="28262" y="4473"/>
                    </a:cubicBezTo>
                    <a:cubicBezTo>
                      <a:pt x="28092" y="4537"/>
                      <a:pt x="27943" y="4601"/>
                      <a:pt x="27772" y="4643"/>
                    </a:cubicBezTo>
                    <a:cubicBezTo>
                      <a:pt x="27048" y="4792"/>
                      <a:pt x="26324" y="5026"/>
                      <a:pt x="25579" y="5112"/>
                    </a:cubicBezTo>
                    <a:cubicBezTo>
                      <a:pt x="25557" y="5112"/>
                      <a:pt x="25515" y="5133"/>
                      <a:pt x="25472" y="5133"/>
                    </a:cubicBezTo>
                    <a:cubicBezTo>
                      <a:pt x="25057" y="5154"/>
                      <a:pt x="24636" y="5170"/>
                      <a:pt x="24213" y="5170"/>
                    </a:cubicBezTo>
                    <a:cubicBezTo>
                      <a:pt x="23790" y="5170"/>
                      <a:pt x="23364" y="5154"/>
                      <a:pt x="22938" y="5112"/>
                    </a:cubicBezTo>
                    <a:cubicBezTo>
                      <a:pt x="22538" y="5070"/>
                      <a:pt x="22117" y="4965"/>
                      <a:pt x="21655" y="4880"/>
                    </a:cubicBezTo>
                    <a:lnTo>
                      <a:pt x="21655" y="4880"/>
                    </a:lnTo>
                    <a:cubicBezTo>
                      <a:pt x="21273" y="5112"/>
                      <a:pt x="20849" y="5197"/>
                      <a:pt x="20403" y="5282"/>
                    </a:cubicBezTo>
                    <a:cubicBezTo>
                      <a:pt x="20063" y="5367"/>
                      <a:pt x="19722" y="5410"/>
                      <a:pt x="19381" y="5495"/>
                    </a:cubicBezTo>
                    <a:cubicBezTo>
                      <a:pt x="19333" y="5506"/>
                      <a:pt x="19289" y="5511"/>
                      <a:pt x="19248" y="5511"/>
                    </a:cubicBezTo>
                    <a:cubicBezTo>
                      <a:pt x="19124" y="5511"/>
                      <a:pt x="19024" y="5463"/>
                      <a:pt x="18912" y="5367"/>
                    </a:cubicBezTo>
                    <a:cubicBezTo>
                      <a:pt x="18636" y="5112"/>
                      <a:pt x="18316" y="4920"/>
                      <a:pt x="17975" y="4750"/>
                    </a:cubicBezTo>
                    <a:cubicBezTo>
                      <a:pt x="17552" y="4499"/>
                      <a:pt x="17111" y="4406"/>
                      <a:pt x="16637" y="4406"/>
                    </a:cubicBezTo>
                    <a:cubicBezTo>
                      <a:pt x="16587" y="4406"/>
                      <a:pt x="16536" y="4407"/>
                      <a:pt x="16485" y="4409"/>
                    </a:cubicBezTo>
                    <a:cubicBezTo>
                      <a:pt x="16378" y="4409"/>
                      <a:pt x="16272" y="4451"/>
                      <a:pt x="16165" y="4473"/>
                    </a:cubicBezTo>
                    <a:cubicBezTo>
                      <a:pt x="15846" y="4558"/>
                      <a:pt x="15547" y="4707"/>
                      <a:pt x="15292" y="4899"/>
                    </a:cubicBezTo>
                    <a:cubicBezTo>
                      <a:pt x="14866" y="5218"/>
                      <a:pt x="14461" y="5538"/>
                      <a:pt x="14057" y="5857"/>
                    </a:cubicBezTo>
                    <a:cubicBezTo>
                      <a:pt x="13524" y="6304"/>
                      <a:pt x="13013" y="6752"/>
                      <a:pt x="12481" y="7199"/>
                    </a:cubicBezTo>
                    <a:cubicBezTo>
                      <a:pt x="12033" y="7582"/>
                      <a:pt x="11586" y="7966"/>
                      <a:pt x="11139" y="8349"/>
                    </a:cubicBezTo>
                    <a:cubicBezTo>
                      <a:pt x="11118" y="8391"/>
                      <a:pt x="11075" y="8413"/>
                      <a:pt x="11032" y="8434"/>
                    </a:cubicBezTo>
                    <a:cubicBezTo>
                      <a:pt x="10968" y="8370"/>
                      <a:pt x="11032" y="8328"/>
                      <a:pt x="11054" y="8285"/>
                    </a:cubicBezTo>
                    <a:cubicBezTo>
                      <a:pt x="11522" y="7433"/>
                      <a:pt x="11948" y="6539"/>
                      <a:pt x="12310" y="5644"/>
                    </a:cubicBezTo>
                    <a:cubicBezTo>
                      <a:pt x="12502" y="5176"/>
                      <a:pt x="12715" y="4728"/>
                      <a:pt x="12928" y="4281"/>
                    </a:cubicBezTo>
                    <a:cubicBezTo>
                      <a:pt x="13034" y="4047"/>
                      <a:pt x="13141" y="3834"/>
                      <a:pt x="13269" y="3621"/>
                    </a:cubicBezTo>
                    <a:cubicBezTo>
                      <a:pt x="13886" y="2641"/>
                      <a:pt x="14738" y="2066"/>
                      <a:pt x="15888" y="1938"/>
                    </a:cubicBezTo>
                    <a:cubicBezTo>
                      <a:pt x="16442" y="1896"/>
                      <a:pt x="16996" y="1832"/>
                      <a:pt x="17549" y="1747"/>
                    </a:cubicBezTo>
                    <a:cubicBezTo>
                      <a:pt x="17954" y="1683"/>
                      <a:pt x="18380" y="1598"/>
                      <a:pt x="18785" y="1491"/>
                    </a:cubicBezTo>
                    <a:cubicBezTo>
                      <a:pt x="19509" y="1299"/>
                      <a:pt x="20254" y="1193"/>
                      <a:pt x="21000" y="1150"/>
                    </a:cubicBezTo>
                    <a:cubicBezTo>
                      <a:pt x="21109" y="1143"/>
                      <a:pt x="21218" y="1139"/>
                      <a:pt x="21328" y="1139"/>
                    </a:cubicBezTo>
                    <a:close/>
                    <a:moveTo>
                      <a:pt x="17571" y="11863"/>
                    </a:moveTo>
                    <a:cubicBezTo>
                      <a:pt x="17826" y="11991"/>
                      <a:pt x="18061" y="12140"/>
                      <a:pt x="18316" y="12268"/>
                    </a:cubicBezTo>
                    <a:cubicBezTo>
                      <a:pt x="18061" y="12438"/>
                      <a:pt x="16655" y="12992"/>
                      <a:pt x="16293" y="13034"/>
                    </a:cubicBezTo>
                    <a:cubicBezTo>
                      <a:pt x="16740" y="12630"/>
                      <a:pt x="17166" y="12246"/>
                      <a:pt x="17571" y="11863"/>
                    </a:cubicBezTo>
                    <a:close/>
                    <a:moveTo>
                      <a:pt x="25048" y="9369"/>
                    </a:moveTo>
                    <a:cubicBezTo>
                      <a:pt x="25067" y="9369"/>
                      <a:pt x="25089" y="9371"/>
                      <a:pt x="25110" y="9371"/>
                    </a:cubicBezTo>
                    <a:cubicBezTo>
                      <a:pt x="26239" y="9392"/>
                      <a:pt x="27346" y="9435"/>
                      <a:pt x="28475" y="9478"/>
                    </a:cubicBezTo>
                    <a:lnTo>
                      <a:pt x="29306" y="9478"/>
                    </a:lnTo>
                    <a:cubicBezTo>
                      <a:pt x="29652" y="9463"/>
                      <a:pt x="30009" y="9448"/>
                      <a:pt x="30362" y="9448"/>
                    </a:cubicBezTo>
                    <a:cubicBezTo>
                      <a:pt x="30508" y="9448"/>
                      <a:pt x="30653" y="9450"/>
                      <a:pt x="30797" y="9456"/>
                    </a:cubicBezTo>
                    <a:cubicBezTo>
                      <a:pt x="31648" y="9456"/>
                      <a:pt x="32479" y="9478"/>
                      <a:pt x="33331" y="9499"/>
                    </a:cubicBezTo>
                    <a:cubicBezTo>
                      <a:pt x="33501" y="9520"/>
                      <a:pt x="33693" y="9542"/>
                      <a:pt x="33863" y="9563"/>
                    </a:cubicBezTo>
                    <a:cubicBezTo>
                      <a:pt x="33927" y="9584"/>
                      <a:pt x="33991" y="9627"/>
                      <a:pt x="34055" y="9669"/>
                    </a:cubicBezTo>
                    <a:cubicBezTo>
                      <a:pt x="34034" y="9861"/>
                      <a:pt x="33906" y="9968"/>
                      <a:pt x="33799" y="10074"/>
                    </a:cubicBezTo>
                    <a:cubicBezTo>
                      <a:pt x="33608" y="10244"/>
                      <a:pt x="33416" y="10393"/>
                      <a:pt x="33224" y="10564"/>
                    </a:cubicBezTo>
                    <a:cubicBezTo>
                      <a:pt x="32862" y="10862"/>
                      <a:pt x="32586" y="11181"/>
                      <a:pt x="32330" y="11565"/>
                    </a:cubicBezTo>
                    <a:cubicBezTo>
                      <a:pt x="31691" y="12523"/>
                      <a:pt x="31180" y="13545"/>
                      <a:pt x="30733" y="14610"/>
                    </a:cubicBezTo>
                    <a:cubicBezTo>
                      <a:pt x="30605" y="14909"/>
                      <a:pt x="30520" y="15249"/>
                      <a:pt x="30434" y="15569"/>
                    </a:cubicBezTo>
                    <a:cubicBezTo>
                      <a:pt x="30392" y="15675"/>
                      <a:pt x="30371" y="15803"/>
                      <a:pt x="30328" y="15952"/>
                    </a:cubicBezTo>
                    <a:cubicBezTo>
                      <a:pt x="30264" y="15867"/>
                      <a:pt x="30200" y="15824"/>
                      <a:pt x="30158" y="15782"/>
                    </a:cubicBezTo>
                    <a:cubicBezTo>
                      <a:pt x="29710" y="15228"/>
                      <a:pt x="29263" y="14674"/>
                      <a:pt x="28816" y="14121"/>
                    </a:cubicBezTo>
                    <a:cubicBezTo>
                      <a:pt x="28496" y="13695"/>
                      <a:pt x="28177" y="13269"/>
                      <a:pt x="27857" y="12843"/>
                    </a:cubicBezTo>
                    <a:cubicBezTo>
                      <a:pt x="27006" y="11693"/>
                      <a:pt x="26090" y="10606"/>
                      <a:pt x="25089" y="9584"/>
                    </a:cubicBezTo>
                    <a:cubicBezTo>
                      <a:pt x="25046" y="9542"/>
                      <a:pt x="25004" y="9478"/>
                      <a:pt x="24961" y="9435"/>
                    </a:cubicBezTo>
                    <a:cubicBezTo>
                      <a:pt x="24975" y="9378"/>
                      <a:pt x="25008" y="9369"/>
                      <a:pt x="25048" y="9369"/>
                    </a:cubicBezTo>
                    <a:close/>
                    <a:moveTo>
                      <a:pt x="22490" y="7668"/>
                    </a:moveTo>
                    <a:lnTo>
                      <a:pt x="22490" y="7668"/>
                    </a:lnTo>
                    <a:cubicBezTo>
                      <a:pt x="22994" y="7689"/>
                      <a:pt x="23499" y="7689"/>
                      <a:pt x="24024" y="7710"/>
                    </a:cubicBezTo>
                    <a:cubicBezTo>
                      <a:pt x="24258" y="7710"/>
                      <a:pt x="24492" y="7731"/>
                      <a:pt x="24748" y="7731"/>
                    </a:cubicBezTo>
                    <a:cubicBezTo>
                      <a:pt x="26196" y="7795"/>
                      <a:pt x="27666" y="7838"/>
                      <a:pt x="29114" y="7880"/>
                    </a:cubicBezTo>
                    <a:cubicBezTo>
                      <a:pt x="30498" y="7902"/>
                      <a:pt x="31883" y="7923"/>
                      <a:pt x="33246" y="7944"/>
                    </a:cubicBezTo>
                    <a:cubicBezTo>
                      <a:pt x="35205" y="7966"/>
                      <a:pt x="37143" y="7987"/>
                      <a:pt x="39081" y="8008"/>
                    </a:cubicBezTo>
                    <a:cubicBezTo>
                      <a:pt x="39401" y="8008"/>
                      <a:pt x="39720" y="8008"/>
                      <a:pt x="40018" y="8029"/>
                    </a:cubicBezTo>
                    <a:cubicBezTo>
                      <a:pt x="40125" y="8029"/>
                      <a:pt x="40210" y="8029"/>
                      <a:pt x="40317" y="8051"/>
                    </a:cubicBezTo>
                    <a:cubicBezTo>
                      <a:pt x="40295" y="8115"/>
                      <a:pt x="40231" y="8115"/>
                      <a:pt x="40189" y="8115"/>
                    </a:cubicBezTo>
                    <a:cubicBezTo>
                      <a:pt x="38954" y="8370"/>
                      <a:pt x="37740" y="8732"/>
                      <a:pt x="36526" y="9137"/>
                    </a:cubicBezTo>
                    <a:cubicBezTo>
                      <a:pt x="36036" y="9307"/>
                      <a:pt x="35588" y="9584"/>
                      <a:pt x="35163" y="9882"/>
                    </a:cubicBezTo>
                    <a:cubicBezTo>
                      <a:pt x="34737" y="10202"/>
                      <a:pt x="34332" y="10543"/>
                      <a:pt x="33949" y="10926"/>
                    </a:cubicBezTo>
                    <a:cubicBezTo>
                      <a:pt x="32607" y="12268"/>
                      <a:pt x="31670" y="13865"/>
                      <a:pt x="31116" y="15697"/>
                    </a:cubicBezTo>
                    <a:cubicBezTo>
                      <a:pt x="31031" y="15952"/>
                      <a:pt x="30988" y="16208"/>
                      <a:pt x="30924" y="16463"/>
                    </a:cubicBezTo>
                    <a:cubicBezTo>
                      <a:pt x="30903" y="16570"/>
                      <a:pt x="30860" y="16676"/>
                      <a:pt x="30839" y="16804"/>
                    </a:cubicBezTo>
                    <a:cubicBezTo>
                      <a:pt x="30669" y="16634"/>
                      <a:pt x="30584" y="16442"/>
                      <a:pt x="30520" y="16272"/>
                    </a:cubicBezTo>
                    <a:cubicBezTo>
                      <a:pt x="30477" y="16186"/>
                      <a:pt x="30498" y="16101"/>
                      <a:pt x="30520" y="16016"/>
                    </a:cubicBezTo>
                    <a:cubicBezTo>
                      <a:pt x="30626" y="15526"/>
                      <a:pt x="30754" y="15015"/>
                      <a:pt x="30967" y="14568"/>
                    </a:cubicBezTo>
                    <a:cubicBezTo>
                      <a:pt x="31350" y="13631"/>
                      <a:pt x="31798" y="12736"/>
                      <a:pt x="32351" y="11884"/>
                    </a:cubicBezTo>
                    <a:cubicBezTo>
                      <a:pt x="32649" y="11416"/>
                      <a:pt x="32990" y="10990"/>
                      <a:pt x="33437" y="10649"/>
                    </a:cubicBezTo>
                    <a:cubicBezTo>
                      <a:pt x="33608" y="10500"/>
                      <a:pt x="33778" y="10351"/>
                      <a:pt x="33949" y="10180"/>
                    </a:cubicBezTo>
                    <a:cubicBezTo>
                      <a:pt x="34055" y="10074"/>
                      <a:pt x="34140" y="9946"/>
                      <a:pt x="34225" y="9818"/>
                    </a:cubicBezTo>
                    <a:cubicBezTo>
                      <a:pt x="34289" y="9669"/>
                      <a:pt x="34247" y="9520"/>
                      <a:pt x="34098" y="9435"/>
                    </a:cubicBezTo>
                    <a:cubicBezTo>
                      <a:pt x="33970" y="9392"/>
                      <a:pt x="33842" y="9350"/>
                      <a:pt x="33714" y="9350"/>
                    </a:cubicBezTo>
                    <a:cubicBezTo>
                      <a:pt x="33203" y="9307"/>
                      <a:pt x="32671" y="9286"/>
                      <a:pt x="32160" y="9265"/>
                    </a:cubicBezTo>
                    <a:cubicBezTo>
                      <a:pt x="31670" y="9265"/>
                      <a:pt x="31201" y="9265"/>
                      <a:pt x="30711" y="9243"/>
                    </a:cubicBezTo>
                    <a:lnTo>
                      <a:pt x="30349" y="9243"/>
                    </a:lnTo>
                    <a:cubicBezTo>
                      <a:pt x="29988" y="9263"/>
                      <a:pt x="29628" y="9270"/>
                      <a:pt x="29267" y="9270"/>
                    </a:cubicBezTo>
                    <a:cubicBezTo>
                      <a:pt x="28140" y="9270"/>
                      <a:pt x="27015" y="9199"/>
                      <a:pt x="25900" y="9199"/>
                    </a:cubicBezTo>
                    <a:cubicBezTo>
                      <a:pt x="25793" y="9199"/>
                      <a:pt x="25686" y="9199"/>
                      <a:pt x="25579" y="9201"/>
                    </a:cubicBezTo>
                    <a:cubicBezTo>
                      <a:pt x="25515" y="9201"/>
                      <a:pt x="25451" y="9179"/>
                      <a:pt x="25387" y="9179"/>
                    </a:cubicBezTo>
                    <a:cubicBezTo>
                      <a:pt x="25153" y="9179"/>
                      <a:pt x="24897" y="9179"/>
                      <a:pt x="24663" y="9137"/>
                    </a:cubicBezTo>
                    <a:cubicBezTo>
                      <a:pt x="24429" y="9094"/>
                      <a:pt x="24279" y="8881"/>
                      <a:pt x="24066" y="8754"/>
                    </a:cubicBezTo>
                    <a:cubicBezTo>
                      <a:pt x="23726" y="8541"/>
                      <a:pt x="23385" y="8328"/>
                      <a:pt x="23044" y="8115"/>
                    </a:cubicBezTo>
                    <a:cubicBezTo>
                      <a:pt x="22874" y="8008"/>
                      <a:pt x="22703" y="7902"/>
                      <a:pt x="22533" y="7795"/>
                    </a:cubicBezTo>
                    <a:cubicBezTo>
                      <a:pt x="22491" y="7774"/>
                      <a:pt x="22448" y="7753"/>
                      <a:pt x="22490" y="7668"/>
                    </a:cubicBezTo>
                    <a:close/>
                    <a:moveTo>
                      <a:pt x="27921" y="13396"/>
                    </a:moveTo>
                    <a:cubicBezTo>
                      <a:pt x="27985" y="13460"/>
                      <a:pt x="28007" y="13460"/>
                      <a:pt x="28028" y="13482"/>
                    </a:cubicBezTo>
                    <a:cubicBezTo>
                      <a:pt x="28645" y="14248"/>
                      <a:pt x="29284" y="15015"/>
                      <a:pt x="29902" y="15782"/>
                    </a:cubicBezTo>
                    <a:cubicBezTo>
                      <a:pt x="30136" y="16101"/>
                      <a:pt x="30349" y="16421"/>
                      <a:pt x="30520" y="16761"/>
                    </a:cubicBezTo>
                    <a:cubicBezTo>
                      <a:pt x="30584" y="16889"/>
                      <a:pt x="30647" y="17017"/>
                      <a:pt x="30669" y="17166"/>
                    </a:cubicBezTo>
                    <a:cubicBezTo>
                      <a:pt x="30711" y="17294"/>
                      <a:pt x="30711" y="17443"/>
                      <a:pt x="30690" y="17592"/>
                    </a:cubicBezTo>
                    <a:cubicBezTo>
                      <a:pt x="30669" y="17805"/>
                      <a:pt x="30520" y="17933"/>
                      <a:pt x="30307" y="17933"/>
                    </a:cubicBezTo>
                    <a:cubicBezTo>
                      <a:pt x="30266" y="17938"/>
                      <a:pt x="30226" y="17940"/>
                      <a:pt x="30186" y="17940"/>
                    </a:cubicBezTo>
                    <a:cubicBezTo>
                      <a:pt x="30057" y="17940"/>
                      <a:pt x="29931" y="17913"/>
                      <a:pt x="29817" y="17848"/>
                    </a:cubicBezTo>
                    <a:cubicBezTo>
                      <a:pt x="29732" y="17805"/>
                      <a:pt x="29668" y="17762"/>
                      <a:pt x="29583" y="17720"/>
                    </a:cubicBezTo>
                    <a:cubicBezTo>
                      <a:pt x="29050" y="17400"/>
                      <a:pt x="28603" y="16996"/>
                      <a:pt x="28177" y="16527"/>
                    </a:cubicBezTo>
                    <a:cubicBezTo>
                      <a:pt x="27836" y="16144"/>
                      <a:pt x="27602" y="15675"/>
                      <a:pt x="27410" y="15185"/>
                    </a:cubicBezTo>
                    <a:cubicBezTo>
                      <a:pt x="27325" y="15015"/>
                      <a:pt x="27304" y="14823"/>
                      <a:pt x="27368" y="14632"/>
                    </a:cubicBezTo>
                    <a:cubicBezTo>
                      <a:pt x="27453" y="14184"/>
                      <a:pt x="27666" y="13801"/>
                      <a:pt x="27921" y="13396"/>
                    </a:cubicBezTo>
                    <a:close/>
                    <a:moveTo>
                      <a:pt x="20041" y="19189"/>
                    </a:moveTo>
                    <a:cubicBezTo>
                      <a:pt x="20041" y="19189"/>
                      <a:pt x="20063" y="19189"/>
                      <a:pt x="20063" y="19211"/>
                    </a:cubicBezTo>
                    <a:cubicBezTo>
                      <a:pt x="20829" y="19871"/>
                      <a:pt x="21575" y="20552"/>
                      <a:pt x="22341" y="21234"/>
                    </a:cubicBezTo>
                    <a:cubicBezTo>
                      <a:pt x="22363" y="21234"/>
                      <a:pt x="22384" y="21255"/>
                      <a:pt x="22384" y="21277"/>
                    </a:cubicBezTo>
                    <a:cubicBezTo>
                      <a:pt x="22384" y="21298"/>
                      <a:pt x="22384" y="21319"/>
                      <a:pt x="22384" y="21340"/>
                    </a:cubicBezTo>
                    <a:cubicBezTo>
                      <a:pt x="22256" y="21319"/>
                      <a:pt x="22128" y="21319"/>
                      <a:pt x="22001" y="21298"/>
                    </a:cubicBezTo>
                    <a:cubicBezTo>
                      <a:pt x="21064" y="21149"/>
                      <a:pt x="20126" y="21064"/>
                      <a:pt x="19189" y="21000"/>
                    </a:cubicBezTo>
                    <a:cubicBezTo>
                      <a:pt x="18210" y="20957"/>
                      <a:pt x="17251" y="20872"/>
                      <a:pt x="16293" y="20787"/>
                    </a:cubicBezTo>
                    <a:cubicBezTo>
                      <a:pt x="16144" y="20787"/>
                      <a:pt x="15995" y="20744"/>
                      <a:pt x="15760" y="20701"/>
                    </a:cubicBezTo>
                    <a:cubicBezTo>
                      <a:pt x="16059" y="20467"/>
                      <a:pt x="16335" y="20339"/>
                      <a:pt x="16612" y="20233"/>
                    </a:cubicBezTo>
                    <a:cubicBezTo>
                      <a:pt x="17123" y="20041"/>
                      <a:pt x="17635" y="19935"/>
                      <a:pt x="18146" y="19807"/>
                    </a:cubicBezTo>
                    <a:cubicBezTo>
                      <a:pt x="18487" y="19722"/>
                      <a:pt x="18806" y="19637"/>
                      <a:pt x="19125" y="19551"/>
                    </a:cubicBezTo>
                    <a:cubicBezTo>
                      <a:pt x="19445" y="19466"/>
                      <a:pt x="19743" y="19360"/>
                      <a:pt x="19999" y="19189"/>
                    </a:cubicBezTo>
                    <a:close/>
                    <a:moveTo>
                      <a:pt x="27368" y="18210"/>
                    </a:moveTo>
                    <a:lnTo>
                      <a:pt x="27368" y="18210"/>
                    </a:lnTo>
                    <a:cubicBezTo>
                      <a:pt x="27559" y="18231"/>
                      <a:pt x="27687" y="18337"/>
                      <a:pt x="27815" y="18380"/>
                    </a:cubicBezTo>
                    <a:cubicBezTo>
                      <a:pt x="27964" y="18444"/>
                      <a:pt x="28113" y="18487"/>
                      <a:pt x="28262" y="18529"/>
                    </a:cubicBezTo>
                    <a:cubicBezTo>
                      <a:pt x="28411" y="18572"/>
                      <a:pt x="28582" y="18593"/>
                      <a:pt x="28731" y="18593"/>
                    </a:cubicBezTo>
                    <a:cubicBezTo>
                      <a:pt x="28880" y="18614"/>
                      <a:pt x="29029" y="18614"/>
                      <a:pt x="29157" y="18614"/>
                    </a:cubicBezTo>
                    <a:cubicBezTo>
                      <a:pt x="29327" y="18593"/>
                      <a:pt x="29476" y="18572"/>
                      <a:pt x="29625" y="18550"/>
                    </a:cubicBezTo>
                    <a:cubicBezTo>
                      <a:pt x="29774" y="18508"/>
                      <a:pt x="29923" y="18465"/>
                      <a:pt x="30072" y="18423"/>
                    </a:cubicBezTo>
                    <a:cubicBezTo>
                      <a:pt x="30158" y="18487"/>
                      <a:pt x="30136" y="18572"/>
                      <a:pt x="30136" y="18636"/>
                    </a:cubicBezTo>
                    <a:cubicBezTo>
                      <a:pt x="30115" y="18998"/>
                      <a:pt x="30094" y="19381"/>
                      <a:pt x="30072" y="19743"/>
                    </a:cubicBezTo>
                    <a:cubicBezTo>
                      <a:pt x="30051" y="20616"/>
                      <a:pt x="30115" y="21489"/>
                      <a:pt x="30285" y="22341"/>
                    </a:cubicBezTo>
                    <a:cubicBezTo>
                      <a:pt x="30285" y="22427"/>
                      <a:pt x="30307" y="22512"/>
                      <a:pt x="30307" y="22576"/>
                    </a:cubicBezTo>
                    <a:cubicBezTo>
                      <a:pt x="30285" y="22597"/>
                      <a:pt x="30285" y="22597"/>
                      <a:pt x="30264" y="22597"/>
                    </a:cubicBezTo>
                    <a:cubicBezTo>
                      <a:pt x="30243" y="22554"/>
                      <a:pt x="30221" y="22512"/>
                      <a:pt x="30200" y="22490"/>
                    </a:cubicBezTo>
                    <a:cubicBezTo>
                      <a:pt x="29625" y="21383"/>
                      <a:pt x="28901" y="20403"/>
                      <a:pt x="28177" y="19402"/>
                    </a:cubicBezTo>
                    <a:cubicBezTo>
                      <a:pt x="27943" y="19062"/>
                      <a:pt x="27730" y="18742"/>
                      <a:pt x="27495" y="18423"/>
                    </a:cubicBezTo>
                    <a:cubicBezTo>
                      <a:pt x="27453" y="18359"/>
                      <a:pt x="27432" y="18295"/>
                      <a:pt x="27368" y="18210"/>
                    </a:cubicBezTo>
                    <a:close/>
                    <a:moveTo>
                      <a:pt x="30711" y="18124"/>
                    </a:moveTo>
                    <a:lnTo>
                      <a:pt x="30711" y="18124"/>
                    </a:lnTo>
                    <a:cubicBezTo>
                      <a:pt x="30498" y="21277"/>
                      <a:pt x="31286" y="24130"/>
                      <a:pt x="33097" y="26729"/>
                    </a:cubicBezTo>
                    <a:lnTo>
                      <a:pt x="32586" y="26729"/>
                    </a:lnTo>
                    <a:cubicBezTo>
                      <a:pt x="32564" y="26665"/>
                      <a:pt x="32522" y="26622"/>
                      <a:pt x="32522" y="26558"/>
                    </a:cubicBezTo>
                    <a:cubicBezTo>
                      <a:pt x="32373" y="26132"/>
                      <a:pt x="32160" y="25728"/>
                      <a:pt x="31925" y="25323"/>
                    </a:cubicBezTo>
                    <a:cubicBezTo>
                      <a:pt x="31606" y="24812"/>
                      <a:pt x="31286" y="24301"/>
                      <a:pt x="30967" y="23790"/>
                    </a:cubicBezTo>
                    <a:cubicBezTo>
                      <a:pt x="30839" y="23598"/>
                      <a:pt x="30733" y="23385"/>
                      <a:pt x="30669" y="23172"/>
                    </a:cubicBezTo>
                    <a:cubicBezTo>
                      <a:pt x="30456" y="22448"/>
                      <a:pt x="30349" y="21724"/>
                      <a:pt x="30307" y="20957"/>
                    </a:cubicBezTo>
                    <a:cubicBezTo>
                      <a:pt x="30264" y="20084"/>
                      <a:pt x="30264" y="19211"/>
                      <a:pt x="30349" y="18316"/>
                    </a:cubicBezTo>
                    <a:cubicBezTo>
                      <a:pt x="30434" y="18210"/>
                      <a:pt x="30541" y="18146"/>
                      <a:pt x="30711" y="18124"/>
                    </a:cubicBezTo>
                    <a:close/>
                    <a:moveTo>
                      <a:pt x="56548" y="7933"/>
                    </a:moveTo>
                    <a:cubicBezTo>
                      <a:pt x="57204" y="7933"/>
                      <a:pt x="57863" y="7949"/>
                      <a:pt x="58526" y="7987"/>
                    </a:cubicBezTo>
                    <a:cubicBezTo>
                      <a:pt x="59229" y="8029"/>
                      <a:pt x="59932" y="8115"/>
                      <a:pt x="60634" y="8200"/>
                    </a:cubicBezTo>
                    <a:cubicBezTo>
                      <a:pt x="60741" y="8200"/>
                      <a:pt x="60847" y="8242"/>
                      <a:pt x="60997" y="8285"/>
                    </a:cubicBezTo>
                    <a:cubicBezTo>
                      <a:pt x="60997" y="8477"/>
                      <a:pt x="61018" y="8626"/>
                      <a:pt x="61018" y="8775"/>
                    </a:cubicBezTo>
                    <a:cubicBezTo>
                      <a:pt x="61018" y="9116"/>
                      <a:pt x="61018" y="9456"/>
                      <a:pt x="60997" y="9797"/>
                    </a:cubicBezTo>
                    <a:cubicBezTo>
                      <a:pt x="60911" y="11160"/>
                      <a:pt x="60933" y="12545"/>
                      <a:pt x="60954" y="13929"/>
                    </a:cubicBezTo>
                    <a:cubicBezTo>
                      <a:pt x="60997" y="14845"/>
                      <a:pt x="60997" y="15760"/>
                      <a:pt x="61039" y="16676"/>
                    </a:cubicBezTo>
                    <a:cubicBezTo>
                      <a:pt x="61060" y="17592"/>
                      <a:pt x="61103" y="18508"/>
                      <a:pt x="61146" y="19424"/>
                    </a:cubicBezTo>
                    <a:cubicBezTo>
                      <a:pt x="61146" y="19573"/>
                      <a:pt x="61146" y="19722"/>
                      <a:pt x="61167" y="19871"/>
                    </a:cubicBezTo>
                    <a:cubicBezTo>
                      <a:pt x="61210" y="21021"/>
                      <a:pt x="61252" y="22192"/>
                      <a:pt x="61295" y="23342"/>
                    </a:cubicBezTo>
                    <a:cubicBezTo>
                      <a:pt x="61316" y="23747"/>
                      <a:pt x="61316" y="24173"/>
                      <a:pt x="61316" y="24578"/>
                    </a:cubicBezTo>
                    <a:cubicBezTo>
                      <a:pt x="61337" y="25153"/>
                      <a:pt x="61359" y="25728"/>
                      <a:pt x="61359" y="26303"/>
                    </a:cubicBezTo>
                    <a:cubicBezTo>
                      <a:pt x="61380" y="26452"/>
                      <a:pt x="61359" y="26580"/>
                      <a:pt x="61359" y="26729"/>
                    </a:cubicBezTo>
                    <a:cubicBezTo>
                      <a:pt x="61295" y="26750"/>
                      <a:pt x="61210" y="26771"/>
                      <a:pt x="61146" y="26771"/>
                    </a:cubicBezTo>
                    <a:cubicBezTo>
                      <a:pt x="60677" y="26793"/>
                      <a:pt x="60187" y="26771"/>
                      <a:pt x="59697" y="26814"/>
                    </a:cubicBezTo>
                    <a:cubicBezTo>
                      <a:pt x="58079" y="26942"/>
                      <a:pt x="56439" y="26963"/>
                      <a:pt x="54820" y="27006"/>
                    </a:cubicBezTo>
                    <a:cubicBezTo>
                      <a:pt x="54678" y="27010"/>
                      <a:pt x="54536" y="27011"/>
                      <a:pt x="54393" y="27011"/>
                    </a:cubicBezTo>
                    <a:cubicBezTo>
                      <a:pt x="53789" y="27011"/>
                      <a:pt x="53183" y="26980"/>
                      <a:pt x="52563" y="26963"/>
                    </a:cubicBezTo>
                    <a:cubicBezTo>
                      <a:pt x="52137" y="26942"/>
                      <a:pt x="51711" y="26920"/>
                      <a:pt x="51264" y="26899"/>
                    </a:cubicBezTo>
                    <a:lnTo>
                      <a:pt x="50987" y="26899"/>
                    </a:lnTo>
                    <a:cubicBezTo>
                      <a:pt x="51029" y="26814"/>
                      <a:pt x="51051" y="26771"/>
                      <a:pt x="51072" y="26729"/>
                    </a:cubicBezTo>
                    <a:cubicBezTo>
                      <a:pt x="51604" y="25941"/>
                      <a:pt x="52073" y="25110"/>
                      <a:pt x="52414" y="24237"/>
                    </a:cubicBezTo>
                    <a:cubicBezTo>
                      <a:pt x="52818" y="23215"/>
                      <a:pt x="53138" y="22171"/>
                      <a:pt x="53393" y="21085"/>
                    </a:cubicBezTo>
                    <a:cubicBezTo>
                      <a:pt x="53606" y="20190"/>
                      <a:pt x="53606" y="19275"/>
                      <a:pt x="53436" y="18359"/>
                    </a:cubicBezTo>
                    <a:cubicBezTo>
                      <a:pt x="53287" y="17592"/>
                      <a:pt x="53159" y="16847"/>
                      <a:pt x="52925" y="16101"/>
                    </a:cubicBezTo>
                    <a:cubicBezTo>
                      <a:pt x="52797" y="15654"/>
                      <a:pt x="52627" y="15207"/>
                      <a:pt x="52414" y="14781"/>
                    </a:cubicBezTo>
                    <a:cubicBezTo>
                      <a:pt x="52094" y="14163"/>
                      <a:pt x="51775" y="13524"/>
                      <a:pt x="51455" y="12907"/>
                    </a:cubicBezTo>
                    <a:cubicBezTo>
                      <a:pt x="51093" y="12225"/>
                      <a:pt x="50646" y="11607"/>
                      <a:pt x="50092" y="11054"/>
                    </a:cubicBezTo>
                    <a:cubicBezTo>
                      <a:pt x="49581" y="10543"/>
                      <a:pt x="49091" y="10031"/>
                      <a:pt x="48474" y="9669"/>
                    </a:cubicBezTo>
                    <a:cubicBezTo>
                      <a:pt x="48303" y="9563"/>
                      <a:pt x="48133" y="9456"/>
                      <a:pt x="47962" y="9371"/>
                    </a:cubicBezTo>
                    <a:cubicBezTo>
                      <a:pt x="46919" y="8903"/>
                      <a:pt x="45854" y="8413"/>
                      <a:pt x="44704" y="8179"/>
                    </a:cubicBezTo>
                    <a:cubicBezTo>
                      <a:pt x="44640" y="8179"/>
                      <a:pt x="44555" y="8157"/>
                      <a:pt x="44491" y="8072"/>
                    </a:cubicBezTo>
                    <a:lnTo>
                      <a:pt x="44853" y="8072"/>
                    </a:lnTo>
                    <a:cubicBezTo>
                      <a:pt x="46408" y="8072"/>
                      <a:pt x="47984" y="8093"/>
                      <a:pt x="49538" y="8093"/>
                    </a:cubicBezTo>
                    <a:cubicBezTo>
                      <a:pt x="49802" y="8097"/>
                      <a:pt x="50067" y="8099"/>
                      <a:pt x="50331" y="8099"/>
                    </a:cubicBezTo>
                    <a:cubicBezTo>
                      <a:pt x="51558" y="8099"/>
                      <a:pt x="52788" y="8061"/>
                      <a:pt x="54032" y="8008"/>
                    </a:cubicBezTo>
                    <a:cubicBezTo>
                      <a:pt x="54869" y="7960"/>
                      <a:pt x="55707" y="7933"/>
                      <a:pt x="56548" y="7933"/>
                    </a:cubicBezTo>
                    <a:close/>
                    <a:moveTo>
                      <a:pt x="30115" y="22874"/>
                    </a:moveTo>
                    <a:cubicBezTo>
                      <a:pt x="30136" y="22895"/>
                      <a:pt x="30158" y="22895"/>
                      <a:pt x="30158" y="22916"/>
                    </a:cubicBezTo>
                    <a:cubicBezTo>
                      <a:pt x="30690" y="23768"/>
                      <a:pt x="31222" y="24620"/>
                      <a:pt x="31755" y="25472"/>
                    </a:cubicBezTo>
                    <a:cubicBezTo>
                      <a:pt x="31947" y="25813"/>
                      <a:pt x="32138" y="26154"/>
                      <a:pt x="32266" y="26537"/>
                    </a:cubicBezTo>
                    <a:cubicBezTo>
                      <a:pt x="32309" y="26686"/>
                      <a:pt x="32351" y="26856"/>
                      <a:pt x="32373" y="27027"/>
                    </a:cubicBezTo>
                    <a:cubicBezTo>
                      <a:pt x="32373" y="27133"/>
                      <a:pt x="32351" y="27240"/>
                      <a:pt x="32330" y="27346"/>
                    </a:cubicBezTo>
                    <a:cubicBezTo>
                      <a:pt x="32266" y="27559"/>
                      <a:pt x="32138" y="27644"/>
                      <a:pt x="31925" y="27644"/>
                    </a:cubicBezTo>
                    <a:cubicBezTo>
                      <a:pt x="31734" y="27644"/>
                      <a:pt x="31563" y="27581"/>
                      <a:pt x="31414" y="27474"/>
                    </a:cubicBezTo>
                    <a:cubicBezTo>
                      <a:pt x="31308" y="27410"/>
                      <a:pt x="31222" y="27346"/>
                      <a:pt x="31116" y="27261"/>
                    </a:cubicBezTo>
                    <a:cubicBezTo>
                      <a:pt x="30690" y="26920"/>
                      <a:pt x="30328" y="26494"/>
                      <a:pt x="29987" y="26047"/>
                    </a:cubicBezTo>
                    <a:cubicBezTo>
                      <a:pt x="29668" y="25600"/>
                      <a:pt x="29497" y="25089"/>
                      <a:pt x="29348" y="24556"/>
                    </a:cubicBezTo>
                    <a:cubicBezTo>
                      <a:pt x="29284" y="24322"/>
                      <a:pt x="29306" y="24088"/>
                      <a:pt x="29412" y="23854"/>
                    </a:cubicBezTo>
                    <a:cubicBezTo>
                      <a:pt x="29561" y="23513"/>
                      <a:pt x="29774" y="23193"/>
                      <a:pt x="30009" y="22916"/>
                    </a:cubicBezTo>
                    <a:cubicBezTo>
                      <a:pt x="30030" y="22895"/>
                      <a:pt x="30072" y="22874"/>
                      <a:pt x="30094" y="22874"/>
                    </a:cubicBezTo>
                    <a:close/>
                    <a:moveTo>
                      <a:pt x="32607" y="26942"/>
                    </a:moveTo>
                    <a:cubicBezTo>
                      <a:pt x="32841" y="26963"/>
                      <a:pt x="33033" y="26963"/>
                      <a:pt x="33224" y="26984"/>
                    </a:cubicBezTo>
                    <a:cubicBezTo>
                      <a:pt x="33331" y="26984"/>
                      <a:pt x="33416" y="27048"/>
                      <a:pt x="33501" y="27133"/>
                    </a:cubicBezTo>
                    <a:cubicBezTo>
                      <a:pt x="34225" y="27943"/>
                      <a:pt x="35141" y="28560"/>
                      <a:pt x="36014" y="29178"/>
                    </a:cubicBezTo>
                    <a:cubicBezTo>
                      <a:pt x="36185" y="29284"/>
                      <a:pt x="36355" y="29412"/>
                      <a:pt x="36526" y="29540"/>
                    </a:cubicBezTo>
                    <a:cubicBezTo>
                      <a:pt x="36526" y="29540"/>
                      <a:pt x="36526" y="29561"/>
                      <a:pt x="36526" y="29583"/>
                    </a:cubicBezTo>
                    <a:cubicBezTo>
                      <a:pt x="36462" y="29583"/>
                      <a:pt x="36419" y="29604"/>
                      <a:pt x="36355" y="29604"/>
                    </a:cubicBezTo>
                    <a:cubicBezTo>
                      <a:pt x="35056" y="29583"/>
                      <a:pt x="33757" y="29625"/>
                      <a:pt x="32458" y="29497"/>
                    </a:cubicBezTo>
                    <a:cubicBezTo>
                      <a:pt x="32032" y="29476"/>
                      <a:pt x="31627" y="29412"/>
                      <a:pt x="31222" y="29370"/>
                    </a:cubicBezTo>
                    <a:cubicBezTo>
                      <a:pt x="30626" y="29284"/>
                      <a:pt x="30030" y="29221"/>
                      <a:pt x="29433" y="29135"/>
                    </a:cubicBezTo>
                    <a:cubicBezTo>
                      <a:pt x="29370" y="29135"/>
                      <a:pt x="29284" y="29114"/>
                      <a:pt x="29199" y="29093"/>
                    </a:cubicBezTo>
                    <a:cubicBezTo>
                      <a:pt x="29135" y="28880"/>
                      <a:pt x="29093" y="28667"/>
                      <a:pt x="29008" y="28454"/>
                    </a:cubicBezTo>
                    <a:cubicBezTo>
                      <a:pt x="28922" y="28241"/>
                      <a:pt x="28816" y="28028"/>
                      <a:pt x="28731" y="27836"/>
                    </a:cubicBezTo>
                    <a:cubicBezTo>
                      <a:pt x="28755" y="27804"/>
                      <a:pt x="28779" y="27793"/>
                      <a:pt x="28802" y="27793"/>
                    </a:cubicBezTo>
                    <a:cubicBezTo>
                      <a:pt x="28840" y="27793"/>
                      <a:pt x="28875" y="27823"/>
                      <a:pt x="28901" y="27836"/>
                    </a:cubicBezTo>
                    <a:cubicBezTo>
                      <a:pt x="29284" y="28049"/>
                      <a:pt x="29710" y="28134"/>
                      <a:pt x="30158" y="28156"/>
                    </a:cubicBezTo>
                    <a:cubicBezTo>
                      <a:pt x="30302" y="28162"/>
                      <a:pt x="30447" y="28167"/>
                      <a:pt x="30591" y="28167"/>
                    </a:cubicBezTo>
                    <a:cubicBezTo>
                      <a:pt x="30914" y="28167"/>
                      <a:pt x="31233" y="28144"/>
                      <a:pt x="31542" y="28070"/>
                    </a:cubicBezTo>
                    <a:cubicBezTo>
                      <a:pt x="31712" y="28028"/>
                      <a:pt x="31883" y="27985"/>
                      <a:pt x="32032" y="27921"/>
                    </a:cubicBezTo>
                    <a:cubicBezTo>
                      <a:pt x="32351" y="27794"/>
                      <a:pt x="32543" y="27559"/>
                      <a:pt x="32586" y="27219"/>
                    </a:cubicBezTo>
                    <a:lnTo>
                      <a:pt x="32607" y="26942"/>
                    </a:lnTo>
                    <a:close/>
                    <a:moveTo>
                      <a:pt x="60488" y="26979"/>
                    </a:moveTo>
                    <a:cubicBezTo>
                      <a:pt x="60768" y="26979"/>
                      <a:pt x="61050" y="26984"/>
                      <a:pt x="61337" y="26984"/>
                    </a:cubicBezTo>
                    <a:cubicBezTo>
                      <a:pt x="61337" y="27069"/>
                      <a:pt x="61380" y="27155"/>
                      <a:pt x="61380" y="27240"/>
                    </a:cubicBezTo>
                    <a:cubicBezTo>
                      <a:pt x="61380" y="27900"/>
                      <a:pt x="61316" y="28539"/>
                      <a:pt x="61273" y="29199"/>
                    </a:cubicBezTo>
                    <a:cubicBezTo>
                      <a:pt x="61273" y="29497"/>
                      <a:pt x="61103" y="29625"/>
                      <a:pt x="60869" y="29710"/>
                    </a:cubicBezTo>
                    <a:cubicBezTo>
                      <a:pt x="60741" y="29774"/>
                      <a:pt x="60592" y="29774"/>
                      <a:pt x="60443" y="29774"/>
                    </a:cubicBezTo>
                    <a:cubicBezTo>
                      <a:pt x="59868" y="29689"/>
                      <a:pt x="59314" y="29689"/>
                      <a:pt x="58739" y="29668"/>
                    </a:cubicBezTo>
                    <a:cubicBezTo>
                      <a:pt x="57653" y="29668"/>
                      <a:pt x="56567" y="29625"/>
                      <a:pt x="55480" y="29604"/>
                    </a:cubicBezTo>
                    <a:cubicBezTo>
                      <a:pt x="55198" y="29595"/>
                      <a:pt x="54912" y="29590"/>
                      <a:pt x="54626" y="29590"/>
                    </a:cubicBezTo>
                    <a:cubicBezTo>
                      <a:pt x="54220" y="29590"/>
                      <a:pt x="53814" y="29600"/>
                      <a:pt x="53415" y="29625"/>
                    </a:cubicBezTo>
                    <a:cubicBezTo>
                      <a:pt x="52492" y="29682"/>
                      <a:pt x="51569" y="29720"/>
                      <a:pt x="50646" y="29720"/>
                    </a:cubicBezTo>
                    <a:cubicBezTo>
                      <a:pt x="50184" y="29720"/>
                      <a:pt x="49723" y="29710"/>
                      <a:pt x="49262" y="29689"/>
                    </a:cubicBezTo>
                    <a:cubicBezTo>
                      <a:pt x="48836" y="29668"/>
                      <a:pt x="48431" y="29668"/>
                      <a:pt x="48026" y="29646"/>
                    </a:cubicBezTo>
                    <a:cubicBezTo>
                      <a:pt x="47877" y="29646"/>
                      <a:pt x="47728" y="29646"/>
                      <a:pt x="47558" y="29583"/>
                    </a:cubicBezTo>
                    <a:cubicBezTo>
                      <a:pt x="47856" y="29370"/>
                      <a:pt x="48175" y="29242"/>
                      <a:pt x="48452" y="29050"/>
                    </a:cubicBezTo>
                    <a:cubicBezTo>
                      <a:pt x="48729" y="28880"/>
                      <a:pt x="49027" y="28688"/>
                      <a:pt x="49304" y="28496"/>
                    </a:cubicBezTo>
                    <a:cubicBezTo>
                      <a:pt x="49560" y="28305"/>
                      <a:pt x="49815" y="28092"/>
                      <a:pt x="50050" y="27879"/>
                    </a:cubicBezTo>
                    <a:cubicBezTo>
                      <a:pt x="50305" y="27644"/>
                      <a:pt x="50518" y="27389"/>
                      <a:pt x="50774" y="27133"/>
                    </a:cubicBezTo>
                    <a:cubicBezTo>
                      <a:pt x="51061" y="27123"/>
                      <a:pt x="51354" y="27112"/>
                      <a:pt x="51647" y="27112"/>
                    </a:cubicBezTo>
                    <a:cubicBezTo>
                      <a:pt x="51940" y="27112"/>
                      <a:pt x="52233" y="27123"/>
                      <a:pt x="52520" y="27155"/>
                    </a:cubicBezTo>
                    <a:cubicBezTo>
                      <a:pt x="53033" y="27195"/>
                      <a:pt x="53538" y="27210"/>
                      <a:pt x="54045" y="27210"/>
                    </a:cubicBezTo>
                    <a:cubicBezTo>
                      <a:pt x="54337" y="27210"/>
                      <a:pt x="54630" y="27205"/>
                      <a:pt x="54927" y="27197"/>
                    </a:cubicBezTo>
                    <a:cubicBezTo>
                      <a:pt x="55693" y="27197"/>
                      <a:pt x="56481" y="27155"/>
                      <a:pt x="57269" y="27133"/>
                    </a:cubicBezTo>
                    <a:cubicBezTo>
                      <a:pt x="58057" y="27112"/>
                      <a:pt x="58867" y="27069"/>
                      <a:pt x="59655" y="27006"/>
                    </a:cubicBezTo>
                    <a:cubicBezTo>
                      <a:pt x="59932" y="26984"/>
                      <a:pt x="60209" y="26979"/>
                      <a:pt x="60488" y="26979"/>
                    </a:cubicBezTo>
                    <a:close/>
                    <a:moveTo>
                      <a:pt x="42166" y="8143"/>
                    </a:moveTo>
                    <a:cubicBezTo>
                      <a:pt x="42790" y="8143"/>
                      <a:pt x="43417" y="8195"/>
                      <a:pt x="44044" y="8285"/>
                    </a:cubicBezTo>
                    <a:cubicBezTo>
                      <a:pt x="44853" y="8391"/>
                      <a:pt x="45662" y="8626"/>
                      <a:pt x="46429" y="8945"/>
                    </a:cubicBezTo>
                    <a:cubicBezTo>
                      <a:pt x="46812" y="9094"/>
                      <a:pt x="47196" y="9265"/>
                      <a:pt x="47558" y="9435"/>
                    </a:cubicBezTo>
                    <a:cubicBezTo>
                      <a:pt x="48218" y="9712"/>
                      <a:pt x="48793" y="10095"/>
                      <a:pt x="49304" y="10585"/>
                    </a:cubicBezTo>
                    <a:cubicBezTo>
                      <a:pt x="49538" y="10819"/>
                      <a:pt x="49794" y="11075"/>
                      <a:pt x="50028" y="11309"/>
                    </a:cubicBezTo>
                    <a:cubicBezTo>
                      <a:pt x="50497" y="11799"/>
                      <a:pt x="50901" y="12353"/>
                      <a:pt x="51221" y="12949"/>
                    </a:cubicBezTo>
                    <a:cubicBezTo>
                      <a:pt x="51583" y="13652"/>
                      <a:pt x="51945" y="14355"/>
                      <a:pt x="52286" y="15079"/>
                    </a:cubicBezTo>
                    <a:cubicBezTo>
                      <a:pt x="52669" y="15846"/>
                      <a:pt x="52882" y="16676"/>
                      <a:pt x="53031" y="17507"/>
                    </a:cubicBezTo>
                    <a:cubicBezTo>
                      <a:pt x="53116" y="17954"/>
                      <a:pt x="53202" y="18401"/>
                      <a:pt x="53266" y="18849"/>
                    </a:cubicBezTo>
                    <a:cubicBezTo>
                      <a:pt x="53415" y="19722"/>
                      <a:pt x="53308" y="20574"/>
                      <a:pt x="53074" y="21404"/>
                    </a:cubicBezTo>
                    <a:cubicBezTo>
                      <a:pt x="52840" y="22256"/>
                      <a:pt x="52584" y="23087"/>
                      <a:pt x="52307" y="23917"/>
                    </a:cubicBezTo>
                    <a:cubicBezTo>
                      <a:pt x="52052" y="24620"/>
                      <a:pt x="51689" y="25259"/>
                      <a:pt x="51327" y="25898"/>
                    </a:cubicBezTo>
                    <a:cubicBezTo>
                      <a:pt x="51072" y="26345"/>
                      <a:pt x="50774" y="26771"/>
                      <a:pt x="50454" y="27155"/>
                    </a:cubicBezTo>
                    <a:cubicBezTo>
                      <a:pt x="49602" y="28113"/>
                      <a:pt x="48537" y="28816"/>
                      <a:pt x="47387" y="29370"/>
                    </a:cubicBezTo>
                    <a:cubicBezTo>
                      <a:pt x="46472" y="29817"/>
                      <a:pt x="45492" y="30072"/>
                      <a:pt x="44512" y="30307"/>
                    </a:cubicBezTo>
                    <a:cubicBezTo>
                      <a:pt x="44150" y="30392"/>
                      <a:pt x="43788" y="30456"/>
                      <a:pt x="43447" y="30541"/>
                    </a:cubicBezTo>
                    <a:cubicBezTo>
                      <a:pt x="42984" y="30654"/>
                      <a:pt x="42520" y="30693"/>
                      <a:pt x="42060" y="30693"/>
                    </a:cubicBezTo>
                    <a:cubicBezTo>
                      <a:pt x="41739" y="30693"/>
                      <a:pt x="41420" y="30674"/>
                      <a:pt x="41105" y="30647"/>
                    </a:cubicBezTo>
                    <a:cubicBezTo>
                      <a:pt x="39997" y="30541"/>
                      <a:pt x="38932" y="30264"/>
                      <a:pt x="37889" y="29923"/>
                    </a:cubicBezTo>
                    <a:cubicBezTo>
                      <a:pt x="37420" y="29796"/>
                      <a:pt x="36994" y="29561"/>
                      <a:pt x="36589" y="29284"/>
                    </a:cubicBezTo>
                    <a:cubicBezTo>
                      <a:pt x="35929" y="28837"/>
                      <a:pt x="35290" y="28390"/>
                      <a:pt x="34651" y="27900"/>
                    </a:cubicBezTo>
                    <a:cubicBezTo>
                      <a:pt x="33650" y="27133"/>
                      <a:pt x="32862" y="26175"/>
                      <a:pt x="32309" y="25025"/>
                    </a:cubicBezTo>
                    <a:cubicBezTo>
                      <a:pt x="31904" y="24173"/>
                      <a:pt x="31542" y="23300"/>
                      <a:pt x="31286" y="22363"/>
                    </a:cubicBezTo>
                    <a:cubicBezTo>
                      <a:pt x="31010" y="21277"/>
                      <a:pt x="30903" y="20169"/>
                      <a:pt x="30903" y="18763"/>
                    </a:cubicBezTo>
                    <a:lnTo>
                      <a:pt x="30882" y="18763"/>
                    </a:lnTo>
                    <a:cubicBezTo>
                      <a:pt x="30882" y="17933"/>
                      <a:pt x="30988" y="16847"/>
                      <a:pt x="31329" y="15760"/>
                    </a:cubicBezTo>
                    <a:cubicBezTo>
                      <a:pt x="31798" y="14270"/>
                      <a:pt x="32500" y="12885"/>
                      <a:pt x="33544" y="11693"/>
                    </a:cubicBezTo>
                    <a:cubicBezTo>
                      <a:pt x="34034" y="11139"/>
                      <a:pt x="34545" y="10628"/>
                      <a:pt x="35120" y="10202"/>
                    </a:cubicBezTo>
                    <a:cubicBezTo>
                      <a:pt x="35290" y="10074"/>
                      <a:pt x="35461" y="9989"/>
                      <a:pt x="35652" y="9882"/>
                    </a:cubicBezTo>
                    <a:cubicBezTo>
                      <a:pt x="35695" y="9840"/>
                      <a:pt x="35738" y="9840"/>
                      <a:pt x="35780" y="9818"/>
                    </a:cubicBezTo>
                    <a:cubicBezTo>
                      <a:pt x="35972" y="9584"/>
                      <a:pt x="36249" y="9499"/>
                      <a:pt x="36526" y="9392"/>
                    </a:cubicBezTo>
                    <a:cubicBezTo>
                      <a:pt x="37676" y="8967"/>
                      <a:pt x="38847" y="8647"/>
                      <a:pt x="40040" y="8370"/>
                    </a:cubicBezTo>
                    <a:cubicBezTo>
                      <a:pt x="40743" y="8211"/>
                      <a:pt x="41453" y="8143"/>
                      <a:pt x="42166" y="8143"/>
                    </a:cubicBezTo>
                    <a:close/>
                    <a:moveTo>
                      <a:pt x="29114" y="31116"/>
                    </a:moveTo>
                    <a:lnTo>
                      <a:pt x="29114" y="31563"/>
                    </a:lnTo>
                    <a:cubicBezTo>
                      <a:pt x="29114" y="32053"/>
                      <a:pt x="29114" y="32564"/>
                      <a:pt x="29114" y="33075"/>
                    </a:cubicBezTo>
                    <a:cubicBezTo>
                      <a:pt x="29114" y="33544"/>
                      <a:pt x="29071" y="34012"/>
                      <a:pt x="28965" y="34460"/>
                    </a:cubicBezTo>
                    <a:cubicBezTo>
                      <a:pt x="28922" y="34673"/>
                      <a:pt x="28880" y="34886"/>
                      <a:pt x="28709" y="35035"/>
                    </a:cubicBezTo>
                    <a:cubicBezTo>
                      <a:pt x="28560" y="35035"/>
                      <a:pt x="28496" y="34950"/>
                      <a:pt x="28454" y="34843"/>
                    </a:cubicBezTo>
                    <a:cubicBezTo>
                      <a:pt x="28411" y="34673"/>
                      <a:pt x="28347" y="34502"/>
                      <a:pt x="28326" y="34332"/>
                    </a:cubicBezTo>
                    <a:cubicBezTo>
                      <a:pt x="28262" y="33757"/>
                      <a:pt x="28220" y="33182"/>
                      <a:pt x="28241" y="32586"/>
                    </a:cubicBezTo>
                    <a:cubicBezTo>
                      <a:pt x="28262" y="32245"/>
                      <a:pt x="28326" y="31904"/>
                      <a:pt x="28454" y="31585"/>
                    </a:cubicBezTo>
                    <a:cubicBezTo>
                      <a:pt x="28582" y="31308"/>
                      <a:pt x="28773" y="31159"/>
                      <a:pt x="29114" y="31116"/>
                    </a:cubicBezTo>
                    <a:close/>
                    <a:moveTo>
                      <a:pt x="16691" y="4603"/>
                    </a:moveTo>
                    <a:cubicBezTo>
                      <a:pt x="16884" y="4603"/>
                      <a:pt x="17078" y="4635"/>
                      <a:pt x="17273" y="4686"/>
                    </a:cubicBezTo>
                    <a:cubicBezTo>
                      <a:pt x="17635" y="4792"/>
                      <a:pt x="17954" y="4963"/>
                      <a:pt x="18252" y="5154"/>
                    </a:cubicBezTo>
                    <a:cubicBezTo>
                      <a:pt x="18444" y="5282"/>
                      <a:pt x="18636" y="5410"/>
                      <a:pt x="18806" y="5559"/>
                    </a:cubicBezTo>
                    <a:cubicBezTo>
                      <a:pt x="19551" y="6177"/>
                      <a:pt x="20318" y="6709"/>
                      <a:pt x="21149" y="7220"/>
                    </a:cubicBezTo>
                    <a:cubicBezTo>
                      <a:pt x="21766" y="7603"/>
                      <a:pt x="22384" y="7966"/>
                      <a:pt x="23002" y="8349"/>
                    </a:cubicBezTo>
                    <a:cubicBezTo>
                      <a:pt x="23342" y="8541"/>
                      <a:pt x="23662" y="8754"/>
                      <a:pt x="23981" y="8967"/>
                    </a:cubicBezTo>
                    <a:cubicBezTo>
                      <a:pt x="24365" y="9201"/>
                      <a:pt x="24684" y="9499"/>
                      <a:pt x="24982" y="9840"/>
                    </a:cubicBezTo>
                    <a:cubicBezTo>
                      <a:pt x="25493" y="10415"/>
                      <a:pt x="26026" y="10990"/>
                      <a:pt x="26537" y="11565"/>
                    </a:cubicBezTo>
                    <a:cubicBezTo>
                      <a:pt x="27006" y="12055"/>
                      <a:pt x="27432" y="12587"/>
                      <a:pt x="27794" y="13162"/>
                    </a:cubicBezTo>
                    <a:lnTo>
                      <a:pt x="27772" y="13183"/>
                    </a:lnTo>
                    <a:cubicBezTo>
                      <a:pt x="27623" y="13482"/>
                      <a:pt x="27474" y="13737"/>
                      <a:pt x="27346" y="14014"/>
                    </a:cubicBezTo>
                    <a:cubicBezTo>
                      <a:pt x="27261" y="14184"/>
                      <a:pt x="27197" y="14376"/>
                      <a:pt x="27155" y="14546"/>
                    </a:cubicBezTo>
                    <a:cubicBezTo>
                      <a:pt x="27069" y="14823"/>
                      <a:pt x="27112" y="15079"/>
                      <a:pt x="27219" y="15334"/>
                    </a:cubicBezTo>
                    <a:cubicBezTo>
                      <a:pt x="27495" y="16016"/>
                      <a:pt x="27857" y="16634"/>
                      <a:pt x="28411" y="17123"/>
                    </a:cubicBezTo>
                    <a:cubicBezTo>
                      <a:pt x="28880" y="17528"/>
                      <a:pt x="29348" y="17933"/>
                      <a:pt x="29966" y="18188"/>
                    </a:cubicBezTo>
                    <a:cubicBezTo>
                      <a:pt x="29881" y="18231"/>
                      <a:pt x="29817" y="18252"/>
                      <a:pt x="29774" y="18274"/>
                    </a:cubicBezTo>
                    <a:cubicBezTo>
                      <a:pt x="29710" y="18295"/>
                      <a:pt x="29668" y="18295"/>
                      <a:pt x="29625" y="18316"/>
                    </a:cubicBezTo>
                    <a:cubicBezTo>
                      <a:pt x="29370" y="18385"/>
                      <a:pt x="29118" y="18418"/>
                      <a:pt x="28872" y="18418"/>
                    </a:cubicBezTo>
                    <a:cubicBezTo>
                      <a:pt x="28048" y="18418"/>
                      <a:pt x="27296" y="18042"/>
                      <a:pt x="26771" y="17336"/>
                    </a:cubicBezTo>
                    <a:cubicBezTo>
                      <a:pt x="26537" y="17038"/>
                      <a:pt x="26324" y="16761"/>
                      <a:pt x="26132" y="16463"/>
                    </a:cubicBezTo>
                    <a:cubicBezTo>
                      <a:pt x="25813" y="15995"/>
                      <a:pt x="25430" y="15611"/>
                      <a:pt x="25004" y="15228"/>
                    </a:cubicBezTo>
                    <a:cubicBezTo>
                      <a:pt x="24450" y="14717"/>
                      <a:pt x="23917" y="14163"/>
                      <a:pt x="23385" y="13631"/>
                    </a:cubicBezTo>
                    <a:cubicBezTo>
                      <a:pt x="22980" y="13226"/>
                      <a:pt x="22597" y="12800"/>
                      <a:pt x="22171" y="12438"/>
                    </a:cubicBezTo>
                    <a:cubicBezTo>
                      <a:pt x="21689" y="12021"/>
                      <a:pt x="21147" y="11821"/>
                      <a:pt x="20554" y="11821"/>
                    </a:cubicBezTo>
                    <a:cubicBezTo>
                      <a:pt x="20360" y="11821"/>
                      <a:pt x="20161" y="11842"/>
                      <a:pt x="19956" y="11884"/>
                    </a:cubicBezTo>
                    <a:cubicBezTo>
                      <a:pt x="19658" y="11927"/>
                      <a:pt x="19360" y="11991"/>
                      <a:pt x="19083" y="12076"/>
                    </a:cubicBezTo>
                    <a:cubicBezTo>
                      <a:pt x="18976" y="12108"/>
                      <a:pt x="18875" y="12124"/>
                      <a:pt x="18777" y="12124"/>
                    </a:cubicBezTo>
                    <a:cubicBezTo>
                      <a:pt x="18678" y="12124"/>
                      <a:pt x="18582" y="12108"/>
                      <a:pt x="18487" y="12076"/>
                    </a:cubicBezTo>
                    <a:cubicBezTo>
                      <a:pt x="17933" y="11906"/>
                      <a:pt x="17528" y="11565"/>
                      <a:pt x="17166" y="11139"/>
                    </a:cubicBezTo>
                    <a:cubicBezTo>
                      <a:pt x="17081" y="11032"/>
                      <a:pt x="16996" y="10926"/>
                      <a:pt x="16910" y="10798"/>
                    </a:cubicBezTo>
                    <a:cubicBezTo>
                      <a:pt x="16868" y="10756"/>
                      <a:pt x="16825" y="10713"/>
                      <a:pt x="16783" y="10692"/>
                    </a:cubicBezTo>
                    <a:cubicBezTo>
                      <a:pt x="16676" y="10734"/>
                      <a:pt x="16634" y="10798"/>
                      <a:pt x="16698" y="10862"/>
                    </a:cubicBezTo>
                    <a:cubicBezTo>
                      <a:pt x="16847" y="11075"/>
                      <a:pt x="16996" y="11267"/>
                      <a:pt x="17166" y="11458"/>
                    </a:cubicBezTo>
                    <a:cubicBezTo>
                      <a:pt x="17230" y="11544"/>
                      <a:pt x="17294" y="11629"/>
                      <a:pt x="17379" y="11714"/>
                    </a:cubicBezTo>
                    <a:cubicBezTo>
                      <a:pt x="17294" y="11820"/>
                      <a:pt x="17230" y="11927"/>
                      <a:pt x="17145" y="12012"/>
                    </a:cubicBezTo>
                    <a:cubicBezTo>
                      <a:pt x="16655" y="12523"/>
                      <a:pt x="16101" y="12949"/>
                      <a:pt x="15505" y="13375"/>
                    </a:cubicBezTo>
                    <a:cubicBezTo>
                      <a:pt x="15420" y="13439"/>
                      <a:pt x="15313" y="13503"/>
                      <a:pt x="15185" y="13545"/>
                    </a:cubicBezTo>
                    <a:cubicBezTo>
                      <a:pt x="14184" y="13950"/>
                      <a:pt x="13141" y="14334"/>
                      <a:pt x="12140" y="14759"/>
                    </a:cubicBezTo>
                    <a:cubicBezTo>
                      <a:pt x="11517" y="15016"/>
                      <a:pt x="10879" y="15131"/>
                      <a:pt x="10224" y="15131"/>
                    </a:cubicBezTo>
                    <a:cubicBezTo>
                      <a:pt x="10118" y="15131"/>
                      <a:pt x="10011" y="15127"/>
                      <a:pt x="9904" y="15122"/>
                    </a:cubicBezTo>
                    <a:cubicBezTo>
                      <a:pt x="9840" y="15122"/>
                      <a:pt x="9754" y="15122"/>
                      <a:pt x="9691" y="15143"/>
                    </a:cubicBezTo>
                    <a:cubicBezTo>
                      <a:pt x="9648" y="15143"/>
                      <a:pt x="9627" y="15207"/>
                      <a:pt x="9584" y="15271"/>
                    </a:cubicBezTo>
                    <a:cubicBezTo>
                      <a:pt x="9751" y="15347"/>
                      <a:pt x="9908" y="15358"/>
                      <a:pt x="10061" y="15358"/>
                    </a:cubicBezTo>
                    <a:cubicBezTo>
                      <a:pt x="10123" y="15358"/>
                      <a:pt x="10183" y="15356"/>
                      <a:pt x="10244" y="15356"/>
                    </a:cubicBezTo>
                    <a:cubicBezTo>
                      <a:pt x="10968" y="15334"/>
                      <a:pt x="11650" y="15207"/>
                      <a:pt x="12332" y="14930"/>
                    </a:cubicBezTo>
                    <a:cubicBezTo>
                      <a:pt x="13844" y="14312"/>
                      <a:pt x="15377" y="13716"/>
                      <a:pt x="16910" y="13120"/>
                    </a:cubicBezTo>
                    <a:cubicBezTo>
                      <a:pt x="17571" y="12864"/>
                      <a:pt x="18210" y="12608"/>
                      <a:pt x="18870" y="12374"/>
                    </a:cubicBezTo>
                    <a:cubicBezTo>
                      <a:pt x="19275" y="12246"/>
                      <a:pt x="19658" y="12140"/>
                      <a:pt x="20063" y="12076"/>
                    </a:cubicBezTo>
                    <a:cubicBezTo>
                      <a:pt x="20213" y="12050"/>
                      <a:pt x="20359" y="12037"/>
                      <a:pt x="20503" y="12037"/>
                    </a:cubicBezTo>
                    <a:cubicBezTo>
                      <a:pt x="21071" y="12037"/>
                      <a:pt x="21588" y="12238"/>
                      <a:pt x="22065" y="12630"/>
                    </a:cubicBezTo>
                    <a:cubicBezTo>
                      <a:pt x="22448" y="12970"/>
                      <a:pt x="22810" y="13354"/>
                      <a:pt x="23172" y="13716"/>
                    </a:cubicBezTo>
                    <a:cubicBezTo>
                      <a:pt x="23768" y="14355"/>
                      <a:pt x="24386" y="14994"/>
                      <a:pt x="25067" y="15569"/>
                    </a:cubicBezTo>
                    <a:cubicBezTo>
                      <a:pt x="25323" y="15803"/>
                      <a:pt x="25557" y="16059"/>
                      <a:pt x="25770" y="16335"/>
                    </a:cubicBezTo>
                    <a:cubicBezTo>
                      <a:pt x="26281" y="17060"/>
                      <a:pt x="26793" y="17784"/>
                      <a:pt x="27282" y="18508"/>
                    </a:cubicBezTo>
                    <a:cubicBezTo>
                      <a:pt x="27794" y="19296"/>
                      <a:pt x="28347" y="20041"/>
                      <a:pt x="28880" y="20808"/>
                    </a:cubicBezTo>
                    <a:cubicBezTo>
                      <a:pt x="29284" y="21383"/>
                      <a:pt x="29668" y="21958"/>
                      <a:pt x="29966" y="22618"/>
                    </a:cubicBezTo>
                    <a:cubicBezTo>
                      <a:pt x="29923" y="22682"/>
                      <a:pt x="29859" y="22767"/>
                      <a:pt x="29796" y="22831"/>
                    </a:cubicBezTo>
                    <a:cubicBezTo>
                      <a:pt x="29625" y="23087"/>
                      <a:pt x="29455" y="23342"/>
                      <a:pt x="29306" y="23598"/>
                    </a:cubicBezTo>
                    <a:cubicBezTo>
                      <a:pt x="29071" y="23981"/>
                      <a:pt x="29050" y="24407"/>
                      <a:pt x="29178" y="24855"/>
                    </a:cubicBezTo>
                    <a:cubicBezTo>
                      <a:pt x="29497" y="25962"/>
                      <a:pt x="30200" y="26814"/>
                      <a:pt x="31073" y="27538"/>
                    </a:cubicBezTo>
                    <a:cubicBezTo>
                      <a:pt x="31201" y="27644"/>
                      <a:pt x="31350" y="27730"/>
                      <a:pt x="31478" y="27815"/>
                    </a:cubicBezTo>
                    <a:cubicBezTo>
                      <a:pt x="31478" y="27900"/>
                      <a:pt x="31393" y="27900"/>
                      <a:pt x="31350" y="27900"/>
                    </a:cubicBezTo>
                    <a:cubicBezTo>
                      <a:pt x="31056" y="27941"/>
                      <a:pt x="30766" y="27967"/>
                      <a:pt x="30476" y="27967"/>
                    </a:cubicBezTo>
                    <a:cubicBezTo>
                      <a:pt x="30159" y="27967"/>
                      <a:pt x="29842" y="27935"/>
                      <a:pt x="29519" y="27857"/>
                    </a:cubicBezTo>
                    <a:cubicBezTo>
                      <a:pt x="29199" y="27794"/>
                      <a:pt x="28901" y="27623"/>
                      <a:pt x="28645" y="27432"/>
                    </a:cubicBezTo>
                    <a:cubicBezTo>
                      <a:pt x="28475" y="27304"/>
                      <a:pt x="28347" y="27155"/>
                      <a:pt x="28241" y="26984"/>
                    </a:cubicBezTo>
                    <a:cubicBezTo>
                      <a:pt x="27708" y="26090"/>
                      <a:pt x="27176" y="25195"/>
                      <a:pt x="26643" y="24301"/>
                    </a:cubicBezTo>
                    <a:cubicBezTo>
                      <a:pt x="26303" y="23747"/>
                      <a:pt x="25898" y="23257"/>
                      <a:pt x="25472" y="22767"/>
                    </a:cubicBezTo>
                    <a:cubicBezTo>
                      <a:pt x="25366" y="22640"/>
                      <a:pt x="25238" y="22512"/>
                      <a:pt x="25110" y="22384"/>
                    </a:cubicBezTo>
                    <a:cubicBezTo>
                      <a:pt x="24748" y="22043"/>
                      <a:pt x="24322" y="21809"/>
                      <a:pt x="23854" y="21702"/>
                    </a:cubicBezTo>
                    <a:cubicBezTo>
                      <a:pt x="23577" y="21639"/>
                      <a:pt x="23321" y="21575"/>
                      <a:pt x="23065" y="21511"/>
                    </a:cubicBezTo>
                    <a:cubicBezTo>
                      <a:pt x="22959" y="21489"/>
                      <a:pt x="22853" y="21426"/>
                      <a:pt x="22767" y="21340"/>
                    </a:cubicBezTo>
                    <a:cubicBezTo>
                      <a:pt x="22043" y="20701"/>
                      <a:pt x="21340" y="20063"/>
                      <a:pt x="20616" y="19424"/>
                    </a:cubicBezTo>
                    <a:cubicBezTo>
                      <a:pt x="20297" y="19125"/>
                      <a:pt x="19956" y="18827"/>
                      <a:pt x="19722" y="18444"/>
                    </a:cubicBezTo>
                    <a:cubicBezTo>
                      <a:pt x="19722" y="18423"/>
                      <a:pt x="19700" y="18401"/>
                      <a:pt x="19679" y="18380"/>
                    </a:cubicBezTo>
                    <a:cubicBezTo>
                      <a:pt x="19651" y="18380"/>
                      <a:pt x="19622" y="18371"/>
                      <a:pt x="19600" y="18371"/>
                    </a:cubicBezTo>
                    <a:cubicBezTo>
                      <a:pt x="19589" y="18371"/>
                      <a:pt x="19580" y="18373"/>
                      <a:pt x="19573" y="18380"/>
                    </a:cubicBezTo>
                    <a:cubicBezTo>
                      <a:pt x="19551" y="18380"/>
                      <a:pt x="19530" y="18444"/>
                      <a:pt x="19530" y="18465"/>
                    </a:cubicBezTo>
                    <a:cubicBezTo>
                      <a:pt x="19551" y="18550"/>
                      <a:pt x="19594" y="18614"/>
                      <a:pt x="19637" y="18700"/>
                    </a:cubicBezTo>
                    <a:cubicBezTo>
                      <a:pt x="19700" y="18785"/>
                      <a:pt x="19786" y="18891"/>
                      <a:pt x="19871" y="18998"/>
                    </a:cubicBezTo>
                    <a:cubicBezTo>
                      <a:pt x="19807" y="19040"/>
                      <a:pt x="19764" y="19104"/>
                      <a:pt x="19700" y="19125"/>
                    </a:cubicBezTo>
                    <a:cubicBezTo>
                      <a:pt x="19509" y="19211"/>
                      <a:pt x="19317" y="19296"/>
                      <a:pt x="19104" y="19360"/>
                    </a:cubicBezTo>
                    <a:cubicBezTo>
                      <a:pt x="18636" y="19488"/>
                      <a:pt x="18167" y="19615"/>
                      <a:pt x="17699" y="19722"/>
                    </a:cubicBezTo>
                    <a:cubicBezTo>
                      <a:pt x="16974" y="19892"/>
                      <a:pt x="16250" y="20126"/>
                      <a:pt x="15611" y="20531"/>
                    </a:cubicBezTo>
                    <a:cubicBezTo>
                      <a:pt x="15536" y="20581"/>
                      <a:pt x="15462" y="20602"/>
                      <a:pt x="15382" y="20602"/>
                    </a:cubicBezTo>
                    <a:cubicBezTo>
                      <a:pt x="15327" y="20602"/>
                      <a:pt x="15268" y="20591"/>
                      <a:pt x="15207" y="20574"/>
                    </a:cubicBezTo>
                    <a:cubicBezTo>
                      <a:pt x="14376" y="20382"/>
                      <a:pt x="13567" y="20169"/>
                      <a:pt x="12757" y="19913"/>
                    </a:cubicBezTo>
                    <a:cubicBezTo>
                      <a:pt x="12374" y="19807"/>
                      <a:pt x="12012" y="19700"/>
                      <a:pt x="11629" y="19615"/>
                    </a:cubicBezTo>
                    <a:cubicBezTo>
                      <a:pt x="11481" y="19588"/>
                      <a:pt x="11324" y="19561"/>
                      <a:pt x="11164" y="19561"/>
                    </a:cubicBezTo>
                    <a:cubicBezTo>
                      <a:pt x="11071" y="19561"/>
                      <a:pt x="10977" y="19571"/>
                      <a:pt x="10883" y="19594"/>
                    </a:cubicBezTo>
                    <a:cubicBezTo>
                      <a:pt x="10862" y="19594"/>
                      <a:pt x="10819" y="19637"/>
                      <a:pt x="10819" y="19658"/>
                    </a:cubicBezTo>
                    <a:cubicBezTo>
                      <a:pt x="10819" y="19700"/>
                      <a:pt x="10862" y="19743"/>
                      <a:pt x="10883" y="19764"/>
                    </a:cubicBezTo>
                    <a:cubicBezTo>
                      <a:pt x="10905" y="19786"/>
                      <a:pt x="10968" y="19786"/>
                      <a:pt x="10990" y="19786"/>
                    </a:cubicBezTo>
                    <a:cubicBezTo>
                      <a:pt x="11024" y="19784"/>
                      <a:pt x="11058" y="19784"/>
                      <a:pt x="11092" y="19784"/>
                    </a:cubicBezTo>
                    <a:cubicBezTo>
                      <a:pt x="11585" y="19784"/>
                      <a:pt x="12045" y="19924"/>
                      <a:pt x="12523" y="20084"/>
                    </a:cubicBezTo>
                    <a:cubicBezTo>
                      <a:pt x="13588" y="20403"/>
                      <a:pt x="14674" y="20701"/>
                      <a:pt x="15782" y="20914"/>
                    </a:cubicBezTo>
                    <a:cubicBezTo>
                      <a:pt x="16229" y="21000"/>
                      <a:pt x="16676" y="21064"/>
                      <a:pt x="17145" y="21106"/>
                    </a:cubicBezTo>
                    <a:cubicBezTo>
                      <a:pt x="17975" y="21170"/>
                      <a:pt x="18806" y="21213"/>
                      <a:pt x="19637" y="21277"/>
                    </a:cubicBezTo>
                    <a:cubicBezTo>
                      <a:pt x="21000" y="21362"/>
                      <a:pt x="22363" y="21553"/>
                      <a:pt x="23704" y="21894"/>
                    </a:cubicBezTo>
                    <a:cubicBezTo>
                      <a:pt x="24322" y="22043"/>
                      <a:pt x="24791" y="22341"/>
                      <a:pt x="25195" y="22789"/>
                    </a:cubicBezTo>
                    <a:cubicBezTo>
                      <a:pt x="25621" y="23236"/>
                      <a:pt x="25983" y="23704"/>
                      <a:pt x="26324" y="24216"/>
                    </a:cubicBezTo>
                    <a:cubicBezTo>
                      <a:pt x="27112" y="25408"/>
                      <a:pt x="27836" y="26644"/>
                      <a:pt x="28518" y="27921"/>
                    </a:cubicBezTo>
                    <a:cubicBezTo>
                      <a:pt x="28773" y="28433"/>
                      <a:pt x="28965" y="28944"/>
                      <a:pt x="28986" y="29497"/>
                    </a:cubicBezTo>
                    <a:cubicBezTo>
                      <a:pt x="29029" y="29945"/>
                      <a:pt x="29071" y="30392"/>
                      <a:pt x="29093" y="30860"/>
                    </a:cubicBezTo>
                    <a:cubicBezTo>
                      <a:pt x="28986" y="30903"/>
                      <a:pt x="28901" y="30924"/>
                      <a:pt x="28816" y="30967"/>
                    </a:cubicBezTo>
                    <a:cubicBezTo>
                      <a:pt x="28539" y="31052"/>
                      <a:pt x="28347" y="31265"/>
                      <a:pt x="28241" y="31521"/>
                    </a:cubicBezTo>
                    <a:cubicBezTo>
                      <a:pt x="28134" y="31819"/>
                      <a:pt x="28049" y="32096"/>
                      <a:pt x="28028" y="32415"/>
                    </a:cubicBezTo>
                    <a:cubicBezTo>
                      <a:pt x="28007" y="33075"/>
                      <a:pt x="28028" y="33757"/>
                      <a:pt x="28113" y="34438"/>
                    </a:cubicBezTo>
                    <a:cubicBezTo>
                      <a:pt x="28156" y="34737"/>
                      <a:pt x="28262" y="35035"/>
                      <a:pt x="28518" y="35269"/>
                    </a:cubicBezTo>
                    <a:cubicBezTo>
                      <a:pt x="28399" y="35387"/>
                      <a:pt x="28268" y="35425"/>
                      <a:pt x="28134" y="35425"/>
                    </a:cubicBezTo>
                    <a:cubicBezTo>
                      <a:pt x="28098" y="35425"/>
                      <a:pt x="28063" y="35423"/>
                      <a:pt x="28028" y="35418"/>
                    </a:cubicBezTo>
                    <a:cubicBezTo>
                      <a:pt x="27644" y="35397"/>
                      <a:pt x="27304" y="35269"/>
                      <a:pt x="26984" y="35056"/>
                    </a:cubicBezTo>
                    <a:cubicBezTo>
                      <a:pt x="26260" y="34566"/>
                      <a:pt x="25792" y="33906"/>
                      <a:pt x="25621" y="33033"/>
                    </a:cubicBezTo>
                    <a:cubicBezTo>
                      <a:pt x="25493" y="32351"/>
                      <a:pt x="25387" y="31670"/>
                      <a:pt x="25366" y="30988"/>
                    </a:cubicBezTo>
                    <a:cubicBezTo>
                      <a:pt x="25366" y="30797"/>
                      <a:pt x="25387" y="30626"/>
                      <a:pt x="25387" y="30392"/>
                    </a:cubicBezTo>
                    <a:cubicBezTo>
                      <a:pt x="25344" y="30349"/>
                      <a:pt x="25280" y="30285"/>
                      <a:pt x="25195" y="30222"/>
                    </a:cubicBezTo>
                    <a:cubicBezTo>
                      <a:pt x="24301" y="29519"/>
                      <a:pt x="23577" y="28688"/>
                      <a:pt x="23023" y="27708"/>
                    </a:cubicBezTo>
                    <a:cubicBezTo>
                      <a:pt x="22916" y="27517"/>
                      <a:pt x="22810" y="27325"/>
                      <a:pt x="22703" y="27112"/>
                    </a:cubicBezTo>
                    <a:cubicBezTo>
                      <a:pt x="22618" y="27133"/>
                      <a:pt x="22512" y="27133"/>
                      <a:pt x="22427" y="27155"/>
                    </a:cubicBezTo>
                    <a:cubicBezTo>
                      <a:pt x="22001" y="27282"/>
                      <a:pt x="21553" y="27325"/>
                      <a:pt x="21106" y="27346"/>
                    </a:cubicBezTo>
                    <a:cubicBezTo>
                      <a:pt x="20744" y="27368"/>
                      <a:pt x="20382" y="27368"/>
                      <a:pt x="20020" y="27368"/>
                    </a:cubicBezTo>
                    <a:cubicBezTo>
                      <a:pt x="19488" y="27346"/>
                      <a:pt x="18998" y="27240"/>
                      <a:pt x="18572" y="26942"/>
                    </a:cubicBezTo>
                    <a:cubicBezTo>
                      <a:pt x="18531" y="26915"/>
                      <a:pt x="18491" y="26888"/>
                      <a:pt x="18450" y="26888"/>
                    </a:cubicBezTo>
                    <a:cubicBezTo>
                      <a:pt x="18427" y="26888"/>
                      <a:pt x="18404" y="26897"/>
                      <a:pt x="18380" y="26920"/>
                    </a:cubicBezTo>
                    <a:cubicBezTo>
                      <a:pt x="18316" y="26963"/>
                      <a:pt x="18359" y="27048"/>
                      <a:pt x="18444" y="27112"/>
                    </a:cubicBezTo>
                    <a:cubicBezTo>
                      <a:pt x="18593" y="27219"/>
                      <a:pt x="18742" y="27304"/>
                      <a:pt x="18912" y="27410"/>
                    </a:cubicBezTo>
                    <a:cubicBezTo>
                      <a:pt x="18827" y="27432"/>
                      <a:pt x="18785" y="27474"/>
                      <a:pt x="18742" y="27495"/>
                    </a:cubicBezTo>
                    <a:cubicBezTo>
                      <a:pt x="18319" y="27659"/>
                      <a:pt x="17878" y="27736"/>
                      <a:pt x="17437" y="27736"/>
                    </a:cubicBezTo>
                    <a:cubicBezTo>
                      <a:pt x="17189" y="27736"/>
                      <a:pt x="16942" y="27712"/>
                      <a:pt x="16698" y="27666"/>
                    </a:cubicBezTo>
                    <a:cubicBezTo>
                      <a:pt x="15952" y="27538"/>
                      <a:pt x="15207" y="27368"/>
                      <a:pt x="14504" y="27069"/>
                    </a:cubicBezTo>
                    <a:cubicBezTo>
                      <a:pt x="14440" y="27048"/>
                      <a:pt x="14397" y="27006"/>
                      <a:pt x="14333" y="27006"/>
                    </a:cubicBezTo>
                    <a:cubicBezTo>
                      <a:pt x="14291" y="27006"/>
                      <a:pt x="14248" y="27048"/>
                      <a:pt x="14184" y="27069"/>
                    </a:cubicBezTo>
                    <a:cubicBezTo>
                      <a:pt x="14248" y="27219"/>
                      <a:pt x="14355" y="27240"/>
                      <a:pt x="14461" y="27282"/>
                    </a:cubicBezTo>
                    <a:cubicBezTo>
                      <a:pt x="15121" y="27559"/>
                      <a:pt x="15803" y="27730"/>
                      <a:pt x="16506" y="27857"/>
                    </a:cubicBezTo>
                    <a:cubicBezTo>
                      <a:pt x="16799" y="27923"/>
                      <a:pt x="17104" y="27950"/>
                      <a:pt x="17412" y="27950"/>
                    </a:cubicBezTo>
                    <a:cubicBezTo>
                      <a:pt x="17507" y="27950"/>
                      <a:pt x="17603" y="27948"/>
                      <a:pt x="17699" y="27943"/>
                    </a:cubicBezTo>
                    <a:cubicBezTo>
                      <a:pt x="17975" y="27921"/>
                      <a:pt x="18252" y="27879"/>
                      <a:pt x="18508" y="27794"/>
                    </a:cubicBezTo>
                    <a:cubicBezTo>
                      <a:pt x="18614" y="27772"/>
                      <a:pt x="18721" y="27751"/>
                      <a:pt x="18827" y="27708"/>
                    </a:cubicBezTo>
                    <a:lnTo>
                      <a:pt x="18827" y="27708"/>
                    </a:lnTo>
                    <a:cubicBezTo>
                      <a:pt x="18870" y="27794"/>
                      <a:pt x="18827" y="27836"/>
                      <a:pt x="18785" y="27857"/>
                    </a:cubicBezTo>
                    <a:cubicBezTo>
                      <a:pt x="18465" y="28305"/>
                      <a:pt x="18061" y="28624"/>
                      <a:pt x="17571" y="28858"/>
                    </a:cubicBezTo>
                    <a:cubicBezTo>
                      <a:pt x="16910" y="29178"/>
                      <a:pt x="16229" y="29412"/>
                      <a:pt x="15526" y="29583"/>
                    </a:cubicBezTo>
                    <a:cubicBezTo>
                      <a:pt x="15441" y="29604"/>
                      <a:pt x="15334" y="29646"/>
                      <a:pt x="15249" y="29689"/>
                    </a:cubicBezTo>
                    <a:cubicBezTo>
                      <a:pt x="15249" y="29689"/>
                      <a:pt x="15228" y="29732"/>
                      <a:pt x="15249" y="29753"/>
                    </a:cubicBezTo>
                    <a:cubicBezTo>
                      <a:pt x="15249" y="29774"/>
                      <a:pt x="15271" y="29796"/>
                      <a:pt x="15271" y="29796"/>
                    </a:cubicBezTo>
                    <a:cubicBezTo>
                      <a:pt x="15342" y="29796"/>
                      <a:pt x="15413" y="29805"/>
                      <a:pt x="15477" y="29805"/>
                    </a:cubicBezTo>
                    <a:cubicBezTo>
                      <a:pt x="15510" y="29805"/>
                      <a:pt x="15540" y="29803"/>
                      <a:pt x="15569" y="29796"/>
                    </a:cubicBezTo>
                    <a:cubicBezTo>
                      <a:pt x="16570" y="29519"/>
                      <a:pt x="17528" y="29221"/>
                      <a:pt x="18401" y="28582"/>
                    </a:cubicBezTo>
                    <a:cubicBezTo>
                      <a:pt x="18487" y="28645"/>
                      <a:pt x="18572" y="28688"/>
                      <a:pt x="18657" y="28752"/>
                    </a:cubicBezTo>
                    <a:cubicBezTo>
                      <a:pt x="19551" y="29433"/>
                      <a:pt x="20254" y="30264"/>
                      <a:pt x="20744" y="31265"/>
                    </a:cubicBezTo>
                    <a:cubicBezTo>
                      <a:pt x="21298" y="32394"/>
                      <a:pt x="21639" y="33587"/>
                      <a:pt x="21830" y="34822"/>
                    </a:cubicBezTo>
                    <a:cubicBezTo>
                      <a:pt x="21915" y="35354"/>
                      <a:pt x="21894" y="35865"/>
                      <a:pt x="21830" y="36377"/>
                    </a:cubicBezTo>
                    <a:cubicBezTo>
                      <a:pt x="21809" y="36504"/>
                      <a:pt x="21809" y="36653"/>
                      <a:pt x="21809" y="36781"/>
                    </a:cubicBezTo>
                    <a:cubicBezTo>
                      <a:pt x="21809" y="36802"/>
                      <a:pt x="21873" y="36845"/>
                      <a:pt x="21894" y="36845"/>
                    </a:cubicBezTo>
                    <a:cubicBezTo>
                      <a:pt x="21915" y="36845"/>
                      <a:pt x="21958" y="36802"/>
                      <a:pt x="21979" y="36781"/>
                    </a:cubicBezTo>
                    <a:cubicBezTo>
                      <a:pt x="22001" y="36760"/>
                      <a:pt x="22001" y="36717"/>
                      <a:pt x="22001" y="36696"/>
                    </a:cubicBezTo>
                    <a:cubicBezTo>
                      <a:pt x="22171" y="35759"/>
                      <a:pt x="22128" y="34864"/>
                      <a:pt x="21894" y="33949"/>
                    </a:cubicBezTo>
                    <a:cubicBezTo>
                      <a:pt x="21766" y="33480"/>
                      <a:pt x="21639" y="33033"/>
                      <a:pt x="21511" y="32564"/>
                    </a:cubicBezTo>
                    <a:cubicBezTo>
                      <a:pt x="21489" y="32479"/>
                      <a:pt x="21468" y="32394"/>
                      <a:pt x="21426" y="32287"/>
                    </a:cubicBezTo>
                    <a:lnTo>
                      <a:pt x="21426" y="32287"/>
                    </a:lnTo>
                    <a:cubicBezTo>
                      <a:pt x="21639" y="32373"/>
                      <a:pt x="21766" y="32500"/>
                      <a:pt x="21894" y="32628"/>
                    </a:cubicBezTo>
                    <a:cubicBezTo>
                      <a:pt x="22235" y="32948"/>
                      <a:pt x="22490" y="33352"/>
                      <a:pt x="22725" y="33757"/>
                    </a:cubicBezTo>
                    <a:cubicBezTo>
                      <a:pt x="22767" y="33863"/>
                      <a:pt x="22831" y="33949"/>
                      <a:pt x="22895" y="34034"/>
                    </a:cubicBezTo>
                    <a:cubicBezTo>
                      <a:pt x="22895" y="34044"/>
                      <a:pt x="22911" y="34050"/>
                      <a:pt x="22930" y="34050"/>
                    </a:cubicBezTo>
                    <a:cubicBezTo>
                      <a:pt x="22948" y="34050"/>
                      <a:pt x="22970" y="34044"/>
                      <a:pt x="22980" y="34034"/>
                    </a:cubicBezTo>
                    <a:cubicBezTo>
                      <a:pt x="23002" y="34034"/>
                      <a:pt x="23002" y="33991"/>
                      <a:pt x="23002" y="33991"/>
                    </a:cubicBezTo>
                    <a:cubicBezTo>
                      <a:pt x="23002" y="33927"/>
                      <a:pt x="23002" y="33885"/>
                      <a:pt x="22980" y="33842"/>
                    </a:cubicBezTo>
                    <a:cubicBezTo>
                      <a:pt x="22725" y="33352"/>
                      <a:pt x="22427" y="32862"/>
                      <a:pt x="22043" y="32479"/>
                    </a:cubicBezTo>
                    <a:cubicBezTo>
                      <a:pt x="21873" y="32309"/>
                      <a:pt x="21681" y="32181"/>
                      <a:pt x="21489" y="32053"/>
                    </a:cubicBezTo>
                    <a:cubicBezTo>
                      <a:pt x="21340" y="31968"/>
                      <a:pt x="21234" y="31861"/>
                      <a:pt x="21170" y="31691"/>
                    </a:cubicBezTo>
                    <a:cubicBezTo>
                      <a:pt x="20872" y="30946"/>
                      <a:pt x="20446" y="30264"/>
                      <a:pt x="19935" y="29646"/>
                    </a:cubicBezTo>
                    <a:cubicBezTo>
                      <a:pt x="19615" y="29263"/>
                      <a:pt x="19232" y="28922"/>
                      <a:pt x="18827" y="28603"/>
                    </a:cubicBezTo>
                    <a:cubicBezTo>
                      <a:pt x="18763" y="28539"/>
                      <a:pt x="18678" y="28496"/>
                      <a:pt x="18593" y="28411"/>
                    </a:cubicBezTo>
                    <a:cubicBezTo>
                      <a:pt x="18721" y="28262"/>
                      <a:pt x="18849" y="28113"/>
                      <a:pt x="18955" y="27964"/>
                    </a:cubicBezTo>
                    <a:cubicBezTo>
                      <a:pt x="19083" y="27815"/>
                      <a:pt x="19211" y="27666"/>
                      <a:pt x="19317" y="27517"/>
                    </a:cubicBezTo>
                    <a:cubicBezTo>
                      <a:pt x="19728" y="27556"/>
                      <a:pt x="20133" y="27578"/>
                      <a:pt x="20534" y="27578"/>
                    </a:cubicBezTo>
                    <a:cubicBezTo>
                      <a:pt x="21214" y="27578"/>
                      <a:pt x="21884" y="27515"/>
                      <a:pt x="22554" y="27368"/>
                    </a:cubicBezTo>
                    <a:cubicBezTo>
                      <a:pt x="22789" y="27730"/>
                      <a:pt x="23002" y="28113"/>
                      <a:pt x="23257" y="28496"/>
                    </a:cubicBezTo>
                    <a:cubicBezTo>
                      <a:pt x="23513" y="28880"/>
                      <a:pt x="23790" y="29242"/>
                      <a:pt x="24130" y="29561"/>
                    </a:cubicBezTo>
                    <a:cubicBezTo>
                      <a:pt x="24450" y="29859"/>
                      <a:pt x="24791" y="30158"/>
                      <a:pt x="25131" y="30477"/>
                    </a:cubicBezTo>
                    <a:cubicBezTo>
                      <a:pt x="25131" y="30498"/>
                      <a:pt x="25131" y="30562"/>
                      <a:pt x="25131" y="30626"/>
                    </a:cubicBezTo>
                    <a:cubicBezTo>
                      <a:pt x="25110" y="31222"/>
                      <a:pt x="25195" y="31819"/>
                      <a:pt x="25302" y="32394"/>
                    </a:cubicBezTo>
                    <a:cubicBezTo>
                      <a:pt x="25344" y="32713"/>
                      <a:pt x="25408" y="33011"/>
                      <a:pt x="25472" y="33331"/>
                    </a:cubicBezTo>
                    <a:cubicBezTo>
                      <a:pt x="25493" y="33416"/>
                      <a:pt x="25493" y="33523"/>
                      <a:pt x="25451" y="33608"/>
                    </a:cubicBezTo>
                    <a:cubicBezTo>
                      <a:pt x="25366" y="33757"/>
                      <a:pt x="25302" y="33927"/>
                      <a:pt x="25195" y="34076"/>
                    </a:cubicBezTo>
                    <a:cubicBezTo>
                      <a:pt x="25025" y="34353"/>
                      <a:pt x="24854" y="34630"/>
                      <a:pt x="24642" y="34907"/>
                    </a:cubicBezTo>
                    <a:cubicBezTo>
                      <a:pt x="24109" y="35610"/>
                      <a:pt x="23683" y="36398"/>
                      <a:pt x="23321" y="37207"/>
                    </a:cubicBezTo>
                    <a:cubicBezTo>
                      <a:pt x="23151" y="37590"/>
                      <a:pt x="22980" y="37995"/>
                      <a:pt x="22789" y="38357"/>
                    </a:cubicBezTo>
                    <a:cubicBezTo>
                      <a:pt x="22341" y="39230"/>
                      <a:pt x="21788" y="40040"/>
                      <a:pt x="21106" y="40764"/>
                    </a:cubicBezTo>
                    <a:cubicBezTo>
                      <a:pt x="20510" y="41360"/>
                      <a:pt x="19807" y="41765"/>
                      <a:pt x="18976" y="41914"/>
                    </a:cubicBezTo>
                    <a:cubicBezTo>
                      <a:pt x="18529" y="41999"/>
                      <a:pt x="18082" y="42106"/>
                      <a:pt x="17656" y="42276"/>
                    </a:cubicBezTo>
                    <a:cubicBezTo>
                      <a:pt x="17549" y="42319"/>
                      <a:pt x="17422" y="42361"/>
                      <a:pt x="17336" y="42425"/>
                    </a:cubicBezTo>
                    <a:cubicBezTo>
                      <a:pt x="17273" y="42468"/>
                      <a:pt x="17273" y="42553"/>
                      <a:pt x="17358" y="42617"/>
                    </a:cubicBezTo>
                    <a:cubicBezTo>
                      <a:pt x="17486" y="42574"/>
                      <a:pt x="17613" y="42510"/>
                      <a:pt x="17741" y="42468"/>
                    </a:cubicBezTo>
                    <a:cubicBezTo>
                      <a:pt x="18167" y="42361"/>
                      <a:pt x="18572" y="42233"/>
                      <a:pt x="18998" y="42127"/>
                    </a:cubicBezTo>
                    <a:cubicBezTo>
                      <a:pt x="19530" y="42020"/>
                      <a:pt x="20020" y="41871"/>
                      <a:pt x="20488" y="41573"/>
                    </a:cubicBezTo>
                    <a:cubicBezTo>
                      <a:pt x="20765" y="41381"/>
                      <a:pt x="21021" y="41147"/>
                      <a:pt x="21255" y="40913"/>
                    </a:cubicBezTo>
                    <a:cubicBezTo>
                      <a:pt x="21340" y="40828"/>
                      <a:pt x="21426" y="40743"/>
                      <a:pt x="21553" y="40615"/>
                    </a:cubicBezTo>
                    <a:lnTo>
                      <a:pt x="21553" y="40615"/>
                    </a:lnTo>
                    <a:cubicBezTo>
                      <a:pt x="21532" y="40743"/>
                      <a:pt x="21532" y="40785"/>
                      <a:pt x="21511" y="40828"/>
                    </a:cubicBezTo>
                    <a:cubicBezTo>
                      <a:pt x="21277" y="41680"/>
                      <a:pt x="21149" y="42532"/>
                      <a:pt x="21064" y="43405"/>
                    </a:cubicBezTo>
                    <a:cubicBezTo>
                      <a:pt x="20978" y="44065"/>
                      <a:pt x="20893" y="44746"/>
                      <a:pt x="20829" y="45407"/>
                    </a:cubicBezTo>
                    <a:cubicBezTo>
                      <a:pt x="20744" y="46131"/>
                      <a:pt x="20680" y="46834"/>
                      <a:pt x="20638" y="47536"/>
                    </a:cubicBezTo>
                    <a:cubicBezTo>
                      <a:pt x="20531" y="49538"/>
                      <a:pt x="20510" y="51562"/>
                      <a:pt x="20552" y="53564"/>
                    </a:cubicBezTo>
                    <a:cubicBezTo>
                      <a:pt x="20552" y="54735"/>
                      <a:pt x="20595" y="55906"/>
                      <a:pt x="20638" y="57078"/>
                    </a:cubicBezTo>
                    <a:cubicBezTo>
                      <a:pt x="20723" y="58867"/>
                      <a:pt x="20829" y="60677"/>
                      <a:pt x="20936" y="62466"/>
                    </a:cubicBezTo>
                    <a:cubicBezTo>
                      <a:pt x="21021" y="63659"/>
                      <a:pt x="21149" y="64851"/>
                      <a:pt x="21255" y="66044"/>
                    </a:cubicBezTo>
                    <a:cubicBezTo>
                      <a:pt x="21340" y="66875"/>
                      <a:pt x="21426" y="67727"/>
                      <a:pt x="21511" y="68557"/>
                    </a:cubicBezTo>
                    <a:cubicBezTo>
                      <a:pt x="21617" y="69920"/>
                      <a:pt x="21724" y="71262"/>
                      <a:pt x="21830" y="72604"/>
                    </a:cubicBezTo>
                    <a:cubicBezTo>
                      <a:pt x="21894" y="73498"/>
                      <a:pt x="21958" y="74371"/>
                      <a:pt x="22001" y="75245"/>
                    </a:cubicBezTo>
                    <a:cubicBezTo>
                      <a:pt x="22086" y="76565"/>
                      <a:pt x="22192" y="77864"/>
                      <a:pt x="22256" y="79163"/>
                    </a:cubicBezTo>
                    <a:cubicBezTo>
                      <a:pt x="22299" y="79930"/>
                      <a:pt x="22320" y="80697"/>
                      <a:pt x="22341" y="81463"/>
                    </a:cubicBezTo>
                    <a:cubicBezTo>
                      <a:pt x="22192" y="81613"/>
                      <a:pt x="22001" y="81698"/>
                      <a:pt x="21830" y="81719"/>
                    </a:cubicBezTo>
                    <a:cubicBezTo>
                      <a:pt x="21660" y="81762"/>
                      <a:pt x="21511" y="81847"/>
                      <a:pt x="21340" y="81889"/>
                    </a:cubicBezTo>
                    <a:cubicBezTo>
                      <a:pt x="20978" y="81975"/>
                      <a:pt x="20595" y="82102"/>
                      <a:pt x="20212" y="82145"/>
                    </a:cubicBezTo>
                    <a:cubicBezTo>
                      <a:pt x="19253" y="82294"/>
                      <a:pt x="18316" y="82422"/>
                      <a:pt x="17358" y="82528"/>
                    </a:cubicBezTo>
                    <a:cubicBezTo>
                      <a:pt x="16314" y="82656"/>
                      <a:pt x="15292" y="82763"/>
                      <a:pt x="14248" y="82869"/>
                    </a:cubicBezTo>
                    <a:cubicBezTo>
                      <a:pt x="13439" y="82933"/>
                      <a:pt x="12608" y="82976"/>
                      <a:pt x="11799" y="83040"/>
                    </a:cubicBezTo>
                    <a:cubicBezTo>
                      <a:pt x="11203" y="83061"/>
                      <a:pt x="10628" y="83103"/>
                      <a:pt x="10053" y="83103"/>
                    </a:cubicBezTo>
                    <a:cubicBezTo>
                      <a:pt x="9222" y="83125"/>
                      <a:pt x="8391" y="83125"/>
                      <a:pt x="7561" y="83146"/>
                    </a:cubicBezTo>
                    <a:cubicBezTo>
                      <a:pt x="6049" y="83167"/>
                      <a:pt x="4537" y="83189"/>
                      <a:pt x="3024" y="83231"/>
                    </a:cubicBezTo>
                    <a:cubicBezTo>
                      <a:pt x="2258" y="83252"/>
                      <a:pt x="1512" y="83274"/>
                      <a:pt x="746" y="83316"/>
                    </a:cubicBezTo>
                    <a:lnTo>
                      <a:pt x="320" y="83316"/>
                    </a:lnTo>
                    <a:cubicBezTo>
                      <a:pt x="362" y="83167"/>
                      <a:pt x="384" y="83061"/>
                      <a:pt x="405" y="82933"/>
                    </a:cubicBezTo>
                    <a:cubicBezTo>
                      <a:pt x="767" y="81549"/>
                      <a:pt x="1129" y="80186"/>
                      <a:pt x="1448" y="78801"/>
                    </a:cubicBezTo>
                    <a:cubicBezTo>
                      <a:pt x="1853" y="77055"/>
                      <a:pt x="2236" y="75308"/>
                      <a:pt x="2577" y="73562"/>
                    </a:cubicBezTo>
                    <a:cubicBezTo>
                      <a:pt x="2982" y="71518"/>
                      <a:pt x="3344" y="69473"/>
                      <a:pt x="3749" y="67428"/>
                    </a:cubicBezTo>
                    <a:cubicBezTo>
                      <a:pt x="4260" y="64915"/>
                      <a:pt x="4792" y="62402"/>
                      <a:pt x="5367" y="59889"/>
                    </a:cubicBezTo>
                    <a:cubicBezTo>
                      <a:pt x="5772" y="58185"/>
                      <a:pt x="6134" y="56503"/>
                      <a:pt x="6496" y="54799"/>
                    </a:cubicBezTo>
                    <a:cubicBezTo>
                      <a:pt x="6688" y="53947"/>
                      <a:pt x="6858" y="53095"/>
                      <a:pt x="7028" y="52243"/>
                    </a:cubicBezTo>
                    <a:cubicBezTo>
                      <a:pt x="7177" y="51583"/>
                      <a:pt x="7241" y="50923"/>
                      <a:pt x="7284" y="50263"/>
                    </a:cubicBezTo>
                    <a:cubicBezTo>
                      <a:pt x="7305" y="49900"/>
                      <a:pt x="7263" y="49538"/>
                      <a:pt x="7220" y="49176"/>
                    </a:cubicBezTo>
                    <a:cubicBezTo>
                      <a:pt x="7177" y="48750"/>
                      <a:pt x="7135" y="48346"/>
                      <a:pt x="7092" y="47920"/>
                    </a:cubicBezTo>
                    <a:cubicBezTo>
                      <a:pt x="7028" y="46876"/>
                      <a:pt x="7199" y="45875"/>
                      <a:pt x="7561" y="44896"/>
                    </a:cubicBezTo>
                    <a:cubicBezTo>
                      <a:pt x="7710" y="44555"/>
                      <a:pt x="7859" y="44214"/>
                      <a:pt x="7987" y="43873"/>
                    </a:cubicBezTo>
                    <a:cubicBezTo>
                      <a:pt x="8370" y="43000"/>
                      <a:pt x="8647" y="42127"/>
                      <a:pt x="8775" y="41190"/>
                    </a:cubicBezTo>
                    <a:cubicBezTo>
                      <a:pt x="8903" y="40423"/>
                      <a:pt x="8945" y="39656"/>
                      <a:pt x="8924" y="38890"/>
                    </a:cubicBezTo>
                    <a:cubicBezTo>
                      <a:pt x="8903" y="37590"/>
                      <a:pt x="8711" y="36334"/>
                      <a:pt x="8434" y="35077"/>
                    </a:cubicBezTo>
                    <a:cubicBezTo>
                      <a:pt x="8029" y="33161"/>
                      <a:pt x="7625" y="31222"/>
                      <a:pt x="7156" y="29306"/>
                    </a:cubicBezTo>
                    <a:cubicBezTo>
                      <a:pt x="6858" y="28177"/>
                      <a:pt x="6539" y="27027"/>
                      <a:pt x="6262" y="25877"/>
                    </a:cubicBezTo>
                    <a:cubicBezTo>
                      <a:pt x="6113" y="25302"/>
                      <a:pt x="5985" y="24705"/>
                      <a:pt x="5857" y="24109"/>
                    </a:cubicBezTo>
                    <a:cubicBezTo>
                      <a:pt x="5772" y="23726"/>
                      <a:pt x="5687" y="23342"/>
                      <a:pt x="5580" y="22959"/>
                    </a:cubicBezTo>
                    <a:cubicBezTo>
                      <a:pt x="5367" y="22128"/>
                      <a:pt x="5133" y="21298"/>
                      <a:pt x="4899" y="20467"/>
                    </a:cubicBezTo>
                    <a:cubicBezTo>
                      <a:pt x="4728" y="19871"/>
                      <a:pt x="4643" y="19253"/>
                      <a:pt x="4515" y="18636"/>
                    </a:cubicBezTo>
                    <a:cubicBezTo>
                      <a:pt x="4409" y="18061"/>
                      <a:pt x="4387" y="17507"/>
                      <a:pt x="4387" y="16932"/>
                    </a:cubicBezTo>
                    <a:cubicBezTo>
                      <a:pt x="4409" y="16208"/>
                      <a:pt x="4643" y="15590"/>
                      <a:pt x="5112" y="15036"/>
                    </a:cubicBezTo>
                    <a:cubicBezTo>
                      <a:pt x="5665" y="14397"/>
                      <a:pt x="6262" y="13801"/>
                      <a:pt x="6901" y="13247"/>
                    </a:cubicBezTo>
                    <a:cubicBezTo>
                      <a:pt x="7795" y="12481"/>
                      <a:pt x="8583" y="11650"/>
                      <a:pt x="9286" y="10713"/>
                    </a:cubicBezTo>
                    <a:cubicBezTo>
                      <a:pt x="10074" y="9669"/>
                      <a:pt x="10990" y="8754"/>
                      <a:pt x="11991" y="7902"/>
                    </a:cubicBezTo>
                    <a:cubicBezTo>
                      <a:pt x="12907" y="7114"/>
                      <a:pt x="13822" y="6347"/>
                      <a:pt x="14738" y="5580"/>
                    </a:cubicBezTo>
                    <a:cubicBezTo>
                      <a:pt x="14951" y="5410"/>
                      <a:pt x="15185" y="5239"/>
                      <a:pt x="15441" y="5069"/>
                    </a:cubicBezTo>
                    <a:cubicBezTo>
                      <a:pt x="15633" y="4941"/>
                      <a:pt x="15867" y="4835"/>
                      <a:pt x="16080" y="4728"/>
                    </a:cubicBezTo>
                    <a:cubicBezTo>
                      <a:pt x="16279" y="4640"/>
                      <a:pt x="16484" y="4603"/>
                      <a:pt x="16691" y="4603"/>
                    </a:cubicBezTo>
                    <a:close/>
                    <a:moveTo>
                      <a:pt x="42808" y="0"/>
                    </a:moveTo>
                    <a:cubicBezTo>
                      <a:pt x="42233" y="0"/>
                      <a:pt x="41722" y="235"/>
                      <a:pt x="41360" y="682"/>
                    </a:cubicBezTo>
                    <a:cubicBezTo>
                      <a:pt x="41147" y="937"/>
                      <a:pt x="40955" y="1235"/>
                      <a:pt x="40785" y="1512"/>
                    </a:cubicBezTo>
                    <a:cubicBezTo>
                      <a:pt x="40274" y="2300"/>
                      <a:pt x="39827" y="3110"/>
                      <a:pt x="39401" y="3940"/>
                    </a:cubicBezTo>
                    <a:cubicBezTo>
                      <a:pt x="39103" y="4537"/>
                      <a:pt x="38783" y="5112"/>
                      <a:pt x="38464" y="5687"/>
                    </a:cubicBezTo>
                    <a:cubicBezTo>
                      <a:pt x="38421" y="5772"/>
                      <a:pt x="38357" y="5857"/>
                      <a:pt x="38293" y="5942"/>
                    </a:cubicBezTo>
                    <a:cubicBezTo>
                      <a:pt x="37995" y="5942"/>
                      <a:pt x="37676" y="5964"/>
                      <a:pt x="37377" y="5964"/>
                    </a:cubicBezTo>
                    <a:cubicBezTo>
                      <a:pt x="37101" y="5964"/>
                      <a:pt x="36802" y="5964"/>
                      <a:pt x="36526" y="5942"/>
                    </a:cubicBezTo>
                    <a:cubicBezTo>
                      <a:pt x="36426" y="5942"/>
                      <a:pt x="36324" y="5945"/>
                      <a:pt x="36222" y="5945"/>
                    </a:cubicBezTo>
                    <a:cubicBezTo>
                      <a:pt x="36017" y="5945"/>
                      <a:pt x="35809" y="5935"/>
                      <a:pt x="35610" y="5878"/>
                    </a:cubicBezTo>
                    <a:cubicBezTo>
                      <a:pt x="35610" y="5665"/>
                      <a:pt x="35588" y="5452"/>
                      <a:pt x="35610" y="5261"/>
                    </a:cubicBezTo>
                    <a:cubicBezTo>
                      <a:pt x="35631" y="5005"/>
                      <a:pt x="35503" y="4856"/>
                      <a:pt x="35290" y="4750"/>
                    </a:cubicBezTo>
                    <a:cubicBezTo>
                      <a:pt x="35205" y="4728"/>
                      <a:pt x="35120" y="4686"/>
                      <a:pt x="35035" y="4664"/>
                    </a:cubicBezTo>
                    <a:cubicBezTo>
                      <a:pt x="34673" y="4579"/>
                      <a:pt x="34311" y="4494"/>
                      <a:pt x="33949" y="4430"/>
                    </a:cubicBezTo>
                    <a:cubicBezTo>
                      <a:pt x="33075" y="4260"/>
                      <a:pt x="32181" y="4238"/>
                      <a:pt x="31286" y="4238"/>
                    </a:cubicBezTo>
                    <a:cubicBezTo>
                      <a:pt x="30711" y="4238"/>
                      <a:pt x="30136" y="4281"/>
                      <a:pt x="29583" y="4430"/>
                    </a:cubicBezTo>
                    <a:cubicBezTo>
                      <a:pt x="29412" y="4473"/>
                      <a:pt x="29242" y="4515"/>
                      <a:pt x="29071" y="4579"/>
                    </a:cubicBezTo>
                    <a:cubicBezTo>
                      <a:pt x="28944" y="4643"/>
                      <a:pt x="28880" y="4728"/>
                      <a:pt x="28880" y="4899"/>
                    </a:cubicBezTo>
                    <a:cubicBezTo>
                      <a:pt x="28880" y="5474"/>
                      <a:pt x="28858" y="6070"/>
                      <a:pt x="28837" y="6666"/>
                    </a:cubicBezTo>
                    <a:cubicBezTo>
                      <a:pt x="28837" y="6730"/>
                      <a:pt x="28816" y="6794"/>
                      <a:pt x="28816" y="6879"/>
                    </a:cubicBezTo>
                    <a:lnTo>
                      <a:pt x="28624" y="6879"/>
                    </a:lnTo>
                    <a:cubicBezTo>
                      <a:pt x="28560" y="6879"/>
                      <a:pt x="28496" y="6858"/>
                      <a:pt x="28433" y="6837"/>
                    </a:cubicBezTo>
                    <a:cubicBezTo>
                      <a:pt x="28433" y="6752"/>
                      <a:pt x="28433" y="6688"/>
                      <a:pt x="28433" y="6602"/>
                    </a:cubicBezTo>
                    <a:cubicBezTo>
                      <a:pt x="28475" y="6240"/>
                      <a:pt x="28496" y="5857"/>
                      <a:pt x="28539" y="5495"/>
                    </a:cubicBezTo>
                    <a:cubicBezTo>
                      <a:pt x="28560" y="5282"/>
                      <a:pt x="28518" y="5197"/>
                      <a:pt x="28326" y="5133"/>
                    </a:cubicBezTo>
                    <a:cubicBezTo>
                      <a:pt x="28177" y="5069"/>
                      <a:pt x="28007" y="5048"/>
                      <a:pt x="27836" y="5005"/>
                    </a:cubicBezTo>
                    <a:cubicBezTo>
                      <a:pt x="27794" y="4995"/>
                      <a:pt x="27746" y="4995"/>
                      <a:pt x="27695" y="4995"/>
                    </a:cubicBezTo>
                    <a:cubicBezTo>
                      <a:pt x="27644" y="4995"/>
                      <a:pt x="27591" y="4995"/>
                      <a:pt x="27538" y="4984"/>
                    </a:cubicBezTo>
                    <a:cubicBezTo>
                      <a:pt x="27581" y="4899"/>
                      <a:pt x="27666" y="4899"/>
                      <a:pt x="27730" y="4877"/>
                    </a:cubicBezTo>
                    <a:cubicBezTo>
                      <a:pt x="27900" y="4813"/>
                      <a:pt x="28070" y="4771"/>
                      <a:pt x="28241" y="4707"/>
                    </a:cubicBezTo>
                    <a:cubicBezTo>
                      <a:pt x="28475" y="4643"/>
                      <a:pt x="28709" y="4515"/>
                      <a:pt x="28901" y="4345"/>
                    </a:cubicBezTo>
                    <a:cubicBezTo>
                      <a:pt x="29242" y="4068"/>
                      <a:pt x="29370" y="3685"/>
                      <a:pt x="29306" y="3237"/>
                    </a:cubicBezTo>
                    <a:cubicBezTo>
                      <a:pt x="29284" y="3024"/>
                      <a:pt x="29157" y="2833"/>
                      <a:pt x="28965" y="2726"/>
                    </a:cubicBezTo>
                    <a:cubicBezTo>
                      <a:pt x="28795" y="2641"/>
                      <a:pt x="28624" y="2535"/>
                      <a:pt x="28433" y="2471"/>
                    </a:cubicBezTo>
                    <a:cubicBezTo>
                      <a:pt x="27623" y="2173"/>
                      <a:pt x="26771" y="1896"/>
                      <a:pt x="25898" y="1747"/>
                    </a:cubicBezTo>
                    <a:cubicBezTo>
                      <a:pt x="24897" y="1555"/>
                      <a:pt x="23896" y="1363"/>
                      <a:pt x="22895" y="1108"/>
                    </a:cubicBezTo>
                    <a:cubicBezTo>
                      <a:pt x="22399" y="993"/>
                      <a:pt x="21885" y="913"/>
                      <a:pt x="21385" y="913"/>
                    </a:cubicBezTo>
                    <a:cubicBezTo>
                      <a:pt x="21327" y="913"/>
                      <a:pt x="21270" y="914"/>
                      <a:pt x="21213" y="916"/>
                    </a:cubicBezTo>
                    <a:cubicBezTo>
                      <a:pt x="20425" y="937"/>
                      <a:pt x="19658" y="1023"/>
                      <a:pt x="18912" y="1235"/>
                    </a:cubicBezTo>
                    <a:cubicBezTo>
                      <a:pt x="18039" y="1470"/>
                      <a:pt x="17166" y="1598"/>
                      <a:pt x="16272" y="1683"/>
                    </a:cubicBezTo>
                    <a:cubicBezTo>
                      <a:pt x="15910" y="1704"/>
                      <a:pt x="15547" y="1747"/>
                      <a:pt x="15207" y="1853"/>
                    </a:cubicBezTo>
                    <a:cubicBezTo>
                      <a:pt x="14376" y="2066"/>
                      <a:pt x="13716" y="2556"/>
                      <a:pt x="13247" y="3259"/>
                    </a:cubicBezTo>
                    <a:cubicBezTo>
                      <a:pt x="13013" y="3578"/>
                      <a:pt x="12843" y="3919"/>
                      <a:pt x="12672" y="4260"/>
                    </a:cubicBezTo>
                    <a:cubicBezTo>
                      <a:pt x="12417" y="4813"/>
                      <a:pt x="12161" y="5389"/>
                      <a:pt x="11927" y="5942"/>
                    </a:cubicBezTo>
                    <a:cubicBezTo>
                      <a:pt x="11501" y="7028"/>
                      <a:pt x="10947" y="8029"/>
                      <a:pt x="10351" y="9009"/>
                    </a:cubicBezTo>
                    <a:cubicBezTo>
                      <a:pt x="10266" y="9137"/>
                      <a:pt x="10159" y="9286"/>
                      <a:pt x="10053" y="9414"/>
                    </a:cubicBezTo>
                    <a:cubicBezTo>
                      <a:pt x="9754" y="9776"/>
                      <a:pt x="9456" y="10138"/>
                      <a:pt x="9158" y="10521"/>
                    </a:cubicBezTo>
                    <a:cubicBezTo>
                      <a:pt x="8519" y="11331"/>
                      <a:pt x="7816" y="12119"/>
                      <a:pt x="7028" y="12821"/>
                    </a:cubicBezTo>
                    <a:cubicBezTo>
                      <a:pt x="6432" y="13354"/>
                      <a:pt x="5878" y="13886"/>
                      <a:pt x="5325" y="14461"/>
                    </a:cubicBezTo>
                    <a:cubicBezTo>
                      <a:pt x="5154" y="14653"/>
                      <a:pt x="4984" y="14823"/>
                      <a:pt x="4835" y="15036"/>
                    </a:cubicBezTo>
                    <a:cubicBezTo>
                      <a:pt x="4473" y="15484"/>
                      <a:pt x="4238" y="15995"/>
                      <a:pt x="4196" y="16591"/>
                    </a:cubicBezTo>
                    <a:cubicBezTo>
                      <a:pt x="4132" y="17060"/>
                      <a:pt x="4132" y="17549"/>
                      <a:pt x="4196" y="18039"/>
                    </a:cubicBezTo>
                    <a:cubicBezTo>
                      <a:pt x="4281" y="18614"/>
                      <a:pt x="4387" y="19211"/>
                      <a:pt x="4494" y="19786"/>
                    </a:cubicBezTo>
                    <a:cubicBezTo>
                      <a:pt x="4664" y="20574"/>
                      <a:pt x="4920" y="21319"/>
                      <a:pt x="5154" y="22086"/>
                    </a:cubicBezTo>
                    <a:cubicBezTo>
                      <a:pt x="5239" y="22384"/>
                      <a:pt x="5346" y="22703"/>
                      <a:pt x="5410" y="23023"/>
                    </a:cubicBezTo>
                    <a:cubicBezTo>
                      <a:pt x="5687" y="24365"/>
                      <a:pt x="5964" y="25728"/>
                      <a:pt x="6326" y="27048"/>
                    </a:cubicBezTo>
                    <a:cubicBezTo>
                      <a:pt x="6539" y="27815"/>
                      <a:pt x="6730" y="28582"/>
                      <a:pt x="6922" y="29370"/>
                    </a:cubicBezTo>
                    <a:cubicBezTo>
                      <a:pt x="7412" y="31265"/>
                      <a:pt x="7816" y="33203"/>
                      <a:pt x="8221" y="35120"/>
                    </a:cubicBezTo>
                    <a:cubicBezTo>
                      <a:pt x="8477" y="36377"/>
                      <a:pt x="8668" y="37633"/>
                      <a:pt x="8690" y="38932"/>
                    </a:cubicBezTo>
                    <a:cubicBezTo>
                      <a:pt x="8711" y="39678"/>
                      <a:pt x="8690" y="40423"/>
                      <a:pt x="8562" y="41168"/>
                    </a:cubicBezTo>
                    <a:cubicBezTo>
                      <a:pt x="8413" y="42042"/>
                      <a:pt x="8157" y="42894"/>
                      <a:pt x="7816" y="43703"/>
                    </a:cubicBezTo>
                    <a:cubicBezTo>
                      <a:pt x="7646" y="44086"/>
                      <a:pt x="7497" y="44470"/>
                      <a:pt x="7348" y="44874"/>
                    </a:cubicBezTo>
                    <a:cubicBezTo>
                      <a:pt x="6986" y="45811"/>
                      <a:pt x="6794" y="46770"/>
                      <a:pt x="6879" y="47792"/>
                    </a:cubicBezTo>
                    <a:cubicBezTo>
                      <a:pt x="6901" y="48175"/>
                      <a:pt x="6943" y="48580"/>
                      <a:pt x="6965" y="48985"/>
                    </a:cubicBezTo>
                    <a:cubicBezTo>
                      <a:pt x="7007" y="49389"/>
                      <a:pt x="7050" y="49815"/>
                      <a:pt x="7050" y="50241"/>
                    </a:cubicBezTo>
                    <a:cubicBezTo>
                      <a:pt x="7028" y="50901"/>
                      <a:pt x="6943" y="51540"/>
                      <a:pt x="6815" y="52179"/>
                    </a:cubicBezTo>
                    <a:cubicBezTo>
                      <a:pt x="6645" y="53053"/>
                      <a:pt x="6475" y="53904"/>
                      <a:pt x="6283" y="54778"/>
                    </a:cubicBezTo>
                    <a:cubicBezTo>
                      <a:pt x="5900" y="56460"/>
                      <a:pt x="5538" y="58164"/>
                      <a:pt x="5154" y="59868"/>
                    </a:cubicBezTo>
                    <a:cubicBezTo>
                      <a:pt x="4622" y="62147"/>
                      <a:pt x="4111" y="64447"/>
                      <a:pt x="3663" y="66768"/>
                    </a:cubicBezTo>
                    <a:cubicBezTo>
                      <a:pt x="3301" y="68642"/>
                      <a:pt x="2961" y="70538"/>
                      <a:pt x="2577" y="72433"/>
                    </a:cubicBezTo>
                    <a:cubicBezTo>
                      <a:pt x="2173" y="74435"/>
                      <a:pt x="1768" y="76437"/>
                      <a:pt x="1321" y="78439"/>
                    </a:cubicBezTo>
                    <a:cubicBezTo>
                      <a:pt x="937" y="80079"/>
                      <a:pt x="575" y="81719"/>
                      <a:pt x="43" y="83316"/>
                    </a:cubicBezTo>
                    <a:cubicBezTo>
                      <a:pt x="0" y="83402"/>
                      <a:pt x="64" y="83508"/>
                      <a:pt x="171" y="83508"/>
                    </a:cubicBezTo>
                    <a:cubicBezTo>
                      <a:pt x="224" y="83519"/>
                      <a:pt x="282" y="83524"/>
                      <a:pt x="341" y="83524"/>
                    </a:cubicBezTo>
                    <a:cubicBezTo>
                      <a:pt x="400" y="83524"/>
                      <a:pt x="458" y="83519"/>
                      <a:pt x="511" y="83508"/>
                    </a:cubicBezTo>
                    <a:cubicBezTo>
                      <a:pt x="724" y="83508"/>
                      <a:pt x="959" y="83487"/>
                      <a:pt x="1193" y="83487"/>
                    </a:cubicBezTo>
                    <a:cubicBezTo>
                      <a:pt x="2428" y="83444"/>
                      <a:pt x="3663" y="83402"/>
                      <a:pt x="4877" y="83380"/>
                    </a:cubicBezTo>
                    <a:cubicBezTo>
                      <a:pt x="6027" y="83359"/>
                      <a:pt x="7177" y="83338"/>
                      <a:pt x="8328" y="83338"/>
                    </a:cubicBezTo>
                    <a:cubicBezTo>
                      <a:pt x="9563" y="83338"/>
                      <a:pt x="10798" y="83316"/>
                      <a:pt x="12033" y="83231"/>
                    </a:cubicBezTo>
                    <a:cubicBezTo>
                      <a:pt x="13290" y="83125"/>
                      <a:pt x="14568" y="83018"/>
                      <a:pt x="15846" y="82890"/>
                    </a:cubicBezTo>
                    <a:cubicBezTo>
                      <a:pt x="17273" y="82763"/>
                      <a:pt x="18678" y="82571"/>
                      <a:pt x="20084" y="82379"/>
                    </a:cubicBezTo>
                    <a:cubicBezTo>
                      <a:pt x="20701" y="82294"/>
                      <a:pt x="21298" y="82166"/>
                      <a:pt x="21873" y="81932"/>
                    </a:cubicBezTo>
                    <a:cubicBezTo>
                      <a:pt x="22086" y="81847"/>
                      <a:pt x="22299" y="81762"/>
                      <a:pt x="22533" y="81676"/>
                    </a:cubicBezTo>
                    <a:lnTo>
                      <a:pt x="22533" y="81293"/>
                    </a:lnTo>
                    <a:cubicBezTo>
                      <a:pt x="22533" y="79632"/>
                      <a:pt x="22384" y="77992"/>
                      <a:pt x="22277" y="76331"/>
                    </a:cubicBezTo>
                    <a:cubicBezTo>
                      <a:pt x="22256" y="75947"/>
                      <a:pt x="22235" y="75564"/>
                      <a:pt x="22214" y="75181"/>
                    </a:cubicBezTo>
                    <a:cubicBezTo>
                      <a:pt x="22150" y="74180"/>
                      <a:pt x="22086" y="73200"/>
                      <a:pt x="22022" y="72199"/>
                    </a:cubicBezTo>
                    <a:cubicBezTo>
                      <a:pt x="21958" y="71390"/>
                      <a:pt x="21894" y="70602"/>
                      <a:pt x="21830" y="69792"/>
                    </a:cubicBezTo>
                    <a:cubicBezTo>
                      <a:pt x="21745" y="68898"/>
                      <a:pt x="21660" y="68025"/>
                      <a:pt x="21575" y="67152"/>
                    </a:cubicBezTo>
                    <a:cubicBezTo>
                      <a:pt x="21489" y="66342"/>
                      <a:pt x="21404" y="65512"/>
                      <a:pt x="21340" y="64702"/>
                    </a:cubicBezTo>
                    <a:cubicBezTo>
                      <a:pt x="21255" y="63637"/>
                      <a:pt x="21149" y="62573"/>
                      <a:pt x="21085" y="61529"/>
                    </a:cubicBezTo>
                    <a:cubicBezTo>
                      <a:pt x="21000" y="60294"/>
                      <a:pt x="20936" y="59058"/>
                      <a:pt x="20872" y="57823"/>
                    </a:cubicBezTo>
                    <a:cubicBezTo>
                      <a:pt x="20851" y="57142"/>
                      <a:pt x="20808" y="56460"/>
                      <a:pt x="20787" y="55757"/>
                    </a:cubicBezTo>
                    <a:cubicBezTo>
                      <a:pt x="20744" y="53777"/>
                      <a:pt x="20701" y="51796"/>
                      <a:pt x="20765" y="49815"/>
                    </a:cubicBezTo>
                    <a:cubicBezTo>
                      <a:pt x="20787" y="48601"/>
                      <a:pt x="20829" y="47387"/>
                      <a:pt x="20957" y="46173"/>
                    </a:cubicBezTo>
                    <a:cubicBezTo>
                      <a:pt x="21064" y="45023"/>
                      <a:pt x="21234" y="43873"/>
                      <a:pt x="21340" y="42702"/>
                    </a:cubicBezTo>
                    <a:cubicBezTo>
                      <a:pt x="21468" y="41552"/>
                      <a:pt x="21830" y="40466"/>
                      <a:pt x="22427" y="39465"/>
                    </a:cubicBezTo>
                    <a:cubicBezTo>
                      <a:pt x="22831" y="38783"/>
                      <a:pt x="23172" y="38102"/>
                      <a:pt x="23491" y="37377"/>
                    </a:cubicBezTo>
                    <a:cubicBezTo>
                      <a:pt x="23854" y="36547"/>
                      <a:pt x="24301" y="35759"/>
                      <a:pt x="24833" y="35013"/>
                    </a:cubicBezTo>
                    <a:cubicBezTo>
                      <a:pt x="25067" y="34737"/>
                      <a:pt x="25238" y="34417"/>
                      <a:pt x="25451" y="34119"/>
                    </a:cubicBezTo>
                    <a:cubicBezTo>
                      <a:pt x="25493" y="34034"/>
                      <a:pt x="25557" y="33927"/>
                      <a:pt x="25621" y="33821"/>
                    </a:cubicBezTo>
                    <a:cubicBezTo>
                      <a:pt x="25685" y="33927"/>
                      <a:pt x="25749" y="33991"/>
                      <a:pt x="25792" y="34076"/>
                    </a:cubicBezTo>
                    <a:cubicBezTo>
                      <a:pt x="26068" y="34545"/>
                      <a:pt x="26431" y="34950"/>
                      <a:pt x="26878" y="35226"/>
                    </a:cubicBezTo>
                    <a:cubicBezTo>
                      <a:pt x="27219" y="35461"/>
                      <a:pt x="27581" y="35588"/>
                      <a:pt x="27985" y="35631"/>
                    </a:cubicBezTo>
                    <a:cubicBezTo>
                      <a:pt x="28032" y="35637"/>
                      <a:pt x="28077" y="35640"/>
                      <a:pt x="28121" y="35640"/>
                    </a:cubicBezTo>
                    <a:cubicBezTo>
                      <a:pt x="28378" y="35640"/>
                      <a:pt x="28591" y="35536"/>
                      <a:pt x="28773" y="35354"/>
                    </a:cubicBezTo>
                    <a:cubicBezTo>
                      <a:pt x="29008" y="35120"/>
                      <a:pt x="29135" y="34822"/>
                      <a:pt x="29199" y="34524"/>
                    </a:cubicBezTo>
                    <a:cubicBezTo>
                      <a:pt x="29306" y="33991"/>
                      <a:pt x="29348" y="33459"/>
                      <a:pt x="29348" y="32926"/>
                    </a:cubicBezTo>
                    <a:cubicBezTo>
                      <a:pt x="29348" y="31776"/>
                      <a:pt x="29327" y="30605"/>
                      <a:pt x="29221" y="29455"/>
                    </a:cubicBezTo>
                    <a:cubicBezTo>
                      <a:pt x="29221" y="29433"/>
                      <a:pt x="29221" y="29391"/>
                      <a:pt x="29242" y="29306"/>
                    </a:cubicBezTo>
                    <a:cubicBezTo>
                      <a:pt x="29710" y="29348"/>
                      <a:pt x="30179" y="29412"/>
                      <a:pt x="30626" y="29476"/>
                    </a:cubicBezTo>
                    <a:cubicBezTo>
                      <a:pt x="31052" y="29519"/>
                      <a:pt x="31478" y="29604"/>
                      <a:pt x="31925" y="29646"/>
                    </a:cubicBezTo>
                    <a:cubicBezTo>
                      <a:pt x="32884" y="29732"/>
                      <a:pt x="33863" y="29796"/>
                      <a:pt x="34843" y="29796"/>
                    </a:cubicBezTo>
                    <a:cubicBezTo>
                      <a:pt x="35056" y="29788"/>
                      <a:pt x="35269" y="29786"/>
                      <a:pt x="35483" y="29786"/>
                    </a:cubicBezTo>
                    <a:cubicBezTo>
                      <a:pt x="35910" y="29786"/>
                      <a:pt x="36341" y="29796"/>
                      <a:pt x="36781" y="29796"/>
                    </a:cubicBezTo>
                    <a:cubicBezTo>
                      <a:pt x="36952" y="29796"/>
                      <a:pt x="37101" y="29838"/>
                      <a:pt x="37250" y="29902"/>
                    </a:cubicBezTo>
                    <a:cubicBezTo>
                      <a:pt x="37527" y="30030"/>
                      <a:pt x="37803" y="30136"/>
                      <a:pt x="38080" y="30222"/>
                    </a:cubicBezTo>
                    <a:cubicBezTo>
                      <a:pt x="38677" y="30371"/>
                      <a:pt x="39294" y="30520"/>
                      <a:pt x="39891" y="30669"/>
                    </a:cubicBezTo>
                    <a:cubicBezTo>
                      <a:pt x="40568" y="30834"/>
                      <a:pt x="41257" y="30897"/>
                      <a:pt x="41950" y="30897"/>
                    </a:cubicBezTo>
                    <a:cubicBezTo>
                      <a:pt x="42151" y="30897"/>
                      <a:pt x="42352" y="30891"/>
                      <a:pt x="42553" y="30882"/>
                    </a:cubicBezTo>
                    <a:cubicBezTo>
                      <a:pt x="42702" y="30882"/>
                      <a:pt x="42830" y="30860"/>
                      <a:pt x="42957" y="30839"/>
                    </a:cubicBezTo>
                    <a:cubicBezTo>
                      <a:pt x="43383" y="30754"/>
                      <a:pt x="43809" y="30669"/>
                      <a:pt x="44235" y="30584"/>
                    </a:cubicBezTo>
                    <a:cubicBezTo>
                      <a:pt x="45109" y="30392"/>
                      <a:pt x="45982" y="30200"/>
                      <a:pt x="46812" y="29859"/>
                    </a:cubicBezTo>
                    <a:cubicBezTo>
                      <a:pt x="46926" y="29803"/>
                      <a:pt x="47030" y="29793"/>
                      <a:pt x="47137" y="29793"/>
                    </a:cubicBezTo>
                    <a:cubicBezTo>
                      <a:pt x="47191" y="29793"/>
                      <a:pt x="47245" y="29796"/>
                      <a:pt x="47302" y="29796"/>
                    </a:cubicBezTo>
                    <a:cubicBezTo>
                      <a:pt x="48303" y="29817"/>
                      <a:pt x="49304" y="29859"/>
                      <a:pt x="50305" y="29902"/>
                    </a:cubicBezTo>
                    <a:cubicBezTo>
                      <a:pt x="50513" y="29912"/>
                      <a:pt x="50720" y="29916"/>
                      <a:pt x="50926" y="29916"/>
                    </a:cubicBezTo>
                    <a:cubicBezTo>
                      <a:pt x="51606" y="29916"/>
                      <a:pt x="52276" y="29871"/>
                      <a:pt x="52946" y="29838"/>
                    </a:cubicBezTo>
                    <a:cubicBezTo>
                      <a:pt x="53507" y="29807"/>
                      <a:pt x="54057" y="29787"/>
                      <a:pt x="54604" y="29787"/>
                    </a:cubicBezTo>
                    <a:cubicBezTo>
                      <a:pt x="54804" y="29787"/>
                      <a:pt x="55004" y="29790"/>
                      <a:pt x="55204" y="29796"/>
                    </a:cubicBezTo>
                    <a:cubicBezTo>
                      <a:pt x="56439" y="29817"/>
                      <a:pt x="57695" y="29838"/>
                      <a:pt x="58931" y="29881"/>
                    </a:cubicBezTo>
                    <a:cubicBezTo>
                      <a:pt x="59378" y="29881"/>
                      <a:pt x="59825" y="29923"/>
                      <a:pt x="60272" y="29945"/>
                    </a:cubicBezTo>
                    <a:cubicBezTo>
                      <a:pt x="60379" y="29945"/>
                      <a:pt x="60464" y="29945"/>
                      <a:pt x="60571" y="29966"/>
                    </a:cubicBezTo>
                    <a:cubicBezTo>
                      <a:pt x="60805" y="29966"/>
                      <a:pt x="61018" y="29881"/>
                      <a:pt x="61210" y="29753"/>
                    </a:cubicBezTo>
                    <a:cubicBezTo>
                      <a:pt x="61359" y="29646"/>
                      <a:pt x="61444" y="29497"/>
                      <a:pt x="61465" y="29306"/>
                    </a:cubicBezTo>
                    <a:cubicBezTo>
                      <a:pt x="61550" y="28347"/>
                      <a:pt x="61572" y="27389"/>
                      <a:pt x="61550" y="26431"/>
                    </a:cubicBezTo>
                    <a:cubicBezTo>
                      <a:pt x="61529" y="24301"/>
                      <a:pt x="61422" y="22171"/>
                      <a:pt x="61359" y="20020"/>
                    </a:cubicBezTo>
                    <a:cubicBezTo>
                      <a:pt x="61337" y="19275"/>
                      <a:pt x="61295" y="18529"/>
                      <a:pt x="61273" y="17784"/>
                    </a:cubicBezTo>
                    <a:cubicBezTo>
                      <a:pt x="61231" y="16676"/>
                      <a:pt x="61210" y="15547"/>
                      <a:pt x="61167" y="14440"/>
                    </a:cubicBezTo>
                    <a:cubicBezTo>
                      <a:pt x="61167" y="14099"/>
                      <a:pt x="61167" y="13758"/>
                      <a:pt x="61146" y="13439"/>
                    </a:cubicBezTo>
                    <a:cubicBezTo>
                      <a:pt x="61082" y="12012"/>
                      <a:pt x="61167" y="10606"/>
                      <a:pt x="61210" y="9201"/>
                    </a:cubicBezTo>
                    <a:cubicBezTo>
                      <a:pt x="61231" y="8903"/>
                      <a:pt x="61188" y="8604"/>
                      <a:pt x="61188" y="8328"/>
                    </a:cubicBezTo>
                    <a:cubicBezTo>
                      <a:pt x="61188" y="8264"/>
                      <a:pt x="61167" y="8200"/>
                      <a:pt x="61146" y="8157"/>
                    </a:cubicBezTo>
                    <a:cubicBezTo>
                      <a:pt x="61124" y="8093"/>
                      <a:pt x="61082" y="8029"/>
                      <a:pt x="61018" y="7966"/>
                    </a:cubicBezTo>
                    <a:cubicBezTo>
                      <a:pt x="61231" y="7774"/>
                      <a:pt x="61295" y="7540"/>
                      <a:pt x="61316" y="7284"/>
                    </a:cubicBezTo>
                    <a:cubicBezTo>
                      <a:pt x="61380" y="6773"/>
                      <a:pt x="61444" y="6283"/>
                      <a:pt x="61465" y="5772"/>
                    </a:cubicBezTo>
                    <a:cubicBezTo>
                      <a:pt x="61486" y="5005"/>
                      <a:pt x="61486" y="4238"/>
                      <a:pt x="61486" y="3493"/>
                    </a:cubicBezTo>
                    <a:cubicBezTo>
                      <a:pt x="61486" y="3067"/>
                      <a:pt x="61486" y="2662"/>
                      <a:pt x="61444" y="2258"/>
                    </a:cubicBezTo>
                    <a:cubicBezTo>
                      <a:pt x="61422" y="1811"/>
                      <a:pt x="61316" y="1363"/>
                      <a:pt x="61146" y="959"/>
                    </a:cubicBezTo>
                    <a:cubicBezTo>
                      <a:pt x="60933" y="511"/>
                      <a:pt x="60613" y="235"/>
                      <a:pt x="60145" y="149"/>
                    </a:cubicBezTo>
                    <a:cubicBezTo>
                      <a:pt x="59953" y="107"/>
                      <a:pt x="59761" y="64"/>
                      <a:pt x="59570" y="64"/>
                    </a:cubicBezTo>
                    <a:cubicBezTo>
                      <a:pt x="58931" y="22"/>
                      <a:pt x="58313" y="0"/>
                      <a:pt x="576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60" name="Google Shape;1460;p39"/>
              <p:cNvSpPr/>
              <p:nvPr/>
            </p:nvSpPr>
            <p:spPr>
              <a:xfrm>
                <a:off x="3233223" y="1467290"/>
                <a:ext cx="685019" cy="371500"/>
              </a:xfrm>
              <a:custGeom>
                <a:avLst/>
                <a:gdLst/>
                <a:ahLst/>
                <a:cxnLst/>
                <a:rect l="l" t="t" r="r" b="b"/>
                <a:pathLst>
                  <a:path w="12098" h="6561" extrusionOk="0">
                    <a:moveTo>
                      <a:pt x="10354" y="269"/>
                    </a:moveTo>
                    <a:cubicBezTo>
                      <a:pt x="10376" y="269"/>
                      <a:pt x="10396" y="271"/>
                      <a:pt x="10415" y="278"/>
                    </a:cubicBezTo>
                    <a:cubicBezTo>
                      <a:pt x="10586" y="299"/>
                      <a:pt x="10777" y="320"/>
                      <a:pt x="10948" y="384"/>
                    </a:cubicBezTo>
                    <a:cubicBezTo>
                      <a:pt x="11267" y="469"/>
                      <a:pt x="11523" y="682"/>
                      <a:pt x="11650" y="1002"/>
                    </a:cubicBezTo>
                    <a:cubicBezTo>
                      <a:pt x="11714" y="1215"/>
                      <a:pt x="11778" y="1449"/>
                      <a:pt x="11800" y="1662"/>
                    </a:cubicBezTo>
                    <a:cubicBezTo>
                      <a:pt x="11906" y="2642"/>
                      <a:pt x="11949" y="3621"/>
                      <a:pt x="11842" y="4601"/>
                    </a:cubicBezTo>
                    <a:cubicBezTo>
                      <a:pt x="11800" y="4814"/>
                      <a:pt x="11778" y="5027"/>
                      <a:pt x="11736" y="5240"/>
                    </a:cubicBezTo>
                    <a:cubicBezTo>
                      <a:pt x="11714" y="5389"/>
                      <a:pt x="11693" y="5538"/>
                      <a:pt x="11650" y="5666"/>
                    </a:cubicBezTo>
                    <a:cubicBezTo>
                      <a:pt x="11587" y="5900"/>
                      <a:pt x="11416" y="6028"/>
                      <a:pt x="11182" y="6071"/>
                    </a:cubicBezTo>
                    <a:cubicBezTo>
                      <a:pt x="10969" y="6103"/>
                      <a:pt x="10769" y="6148"/>
                      <a:pt x="10553" y="6148"/>
                    </a:cubicBezTo>
                    <a:cubicBezTo>
                      <a:pt x="10488" y="6148"/>
                      <a:pt x="10421" y="6144"/>
                      <a:pt x="10351" y="6134"/>
                    </a:cubicBezTo>
                    <a:cubicBezTo>
                      <a:pt x="10351" y="6092"/>
                      <a:pt x="10330" y="6071"/>
                      <a:pt x="10330" y="6028"/>
                    </a:cubicBezTo>
                    <a:cubicBezTo>
                      <a:pt x="10266" y="5432"/>
                      <a:pt x="10224" y="4857"/>
                      <a:pt x="10224" y="4260"/>
                    </a:cubicBezTo>
                    <a:cubicBezTo>
                      <a:pt x="10224" y="3110"/>
                      <a:pt x="10202" y="1939"/>
                      <a:pt x="10181" y="789"/>
                    </a:cubicBezTo>
                    <a:lnTo>
                      <a:pt x="10181" y="299"/>
                    </a:lnTo>
                    <a:cubicBezTo>
                      <a:pt x="10241" y="284"/>
                      <a:pt x="10301" y="269"/>
                      <a:pt x="10354" y="269"/>
                    </a:cubicBezTo>
                    <a:close/>
                    <a:moveTo>
                      <a:pt x="9032" y="202"/>
                    </a:moveTo>
                    <a:cubicBezTo>
                      <a:pt x="9390" y="202"/>
                      <a:pt x="9777" y="230"/>
                      <a:pt x="9968" y="278"/>
                    </a:cubicBezTo>
                    <a:cubicBezTo>
                      <a:pt x="9968" y="341"/>
                      <a:pt x="9989" y="405"/>
                      <a:pt x="9989" y="469"/>
                    </a:cubicBezTo>
                    <a:cubicBezTo>
                      <a:pt x="10011" y="1619"/>
                      <a:pt x="10032" y="2791"/>
                      <a:pt x="10032" y="3941"/>
                    </a:cubicBezTo>
                    <a:cubicBezTo>
                      <a:pt x="10011" y="4580"/>
                      <a:pt x="10053" y="5197"/>
                      <a:pt x="10117" y="5815"/>
                    </a:cubicBezTo>
                    <a:cubicBezTo>
                      <a:pt x="10117" y="5943"/>
                      <a:pt x="10138" y="6071"/>
                      <a:pt x="10074" y="6198"/>
                    </a:cubicBezTo>
                    <a:cubicBezTo>
                      <a:pt x="9585" y="6262"/>
                      <a:pt x="9073" y="6284"/>
                      <a:pt x="8541" y="6284"/>
                    </a:cubicBezTo>
                    <a:cubicBezTo>
                      <a:pt x="8371" y="4239"/>
                      <a:pt x="8285" y="2258"/>
                      <a:pt x="8349" y="256"/>
                    </a:cubicBezTo>
                    <a:cubicBezTo>
                      <a:pt x="8489" y="219"/>
                      <a:pt x="8752" y="202"/>
                      <a:pt x="9032" y="202"/>
                    </a:cubicBezTo>
                    <a:close/>
                    <a:moveTo>
                      <a:pt x="7757" y="210"/>
                    </a:moveTo>
                    <a:cubicBezTo>
                      <a:pt x="7867" y="210"/>
                      <a:pt x="7973" y="217"/>
                      <a:pt x="8072" y="235"/>
                    </a:cubicBezTo>
                    <a:cubicBezTo>
                      <a:pt x="8094" y="278"/>
                      <a:pt x="8115" y="299"/>
                      <a:pt x="8115" y="320"/>
                    </a:cubicBezTo>
                    <a:cubicBezTo>
                      <a:pt x="8136" y="341"/>
                      <a:pt x="8136" y="384"/>
                      <a:pt x="8136" y="427"/>
                    </a:cubicBezTo>
                    <a:cubicBezTo>
                      <a:pt x="8115" y="2365"/>
                      <a:pt x="8179" y="4303"/>
                      <a:pt x="8328" y="6262"/>
                    </a:cubicBezTo>
                    <a:lnTo>
                      <a:pt x="8349" y="6262"/>
                    </a:lnTo>
                    <a:cubicBezTo>
                      <a:pt x="8152" y="6289"/>
                      <a:pt x="7727" y="6307"/>
                      <a:pt x="7335" y="6307"/>
                    </a:cubicBezTo>
                    <a:cubicBezTo>
                      <a:pt x="7093" y="6307"/>
                      <a:pt x="6864" y="6300"/>
                      <a:pt x="6709" y="6284"/>
                    </a:cubicBezTo>
                    <a:cubicBezTo>
                      <a:pt x="6709" y="6220"/>
                      <a:pt x="6688" y="6156"/>
                      <a:pt x="6688" y="6092"/>
                    </a:cubicBezTo>
                    <a:cubicBezTo>
                      <a:pt x="6688" y="4771"/>
                      <a:pt x="6646" y="3451"/>
                      <a:pt x="6560" y="2109"/>
                    </a:cubicBezTo>
                    <a:cubicBezTo>
                      <a:pt x="6518" y="1577"/>
                      <a:pt x="6518" y="1044"/>
                      <a:pt x="6496" y="491"/>
                    </a:cubicBezTo>
                    <a:cubicBezTo>
                      <a:pt x="6496" y="427"/>
                      <a:pt x="6496" y="341"/>
                      <a:pt x="6518" y="256"/>
                    </a:cubicBezTo>
                    <a:cubicBezTo>
                      <a:pt x="6627" y="229"/>
                      <a:pt x="6741" y="221"/>
                      <a:pt x="6855" y="221"/>
                    </a:cubicBezTo>
                    <a:cubicBezTo>
                      <a:pt x="7007" y="221"/>
                      <a:pt x="7160" y="235"/>
                      <a:pt x="7306" y="235"/>
                    </a:cubicBezTo>
                    <a:cubicBezTo>
                      <a:pt x="7453" y="223"/>
                      <a:pt x="7608" y="210"/>
                      <a:pt x="7757" y="210"/>
                    </a:cubicBezTo>
                    <a:close/>
                    <a:moveTo>
                      <a:pt x="4047" y="272"/>
                    </a:moveTo>
                    <a:cubicBezTo>
                      <a:pt x="4148" y="272"/>
                      <a:pt x="4250" y="278"/>
                      <a:pt x="4345" y="299"/>
                    </a:cubicBezTo>
                    <a:cubicBezTo>
                      <a:pt x="4367" y="320"/>
                      <a:pt x="4367" y="320"/>
                      <a:pt x="4388" y="341"/>
                    </a:cubicBezTo>
                    <a:cubicBezTo>
                      <a:pt x="4388" y="341"/>
                      <a:pt x="4388" y="363"/>
                      <a:pt x="4388" y="363"/>
                    </a:cubicBezTo>
                    <a:cubicBezTo>
                      <a:pt x="4473" y="2301"/>
                      <a:pt x="4558" y="4239"/>
                      <a:pt x="4622" y="6198"/>
                    </a:cubicBezTo>
                    <a:cubicBezTo>
                      <a:pt x="4622" y="6220"/>
                      <a:pt x="4622" y="6262"/>
                      <a:pt x="4601" y="6305"/>
                    </a:cubicBezTo>
                    <a:cubicBezTo>
                      <a:pt x="4449" y="6340"/>
                      <a:pt x="4038" y="6356"/>
                      <a:pt x="3625" y="6356"/>
                    </a:cubicBezTo>
                    <a:cubicBezTo>
                      <a:pt x="3288" y="6356"/>
                      <a:pt x="2949" y="6345"/>
                      <a:pt x="2748" y="6326"/>
                    </a:cubicBezTo>
                    <a:cubicBezTo>
                      <a:pt x="2748" y="6262"/>
                      <a:pt x="2705" y="6177"/>
                      <a:pt x="2705" y="6113"/>
                    </a:cubicBezTo>
                    <a:cubicBezTo>
                      <a:pt x="2705" y="5772"/>
                      <a:pt x="2684" y="5432"/>
                      <a:pt x="2684" y="5091"/>
                    </a:cubicBezTo>
                    <a:cubicBezTo>
                      <a:pt x="2684" y="4026"/>
                      <a:pt x="2620" y="2940"/>
                      <a:pt x="2556" y="1875"/>
                    </a:cubicBezTo>
                    <a:cubicBezTo>
                      <a:pt x="2535" y="1449"/>
                      <a:pt x="2514" y="1002"/>
                      <a:pt x="2492" y="576"/>
                    </a:cubicBezTo>
                    <a:cubicBezTo>
                      <a:pt x="2492" y="491"/>
                      <a:pt x="2514" y="405"/>
                      <a:pt x="2514" y="299"/>
                    </a:cubicBezTo>
                    <a:cubicBezTo>
                      <a:pt x="2620" y="278"/>
                      <a:pt x="2727" y="272"/>
                      <a:pt x="2831" y="272"/>
                    </a:cubicBezTo>
                    <a:cubicBezTo>
                      <a:pt x="2934" y="272"/>
                      <a:pt x="3036" y="278"/>
                      <a:pt x="3131" y="278"/>
                    </a:cubicBezTo>
                    <a:lnTo>
                      <a:pt x="3749" y="278"/>
                    </a:lnTo>
                    <a:cubicBezTo>
                      <a:pt x="3845" y="278"/>
                      <a:pt x="3946" y="272"/>
                      <a:pt x="4047" y="272"/>
                    </a:cubicBezTo>
                    <a:close/>
                    <a:moveTo>
                      <a:pt x="5657" y="239"/>
                    </a:moveTo>
                    <a:cubicBezTo>
                      <a:pt x="5922" y="239"/>
                      <a:pt x="6159" y="251"/>
                      <a:pt x="6283" y="278"/>
                    </a:cubicBezTo>
                    <a:cubicBezTo>
                      <a:pt x="6305" y="831"/>
                      <a:pt x="6326" y="1342"/>
                      <a:pt x="6347" y="1854"/>
                    </a:cubicBezTo>
                    <a:cubicBezTo>
                      <a:pt x="6411" y="3068"/>
                      <a:pt x="6454" y="4282"/>
                      <a:pt x="6496" y="5474"/>
                    </a:cubicBezTo>
                    <a:cubicBezTo>
                      <a:pt x="6518" y="5687"/>
                      <a:pt x="6496" y="5900"/>
                      <a:pt x="6496" y="6092"/>
                    </a:cubicBezTo>
                    <a:cubicBezTo>
                      <a:pt x="6475" y="6156"/>
                      <a:pt x="6454" y="6241"/>
                      <a:pt x="6454" y="6305"/>
                    </a:cubicBezTo>
                    <a:cubicBezTo>
                      <a:pt x="6266" y="6340"/>
                      <a:pt x="5917" y="6356"/>
                      <a:pt x="5581" y="6356"/>
                    </a:cubicBezTo>
                    <a:cubicBezTo>
                      <a:pt x="5307" y="6356"/>
                      <a:pt x="5041" y="6345"/>
                      <a:pt x="4878" y="6326"/>
                    </a:cubicBezTo>
                    <a:cubicBezTo>
                      <a:pt x="4857" y="6262"/>
                      <a:pt x="4835" y="6198"/>
                      <a:pt x="4835" y="6156"/>
                    </a:cubicBezTo>
                    <a:cubicBezTo>
                      <a:pt x="4750" y="4239"/>
                      <a:pt x="4622" y="2343"/>
                      <a:pt x="4601" y="427"/>
                    </a:cubicBezTo>
                    <a:cubicBezTo>
                      <a:pt x="4601" y="384"/>
                      <a:pt x="4622" y="341"/>
                      <a:pt x="4622" y="299"/>
                    </a:cubicBezTo>
                    <a:cubicBezTo>
                      <a:pt x="4870" y="262"/>
                      <a:pt x="5290" y="239"/>
                      <a:pt x="5657" y="239"/>
                    </a:cubicBezTo>
                    <a:close/>
                    <a:moveTo>
                      <a:pt x="1585" y="272"/>
                    </a:moveTo>
                    <a:cubicBezTo>
                      <a:pt x="1806" y="272"/>
                      <a:pt x="2024" y="278"/>
                      <a:pt x="2237" y="278"/>
                    </a:cubicBezTo>
                    <a:cubicBezTo>
                      <a:pt x="2258" y="320"/>
                      <a:pt x="2258" y="320"/>
                      <a:pt x="2280" y="320"/>
                    </a:cubicBezTo>
                    <a:cubicBezTo>
                      <a:pt x="2280" y="341"/>
                      <a:pt x="2280" y="341"/>
                      <a:pt x="2280" y="363"/>
                    </a:cubicBezTo>
                    <a:cubicBezTo>
                      <a:pt x="2386" y="2258"/>
                      <a:pt x="2492" y="4132"/>
                      <a:pt x="2514" y="6028"/>
                    </a:cubicBezTo>
                    <a:cubicBezTo>
                      <a:pt x="2514" y="6113"/>
                      <a:pt x="2514" y="6177"/>
                      <a:pt x="2514" y="6241"/>
                    </a:cubicBezTo>
                    <a:cubicBezTo>
                      <a:pt x="2514" y="6262"/>
                      <a:pt x="2492" y="6284"/>
                      <a:pt x="2450" y="6347"/>
                    </a:cubicBezTo>
                    <a:cubicBezTo>
                      <a:pt x="2250" y="6357"/>
                      <a:pt x="2050" y="6366"/>
                      <a:pt x="1850" y="6366"/>
                    </a:cubicBezTo>
                    <a:cubicBezTo>
                      <a:pt x="1603" y="6366"/>
                      <a:pt x="1355" y="6352"/>
                      <a:pt x="1108" y="6305"/>
                    </a:cubicBezTo>
                    <a:cubicBezTo>
                      <a:pt x="938" y="6262"/>
                      <a:pt x="767" y="6198"/>
                      <a:pt x="597" y="6134"/>
                    </a:cubicBezTo>
                    <a:cubicBezTo>
                      <a:pt x="469" y="6071"/>
                      <a:pt x="384" y="5943"/>
                      <a:pt x="363" y="5794"/>
                    </a:cubicBezTo>
                    <a:cubicBezTo>
                      <a:pt x="341" y="5645"/>
                      <a:pt x="320" y="5517"/>
                      <a:pt x="299" y="5368"/>
                    </a:cubicBezTo>
                    <a:cubicBezTo>
                      <a:pt x="214" y="4282"/>
                      <a:pt x="192" y="3195"/>
                      <a:pt x="235" y="2109"/>
                    </a:cubicBezTo>
                    <a:cubicBezTo>
                      <a:pt x="256" y="1726"/>
                      <a:pt x="278" y="1364"/>
                      <a:pt x="320" y="980"/>
                    </a:cubicBezTo>
                    <a:cubicBezTo>
                      <a:pt x="320" y="917"/>
                      <a:pt x="320" y="853"/>
                      <a:pt x="363" y="767"/>
                    </a:cubicBezTo>
                    <a:cubicBezTo>
                      <a:pt x="448" y="512"/>
                      <a:pt x="597" y="320"/>
                      <a:pt x="916" y="299"/>
                    </a:cubicBezTo>
                    <a:cubicBezTo>
                      <a:pt x="1140" y="278"/>
                      <a:pt x="1364" y="272"/>
                      <a:pt x="1585" y="272"/>
                    </a:cubicBezTo>
                    <a:close/>
                    <a:moveTo>
                      <a:pt x="8413" y="1"/>
                    </a:moveTo>
                    <a:cubicBezTo>
                      <a:pt x="7519" y="22"/>
                      <a:pt x="6624" y="43"/>
                      <a:pt x="5282" y="65"/>
                    </a:cubicBezTo>
                    <a:lnTo>
                      <a:pt x="5282" y="43"/>
                    </a:lnTo>
                    <a:cubicBezTo>
                      <a:pt x="4644" y="65"/>
                      <a:pt x="3557" y="65"/>
                      <a:pt x="2471" y="65"/>
                    </a:cubicBezTo>
                    <a:lnTo>
                      <a:pt x="1577" y="65"/>
                    </a:lnTo>
                    <a:cubicBezTo>
                      <a:pt x="1321" y="65"/>
                      <a:pt x="1066" y="86"/>
                      <a:pt x="810" y="107"/>
                    </a:cubicBezTo>
                    <a:cubicBezTo>
                      <a:pt x="725" y="129"/>
                      <a:pt x="640" y="150"/>
                      <a:pt x="576" y="192"/>
                    </a:cubicBezTo>
                    <a:cubicBezTo>
                      <a:pt x="363" y="299"/>
                      <a:pt x="171" y="427"/>
                      <a:pt x="150" y="682"/>
                    </a:cubicBezTo>
                    <a:cubicBezTo>
                      <a:pt x="86" y="1364"/>
                      <a:pt x="22" y="2067"/>
                      <a:pt x="22" y="2748"/>
                    </a:cubicBezTo>
                    <a:cubicBezTo>
                      <a:pt x="1" y="3557"/>
                      <a:pt x="43" y="4367"/>
                      <a:pt x="86" y="5176"/>
                    </a:cubicBezTo>
                    <a:cubicBezTo>
                      <a:pt x="86" y="5368"/>
                      <a:pt x="128" y="5559"/>
                      <a:pt x="150" y="5751"/>
                    </a:cubicBezTo>
                    <a:cubicBezTo>
                      <a:pt x="171" y="6028"/>
                      <a:pt x="320" y="6220"/>
                      <a:pt x="576" y="6326"/>
                    </a:cubicBezTo>
                    <a:cubicBezTo>
                      <a:pt x="682" y="6369"/>
                      <a:pt x="767" y="6411"/>
                      <a:pt x="874" y="6433"/>
                    </a:cubicBezTo>
                    <a:cubicBezTo>
                      <a:pt x="1193" y="6539"/>
                      <a:pt x="1513" y="6560"/>
                      <a:pt x="1854" y="6560"/>
                    </a:cubicBezTo>
                    <a:cubicBezTo>
                      <a:pt x="2833" y="6560"/>
                      <a:pt x="3813" y="6560"/>
                      <a:pt x="4793" y="6539"/>
                    </a:cubicBezTo>
                    <a:cubicBezTo>
                      <a:pt x="5794" y="6539"/>
                      <a:pt x="6816" y="6518"/>
                      <a:pt x="7838" y="6496"/>
                    </a:cubicBezTo>
                    <a:cubicBezTo>
                      <a:pt x="8882" y="6496"/>
                      <a:pt x="9925" y="6433"/>
                      <a:pt x="10969" y="6305"/>
                    </a:cubicBezTo>
                    <a:cubicBezTo>
                      <a:pt x="11629" y="6220"/>
                      <a:pt x="11800" y="6007"/>
                      <a:pt x="11906" y="5474"/>
                    </a:cubicBezTo>
                    <a:cubicBezTo>
                      <a:pt x="12013" y="4878"/>
                      <a:pt x="12098" y="4282"/>
                      <a:pt x="12098" y="3664"/>
                    </a:cubicBezTo>
                    <a:cubicBezTo>
                      <a:pt x="12098" y="3068"/>
                      <a:pt x="12076" y="2471"/>
                      <a:pt x="12034" y="1854"/>
                    </a:cubicBezTo>
                    <a:cubicBezTo>
                      <a:pt x="12013" y="1534"/>
                      <a:pt x="11949" y="1215"/>
                      <a:pt x="11821" y="917"/>
                    </a:cubicBezTo>
                    <a:cubicBezTo>
                      <a:pt x="11672" y="554"/>
                      <a:pt x="11395" y="299"/>
                      <a:pt x="11012" y="192"/>
                    </a:cubicBezTo>
                    <a:cubicBezTo>
                      <a:pt x="10777" y="129"/>
                      <a:pt x="10522" y="65"/>
                      <a:pt x="10266" y="65"/>
                    </a:cubicBezTo>
                    <a:cubicBezTo>
                      <a:pt x="9648" y="22"/>
                      <a:pt x="9031" y="1"/>
                      <a:pt x="84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61" name="Google Shape;1461;p39"/>
              <p:cNvSpPr/>
              <p:nvPr/>
            </p:nvSpPr>
            <p:spPr>
              <a:xfrm>
                <a:off x="2697795" y="1677135"/>
                <a:ext cx="487237" cy="162846"/>
              </a:xfrm>
              <a:custGeom>
                <a:avLst/>
                <a:gdLst/>
                <a:ahLst/>
                <a:cxnLst/>
                <a:rect l="l" t="t" r="r" b="b"/>
                <a:pathLst>
                  <a:path w="8605" h="2876" extrusionOk="0">
                    <a:moveTo>
                      <a:pt x="7582" y="201"/>
                    </a:moveTo>
                    <a:cubicBezTo>
                      <a:pt x="7717" y="201"/>
                      <a:pt x="7852" y="216"/>
                      <a:pt x="7987" y="256"/>
                    </a:cubicBezTo>
                    <a:cubicBezTo>
                      <a:pt x="8136" y="299"/>
                      <a:pt x="8221" y="363"/>
                      <a:pt x="8243" y="533"/>
                    </a:cubicBezTo>
                    <a:cubicBezTo>
                      <a:pt x="8285" y="938"/>
                      <a:pt x="8328" y="1342"/>
                      <a:pt x="8370" y="1747"/>
                    </a:cubicBezTo>
                    <a:cubicBezTo>
                      <a:pt x="8370" y="1811"/>
                      <a:pt x="8370" y="1896"/>
                      <a:pt x="8370" y="1960"/>
                    </a:cubicBezTo>
                    <a:cubicBezTo>
                      <a:pt x="8370" y="2386"/>
                      <a:pt x="8264" y="2514"/>
                      <a:pt x="7838" y="2514"/>
                    </a:cubicBezTo>
                    <a:cubicBezTo>
                      <a:pt x="7220" y="2556"/>
                      <a:pt x="6624" y="2556"/>
                      <a:pt x="6006" y="2578"/>
                    </a:cubicBezTo>
                    <a:cubicBezTo>
                      <a:pt x="5176" y="2599"/>
                      <a:pt x="4367" y="2599"/>
                      <a:pt x="3536" y="2620"/>
                    </a:cubicBezTo>
                    <a:cubicBezTo>
                      <a:pt x="2812" y="2620"/>
                      <a:pt x="2088" y="2663"/>
                      <a:pt x="1364" y="2663"/>
                    </a:cubicBezTo>
                    <a:cubicBezTo>
                      <a:pt x="1300" y="2670"/>
                      <a:pt x="1233" y="2672"/>
                      <a:pt x="1166" y="2672"/>
                    </a:cubicBezTo>
                    <a:cubicBezTo>
                      <a:pt x="1030" y="2672"/>
                      <a:pt x="888" y="2663"/>
                      <a:pt x="746" y="2663"/>
                    </a:cubicBezTo>
                    <a:cubicBezTo>
                      <a:pt x="576" y="2641"/>
                      <a:pt x="426" y="2620"/>
                      <a:pt x="256" y="2514"/>
                    </a:cubicBezTo>
                    <a:cubicBezTo>
                      <a:pt x="256" y="2322"/>
                      <a:pt x="320" y="2194"/>
                      <a:pt x="405" y="2088"/>
                    </a:cubicBezTo>
                    <a:cubicBezTo>
                      <a:pt x="703" y="1577"/>
                      <a:pt x="1002" y="1065"/>
                      <a:pt x="1300" y="554"/>
                    </a:cubicBezTo>
                    <a:cubicBezTo>
                      <a:pt x="1406" y="341"/>
                      <a:pt x="1598" y="256"/>
                      <a:pt x="1811" y="256"/>
                    </a:cubicBezTo>
                    <a:cubicBezTo>
                      <a:pt x="2194" y="235"/>
                      <a:pt x="2578" y="213"/>
                      <a:pt x="2961" y="213"/>
                    </a:cubicBezTo>
                    <a:cubicBezTo>
                      <a:pt x="3238" y="213"/>
                      <a:pt x="3515" y="235"/>
                      <a:pt x="3791" y="256"/>
                    </a:cubicBezTo>
                    <a:cubicBezTo>
                      <a:pt x="4063" y="274"/>
                      <a:pt x="4335" y="280"/>
                      <a:pt x="4609" y="280"/>
                    </a:cubicBezTo>
                    <a:cubicBezTo>
                      <a:pt x="5190" y="280"/>
                      <a:pt x="5775" y="253"/>
                      <a:pt x="6353" y="253"/>
                    </a:cubicBezTo>
                    <a:cubicBezTo>
                      <a:pt x="6465" y="253"/>
                      <a:pt x="6577" y="254"/>
                      <a:pt x="6688" y="256"/>
                    </a:cubicBezTo>
                    <a:cubicBezTo>
                      <a:pt x="6901" y="256"/>
                      <a:pt x="7114" y="235"/>
                      <a:pt x="7348" y="213"/>
                    </a:cubicBezTo>
                    <a:cubicBezTo>
                      <a:pt x="7426" y="206"/>
                      <a:pt x="7504" y="201"/>
                      <a:pt x="7582" y="201"/>
                    </a:cubicBezTo>
                    <a:close/>
                    <a:moveTo>
                      <a:pt x="7519" y="1"/>
                    </a:moveTo>
                    <a:cubicBezTo>
                      <a:pt x="6624" y="43"/>
                      <a:pt x="5751" y="64"/>
                      <a:pt x="4878" y="107"/>
                    </a:cubicBezTo>
                    <a:lnTo>
                      <a:pt x="4643" y="107"/>
                    </a:lnTo>
                    <a:cubicBezTo>
                      <a:pt x="4090" y="64"/>
                      <a:pt x="3536" y="43"/>
                      <a:pt x="2982" y="22"/>
                    </a:cubicBezTo>
                    <a:cubicBezTo>
                      <a:pt x="2599" y="22"/>
                      <a:pt x="2215" y="22"/>
                      <a:pt x="1832" y="43"/>
                    </a:cubicBezTo>
                    <a:cubicBezTo>
                      <a:pt x="1513" y="64"/>
                      <a:pt x="1278" y="192"/>
                      <a:pt x="1108" y="469"/>
                    </a:cubicBezTo>
                    <a:cubicBezTo>
                      <a:pt x="831" y="959"/>
                      <a:pt x="533" y="1449"/>
                      <a:pt x="256" y="1939"/>
                    </a:cubicBezTo>
                    <a:cubicBezTo>
                      <a:pt x="171" y="2088"/>
                      <a:pt x="107" y="2215"/>
                      <a:pt x="64" y="2365"/>
                    </a:cubicBezTo>
                    <a:cubicBezTo>
                      <a:pt x="1" y="2514"/>
                      <a:pt x="86" y="2663"/>
                      <a:pt x="213" y="2727"/>
                    </a:cubicBezTo>
                    <a:cubicBezTo>
                      <a:pt x="277" y="2769"/>
                      <a:pt x="363" y="2790"/>
                      <a:pt x="426" y="2790"/>
                    </a:cubicBezTo>
                    <a:cubicBezTo>
                      <a:pt x="597" y="2833"/>
                      <a:pt x="789" y="2876"/>
                      <a:pt x="959" y="2876"/>
                    </a:cubicBezTo>
                    <a:cubicBezTo>
                      <a:pt x="1598" y="2876"/>
                      <a:pt x="2237" y="2854"/>
                      <a:pt x="2876" y="2854"/>
                    </a:cubicBezTo>
                    <a:cubicBezTo>
                      <a:pt x="3387" y="2833"/>
                      <a:pt x="3877" y="2812"/>
                      <a:pt x="4367" y="2790"/>
                    </a:cubicBezTo>
                    <a:lnTo>
                      <a:pt x="5857" y="2769"/>
                    </a:lnTo>
                    <a:cubicBezTo>
                      <a:pt x="6496" y="2748"/>
                      <a:pt x="7157" y="2748"/>
                      <a:pt x="7817" y="2727"/>
                    </a:cubicBezTo>
                    <a:cubicBezTo>
                      <a:pt x="7881" y="2727"/>
                      <a:pt x="7945" y="2727"/>
                      <a:pt x="8030" y="2705"/>
                    </a:cubicBezTo>
                    <a:cubicBezTo>
                      <a:pt x="8307" y="2684"/>
                      <a:pt x="8498" y="2514"/>
                      <a:pt x="8541" y="2237"/>
                    </a:cubicBezTo>
                    <a:cubicBezTo>
                      <a:pt x="8583" y="2109"/>
                      <a:pt x="8605" y="1960"/>
                      <a:pt x="8583" y="1811"/>
                    </a:cubicBezTo>
                    <a:cubicBezTo>
                      <a:pt x="8541" y="1342"/>
                      <a:pt x="8477" y="895"/>
                      <a:pt x="8434" y="448"/>
                    </a:cubicBezTo>
                    <a:cubicBezTo>
                      <a:pt x="8413" y="277"/>
                      <a:pt x="8307" y="150"/>
                      <a:pt x="8158" y="86"/>
                    </a:cubicBezTo>
                    <a:cubicBezTo>
                      <a:pt x="7945" y="22"/>
                      <a:pt x="7732" y="1"/>
                      <a:pt x="75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62" name="Google Shape;1462;p39"/>
              <p:cNvSpPr/>
              <p:nvPr/>
            </p:nvSpPr>
            <p:spPr>
              <a:xfrm>
                <a:off x="3277842" y="1929164"/>
                <a:ext cx="645213" cy="962526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6999" extrusionOk="0">
                    <a:moveTo>
                      <a:pt x="5304" y="214"/>
                    </a:moveTo>
                    <a:cubicBezTo>
                      <a:pt x="5538" y="214"/>
                      <a:pt x="5772" y="214"/>
                      <a:pt x="5985" y="235"/>
                    </a:cubicBezTo>
                    <a:cubicBezTo>
                      <a:pt x="6198" y="256"/>
                      <a:pt x="6305" y="363"/>
                      <a:pt x="6305" y="576"/>
                    </a:cubicBezTo>
                    <a:cubicBezTo>
                      <a:pt x="6326" y="704"/>
                      <a:pt x="6305" y="853"/>
                      <a:pt x="6283" y="1002"/>
                    </a:cubicBezTo>
                    <a:cubicBezTo>
                      <a:pt x="6241" y="1257"/>
                      <a:pt x="6198" y="1513"/>
                      <a:pt x="6134" y="1790"/>
                    </a:cubicBezTo>
                    <a:cubicBezTo>
                      <a:pt x="6070" y="2152"/>
                      <a:pt x="6134" y="2514"/>
                      <a:pt x="6283" y="2833"/>
                    </a:cubicBezTo>
                    <a:cubicBezTo>
                      <a:pt x="6646" y="3664"/>
                      <a:pt x="7306" y="4069"/>
                      <a:pt x="8179" y="4154"/>
                    </a:cubicBezTo>
                    <a:cubicBezTo>
                      <a:pt x="8235" y="4158"/>
                      <a:pt x="8290" y="4160"/>
                      <a:pt x="8345" y="4160"/>
                    </a:cubicBezTo>
                    <a:cubicBezTo>
                      <a:pt x="8810" y="4160"/>
                      <a:pt x="9229" y="4006"/>
                      <a:pt x="9648" y="3834"/>
                    </a:cubicBezTo>
                    <a:cubicBezTo>
                      <a:pt x="9798" y="3770"/>
                      <a:pt x="9947" y="3706"/>
                      <a:pt x="10074" y="3643"/>
                    </a:cubicBezTo>
                    <a:cubicBezTo>
                      <a:pt x="10181" y="3600"/>
                      <a:pt x="10287" y="3579"/>
                      <a:pt x="10394" y="3557"/>
                    </a:cubicBezTo>
                    <a:cubicBezTo>
                      <a:pt x="10410" y="3555"/>
                      <a:pt x="10426" y="3553"/>
                      <a:pt x="10441" y="3553"/>
                    </a:cubicBezTo>
                    <a:cubicBezTo>
                      <a:pt x="10543" y="3553"/>
                      <a:pt x="10612" y="3614"/>
                      <a:pt x="10649" y="3706"/>
                    </a:cubicBezTo>
                    <a:cubicBezTo>
                      <a:pt x="10671" y="3749"/>
                      <a:pt x="10671" y="3813"/>
                      <a:pt x="10671" y="3856"/>
                    </a:cubicBezTo>
                    <a:cubicBezTo>
                      <a:pt x="10841" y="4857"/>
                      <a:pt x="11012" y="5879"/>
                      <a:pt x="10948" y="6922"/>
                    </a:cubicBezTo>
                    <a:cubicBezTo>
                      <a:pt x="10884" y="7732"/>
                      <a:pt x="10884" y="8541"/>
                      <a:pt x="10926" y="9265"/>
                    </a:cubicBezTo>
                    <a:cubicBezTo>
                      <a:pt x="10948" y="9883"/>
                      <a:pt x="10948" y="10437"/>
                      <a:pt x="10969" y="10969"/>
                    </a:cubicBezTo>
                    <a:cubicBezTo>
                      <a:pt x="10990" y="11693"/>
                      <a:pt x="11033" y="12417"/>
                      <a:pt x="11075" y="13141"/>
                    </a:cubicBezTo>
                    <a:cubicBezTo>
                      <a:pt x="11118" y="13972"/>
                      <a:pt x="11203" y="14803"/>
                      <a:pt x="11182" y="15633"/>
                    </a:cubicBezTo>
                    <a:cubicBezTo>
                      <a:pt x="11182" y="15761"/>
                      <a:pt x="11182" y="15889"/>
                      <a:pt x="11182" y="15995"/>
                    </a:cubicBezTo>
                    <a:cubicBezTo>
                      <a:pt x="11139" y="16293"/>
                      <a:pt x="10990" y="16485"/>
                      <a:pt x="10713" y="16549"/>
                    </a:cubicBezTo>
                    <a:cubicBezTo>
                      <a:pt x="10564" y="16592"/>
                      <a:pt x="10394" y="16613"/>
                      <a:pt x="10224" y="16634"/>
                    </a:cubicBezTo>
                    <a:cubicBezTo>
                      <a:pt x="9925" y="16655"/>
                      <a:pt x="9648" y="16655"/>
                      <a:pt x="9350" y="16677"/>
                    </a:cubicBezTo>
                    <a:cubicBezTo>
                      <a:pt x="8200" y="16719"/>
                      <a:pt x="7050" y="16762"/>
                      <a:pt x="5921" y="16805"/>
                    </a:cubicBezTo>
                    <a:cubicBezTo>
                      <a:pt x="5761" y="16810"/>
                      <a:pt x="5600" y="16812"/>
                      <a:pt x="5439" y="16812"/>
                    </a:cubicBezTo>
                    <a:cubicBezTo>
                      <a:pt x="4918" y="16812"/>
                      <a:pt x="4397" y="16784"/>
                      <a:pt x="3877" y="16719"/>
                    </a:cubicBezTo>
                    <a:cubicBezTo>
                      <a:pt x="3643" y="16677"/>
                      <a:pt x="3557" y="16570"/>
                      <a:pt x="3557" y="16315"/>
                    </a:cubicBezTo>
                    <a:cubicBezTo>
                      <a:pt x="3557" y="16229"/>
                      <a:pt x="3579" y="16123"/>
                      <a:pt x="3600" y="16038"/>
                    </a:cubicBezTo>
                    <a:cubicBezTo>
                      <a:pt x="3664" y="15846"/>
                      <a:pt x="3749" y="15676"/>
                      <a:pt x="3834" y="15505"/>
                    </a:cubicBezTo>
                    <a:cubicBezTo>
                      <a:pt x="4005" y="15165"/>
                      <a:pt x="4175" y="14845"/>
                      <a:pt x="4345" y="14504"/>
                    </a:cubicBezTo>
                    <a:cubicBezTo>
                      <a:pt x="4793" y="13695"/>
                      <a:pt x="5006" y="12801"/>
                      <a:pt x="5069" y="11885"/>
                    </a:cubicBezTo>
                    <a:cubicBezTo>
                      <a:pt x="5176" y="10777"/>
                      <a:pt x="5176" y="9691"/>
                      <a:pt x="5069" y="8584"/>
                    </a:cubicBezTo>
                    <a:cubicBezTo>
                      <a:pt x="5027" y="7902"/>
                      <a:pt x="4899" y="7221"/>
                      <a:pt x="4580" y="6582"/>
                    </a:cubicBezTo>
                    <a:cubicBezTo>
                      <a:pt x="4345" y="6092"/>
                      <a:pt x="4111" y="5581"/>
                      <a:pt x="3856" y="5091"/>
                    </a:cubicBezTo>
                    <a:cubicBezTo>
                      <a:pt x="3408" y="4260"/>
                      <a:pt x="2961" y="3408"/>
                      <a:pt x="2429" y="2599"/>
                    </a:cubicBezTo>
                    <a:cubicBezTo>
                      <a:pt x="2130" y="2109"/>
                      <a:pt x="1726" y="1662"/>
                      <a:pt x="1257" y="1300"/>
                    </a:cubicBezTo>
                    <a:cubicBezTo>
                      <a:pt x="1002" y="1087"/>
                      <a:pt x="746" y="853"/>
                      <a:pt x="491" y="640"/>
                    </a:cubicBezTo>
                    <a:cubicBezTo>
                      <a:pt x="427" y="576"/>
                      <a:pt x="363" y="491"/>
                      <a:pt x="299" y="405"/>
                    </a:cubicBezTo>
                    <a:cubicBezTo>
                      <a:pt x="256" y="363"/>
                      <a:pt x="320" y="256"/>
                      <a:pt x="384" y="235"/>
                    </a:cubicBezTo>
                    <a:cubicBezTo>
                      <a:pt x="448" y="214"/>
                      <a:pt x="533" y="214"/>
                      <a:pt x="597" y="214"/>
                    </a:cubicBezTo>
                    <a:cubicBezTo>
                      <a:pt x="1129" y="214"/>
                      <a:pt x="1662" y="214"/>
                      <a:pt x="2194" y="235"/>
                    </a:cubicBezTo>
                    <a:cubicBezTo>
                      <a:pt x="2684" y="235"/>
                      <a:pt x="3174" y="256"/>
                      <a:pt x="3685" y="256"/>
                    </a:cubicBezTo>
                    <a:cubicBezTo>
                      <a:pt x="4218" y="256"/>
                      <a:pt x="4771" y="235"/>
                      <a:pt x="5304" y="214"/>
                    </a:cubicBezTo>
                    <a:close/>
                    <a:moveTo>
                      <a:pt x="597" y="1"/>
                    </a:moveTo>
                    <a:cubicBezTo>
                      <a:pt x="533" y="1"/>
                      <a:pt x="469" y="1"/>
                      <a:pt x="427" y="22"/>
                    </a:cubicBezTo>
                    <a:cubicBezTo>
                      <a:pt x="128" y="65"/>
                      <a:pt x="1" y="320"/>
                      <a:pt x="150" y="554"/>
                    </a:cubicBezTo>
                    <a:cubicBezTo>
                      <a:pt x="214" y="640"/>
                      <a:pt x="299" y="725"/>
                      <a:pt x="363" y="789"/>
                    </a:cubicBezTo>
                    <a:cubicBezTo>
                      <a:pt x="618" y="1023"/>
                      <a:pt x="874" y="1236"/>
                      <a:pt x="1151" y="1449"/>
                    </a:cubicBezTo>
                    <a:cubicBezTo>
                      <a:pt x="1598" y="1790"/>
                      <a:pt x="1960" y="2194"/>
                      <a:pt x="2258" y="2684"/>
                    </a:cubicBezTo>
                    <a:cubicBezTo>
                      <a:pt x="2663" y="3366"/>
                      <a:pt x="3068" y="4026"/>
                      <a:pt x="3430" y="4729"/>
                    </a:cubicBezTo>
                    <a:cubicBezTo>
                      <a:pt x="3792" y="5410"/>
                      <a:pt x="4132" y="6092"/>
                      <a:pt x="4473" y="6795"/>
                    </a:cubicBezTo>
                    <a:cubicBezTo>
                      <a:pt x="4707" y="7284"/>
                      <a:pt x="4814" y="7817"/>
                      <a:pt x="4857" y="8371"/>
                    </a:cubicBezTo>
                    <a:cubicBezTo>
                      <a:pt x="4984" y="9606"/>
                      <a:pt x="4984" y="10820"/>
                      <a:pt x="4857" y="12055"/>
                    </a:cubicBezTo>
                    <a:cubicBezTo>
                      <a:pt x="4793" y="12864"/>
                      <a:pt x="4580" y="13652"/>
                      <a:pt x="4196" y="14377"/>
                    </a:cubicBezTo>
                    <a:cubicBezTo>
                      <a:pt x="4026" y="14675"/>
                      <a:pt x="3877" y="14973"/>
                      <a:pt x="3728" y="15271"/>
                    </a:cubicBezTo>
                    <a:cubicBezTo>
                      <a:pt x="3621" y="15463"/>
                      <a:pt x="3536" y="15676"/>
                      <a:pt x="3451" y="15867"/>
                    </a:cubicBezTo>
                    <a:cubicBezTo>
                      <a:pt x="3408" y="16016"/>
                      <a:pt x="3366" y="16166"/>
                      <a:pt x="3366" y="16336"/>
                    </a:cubicBezTo>
                    <a:cubicBezTo>
                      <a:pt x="3344" y="16677"/>
                      <a:pt x="3536" y="16868"/>
                      <a:pt x="3877" y="16911"/>
                    </a:cubicBezTo>
                    <a:cubicBezTo>
                      <a:pt x="4303" y="16975"/>
                      <a:pt x="4750" y="16996"/>
                      <a:pt x="5197" y="16996"/>
                    </a:cubicBezTo>
                    <a:cubicBezTo>
                      <a:pt x="5323" y="16998"/>
                      <a:pt x="5448" y="16999"/>
                      <a:pt x="5573" y="16999"/>
                    </a:cubicBezTo>
                    <a:cubicBezTo>
                      <a:pt x="7106" y="16999"/>
                      <a:pt x="8622" y="16885"/>
                      <a:pt x="10138" y="16826"/>
                    </a:cubicBezTo>
                    <a:cubicBezTo>
                      <a:pt x="10330" y="16826"/>
                      <a:pt x="10522" y="16783"/>
                      <a:pt x="10713" y="16741"/>
                    </a:cubicBezTo>
                    <a:cubicBezTo>
                      <a:pt x="11118" y="16655"/>
                      <a:pt x="11352" y="16400"/>
                      <a:pt x="11374" y="15974"/>
                    </a:cubicBezTo>
                    <a:cubicBezTo>
                      <a:pt x="11395" y="15910"/>
                      <a:pt x="11395" y="15867"/>
                      <a:pt x="11395" y="15825"/>
                    </a:cubicBezTo>
                    <a:cubicBezTo>
                      <a:pt x="11374" y="15356"/>
                      <a:pt x="11374" y="14909"/>
                      <a:pt x="11352" y="14440"/>
                    </a:cubicBezTo>
                    <a:cubicBezTo>
                      <a:pt x="11310" y="13503"/>
                      <a:pt x="11225" y="12566"/>
                      <a:pt x="11182" y="11629"/>
                    </a:cubicBezTo>
                    <a:cubicBezTo>
                      <a:pt x="11139" y="10756"/>
                      <a:pt x="11118" y="9883"/>
                      <a:pt x="11118" y="9201"/>
                    </a:cubicBezTo>
                    <a:cubicBezTo>
                      <a:pt x="11118" y="8584"/>
                      <a:pt x="11097" y="8158"/>
                      <a:pt x="11118" y="7710"/>
                    </a:cubicBezTo>
                    <a:cubicBezTo>
                      <a:pt x="11118" y="7306"/>
                      <a:pt x="11139" y="6901"/>
                      <a:pt x="11161" y="6475"/>
                    </a:cubicBezTo>
                    <a:cubicBezTo>
                      <a:pt x="11182" y="5559"/>
                      <a:pt x="11012" y="4644"/>
                      <a:pt x="10862" y="3749"/>
                    </a:cubicBezTo>
                    <a:cubicBezTo>
                      <a:pt x="10862" y="3706"/>
                      <a:pt x="10841" y="3664"/>
                      <a:pt x="10820" y="3600"/>
                    </a:cubicBezTo>
                    <a:cubicBezTo>
                      <a:pt x="10743" y="3427"/>
                      <a:pt x="10632" y="3341"/>
                      <a:pt x="10455" y="3341"/>
                    </a:cubicBezTo>
                    <a:cubicBezTo>
                      <a:pt x="10436" y="3341"/>
                      <a:pt x="10415" y="3342"/>
                      <a:pt x="10394" y="3344"/>
                    </a:cubicBezTo>
                    <a:cubicBezTo>
                      <a:pt x="10287" y="3366"/>
                      <a:pt x="10181" y="3387"/>
                      <a:pt x="10074" y="3430"/>
                    </a:cubicBezTo>
                    <a:cubicBezTo>
                      <a:pt x="9925" y="3494"/>
                      <a:pt x="9776" y="3579"/>
                      <a:pt x="9606" y="3643"/>
                    </a:cubicBezTo>
                    <a:cubicBezTo>
                      <a:pt x="9192" y="3812"/>
                      <a:pt x="8778" y="3948"/>
                      <a:pt x="8320" y="3948"/>
                    </a:cubicBezTo>
                    <a:cubicBezTo>
                      <a:pt x="8259" y="3948"/>
                      <a:pt x="8198" y="3946"/>
                      <a:pt x="8136" y="3941"/>
                    </a:cubicBezTo>
                    <a:cubicBezTo>
                      <a:pt x="6837" y="3856"/>
                      <a:pt x="6113" y="2599"/>
                      <a:pt x="6369" y="1641"/>
                    </a:cubicBezTo>
                    <a:cubicBezTo>
                      <a:pt x="6433" y="1385"/>
                      <a:pt x="6496" y="1108"/>
                      <a:pt x="6518" y="831"/>
                    </a:cubicBezTo>
                    <a:cubicBezTo>
                      <a:pt x="6560" y="278"/>
                      <a:pt x="6369" y="22"/>
                      <a:pt x="5815" y="22"/>
                    </a:cubicBezTo>
                    <a:cubicBezTo>
                      <a:pt x="5474" y="22"/>
                      <a:pt x="5112" y="43"/>
                      <a:pt x="4771" y="43"/>
                    </a:cubicBezTo>
                    <a:cubicBezTo>
                      <a:pt x="4367" y="43"/>
                      <a:pt x="3983" y="65"/>
                      <a:pt x="3600" y="65"/>
                    </a:cubicBezTo>
                    <a:cubicBezTo>
                      <a:pt x="3131" y="65"/>
                      <a:pt x="2642" y="22"/>
                      <a:pt x="2152" y="22"/>
                    </a:cubicBezTo>
                    <a:cubicBezTo>
                      <a:pt x="1641" y="22"/>
                      <a:pt x="1108" y="22"/>
                      <a:pt x="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63" name="Google Shape;1463;p39"/>
              <p:cNvSpPr/>
              <p:nvPr/>
            </p:nvSpPr>
            <p:spPr>
              <a:xfrm>
                <a:off x="3666162" y="1938393"/>
                <a:ext cx="189402" cy="181079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3198" extrusionOk="0">
                    <a:moveTo>
                      <a:pt x="1735" y="193"/>
                    </a:moveTo>
                    <a:cubicBezTo>
                      <a:pt x="1908" y="193"/>
                      <a:pt x="2079" y="247"/>
                      <a:pt x="2258" y="285"/>
                    </a:cubicBezTo>
                    <a:cubicBezTo>
                      <a:pt x="2535" y="370"/>
                      <a:pt x="2748" y="541"/>
                      <a:pt x="2940" y="754"/>
                    </a:cubicBezTo>
                    <a:cubicBezTo>
                      <a:pt x="3110" y="945"/>
                      <a:pt x="3174" y="1201"/>
                      <a:pt x="3131" y="1456"/>
                    </a:cubicBezTo>
                    <a:cubicBezTo>
                      <a:pt x="3089" y="1946"/>
                      <a:pt x="2918" y="2351"/>
                      <a:pt x="2556" y="2670"/>
                    </a:cubicBezTo>
                    <a:cubicBezTo>
                      <a:pt x="2319" y="2868"/>
                      <a:pt x="2064" y="2992"/>
                      <a:pt x="1739" y="2992"/>
                    </a:cubicBezTo>
                    <a:cubicBezTo>
                      <a:pt x="1714" y="2992"/>
                      <a:pt x="1688" y="2991"/>
                      <a:pt x="1662" y="2990"/>
                    </a:cubicBezTo>
                    <a:lnTo>
                      <a:pt x="1683" y="2990"/>
                    </a:lnTo>
                    <a:cubicBezTo>
                      <a:pt x="1406" y="2990"/>
                      <a:pt x="1151" y="2905"/>
                      <a:pt x="895" y="2755"/>
                    </a:cubicBezTo>
                    <a:cubicBezTo>
                      <a:pt x="469" y="2521"/>
                      <a:pt x="213" y="2031"/>
                      <a:pt x="277" y="1542"/>
                    </a:cubicBezTo>
                    <a:cubicBezTo>
                      <a:pt x="320" y="1265"/>
                      <a:pt x="426" y="988"/>
                      <a:pt x="597" y="754"/>
                    </a:cubicBezTo>
                    <a:cubicBezTo>
                      <a:pt x="746" y="519"/>
                      <a:pt x="959" y="349"/>
                      <a:pt x="1236" y="328"/>
                    </a:cubicBezTo>
                    <a:cubicBezTo>
                      <a:pt x="1300" y="328"/>
                      <a:pt x="1342" y="328"/>
                      <a:pt x="1385" y="285"/>
                    </a:cubicBezTo>
                    <a:cubicBezTo>
                      <a:pt x="1504" y="217"/>
                      <a:pt x="1620" y="193"/>
                      <a:pt x="1735" y="193"/>
                    </a:cubicBezTo>
                    <a:close/>
                    <a:moveTo>
                      <a:pt x="1736" y="0"/>
                    </a:moveTo>
                    <a:cubicBezTo>
                      <a:pt x="1676" y="0"/>
                      <a:pt x="1616" y="3"/>
                      <a:pt x="1555" y="8"/>
                    </a:cubicBezTo>
                    <a:cubicBezTo>
                      <a:pt x="1406" y="8"/>
                      <a:pt x="1278" y="115"/>
                      <a:pt x="1129" y="136"/>
                    </a:cubicBezTo>
                    <a:cubicBezTo>
                      <a:pt x="810" y="200"/>
                      <a:pt x="597" y="391"/>
                      <a:pt x="426" y="647"/>
                    </a:cubicBezTo>
                    <a:cubicBezTo>
                      <a:pt x="256" y="881"/>
                      <a:pt x="150" y="1158"/>
                      <a:pt x="107" y="1456"/>
                    </a:cubicBezTo>
                    <a:cubicBezTo>
                      <a:pt x="0" y="2117"/>
                      <a:pt x="299" y="2692"/>
                      <a:pt x="916" y="2990"/>
                    </a:cubicBezTo>
                    <a:cubicBezTo>
                      <a:pt x="1129" y="3096"/>
                      <a:pt x="1364" y="3160"/>
                      <a:pt x="1598" y="3181"/>
                    </a:cubicBezTo>
                    <a:cubicBezTo>
                      <a:pt x="1664" y="3193"/>
                      <a:pt x="1729" y="3198"/>
                      <a:pt x="1793" y="3198"/>
                    </a:cubicBezTo>
                    <a:cubicBezTo>
                      <a:pt x="2097" y="3198"/>
                      <a:pt x="2370" y="3077"/>
                      <a:pt x="2599" y="2883"/>
                    </a:cubicBezTo>
                    <a:cubicBezTo>
                      <a:pt x="3089" y="2500"/>
                      <a:pt x="3302" y="1989"/>
                      <a:pt x="3344" y="1371"/>
                    </a:cubicBezTo>
                    <a:cubicBezTo>
                      <a:pt x="3344" y="988"/>
                      <a:pt x="3195" y="668"/>
                      <a:pt x="2897" y="413"/>
                    </a:cubicBezTo>
                    <a:cubicBezTo>
                      <a:pt x="2543" y="133"/>
                      <a:pt x="2155" y="0"/>
                      <a:pt x="17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464" name="Google Shape;1464;p39"/>
              <p:cNvSpPr/>
              <p:nvPr/>
            </p:nvSpPr>
            <p:spPr>
              <a:xfrm>
                <a:off x="2264855" y="1903627"/>
                <a:ext cx="1227689" cy="1229105"/>
              </a:xfrm>
              <a:custGeom>
                <a:avLst/>
                <a:gdLst/>
                <a:ahLst/>
                <a:cxnLst/>
                <a:rect l="l" t="t" r="r" b="b"/>
                <a:pathLst>
                  <a:path w="21682" h="21707" extrusionOk="0">
                    <a:moveTo>
                      <a:pt x="11033" y="196"/>
                    </a:moveTo>
                    <a:cubicBezTo>
                      <a:pt x="11480" y="239"/>
                      <a:pt x="11949" y="260"/>
                      <a:pt x="12396" y="303"/>
                    </a:cubicBezTo>
                    <a:cubicBezTo>
                      <a:pt x="13226" y="388"/>
                      <a:pt x="14036" y="622"/>
                      <a:pt x="14803" y="942"/>
                    </a:cubicBezTo>
                    <a:cubicBezTo>
                      <a:pt x="15207" y="1091"/>
                      <a:pt x="15591" y="1261"/>
                      <a:pt x="15974" y="1431"/>
                    </a:cubicBezTo>
                    <a:cubicBezTo>
                      <a:pt x="16570" y="1708"/>
                      <a:pt x="17124" y="2070"/>
                      <a:pt x="17593" y="2518"/>
                    </a:cubicBezTo>
                    <a:cubicBezTo>
                      <a:pt x="17848" y="2773"/>
                      <a:pt x="18104" y="3029"/>
                      <a:pt x="18359" y="3284"/>
                    </a:cubicBezTo>
                    <a:cubicBezTo>
                      <a:pt x="18743" y="3689"/>
                      <a:pt x="19083" y="4136"/>
                      <a:pt x="19339" y="4626"/>
                    </a:cubicBezTo>
                    <a:cubicBezTo>
                      <a:pt x="19722" y="5329"/>
                      <a:pt x="20084" y="6053"/>
                      <a:pt x="20425" y="6756"/>
                    </a:cubicBezTo>
                    <a:cubicBezTo>
                      <a:pt x="20595" y="7139"/>
                      <a:pt x="20745" y="7544"/>
                      <a:pt x="20851" y="7948"/>
                    </a:cubicBezTo>
                    <a:cubicBezTo>
                      <a:pt x="21064" y="8673"/>
                      <a:pt x="21213" y="9418"/>
                      <a:pt x="21320" y="10142"/>
                    </a:cubicBezTo>
                    <a:cubicBezTo>
                      <a:pt x="21469" y="11079"/>
                      <a:pt x="21383" y="12016"/>
                      <a:pt x="21107" y="12911"/>
                    </a:cubicBezTo>
                    <a:cubicBezTo>
                      <a:pt x="20915" y="13592"/>
                      <a:pt x="20702" y="14274"/>
                      <a:pt x="20489" y="14955"/>
                    </a:cubicBezTo>
                    <a:cubicBezTo>
                      <a:pt x="20404" y="15168"/>
                      <a:pt x="20319" y="15381"/>
                      <a:pt x="20233" y="15594"/>
                    </a:cubicBezTo>
                    <a:cubicBezTo>
                      <a:pt x="19999" y="16042"/>
                      <a:pt x="19765" y="16489"/>
                      <a:pt x="19531" y="16936"/>
                    </a:cubicBezTo>
                    <a:cubicBezTo>
                      <a:pt x="19019" y="17852"/>
                      <a:pt x="18338" y="18597"/>
                      <a:pt x="17486" y="19215"/>
                    </a:cubicBezTo>
                    <a:cubicBezTo>
                      <a:pt x="16421" y="20024"/>
                      <a:pt x="15250" y="20578"/>
                      <a:pt x="13951" y="20897"/>
                    </a:cubicBezTo>
                    <a:cubicBezTo>
                      <a:pt x="13120" y="21110"/>
                      <a:pt x="12289" y="21323"/>
                      <a:pt x="11437" y="21451"/>
                    </a:cubicBezTo>
                    <a:cubicBezTo>
                      <a:pt x="11267" y="21472"/>
                      <a:pt x="11075" y="21494"/>
                      <a:pt x="10905" y="21494"/>
                    </a:cubicBezTo>
                    <a:cubicBezTo>
                      <a:pt x="10848" y="21495"/>
                      <a:pt x="10792" y="21496"/>
                      <a:pt x="10735" y="21496"/>
                    </a:cubicBezTo>
                    <a:cubicBezTo>
                      <a:pt x="9796" y="21496"/>
                      <a:pt x="8893" y="21331"/>
                      <a:pt x="8009" y="21110"/>
                    </a:cubicBezTo>
                    <a:cubicBezTo>
                      <a:pt x="7689" y="21025"/>
                      <a:pt x="7370" y="20940"/>
                      <a:pt x="7050" y="20855"/>
                    </a:cubicBezTo>
                    <a:cubicBezTo>
                      <a:pt x="6539" y="20706"/>
                      <a:pt x="6049" y="20493"/>
                      <a:pt x="5623" y="20195"/>
                    </a:cubicBezTo>
                    <a:cubicBezTo>
                      <a:pt x="4984" y="19747"/>
                      <a:pt x="4345" y="19300"/>
                      <a:pt x="3728" y="18832"/>
                    </a:cubicBezTo>
                    <a:cubicBezTo>
                      <a:pt x="2812" y="18129"/>
                      <a:pt x="2088" y="17256"/>
                      <a:pt x="1577" y="16191"/>
                    </a:cubicBezTo>
                    <a:cubicBezTo>
                      <a:pt x="1172" y="15339"/>
                      <a:pt x="789" y="14466"/>
                      <a:pt x="554" y="13528"/>
                    </a:cubicBezTo>
                    <a:cubicBezTo>
                      <a:pt x="235" y="12208"/>
                      <a:pt x="150" y="10866"/>
                      <a:pt x="256" y="9503"/>
                    </a:cubicBezTo>
                    <a:cubicBezTo>
                      <a:pt x="363" y="7757"/>
                      <a:pt x="938" y="6159"/>
                      <a:pt x="1875" y="4711"/>
                    </a:cubicBezTo>
                    <a:cubicBezTo>
                      <a:pt x="2492" y="3710"/>
                      <a:pt x="3281" y="2858"/>
                      <a:pt x="4218" y="2134"/>
                    </a:cubicBezTo>
                    <a:cubicBezTo>
                      <a:pt x="4431" y="1964"/>
                      <a:pt x="4686" y="1879"/>
                      <a:pt x="4899" y="1708"/>
                    </a:cubicBezTo>
                    <a:cubicBezTo>
                      <a:pt x="5112" y="1559"/>
                      <a:pt x="5368" y="1453"/>
                      <a:pt x="5602" y="1368"/>
                    </a:cubicBezTo>
                    <a:cubicBezTo>
                      <a:pt x="5879" y="1240"/>
                      <a:pt x="6156" y="1155"/>
                      <a:pt x="6433" y="1069"/>
                    </a:cubicBezTo>
                    <a:cubicBezTo>
                      <a:pt x="7348" y="814"/>
                      <a:pt x="8285" y="516"/>
                      <a:pt x="9244" y="367"/>
                    </a:cubicBezTo>
                    <a:cubicBezTo>
                      <a:pt x="9840" y="260"/>
                      <a:pt x="10437" y="196"/>
                      <a:pt x="11033" y="196"/>
                    </a:cubicBezTo>
                    <a:close/>
                    <a:moveTo>
                      <a:pt x="11056" y="0"/>
                    </a:moveTo>
                    <a:cubicBezTo>
                      <a:pt x="10332" y="0"/>
                      <a:pt x="9600" y="74"/>
                      <a:pt x="8860" y="217"/>
                    </a:cubicBezTo>
                    <a:cubicBezTo>
                      <a:pt x="7710" y="452"/>
                      <a:pt x="6582" y="792"/>
                      <a:pt x="5453" y="1197"/>
                    </a:cubicBezTo>
                    <a:cubicBezTo>
                      <a:pt x="5133" y="1304"/>
                      <a:pt x="4814" y="1474"/>
                      <a:pt x="4537" y="1666"/>
                    </a:cubicBezTo>
                    <a:cubicBezTo>
                      <a:pt x="3770" y="2177"/>
                      <a:pt x="3110" y="2794"/>
                      <a:pt x="2514" y="3476"/>
                    </a:cubicBezTo>
                    <a:cubicBezTo>
                      <a:pt x="1513" y="4669"/>
                      <a:pt x="831" y="6010"/>
                      <a:pt x="384" y="7480"/>
                    </a:cubicBezTo>
                    <a:cubicBezTo>
                      <a:pt x="107" y="8481"/>
                      <a:pt x="1" y="9503"/>
                      <a:pt x="1" y="10568"/>
                    </a:cubicBezTo>
                    <a:cubicBezTo>
                      <a:pt x="22" y="11633"/>
                      <a:pt x="107" y="12740"/>
                      <a:pt x="427" y="13827"/>
                    </a:cubicBezTo>
                    <a:cubicBezTo>
                      <a:pt x="661" y="14657"/>
                      <a:pt x="1002" y="15488"/>
                      <a:pt x="1385" y="16276"/>
                    </a:cubicBezTo>
                    <a:cubicBezTo>
                      <a:pt x="1896" y="17362"/>
                      <a:pt x="2663" y="18278"/>
                      <a:pt x="3600" y="19002"/>
                    </a:cubicBezTo>
                    <a:cubicBezTo>
                      <a:pt x="4218" y="19470"/>
                      <a:pt x="4857" y="19918"/>
                      <a:pt x="5495" y="20344"/>
                    </a:cubicBezTo>
                    <a:cubicBezTo>
                      <a:pt x="5943" y="20663"/>
                      <a:pt x="6433" y="20897"/>
                      <a:pt x="6965" y="21046"/>
                    </a:cubicBezTo>
                    <a:cubicBezTo>
                      <a:pt x="7306" y="21132"/>
                      <a:pt x="7668" y="21238"/>
                      <a:pt x="8009" y="21323"/>
                    </a:cubicBezTo>
                    <a:cubicBezTo>
                      <a:pt x="8924" y="21558"/>
                      <a:pt x="9861" y="21707"/>
                      <a:pt x="10799" y="21707"/>
                    </a:cubicBezTo>
                    <a:cubicBezTo>
                      <a:pt x="11161" y="21685"/>
                      <a:pt x="11501" y="21664"/>
                      <a:pt x="11842" y="21600"/>
                    </a:cubicBezTo>
                    <a:cubicBezTo>
                      <a:pt x="12588" y="21451"/>
                      <a:pt x="13333" y="21259"/>
                      <a:pt x="14078" y="21089"/>
                    </a:cubicBezTo>
                    <a:cubicBezTo>
                      <a:pt x="15335" y="20770"/>
                      <a:pt x="16485" y="20216"/>
                      <a:pt x="17550" y="19428"/>
                    </a:cubicBezTo>
                    <a:cubicBezTo>
                      <a:pt x="18466" y="18789"/>
                      <a:pt x="19190" y="17980"/>
                      <a:pt x="19722" y="17000"/>
                    </a:cubicBezTo>
                    <a:cubicBezTo>
                      <a:pt x="19957" y="16574"/>
                      <a:pt x="20191" y="16148"/>
                      <a:pt x="20404" y="15722"/>
                    </a:cubicBezTo>
                    <a:cubicBezTo>
                      <a:pt x="20510" y="15467"/>
                      <a:pt x="20617" y="15211"/>
                      <a:pt x="20702" y="14934"/>
                    </a:cubicBezTo>
                    <a:cubicBezTo>
                      <a:pt x="20915" y="14316"/>
                      <a:pt x="21107" y="13699"/>
                      <a:pt x="21298" y="13081"/>
                    </a:cubicBezTo>
                    <a:cubicBezTo>
                      <a:pt x="21575" y="12101"/>
                      <a:pt x="21682" y="11143"/>
                      <a:pt x="21533" y="10142"/>
                    </a:cubicBezTo>
                    <a:cubicBezTo>
                      <a:pt x="21405" y="9312"/>
                      <a:pt x="21256" y="8481"/>
                      <a:pt x="21000" y="7672"/>
                    </a:cubicBezTo>
                    <a:cubicBezTo>
                      <a:pt x="20894" y="7310"/>
                      <a:pt x="20766" y="6969"/>
                      <a:pt x="20595" y="6649"/>
                    </a:cubicBezTo>
                    <a:cubicBezTo>
                      <a:pt x="20276" y="5968"/>
                      <a:pt x="19935" y="5308"/>
                      <a:pt x="19594" y="4647"/>
                    </a:cubicBezTo>
                    <a:cubicBezTo>
                      <a:pt x="19232" y="3945"/>
                      <a:pt x="18743" y="3348"/>
                      <a:pt x="18189" y="2794"/>
                    </a:cubicBezTo>
                    <a:cubicBezTo>
                      <a:pt x="18040" y="2645"/>
                      <a:pt x="17869" y="2475"/>
                      <a:pt x="17699" y="2326"/>
                    </a:cubicBezTo>
                    <a:cubicBezTo>
                      <a:pt x="17230" y="1900"/>
                      <a:pt x="16719" y="1538"/>
                      <a:pt x="16144" y="1282"/>
                    </a:cubicBezTo>
                    <a:cubicBezTo>
                      <a:pt x="15846" y="1133"/>
                      <a:pt x="15548" y="1027"/>
                      <a:pt x="15250" y="878"/>
                    </a:cubicBezTo>
                    <a:cubicBezTo>
                      <a:pt x="13880" y="285"/>
                      <a:pt x="12482" y="0"/>
                      <a:pt x="110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grpSp>
            <p:nvGrpSpPr>
              <p:cNvPr id="1465" name="Google Shape;1465;p39"/>
              <p:cNvGrpSpPr/>
              <p:nvPr/>
            </p:nvGrpSpPr>
            <p:grpSpPr>
              <a:xfrm>
                <a:off x="1985081" y="1968064"/>
                <a:ext cx="375128" cy="300215"/>
                <a:chOff x="1811786" y="1685359"/>
                <a:chExt cx="315764" cy="252707"/>
              </a:xfrm>
            </p:grpSpPr>
            <p:sp>
              <p:nvSpPr>
                <p:cNvPr id="1466" name="Google Shape;1466;p39"/>
                <p:cNvSpPr/>
                <p:nvPr/>
              </p:nvSpPr>
              <p:spPr>
                <a:xfrm>
                  <a:off x="1912306" y="1719628"/>
                  <a:ext cx="19303" cy="183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" h="384" extrusionOk="0">
                      <a:moveTo>
                        <a:pt x="128" y="0"/>
                      </a:moveTo>
                      <a:cubicBezTo>
                        <a:pt x="107" y="0"/>
                        <a:pt x="64" y="22"/>
                        <a:pt x="21" y="43"/>
                      </a:cubicBezTo>
                      <a:cubicBezTo>
                        <a:pt x="21" y="43"/>
                        <a:pt x="0" y="86"/>
                        <a:pt x="21" y="107"/>
                      </a:cubicBezTo>
                      <a:cubicBezTo>
                        <a:pt x="85" y="235"/>
                        <a:pt x="170" y="341"/>
                        <a:pt x="320" y="384"/>
                      </a:cubicBezTo>
                      <a:cubicBezTo>
                        <a:pt x="341" y="384"/>
                        <a:pt x="383" y="341"/>
                        <a:pt x="405" y="341"/>
                      </a:cubicBezTo>
                      <a:cubicBezTo>
                        <a:pt x="405" y="320"/>
                        <a:pt x="405" y="299"/>
                        <a:pt x="405" y="299"/>
                      </a:cubicBezTo>
                      <a:cubicBezTo>
                        <a:pt x="298" y="192"/>
                        <a:pt x="213" y="107"/>
                        <a:pt x="12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67" name="Google Shape;1467;p39"/>
                <p:cNvSpPr/>
                <p:nvPr/>
              </p:nvSpPr>
              <p:spPr>
                <a:xfrm>
                  <a:off x="2008727" y="1740934"/>
                  <a:ext cx="10200" cy="19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409" extrusionOk="0">
                      <a:moveTo>
                        <a:pt x="128" y="1"/>
                      </a:moveTo>
                      <a:cubicBezTo>
                        <a:pt x="107" y="1"/>
                        <a:pt x="64" y="22"/>
                        <a:pt x="43" y="43"/>
                      </a:cubicBezTo>
                      <a:cubicBezTo>
                        <a:pt x="22" y="128"/>
                        <a:pt x="0" y="192"/>
                        <a:pt x="0" y="277"/>
                      </a:cubicBezTo>
                      <a:cubicBezTo>
                        <a:pt x="0" y="335"/>
                        <a:pt x="51" y="409"/>
                        <a:pt x="77" y="409"/>
                      </a:cubicBezTo>
                      <a:cubicBezTo>
                        <a:pt x="81" y="409"/>
                        <a:pt x="83" y="408"/>
                        <a:pt x="86" y="405"/>
                      </a:cubicBezTo>
                      <a:cubicBezTo>
                        <a:pt x="128" y="384"/>
                        <a:pt x="171" y="341"/>
                        <a:pt x="192" y="320"/>
                      </a:cubicBezTo>
                      <a:cubicBezTo>
                        <a:pt x="213" y="277"/>
                        <a:pt x="192" y="214"/>
                        <a:pt x="213" y="171"/>
                      </a:cubicBezTo>
                      <a:cubicBezTo>
                        <a:pt x="213" y="128"/>
                        <a:pt x="213" y="86"/>
                        <a:pt x="192" y="64"/>
                      </a:cubicBezTo>
                      <a:cubicBezTo>
                        <a:pt x="192" y="43"/>
                        <a:pt x="149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68" name="Google Shape;1468;p39"/>
                <p:cNvSpPr/>
                <p:nvPr/>
              </p:nvSpPr>
              <p:spPr>
                <a:xfrm>
                  <a:off x="1936661" y="1876962"/>
                  <a:ext cx="11201" cy="17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363" extrusionOk="0">
                      <a:moveTo>
                        <a:pt x="128" y="0"/>
                      </a:moveTo>
                      <a:cubicBezTo>
                        <a:pt x="85" y="0"/>
                        <a:pt x="43" y="22"/>
                        <a:pt x="43" y="43"/>
                      </a:cubicBezTo>
                      <a:cubicBezTo>
                        <a:pt x="0" y="150"/>
                        <a:pt x="22" y="256"/>
                        <a:pt x="85" y="341"/>
                      </a:cubicBezTo>
                      <a:cubicBezTo>
                        <a:pt x="107" y="363"/>
                        <a:pt x="149" y="363"/>
                        <a:pt x="171" y="363"/>
                      </a:cubicBezTo>
                      <a:cubicBezTo>
                        <a:pt x="235" y="256"/>
                        <a:pt x="213" y="150"/>
                        <a:pt x="192" y="64"/>
                      </a:cubicBezTo>
                      <a:cubicBezTo>
                        <a:pt x="192" y="22"/>
                        <a:pt x="149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69" name="Google Shape;1469;p39"/>
                <p:cNvSpPr/>
                <p:nvPr/>
              </p:nvSpPr>
              <p:spPr>
                <a:xfrm>
                  <a:off x="1989424" y="1889164"/>
                  <a:ext cx="14251" cy="15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329" extrusionOk="0">
                      <a:moveTo>
                        <a:pt x="214" y="0"/>
                      </a:moveTo>
                      <a:cubicBezTo>
                        <a:pt x="128" y="85"/>
                        <a:pt x="65" y="149"/>
                        <a:pt x="1" y="234"/>
                      </a:cubicBezTo>
                      <a:cubicBezTo>
                        <a:pt x="1" y="256"/>
                        <a:pt x="1" y="277"/>
                        <a:pt x="22" y="298"/>
                      </a:cubicBezTo>
                      <a:cubicBezTo>
                        <a:pt x="37" y="313"/>
                        <a:pt x="52" y="328"/>
                        <a:pt x="67" y="328"/>
                      </a:cubicBezTo>
                      <a:cubicBezTo>
                        <a:pt x="73" y="328"/>
                        <a:pt x="80" y="326"/>
                        <a:pt x="86" y="320"/>
                      </a:cubicBezTo>
                      <a:cubicBezTo>
                        <a:pt x="192" y="320"/>
                        <a:pt x="278" y="213"/>
                        <a:pt x="299" y="85"/>
                      </a:cubicBezTo>
                      <a:cubicBezTo>
                        <a:pt x="299" y="64"/>
                        <a:pt x="278" y="43"/>
                        <a:pt x="256" y="21"/>
                      </a:cubicBezTo>
                      <a:cubicBezTo>
                        <a:pt x="256" y="0"/>
                        <a:pt x="214" y="0"/>
                        <a:pt x="21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0" name="Google Shape;1470;p39"/>
                <p:cNvSpPr/>
                <p:nvPr/>
              </p:nvSpPr>
              <p:spPr>
                <a:xfrm>
                  <a:off x="1856445" y="1730781"/>
                  <a:ext cx="13250" cy="1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21" extrusionOk="0">
                      <a:moveTo>
                        <a:pt x="150" y="1"/>
                      </a:moveTo>
                      <a:cubicBezTo>
                        <a:pt x="65" y="43"/>
                        <a:pt x="1" y="128"/>
                        <a:pt x="1" y="235"/>
                      </a:cubicBezTo>
                      <a:cubicBezTo>
                        <a:pt x="1" y="256"/>
                        <a:pt x="22" y="299"/>
                        <a:pt x="43" y="320"/>
                      </a:cubicBezTo>
                      <a:cubicBezTo>
                        <a:pt x="65" y="320"/>
                        <a:pt x="129" y="320"/>
                        <a:pt x="129" y="299"/>
                      </a:cubicBezTo>
                      <a:cubicBezTo>
                        <a:pt x="192" y="235"/>
                        <a:pt x="235" y="150"/>
                        <a:pt x="278" y="86"/>
                      </a:cubicBezTo>
                      <a:cubicBezTo>
                        <a:pt x="256" y="43"/>
                        <a:pt x="235" y="22"/>
                        <a:pt x="2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1" name="Google Shape;1471;p39"/>
                <p:cNvSpPr/>
                <p:nvPr/>
              </p:nvSpPr>
              <p:spPr>
                <a:xfrm>
                  <a:off x="2114299" y="1696274"/>
                  <a:ext cx="13250" cy="16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42" extrusionOk="0">
                      <a:moveTo>
                        <a:pt x="213" y="1"/>
                      </a:moveTo>
                      <a:cubicBezTo>
                        <a:pt x="192" y="1"/>
                        <a:pt x="149" y="1"/>
                        <a:pt x="128" y="22"/>
                      </a:cubicBezTo>
                      <a:cubicBezTo>
                        <a:pt x="43" y="86"/>
                        <a:pt x="0" y="171"/>
                        <a:pt x="22" y="277"/>
                      </a:cubicBezTo>
                      <a:cubicBezTo>
                        <a:pt x="22" y="299"/>
                        <a:pt x="64" y="320"/>
                        <a:pt x="86" y="341"/>
                      </a:cubicBezTo>
                      <a:cubicBezTo>
                        <a:pt x="107" y="320"/>
                        <a:pt x="149" y="320"/>
                        <a:pt x="149" y="320"/>
                      </a:cubicBezTo>
                      <a:cubicBezTo>
                        <a:pt x="192" y="235"/>
                        <a:pt x="235" y="171"/>
                        <a:pt x="256" y="86"/>
                      </a:cubicBezTo>
                      <a:cubicBezTo>
                        <a:pt x="277" y="64"/>
                        <a:pt x="235" y="22"/>
                        <a:pt x="21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2" name="Google Shape;1472;p39"/>
                <p:cNvSpPr/>
                <p:nvPr/>
              </p:nvSpPr>
              <p:spPr>
                <a:xfrm>
                  <a:off x="1888951" y="1690173"/>
                  <a:ext cx="9151" cy="156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329" extrusionOk="0">
                      <a:moveTo>
                        <a:pt x="107" y="1"/>
                      </a:moveTo>
                      <a:cubicBezTo>
                        <a:pt x="85" y="22"/>
                        <a:pt x="43" y="65"/>
                        <a:pt x="22" y="86"/>
                      </a:cubicBezTo>
                      <a:cubicBezTo>
                        <a:pt x="0" y="150"/>
                        <a:pt x="0" y="214"/>
                        <a:pt x="22" y="256"/>
                      </a:cubicBezTo>
                      <a:cubicBezTo>
                        <a:pt x="22" y="304"/>
                        <a:pt x="57" y="328"/>
                        <a:pt x="111" y="328"/>
                      </a:cubicBezTo>
                      <a:cubicBezTo>
                        <a:pt x="129" y="328"/>
                        <a:pt x="149" y="326"/>
                        <a:pt x="171" y="320"/>
                      </a:cubicBezTo>
                      <a:cubicBezTo>
                        <a:pt x="171" y="256"/>
                        <a:pt x="192" y="171"/>
                        <a:pt x="192" y="107"/>
                      </a:cubicBezTo>
                      <a:cubicBezTo>
                        <a:pt x="192" y="65"/>
                        <a:pt x="149" y="43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3" name="Google Shape;1473;p39"/>
                <p:cNvSpPr/>
                <p:nvPr/>
              </p:nvSpPr>
              <p:spPr>
                <a:xfrm>
                  <a:off x="1969119" y="1849556"/>
                  <a:ext cx="14251" cy="17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358" extrusionOk="0">
                      <a:moveTo>
                        <a:pt x="97" y="0"/>
                      </a:moveTo>
                      <a:cubicBezTo>
                        <a:pt x="76" y="0"/>
                        <a:pt x="58" y="8"/>
                        <a:pt x="43" y="22"/>
                      </a:cubicBezTo>
                      <a:cubicBezTo>
                        <a:pt x="1" y="86"/>
                        <a:pt x="22" y="128"/>
                        <a:pt x="43" y="192"/>
                      </a:cubicBezTo>
                      <a:cubicBezTo>
                        <a:pt x="86" y="235"/>
                        <a:pt x="129" y="299"/>
                        <a:pt x="192" y="341"/>
                      </a:cubicBezTo>
                      <a:cubicBezTo>
                        <a:pt x="192" y="352"/>
                        <a:pt x="203" y="357"/>
                        <a:pt x="216" y="357"/>
                      </a:cubicBezTo>
                      <a:cubicBezTo>
                        <a:pt x="230" y="357"/>
                        <a:pt x="246" y="352"/>
                        <a:pt x="256" y="341"/>
                      </a:cubicBezTo>
                      <a:cubicBezTo>
                        <a:pt x="278" y="341"/>
                        <a:pt x="278" y="299"/>
                        <a:pt x="299" y="277"/>
                      </a:cubicBezTo>
                      <a:cubicBezTo>
                        <a:pt x="278" y="213"/>
                        <a:pt x="256" y="150"/>
                        <a:pt x="214" y="86"/>
                      </a:cubicBezTo>
                      <a:cubicBezTo>
                        <a:pt x="185" y="29"/>
                        <a:pt x="138" y="0"/>
                        <a:pt x="9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4" name="Google Shape;1474;p39"/>
                <p:cNvSpPr/>
                <p:nvPr/>
              </p:nvSpPr>
              <p:spPr>
                <a:xfrm>
                  <a:off x="1972170" y="1709190"/>
                  <a:ext cx="13250" cy="165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48" extrusionOk="0">
                      <a:moveTo>
                        <a:pt x="180" y="1"/>
                      </a:moveTo>
                      <a:cubicBezTo>
                        <a:pt x="134" y="1"/>
                        <a:pt x="99" y="35"/>
                        <a:pt x="65" y="70"/>
                      </a:cubicBezTo>
                      <a:cubicBezTo>
                        <a:pt x="43" y="134"/>
                        <a:pt x="22" y="177"/>
                        <a:pt x="1" y="241"/>
                      </a:cubicBezTo>
                      <a:cubicBezTo>
                        <a:pt x="1" y="262"/>
                        <a:pt x="43" y="283"/>
                        <a:pt x="65" y="347"/>
                      </a:cubicBezTo>
                      <a:lnTo>
                        <a:pt x="86" y="347"/>
                      </a:lnTo>
                      <a:cubicBezTo>
                        <a:pt x="128" y="283"/>
                        <a:pt x="192" y="241"/>
                        <a:pt x="235" y="198"/>
                      </a:cubicBezTo>
                      <a:cubicBezTo>
                        <a:pt x="278" y="113"/>
                        <a:pt x="256" y="28"/>
                        <a:pt x="214" y="6"/>
                      </a:cubicBezTo>
                      <a:cubicBezTo>
                        <a:pt x="202" y="2"/>
                        <a:pt x="191" y="1"/>
                        <a:pt x="18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5" name="Google Shape;1475;p39"/>
                <p:cNvSpPr/>
                <p:nvPr/>
              </p:nvSpPr>
              <p:spPr>
                <a:xfrm>
                  <a:off x="1905204" y="1833304"/>
                  <a:ext cx="16253" cy="11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" h="235" extrusionOk="0">
                      <a:moveTo>
                        <a:pt x="43" y="1"/>
                      </a:moveTo>
                      <a:cubicBezTo>
                        <a:pt x="21" y="43"/>
                        <a:pt x="0" y="107"/>
                        <a:pt x="0" y="128"/>
                      </a:cubicBezTo>
                      <a:cubicBezTo>
                        <a:pt x="21" y="171"/>
                        <a:pt x="64" y="192"/>
                        <a:pt x="107" y="214"/>
                      </a:cubicBezTo>
                      <a:cubicBezTo>
                        <a:pt x="149" y="224"/>
                        <a:pt x="186" y="235"/>
                        <a:pt x="221" y="235"/>
                      </a:cubicBezTo>
                      <a:cubicBezTo>
                        <a:pt x="256" y="235"/>
                        <a:pt x="288" y="224"/>
                        <a:pt x="319" y="192"/>
                      </a:cubicBezTo>
                      <a:cubicBezTo>
                        <a:pt x="341" y="150"/>
                        <a:pt x="277" y="86"/>
                        <a:pt x="192" y="43"/>
                      </a:cubicBezTo>
                      <a:cubicBezTo>
                        <a:pt x="149" y="22"/>
                        <a:pt x="107" y="22"/>
                        <a:pt x="4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6" name="Google Shape;1476;p39"/>
                <p:cNvSpPr/>
                <p:nvPr/>
              </p:nvSpPr>
              <p:spPr>
                <a:xfrm>
                  <a:off x="2012778" y="1854609"/>
                  <a:ext cx="13250" cy="148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11" extrusionOk="0">
                      <a:moveTo>
                        <a:pt x="171" y="1"/>
                      </a:moveTo>
                      <a:cubicBezTo>
                        <a:pt x="64" y="65"/>
                        <a:pt x="1" y="171"/>
                        <a:pt x="22" y="256"/>
                      </a:cubicBezTo>
                      <a:cubicBezTo>
                        <a:pt x="22" y="278"/>
                        <a:pt x="43" y="299"/>
                        <a:pt x="64" y="299"/>
                      </a:cubicBezTo>
                      <a:cubicBezTo>
                        <a:pt x="79" y="307"/>
                        <a:pt x="94" y="310"/>
                        <a:pt x="109" y="310"/>
                      </a:cubicBezTo>
                      <a:cubicBezTo>
                        <a:pt x="178" y="310"/>
                        <a:pt x="242" y="231"/>
                        <a:pt x="277" y="107"/>
                      </a:cubicBezTo>
                      <a:lnTo>
                        <a:pt x="277" y="86"/>
                      </a:lnTo>
                      <a:cubicBezTo>
                        <a:pt x="256" y="65"/>
                        <a:pt x="256" y="44"/>
                        <a:pt x="235" y="22"/>
                      </a:cubicBezTo>
                      <a:cubicBezTo>
                        <a:pt x="214" y="1"/>
                        <a:pt x="192" y="1"/>
                        <a:pt x="1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7" name="Google Shape;1477;p39"/>
                <p:cNvSpPr/>
                <p:nvPr/>
              </p:nvSpPr>
              <p:spPr>
                <a:xfrm>
                  <a:off x="2082842" y="1685693"/>
                  <a:ext cx="12202" cy="14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" h="296" extrusionOk="0">
                      <a:moveTo>
                        <a:pt x="150" y="0"/>
                      </a:moveTo>
                      <a:cubicBezTo>
                        <a:pt x="123" y="0"/>
                        <a:pt x="99" y="10"/>
                        <a:pt x="85" y="10"/>
                      </a:cubicBezTo>
                      <a:cubicBezTo>
                        <a:pt x="64" y="73"/>
                        <a:pt x="21" y="137"/>
                        <a:pt x="0" y="201"/>
                      </a:cubicBezTo>
                      <a:cubicBezTo>
                        <a:pt x="0" y="223"/>
                        <a:pt x="43" y="286"/>
                        <a:pt x="64" y="286"/>
                      </a:cubicBezTo>
                      <a:cubicBezTo>
                        <a:pt x="70" y="293"/>
                        <a:pt x="78" y="295"/>
                        <a:pt x="87" y="295"/>
                      </a:cubicBezTo>
                      <a:cubicBezTo>
                        <a:pt x="108" y="295"/>
                        <a:pt x="134" y="280"/>
                        <a:pt x="149" y="265"/>
                      </a:cubicBezTo>
                      <a:cubicBezTo>
                        <a:pt x="192" y="223"/>
                        <a:pt x="213" y="137"/>
                        <a:pt x="256" y="95"/>
                      </a:cubicBezTo>
                      <a:lnTo>
                        <a:pt x="256" y="73"/>
                      </a:lnTo>
                      <a:cubicBezTo>
                        <a:pt x="234" y="52"/>
                        <a:pt x="213" y="10"/>
                        <a:pt x="192" y="10"/>
                      </a:cubicBezTo>
                      <a:cubicBezTo>
                        <a:pt x="178" y="2"/>
                        <a:pt x="163" y="0"/>
                        <a:pt x="15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8" name="Google Shape;1478;p39"/>
                <p:cNvSpPr/>
                <p:nvPr/>
              </p:nvSpPr>
              <p:spPr>
                <a:xfrm>
                  <a:off x="2000577" y="1685359"/>
                  <a:ext cx="15300" cy="130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273" extrusionOk="0">
                      <a:moveTo>
                        <a:pt x="98" y="1"/>
                      </a:moveTo>
                      <a:cubicBezTo>
                        <a:pt x="78" y="1"/>
                        <a:pt x="60" y="6"/>
                        <a:pt x="44" y="17"/>
                      </a:cubicBezTo>
                      <a:cubicBezTo>
                        <a:pt x="22" y="17"/>
                        <a:pt x="1" y="59"/>
                        <a:pt x="1" y="80"/>
                      </a:cubicBezTo>
                      <a:cubicBezTo>
                        <a:pt x="22" y="187"/>
                        <a:pt x="129" y="251"/>
                        <a:pt x="235" y="272"/>
                      </a:cubicBezTo>
                      <a:lnTo>
                        <a:pt x="257" y="272"/>
                      </a:lnTo>
                      <a:cubicBezTo>
                        <a:pt x="278" y="251"/>
                        <a:pt x="299" y="230"/>
                        <a:pt x="320" y="208"/>
                      </a:cubicBezTo>
                      <a:cubicBezTo>
                        <a:pt x="299" y="187"/>
                        <a:pt x="320" y="166"/>
                        <a:pt x="299" y="144"/>
                      </a:cubicBezTo>
                      <a:cubicBezTo>
                        <a:pt x="235" y="48"/>
                        <a:pt x="159" y="1"/>
                        <a:pt x="9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79" name="Google Shape;1479;p39"/>
                <p:cNvSpPr/>
                <p:nvPr/>
              </p:nvSpPr>
              <p:spPr>
                <a:xfrm>
                  <a:off x="2006678" y="1805898"/>
                  <a:ext cx="13250" cy="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78" extrusionOk="0">
                      <a:moveTo>
                        <a:pt x="192" y="1"/>
                      </a:moveTo>
                      <a:cubicBezTo>
                        <a:pt x="86" y="22"/>
                        <a:pt x="1" y="128"/>
                        <a:pt x="22" y="214"/>
                      </a:cubicBezTo>
                      <a:cubicBezTo>
                        <a:pt x="22" y="235"/>
                        <a:pt x="65" y="278"/>
                        <a:pt x="86" y="278"/>
                      </a:cubicBezTo>
                      <a:cubicBezTo>
                        <a:pt x="192" y="278"/>
                        <a:pt x="278" y="171"/>
                        <a:pt x="278" y="43"/>
                      </a:cubicBezTo>
                      <a:cubicBezTo>
                        <a:pt x="256" y="43"/>
                        <a:pt x="214" y="1"/>
                        <a:pt x="1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0" name="Google Shape;1480;p39"/>
                <p:cNvSpPr/>
                <p:nvPr/>
              </p:nvSpPr>
              <p:spPr>
                <a:xfrm>
                  <a:off x="1851393" y="1686122"/>
                  <a:ext cx="14251" cy="12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254" extrusionOk="0">
                      <a:moveTo>
                        <a:pt x="85" y="1"/>
                      </a:moveTo>
                      <a:cubicBezTo>
                        <a:pt x="0" y="86"/>
                        <a:pt x="43" y="150"/>
                        <a:pt x="107" y="214"/>
                      </a:cubicBezTo>
                      <a:cubicBezTo>
                        <a:pt x="142" y="237"/>
                        <a:pt x="177" y="254"/>
                        <a:pt x="212" y="254"/>
                      </a:cubicBezTo>
                      <a:cubicBezTo>
                        <a:pt x="241" y="254"/>
                        <a:pt x="270" y="242"/>
                        <a:pt x="298" y="214"/>
                      </a:cubicBezTo>
                      <a:cubicBezTo>
                        <a:pt x="277" y="86"/>
                        <a:pt x="213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1" name="Google Shape;1481;p39"/>
                <p:cNvSpPr/>
                <p:nvPr/>
              </p:nvSpPr>
              <p:spPr>
                <a:xfrm>
                  <a:off x="1980320" y="1926388"/>
                  <a:ext cx="14156" cy="11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" h="245" extrusionOk="0">
                      <a:moveTo>
                        <a:pt x="192" y="0"/>
                      </a:moveTo>
                      <a:cubicBezTo>
                        <a:pt x="156" y="0"/>
                        <a:pt x="114" y="21"/>
                        <a:pt x="64" y="71"/>
                      </a:cubicBezTo>
                      <a:cubicBezTo>
                        <a:pt x="21" y="114"/>
                        <a:pt x="0" y="156"/>
                        <a:pt x="43" y="220"/>
                      </a:cubicBezTo>
                      <a:cubicBezTo>
                        <a:pt x="64" y="220"/>
                        <a:pt x="64" y="241"/>
                        <a:pt x="85" y="241"/>
                      </a:cubicBezTo>
                      <a:cubicBezTo>
                        <a:pt x="93" y="243"/>
                        <a:pt x="100" y="244"/>
                        <a:pt x="108" y="244"/>
                      </a:cubicBezTo>
                      <a:cubicBezTo>
                        <a:pt x="192" y="244"/>
                        <a:pt x="296" y="147"/>
                        <a:pt x="277" y="50"/>
                      </a:cubicBezTo>
                      <a:cubicBezTo>
                        <a:pt x="277" y="50"/>
                        <a:pt x="256" y="28"/>
                        <a:pt x="256" y="28"/>
                      </a:cubicBezTo>
                      <a:cubicBezTo>
                        <a:pt x="238" y="11"/>
                        <a:pt x="217" y="0"/>
                        <a:pt x="19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2" name="Google Shape;1482;p39"/>
                <p:cNvSpPr/>
                <p:nvPr/>
              </p:nvSpPr>
              <p:spPr>
                <a:xfrm>
                  <a:off x="1811786" y="1706426"/>
                  <a:ext cx="11201" cy="13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82" extrusionOk="0">
                      <a:moveTo>
                        <a:pt x="214" y="0"/>
                      </a:moveTo>
                      <a:cubicBezTo>
                        <a:pt x="43" y="22"/>
                        <a:pt x="1" y="107"/>
                        <a:pt x="1" y="213"/>
                      </a:cubicBezTo>
                      <a:cubicBezTo>
                        <a:pt x="1" y="232"/>
                        <a:pt x="64" y="282"/>
                        <a:pt x="81" y="282"/>
                      </a:cubicBezTo>
                      <a:cubicBezTo>
                        <a:pt x="84" y="282"/>
                        <a:pt x="86" y="280"/>
                        <a:pt x="86" y="277"/>
                      </a:cubicBezTo>
                      <a:cubicBezTo>
                        <a:pt x="150" y="256"/>
                        <a:pt x="192" y="213"/>
                        <a:pt x="214" y="171"/>
                      </a:cubicBezTo>
                      <a:cubicBezTo>
                        <a:pt x="235" y="128"/>
                        <a:pt x="214" y="64"/>
                        <a:pt x="21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3" name="Google Shape;1483;p39"/>
                <p:cNvSpPr/>
                <p:nvPr/>
              </p:nvSpPr>
              <p:spPr>
                <a:xfrm>
                  <a:off x="1938663" y="1689410"/>
                  <a:ext cx="11248" cy="14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" h="294" extrusionOk="0">
                      <a:moveTo>
                        <a:pt x="153" y="1"/>
                      </a:moveTo>
                      <a:cubicBezTo>
                        <a:pt x="134" y="1"/>
                        <a:pt x="118" y="6"/>
                        <a:pt x="107" y="17"/>
                      </a:cubicBezTo>
                      <a:cubicBezTo>
                        <a:pt x="65" y="81"/>
                        <a:pt x="22" y="145"/>
                        <a:pt x="1" y="230"/>
                      </a:cubicBezTo>
                      <a:cubicBezTo>
                        <a:pt x="1" y="230"/>
                        <a:pt x="22" y="272"/>
                        <a:pt x="22" y="272"/>
                      </a:cubicBezTo>
                      <a:cubicBezTo>
                        <a:pt x="43" y="294"/>
                        <a:pt x="86" y="294"/>
                        <a:pt x="86" y="294"/>
                      </a:cubicBezTo>
                      <a:cubicBezTo>
                        <a:pt x="193" y="251"/>
                        <a:pt x="235" y="166"/>
                        <a:pt x="235" y="59"/>
                      </a:cubicBezTo>
                      <a:cubicBezTo>
                        <a:pt x="235" y="38"/>
                        <a:pt x="214" y="17"/>
                        <a:pt x="214" y="17"/>
                      </a:cubicBezTo>
                      <a:cubicBezTo>
                        <a:pt x="193" y="6"/>
                        <a:pt x="171" y="1"/>
                        <a:pt x="15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4" name="Google Shape;1484;p39"/>
                <p:cNvSpPr/>
                <p:nvPr/>
              </p:nvSpPr>
              <p:spPr>
                <a:xfrm>
                  <a:off x="1874748" y="1795460"/>
                  <a:ext cx="13203" cy="136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286" extrusionOk="0">
                      <a:moveTo>
                        <a:pt x="208" y="1"/>
                      </a:moveTo>
                      <a:cubicBezTo>
                        <a:pt x="201" y="1"/>
                        <a:pt x="196" y="3"/>
                        <a:pt x="192" y="7"/>
                      </a:cubicBezTo>
                      <a:cubicBezTo>
                        <a:pt x="85" y="28"/>
                        <a:pt x="21" y="113"/>
                        <a:pt x="0" y="220"/>
                      </a:cubicBezTo>
                      <a:cubicBezTo>
                        <a:pt x="21" y="241"/>
                        <a:pt x="21" y="262"/>
                        <a:pt x="43" y="262"/>
                      </a:cubicBezTo>
                      <a:cubicBezTo>
                        <a:pt x="67" y="279"/>
                        <a:pt x="88" y="285"/>
                        <a:pt x="108" y="285"/>
                      </a:cubicBezTo>
                      <a:cubicBezTo>
                        <a:pt x="139" y="285"/>
                        <a:pt x="165" y="267"/>
                        <a:pt x="192" y="241"/>
                      </a:cubicBezTo>
                      <a:cubicBezTo>
                        <a:pt x="234" y="177"/>
                        <a:pt x="256" y="113"/>
                        <a:pt x="277" y="49"/>
                      </a:cubicBezTo>
                      <a:cubicBezTo>
                        <a:pt x="277" y="32"/>
                        <a:pt x="235" y="1"/>
                        <a:pt x="20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5" name="Google Shape;1485;p39"/>
                <p:cNvSpPr/>
                <p:nvPr/>
              </p:nvSpPr>
              <p:spPr>
                <a:xfrm>
                  <a:off x="2049335" y="1784592"/>
                  <a:ext cx="13250" cy="14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94" extrusionOk="0">
                      <a:moveTo>
                        <a:pt x="235" y="0"/>
                      </a:moveTo>
                      <a:cubicBezTo>
                        <a:pt x="107" y="22"/>
                        <a:pt x="22" y="107"/>
                        <a:pt x="0" y="213"/>
                      </a:cubicBezTo>
                      <a:cubicBezTo>
                        <a:pt x="0" y="235"/>
                        <a:pt x="22" y="277"/>
                        <a:pt x="43" y="277"/>
                      </a:cubicBezTo>
                      <a:cubicBezTo>
                        <a:pt x="54" y="288"/>
                        <a:pt x="64" y="293"/>
                        <a:pt x="75" y="293"/>
                      </a:cubicBezTo>
                      <a:cubicBezTo>
                        <a:pt x="85" y="293"/>
                        <a:pt x="96" y="288"/>
                        <a:pt x="107" y="277"/>
                      </a:cubicBezTo>
                      <a:cubicBezTo>
                        <a:pt x="213" y="235"/>
                        <a:pt x="277" y="171"/>
                        <a:pt x="277" y="43"/>
                      </a:cubicBezTo>
                      <a:cubicBezTo>
                        <a:pt x="256" y="22"/>
                        <a:pt x="235" y="0"/>
                        <a:pt x="23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6" name="Google Shape;1486;p39"/>
                <p:cNvSpPr/>
                <p:nvPr/>
              </p:nvSpPr>
              <p:spPr>
                <a:xfrm>
                  <a:off x="1962018" y="1775203"/>
                  <a:ext cx="15300" cy="9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198" extrusionOk="0">
                      <a:moveTo>
                        <a:pt x="126" y="0"/>
                      </a:moveTo>
                      <a:cubicBezTo>
                        <a:pt x="81" y="0"/>
                        <a:pt x="43" y="16"/>
                        <a:pt x="22" y="48"/>
                      </a:cubicBezTo>
                      <a:cubicBezTo>
                        <a:pt x="1" y="48"/>
                        <a:pt x="1" y="91"/>
                        <a:pt x="22" y="112"/>
                      </a:cubicBezTo>
                      <a:cubicBezTo>
                        <a:pt x="50" y="169"/>
                        <a:pt x="117" y="197"/>
                        <a:pt x="189" y="197"/>
                      </a:cubicBezTo>
                      <a:cubicBezTo>
                        <a:pt x="225" y="197"/>
                        <a:pt x="263" y="190"/>
                        <a:pt x="299" y="176"/>
                      </a:cubicBezTo>
                      <a:cubicBezTo>
                        <a:pt x="299" y="176"/>
                        <a:pt x="320" y="134"/>
                        <a:pt x="320" y="112"/>
                      </a:cubicBezTo>
                      <a:cubicBezTo>
                        <a:pt x="320" y="91"/>
                        <a:pt x="299" y="48"/>
                        <a:pt x="278" y="48"/>
                      </a:cubicBezTo>
                      <a:cubicBezTo>
                        <a:pt x="224" y="16"/>
                        <a:pt x="171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7" name="Google Shape;1487;p39"/>
                <p:cNvSpPr/>
                <p:nvPr/>
              </p:nvSpPr>
              <p:spPr>
                <a:xfrm>
                  <a:off x="2040184" y="1695273"/>
                  <a:ext cx="15300" cy="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278" extrusionOk="0">
                      <a:moveTo>
                        <a:pt x="86" y="0"/>
                      </a:moveTo>
                      <a:cubicBezTo>
                        <a:pt x="64" y="0"/>
                        <a:pt x="43" y="22"/>
                        <a:pt x="22" y="43"/>
                      </a:cubicBezTo>
                      <a:cubicBezTo>
                        <a:pt x="22" y="43"/>
                        <a:pt x="1" y="85"/>
                        <a:pt x="1" y="107"/>
                      </a:cubicBezTo>
                      <a:cubicBezTo>
                        <a:pt x="43" y="213"/>
                        <a:pt x="128" y="277"/>
                        <a:pt x="235" y="277"/>
                      </a:cubicBezTo>
                      <a:cubicBezTo>
                        <a:pt x="256" y="277"/>
                        <a:pt x="299" y="256"/>
                        <a:pt x="320" y="234"/>
                      </a:cubicBezTo>
                      <a:cubicBezTo>
                        <a:pt x="277" y="85"/>
                        <a:pt x="192" y="43"/>
                        <a:pt x="8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8" name="Google Shape;1488;p39"/>
                <p:cNvSpPr/>
                <p:nvPr/>
              </p:nvSpPr>
              <p:spPr>
                <a:xfrm>
                  <a:off x="2085845" y="1747034"/>
                  <a:ext cx="12249" cy="1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266" extrusionOk="0">
                      <a:moveTo>
                        <a:pt x="193" y="0"/>
                      </a:moveTo>
                      <a:cubicBezTo>
                        <a:pt x="65" y="0"/>
                        <a:pt x="22" y="86"/>
                        <a:pt x="1" y="149"/>
                      </a:cubicBezTo>
                      <a:cubicBezTo>
                        <a:pt x="1" y="192"/>
                        <a:pt x="1" y="235"/>
                        <a:pt x="22" y="256"/>
                      </a:cubicBezTo>
                      <a:cubicBezTo>
                        <a:pt x="36" y="256"/>
                        <a:pt x="70" y="265"/>
                        <a:pt x="96" y="265"/>
                      </a:cubicBezTo>
                      <a:cubicBezTo>
                        <a:pt x="110" y="265"/>
                        <a:pt x="122" y="263"/>
                        <a:pt x="129" y="256"/>
                      </a:cubicBezTo>
                      <a:cubicBezTo>
                        <a:pt x="171" y="213"/>
                        <a:pt x="214" y="149"/>
                        <a:pt x="235" y="86"/>
                      </a:cubicBezTo>
                      <a:cubicBezTo>
                        <a:pt x="257" y="64"/>
                        <a:pt x="214" y="22"/>
                        <a:pt x="19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89" name="Google Shape;1489;p39"/>
                <p:cNvSpPr/>
                <p:nvPr/>
              </p:nvSpPr>
              <p:spPr>
                <a:xfrm>
                  <a:off x="1976221" y="1814048"/>
                  <a:ext cx="9199" cy="14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" h="299" extrusionOk="0">
                      <a:moveTo>
                        <a:pt x="86" y="0"/>
                      </a:moveTo>
                      <a:cubicBezTo>
                        <a:pt x="65" y="21"/>
                        <a:pt x="22" y="85"/>
                        <a:pt x="1" y="128"/>
                      </a:cubicBezTo>
                      <a:cubicBezTo>
                        <a:pt x="1" y="170"/>
                        <a:pt x="1" y="213"/>
                        <a:pt x="22" y="234"/>
                      </a:cubicBezTo>
                      <a:cubicBezTo>
                        <a:pt x="43" y="256"/>
                        <a:pt x="65" y="298"/>
                        <a:pt x="107" y="298"/>
                      </a:cubicBezTo>
                      <a:cubicBezTo>
                        <a:pt x="129" y="298"/>
                        <a:pt x="150" y="256"/>
                        <a:pt x="171" y="234"/>
                      </a:cubicBezTo>
                      <a:cubicBezTo>
                        <a:pt x="193" y="213"/>
                        <a:pt x="193" y="192"/>
                        <a:pt x="193" y="170"/>
                      </a:cubicBezTo>
                      <a:lnTo>
                        <a:pt x="193" y="128"/>
                      </a:lnTo>
                      <a:cubicBezTo>
                        <a:pt x="171" y="64"/>
                        <a:pt x="171" y="0"/>
                        <a:pt x="8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90" name="Google Shape;1490;p39"/>
                <p:cNvSpPr/>
                <p:nvPr/>
              </p:nvSpPr>
              <p:spPr>
                <a:xfrm>
                  <a:off x="2055436" y="1733403"/>
                  <a:ext cx="12202" cy="13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" h="287" extrusionOk="0">
                      <a:moveTo>
                        <a:pt x="96" y="0"/>
                      </a:moveTo>
                      <a:cubicBezTo>
                        <a:pt x="76" y="0"/>
                        <a:pt x="57" y="10"/>
                        <a:pt x="43" y="31"/>
                      </a:cubicBezTo>
                      <a:cubicBezTo>
                        <a:pt x="0" y="95"/>
                        <a:pt x="21" y="159"/>
                        <a:pt x="64" y="222"/>
                      </a:cubicBezTo>
                      <a:cubicBezTo>
                        <a:pt x="85" y="244"/>
                        <a:pt x="128" y="265"/>
                        <a:pt x="149" y="286"/>
                      </a:cubicBezTo>
                      <a:cubicBezTo>
                        <a:pt x="192" y="286"/>
                        <a:pt x="256" y="244"/>
                        <a:pt x="256" y="180"/>
                      </a:cubicBezTo>
                      <a:lnTo>
                        <a:pt x="234" y="180"/>
                      </a:lnTo>
                      <a:cubicBezTo>
                        <a:pt x="234" y="159"/>
                        <a:pt x="234" y="137"/>
                        <a:pt x="213" y="95"/>
                      </a:cubicBezTo>
                      <a:cubicBezTo>
                        <a:pt x="185" y="38"/>
                        <a:pt x="137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91" name="Google Shape;1491;p39"/>
                <p:cNvSpPr/>
                <p:nvPr/>
              </p:nvSpPr>
              <p:spPr>
                <a:xfrm>
                  <a:off x="1906205" y="1766338"/>
                  <a:ext cx="12202" cy="11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" h="235" extrusionOk="0">
                      <a:moveTo>
                        <a:pt x="107" y="0"/>
                      </a:moveTo>
                      <a:cubicBezTo>
                        <a:pt x="64" y="64"/>
                        <a:pt x="0" y="107"/>
                        <a:pt x="0" y="128"/>
                      </a:cubicBezTo>
                      <a:cubicBezTo>
                        <a:pt x="0" y="213"/>
                        <a:pt x="64" y="234"/>
                        <a:pt x="128" y="234"/>
                      </a:cubicBezTo>
                      <a:cubicBezTo>
                        <a:pt x="192" y="213"/>
                        <a:pt x="256" y="192"/>
                        <a:pt x="256" y="128"/>
                      </a:cubicBezTo>
                      <a:cubicBezTo>
                        <a:pt x="235" y="85"/>
                        <a:pt x="171" y="43"/>
                        <a:pt x="10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92" name="Google Shape;1492;p39"/>
                <p:cNvSpPr/>
                <p:nvPr/>
              </p:nvSpPr>
              <p:spPr>
                <a:xfrm>
                  <a:off x="1935613" y="1819767"/>
                  <a:ext cx="14299" cy="10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" h="216" extrusionOk="0">
                      <a:moveTo>
                        <a:pt x="125" y="0"/>
                      </a:moveTo>
                      <a:cubicBezTo>
                        <a:pt x="105" y="0"/>
                        <a:pt x="85" y="3"/>
                        <a:pt x="65" y="8"/>
                      </a:cubicBezTo>
                      <a:cubicBezTo>
                        <a:pt x="44" y="8"/>
                        <a:pt x="22" y="50"/>
                        <a:pt x="22" y="50"/>
                      </a:cubicBezTo>
                      <a:cubicBezTo>
                        <a:pt x="1" y="114"/>
                        <a:pt x="86" y="178"/>
                        <a:pt x="193" y="199"/>
                      </a:cubicBezTo>
                      <a:cubicBezTo>
                        <a:pt x="203" y="210"/>
                        <a:pt x="214" y="215"/>
                        <a:pt x="225" y="215"/>
                      </a:cubicBezTo>
                      <a:cubicBezTo>
                        <a:pt x="235" y="215"/>
                        <a:pt x="246" y="210"/>
                        <a:pt x="257" y="199"/>
                      </a:cubicBezTo>
                      <a:cubicBezTo>
                        <a:pt x="278" y="199"/>
                        <a:pt x="299" y="157"/>
                        <a:pt x="299" y="157"/>
                      </a:cubicBezTo>
                      <a:cubicBezTo>
                        <a:pt x="299" y="136"/>
                        <a:pt x="299" y="93"/>
                        <a:pt x="278" y="93"/>
                      </a:cubicBezTo>
                      <a:cubicBezTo>
                        <a:pt x="245" y="28"/>
                        <a:pt x="188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493" name="Google Shape;1493;p39"/>
              <p:cNvGrpSpPr/>
              <p:nvPr/>
            </p:nvGrpSpPr>
            <p:grpSpPr>
              <a:xfrm>
                <a:off x="2087568" y="2487524"/>
                <a:ext cx="100166" cy="110981"/>
                <a:chOff x="1898055" y="2122615"/>
                <a:chExt cx="84315" cy="93419"/>
              </a:xfrm>
            </p:grpSpPr>
            <p:sp>
              <p:nvSpPr>
                <p:cNvPr id="1494" name="Google Shape;1494;p39"/>
                <p:cNvSpPr/>
                <p:nvPr/>
              </p:nvSpPr>
              <p:spPr>
                <a:xfrm>
                  <a:off x="1950865" y="2124664"/>
                  <a:ext cx="18302" cy="132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" h="277" extrusionOk="0">
                      <a:moveTo>
                        <a:pt x="86" y="0"/>
                      </a:moveTo>
                      <a:cubicBezTo>
                        <a:pt x="64" y="0"/>
                        <a:pt x="43" y="21"/>
                        <a:pt x="22" y="43"/>
                      </a:cubicBezTo>
                      <a:cubicBezTo>
                        <a:pt x="22" y="64"/>
                        <a:pt x="0" y="85"/>
                        <a:pt x="22" y="107"/>
                      </a:cubicBezTo>
                      <a:cubicBezTo>
                        <a:pt x="86" y="213"/>
                        <a:pt x="192" y="277"/>
                        <a:pt x="320" y="277"/>
                      </a:cubicBezTo>
                      <a:cubicBezTo>
                        <a:pt x="341" y="277"/>
                        <a:pt x="362" y="234"/>
                        <a:pt x="384" y="213"/>
                      </a:cubicBezTo>
                      <a:cubicBezTo>
                        <a:pt x="341" y="107"/>
                        <a:pt x="213" y="0"/>
                        <a:pt x="8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95" name="Google Shape;1495;p39"/>
                <p:cNvSpPr/>
                <p:nvPr/>
              </p:nvSpPr>
              <p:spPr>
                <a:xfrm>
                  <a:off x="1961017" y="2199304"/>
                  <a:ext cx="10200" cy="1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351" extrusionOk="0">
                      <a:moveTo>
                        <a:pt x="86" y="0"/>
                      </a:moveTo>
                      <a:cubicBezTo>
                        <a:pt x="46" y="0"/>
                        <a:pt x="0" y="90"/>
                        <a:pt x="0" y="180"/>
                      </a:cubicBezTo>
                      <a:cubicBezTo>
                        <a:pt x="22" y="223"/>
                        <a:pt x="43" y="266"/>
                        <a:pt x="64" y="308"/>
                      </a:cubicBezTo>
                      <a:cubicBezTo>
                        <a:pt x="64" y="330"/>
                        <a:pt x="107" y="351"/>
                        <a:pt x="107" y="351"/>
                      </a:cubicBezTo>
                      <a:cubicBezTo>
                        <a:pt x="149" y="330"/>
                        <a:pt x="171" y="308"/>
                        <a:pt x="192" y="287"/>
                      </a:cubicBezTo>
                      <a:cubicBezTo>
                        <a:pt x="213" y="266"/>
                        <a:pt x="192" y="223"/>
                        <a:pt x="213" y="159"/>
                      </a:cubicBezTo>
                      <a:cubicBezTo>
                        <a:pt x="192" y="117"/>
                        <a:pt x="171" y="31"/>
                        <a:pt x="107" y="10"/>
                      </a:cubicBezTo>
                      <a:cubicBezTo>
                        <a:pt x="100" y="4"/>
                        <a:pt x="93" y="0"/>
                        <a:pt x="8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96" name="Google Shape;1496;p39"/>
                <p:cNvSpPr/>
                <p:nvPr/>
              </p:nvSpPr>
              <p:spPr>
                <a:xfrm>
                  <a:off x="1966069" y="2164224"/>
                  <a:ext cx="16301" cy="11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235" extrusionOk="0">
                      <a:moveTo>
                        <a:pt x="193" y="1"/>
                      </a:moveTo>
                      <a:cubicBezTo>
                        <a:pt x="150" y="22"/>
                        <a:pt x="107" y="22"/>
                        <a:pt x="65" y="43"/>
                      </a:cubicBezTo>
                      <a:cubicBezTo>
                        <a:pt x="22" y="65"/>
                        <a:pt x="1" y="107"/>
                        <a:pt x="1" y="150"/>
                      </a:cubicBezTo>
                      <a:cubicBezTo>
                        <a:pt x="1" y="171"/>
                        <a:pt x="43" y="214"/>
                        <a:pt x="86" y="235"/>
                      </a:cubicBezTo>
                      <a:cubicBezTo>
                        <a:pt x="150" y="214"/>
                        <a:pt x="214" y="214"/>
                        <a:pt x="256" y="171"/>
                      </a:cubicBezTo>
                      <a:cubicBezTo>
                        <a:pt x="299" y="171"/>
                        <a:pt x="342" y="107"/>
                        <a:pt x="342" y="86"/>
                      </a:cubicBezTo>
                      <a:cubicBezTo>
                        <a:pt x="320" y="1"/>
                        <a:pt x="256" y="1"/>
                        <a:pt x="19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97" name="Google Shape;1497;p39"/>
                <p:cNvSpPr/>
                <p:nvPr/>
              </p:nvSpPr>
              <p:spPr>
                <a:xfrm>
                  <a:off x="1927510" y="2152070"/>
                  <a:ext cx="13155" cy="12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59" extrusionOk="0">
                      <a:moveTo>
                        <a:pt x="192" y="0"/>
                      </a:moveTo>
                      <a:cubicBezTo>
                        <a:pt x="86" y="21"/>
                        <a:pt x="22" y="85"/>
                        <a:pt x="1" y="192"/>
                      </a:cubicBezTo>
                      <a:cubicBezTo>
                        <a:pt x="1" y="213"/>
                        <a:pt x="43" y="256"/>
                        <a:pt x="64" y="256"/>
                      </a:cubicBezTo>
                      <a:cubicBezTo>
                        <a:pt x="74" y="258"/>
                        <a:pt x="83" y="258"/>
                        <a:pt x="92" y="258"/>
                      </a:cubicBezTo>
                      <a:cubicBezTo>
                        <a:pt x="189" y="258"/>
                        <a:pt x="276" y="161"/>
                        <a:pt x="256" y="64"/>
                      </a:cubicBezTo>
                      <a:cubicBezTo>
                        <a:pt x="256" y="43"/>
                        <a:pt x="214" y="0"/>
                        <a:pt x="19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498" name="Google Shape;1498;p39"/>
                <p:cNvSpPr/>
                <p:nvPr/>
              </p:nvSpPr>
              <p:spPr>
                <a:xfrm>
                  <a:off x="1898055" y="2122615"/>
                  <a:ext cx="10200" cy="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278" extrusionOk="0">
                      <a:moveTo>
                        <a:pt x="150" y="0"/>
                      </a:moveTo>
                      <a:cubicBezTo>
                        <a:pt x="107" y="22"/>
                        <a:pt x="65" y="43"/>
                        <a:pt x="22" y="86"/>
                      </a:cubicBezTo>
                      <a:cubicBezTo>
                        <a:pt x="22" y="107"/>
                        <a:pt x="1" y="171"/>
                        <a:pt x="22" y="192"/>
                      </a:cubicBezTo>
                      <a:cubicBezTo>
                        <a:pt x="22" y="213"/>
                        <a:pt x="65" y="235"/>
                        <a:pt x="107" y="277"/>
                      </a:cubicBezTo>
                      <a:cubicBezTo>
                        <a:pt x="150" y="213"/>
                        <a:pt x="193" y="171"/>
                        <a:pt x="214" y="107"/>
                      </a:cubicBezTo>
                      <a:cubicBezTo>
                        <a:pt x="214" y="86"/>
                        <a:pt x="171" y="43"/>
                        <a:pt x="15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499" name="Google Shape;1499;p39"/>
              <p:cNvGrpSpPr/>
              <p:nvPr/>
            </p:nvGrpSpPr>
            <p:grpSpPr>
              <a:xfrm>
                <a:off x="3385199" y="1973047"/>
                <a:ext cx="495678" cy="436450"/>
                <a:chOff x="2990336" y="1689553"/>
                <a:chExt cx="417238" cy="367383"/>
              </a:xfrm>
            </p:grpSpPr>
            <p:sp>
              <p:nvSpPr>
                <p:cNvPr id="1500" name="Google Shape;1500;p39"/>
                <p:cNvSpPr/>
                <p:nvPr/>
              </p:nvSpPr>
              <p:spPr>
                <a:xfrm>
                  <a:off x="3332410" y="2029244"/>
                  <a:ext cx="14251" cy="19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405" extrusionOk="0">
                      <a:moveTo>
                        <a:pt x="107" y="0"/>
                      </a:moveTo>
                      <a:cubicBezTo>
                        <a:pt x="86" y="0"/>
                        <a:pt x="64" y="0"/>
                        <a:pt x="43" y="21"/>
                      </a:cubicBezTo>
                      <a:cubicBezTo>
                        <a:pt x="22" y="21"/>
                        <a:pt x="0" y="43"/>
                        <a:pt x="0" y="64"/>
                      </a:cubicBezTo>
                      <a:cubicBezTo>
                        <a:pt x="22" y="213"/>
                        <a:pt x="64" y="320"/>
                        <a:pt x="192" y="405"/>
                      </a:cubicBezTo>
                      <a:lnTo>
                        <a:pt x="256" y="405"/>
                      </a:lnTo>
                      <a:cubicBezTo>
                        <a:pt x="256" y="383"/>
                        <a:pt x="277" y="362"/>
                        <a:pt x="299" y="320"/>
                      </a:cubicBezTo>
                      <a:cubicBezTo>
                        <a:pt x="256" y="213"/>
                        <a:pt x="235" y="85"/>
                        <a:pt x="10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01" name="Google Shape;1501;p39"/>
                <p:cNvSpPr/>
                <p:nvPr/>
              </p:nvSpPr>
              <p:spPr>
                <a:xfrm>
                  <a:off x="3249191" y="1906418"/>
                  <a:ext cx="13203" cy="21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" h="448" extrusionOk="0">
                      <a:moveTo>
                        <a:pt x="234" y="0"/>
                      </a:moveTo>
                      <a:cubicBezTo>
                        <a:pt x="192" y="21"/>
                        <a:pt x="149" y="21"/>
                        <a:pt x="128" y="43"/>
                      </a:cubicBezTo>
                      <a:cubicBezTo>
                        <a:pt x="64" y="149"/>
                        <a:pt x="0" y="277"/>
                        <a:pt x="43" y="405"/>
                      </a:cubicBezTo>
                      <a:cubicBezTo>
                        <a:pt x="43" y="426"/>
                        <a:pt x="85" y="447"/>
                        <a:pt x="107" y="447"/>
                      </a:cubicBezTo>
                      <a:cubicBezTo>
                        <a:pt x="192" y="426"/>
                        <a:pt x="277" y="277"/>
                        <a:pt x="277" y="85"/>
                      </a:cubicBezTo>
                      <a:cubicBezTo>
                        <a:pt x="277" y="64"/>
                        <a:pt x="256" y="43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02" name="Google Shape;1502;p39"/>
                <p:cNvSpPr/>
                <p:nvPr/>
              </p:nvSpPr>
              <p:spPr>
                <a:xfrm>
                  <a:off x="3167974" y="1778492"/>
                  <a:ext cx="16253" cy="19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" h="406" extrusionOk="0">
                      <a:moveTo>
                        <a:pt x="107" y="1"/>
                      </a:moveTo>
                      <a:cubicBezTo>
                        <a:pt x="0" y="107"/>
                        <a:pt x="0" y="107"/>
                        <a:pt x="22" y="150"/>
                      </a:cubicBezTo>
                      <a:cubicBezTo>
                        <a:pt x="64" y="235"/>
                        <a:pt x="128" y="320"/>
                        <a:pt x="213" y="384"/>
                      </a:cubicBezTo>
                      <a:cubicBezTo>
                        <a:pt x="213" y="405"/>
                        <a:pt x="277" y="405"/>
                        <a:pt x="298" y="405"/>
                      </a:cubicBezTo>
                      <a:cubicBezTo>
                        <a:pt x="320" y="384"/>
                        <a:pt x="341" y="341"/>
                        <a:pt x="341" y="299"/>
                      </a:cubicBezTo>
                      <a:cubicBezTo>
                        <a:pt x="298" y="171"/>
                        <a:pt x="213" y="86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03" name="Google Shape;1503;p39"/>
                <p:cNvSpPr/>
                <p:nvPr/>
              </p:nvSpPr>
              <p:spPr>
                <a:xfrm>
                  <a:off x="3115164" y="1837355"/>
                  <a:ext cx="10200" cy="17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367" extrusionOk="0">
                      <a:moveTo>
                        <a:pt x="107" y="1"/>
                      </a:moveTo>
                      <a:cubicBezTo>
                        <a:pt x="65" y="1"/>
                        <a:pt x="22" y="43"/>
                        <a:pt x="1" y="86"/>
                      </a:cubicBezTo>
                      <a:cubicBezTo>
                        <a:pt x="1" y="107"/>
                        <a:pt x="1" y="150"/>
                        <a:pt x="1" y="171"/>
                      </a:cubicBezTo>
                      <a:cubicBezTo>
                        <a:pt x="1" y="286"/>
                        <a:pt x="35" y="366"/>
                        <a:pt x="88" y="366"/>
                      </a:cubicBezTo>
                      <a:cubicBezTo>
                        <a:pt x="94" y="366"/>
                        <a:pt x="101" y="365"/>
                        <a:pt x="107" y="363"/>
                      </a:cubicBezTo>
                      <a:cubicBezTo>
                        <a:pt x="214" y="342"/>
                        <a:pt x="192" y="256"/>
                        <a:pt x="192" y="171"/>
                      </a:cubicBezTo>
                      <a:cubicBezTo>
                        <a:pt x="192" y="150"/>
                        <a:pt x="214" y="107"/>
                        <a:pt x="192" y="86"/>
                      </a:cubicBezTo>
                      <a:cubicBezTo>
                        <a:pt x="171" y="43"/>
                        <a:pt x="129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04" name="Google Shape;1504;p39"/>
                <p:cNvSpPr/>
                <p:nvPr/>
              </p:nvSpPr>
              <p:spPr>
                <a:xfrm>
                  <a:off x="3122266" y="1734833"/>
                  <a:ext cx="17301" cy="12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257" extrusionOk="0">
                      <a:moveTo>
                        <a:pt x="86" y="1"/>
                      </a:moveTo>
                      <a:cubicBezTo>
                        <a:pt x="65" y="1"/>
                        <a:pt x="22" y="43"/>
                        <a:pt x="1" y="65"/>
                      </a:cubicBezTo>
                      <a:cubicBezTo>
                        <a:pt x="1" y="86"/>
                        <a:pt x="22" y="150"/>
                        <a:pt x="22" y="150"/>
                      </a:cubicBezTo>
                      <a:cubicBezTo>
                        <a:pt x="107" y="192"/>
                        <a:pt x="171" y="214"/>
                        <a:pt x="278" y="256"/>
                      </a:cubicBezTo>
                      <a:cubicBezTo>
                        <a:pt x="299" y="214"/>
                        <a:pt x="342" y="192"/>
                        <a:pt x="363" y="150"/>
                      </a:cubicBezTo>
                      <a:cubicBezTo>
                        <a:pt x="363" y="129"/>
                        <a:pt x="342" y="86"/>
                        <a:pt x="320" y="65"/>
                      </a:cubicBezTo>
                      <a:cubicBezTo>
                        <a:pt x="256" y="43"/>
                        <a:pt x="171" y="22"/>
                        <a:pt x="8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05" name="Google Shape;1505;p39"/>
                <p:cNvSpPr/>
                <p:nvPr/>
              </p:nvSpPr>
              <p:spPr>
                <a:xfrm>
                  <a:off x="3131417" y="1934396"/>
                  <a:ext cx="12249" cy="17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365" extrusionOk="0">
                      <a:moveTo>
                        <a:pt x="105" y="1"/>
                      </a:moveTo>
                      <a:cubicBezTo>
                        <a:pt x="84" y="1"/>
                        <a:pt x="58" y="16"/>
                        <a:pt x="43" y="31"/>
                      </a:cubicBezTo>
                      <a:cubicBezTo>
                        <a:pt x="22" y="31"/>
                        <a:pt x="22" y="73"/>
                        <a:pt x="1" y="116"/>
                      </a:cubicBezTo>
                      <a:cubicBezTo>
                        <a:pt x="22" y="180"/>
                        <a:pt x="43" y="244"/>
                        <a:pt x="64" y="329"/>
                      </a:cubicBezTo>
                      <a:cubicBezTo>
                        <a:pt x="77" y="354"/>
                        <a:pt x="111" y="364"/>
                        <a:pt x="142" y="364"/>
                      </a:cubicBezTo>
                      <a:cubicBezTo>
                        <a:pt x="164" y="364"/>
                        <a:pt x="183" y="359"/>
                        <a:pt x="192" y="350"/>
                      </a:cubicBezTo>
                      <a:cubicBezTo>
                        <a:pt x="256" y="244"/>
                        <a:pt x="213" y="52"/>
                        <a:pt x="128" y="9"/>
                      </a:cubicBezTo>
                      <a:cubicBezTo>
                        <a:pt x="122" y="3"/>
                        <a:pt x="114" y="1"/>
                        <a:pt x="10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06" name="Google Shape;1506;p39"/>
                <p:cNvSpPr/>
                <p:nvPr/>
              </p:nvSpPr>
              <p:spPr>
                <a:xfrm>
                  <a:off x="3185228" y="2017042"/>
                  <a:ext cx="15252" cy="11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" h="235" extrusionOk="0">
                      <a:moveTo>
                        <a:pt x="85" y="1"/>
                      </a:moveTo>
                      <a:cubicBezTo>
                        <a:pt x="43" y="22"/>
                        <a:pt x="0" y="43"/>
                        <a:pt x="0" y="64"/>
                      </a:cubicBezTo>
                      <a:cubicBezTo>
                        <a:pt x="0" y="107"/>
                        <a:pt x="22" y="171"/>
                        <a:pt x="43" y="171"/>
                      </a:cubicBezTo>
                      <a:cubicBezTo>
                        <a:pt x="107" y="214"/>
                        <a:pt x="171" y="235"/>
                        <a:pt x="235" y="235"/>
                      </a:cubicBezTo>
                      <a:cubicBezTo>
                        <a:pt x="256" y="235"/>
                        <a:pt x="298" y="192"/>
                        <a:pt x="320" y="171"/>
                      </a:cubicBezTo>
                      <a:cubicBezTo>
                        <a:pt x="320" y="150"/>
                        <a:pt x="298" y="86"/>
                        <a:pt x="277" y="86"/>
                      </a:cubicBezTo>
                      <a:cubicBezTo>
                        <a:pt x="213" y="43"/>
                        <a:pt x="149" y="22"/>
                        <a:pt x="8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07" name="Google Shape;1507;p39"/>
                <p:cNvSpPr/>
                <p:nvPr/>
              </p:nvSpPr>
              <p:spPr>
                <a:xfrm>
                  <a:off x="3074556" y="1767339"/>
                  <a:ext cx="13250" cy="17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63" extrusionOk="0">
                      <a:moveTo>
                        <a:pt x="193" y="0"/>
                      </a:moveTo>
                      <a:cubicBezTo>
                        <a:pt x="107" y="0"/>
                        <a:pt x="22" y="107"/>
                        <a:pt x="1" y="277"/>
                      </a:cubicBezTo>
                      <a:cubicBezTo>
                        <a:pt x="1" y="299"/>
                        <a:pt x="43" y="341"/>
                        <a:pt x="65" y="362"/>
                      </a:cubicBezTo>
                      <a:cubicBezTo>
                        <a:pt x="107" y="341"/>
                        <a:pt x="150" y="341"/>
                        <a:pt x="150" y="320"/>
                      </a:cubicBezTo>
                      <a:cubicBezTo>
                        <a:pt x="214" y="235"/>
                        <a:pt x="278" y="149"/>
                        <a:pt x="235" y="43"/>
                      </a:cubicBezTo>
                      <a:cubicBezTo>
                        <a:pt x="235" y="22"/>
                        <a:pt x="214" y="0"/>
                        <a:pt x="19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08" name="Google Shape;1508;p39"/>
                <p:cNvSpPr/>
                <p:nvPr/>
              </p:nvSpPr>
              <p:spPr>
                <a:xfrm>
                  <a:off x="3046149" y="1799797"/>
                  <a:ext cx="16301" cy="9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198" extrusionOk="0">
                      <a:moveTo>
                        <a:pt x="277" y="1"/>
                      </a:moveTo>
                      <a:cubicBezTo>
                        <a:pt x="192" y="22"/>
                        <a:pt x="107" y="43"/>
                        <a:pt x="22" y="65"/>
                      </a:cubicBezTo>
                      <a:cubicBezTo>
                        <a:pt x="1" y="65"/>
                        <a:pt x="22" y="129"/>
                        <a:pt x="1" y="150"/>
                      </a:cubicBezTo>
                      <a:cubicBezTo>
                        <a:pt x="54" y="182"/>
                        <a:pt x="107" y="198"/>
                        <a:pt x="160" y="198"/>
                      </a:cubicBezTo>
                      <a:cubicBezTo>
                        <a:pt x="213" y="198"/>
                        <a:pt x="267" y="182"/>
                        <a:pt x="320" y="150"/>
                      </a:cubicBezTo>
                      <a:cubicBezTo>
                        <a:pt x="341" y="150"/>
                        <a:pt x="341" y="86"/>
                        <a:pt x="341" y="65"/>
                      </a:cubicBezTo>
                      <a:cubicBezTo>
                        <a:pt x="341" y="43"/>
                        <a:pt x="299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09" name="Google Shape;1509;p39"/>
                <p:cNvSpPr/>
                <p:nvPr/>
              </p:nvSpPr>
              <p:spPr>
                <a:xfrm>
                  <a:off x="3074556" y="1834972"/>
                  <a:ext cx="14299" cy="15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" h="323" extrusionOk="0">
                      <a:moveTo>
                        <a:pt x="206" y="0"/>
                      </a:moveTo>
                      <a:cubicBezTo>
                        <a:pt x="161" y="0"/>
                        <a:pt x="102" y="48"/>
                        <a:pt x="43" y="136"/>
                      </a:cubicBezTo>
                      <a:cubicBezTo>
                        <a:pt x="22" y="179"/>
                        <a:pt x="1" y="221"/>
                        <a:pt x="1" y="264"/>
                      </a:cubicBezTo>
                      <a:cubicBezTo>
                        <a:pt x="33" y="306"/>
                        <a:pt x="65" y="322"/>
                        <a:pt x="94" y="322"/>
                      </a:cubicBezTo>
                      <a:cubicBezTo>
                        <a:pt x="123" y="322"/>
                        <a:pt x="150" y="306"/>
                        <a:pt x="171" y="285"/>
                      </a:cubicBezTo>
                      <a:cubicBezTo>
                        <a:pt x="278" y="179"/>
                        <a:pt x="299" y="93"/>
                        <a:pt x="256" y="30"/>
                      </a:cubicBezTo>
                      <a:cubicBezTo>
                        <a:pt x="243" y="10"/>
                        <a:pt x="226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0" name="Google Shape;1510;p39"/>
                <p:cNvSpPr/>
                <p:nvPr/>
              </p:nvSpPr>
              <p:spPr>
                <a:xfrm>
                  <a:off x="3280648" y="1867811"/>
                  <a:ext cx="13250" cy="16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37" extrusionOk="0">
                      <a:moveTo>
                        <a:pt x="107" y="1"/>
                      </a:moveTo>
                      <a:cubicBezTo>
                        <a:pt x="85" y="1"/>
                        <a:pt x="43" y="22"/>
                        <a:pt x="22" y="43"/>
                      </a:cubicBezTo>
                      <a:cubicBezTo>
                        <a:pt x="0" y="171"/>
                        <a:pt x="64" y="256"/>
                        <a:pt x="149" y="320"/>
                      </a:cubicBezTo>
                      <a:cubicBezTo>
                        <a:pt x="160" y="331"/>
                        <a:pt x="176" y="336"/>
                        <a:pt x="192" y="336"/>
                      </a:cubicBezTo>
                      <a:cubicBezTo>
                        <a:pt x="208" y="336"/>
                        <a:pt x="224" y="331"/>
                        <a:pt x="235" y="320"/>
                      </a:cubicBezTo>
                      <a:cubicBezTo>
                        <a:pt x="256" y="320"/>
                        <a:pt x="256" y="278"/>
                        <a:pt x="277" y="256"/>
                      </a:cubicBezTo>
                      <a:cubicBezTo>
                        <a:pt x="256" y="150"/>
                        <a:pt x="235" y="43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1" name="Google Shape;1511;p39"/>
                <p:cNvSpPr/>
                <p:nvPr/>
              </p:nvSpPr>
              <p:spPr>
                <a:xfrm>
                  <a:off x="3370969" y="1873483"/>
                  <a:ext cx="10200" cy="17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360" extrusionOk="0">
                      <a:moveTo>
                        <a:pt x="127" y="1"/>
                      </a:moveTo>
                      <a:cubicBezTo>
                        <a:pt x="105" y="1"/>
                        <a:pt x="80" y="16"/>
                        <a:pt x="65" y="31"/>
                      </a:cubicBezTo>
                      <a:cubicBezTo>
                        <a:pt x="43" y="116"/>
                        <a:pt x="22" y="201"/>
                        <a:pt x="1" y="265"/>
                      </a:cubicBezTo>
                      <a:cubicBezTo>
                        <a:pt x="1" y="286"/>
                        <a:pt x="22" y="350"/>
                        <a:pt x="43" y="350"/>
                      </a:cubicBezTo>
                      <a:cubicBezTo>
                        <a:pt x="50" y="357"/>
                        <a:pt x="59" y="359"/>
                        <a:pt x="71" y="359"/>
                      </a:cubicBezTo>
                      <a:cubicBezTo>
                        <a:pt x="98" y="359"/>
                        <a:pt x="135" y="344"/>
                        <a:pt x="150" y="329"/>
                      </a:cubicBezTo>
                      <a:cubicBezTo>
                        <a:pt x="171" y="286"/>
                        <a:pt x="192" y="201"/>
                        <a:pt x="214" y="180"/>
                      </a:cubicBezTo>
                      <a:cubicBezTo>
                        <a:pt x="214" y="116"/>
                        <a:pt x="214" y="95"/>
                        <a:pt x="214" y="73"/>
                      </a:cubicBezTo>
                      <a:cubicBezTo>
                        <a:pt x="192" y="52"/>
                        <a:pt x="171" y="10"/>
                        <a:pt x="150" y="10"/>
                      </a:cubicBezTo>
                      <a:cubicBezTo>
                        <a:pt x="144" y="3"/>
                        <a:pt x="136" y="1"/>
                        <a:pt x="12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2" name="Google Shape;1512;p39"/>
                <p:cNvSpPr/>
                <p:nvPr/>
              </p:nvSpPr>
              <p:spPr>
                <a:xfrm>
                  <a:off x="3167974" y="1698895"/>
                  <a:ext cx="14251" cy="13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287" extrusionOk="0">
                      <a:moveTo>
                        <a:pt x="215" y="1"/>
                      </a:moveTo>
                      <a:cubicBezTo>
                        <a:pt x="206" y="1"/>
                        <a:pt x="198" y="3"/>
                        <a:pt x="192" y="9"/>
                      </a:cubicBezTo>
                      <a:cubicBezTo>
                        <a:pt x="85" y="52"/>
                        <a:pt x="0" y="116"/>
                        <a:pt x="0" y="265"/>
                      </a:cubicBezTo>
                      <a:cubicBezTo>
                        <a:pt x="43" y="265"/>
                        <a:pt x="85" y="286"/>
                        <a:pt x="128" y="286"/>
                      </a:cubicBezTo>
                      <a:cubicBezTo>
                        <a:pt x="192" y="222"/>
                        <a:pt x="235" y="180"/>
                        <a:pt x="298" y="116"/>
                      </a:cubicBezTo>
                      <a:cubicBezTo>
                        <a:pt x="298" y="95"/>
                        <a:pt x="298" y="31"/>
                        <a:pt x="277" y="31"/>
                      </a:cubicBezTo>
                      <a:cubicBezTo>
                        <a:pt x="262" y="16"/>
                        <a:pt x="236" y="1"/>
                        <a:pt x="21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3" name="Google Shape;1513;p39"/>
                <p:cNvSpPr/>
                <p:nvPr/>
              </p:nvSpPr>
              <p:spPr>
                <a:xfrm>
                  <a:off x="3383171" y="1942641"/>
                  <a:ext cx="16301" cy="10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226" extrusionOk="0">
                      <a:moveTo>
                        <a:pt x="108" y="0"/>
                      </a:moveTo>
                      <a:cubicBezTo>
                        <a:pt x="72" y="0"/>
                        <a:pt x="36" y="13"/>
                        <a:pt x="0" y="49"/>
                      </a:cubicBezTo>
                      <a:cubicBezTo>
                        <a:pt x="0" y="198"/>
                        <a:pt x="107" y="198"/>
                        <a:pt x="192" y="220"/>
                      </a:cubicBezTo>
                      <a:cubicBezTo>
                        <a:pt x="204" y="224"/>
                        <a:pt x="216" y="225"/>
                        <a:pt x="229" y="225"/>
                      </a:cubicBezTo>
                      <a:cubicBezTo>
                        <a:pt x="284" y="225"/>
                        <a:pt x="341" y="191"/>
                        <a:pt x="341" y="156"/>
                      </a:cubicBezTo>
                      <a:cubicBezTo>
                        <a:pt x="320" y="113"/>
                        <a:pt x="298" y="71"/>
                        <a:pt x="256" y="49"/>
                      </a:cubicBezTo>
                      <a:cubicBezTo>
                        <a:pt x="207" y="25"/>
                        <a:pt x="158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4" name="Google Shape;1514;p39"/>
                <p:cNvSpPr/>
                <p:nvPr/>
              </p:nvSpPr>
              <p:spPr>
                <a:xfrm>
                  <a:off x="3327310" y="1955129"/>
                  <a:ext cx="11248" cy="15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" h="330" extrusionOk="0">
                      <a:moveTo>
                        <a:pt x="171" y="0"/>
                      </a:moveTo>
                      <a:cubicBezTo>
                        <a:pt x="129" y="0"/>
                        <a:pt x="107" y="0"/>
                        <a:pt x="107" y="22"/>
                      </a:cubicBezTo>
                      <a:cubicBezTo>
                        <a:pt x="65" y="107"/>
                        <a:pt x="22" y="192"/>
                        <a:pt x="1" y="277"/>
                      </a:cubicBezTo>
                      <a:cubicBezTo>
                        <a:pt x="1" y="277"/>
                        <a:pt x="22" y="320"/>
                        <a:pt x="44" y="320"/>
                      </a:cubicBezTo>
                      <a:cubicBezTo>
                        <a:pt x="58" y="320"/>
                        <a:pt x="81" y="329"/>
                        <a:pt x="102" y="329"/>
                      </a:cubicBezTo>
                      <a:cubicBezTo>
                        <a:pt x="112" y="329"/>
                        <a:pt x="122" y="327"/>
                        <a:pt x="129" y="320"/>
                      </a:cubicBezTo>
                      <a:cubicBezTo>
                        <a:pt x="193" y="256"/>
                        <a:pt x="235" y="171"/>
                        <a:pt x="235" y="64"/>
                      </a:cubicBezTo>
                      <a:cubicBezTo>
                        <a:pt x="214" y="43"/>
                        <a:pt x="193" y="22"/>
                        <a:pt x="1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5" name="Google Shape;1515;p39"/>
                <p:cNvSpPr/>
                <p:nvPr/>
              </p:nvSpPr>
              <p:spPr>
                <a:xfrm>
                  <a:off x="3353715" y="1986586"/>
                  <a:ext cx="15300" cy="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278" extrusionOk="0">
                      <a:moveTo>
                        <a:pt x="86" y="1"/>
                      </a:moveTo>
                      <a:cubicBezTo>
                        <a:pt x="86" y="1"/>
                        <a:pt x="43" y="1"/>
                        <a:pt x="43" y="22"/>
                      </a:cubicBezTo>
                      <a:cubicBezTo>
                        <a:pt x="22" y="65"/>
                        <a:pt x="1" y="86"/>
                        <a:pt x="22" y="128"/>
                      </a:cubicBezTo>
                      <a:cubicBezTo>
                        <a:pt x="65" y="214"/>
                        <a:pt x="150" y="256"/>
                        <a:pt x="235" y="277"/>
                      </a:cubicBezTo>
                      <a:cubicBezTo>
                        <a:pt x="256" y="277"/>
                        <a:pt x="299" y="235"/>
                        <a:pt x="320" y="235"/>
                      </a:cubicBezTo>
                      <a:cubicBezTo>
                        <a:pt x="320" y="192"/>
                        <a:pt x="320" y="171"/>
                        <a:pt x="320" y="150"/>
                      </a:cubicBezTo>
                      <a:cubicBezTo>
                        <a:pt x="235" y="107"/>
                        <a:pt x="171" y="43"/>
                        <a:pt x="8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6" name="Google Shape;1516;p39"/>
                <p:cNvSpPr/>
                <p:nvPr/>
              </p:nvSpPr>
              <p:spPr>
                <a:xfrm>
                  <a:off x="3245092" y="2023334"/>
                  <a:ext cx="10200" cy="17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359" extrusionOk="0">
                      <a:moveTo>
                        <a:pt x="103" y="1"/>
                      </a:moveTo>
                      <a:cubicBezTo>
                        <a:pt x="65" y="1"/>
                        <a:pt x="38" y="40"/>
                        <a:pt x="22" y="103"/>
                      </a:cubicBezTo>
                      <a:cubicBezTo>
                        <a:pt x="1" y="167"/>
                        <a:pt x="1" y="231"/>
                        <a:pt x="1" y="358"/>
                      </a:cubicBezTo>
                      <a:cubicBezTo>
                        <a:pt x="86" y="337"/>
                        <a:pt x="129" y="337"/>
                        <a:pt x="150" y="316"/>
                      </a:cubicBezTo>
                      <a:cubicBezTo>
                        <a:pt x="171" y="252"/>
                        <a:pt x="193" y="188"/>
                        <a:pt x="214" y="124"/>
                      </a:cubicBezTo>
                      <a:cubicBezTo>
                        <a:pt x="214" y="82"/>
                        <a:pt x="171" y="39"/>
                        <a:pt x="150" y="18"/>
                      </a:cubicBezTo>
                      <a:cubicBezTo>
                        <a:pt x="133" y="6"/>
                        <a:pt x="117" y="1"/>
                        <a:pt x="10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7" name="Google Shape;1517;p39"/>
                <p:cNvSpPr/>
                <p:nvPr/>
              </p:nvSpPr>
              <p:spPr>
                <a:xfrm>
                  <a:off x="3121265" y="1689553"/>
                  <a:ext cx="11201" cy="14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312" extrusionOk="0">
                      <a:moveTo>
                        <a:pt x="105" y="0"/>
                      </a:moveTo>
                      <a:cubicBezTo>
                        <a:pt x="92" y="0"/>
                        <a:pt x="78" y="5"/>
                        <a:pt x="64" y="14"/>
                      </a:cubicBezTo>
                      <a:cubicBezTo>
                        <a:pt x="1" y="56"/>
                        <a:pt x="22" y="120"/>
                        <a:pt x="22" y="184"/>
                      </a:cubicBezTo>
                      <a:cubicBezTo>
                        <a:pt x="43" y="227"/>
                        <a:pt x="43" y="248"/>
                        <a:pt x="86" y="291"/>
                      </a:cubicBezTo>
                      <a:cubicBezTo>
                        <a:pt x="107" y="312"/>
                        <a:pt x="150" y="312"/>
                        <a:pt x="171" y="312"/>
                      </a:cubicBezTo>
                      <a:cubicBezTo>
                        <a:pt x="192" y="312"/>
                        <a:pt x="214" y="291"/>
                        <a:pt x="235" y="269"/>
                      </a:cubicBezTo>
                      <a:cubicBezTo>
                        <a:pt x="235" y="227"/>
                        <a:pt x="235" y="184"/>
                        <a:pt x="214" y="142"/>
                      </a:cubicBezTo>
                      <a:cubicBezTo>
                        <a:pt x="197" y="58"/>
                        <a:pt x="154" y="0"/>
                        <a:pt x="10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8" name="Google Shape;1518;p39"/>
                <p:cNvSpPr/>
                <p:nvPr/>
              </p:nvSpPr>
              <p:spPr>
                <a:xfrm>
                  <a:off x="3335460" y="1862759"/>
                  <a:ext cx="15252" cy="15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" h="320" extrusionOk="0">
                      <a:moveTo>
                        <a:pt x="128" y="0"/>
                      </a:moveTo>
                      <a:cubicBezTo>
                        <a:pt x="107" y="0"/>
                        <a:pt x="43" y="22"/>
                        <a:pt x="43" y="43"/>
                      </a:cubicBezTo>
                      <a:cubicBezTo>
                        <a:pt x="0" y="149"/>
                        <a:pt x="86" y="192"/>
                        <a:pt x="128" y="256"/>
                      </a:cubicBezTo>
                      <a:cubicBezTo>
                        <a:pt x="171" y="277"/>
                        <a:pt x="213" y="298"/>
                        <a:pt x="256" y="320"/>
                      </a:cubicBezTo>
                      <a:lnTo>
                        <a:pt x="256" y="298"/>
                      </a:lnTo>
                      <a:cubicBezTo>
                        <a:pt x="277" y="256"/>
                        <a:pt x="320" y="235"/>
                        <a:pt x="320" y="213"/>
                      </a:cubicBezTo>
                      <a:cubicBezTo>
                        <a:pt x="299" y="107"/>
                        <a:pt x="213" y="43"/>
                        <a:pt x="12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19" name="Google Shape;1519;p39"/>
                <p:cNvSpPr/>
                <p:nvPr/>
              </p:nvSpPr>
              <p:spPr>
                <a:xfrm>
                  <a:off x="3180128" y="1933824"/>
                  <a:ext cx="13250" cy="15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26" extrusionOk="0">
                      <a:moveTo>
                        <a:pt x="86" y="0"/>
                      </a:moveTo>
                      <a:cubicBezTo>
                        <a:pt x="65" y="21"/>
                        <a:pt x="22" y="43"/>
                        <a:pt x="22" y="64"/>
                      </a:cubicBezTo>
                      <a:cubicBezTo>
                        <a:pt x="1" y="171"/>
                        <a:pt x="43" y="256"/>
                        <a:pt x="150" y="320"/>
                      </a:cubicBezTo>
                      <a:cubicBezTo>
                        <a:pt x="154" y="324"/>
                        <a:pt x="160" y="325"/>
                        <a:pt x="166" y="325"/>
                      </a:cubicBezTo>
                      <a:cubicBezTo>
                        <a:pt x="193" y="325"/>
                        <a:pt x="235" y="294"/>
                        <a:pt x="235" y="277"/>
                      </a:cubicBezTo>
                      <a:cubicBezTo>
                        <a:pt x="278" y="171"/>
                        <a:pt x="192" y="21"/>
                        <a:pt x="8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0" name="Google Shape;1520;p39"/>
                <p:cNvSpPr/>
                <p:nvPr/>
              </p:nvSpPr>
              <p:spPr>
                <a:xfrm>
                  <a:off x="3284700" y="1964089"/>
                  <a:ext cx="13250" cy="13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79" extrusionOk="0">
                      <a:moveTo>
                        <a:pt x="203" y="1"/>
                      </a:moveTo>
                      <a:cubicBezTo>
                        <a:pt x="119" y="1"/>
                        <a:pt x="81" y="75"/>
                        <a:pt x="43" y="132"/>
                      </a:cubicBezTo>
                      <a:cubicBezTo>
                        <a:pt x="22" y="174"/>
                        <a:pt x="22" y="217"/>
                        <a:pt x="0" y="260"/>
                      </a:cubicBezTo>
                      <a:cubicBezTo>
                        <a:pt x="48" y="272"/>
                        <a:pt x="88" y="279"/>
                        <a:pt x="121" y="279"/>
                      </a:cubicBezTo>
                      <a:cubicBezTo>
                        <a:pt x="205" y="279"/>
                        <a:pt x="247" y="233"/>
                        <a:pt x="277" y="111"/>
                      </a:cubicBezTo>
                      <a:cubicBezTo>
                        <a:pt x="277" y="89"/>
                        <a:pt x="256" y="4"/>
                        <a:pt x="235" y="4"/>
                      </a:cubicBezTo>
                      <a:cubicBezTo>
                        <a:pt x="223" y="2"/>
                        <a:pt x="213" y="1"/>
                        <a:pt x="20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1" name="Google Shape;1521;p39"/>
                <p:cNvSpPr/>
                <p:nvPr/>
              </p:nvSpPr>
              <p:spPr>
                <a:xfrm>
                  <a:off x="3324307" y="1902319"/>
                  <a:ext cx="15252" cy="12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" h="261" extrusionOk="0">
                      <a:moveTo>
                        <a:pt x="64" y="1"/>
                      </a:moveTo>
                      <a:cubicBezTo>
                        <a:pt x="43" y="22"/>
                        <a:pt x="21" y="22"/>
                        <a:pt x="21" y="44"/>
                      </a:cubicBezTo>
                      <a:cubicBezTo>
                        <a:pt x="0" y="65"/>
                        <a:pt x="0" y="86"/>
                        <a:pt x="0" y="107"/>
                      </a:cubicBezTo>
                      <a:cubicBezTo>
                        <a:pt x="37" y="200"/>
                        <a:pt x="139" y="261"/>
                        <a:pt x="221" y="261"/>
                      </a:cubicBezTo>
                      <a:cubicBezTo>
                        <a:pt x="233" y="261"/>
                        <a:pt x="245" y="259"/>
                        <a:pt x="256" y="256"/>
                      </a:cubicBezTo>
                      <a:cubicBezTo>
                        <a:pt x="277" y="256"/>
                        <a:pt x="298" y="235"/>
                        <a:pt x="298" y="214"/>
                      </a:cubicBezTo>
                      <a:cubicBezTo>
                        <a:pt x="320" y="129"/>
                        <a:pt x="256" y="44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2" name="Google Shape;1522;p39"/>
                <p:cNvSpPr/>
                <p:nvPr/>
              </p:nvSpPr>
              <p:spPr>
                <a:xfrm>
                  <a:off x="3118215" y="1885065"/>
                  <a:ext cx="17301" cy="91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193" extrusionOk="0">
                      <a:moveTo>
                        <a:pt x="128" y="1"/>
                      </a:moveTo>
                      <a:cubicBezTo>
                        <a:pt x="65" y="1"/>
                        <a:pt x="1" y="1"/>
                        <a:pt x="1" y="65"/>
                      </a:cubicBezTo>
                      <a:cubicBezTo>
                        <a:pt x="1" y="107"/>
                        <a:pt x="65" y="150"/>
                        <a:pt x="107" y="171"/>
                      </a:cubicBezTo>
                      <a:cubicBezTo>
                        <a:pt x="128" y="193"/>
                        <a:pt x="192" y="193"/>
                        <a:pt x="235" y="193"/>
                      </a:cubicBezTo>
                      <a:cubicBezTo>
                        <a:pt x="278" y="171"/>
                        <a:pt x="320" y="150"/>
                        <a:pt x="341" y="107"/>
                      </a:cubicBezTo>
                      <a:cubicBezTo>
                        <a:pt x="363" y="65"/>
                        <a:pt x="320" y="22"/>
                        <a:pt x="23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3" name="Google Shape;1523;p39"/>
                <p:cNvSpPr/>
                <p:nvPr/>
              </p:nvSpPr>
              <p:spPr>
                <a:xfrm>
                  <a:off x="3154772" y="2047451"/>
                  <a:ext cx="14251" cy="94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199" extrusionOk="0">
                      <a:moveTo>
                        <a:pt x="123" y="1"/>
                      </a:moveTo>
                      <a:cubicBezTo>
                        <a:pt x="94" y="1"/>
                        <a:pt x="66" y="8"/>
                        <a:pt x="43" y="23"/>
                      </a:cubicBezTo>
                      <a:cubicBezTo>
                        <a:pt x="22" y="23"/>
                        <a:pt x="0" y="87"/>
                        <a:pt x="22" y="108"/>
                      </a:cubicBezTo>
                      <a:cubicBezTo>
                        <a:pt x="57" y="161"/>
                        <a:pt x="121" y="199"/>
                        <a:pt x="190" y="199"/>
                      </a:cubicBezTo>
                      <a:cubicBezTo>
                        <a:pt x="204" y="199"/>
                        <a:pt x="220" y="197"/>
                        <a:pt x="235" y="193"/>
                      </a:cubicBezTo>
                      <a:cubicBezTo>
                        <a:pt x="256" y="193"/>
                        <a:pt x="277" y="151"/>
                        <a:pt x="299" y="151"/>
                      </a:cubicBezTo>
                      <a:cubicBezTo>
                        <a:pt x="277" y="108"/>
                        <a:pt x="299" y="87"/>
                        <a:pt x="277" y="65"/>
                      </a:cubicBezTo>
                      <a:cubicBezTo>
                        <a:pt x="236" y="24"/>
                        <a:pt x="177" y="1"/>
                        <a:pt x="12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4" name="Google Shape;1524;p39"/>
                <p:cNvSpPr/>
                <p:nvPr/>
              </p:nvSpPr>
              <p:spPr>
                <a:xfrm>
                  <a:off x="3385172" y="2041207"/>
                  <a:ext cx="14299" cy="113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" h="239" extrusionOk="0">
                      <a:moveTo>
                        <a:pt x="201" y="1"/>
                      </a:moveTo>
                      <a:cubicBezTo>
                        <a:pt x="123" y="1"/>
                        <a:pt x="38" y="58"/>
                        <a:pt x="1" y="132"/>
                      </a:cubicBezTo>
                      <a:cubicBezTo>
                        <a:pt x="1" y="154"/>
                        <a:pt x="1" y="175"/>
                        <a:pt x="22" y="196"/>
                      </a:cubicBezTo>
                      <a:cubicBezTo>
                        <a:pt x="22" y="218"/>
                        <a:pt x="65" y="218"/>
                        <a:pt x="86" y="239"/>
                      </a:cubicBezTo>
                      <a:lnTo>
                        <a:pt x="107" y="239"/>
                      </a:lnTo>
                      <a:cubicBezTo>
                        <a:pt x="193" y="218"/>
                        <a:pt x="278" y="175"/>
                        <a:pt x="299" y="90"/>
                      </a:cubicBezTo>
                      <a:cubicBezTo>
                        <a:pt x="299" y="69"/>
                        <a:pt x="278" y="5"/>
                        <a:pt x="235" y="5"/>
                      </a:cubicBezTo>
                      <a:cubicBezTo>
                        <a:pt x="224" y="2"/>
                        <a:pt x="212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5" name="Google Shape;1525;p39"/>
                <p:cNvSpPr/>
                <p:nvPr/>
              </p:nvSpPr>
              <p:spPr>
                <a:xfrm>
                  <a:off x="3211633" y="1951078"/>
                  <a:ext cx="12202" cy="11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" h="238" extrusionOk="0">
                      <a:moveTo>
                        <a:pt x="213" y="0"/>
                      </a:moveTo>
                      <a:cubicBezTo>
                        <a:pt x="170" y="21"/>
                        <a:pt x="107" y="21"/>
                        <a:pt x="64" y="43"/>
                      </a:cubicBezTo>
                      <a:cubicBezTo>
                        <a:pt x="21" y="85"/>
                        <a:pt x="21" y="149"/>
                        <a:pt x="0" y="192"/>
                      </a:cubicBezTo>
                      <a:cubicBezTo>
                        <a:pt x="0" y="213"/>
                        <a:pt x="21" y="234"/>
                        <a:pt x="43" y="234"/>
                      </a:cubicBezTo>
                      <a:cubicBezTo>
                        <a:pt x="52" y="236"/>
                        <a:pt x="61" y="237"/>
                        <a:pt x="71" y="237"/>
                      </a:cubicBezTo>
                      <a:cubicBezTo>
                        <a:pt x="167" y="237"/>
                        <a:pt x="256" y="142"/>
                        <a:pt x="256" y="64"/>
                      </a:cubicBezTo>
                      <a:cubicBezTo>
                        <a:pt x="256" y="43"/>
                        <a:pt x="234" y="0"/>
                        <a:pt x="21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6" name="Google Shape;1526;p39"/>
                <p:cNvSpPr/>
                <p:nvPr/>
              </p:nvSpPr>
              <p:spPr>
                <a:xfrm>
                  <a:off x="3148671" y="1841025"/>
                  <a:ext cx="13250" cy="11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50" extrusionOk="0">
                      <a:moveTo>
                        <a:pt x="84" y="0"/>
                      </a:moveTo>
                      <a:cubicBezTo>
                        <a:pt x="63" y="0"/>
                        <a:pt x="37" y="15"/>
                        <a:pt x="22" y="30"/>
                      </a:cubicBezTo>
                      <a:cubicBezTo>
                        <a:pt x="1" y="52"/>
                        <a:pt x="1" y="94"/>
                        <a:pt x="22" y="116"/>
                      </a:cubicBezTo>
                      <a:cubicBezTo>
                        <a:pt x="64" y="158"/>
                        <a:pt x="128" y="222"/>
                        <a:pt x="192" y="243"/>
                      </a:cubicBezTo>
                      <a:cubicBezTo>
                        <a:pt x="197" y="248"/>
                        <a:pt x="202" y="249"/>
                        <a:pt x="207" y="249"/>
                      </a:cubicBezTo>
                      <a:cubicBezTo>
                        <a:pt x="230" y="249"/>
                        <a:pt x="260" y="222"/>
                        <a:pt x="277" y="222"/>
                      </a:cubicBezTo>
                      <a:cubicBezTo>
                        <a:pt x="277" y="116"/>
                        <a:pt x="235" y="52"/>
                        <a:pt x="107" y="9"/>
                      </a:cubicBezTo>
                      <a:cubicBezTo>
                        <a:pt x="101" y="3"/>
                        <a:pt x="93" y="0"/>
                        <a:pt x="8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7" name="Google Shape;1527;p39"/>
                <p:cNvSpPr/>
                <p:nvPr/>
              </p:nvSpPr>
              <p:spPr>
                <a:xfrm>
                  <a:off x="3046149" y="1694272"/>
                  <a:ext cx="16301" cy="104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219" extrusionOk="0">
                      <a:moveTo>
                        <a:pt x="143" y="1"/>
                      </a:moveTo>
                      <a:cubicBezTo>
                        <a:pt x="111" y="1"/>
                        <a:pt x="77" y="8"/>
                        <a:pt x="43" y="21"/>
                      </a:cubicBezTo>
                      <a:cubicBezTo>
                        <a:pt x="22" y="21"/>
                        <a:pt x="1" y="85"/>
                        <a:pt x="1" y="106"/>
                      </a:cubicBezTo>
                      <a:cubicBezTo>
                        <a:pt x="71" y="177"/>
                        <a:pt x="142" y="218"/>
                        <a:pt x="224" y="218"/>
                      </a:cubicBezTo>
                      <a:cubicBezTo>
                        <a:pt x="241" y="218"/>
                        <a:pt x="259" y="217"/>
                        <a:pt x="277" y="213"/>
                      </a:cubicBezTo>
                      <a:cubicBezTo>
                        <a:pt x="299" y="213"/>
                        <a:pt x="320" y="170"/>
                        <a:pt x="341" y="170"/>
                      </a:cubicBezTo>
                      <a:cubicBezTo>
                        <a:pt x="320" y="149"/>
                        <a:pt x="341" y="106"/>
                        <a:pt x="320" y="106"/>
                      </a:cubicBezTo>
                      <a:cubicBezTo>
                        <a:pt x="276" y="34"/>
                        <a:pt x="213" y="1"/>
                        <a:pt x="14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8" name="Google Shape;1528;p39"/>
                <p:cNvSpPr/>
                <p:nvPr/>
              </p:nvSpPr>
              <p:spPr>
                <a:xfrm>
                  <a:off x="3292802" y="2024382"/>
                  <a:ext cx="13250" cy="140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94" extrusionOk="0">
                      <a:moveTo>
                        <a:pt x="182" y="1"/>
                      </a:moveTo>
                      <a:cubicBezTo>
                        <a:pt x="161" y="1"/>
                        <a:pt x="139" y="6"/>
                        <a:pt x="129" y="17"/>
                      </a:cubicBezTo>
                      <a:cubicBezTo>
                        <a:pt x="86" y="81"/>
                        <a:pt x="1" y="145"/>
                        <a:pt x="22" y="230"/>
                      </a:cubicBezTo>
                      <a:cubicBezTo>
                        <a:pt x="43" y="251"/>
                        <a:pt x="65" y="272"/>
                        <a:pt x="86" y="294"/>
                      </a:cubicBezTo>
                      <a:cubicBezTo>
                        <a:pt x="214" y="272"/>
                        <a:pt x="256" y="187"/>
                        <a:pt x="278" y="102"/>
                      </a:cubicBezTo>
                      <a:cubicBezTo>
                        <a:pt x="278" y="81"/>
                        <a:pt x="256" y="17"/>
                        <a:pt x="235" y="17"/>
                      </a:cubicBezTo>
                      <a:cubicBezTo>
                        <a:pt x="224" y="6"/>
                        <a:pt x="203" y="1"/>
                        <a:pt x="18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29" name="Google Shape;1529;p39"/>
                <p:cNvSpPr/>
                <p:nvPr/>
              </p:nvSpPr>
              <p:spPr>
                <a:xfrm>
                  <a:off x="3127366" y="1791647"/>
                  <a:ext cx="15252" cy="1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" h="210" extrusionOk="0">
                      <a:moveTo>
                        <a:pt x="139" y="1"/>
                      </a:moveTo>
                      <a:cubicBezTo>
                        <a:pt x="106" y="1"/>
                        <a:pt x="73" y="8"/>
                        <a:pt x="43" y="23"/>
                      </a:cubicBezTo>
                      <a:cubicBezTo>
                        <a:pt x="22" y="44"/>
                        <a:pt x="0" y="108"/>
                        <a:pt x="22" y="108"/>
                      </a:cubicBezTo>
                      <a:cubicBezTo>
                        <a:pt x="68" y="170"/>
                        <a:pt x="127" y="210"/>
                        <a:pt x="196" y="210"/>
                      </a:cubicBezTo>
                      <a:cubicBezTo>
                        <a:pt x="222" y="210"/>
                        <a:pt x="249" y="205"/>
                        <a:pt x="277" y="193"/>
                      </a:cubicBezTo>
                      <a:cubicBezTo>
                        <a:pt x="298" y="193"/>
                        <a:pt x="298" y="151"/>
                        <a:pt x="320" y="129"/>
                      </a:cubicBezTo>
                      <a:cubicBezTo>
                        <a:pt x="298" y="108"/>
                        <a:pt x="320" y="87"/>
                        <a:pt x="298" y="65"/>
                      </a:cubicBezTo>
                      <a:cubicBezTo>
                        <a:pt x="257" y="24"/>
                        <a:pt x="198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30" name="Google Shape;1530;p39"/>
                <p:cNvSpPr/>
                <p:nvPr/>
              </p:nvSpPr>
              <p:spPr>
                <a:xfrm>
                  <a:off x="3044099" y="1737883"/>
                  <a:ext cx="9199" cy="1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" h="321" extrusionOk="0">
                      <a:moveTo>
                        <a:pt x="65" y="1"/>
                      </a:moveTo>
                      <a:cubicBezTo>
                        <a:pt x="44" y="1"/>
                        <a:pt x="1" y="43"/>
                        <a:pt x="1" y="65"/>
                      </a:cubicBezTo>
                      <a:cubicBezTo>
                        <a:pt x="1" y="150"/>
                        <a:pt x="22" y="235"/>
                        <a:pt x="44" y="299"/>
                      </a:cubicBezTo>
                      <a:cubicBezTo>
                        <a:pt x="44" y="320"/>
                        <a:pt x="86" y="320"/>
                        <a:pt x="107" y="320"/>
                      </a:cubicBezTo>
                      <a:cubicBezTo>
                        <a:pt x="129" y="320"/>
                        <a:pt x="150" y="299"/>
                        <a:pt x="171" y="299"/>
                      </a:cubicBezTo>
                      <a:cubicBezTo>
                        <a:pt x="193" y="278"/>
                        <a:pt x="193" y="235"/>
                        <a:pt x="193" y="214"/>
                      </a:cubicBezTo>
                      <a:cubicBezTo>
                        <a:pt x="171" y="171"/>
                        <a:pt x="171" y="107"/>
                        <a:pt x="150" y="43"/>
                      </a:cubicBezTo>
                      <a:cubicBezTo>
                        <a:pt x="150" y="22"/>
                        <a:pt x="107" y="1"/>
                        <a:pt x="6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31" name="Google Shape;1531;p39"/>
                <p:cNvSpPr/>
                <p:nvPr/>
              </p:nvSpPr>
              <p:spPr>
                <a:xfrm>
                  <a:off x="2990336" y="1693223"/>
                  <a:ext cx="9151" cy="14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" h="299" extrusionOk="0">
                      <a:moveTo>
                        <a:pt x="128" y="1"/>
                      </a:moveTo>
                      <a:cubicBezTo>
                        <a:pt x="107" y="1"/>
                        <a:pt x="64" y="1"/>
                        <a:pt x="43" y="22"/>
                      </a:cubicBezTo>
                      <a:cubicBezTo>
                        <a:pt x="21" y="65"/>
                        <a:pt x="0" y="107"/>
                        <a:pt x="0" y="128"/>
                      </a:cubicBezTo>
                      <a:cubicBezTo>
                        <a:pt x="0" y="171"/>
                        <a:pt x="0" y="214"/>
                        <a:pt x="0" y="214"/>
                      </a:cubicBezTo>
                      <a:cubicBezTo>
                        <a:pt x="21" y="256"/>
                        <a:pt x="21" y="299"/>
                        <a:pt x="64" y="299"/>
                      </a:cubicBezTo>
                      <a:cubicBezTo>
                        <a:pt x="85" y="299"/>
                        <a:pt x="128" y="277"/>
                        <a:pt x="149" y="256"/>
                      </a:cubicBezTo>
                      <a:cubicBezTo>
                        <a:pt x="171" y="192"/>
                        <a:pt x="192" y="128"/>
                        <a:pt x="192" y="65"/>
                      </a:cubicBezTo>
                      <a:cubicBezTo>
                        <a:pt x="192" y="43"/>
                        <a:pt x="17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32" name="Google Shape;1532;p39"/>
                <p:cNvSpPr/>
                <p:nvPr/>
              </p:nvSpPr>
              <p:spPr>
                <a:xfrm>
                  <a:off x="3150721" y="1985585"/>
                  <a:ext cx="13250" cy="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78" extrusionOk="0">
                      <a:moveTo>
                        <a:pt x="171" y="0"/>
                      </a:moveTo>
                      <a:cubicBezTo>
                        <a:pt x="64" y="22"/>
                        <a:pt x="0" y="149"/>
                        <a:pt x="43" y="235"/>
                      </a:cubicBezTo>
                      <a:cubicBezTo>
                        <a:pt x="43" y="256"/>
                        <a:pt x="107" y="277"/>
                        <a:pt x="128" y="277"/>
                      </a:cubicBezTo>
                      <a:cubicBezTo>
                        <a:pt x="169" y="216"/>
                        <a:pt x="209" y="156"/>
                        <a:pt x="268" y="76"/>
                      </a:cubicBezTo>
                      <a:lnTo>
                        <a:pt x="268" y="76"/>
                      </a:lnTo>
                      <a:cubicBezTo>
                        <a:pt x="271" y="79"/>
                        <a:pt x="274" y="82"/>
                        <a:pt x="277" y="86"/>
                      </a:cubicBezTo>
                      <a:lnTo>
                        <a:pt x="277" y="64"/>
                      </a:lnTo>
                      <a:cubicBezTo>
                        <a:pt x="274" y="68"/>
                        <a:pt x="271" y="72"/>
                        <a:pt x="268" y="76"/>
                      </a:cubicBezTo>
                      <a:lnTo>
                        <a:pt x="268" y="76"/>
                      </a:lnTo>
                      <a:cubicBezTo>
                        <a:pt x="228" y="37"/>
                        <a:pt x="190" y="0"/>
                        <a:pt x="1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33" name="Google Shape;1533;p39"/>
                <p:cNvSpPr/>
                <p:nvPr/>
              </p:nvSpPr>
              <p:spPr>
                <a:xfrm>
                  <a:off x="3244091" y="1982535"/>
                  <a:ext cx="12249" cy="11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241" extrusionOk="0">
                      <a:moveTo>
                        <a:pt x="107" y="0"/>
                      </a:moveTo>
                      <a:cubicBezTo>
                        <a:pt x="43" y="22"/>
                        <a:pt x="22" y="22"/>
                        <a:pt x="22" y="43"/>
                      </a:cubicBezTo>
                      <a:cubicBezTo>
                        <a:pt x="1" y="64"/>
                        <a:pt x="1" y="107"/>
                        <a:pt x="1" y="128"/>
                      </a:cubicBezTo>
                      <a:cubicBezTo>
                        <a:pt x="36" y="199"/>
                        <a:pt x="86" y="240"/>
                        <a:pt x="150" y="240"/>
                      </a:cubicBezTo>
                      <a:cubicBezTo>
                        <a:pt x="164" y="240"/>
                        <a:pt x="178" y="238"/>
                        <a:pt x="192" y="235"/>
                      </a:cubicBezTo>
                      <a:cubicBezTo>
                        <a:pt x="214" y="235"/>
                        <a:pt x="256" y="171"/>
                        <a:pt x="256" y="150"/>
                      </a:cubicBezTo>
                      <a:cubicBezTo>
                        <a:pt x="192" y="86"/>
                        <a:pt x="150" y="43"/>
                        <a:pt x="10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34" name="Google Shape;1534;p39"/>
                <p:cNvSpPr/>
                <p:nvPr/>
              </p:nvSpPr>
              <p:spPr>
                <a:xfrm>
                  <a:off x="3393323" y="1988636"/>
                  <a:ext cx="14251" cy="1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210" extrusionOk="0">
                      <a:moveTo>
                        <a:pt x="85" y="0"/>
                      </a:moveTo>
                      <a:cubicBezTo>
                        <a:pt x="64" y="0"/>
                        <a:pt x="22" y="22"/>
                        <a:pt x="22" y="22"/>
                      </a:cubicBezTo>
                      <a:cubicBezTo>
                        <a:pt x="0" y="64"/>
                        <a:pt x="22" y="107"/>
                        <a:pt x="22" y="128"/>
                      </a:cubicBezTo>
                      <a:cubicBezTo>
                        <a:pt x="68" y="174"/>
                        <a:pt x="125" y="209"/>
                        <a:pt x="185" y="209"/>
                      </a:cubicBezTo>
                      <a:cubicBezTo>
                        <a:pt x="208" y="209"/>
                        <a:pt x="232" y="204"/>
                        <a:pt x="256" y="192"/>
                      </a:cubicBezTo>
                      <a:cubicBezTo>
                        <a:pt x="277" y="171"/>
                        <a:pt x="298" y="107"/>
                        <a:pt x="298" y="85"/>
                      </a:cubicBezTo>
                      <a:cubicBezTo>
                        <a:pt x="256" y="0"/>
                        <a:pt x="171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35" name="Google Shape;1535;p39"/>
                <p:cNvSpPr/>
                <p:nvPr/>
              </p:nvSpPr>
              <p:spPr>
                <a:xfrm>
                  <a:off x="3199432" y="1877963"/>
                  <a:ext cx="12249" cy="99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209" extrusionOk="0">
                      <a:moveTo>
                        <a:pt x="150" y="1"/>
                      </a:moveTo>
                      <a:cubicBezTo>
                        <a:pt x="64" y="22"/>
                        <a:pt x="0" y="65"/>
                        <a:pt x="0" y="171"/>
                      </a:cubicBezTo>
                      <a:cubicBezTo>
                        <a:pt x="51" y="196"/>
                        <a:pt x="88" y="208"/>
                        <a:pt x="118" y="208"/>
                      </a:cubicBezTo>
                      <a:cubicBezTo>
                        <a:pt x="165" y="208"/>
                        <a:pt x="196" y="180"/>
                        <a:pt x="235" y="129"/>
                      </a:cubicBezTo>
                      <a:cubicBezTo>
                        <a:pt x="235" y="107"/>
                        <a:pt x="256" y="43"/>
                        <a:pt x="235" y="22"/>
                      </a:cubicBezTo>
                      <a:cubicBezTo>
                        <a:pt x="213" y="1"/>
                        <a:pt x="171" y="1"/>
                        <a:pt x="1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36" name="Google Shape;1536;p39"/>
                <p:cNvSpPr/>
                <p:nvPr/>
              </p:nvSpPr>
              <p:spPr>
                <a:xfrm>
                  <a:off x="3204484" y="1837545"/>
                  <a:ext cx="12249" cy="11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232" extrusionOk="0">
                      <a:moveTo>
                        <a:pt x="158" y="1"/>
                      </a:moveTo>
                      <a:cubicBezTo>
                        <a:pt x="113" y="1"/>
                        <a:pt x="67" y="31"/>
                        <a:pt x="22" y="61"/>
                      </a:cubicBezTo>
                      <a:cubicBezTo>
                        <a:pt x="1" y="82"/>
                        <a:pt x="1" y="125"/>
                        <a:pt x="1" y="146"/>
                      </a:cubicBezTo>
                      <a:cubicBezTo>
                        <a:pt x="1" y="167"/>
                        <a:pt x="44" y="189"/>
                        <a:pt x="86" y="231"/>
                      </a:cubicBezTo>
                      <a:cubicBezTo>
                        <a:pt x="150" y="189"/>
                        <a:pt x="193" y="146"/>
                        <a:pt x="257" y="103"/>
                      </a:cubicBezTo>
                      <a:cubicBezTo>
                        <a:pt x="257" y="103"/>
                        <a:pt x="235" y="39"/>
                        <a:pt x="214" y="18"/>
                      </a:cubicBezTo>
                      <a:cubicBezTo>
                        <a:pt x="195" y="6"/>
                        <a:pt x="176" y="1"/>
                        <a:pt x="1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537" name="Google Shape;1537;p39"/>
              <p:cNvGrpSpPr/>
              <p:nvPr/>
            </p:nvGrpSpPr>
            <p:grpSpPr>
              <a:xfrm>
                <a:off x="3506995" y="2659658"/>
                <a:ext cx="387132" cy="207807"/>
                <a:chOff x="3092858" y="2267509"/>
                <a:chExt cx="325869" cy="174921"/>
              </a:xfrm>
            </p:grpSpPr>
            <p:sp>
              <p:nvSpPr>
                <p:cNvPr id="1538" name="Google Shape;1538;p39"/>
                <p:cNvSpPr/>
                <p:nvPr/>
              </p:nvSpPr>
              <p:spPr>
                <a:xfrm>
                  <a:off x="3367919" y="2290101"/>
                  <a:ext cx="17301" cy="183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384" extrusionOk="0">
                      <a:moveTo>
                        <a:pt x="299" y="1"/>
                      </a:moveTo>
                      <a:cubicBezTo>
                        <a:pt x="171" y="1"/>
                        <a:pt x="1" y="214"/>
                        <a:pt x="22" y="320"/>
                      </a:cubicBezTo>
                      <a:cubicBezTo>
                        <a:pt x="22" y="341"/>
                        <a:pt x="86" y="384"/>
                        <a:pt x="86" y="384"/>
                      </a:cubicBezTo>
                      <a:cubicBezTo>
                        <a:pt x="235" y="320"/>
                        <a:pt x="320" y="214"/>
                        <a:pt x="363" y="64"/>
                      </a:cubicBezTo>
                      <a:cubicBezTo>
                        <a:pt x="342" y="43"/>
                        <a:pt x="320" y="1"/>
                        <a:pt x="29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39" name="Google Shape;1539;p39"/>
                <p:cNvSpPr/>
                <p:nvPr/>
              </p:nvSpPr>
              <p:spPr>
                <a:xfrm>
                  <a:off x="3198431" y="2270416"/>
                  <a:ext cx="20352" cy="14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308" extrusionOk="0">
                      <a:moveTo>
                        <a:pt x="364" y="0"/>
                      </a:moveTo>
                      <a:cubicBezTo>
                        <a:pt x="355" y="0"/>
                        <a:pt x="347" y="3"/>
                        <a:pt x="341" y="9"/>
                      </a:cubicBezTo>
                      <a:cubicBezTo>
                        <a:pt x="256" y="52"/>
                        <a:pt x="171" y="94"/>
                        <a:pt x="0" y="201"/>
                      </a:cubicBezTo>
                      <a:cubicBezTo>
                        <a:pt x="107" y="265"/>
                        <a:pt x="128" y="307"/>
                        <a:pt x="171" y="307"/>
                      </a:cubicBezTo>
                      <a:cubicBezTo>
                        <a:pt x="277" y="286"/>
                        <a:pt x="362" y="222"/>
                        <a:pt x="426" y="115"/>
                      </a:cubicBezTo>
                      <a:cubicBezTo>
                        <a:pt x="426" y="94"/>
                        <a:pt x="426" y="52"/>
                        <a:pt x="405" y="30"/>
                      </a:cubicBezTo>
                      <a:cubicBezTo>
                        <a:pt x="405" y="15"/>
                        <a:pt x="384" y="0"/>
                        <a:pt x="36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0" name="Google Shape;1540;p39"/>
                <p:cNvSpPr/>
                <p:nvPr/>
              </p:nvSpPr>
              <p:spPr>
                <a:xfrm>
                  <a:off x="3271497" y="2303875"/>
                  <a:ext cx="17301" cy="18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388" extrusionOk="0">
                      <a:moveTo>
                        <a:pt x="88" y="1"/>
                      </a:moveTo>
                      <a:cubicBezTo>
                        <a:pt x="73" y="1"/>
                        <a:pt x="58" y="16"/>
                        <a:pt x="43" y="31"/>
                      </a:cubicBezTo>
                      <a:cubicBezTo>
                        <a:pt x="1" y="159"/>
                        <a:pt x="107" y="223"/>
                        <a:pt x="171" y="308"/>
                      </a:cubicBezTo>
                      <a:cubicBezTo>
                        <a:pt x="192" y="329"/>
                        <a:pt x="214" y="351"/>
                        <a:pt x="256" y="372"/>
                      </a:cubicBezTo>
                      <a:cubicBezTo>
                        <a:pt x="256" y="382"/>
                        <a:pt x="267" y="388"/>
                        <a:pt x="280" y="388"/>
                      </a:cubicBezTo>
                      <a:cubicBezTo>
                        <a:pt x="293" y="388"/>
                        <a:pt x="309" y="382"/>
                        <a:pt x="320" y="372"/>
                      </a:cubicBezTo>
                      <a:cubicBezTo>
                        <a:pt x="320" y="351"/>
                        <a:pt x="341" y="329"/>
                        <a:pt x="363" y="308"/>
                      </a:cubicBezTo>
                      <a:cubicBezTo>
                        <a:pt x="341" y="180"/>
                        <a:pt x="235" y="31"/>
                        <a:pt x="107" y="10"/>
                      </a:cubicBezTo>
                      <a:cubicBezTo>
                        <a:pt x="101" y="4"/>
                        <a:pt x="95" y="1"/>
                        <a:pt x="8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1" name="Google Shape;1541;p39"/>
                <p:cNvSpPr/>
                <p:nvPr/>
              </p:nvSpPr>
              <p:spPr>
                <a:xfrm>
                  <a:off x="3219736" y="2396674"/>
                  <a:ext cx="12202" cy="18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" h="379" extrusionOk="0">
                      <a:moveTo>
                        <a:pt x="149" y="1"/>
                      </a:moveTo>
                      <a:cubicBezTo>
                        <a:pt x="43" y="86"/>
                        <a:pt x="0" y="193"/>
                        <a:pt x="0" y="320"/>
                      </a:cubicBezTo>
                      <a:cubicBezTo>
                        <a:pt x="0" y="320"/>
                        <a:pt x="22" y="363"/>
                        <a:pt x="43" y="363"/>
                      </a:cubicBezTo>
                      <a:cubicBezTo>
                        <a:pt x="43" y="374"/>
                        <a:pt x="54" y="379"/>
                        <a:pt x="67" y="379"/>
                      </a:cubicBezTo>
                      <a:cubicBezTo>
                        <a:pt x="80" y="379"/>
                        <a:pt x="96" y="374"/>
                        <a:pt x="107" y="363"/>
                      </a:cubicBezTo>
                      <a:cubicBezTo>
                        <a:pt x="213" y="299"/>
                        <a:pt x="235" y="193"/>
                        <a:pt x="256" y="86"/>
                      </a:cubicBezTo>
                      <a:cubicBezTo>
                        <a:pt x="235" y="43"/>
                        <a:pt x="235" y="22"/>
                        <a:pt x="21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2" name="Google Shape;1542;p39"/>
                <p:cNvSpPr/>
                <p:nvPr/>
              </p:nvSpPr>
              <p:spPr>
                <a:xfrm>
                  <a:off x="3136517" y="2401774"/>
                  <a:ext cx="15252" cy="18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" h="379" extrusionOk="0">
                      <a:moveTo>
                        <a:pt x="277" y="0"/>
                      </a:moveTo>
                      <a:cubicBezTo>
                        <a:pt x="170" y="107"/>
                        <a:pt x="106" y="171"/>
                        <a:pt x="64" y="213"/>
                      </a:cubicBezTo>
                      <a:cubicBezTo>
                        <a:pt x="0" y="277"/>
                        <a:pt x="0" y="362"/>
                        <a:pt x="64" y="362"/>
                      </a:cubicBezTo>
                      <a:cubicBezTo>
                        <a:pt x="85" y="373"/>
                        <a:pt x="106" y="378"/>
                        <a:pt x="128" y="378"/>
                      </a:cubicBezTo>
                      <a:cubicBezTo>
                        <a:pt x="149" y="378"/>
                        <a:pt x="170" y="373"/>
                        <a:pt x="192" y="362"/>
                      </a:cubicBezTo>
                      <a:cubicBezTo>
                        <a:pt x="234" y="320"/>
                        <a:pt x="277" y="256"/>
                        <a:pt x="319" y="192"/>
                      </a:cubicBezTo>
                      <a:cubicBezTo>
                        <a:pt x="319" y="171"/>
                        <a:pt x="298" y="107"/>
                        <a:pt x="27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3" name="Google Shape;1543;p39"/>
                <p:cNvSpPr/>
                <p:nvPr/>
              </p:nvSpPr>
              <p:spPr>
                <a:xfrm>
                  <a:off x="3385172" y="2331710"/>
                  <a:ext cx="16301" cy="1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214" extrusionOk="0">
                      <a:moveTo>
                        <a:pt x="150" y="1"/>
                      </a:moveTo>
                      <a:cubicBezTo>
                        <a:pt x="107" y="1"/>
                        <a:pt x="86" y="22"/>
                        <a:pt x="44" y="43"/>
                      </a:cubicBezTo>
                      <a:cubicBezTo>
                        <a:pt x="22" y="43"/>
                        <a:pt x="22" y="86"/>
                        <a:pt x="1" y="107"/>
                      </a:cubicBezTo>
                      <a:cubicBezTo>
                        <a:pt x="1" y="129"/>
                        <a:pt x="22" y="150"/>
                        <a:pt x="44" y="171"/>
                      </a:cubicBezTo>
                      <a:cubicBezTo>
                        <a:pt x="86" y="192"/>
                        <a:pt x="107" y="192"/>
                        <a:pt x="129" y="192"/>
                      </a:cubicBezTo>
                      <a:lnTo>
                        <a:pt x="129" y="214"/>
                      </a:lnTo>
                      <a:cubicBezTo>
                        <a:pt x="278" y="214"/>
                        <a:pt x="342" y="150"/>
                        <a:pt x="320" y="86"/>
                      </a:cubicBezTo>
                      <a:cubicBezTo>
                        <a:pt x="299" y="1"/>
                        <a:pt x="214" y="1"/>
                        <a:pt x="1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4" name="Google Shape;1544;p39"/>
                <p:cNvSpPr/>
                <p:nvPr/>
              </p:nvSpPr>
              <p:spPr>
                <a:xfrm>
                  <a:off x="3179127" y="2382709"/>
                  <a:ext cx="15252" cy="16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" h="337" extrusionOk="0">
                      <a:moveTo>
                        <a:pt x="245" y="1"/>
                      </a:moveTo>
                      <a:cubicBezTo>
                        <a:pt x="224" y="1"/>
                        <a:pt x="203" y="6"/>
                        <a:pt x="192" y="17"/>
                      </a:cubicBezTo>
                      <a:cubicBezTo>
                        <a:pt x="128" y="81"/>
                        <a:pt x="64" y="145"/>
                        <a:pt x="1" y="209"/>
                      </a:cubicBezTo>
                      <a:cubicBezTo>
                        <a:pt x="1" y="230"/>
                        <a:pt x="22" y="294"/>
                        <a:pt x="22" y="336"/>
                      </a:cubicBezTo>
                      <a:lnTo>
                        <a:pt x="22" y="315"/>
                      </a:lnTo>
                      <a:cubicBezTo>
                        <a:pt x="50" y="315"/>
                        <a:pt x="79" y="325"/>
                        <a:pt x="94" y="325"/>
                      </a:cubicBezTo>
                      <a:cubicBezTo>
                        <a:pt x="102" y="325"/>
                        <a:pt x="107" y="322"/>
                        <a:pt x="107" y="315"/>
                      </a:cubicBezTo>
                      <a:cubicBezTo>
                        <a:pt x="192" y="251"/>
                        <a:pt x="256" y="187"/>
                        <a:pt x="320" y="102"/>
                      </a:cubicBezTo>
                      <a:cubicBezTo>
                        <a:pt x="320" y="102"/>
                        <a:pt x="320" y="38"/>
                        <a:pt x="299" y="17"/>
                      </a:cubicBezTo>
                      <a:cubicBezTo>
                        <a:pt x="288" y="6"/>
                        <a:pt x="267" y="1"/>
                        <a:pt x="24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5" name="Google Shape;1545;p39"/>
                <p:cNvSpPr/>
                <p:nvPr/>
              </p:nvSpPr>
              <p:spPr>
                <a:xfrm>
                  <a:off x="3315156" y="2341433"/>
                  <a:ext cx="16301" cy="10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211" extrusionOk="0">
                      <a:moveTo>
                        <a:pt x="133" y="0"/>
                      </a:moveTo>
                      <a:cubicBezTo>
                        <a:pt x="95" y="0"/>
                        <a:pt x="57" y="10"/>
                        <a:pt x="22" y="31"/>
                      </a:cubicBezTo>
                      <a:cubicBezTo>
                        <a:pt x="0" y="31"/>
                        <a:pt x="0" y="74"/>
                        <a:pt x="0" y="95"/>
                      </a:cubicBezTo>
                      <a:cubicBezTo>
                        <a:pt x="22" y="201"/>
                        <a:pt x="128" y="201"/>
                        <a:pt x="235" y="201"/>
                      </a:cubicBezTo>
                      <a:cubicBezTo>
                        <a:pt x="241" y="208"/>
                        <a:pt x="249" y="210"/>
                        <a:pt x="258" y="210"/>
                      </a:cubicBezTo>
                      <a:cubicBezTo>
                        <a:pt x="279" y="210"/>
                        <a:pt x="305" y="195"/>
                        <a:pt x="320" y="180"/>
                      </a:cubicBezTo>
                      <a:cubicBezTo>
                        <a:pt x="341" y="180"/>
                        <a:pt x="341" y="138"/>
                        <a:pt x="341" y="116"/>
                      </a:cubicBezTo>
                      <a:cubicBezTo>
                        <a:pt x="341" y="116"/>
                        <a:pt x="341" y="95"/>
                        <a:pt x="341" y="95"/>
                      </a:cubicBezTo>
                      <a:cubicBezTo>
                        <a:pt x="284" y="38"/>
                        <a:pt x="209" y="0"/>
                        <a:pt x="13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6" name="Google Shape;1546;p39"/>
                <p:cNvSpPr/>
                <p:nvPr/>
              </p:nvSpPr>
              <p:spPr>
                <a:xfrm>
                  <a:off x="3121265" y="2364216"/>
                  <a:ext cx="16301" cy="104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219" extrusionOk="0">
                      <a:moveTo>
                        <a:pt x="86" y="0"/>
                      </a:moveTo>
                      <a:cubicBezTo>
                        <a:pt x="64" y="0"/>
                        <a:pt x="22" y="22"/>
                        <a:pt x="22" y="64"/>
                      </a:cubicBezTo>
                      <a:cubicBezTo>
                        <a:pt x="1" y="86"/>
                        <a:pt x="22" y="149"/>
                        <a:pt x="43" y="149"/>
                      </a:cubicBezTo>
                      <a:cubicBezTo>
                        <a:pt x="107" y="192"/>
                        <a:pt x="192" y="213"/>
                        <a:pt x="256" y="213"/>
                      </a:cubicBezTo>
                      <a:cubicBezTo>
                        <a:pt x="260" y="217"/>
                        <a:pt x="265" y="219"/>
                        <a:pt x="270" y="219"/>
                      </a:cubicBezTo>
                      <a:cubicBezTo>
                        <a:pt x="292" y="219"/>
                        <a:pt x="324" y="184"/>
                        <a:pt x="341" y="149"/>
                      </a:cubicBezTo>
                      <a:cubicBezTo>
                        <a:pt x="320" y="128"/>
                        <a:pt x="320" y="86"/>
                        <a:pt x="277" y="64"/>
                      </a:cubicBezTo>
                      <a:cubicBezTo>
                        <a:pt x="214" y="43"/>
                        <a:pt x="150" y="0"/>
                        <a:pt x="8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7" name="Google Shape;1547;p39"/>
                <p:cNvSpPr/>
                <p:nvPr/>
              </p:nvSpPr>
              <p:spPr>
                <a:xfrm>
                  <a:off x="3356765" y="2372319"/>
                  <a:ext cx="16301" cy="89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188" extrusionOk="0">
                      <a:moveTo>
                        <a:pt x="107" y="1"/>
                      </a:moveTo>
                      <a:cubicBezTo>
                        <a:pt x="86" y="22"/>
                        <a:pt x="43" y="43"/>
                        <a:pt x="1" y="86"/>
                      </a:cubicBezTo>
                      <a:cubicBezTo>
                        <a:pt x="43" y="128"/>
                        <a:pt x="64" y="171"/>
                        <a:pt x="107" y="171"/>
                      </a:cubicBezTo>
                      <a:cubicBezTo>
                        <a:pt x="139" y="182"/>
                        <a:pt x="171" y="187"/>
                        <a:pt x="200" y="187"/>
                      </a:cubicBezTo>
                      <a:cubicBezTo>
                        <a:pt x="230" y="187"/>
                        <a:pt x="256" y="182"/>
                        <a:pt x="277" y="171"/>
                      </a:cubicBezTo>
                      <a:cubicBezTo>
                        <a:pt x="299" y="171"/>
                        <a:pt x="341" y="128"/>
                        <a:pt x="341" y="86"/>
                      </a:cubicBezTo>
                      <a:cubicBezTo>
                        <a:pt x="341" y="65"/>
                        <a:pt x="299" y="22"/>
                        <a:pt x="277" y="22"/>
                      </a:cubicBezTo>
                      <a:cubicBezTo>
                        <a:pt x="235" y="1"/>
                        <a:pt x="192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8" name="Google Shape;1548;p39"/>
                <p:cNvSpPr/>
                <p:nvPr/>
              </p:nvSpPr>
              <p:spPr>
                <a:xfrm>
                  <a:off x="3304003" y="2382471"/>
                  <a:ext cx="14251" cy="1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321" extrusionOk="0">
                      <a:moveTo>
                        <a:pt x="213" y="1"/>
                      </a:moveTo>
                      <a:cubicBezTo>
                        <a:pt x="85" y="43"/>
                        <a:pt x="21" y="128"/>
                        <a:pt x="0" y="235"/>
                      </a:cubicBezTo>
                      <a:cubicBezTo>
                        <a:pt x="0" y="256"/>
                        <a:pt x="0" y="278"/>
                        <a:pt x="21" y="299"/>
                      </a:cubicBezTo>
                      <a:cubicBezTo>
                        <a:pt x="43" y="299"/>
                        <a:pt x="64" y="320"/>
                        <a:pt x="85" y="320"/>
                      </a:cubicBezTo>
                      <a:cubicBezTo>
                        <a:pt x="192" y="278"/>
                        <a:pt x="256" y="192"/>
                        <a:pt x="298" y="86"/>
                      </a:cubicBezTo>
                      <a:cubicBezTo>
                        <a:pt x="298" y="86"/>
                        <a:pt x="298" y="65"/>
                        <a:pt x="298" y="43"/>
                      </a:cubicBezTo>
                      <a:lnTo>
                        <a:pt x="277" y="43"/>
                      </a:lnTo>
                      <a:cubicBezTo>
                        <a:pt x="256" y="43"/>
                        <a:pt x="234" y="1"/>
                        <a:pt x="21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49" name="Google Shape;1549;p39"/>
                <p:cNvSpPr/>
                <p:nvPr/>
              </p:nvSpPr>
              <p:spPr>
                <a:xfrm>
                  <a:off x="3225837" y="2325181"/>
                  <a:ext cx="10200" cy="15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317" extrusionOk="0">
                      <a:moveTo>
                        <a:pt x="69" y="1"/>
                      </a:moveTo>
                      <a:cubicBezTo>
                        <a:pt x="59" y="1"/>
                        <a:pt x="50" y="3"/>
                        <a:pt x="43" y="10"/>
                      </a:cubicBezTo>
                      <a:cubicBezTo>
                        <a:pt x="21" y="10"/>
                        <a:pt x="0" y="31"/>
                        <a:pt x="0" y="53"/>
                      </a:cubicBezTo>
                      <a:cubicBezTo>
                        <a:pt x="0" y="116"/>
                        <a:pt x="21" y="202"/>
                        <a:pt x="43" y="287"/>
                      </a:cubicBezTo>
                      <a:cubicBezTo>
                        <a:pt x="43" y="302"/>
                        <a:pt x="75" y="317"/>
                        <a:pt x="101" y="317"/>
                      </a:cubicBezTo>
                      <a:cubicBezTo>
                        <a:pt x="112" y="317"/>
                        <a:pt x="122" y="314"/>
                        <a:pt x="128" y="308"/>
                      </a:cubicBezTo>
                      <a:cubicBezTo>
                        <a:pt x="149" y="308"/>
                        <a:pt x="171" y="266"/>
                        <a:pt x="213" y="223"/>
                      </a:cubicBezTo>
                      <a:cubicBezTo>
                        <a:pt x="171" y="159"/>
                        <a:pt x="149" y="95"/>
                        <a:pt x="107" y="10"/>
                      </a:cubicBezTo>
                      <a:cubicBezTo>
                        <a:pt x="107" y="10"/>
                        <a:pt x="88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0" name="Google Shape;1550;p39"/>
                <p:cNvSpPr/>
                <p:nvPr/>
              </p:nvSpPr>
              <p:spPr>
                <a:xfrm>
                  <a:off x="3272498" y="2426130"/>
                  <a:ext cx="15300" cy="103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218" extrusionOk="0">
                      <a:moveTo>
                        <a:pt x="65" y="0"/>
                      </a:moveTo>
                      <a:cubicBezTo>
                        <a:pt x="43" y="22"/>
                        <a:pt x="1" y="43"/>
                        <a:pt x="1" y="86"/>
                      </a:cubicBezTo>
                      <a:cubicBezTo>
                        <a:pt x="16" y="163"/>
                        <a:pt x="110" y="218"/>
                        <a:pt x="193" y="218"/>
                      </a:cubicBezTo>
                      <a:cubicBezTo>
                        <a:pt x="224" y="218"/>
                        <a:pt x="254" y="210"/>
                        <a:pt x="278" y="192"/>
                      </a:cubicBezTo>
                      <a:cubicBezTo>
                        <a:pt x="299" y="192"/>
                        <a:pt x="320" y="128"/>
                        <a:pt x="299" y="107"/>
                      </a:cubicBezTo>
                      <a:cubicBezTo>
                        <a:pt x="256" y="22"/>
                        <a:pt x="150" y="0"/>
                        <a:pt x="6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1" name="Google Shape;1551;p39"/>
                <p:cNvSpPr/>
                <p:nvPr/>
              </p:nvSpPr>
              <p:spPr>
                <a:xfrm>
                  <a:off x="3176077" y="2427417"/>
                  <a:ext cx="12249" cy="15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315" extrusionOk="0">
                      <a:moveTo>
                        <a:pt x="174" y="0"/>
                      </a:moveTo>
                      <a:cubicBezTo>
                        <a:pt x="160" y="0"/>
                        <a:pt x="150" y="5"/>
                        <a:pt x="150" y="16"/>
                      </a:cubicBezTo>
                      <a:cubicBezTo>
                        <a:pt x="65" y="59"/>
                        <a:pt x="1" y="144"/>
                        <a:pt x="1" y="229"/>
                      </a:cubicBezTo>
                      <a:cubicBezTo>
                        <a:pt x="1" y="250"/>
                        <a:pt x="1" y="293"/>
                        <a:pt x="22" y="293"/>
                      </a:cubicBezTo>
                      <a:cubicBezTo>
                        <a:pt x="43" y="314"/>
                        <a:pt x="86" y="314"/>
                        <a:pt x="86" y="314"/>
                      </a:cubicBezTo>
                      <a:cubicBezTo>
                        <a:pt x="192" y="250"/>
                        <a:pt x="256" y="165"/>
                        <a:pt x="256" y="59"/>
                      </a:cubicBezTo>
                      <a:cubicBezTo>
                        <a:pt x="235" y="37"/>
                        <a:pt x="235" y="16"/>
                        <a:pt x="214" y="16"/>
                      </a:cubicBezTo>
                      <a:cubicBezTo>
                        <a:pt x="203" y="5"/>
                        <a:pt x="187" y="0"/>
                        <a:pt x="17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2" name="Google Shape;1552;p39"/>
                <p:cNvSpPr/>
                <p:nvPr/>
              </p:nvSpPr>
              <p:spPr>
                <a:xfrm>
                  <a:off x="3402426" y="2295439"/>
                  <a:ext cx="12249" cy="150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315" extrusionOk="0">
                      <a:moveTo>
                        <a:pt x="171" y="0"/>
                      </a:moveTo>
                      <a:cubicBezTo>
                        <a:pt x="155" y="0"/>
                        <a:pt x="139" y="6"/>
                        <a:pt x="129" y="16"/>
                      </a:cubicBezTo>
                      <a:cubicBezTo>
                        <a:pt x="86" y="59"/>
                        <a:pt x="22" y="102"/>
                        <a:pt x="1" y="165"/>
                      </a:cubicBezTo>
                      <a:cubicBezTo>
                        <a:pt x="1" y="187"/>
                        <a:pt x="44" y="251"/>
                        <a:pt x="65" y="315"/>
                      </a:cubicBezTo>
                      <a:lnTo>
                        <a:pt x="86" y="315"/>
                      </a:lnTo>
                      <a:cubicBezTo>
                        <a:pt x="150" y="229"/>
                        <a:pt x="214" y="165"/>
                        <a:pt x="257" y="102"/>
                      </a:cubicBezTo>
                      <a:cubicBezTo>
                        <a:pt x="257" y="80"/>
                        <a:pt x="235" y="38"/>
                        <a:pt x="214" y="16"/>
                      </a:cubicBezTo>
                      <a:cubicBezTo>
                        <a:pt x="203" y="6"/>
                        <a:pt x="187" y="0"/>
                        <a:pt x="1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3" name="Google Shape;1553;p39"/>
                <p:cNvSpPr/>
                <p:nvPr/>
              </p:nvSpPr>
              <p:spPr>
                <a:xfrm>
                  <a:off x="3172026" y="2338812"/>
                  <a:ext cx="14251" cy="9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198" extrusionOk="0">
                      <a:moveTo>
                        <a:pt x="133" y="1"/>
                      </a:moveTo>
                      <a:cubicBezTo>
                        <a:pt x="102" y="1"/>
                        <a:pt x="71" y="8"/>
                        <a:pt x="43" y="22"/>
                      </a:cubicBezTo>
                      <a:cubicBezTo>
                        <a:pt x="22" y="22"/>
                        <a:pt x="22" y="65"/>
                        <a:pt x="0" y="86"/>
                      </a:cubicBezTo>
                      <a:cubicBezTo>
                        <a:pt x="22" y="129"/>
                        <a:pt x="22" y="150"/>
                        <a:pt x="43" y="150"/>
                      </a:cubicBezTo>
                      <a:cubicBezTo>
                        <a:pt x="86" y="182"/>
                        <a:pt x="139" y="198"/>
                        <a:pt x="187" y="198"/>
                      </a:cubicBezTo>
                      <a:cubicBezTo>
                        <a:pt x="235" y="198"/>
                        <a:pt x="277" y="182"/>
                        <a:pt x="299" y="150"/>
                      </a:cubicBezTo>
                      <a:cubicBezTo>
                        <a:pt x="299" y="129"/>
                        <a:pt x="299" y="107"/>
                        <a:pt x="299" y="86"/>
                      </a:cubicBezTo>
                      <a:cubicBezTo>
                        <a:pt x="256" y="29"/>
                        <a:pt x="194" y="1"/>
                        <a:pt x="13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4" name="Google Shape;1554;p39"/>
                <p:cNvSpPr/>
                <p:nvPr/>
              </p:nvSpPr>
              <p:spPr>
                <a:xfrm>
                  <a:off x="3342562" y="2415978"/>
                  <a:ext cx="11201" cy="14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99" extrusionOk="0">
                      <a:moveTo>
                        <a:pt x="107" y="0"/>
                      </a:moveTo>
                      <a:cubicBezTo>
                        <a:pt x="22" y="86"/>
                        <a:pt x="0" y="171"/>
                        <a:pt x="22" y="256"/>
                      </a:cubicBezTo>
                      <a:cubicBezTo>
                        <a:pt x="43" y="277"/>
                        <a:pt x="86" y="299"/>
                        <a:pt x="107" y="299"/>
                      </a:cubicBezTo>
                      <a:cubicBezTo>
                        <a:pt x="192" y="256"/>
                        <a:pt x="213" y="171"/>
                        <a:pt x="235" y="86"/>
                      </a:cubicBezTo>
                      <a:cubicBezTo>
                        <a:pt x="235" y="64"/>
                        <a:pt x="213" y="43"/>
                        <a:pt x="213" y="22"/>
                      </a:cubicBezTo>
                      <a:cubicBezTo>
                        <a:pt x="192" y="22"/>
                        <a:pt x="171" y="22"/>
                        <a:pt x="15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5" name="Google Shape;1555;p39"/>
                <p:cNvSpPr/>
                <p:nvPr/>
              </p:nvSpPr>
              <p:spPr>
                <a:xfrm>
                  <a:off x="3405477" y="2387571"/>
                  <a:ext cx="13250" cy="12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54" extrusionOk="0">
                      <a:moveTo>
                        <a:pt x="214" y="0"/>
                      </a:moveTo>
                      <a:cubicBezTo>
                        <a:pt x="129" y="0"/>
                        <a:pt x="43" y="64"/>
                        <a:pt x="1" y="149"/>
                      </a:cubicBezTo>
                      <a:cubicBezTo>
                        <a:pt x="1" y="171"/>
                        <a:pt x="22" y="234"/>
                        <a:pt x="43" y="234"/>
                      </a:cubicBezTo>
                      <a:cubicBezTo>
                        <a:pt x="61" y="248"/>
                        <a:pt x="81" y="254"/>
                        <a:pt x="102" y="254"/>
                      </a:cubicBezTo>
                      <a:cubicBezTo>
                        <a:pt x="184" y="254"/>
                        <a:pt x="278" y="166"/>
                        <a:pt x="278" y="64"/>
                      </a:cubicBezTo>
                      <a:cubicBezTo>
                        <a:pt x="278" y="43"/>
                        <a:pt x="256" y="0"/>
                        <a:pt x="21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6" name="Google Shape;1556;p39"/>
                <p:cNvSpPr/>
                <p:nvPr/>
              </p:nvSpPr>
              <p:spPr>
                <a:xfrm>
                  <a:off x="3332410" y="2295201"/>
                  <a:ext cx="12249" cy="12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256" extrusionOk="0">
                      <a:moveTo>
                        <a:pt x="128" y="0"/>
                      </a:moveTo>
                      <a:cubicBezTo>
                        <a:pt x="64" y="64"/>
                        <a:pt x="0" y="128"/>
                        <a:pt x="43" y="213"/>
                      </a:cubicBezTo>
                      <a:cubicBezTo>
                        <a:pt x="64" y="234"/>
                        <a:pt x="107" y="256"/>
                        <a:pt x="128" y="256"/>
                      </a:cubicBezTo>
                      <a:cubicBezTo>
                        <a:pt x="235" y="234"/>
                        <a:pt x="235" y="149"/>
                        <a:pt x="256" y="64"/>
                      </a:cubicBezTo>
                      <a:cubicBezTo>
                        <a:pt x="235" y="43"/>
                        <a:pt x="235" y="21"/>
                        <a:pt x="21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7" name="Google Shape;1557;p39"/>
                <p:cNvSpPr/>
                <p:nvPr/>
              </p:nvSpPr>
              <p:spPr>
                <a:xfrm>
                  <a:off x="3149672" y="2298204"/>
                  <a:ext cx="13250" cy="135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84" extrusionOk="0">
                      <a:moveTo>
                        <a:pt x="107" y="1"/>
                      </a:moveTo>
                      <a:cubicBezTo>
                        <a:pt x="86" y="1"/>
                        <a:pt x="65" y="22"/>
                        <a:pt x="43" y="22"/>
                      </a:cubicBezTo>
                      <a:cubicBezTo>
                        <a:pt x="1" y="129"/>
                        <a:pt x="43" y="257"/>
                        <a:pt x="150" y="278"/>
                      </a:cubicBezTo>
                      <a:cubicBezTo>
                        <a:pt x="158" y="282"/>
                        <a:pt x="166" y="284"/>
                        <a:pt x="174" y="284"/>
                      </a:cubicBezTo>
                      <a:cubicBezTo>
                        <a:pt x="208" y="284"/>
                        <a:pt x="239" y="252"/>
                        <a:pt x="256" y="235"/>
                      </a:cubicBezTo>
                      <a:cubicBezTo>
                        <a:pt x="278" y="150"/>
                        <a:pt x="214" y="22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8" name="Google Shape;1558;p39"/>
                <p:cNvSpPr/>
                <p:nvPr/>
              </p:nvSpPr>
              <p:spPr>
                <a:xfrm>
                  <a:off x="3382170" y="2417789"/>
                  <a:ext cx="11201" cy="9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01" extrusionOk="0">
                      <a:moveTo>
                        <a:pt x="97" y="1"/>
                      </a:moveTo>
                      <a:cubicBezTo>
                        <a:pt x="86" y="1"/>
                        <a:pt x="75" y="2"/>
                        <a:pt x="64" y="5"/>
                      </a:cubicBezTo>
                      <a:lnTo>
                        <a:pt x="43" y="5"/>
                      </a:lnTo>
                      <a:cubicBezTo>
                        <a:pt x="43" y="5"/>
                        <a:pt x="0" y="48"/>
                        <a:pt x="0" y="69"/>
                      </a:cubicBezTo>
                      <a:cubicBezTo>
                        <a:pt x="19" y="143"/>
                        <a:pt x="69" y="201"/>
                        <a:pt x="138" y="201"/>
                      </a:cubicBezTo>
                      <a:cubicBezTo>
                        <a:pt x="148" y="201"/>
                        <a:pt x="159" y="200"/>
                        <a:pt x="170" y="197"/>
                      </a:cubicBezTo>
                      <a:cubicBezTo>
                        <a:pt x="192" y="197"/>
                        <a:pt x="234" y="154"/>
                        <a:pt x="234" y="133"/>
                      </a:cubicBezTo>
                      <a:cubicBezTo>
                        <a:pt x="234" y="59"/>
                        <a:pt x="170" y="1"/>
                        <a:pt x="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59" name="Google Shape;1559;p39"/>
                <p:cNvSpPr/>
                <p:nvPr/>
              </p:nvSpPr>
              <p:spPr>
                <a:xfrm>
                  <a:off x="3092858" y="2414500"/>
                  <a:ext cx="12202" cy="13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" h="282" extrusionOk="0">
                      <a:moveTo>
                        <a:pt x="76" y="1"/>
                      </a:moveTo>
                      <a:cubicBezTo>
                        <a:pt x="69" y="1"/>
                        <a:pt x="64" y="3"/>
                        <a:pt x="64" y="10"/>
                      </a:cubicBezTo>
                      <a:cubicBezTo>
                        <a:pt x="43" y="31"/>
                        <a:pt x="0" y="74"/>
                        <a:pt x="22" y="95"/>
                      </a:cubicBezTo>
                      <a:cubicBezTo>
                        <a:pt x="43" y="159"/>
                        <a:pt x="64" y="202"/>
                        <a:pt x="107" y="266"/>
                      </a:cubicBezTo>
                      <a:cubicBezTo>
                        <a:pt x="107" y="276"/>
                        <a:pt x="123" y="282"/>
                        <a:pt x="141" y="282"/>
                      </a:cubicBezTo>
                      <a:cubicBezTo>
                        <a:pt x="160" y="282"/>
                        <a:pt x="181" y="276"/>
                        <a:pt x="192" y="266"/>
                      </a:cubicBezTo>
                      <a:cubicBezTo>
                        <a:pt x="213" y="266"/>
                        <a:pt x="213" y="244"/>
                        <a:pt x="256" y="202"/>
                      </a:cubicBezTo>
                      <a:cubicBezTo>
                        <a:pt x="213" y="138"/>
                        <a:pt x="171" y="74"/>
                        <a:pt x="128" y="10"/>
                      </a:cubicBezTo>
                      <a:cubicBezTo>
                        <a:pt x="114" y="10"/>
                        <a:pt x="90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60" name="Google Shape;1560;p39"/>
                <p:cNvSpPr/>
                <p:nvPr/>
              </p:nvSpPr>
              <p:spPr>
                <a:xfrm>
                  <a:off x="3264396" y="2374178"/>
                  <a:ext cx="12249" cy="9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196" extrusionOk="0">
                      <a:moveTo>
                        <a:pt x="89" y="0"/>
                      </a:moveTo>
                      <a:cubicBezTo>
                        <a:pt x="63" y="0"/>
                        <a:pt x="39" y="8"/>
                        <a:pt x="22" y="26"/>
                      </a:cubicBezTo>
                      <a:cubicBezTo>
                        <a:pt x="1" y="47"/>
                        <a:pt x="1" y="132"/>
                        <a:pt x="1" y="132"/>
                      </a:cubicBezTo>
                      <a:cubicBezTo>
                        <a:pt x="64" y="175"/>
                        <a:pt x="128" y="175"/>
                        <a:pt x="192" y="196"/>
                      </a:cubicBezTo>
                      <a:cubicBezTo>
                        <a:pt x="213" y="196"/>
                        <a:pt x="235" y="153"/>
                        <a:pt x="256" y="132"/>
                      </a:cubicBezTo>
                      <a:cubicBezTo>
                        <a:pt x="241" y="55"/>
                        <a:pt x="158" y="0"/>
                        <a:pt x="8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61" name="Google Shape;1561;p39"/>
                <p:cNvSpPr/>
                <p:nvPr/>
              </p:nvSpPr>
              <p:spPr>
                <a:xfrm>
                  <a:off x="3239039" y="2290101"/>
                  <a:ext cx="10200" cy="1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214" extrusionOk="0">
                      <a:moveTo>
                        <a:pt x="149" y="1"/>
                      </a:moveTo>
                      <a:cubicBezTo>
                        <a:pt x="64" y="1"/>
                        <a:pt x="21" y="43"/>
                        <a:pt x="0" y="128"/>
                      </a:cubicBezTo>
                      <a:cubicBezTo>
                        <a:pt x="0" y="171"/>
                        <a:pt x="43" y="214"/>
                        <a:pt x="85" y="214"/>
                      </a:cubicBezTo>
                      <a:cubicBezTo>
                        <a:pt x="170" y="192"/>
                        <a:pt x="213" y="150"/>
                        <a:pt x="213" y="43"/>
                      </a:cubicBezTo>
                      <a:cubicBezTo>
                        <a:pt x="192" y="22"/>
                        <a:pt x="170" y="1"/>
                        <a:pt x="14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62" name="Google Shape;1562;p39"/>
                <p:cNvSpPr/>
                <p:nvPr/>
              </p:nvSpPr>
              <p:spPr>
                <a:xfrm>
                  <a:off x="3280648" y="2267509"/>
                  <a:ext cx="13250" cy="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182" extrusionOk="0">
                      <a:moveTo>
                        <a:pt x="149" y="1"/>
                      </a:moveTo>
                      <a:cubicBezTo>
                        <a:pt x="101" y="1"/>
                        <a:pt x="54" y="17"/>
                        <a:pt x="22" y="49"/>
                      </a:cubicBezTo>
                      <a:cubicBezTo>
                        <a:pt x="0" y="70"/>
                        <a:pt x="0" y="113"/>
                        <a:pt x="22" y="134"/>
                      </a:cubicBezTo>
                      <a:cubicBezTo>
                        <a:pt x="54" y="166"/>
                        <a:pt x="96" y="182"/>
                        <a:pt x="139" y="182"/>
                      </a:cubicBezTo>
                      <a:cubicBezTo>
                        <a:pt x="181" y="182"/>
                        <a:pt x="224" y="166"/>
                        <a:pt x="256" y="134"/>
                      </a:cubicBezTo>
                      <a:cubicBezTo>
                        <a:pt x="277" y="134"/>
                        <a:pt x="277" y="113"/>
                        <a:pt x="277" y="91"/>
                      </a:cubicBezTo>
                      <a:cubicBezTo>
                        <a:pt x="277" y="70"/>
                        <a:pt x="277" y="49"/>
                        <a:pt x="277" y="49"/>
                      </a:cubicBezTo>
                      <a:cubicBezTo>
                        <a:pt x="245" y="17"/>
                        <a:pt x="197" y="1"/>
                        <a:pt x="14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1563" name="Google Shape;1563;p39"/>
              <p:cNvGrpSpPr/>
              <p:nvPr/>
            </p:nvGrpSpPr>
            <p:grpSpPr>
              <a:xfrm>
                <a:off x="3578114" y="2416065"/>
                <a:ext cx="314824" cy="242743"/>
                <a:chOff x="3152722" y="2062465"/>
                <a:chExt cx="265004" cy="204329"/>
              </a:xfrm>
            </p:grpSpPr>
            <p:sp>
              <p:nvSpPr>
                <p:cNvPr id="1564" name="Google Shape;1564;p39"/>
                <p:cNvSpPr/>
                <p:nvPr/>
              </p:nvSpPr>
              <p:spPr>
                <a:xfrm>
                  <a:off x="3330360" y="2231238"/>
                  <a:ext cx="19351" cy="15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" h="320" extrusionOk="0">
                      <a:moveTo>
                        <a:pt x="342" y="0"/>
                      </a:moveTo>
                      <a:cubicBezTo>
                        <a:pt x="193" y="0"/>
                        <a:pt x="65" y="86"/>
                        <a:pt x="22" y="235"/>
                      </a:cubicBezTo>
                      <a:cubicBezTo>
                        <a:pt x="1" y="235"/>
                        <a:pt x="43" y="277"/>
                        <a:pt x="65" y="298"/>
                      </a:cubicBezTo>
                      <a:cubicBezTo>
                        <a:pt x="86" y="320"/>
                        <a:pt x="107" y="320"/>
                        <a:pt x="107" y="320"/>
                      </a:cubicBezTo>
                      <a:cubicBezTo>
                        <a:pt x="235" y="256"/>
                        <a:pt x="342" y="213"/>
                        <a:pt x="406" y="86"/>
                      </a:cubicBezTo>
                      <a:cubicBezTo>
                        <a:pt x="406" y="64"/>
                        <a:pt x="406" y="43"/>
                        <a:pt x="384" y="22"/>
                      </a:cubicBezTo>
                      <a:cubicBezTo>
                        <a:pt x="384" y="0"/>
                        <a:pt x="342" y="0"/>
                        <a:pt x="3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65" name="Google Shape;1565;p39"/>
                <p:cNvSpPr/>
                <p:nvPr/>
              </p:nvSpPr>
              <p:spPr>
                <a:xfrm>
                  <a:off x="3324307" y="2086820"/>
                  <a:ext cx="17301" cy="11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245" extrusionOk="0">
                      <a:moveTo>
                        <a:pt x="257" y="1"/>
                      </a:moveTo>
                      <a:cubicBezTo>
                        <a:pt x="163" y="1"/>
                        <a:pt x="92" y="42"/>
                        <a:pt x="21" y="113"/>
                      </a:cubicBezTo>
                      <a:cubicBezTo>
                        <a:pt x="0" y="134"/>
                        <a:pt x="0" y="155"/>
                        <a:pt x="21" y="176"/>
                      </a:cubicBezTo>
                      <a:cubicBezTo>
                        <a:pt x="21" y="198"/>
                        <a:pt x="43" y="219"/>
                        <a:pt x="64" y="240"/>
                      </a:cubicBezTo>
                      <a:cubicBezTo>
                        <a:pt x="78" y="243"/>
                        <a:pt x="92" y="245"/>
                        <a:pt x="106" y="245"/>
                      </a:cubicBezTo>
                      <a:cubicBezTo>
                        <a:pt x="193" y="245"/>
                        <a:pt x="267" y="189"/>
                        <a:pt x="341" y="134"/>
                      </a:cubicBezTo>
                      <a:cubicBezTo>
                        <a:pt x="362" y="113"/>
                        <a:pt x="362" y="91"/>
                        <a:pt x="362" y="70"/>
                      </a:cubicBezTo>
                      <a:cubicBezTo>
                        <a:pt x="341" y="49"/>
                        <a:pt x="341" y="27"/>
                        <a:pt x="320" y="6"/>
                      </a:cubicBezTo>
                      <a:cubicBezTo>
                        <a:pt x="298" y="2"/>
                        <a:pt x="277" y="1"/>
                        <a:pt x="25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66" name="Google Shape;1566;p39"/>
                <p:cNvSpPr/>
                <p:nvPr/>
              </p:nvSpPr>
              <p:spPr>
                <a:xfrm>
                  <a:off x="3263395" y="2131766"/>
                  <a:ext cx="16253" cy="14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" h="299" extrusionOk="0">
                      <a:moveTo>
                        <a:pt x="43" y="0"/>
                      </a:moveTo>
                      <a:cubicBezTo>
                        <a:pt x="22" y="21"/>
                        <a:pt x="0" y="64"/>
                        <a:pt x="0" y="85"/>
                      </a:cubicBezTo>
                      <a:cubicBezTo>
                        <a:pt x="43" y="213"/>
                        <a:pt x="149" y="256"/>
                        <a:pt x="256" y="298"/>
                      </a:cubicBezTo>
                      <a:cubicBezTo>
                        <a:pt x="277" y="298"/>
                        <a:pt x="320" y="277"/>
                        <a:pt x="320" y="256"/>
                      </a:cubicBezTo>
                      <a:cubicBezTo>
                        <a:pt x="341" y="234"/>
                        <a:pt x="341" y="192"/>
                        <a:pt x="341" y="171"/>
                      </a:cubicBezTo>
                      <a:cubicBezTo>
                        <a:pt x="256" y="64"/>
                        <a:pt x="171" y="0"/>
                        <a:pt x="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67" name="Google Shape;1567;p39"/>
                <p:cNvSpPr/>
                <p:nvPr/>
              </p:nvSpPr>
              <p:spPr>
                <a:xfrm>
                  <a:off x="3340513" y="2167513"/>
                  <a:ext cx="13250" cy="178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74" extrusionOk="0">
                      <a:moveTo>
                        <a:pt x="75" y="1"/>
                      </a:moveTo>
                      <a:cubicBezTo>
                        <a:pt x="65" y="1"/>
                        <a:pt x="54" y="6"/>
                        <a:pt x="43" y="17"/>
                      </a:cubicBezTo>
                      <a:cubicBezTo>
                        <a:pt x="22" y="17"/>
                        <a:pt x="1" y="38"/>
                        <a:pt x="1" y="59"/>
                      </a:cubicBezTo>
                      <a:cubicBezTo>
                        <a:pt x="1" y="187"/>
                        <a:pt x="65" y="294"/>
                        <a:pt x="171" y="358"/>
                      </a:cubicBezTo>
                      <a:cubicBezTo>
                        <a:pt x="171" y="368"/>
                        <a:pt x="182" y="374"/>
                        <a:pt x="195" y="374"/>
                      </a:cubicBezTo>
                      <a:cubicBezTo>
                        <a:pt x="208" y="374"/>
                        <a:pt x="224" y="368"/>
                        <a:pt x="235" y="358"/>
                      </a:cubicBezTo>
                      <a:cubicBezTo>
                        <a:pt x="235" y="358"/>
                        <a:pt x="256" y="336"/>
                        <a:pt x="278" y="294"/>
                      </a:cubicBezTo>
                      <a:cubicBezTo>
                        <a:pt x="256" y="187"/>
                        <a:pt x="214" y="81"/>
                        <a:pt x="107" y="17"/>
                      </a:cubicBezTo>
                      <a:cubicBezTo>
                        <a:pt x="97" y="6"/>
                        <a:pt x="86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68" name="Google Shape;1568;p39"/>
                <p:cNvSpPr/>
                <p:nvPr/>
              </p:nvSpPr>
              <p:spPr>
                <a:xfrm>
                  <a:off x="3166926" y="2185529"/>
                  <a:ext cx="15300" cy="17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63" extrusionOk="0">
                      <a:moveTo>
                        <a:pt x="235" y="1"/>
                      </a:moveTo>
                      <a:cubicBezTo>
                        <a:pt x="129" y="86"/>
                        <a:pt x="44" y="171"/>
                        <a:pt x="1" y="320"/>
                      </a:cubicBezTo>
                      <a:cubicBezTo>
                        <a:pt x="44" y="342"/>
                        <a:pt x="86" y="363"/>
                        <a:pt x="107" y="363"/>
                      </a:cubicBezTo>
                      <a:cubicBezTo>
                        <a:pt x="235" y="320"/>
                        <a:pt x="320" y="235"/>
                        <a:pt x="320" y="86"/>
                      </a:cubicBezTo>
                      <a:cubicBezTo>
                        <a:pt x="320" y="65"/>
                        <a:pt x="278" y="44"/>
                        <a:pt x="23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69" name="Google Shape;1569;p39"/>
                <p:cNvSpPr/>
                <p:nvPr/>
              </p:nvSpPr>
              <p:spPr>
                <a:xfrm>
                  <a:off x="3152722" y="2227711"/>
                  <a:ext cx="13250" cy="15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30" extrusionOk="0">
                      <a:moveTo>
                        <a:pt x="74" y="1"/>
                      </a:moveTo>
                      <a:cubicBezTo>
                        <a:pt x="60" y="1"/>
                        <a:pt x="36" y="10"/>
                        <a:pt x="22" y="10"/>
                      </a:cubicBezTo>
                      <a:cubicBezTo>
                        <a:pt x="22" y="53"/>
                        <a:pt x="1" y="96"/>
                        <a:pt x="1" y="117"/>
                      </a:cubicBezTo>
                      <a:cubicBezTo>
                        <a:pt x="43" y="181"/>
                        <a:pt x="107" y="245"/>
                        <a:pt x="171" y="330"/>
                      </a:cubicBezTo>
                      <a:lnTo>
                        <a:pt x="235" y="330"/>
                      </a:lnTo>
                      <a:cubicBezTo>
                        <a:pt x="256" y="309"/>
                        <a:pt x="256" y="287"/>
                        <a:pt x="278" y="266"/>
                      </a:cubicBezTo>
                      <a:cubicBezTo>
                        <a:pt x="278" y="160"/>
                        <a:pt x="214" y="53"/>
                        <a:pt x="86" y="10"/>
                      </a:cubicBezTo>
                      <a:cubicBezTo>
                        <a:pt x="86" y="3"/>
                        <a:pt x="81" y="1"/>
                        <a:pt x="7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70" name="Google Shape;1570;p39"/>
                <p:cNvSpPr/>
                <p:nvPr/>
              </p:nvSpPr>
              <p:spPr>
                <a:xfrm>
                  <a:off x="3404476" y="2242391"/>
                  <a:ext cx="13250" cy="15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21" extrusionOk="0">
                      <a:moveTo>
                        <a:pt x="150" y="1"/>
                      </a:moveTo>
                      <a:cubicBezTo>
                        <a:pt x="107" y="1"/>
                        <a:pt x="64" y="1"/>
                        <a:pt x="64" y="22"/>
                      </a:cubicBezTo>
                      <a:cubicBezTo>
                        <a:pt x="1" y="128"/>
                        <a:pt x="86" y="277"/>
                        <a:pt x="192" y="320"/>
                      </a:cubicBezTo>
                      <a:cubicBezTo>
                        <a:pt x="192" y="299"/>
                        <a:pt x="256" y="299"/>
                        <a:pt x="256" y="277"/>
                      </a:cubicBezTo>
                      <a:cubicBezTo>
                        <a:pt x="277" y="171"/>
                        <a:pt x="235" y="86"/>
                        <a:pt x="17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71" name="Google Shape;1571;p39"/>
                <p:cNvSpPr/>
                <p:nvPr/>
              </p:nvSpPr>
              <p:spPr>
                <a:xfrm>
                  <a:off x="3211633" y="2128430"/>
                  <a:ext cx="14251" cy="155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" h="326" extrusionOk="0">
                      <a:moveTo>
                        <a:pt x="206" y="0"/>
                      </a:moveTo>
                      <a:cubicBezTo>
                        <a:pt x="201" y="0"/>
                        <a:pt x="196" y="2"/>
                        <a:pt x="192" y="6"/>
                      </a:cubicBezTo>
                      <a:cubicBezTo>
                        <a:pt x="85" y="49"/>
                        <a:pt x="0" y="177"/>
                        <a:pt x="21" y="283"/>
                      </a:cubicBezTo>
                      <a:cubicBezTo>
                        <a:pt x="43" y="304"/>
                        <a:pt x="85" y="326"/>
                        <a:pt x="107" y="326"/>
                      </a:cubicBezTo>
                      <a:cubicBezTo>
                        <a:pt x="213" y="283"/>
                        <a:pt x="298" y="155"/>
                        <a:pt x="256" y="49"/>
                      </a:cubicBezTo>
                      <a:cubicBezTo>
                        <a:pt x="256" y="32"/>
                        <a:pt x="228" y="0"/>
                        <a:pt x="20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72" name="Google Shape;1572;p39"/>
                <p:cNvSpPr/>
                <p:nvPr/>
              </p:nvSpPr>
              <p:spPr>
                <a:xfrm>
                  <a:off x="3319207" y="2131575"/>
                  <a:ext cx="13250" cy="164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45" extrusionOk="0">
                      <a:moveTo>
                        <a:pt x="188" y="1"/>
                      </a:moveTo>
                      <a:cubicBezTo>
                        <a:pt x="115" y="1"/>
                        <a:pt x="58" y="83"/>
                        <a:pt x="1" y="217"/>
                      </a:cubicBezTo>
                      <a:cubicBezTo>
                        <a:pt x="1" y="238"/>
                        <a:pt x="1" y="281"/>
                        <a:pt x="1" y="281"/>
                      </a:cubicBezTo>
                      <a:cubicBezTo>
                        <a:pt x="22" y="302"/>
                        <a:pt x="43" y="324"/>
                        <a:pt x="43" y="345"/>
                      </a:cubicBezTo>
                      <a:cubicBezTo>
                        <a:pt x="64" y="345"/>
                        <a:pt x="107" y="345"/>
                        <a:pt x="107" y="324"/>
                      </a:cubicBezTo>
                      <a:cubicBezTo>
                        <a:pt x="214" y="260"/>
                        <a:pt x="277" y="175"/>
                        <a:pt x="256" y="68"/>
                      </a:cubicBezTo>
                      <a:cubicBezTo>
                        <a:pt x="256" y="47"/>
                        <a:pt x="214" y="25"/>
                        <a:pt x="214" y="4"/>
                      </a:cubicBezTo>
                      <a:cubicBezTo>
                        <a:pt x="205" y="2"/>
                        <a:pt x="196" y="1"/>
                        <a:pt x="18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73" name="Google Shape;1573;p39"/>
                <p:cNvSpPr/>
                <p:nvPr/>
              </p:nvSpPr>
              <p:spPr>
                <a:xfrm>
                  <a:off x="3165925" y="2134817"/>
                  <a:ext cx="16301" cy="1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" h="214" extrusionOk="0">
                      <a:moveTo>
                        <a:pt x="43" y="0"/>
                      </a:moveTo>
                      <a:cubicBezTo>
                        <a:pt x="22" y="0"/>
                        <a:pt x="1" y="21"/>
                        <a:pt x="1" y="43"/>
                      </a:cubicBezTo>
                      <a:cubicBezTo>
                        <a:pt x="1" y="64"/>
                        <a:pt x="1" y="107"/>
                        <a:pt x="1" y="107"/>
                      </a:cubicBezTo>
                      <a:cubicBezTo>
                        <a:pt x="65" y="149"/>
                        <a:pt x="128" y="192"/>
                        <a:pt x="171" y="213"/>
                      </a:cubicBezTo>
                      <a:lnTo>
                        <a:pt x="235" y="213"/>
                      </a:lnTo>
                      <a:cubicBezTo>
                        <a:pt x="278" y="192"/>
                        <a:pt x="299" y="170"/>
                        <a:pt x="341" y="128"/>
                      </a:cubicBezTo>
                      <a:cubicBezTo>
                        <a:pt x="341" y="128"/>
                        <a:pt x="299" y="64"/>
                        <a:pt x="278" y="64"/>
                      </a:cubicBezTo>
                      <a:cubicBezTo>
                        <a:pt x="214" y="21"/>
                        <a:pt x="128" y="21"/>
                        <a:pt x="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74" name="Google Shape;1574;p39"/>
                <p:cNvSpPr/>
                <p:nvPr/>
              </p:nvSpPr>
              <p:spPr>
                <a:xfrm>
                  <a:off x="3209584" y="2062465"/>
                  <a:ext cx="12202" cy="137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" h="288" extrusionOk="0">
                      <a:moveTo>
                        <a:pt x="183" y="0"/>
                      </a:moveTo>
                      <a:cubicBezTo>
                        <a:pt x="179" y="0"/>
                        <a:pt x="175" y="2"/>
                        <a:pt x="171" y="6"/>
                      </a:cubicBezTo>
                      <a:cubicBezTo>
                        <a:pt x="64" y="27"/>
                        <a:pt x="0" y="112"/>
                        <a:pt x="0" y="219"/>
                      </a:cubicBezTo>
                      <a:cubicBezTo>
                        <a:pt x="0" y="237"/>
                        <a:pt x="48" y="287"/>
                        <a:pt x="75" y="287"/>
                      </a:cubicBezTo>
                      <a:cubicBezTo>
                        <a:pt x="79" y="287"/>
                        <a:pt x="83" y="286"/>
                        <a:pt x="86" y="283"/>
                      </a:cubicBezTo>
                      <a:cubicBezTo>
                        <a:pt x="192" y="262"/>
                        <a:pt x="256" y="155"/>
                        <a:pt x="235" y="49"/>
                      </a:cubicBezTo>
                      <a:cubicBezTo>
                        <a:pt x="217" y="31"/>
                        <a:pt x="200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75" name="Google Shape;1575;p39"/>
                <p:cNvSpPr/>
                <p:nvPr/>
              </p:nvSpPr>
              <p:spPr>
                <a:xfrm>
                  <a:off x="3214636" y="2183528"/>
                  <a:ext cx="13250" cy="163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342" extrusionOk="0">
                      <a:moveTo>
                        <a:pt x="150" y="0"/>
                      </a:moveTo>
                      <a:cubicBezTo>
                        <a:pt x="44" y="64"/>
                        <a:pt x="1" y="149"/>
                        <a:pt x="1" y="277"/>
                      </a:cubicBezTo>
                      <a:cubicBezTo>
                        <a:pt x="1" y="299"/>
                        <a:pt x="44" y="320"/>
                        <a:pt x="44" y="341"/>
                      </a:cubicBezTo>
                      <a:cubicBezTo>
                        <a:pt x="86" y="341"/>
                        <a:pt x="107" y="341"/>
                        <a:pt x="129" y="320"/>
                      </a:cubicBezTo>
                      <a:cubicBezTo>
                        <a:pt x="235" y="213"/>
                        <a:pt x="278" y="86"/>
                        <a:pt x="214" y="22"/>
                      </a:cubicBezTo>
                      <a:cubicBezTo>
                        <a:pt x="193" y="0"/>
                        <a:pt x="171" y="0"/>
                        <a:pt x="15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76" name="Google Shape;1576;p39"/>
                <p:cNvSpPr/>
                <p:nvPr/>
              </p:nvSpPr>
              <p:spPr>
                <a:xfrm>
                  <a:off x="3180128" y="2241390"/>
                  <a:ext cx="13250" cy="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78" extrusionOk="0">
                      <a:moveTo>
                        <a:pt x="214" y="0"/>
                      </a:moveTo>
                      <a:cubicBezTo>
                        <a:pt x="86" y="0"/>
                        <a:pt x="43" y="85"/>
                        <a:pt x="1" y="171"/>
                      </a:cubicBezTo>
                      <a:cubicBezTo>
                        <a:pt x="1" y="192"/>
                        <a:pt x="1" y="256"/>
                        <a:pt x="22" y="256"/>
                      </a:cubicBezTo>
                      <a:cubicBezTo>
                        <a:pt x="43" y="277"/>
                        <a:pt x="107" y="277"/>
                        <a:pt x="129" y="277"/>
                      </a:cubicBezTo>
                      <a:cubicBezTo>
                        <a:pt x="171" y="213"/>
                        <a:pt x="235" y="149"/>
                        <a:pt x="278" y="85"/>
                      </a:cubicBezTo>
                      <a:cubicBezTo>
                        <a:pt x="278" y="64"/>
                        <a:pt x="235" y="22"/>
                        <a:pt x="21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77" name="Google Shape;1577;p39"/>
                <p:cNvSpPr/>
                <p:nvPr/>
              </p:nvSpPr>
              <p:spPr>
                <a:xfrm>
                  <a:off x="3383171" y="2201782"/>
                  <a:ext cx="13250" cy="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78" extrusionOk="0">
                      <a:moveTo>
                        <a:pt x="192" y="1"/>
                      </a:moveTo>
                      <a:cubicBezTo>
                        <a:pt x="86" y="22"/>
                        <a:pt x="22" y="107"/>
                        <a:pt x="0" y="192"/>
                      </a:cubicBezTo>
                      <a:cubicBezTo>
                        <a:pt x="0" y="235"/>
                        <a:pt x="43" y="256"/>
                        <a:pt x="64" y="278"/>
                      </a:cubicBezTo>
                      <a:cubicBezTo>
                        <a:pt x="171" y="278"/>
                        <a:pt x="277" y="171"/>
                        <a:pt x="256" y="65"/>
                      </a:cubicBezTo>
                      <a:cubicBezTo>
                        <a:pt x="256" y="43"/>
                        <a:pt x="213" y="1"/>
                        <a:pt x="1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78" name="Google Shape;1578;p39"/>
                <p:cNvSpPr/>
                <p:nvPr/>
              </p:nvSpPr>
              <p:spPr>
                <a:xfrm>
                  <a:off x="3235989" y="2227186"/>
                  <a:ext cx="16253" cy="11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" h="235" extrusionOk="0">
                      <a:moveTo>
                        <a:pt x="85" y="0"/>
                      </a:moveTo>
                      <a:cubicBezTo>
                        <a:pt x="64" y="0"/>
                        <a:pt x="21" y="21"/>
                        <a:pt x="0" y="64"/>
                      </a:cubicBezTo>
                      <a:cubicBezTo>
                        <a:pt x="0" y="85"/>
                        <a:pt x="21" y="128"/>
                        <a:pt x="43" y="149"/>
                      </a:cubicBezTo>
                      <a:cubicBezTo>
                        <a:pt x="107" y="171"/>
                        <a:pt x="192" y="213"/>
                        <a:pt x="256" y="234"/>
                      </a:cubicBezTo>
                      <a:cubicBezTo>
                        <a:pt x="277" y="234"/>
                        <a:pt x="298" y="192"/>
                        <a:pt x="341" y="171"/>
                      </a:cubicBezTo>
                      <a:cubicBezTo>
                        <a:pt x="320" y="149"/>
                        <a:pt x="320" y="107"/>
                        <a:pt x="298" y="107"/>
                      </a:cubicBezTo>
                      <a:cubicBezTo>
                        <a:pt x="234" y="64"/>
                        <a:pt x="149" y="21"/>
                        <a:pt x="8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79" name="Google Shape;1579;p39"/>
                <p:cNvSpPr/>
                <p:nvPr/>
              </p:nvSpPr>
              <p:spPr>
                <a:xfrm>
                  <a:off x="3277598" y="2224136"/>
                  <a:ext cx="10200" cy="14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299" extrusionOk="0">
                      <a:moveTo>
                        <a:pt x="128" y="0"/>
                      </a:moveTo>
                      <a:cubicBezTo>
                        <a:pt x="86" y="0"/>
                        <a:pt x="43" y="22"/>
                        <a:pt x="22" y="43"/>
                      </a:cubicBezTo>
                      <a:cubicBezTo>
                        <a:pt x="0" y="107"/>
                        <a:pt x="0" y="171"/>
                        <a:pt x="0" y="235"/>
                      </a:cubicBezTo>
                      <a:cubicBezTo>
                        <a:pt x="0" y="256"/>
                        <a:pt x="43" y="298"/>
                        <a:pt x="64" y="298"/>
                      </a:cubicBezTo>
                      <a:cubicBezTo>
                        <a:pt x="86" y="298"/>
                        <a:pt x="128" y="277"/>
                        <a:pt x="149" y="256"/>
                      </a:cubicBezTo>
                      <a:cubicBezTo>
                        <a:pt x="171" y="192"/>
                        <a:pt x="192" y="128"/>
                        <a:pt x="213" y="85"/>
                      </a:cubicBezTo>
                      <a:lnTo>
                        <a:pt x="213" y="64"/>
                      </a:lnTo>
                      <a:cubicBezTo>
                        <a:pt x="171" y="43"/>
                        <a:pt x="149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80" name="Google Shape;1580;p39"/>
                <p:cNvSpPr/>
                <p:nvPr/>
              </p:nvSpPr>
              <p:spPr>
                <a:xfrm>
                  <a:off x="3177078" y="2086868"/>
                  <a:ext cx="11248" cy="129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" h="271" extrusionOk="0">
                      <a:moveTo>
                        <a:pt x="125" y="1"/>
                      </a:moveTo>
                      <a:cubicBezTo>
                        <a:pt x="70" y="1"/>
                        <a:pt x="19" y="61"/>
                        <a:pt x="1" y="154"/>
                      </a:cubicBezTo>
                      <a:lnTo>
                        <a:pt x="1" y="218"/>
                      </a:lnTo>
                      <a:cubicBezTo>
                        <a:pt x="22" y="218"/>
                        <a:pt x="44" y="261"/>
                        <a:pt x="65" y="261"/>
                      </a:cubicBezTo>
                      <a:cubicBezTo>
                        <a:pt x="72" y="268"/>
                        <a:pt x="79" y="270"/>
                        <a:pt x="86" y="270"/>
                      </a:cubicBezTo>
                      <a:cubicBezTo>
                        <a:pt x="100" y="270"/>
                        <a:pt x="115" y="261"/>
                        <a:pt x="129" y="261"/>
                      </a:cubicBezTo>
                      <a:cubicBezTo>
                        <a:pt x="214" y="197"/>
                        <a:pt x="235" y="133"/>
                        <a:pt x="193" y="48"/>
                      </a:cubicBezTo>
                      <a:cubicBezTo>
                        <a:pt x="193" y="26"/>
                        <a:pt x="171" y="5"/>
                        <a:pt x="150" y="5"/>
                      </a:cubicBezTo>
                      <a:cubicBezTo>
                        <a:pt x="142" y="2"/>
                        <a:pt x="133" y="1"/>
                        <a:pt x="12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81" name="Google Shape;1581;p39"/>
                <p:cNvSpPr/>
                <p:nvPr/>
              </p:nvSpPr>
              <p:spPr>
                <a:xfrm>
                  <a:off x="3377070" y="2256785"/>
                  <a:ext cx="13250" cy="10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10" extrusionOk="0">
                      <a:moveTo>
                        <a:pt x="110" y="1"/>
                      </a:moveTo>
                      <a:cubicBezTo>
                        <a:pt x="89" y="1"/>
                        <a:pt x="67" y="6"/>
                        <a:pt x="43" y="18"/>
                      </a:cubicBezTo>
                      <a:cubicBezTo>
                        <a:pt x="1" y="39"/>
                        <a:pt x="1" y="82"/>
                        <a:pt x="1" y="103"/>
                      </a:cubicBezTo>
                      <a:cubicBezTo>
                        <a:pt x="43" y="210"/>
                        <a:pt x="128" y="210"/>
                        <a:pt x="192" y="210"/>
                      </a:cubicBezTo>
                      <a:cubicBezTo>
                        <a:pt x="235" y="210"/>
                        <a:pt x="256" y="167"/>
                        <a:pt x="277" y="146"/>
                      </a:cubicBezTo>
                      <a:cubicBezTo>
                        <a:pt x="256" y="125"/>
                        <a:pt x="256" y="82"/>
                        <a:pt x="256" y="82"/>
                      </a:cubicBezTo>
                      <a:cubicBezTo>
                        <a:pt x="210" y="36"/>
                        <a:pt x="164" y="1"/>
                        <a:pt x="11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82" name="Google Shape;1582;p39"/>
                <p:cNvSpPr/>
                <p:nvPr/>
              </p:nvSpPr>
              <p:spPr>
                <a:xfrm>
                  <a:off x="3387222" y="2106362"/>
                  <a:ext cx="12249" cy="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278" extrusionOk="0">
                      <a:moveTo>
                        <a:pt x="128" y="1"/>
                      </a:moveTo>
                      <a:cubicBezTo>
                        <a:pt x="43" y="43"/>
                        <a:pt x="1" y="150"/>
                        <a:pt x="43" y="235"/>
                      </a:cubicBezTo>
                      <a:cubicBezTo>
                        <a:pt x="64" y="256"/>
                        <a:pt x="107" y="278"/>
                        <a:pt x="128" y="278"/>
                      </a:cubicBezTo>
                      <a:cubicBezTo>
                        <a:pt x="213" y="235"/>
                        <a:pt x="256" y="107"/>
                        <a:pt x="192" y="43"/>
                      </a:cubicBezTo>
                      <a:cubicBezTo>
                        <a:pt x="171" y="22"/>
                        <a:pt x="150" y="22"/>
                        <a:pt x="12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83" name="Google Shape;1583;p39"/>
                <p:cNvSpPr/>
                <p:nvPr/>
              </p:nvSpPr>
              <p:spPr>
                <a:xfrm>
                  <a:off x="3248143" y="2079147"/>
                  <a:ext cx="12249" cy="110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231" extrusionOk="0">
                      <a:moveTo>
                        <a:pt x="179" y="0"/>
                      </a:moveTo>
                      <a:cubicBezTo>
                        <a:pt x="136" y="0"/>
                        <a:pt x="95" y="30"/>
                        <a:pt x="65" y="61"/>
                      </a:cubicBezTo>
                      <a:cubicBezTo>
                        <a:pt x="22" y="103"/>
                        <a:pt x="1" y="146"/>
                        <a:pt x="65" y="210"/>
                      </a:cubicBezTo>
                      <a:cubicBezTo>
                        <a:pt x="65" y="231"/>
                        <a:pt x="86" y="231"/>
                        <a:pt x="107" y="231"/>
                      </a:cubicBezTo>
                      <a:cubicBezTo>
                        <a:pt x="192" y="210"/>
                        <a:pt x="256" y="146"/>
                        <a:pt x="256" y="61"/>
                      </a:cubicBezTo>
                      <a:cubicBezTo>
                        <a:pt x="256" y="39"/>
                        <a:pt x="235" y="18"/>
                        <a:pt x="235" y="18"/>
                      </a:cubicBezTo>
                      <a:cubicBezTo>
                        <a:pt x="216" y="6"/>
                        <a:pt x="198" y="0"/>
                        <a:pt x="17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84" name="Google Shape;1584;p39"/>
                <p:cNvSpPr/>
                <p:nvPr/>
              </p:nvSpPr>
              <p:spPr>
                <a:xfrm>
                  <a:off x="3375020" y="2147971"/>
                  <a:ext cx="11248" cy="1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" h="214" extrusionOk="0">
                      <a:moveTo>
                        <a:pt x="65" y="1"/>
                      </a:moveTo>
                      <a:cubicBezTo>
                        <a:pt x="44" y="1"/>
                        <a:pt x="1" y="22"/>
                        <a:pt x="1" y="44"/>
                      </a:cubicBezTo>
                      <a:cubicBezTo>
                        <a:pt x="1" y="65"/>
                        <a:pt x="1" y="129"/>
                        <a:pt x="22" y="129"/>
                      </a:cubicBezTo>
                      <a:cubicBezTo>
                        <a:pt x="44" y="171"/>
                        <a:pt x="107" y="193"/>
                        <a:pt x="129" y="214"/>
                      </a:cubicBezTo>
                      <a:cubicBezTo>
                        <a:pt x="171" y="193"/>
                        <a:pt x="235" y="171"/>
                        <a:pt x="235" y="150"/>
                      </a:cubicBezTo>
                      <a:cubicBezTo>
                        <a:pt x="235" y="107"/>
                        <a:pt x="214" y="65"/>
                        <a:pt x="193" y="44"/>
                      </a:cubicBezTo>
                      <a:cubicBezTo>
                        <a:pt x="150" y="1"/>
                        <a:pt x="107" y="1"/>
                        <a:pt x="6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85" name="Google Shape;1585;p39"/>
                <p:cNvSpPr/>
                <p:nvPr/>
              </p:nvSpPr>
              <p:spPr>
                <a:xfrm>
                  <a:off x="3298903" y="2192250"/>
                  <a:ext cx="12249" cy="85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7" h="180" extrusionOk="0">
                      <a:moveTo>
                        <a:pt x="131" y="1"/>
                      </a:moveTo>
                      <a:cubicBezTo>
                        <a:pt x="84" y="1"/>
                        <a:pt x="36" y="16"/>
                        <a:pt x="1" y="52"/>
                      </a:cubicBezTo>
                      <a:cubicBezTo>
                        <a:pt x="1" y="73"/>
                        <a:pt x="1" y="116"/>
                        <a:pt x="1" y="116"/>
                      </a:cubicBezTo>
                      <a:cubicBezTo>
                        <a:pt x="43" y="137"/>
                        <a:pt x="86" y="179"/>
                        <a:pt x="150" y="179"/>
                      </a:cubicBezTo>
                      <a:cubicBezTo>
                        <a:pt x="192" y="179"/>
                        <a:pt x="235" y="137"/>
                        <a:pt x="256" y="116"/>
                      </a:cubicBezTo>
                      <a:cubicBezTo>
                        <a:pt x="256" y="73"/>
                        <a:pt x="256" y="52"/>
                        <a:pt x="235" y="30"/>
                      </a:cubicBezTo>
                      <a:cubicBezTo>
                        <a:pt x="206" y="11"/>
                        <a:pt x="169" y="1"/>
                        <a:pt x="1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86" name="Google Shape;1586;p39"/>
                <p:cNvSpPr/>
                <p:nvPr/>
              </p:nvSpPr>
              <p:spPr>
                <a:xfrm>
                  <a:off x="3290801" y="2098736"/>
                  <a:ext cx="9008" cy="10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" h="225" extrusionOk="0">
                      <a:moveTo>
                        <a:pt x="79" y="0"/>
                      </a:moveTo>
                      <a:cubicBezTo>
                        <a:pt x="67" y="0"/>
                        <a:pt x="54" y="4"/>
                        <a:pt x="43" y="12"/>
                      </a:cubicBezTo>
                      <a:cubicBezTo>
                        <a:pt x="22" y="12"/>
                        <a:pt x="0" y="54"/>
                        <a:pt x="0" y="97"/>
                      </a:cubicBezTo>
                      <a:cubicBezTo>
                        <a:pt x="0" y="182"/>
                        <a:pt x="43" y="225"/>
                        <a:pt x="128" y="225"/>
                      </a:cubicBezTo>
                      <a:cubicBezTo>
                        <a:pt x="149" y="203"/>
                        <a:pt x="171" y="182"/>
                        <a:pt x="171" y="161"/>
                      </a:cubicBezTo>
                      <a:cubicBezTo>
                        <a:pt x="188" y="73"/>
                        <a:pt x="134" y="0"/>
                        <a:pt x="7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1587" name="Google Shape;1587;p39"/>
                <p:cNvSpPr/>
                <p:nvPr/>
              </p:nvSpPr>
              <p:spPr>
                <a:xfrm>
                  <a:off x="3258295" y="2170325"/>
                  <a:ext cx="10962" cy="105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" h="222" extrusionOk="0">
                      <a:moveTo>
                        <a:pt x="107" y="0"/>
                      </a:moveTo>
                      <a:cubicBezTo>
                        <a:pt x="65" y="43"/>
                        <a:pt x="43" y="64"/>
                        <a:pt x="22" y="86"/>
                      </a:cubicBezTo>
                      <a:cubicBezTo>
                        <a:pt x="1" y="150"/>
                        <a:pt x="65" y="192"/>
                        <a:pt x="107" y="213"/>
                      </a:cubicBezTo>
                      <a:cubicBezTo>
                        <a:pt x="123" y="219"/>
                        <a:pt x="139" y="221"/>
                        <a:pt x="154" y="221"/>
                      </a:cubicBezTo>
                      <a:cubicBezTo>
                        <a:pt x="198" y="221"/>
                        <a:pt x="230" y="197"/>
                        <a:pt x="214" y="150"/>
                      </a:cubicBezTo>
                      <a:cubicBezTo>
                        <a:pt x="214" y="107"/>
                        <a:pt x="150" y="64"/>
                        <a:pt x="129" y="22"/>
                      </a:cubicBezTo>
                      <a:lnTo>
                        <a:pt x="107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700000000000000" pitchFamily="2" charset="-78"/>
                  </a:endParaRPr>
                </a:p>
              </p:txBody>
            </p:sp>
          </p:grpSp>
          <p:sp>
            <p:nvSpPr>
              <p:cNvPr id="1588" name="Google Shape;1588;p39"/>
              <p:cNvSpPr/>
              <p:nvPr/>
            </p:nvSpPr>
            <p:spPr>
              <a:xfrm>
                <a:off x="2395088" y="2015174"/>
                <a:ext cx="979286" cy="990384"/>
              </a:xfrm>
              <a:custGeom>
                <a:avLst/>
                <a:gdLst/>
                <a:ahLst/>
                <a:cxnLst/>
                <a:rect l="l" t="t" r="r" b="b"/>
                <a:pathLst>
                  <a:path w="17295" h="17491" extrusionOk="0">
                    <a:moveTo>
                      <a:pt x="8823" y="205"/>
                    </a:moveTo>
                    <a:cubicBezTo>
                      <a:pt x="9625" y="205"/>
                      <a:pt x="10414" y="352"/>
                      <a:pt x="11182" y="633"/>
                    </a:cubicBezTo>
                    <a:cubicBezTo>
                      <a:pt x="12694" y="1165"/>
                      <a:pt x="13972" y="2038"/>
                      <a:pt x="15080" y="3188"/>
                    </a:cubicBezTo>
                    <a:cubicBezTo>
                      <a:pt x="15484" y="3593"/>
                      <a:pt x="15804" y="4062"/>
                      <a:pt x="16038" y="4594"/>
                    </a:cubicBezTo>
                    <a:cubicBezTo>
                      <a:pt x="16613" y="5787"/>
                      <a:pt x="16954" y="7065"/>
                      <a:pt x="17018" y="8385"/>
                    </a:cubicBezTo>
                    <a:cubicBezTo>
                      <a:pt x="17060" y="9258"/>
                      <a:pt x="16911" y="10110"/>
                      <a:pt x="16677" y="10962"/>
                    </a:cubicBezTo>
                    <a:cubicBezTo>
                      <a:pt x="16081" y="13113"/>
                      <a:pt x="14760" y="14732"/>
                      <a:pt x="12907" y="15988"/>
                    </a:cubicBezTo>
                    <a:cubicBezTo>
                      <a:pt x="12353" y="16350"/>
                      <a:pt x="11736" y="16627"/>
                      <a:pt x="11076" y="16819"/>
                    </a:cubicBezTo>
                    <a:cubicBezTo>
                      <a:pt x="10501" y="16989"/>
                      <a:pt x="9904" y="17096"/>
                      <a:pt x="9308" y="17224"/>
                    </a:cubicBezTo>
                    <a:cubicBezTo>
                      <a:pt x="9159" y="17266"/>
                      <a:pt x="8988" y="17287"/>
                      <a:pt x="8818" y="17287"/>
                    </a:cubicBezTo>
                    <a:cubicBezTo>
                      <a:pt x="8200" y="17287"/>
                      <a:pt x="7583" y="17287"/>
                      <a:pt x="6965" y="17202"/>
                    </a:cubicBezTo>
                    <a:cubicBezTo>
                      <a:pt x="6688" y="17160"/>
                      <a:pt x="6411" y="17117"/>
                      <a:pt x="6156" y="17032"/>
                    </a:cubicBezTo>
                    <a:cubicBezTo>
                      <a:pt x="5368" y="16776"/>
                      <a:pt x="4601" y="16436"/>
                      <a:pt x="3877" y="16010"/>
                    </a:cubicBezTo>
                    <a:cubicBezTo>
                      <a:pt x="2897" y="15413"/>
                      <a:pt x="2173" y="14604"/>
                      <a:pt x="1534" y="13667"/>
                    </a:cubicBezTo>
                    <a:cubicBezTo>
                      <a:pt x="917" y="12730"/>
                      <a:pt x="555" y="11708"/>
                      <a:pt x="384" y="10621"/>
                    </a:cubicBezTo>
                    <a:cubicBezTo>
                      <a:pt x="278" y="9961"/>
                      <a:pt x="214" y="9301"/>
                      <a:pt x="214" y="8662"/>
                    </a:cubicBezTo>
                    <a:cubicBezTo>
                      <a:pt x="192" y="7789"/>
                      <a:pt x="320" y="6958"/>
                      <a:pt x="491" y="6149"/>
                    </a:cubicBezTo>
                    <a:cubicBezTo>
                      <a:pt x="555" y="5829"/>
                      <a:pt x="640" y="5489"/>
                      <a:pt x="725" y="5169"/>
                    </a:cubicBezTo>
                    <a:cubicBezTo>
                      <a:pt x="853" y="4743"/>
                      <a:pt x="1044" y="4339"/>
                      <a:pt x="1300" y="3955"/>
                    </a:cubicBezTo>
                    <a:cubicBezTo>
                      <a:pt x="1534" y="3614"/>
                      <a:pt x="1769" y="3274"/>
                      <a:pt x="2067" y="2954"/>
                    </a:cubicBezTo>
                    <a:cubicBezTo>
                      <a:pt x="2727" y="2187"/>
                      <a:pt x="3536" y="1634"/>
                      <a:pt x="4409" y="1144"/>
                    </a:cubicBezTo>
                    <a:cubicBezTo>
                      <a:pt x="4750" y="974"/>
                      <a:pt x="5112" y="846"/>
                      <a:pt x="5496" y="739"/>
                    </a:cubicBezTo>
                    <a:cubicBezTo>
                      <a:pt x="6241" y="569"/>
                      <a:pt x="6986" y="398"/>
                      <a:pt x="7753" y="292"/>
                    </a:cubicBezTo>
                    <a:cubicBezTo>
                      <a:pt x="8112" y="233"/>
                      <a:pt x="8469" y="205"/>
                      <a:pt x="8823" y="205"/>
                    </a:cubicBezTo>
                    <a:close/>
                    <a:moveTo>
                      <a:pt x="8756" y="0"/>
                    </a:moveTo>
                    <a:cubicBezTo>
                      <a:pt x="8466" y="0"/>
                      <a:pt x="8174" y="19"/>
                      <a:pt x="7881" y="58"/>
                    </a:cubicBezTo>
                    <a:cubicBezTo>
                      <a:pt x="7114" y="164"/>
                      <a:pt x="6390" y="335"/>
                      <a:pt x="5645" y="505"/>
                    </a:cubicBezTo>
                    <a:cubicBezTo>
                      <a:pt x="4899" y="654"/>
                      <a:pt x="4218" y="974"/>
                      <a:pt x="3600" y="1399"/>
                    </a:cubicBezTo>
                    <a:cubicBezTo>
                      <a:pt x="3494" y="1463"/>
                      <a:pt x="3408" y="1527"/>
                      <a:pt x="3302" y="1591"/>
                    </a:cubicBezTo>
                    <a:cubicBezTo>
                      <a:pt x="2152" y="2337"/>
                      <a:pt x="1343" y="3380"/>
                      <a:pt x="725" y="4573"/>
                    </a:cubicBezTo>
                    <a:cubicBezTo>
                      <a:pt x="640" y="4764"/>
                      <a:pt x="576" y="4935"/>
                      <a:pt x="512" y="5127"/>
                    </a:cubicBezTo>
                    <a:cubicBezTo>
                      <a:pt x="342" y="5616"/>
                      <a:pt x="235" y="6128"/>
                      <a:pt x="171" y="6639"/>
                    </a:cubicBezTo>
                    <a:cubicBezTo>
                      <a:pt x="86" y="7256"/>
                      <a:pt x="1" y="7874"/>
                      <a:pt x="1" y="8513"/>
                    </a:cubicBezTo>
                    <a:cubicBezTo>
                      <a:pt x="1" y="9450"/>
                      <a:pt x="107" y="10366"/>
                      <a:pt x="299" y="11282"/>
                    </a:cubicBezTo>
                    <a:cubicBezTo>
                      <a:pt x="682" y="12900"/>
                      <a:pt x="1513" y="14285"/>
                      <a:pt x="2727" y="15392"/>
                    </a:cubicBezTo>
                    <a:cubicBezTo>
                      <a:pt x="3770" y="16329"/>
                      <a:pt x="5006" y="16883"/>
                      <a:pt x="6326" y="17287"/>
                    </a:cubicBezTo>
                    <a:cubicBezTo>
                      <a:pt x="6901" y="17458"/>
                      <a:pt x="7476" y="17437"/>
                      <a:pt x="8051" y="17479"/>
                    </a:cubicBezTo>
                    <a:cubicBezTo>
                      <a:pt x="8209" y="17486"/>
                      <a:pt x="8367" y="17490"/>
                      <a:pt x="8525" y="17490"/>
                    </a:cubicBezTo>
                    <a:cubicBezTo>
                      <a:pt x="8876" y="17490"/>
                      <a:pt x="9225" y="17468"/>
                      <a:pt x="9563" y="17394"/>
                    </a:cubicBezTo>
                    <a:cubicBezTo>
                      <a:pt x="10075" y="17287"/>
                      <a:pt x="10586" y="17160"/>
                      <a:pt x="11076" y="17032"/>
                    </a:cubicBezTo>
                    <a:cubicBezTo>
                      <a:pt x="11757" y="16819"/>
                      <a:pt x="12417" y="16542"/>
                      <a:pt x="13014" y="16137"/>
                    </a:cubicBezTo>
                    <a:cubicBezTo>
                      <a:pt x="14696" y="14987"/>
                      <a:pt x="15995" y="13539"/>
                      <a:pt x="16677" y="11580"/>
                    </a:cubicBezTo>
                    <a:cubicBezTo>
                      <a:pt x="17082" y="10408"/>
                      <a:pt x="17294" y="9194"/>
                      <a:pt x="17167" y="7959"/>
                    </a:cubicBezTo>
                    <a:cubicBezTo>
                      <a:pt x="17060" y="6724"/>
                      <a:pt x="16719" y="5553"/>
                      <a:pt x="16187" y="4445"/>
                    </a:cubicBezTo>
                    <a:cubicBezTo>
                      <a:pt x="15931" y="3934"/>
                      <a:pt x="15612" y="3444"/>
                      <a:pt x="15207" y="3018"/>
                    </a:cubicBezTo>
                    <a:cubicBezTo>
                      <a:pt x="14057" y="1868"/>
                      <a:pt x="12758" y="952"/>
                      <a:pt x="11203" y="420"/>
                    </a:cubicBezTo>
                    <a:cubicBezTo>
                      <a:pt x="10399" y="152"/>
                      <a:pt x="9583" y="0"/>
                      <a:pt x="87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89" name="Google Shape;1589;p39"/>
              <p:cNvSpPr/>
              <p:nvPr/>
            </p:nvSpPr>
            <p:spPr>
              <a:xfrm>
                <a:off x="2475889" y="2108206"/>
                <a:ext cx="804436" cy="799453"/>
              </a:xfrm>
              <a:custGeom>
                <a:avLst/>
                <a:gdLst/>
                <a:ahLst/>
                <a:cxnLst/>
                <a:rect l="l" t="t" r="r" b="b"/>
                <a:pathLst>
                  <a:path w="14207" h="14119" extrusionOk="0">
                    <a:moveTo>
                      <a:pt x="6922" y="182"/>
                    </a:moveTo>
                    <a:cubicBezTo>
                      <a:pt x="8264" y="225"/>
                      <a:pt x="9478" y="587"/>
                      <a:pt x="10586" y="1311"/>
                    </a:cubicBezTo>
                    <a:cubicBezTo>
                      <a:pt x="11182" y="1673"/>
                      <a:pt x="11714" y="2121"/>
                      <a:pt x="12204" y="2589"/>
                    </a:cubicBezTo>
                    <a:cubicBezTo>
                      <a:pt x="12992" y="3313"/>
                      <a:pt x="13503" y="4208"/>
                      <a:pt x="13759" y="5251"/>
                    </a:cubicBezTo>
                    <a:cubicBezTo>
                      <a:pt x="13929" y="5890"/>
                      <a:pt x="14015" y="6678"/>
                      <a:pt x="13993" y="7424"/>
                    </a:cubicBezTo>
                    <a:cubicBezTo>
                      <a:pt x="13972" y="7615"/>
                      <a:pt x="13972" y="7999"/>
                      <a:pt x="13908" y="8361"/>
                    </a:cubicBezTo>
                    <a:cubicBezTo>
                      <a:pt x="13674" y="9873"/>
                      <a:pt x="12950" y="11129"/>
                      <a:pt x="11864" y="12194"/>
                    </a:cubicBezTo>
                    <a:cubicBezTo>
                      <a:pt x="11416" y="12663"/>
                      <a:pt x="10863" y="12982"/>
                      <a:pt x="10266" y="13238"/>
                    </a:cubicBezTo>
                    <a:cubicBezTo>
                      <a:pt x="9226" y="13685"/>
                      <a:pt x="8178" y="13913"/>
                      <a:pt x="7120" y="13913"/>
                    </a:cubicBezTo>
                    <a:cubicBezTo>
                      <a:pt x="6316" y="13913"/>
                      <a:pt x="5505" y="13782"/>
                      <a:pt x="4686" y="13515"/>
                    </a:cubicBezTo>
                    <a:cubicBezTo>
                      <a:pt x="4558" y="13472"/>
                      <a:pt x="4431" y="13430"/>
                      <a:pt x="4303" y="13387"/>
                    </a:cubicBezTo>
                    <a:cubicBezTo>
                      <a:pt x="3536" y="13153"/>
                      <a:pt x="2876" y="12705"/>
                      <a:pt x="2301" y="12152"/>
                    </a:cubicBezTo>
                    <a:cubicBezTo>
                      <a:pt x="2131" y="11981"/>
                      <a:pt x="1960" y="11811"/>
                      <a:pt x="1811" y="11641"/>
                    </a:cubicBezTo>
                    <a:cubicBezTo>
                      <a:pt x="1513" y="11321"/>
                      <a:pt x="1257" y="10938"/>
                      <a:pt x="1087" y="10533"/>
                    </a:cubicBezTo>
                    <a:cubicBezTo>
                      <a:pt x="597" y="9362"/>
                      <a:pt x="278" y="8148"/>
                      <a:pt x="278" y="6870"/>
                    </a:cubicBezTo>
                    <a:cubicBezTo>
                      <a:pt x="278" y="6039"/>
                      <a:pt x="427" y="5230"/>
                      <a:pt x="767" y="4442"/>
                    </a:cubicBezTo>
                    <a:cubicBezTo>
                      <a:pt x="1193" y="3462"/>
                      <a:pt x="1747" y="2589"/>
                      <a:pt x="2493" y="1844"/>
                    </a:cubicBezTo>
                    <a:cubicBezTo>
                      <a:pt x="2982" y="1354"/>
                      <a:pt x="3515" y="970"/>
                      <a:pt x="4132" y="736"/>
                    </a:cubicBezTo>
                    <a:cubicBezTo>
                      <a:pt x="5048" y="395"/>
                      <a:pt x="5964" y="182"/>
                      <a:pt x="6922" y="182"/>
                    </a:cubicBezTo>
                    <a:close/>
                    <a:moveTo>
                      <a:pt x="6856" y="0"/>
                    </a:moveTo>
                    <a:cubicBezTo>
                      <a:pt x="6626" y="0"/>
                      <a:pt x="6392" y="11"/>
                      <a:pt x="6156" y="33"/>
                    </a:cubicBezTo>
                    <a:cubicBezTo>
                      <a:pt x="5858" y="76"/>
                      <a:pt x="5538" y="140"/>
                      <a:pt x="5240" y="204"/>
                    </a:cubicBezTo>
                    <a:cubicBezTo>
                      <a:pt x="3962" y="459"/>
                      <a:pt x="2876" y="1034"/>
                      <a:pt x="2024" y="2035"/>
                    </a:cubicBezTo>
                    <a:cubicBezTo>
                      <a:pt x="917" y="3356"/>
                      <a:pt x="171" y="4847"/>
                      <a:pt x="43" y="6593"/>
                    </a:cubicBezTo>
                    <a:cubicBezTo>
                      <a:pt x="22" y="7062"/>
                      <a:pt x="1" y="7530"/>
                      <a:pt x="86" y="7977"/>
                    </a:cubicBezTo>
                    <a:cubicBezTo>
                      <a:pt x="278" y="8787"/>
                      <a:pt x="469" y="9596"/>
                      <a:pt x="789" y="10363"/>
                    </a:cubicBezTo>
                    <a:cubicBezTo>
                      <a:pt x="959" y="10810"/>
                      <a:pt x="1193" y="11236"/>
                      <a:pt x="1492" y="11598"/>
                    </a:cubicBezTo>
                    <a:cubicBezTo>
                      <a:pt x="1918" y="12088"/>
                      <a:pt x="2386" y="12556"/>
                      <a:pt x="2919" y="12918"/>
                    </a:cubicBezTo>
                    <a:cubicBezTo>
                      <a:pt x="3281" y="13174"/>
                      <a:pt x="3685" y="13387"/>
                      <a:pt x="4111" y="13536"/>
                    </a:cubicBezTo>
                    <a:cubicBezTo>
                      <a:pt x="4345" y="13621"/>
                      <a:pt x="4580" y="13706"/>
                      <a:pt x="4835" y="13770"/>
                    </a:cubicBezTo>
                    <a:cubicBezTo>
                      <a:pt x="5496" y="13983"/>
                      <a:pt x="6198" y="14090"/>
                      <a:pt x="6901" y="14111"/>
                    </a:cubicBezTo>
                    <a:cubicBezTo>
                      <a:pt x="7005" y="14116"/>
                      <a:pt x="7108" y="14118"/>
                      <a:pt x="7211" y="14118"/>
                    </a:cubicBezTo>
                    <a:cubicBezTo>
                      <a:pt x="8019" y="14118"/>
                      <a:pt x="8808" y="13973"/>
                      <a:pt x="9563" y="13728"/>
                    </a:cubicBezTo>
                    <a:cubicBezTo>
                      <a:pt x="10863" y="13302"/>
                      <a:pt x="11970" y="12599"/>
                      <a:pt x="12779" y="11491"/>
                    </a:cubicBezTo>
                    <a:cubicBezTo>
                      <a:pt x="13482" y="10512"/>
                      <a:pt x="13993" y="9468"/>
                      <a:pt x="14121" y="8276"/>
                    </a:cubicBezTo>
                    <a:cubicBezTo>
                      <a:pt x="14164" y="7913"/>
                      <a:pt x="14185" y="7551"/>
                      <a:pt x="14206" y="7125"/>
                    </a:cubicBezTo>
                    <a:cubicBezTo>
                      <a:pt x="14164" y="6763"/>
                      <a:pt x="14142" y="6337"/>
                      <a:pt x="14078" y="5890"/>
                    </a:cubicBezTo>
                    <a:cubicBezTo>
                      <a:pt x="13866" y="4399"/>
                      <a:pt x="13184" y="3121"/>
                      <a:pt x="12013" y="2142"/>
                    </a:cubicBezTo>
                    <a:cubicBezTo>
                      <a:pt x="11693" y="1886"/>
                      <a:pt x="11374" y="1631"/>
                      <a:pt x="11054" y="1375"/>
                    </a:cubicBezTo>
                    <a:cubicBezTo>
                      <a:pt x="9777" y="486"/>
                      <a:pt x="8387" y="0"/>
                      <a:pt x="68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0" name="Google Shape;1590;p39"/>
              <p:cNvSpPr/>
              <p:nvPr/>
            </p:nvSpPr>
            <p:spPr>
              <a:xfrm>
                <a:off x="2583247" y="2245857"/>
                <a:ext cx="568037" cy="558468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9863" extrusionOk="0">
                    <a:moveTo>
                      <a:pt x="5161" y="210"/>
                    </a:moveTo>
                    <a:cubicBezTo>
                      <a:pt x="5237" y="210"/>
                      <a:pt x="5313" y="214"/>
                      <a:pt x="5389" y="222"/>
                    </a:cubicBezTo>
                    <a:cubicBezTo>
                      <a:pt x="5942" y="286"/>
                      <a:pt x="6496" y="371"/>
                      <a:pt x="7007" y="627"/>
                    </a:cubicBezTo>
                    <a:cubicBezTo>
                      <a:pt x="7540" y="882"/>
                      <a:pt x="7987" y="1223"/>
                      <a:pt x="8370" y="1670"/>
                    </a:cubicBezTo>
                    <a:cubicBezTo>
                      <a:pt x="9222" y="2650"/>
                      <a:pt x="9733" y="3779"/>
                      <a:pt x="9818" y="5078"/>
                    </a:cubicBezTo>
                    <a:cubicBezTo>
                      <a:pt x="9904" y="6121"/>
                      <a:pt x="9584" y="7037"/>
                      <a:pt x="8903" y="7825"/>
                    </a:cubicBezTo>
                    <a:cubicBezTo>
                      <a:pt x="8029" y="8826"/>
                      <a:pt x="6943" y="9401"/>
                      <a:pt x="5644" y="9635"/>
                    </a:cubicBezTo>
                    <a:cubicBezTo>
                      <a:pt x="5475" y="9678"/>
                      <a:pt x="5285" y="9657"/>
                      <a:pt x="5095" y="9678"/>
                    </a:cubicBezTo>
                    <a:lnTo>
                      <a:pt x="5095" y="9678"/>
                    </a:lnTo>
                    <a:cubicBezTo>
                      <a:pt x="4249" y="9654"/>
                      <a:pt x="3446" y="9462"/>
                      <a:pt x="2726" y="9018"/>
                    </a:cubicBezTo>
                    <a:cubicBezTo>
                      <a:pt x="2407" y="8805"/>
                      <a:pt x="2087" y="8613"/>
                      <a:pt x="1811" y="8358"/>
                    </a:cubicBezTo>
                    <a:cubicBezTo>
                      <a:pt x="1108" y="7783"/>
                      <a:pt x="639" y="7037"/>
                      <a:pt x="447" y="6164"/>
                    </a:cubicBezTo>
                    <a:cubicBezTo>
                      <a:pt x="277" y="5482"/>
                      <a:pt x="192" y="4801"/>
                      <a:pt x="213" y="4098"/>
                    </a:cubicBezTo>
                    <a:cubicBezTo>
                      <a:pt x="256" y="3289"/>
                      <a:pt x="575" y="2586"/>
                      <a:pt x="1129" y="1990"/>
                    </a:cubicBezTo>
                    <a:cubicBezTo>
                      <a:pt x="1981" y="1138"/>
                      <a:pt x="2982" y="563"/>
                      <a:pt x="4175" y="328"/>
                    </a:cubicBezTo>
                    <a:cubicBezTo>
                      <a:pt x="4504" y="276"/>
                      <a:pt x="4832" y="210"/>
                      <a:pt x="5161" y="210"/>
                    </a:cubicBezTo>
                    <a:close/>
                    <a:moveTo>
                      <a:pt x="4983" y="1"/>
                    </a:moveTo>
                    <a:cubicBezTo>
                      <a:pt x="4827" y="1"/>
                      <a:pt x="4671" y="20"/>
                      <a:pt x="4515" y="52"/>
                    </a:cubicBezTo>
                    <a:cubicBezTo>
                      <a:pt x="4388" y="94"/>
                      <a:pt x="4260" y="115"/>
                      <a:pt x="4132" y="137"/>
                    </a:cubicBezTo>
                    <a:cubicBezTo>
                      <a:pt x="2854" y="371"/>
                      <a:pt x="1789" y="989"/>
                      <a:pt x="916" y="1926"/>
                    </a:cubicBezTo>
                    <a:cubicBezTo>
                      <a:pt x="320" y="2565"/>
                      <a:pt x="0" y="3353"/>
                      <a:pt x="0" y="4268"/>
                    </a:cubicBezTo>
                    <a:cubicBezTo>
                      <a:pt x="0" y="4886"/>
                      <a:pt x="85" y="5482"/>
                      <a:pt x="213" y="6100"/>
                    </a:cubicBezTo>
                    <a:cubicBezTo>
                      <a:pt x="447" y="7165"/>
                      <a:pt x="1023" y="8017"/>
                      <a:pt x="1874" y="8698"/>
                    </a:cubicBezTo>
                    <a:cubicBezTo>
                      <a:pt x="2130" y="8890"/>
                      <a:pt x="2407" y="9039"/>
                      <a:pt x="2662" y="9210"/>
                    </a:cubicBezTo>
                    <a:cubicBezTo>
                      <a:pt x="3344" y="9635"/>
                      <a:pt x="4111" y="9806"/>
                      <a:pt x="4899" y="9848"/>
                    </a:cubicBezTo>
                    <a:cubicBezTo>
                      <a:pt x="5013" y="9857"/>
                      <a:pt x="5124" y="9862"/>
                      <a:pt x="5233" y="9862"/>
                    </a:cubicBezTo>
                    <a:cubicBezTo>
                      <a:pt x="5387" y="9862"/>
                      <a:pt x="5537" y="9852"/>
                      <a:pt x="5687" y="9827"/>
                    </a:cubicBezTo>
                    <a:cubicBezTo>
                      <a:pt x="6879" y="9635"/>
                      <a:pt x="7902" y="9103"/>
                      <a:pt x="8754" y="8272"/>
                    </a:cubicBezTo>
                    <a:cubicBezTo>
                      <a:pt x="9605" y="7463"/>
                      <a:pt x="9989" y="6462"/>
                      <a:pt x="10031" y="5312"/>
                    </a:cubicBezTo>
                    <a:cubicBezTo>
                      <a:pt x="10031" y="5163"/>
                      <a:pt x="10031" y="5014"/>
                      <a:pt x="10010" y="4865"/>
                    </a:cubicBezTo>
                    <a:cubicBezTo>
                      <a:pt x="9797" y="3480"/>
                      <a:pt x="9265" y="2267"/>
                      <a:pt x="8264" y="1266"/>
                    </a:cubicBezTo>
                    <a:cubicBezTo>
                      <a:pt x="8008" y="1010"/>
                      <a:pt x="7731" y="797"/>
                      <a:pt x="7412" y="627"/>
                    </a:cubicBezTo>
                    <a:cubicBezTo>
                      <a:pt x="6709" y="201"/>
                      <a:pt x="5942" y="52"/>
                      <a:pt x="5154" y="9"/>
                    </a:cubicBezTo>
                    <a:cubicBezTo>
                      <a:pt x="5097" y="3"/>
                      <a:pt x="5040" y="1"/>
                      <a:pt x="49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1" name="Google Shape;1591;p39"/>
              <p:cNvSpPr/>
              <p:nvPr/>
            </p:nvSpPr>
            <p:spPr>
              <a:xfrm>
                <a:off x="2875082" y="2485712"/>
                <a:ext cx="209900" cy="243760"/>
              </a:xfrm>
              <a:custGeom>
                <a:avLst/>
                <a:gdLst/>
                <a:ahLst/>
                <a:cxnLst/>
                <a:rect l="l" t="t" r="r" b="b"/>
                <a:pathLst>
                  <a:path w="3707" h="4305" extrusionOk="0">
                    <a:moveTo>
                      <a:pt x="3101" y="200"/>
                    </a:moveTo>
                    <a:cubicBezTo>
                      <a:pt x="3168" y="200"/>
                      <a:pt x="3235" y="232"/>
                      <a:pt x="3301" y="288"/>
                    </a:cubicBezTo>
                    <a:cubicBezTo>
                      <a:pt x="3450" y="437"/>
                      <a:pt x="3514" y="608"/>
                      <a:pt x="3514" y="820"/>
                    </a:cubicBezTo>
                    <a:cubicBezTo>
                      <a:pt x="3472" y="1033"/>
                      <a:pt x="3429" y="1246"/>
                      <a:pt x="3408" y="1459"/>
                    </a:cubicBezTo>
                    <a:cubicBezTo>
                      <a:pt x="3365" y="1672"/>
                      <a:pt x="3323" y="1885"/>
                      <a:pt x="3280" y="2098"/>
                    </a:cubicBezTo>
                    <a:cubicBezTo>
                      <a:pt x="3216" y="2652"/>
                      <a:pt x="2961" y="3121"/>
                      <a:pt x="2599" y="3547"/>
                    </a:cubicBezTo>
                    <a:cubicBezTo>
                      <a:pt x="2386" y="3781"/>
                      <a:pt x="2087" y="3951"/>
                      <a:pt x="1789" y="4058"/>
                    </a:cubicBezTo>
                    <a:cubicBezTo>
                      <a:pt x="1668" y="4096"/>
                      <a:pt x="1545" y="4114"/>
                      <a:pt x="1425" y="4114"/>
                    </a:cubicBezTo>
                    <a:cubicBezTo>
                      <a:pt x="868" y="4114"/>
                      <a:pt x="357" y="3722"/>
                      <a:pt x="235" y="3057"/>
                    </a:cubicBezTo>
                    <a:cubicBezTo>
                      <a:pt x="192" y="2844"/>
                      <a:pt x="235" y="2652"/>
                      <a:pt x="341" y="2460"/>
                    </a:cubicBezTo>
                    <a:cubicBezTo>
                      <a:pt x="469" y="2184"/>
                      <a:pt x="660" y="1949"/>
                      <a:pt x="895" y="1758"/>
                    </a:cubicBezTo>
                    <a:cubicBezTo>
                      <a:pt x="1129" y="1587"/>
                      <a:pt x="1385" y="1417"/>
                      <a:pt x="1640" y="1268"/>
                    </a:cubicBezTo>
                    <a:cubicBezTo>
                      <a:pt x="1811" y="1161"/>
                      <a:pt x="2002" y="1076"/>
                      <a:pt x="2194" y="970"/>
                    </a:cubicBezTo>
                    <a:cubicBezTo>
                      <a:pt x="2386" y="842"/>
                      <a:pt x="2577" y="714"/>
                      <a:pt x="2726" y="501"/>
                    </a:cubicBezTo>
                    <a:cubicBezTo>
                      <a:pt x="2769" y="416"/>
                      <a:pt x="2854" y="352"/>
                      <a:pt x="2918" y="288"/>
                    </a:cubicBezTo>
                    <a:cubicBezTo>
                      <a:pt x="2979" y="227"/>
                      <a:pt x="3040" y="200"/>
                      <a:pt x="3101" y="200"/>
                    </a:cubicBezTo>
                    <a:close/>
                    <a:moveTo>
                      <a:pt x="3099" y="1"/>
                    </a:moveTo>
                    <a:cubicBezTo>
                      <a:pt x="2977" y="1"/>
                      <a:pt x="2854" y="54"/>
                      <a:pt x="2748" y="160"/>
                    </a:cubicBezTo>
                    <a:cubicBezTo>
                      <a:pt x="2705" y="224"/>
                      <a:pt x="2662" y="288"/>
                      <a:pt x="2620" y="331"/>
                    </a:cubicBezTo>
                    <a:cubicBezTo>
                      <a:pt x="2449" y="565"/>
                      <a:pt x="2237" y="714"/>
                      <a:pt x="2002" y="842"/>
                    </a:cubicBezTo>
                    <a:cubicBezTo>
                      <a:pt x="1853" y="927"/>
                      <a:pt x="1704" y="1012"/>
                      <a:pt x="1555" y="1076"/>
                    </a:cubicBezTo>
                    <a:cubicBezTo>
                      <a:pt x="1278" y="1225"/>
                      <a:pt x="1001" y="1417"/>
                      <a:pt x="746" y="1630"/>
                    </a:cubicBezTo>
                    <a:cubicBezTo>
                      <a:pt x="490" y="1843"/>
                      <a:pt x="277" y="2120"/>
                      <a:pt x="128" y="2418"/>
                    </a:cubicBezTo>
                    <a:cubicBezTo>
                      <a:pt x="43" y="2609"/>
                      <a:pt x="0" y="2801"/>
                      <a:pt x="22" y="3014"/>
                    </a:cubicBezTo>
                    <a:cubicBezTo>
                      <a:pt x="64" y="3312"/>
                      <a:pt x="192" y="3610"/>
                      <a:pt x="384" y="3845"/>
                    </a:cubicBezTo>
                    <a:cubicBezTo>
                      <a:pt x="670" y="4148"/>
                      <a:pt x="995" y="4304"/>
                      <a:pt x="1372" y="4304"/>
                    </a:cubicBezTo>
                    <a:cubicBezTo>
                      <a:pt x="1472" y="4304"/>
                      <a:pt x="1575" y="4293"/>
                      <a:pt x="1683" y="4271"/>
                    </a:cubicBezTo>
                    <a:cubicBezTo>
                      <a:pt x="2173" y="4186"/>
                      <a:pt x="2556" y="3930"/>
                      <a:pt x="2854" y="3547"/>
                    </a:cubicBezTo>
                    <a:cubicBezTo>
                      <a:pt x="3216" y="3099"/>
                      <a:pt x="3450" y="2588"/>
                      <a:pt x="3493" y="2013"/>
                    </a:cubicBezTo>
                    <a:cubicBezTo>
                      <a:pt x="3514" y="1928"/>
                      <a:pt x="3536" y="1843"/>
                      <a:pt x="3557" y="1736"/>
                    </a:cubicBezTo>
                    <a:cubicBezTo>
                      <a:pt x="3600" y="1417"/>
                      <a:pt x="3663" y="1097"/>
                      <a:pt x="3685" y="884"/>
                    </a:cubicBezTo>
                    <a:cubicBezTo>
                      <a:pt x="3706" y="544"/>
                      <a:pt x="3621" y="331"/>
                      <a:pt x="3450" y="160"/>
                    </a:cubicBezTo>
                    <a:cubicBezTo>
                      <a:pt x="3344" y="54"/>
                      <a:pt x="3222" y="1"/>
                      <a:pt x="30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2" name="Google Shape;1592;p39"/>
              <p:cNvSpPr/>
              <p:nvPr/>
            </p:nvSpPr>
            <p:spPr>
              <a:xfrm>
                <a:off x="2686923" y="2330112"/>
                <a:ext cx="145973" cy="139405"/>
              </a:xfrm>
              <a:custGeom>
                <a:avLst/>
                <a:gdLst/>
                <a:ahLst/>
                <a:cxnLst/>
                <a:rect l="l" t="t" r="r" b="b"/>
                <a:pathLst>
                  <a:path w="2578" h="2462" extrusionOk="0">
                    <a:moveTo>
                      <a:pt x="2173" y="203"/>
                    </a:moveTo>
                    <a:cubicBezTo>
                      <a:pt x="2280" y="225"/>
                      <a:pt x="2344" y="310"/>
                      <a:pt x="2322" y="416"/>
                    </a:cubicBezTo>
                    <a:cubicBezTo>
                      <a:pt x="2322" y="502"/>
                      <a:pt x="2301" y="566"/>
                      <a:pt x="2258" y="629"/>
                    </a:cubicBezTo>
                    <a:cubicBezTo>
                      <a:pt x="2194" y="757"/>
                      <a:pt x="2131" y="885"/>
                      <a:pt x="2045" y="991"/>
                    </a:cubicBezTo>
                    <a:cubicBezTo>
                      <a:pt x="1875" y="1247"/>
                      <a:pt x="1726" y="1524"/>
                      <a:pt x="1619" y="1801"/>
                    </a:cubicBezTo>
                    <a:cubicBezTo>
                      <a:pt x="1494" y="2135"/>
                      <a:pt x="1287" y="2265"/>
                      <a:pt x="937" y="2269"/>
                    </a:cubicBezTo>
                    <a:lnTo>
                      <a:pt x="937" y="2269"/>
                    </a:lnTo>
                    <a:cubicBezTo>
                      <a:pt x="746" y="2248"/>
                      <a:pt x="576" y="2184"/>
                      <a:pt x="448" y="2056"/>
                    </a:cubicBezTo>
                    <a:cubicBezTo>
                      <a:pt x="256" y="1865"/>
                      <a:pt x="235" y="1609"/>
                      <a:pt x="384" y="1396"/>
                    </a:cubicBezTo>
                    <a:cubicBezTo>
                      <a:pt x="405" y="1375"/>
                      <a:pt x="405" y="1354"/>
                      <a:pt x="427" y="1332"/>
                    </a:cubicBezTo>
                    <a:cubicBezTo>
                      <a:pt x="874" y="864"/>
                      <a:pt x="1364" y="459"/>
                      <a:pt x="1982" y="225"/>
                    </a:cubicBezTo>
                    <a:cubicBezTo>
                      <a:pt x="2045" y="203"/>
                      <a:pt x="2109" y="203"/>
                      <a:pt x="2173" y="203"/>
                    </a:cubicBezTo>
                    <a:close/>
                    <a:moveTo>
                      <a:pt x="2123" y="1"/>
                    </a:moveTo>
                    <a:cubicBezTo>
                      <a:pt x="2037" y="1"/>
                      <a:pt x="1956" y="27"/>
                      <a:pt x="1875" y="54"/>
                    </a:cubicBezTo>
                    <a:cubicBezTo>
                      <a:pt x="1257" y="310"/>
                      <a:pt x="746" y="715"/>
                      <a:pt x="299" y="1183"/>
                    </a:cubicBezTo>
                    <a:cubicBezTo>
                      <a:pt x="256" y="1204"/>
                      <a:pt x="235" y="1247"/>
                      <a:pt x="214" y="1268"/>
                    </a:cubicBezTo>
                    <a:cubicBezTo>
                      <a:pt x="1" y="1588"/>
                      <a:pt x="65" y="1992"/>
                      <a:pt x="363" y="2248"/>
                    </a:cubicBezTo>
                    <a:cubicBezTo>
                      <a:pt x="533" y="2397"/>
                      <a:pt x="725" y="2461"/>
                      <a:pt x="938" y="2461"/>
                    </a:cubicBezTo>
                    <a:cubicBezTo>
                      <a:pt x="1406" y="2461"/>
                      <a:pt x="1662" y="2291"/>
                      <a:pt x="1811" y="1865"/>
                    </a:cubicBezTo>
                    <a:cubicBezTo>
                      <a:pt x="1918" y="1609"/>
                      <a:pt x="2045" y="1375"/>
                      <a:pt x="2194" y="1141"/>
                    </a:cubicBezTo>
                    <a:cubicBezTo>
                      <a:pt x="2280" y="991"/>
                      <a:pt x="2365" y="842"/>
                      <a:pt x="2450" y="693"/>
                    </a:cubicBezTo>
                    <a:cubicBezTo>
                      <a:pt x="2493" y="629"/>
                      <a:pt x="2514" y="544"/>
                      <a:pt x="2535" y="459"/>
                    </a:cubicBezTo>
                    <a:cubicBezTo>
                      <a:pt x="2578" y="267"/>
                      <a:pt x="2471" y="118"/>
                      <a:pt x="2280" y="33"/>
                    </a:cubicBezTo>
                    <a:cubicBezTo>
                      <a:pt x="2225" y="10"/>
                      <a:pt x="2173" y="1"/>
                      <a:pt x="21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3" name="Google Shape;1593;p39"/>
              <p:cNvSpPr/>
              <p:nvPr/>
            </p:nvSpPr>
            <p:spPr>
              <a:xfrm>
                <a:off x="2674863" y="2510456"/>
                <a:ext cx="49545" cy="48299"/>
              </a:xfrm>
              <a:custGeom>
                <a:avLst/>
                <a:gdLst/>
                <a:ahLst/>
                <a:cxnLst/>
                <a:rect l="l" t="t" r="r" b="b"/>
                <a:pathLst>
                  <a:path w="875" h="853" extrusionOk="0">
                    <a:moveTo>
                      <a:pt x="406" y="192"/>
                    </a:moveTo>
                    <a:cubicBezTo>
                      <a:pt x="512" y="213"/>
                      <a:pt x="661" y="341"/>
                      <a:pt x="661" y="469"/>
                    </a:cubicBezTo>
                    <a:cubicBezTo>
                      <a:pt x="661" y="554"/>
                      <a:pt x="555" y="660"/>
                      <a:pt x="448" y="660"/>
                    </a:cubicBezTo>
                    <a:cubicBezTo>
                      <a:pt x="299" y="660"/>
                      <a:pt x="193" y="554"/>
                      <a:pt x="214" y="426"/>
                    </a:cubicBezTo>
                    <a:cubicBezTo>
                      <a:pt x="235" y="320"/>
                      <a:pt x="320" y="192"/>
                      <a:pt x="406" y="192"/>
                    </a:cubicBezTo>
                    <a:close/>
                    <a:moveTo>
                      <a:pt x="406" y="0"/>
                    </a:moveTo>
                    <a:cubicBezTo>
                      <a:pt x="193" y="0"/>
                      <a:pt x="1" y="234"/>
                      <a:pt x="1" y="469"/>
                    </a:cubicBezTo>
                    <a:cubicBezTo>
                      <a:pt x="1" y="682"/>
                      <a:pt x="214" y="852"/>
                      <a:pt x="448" y="852"/>
                    </a:cubicBezTo>
                    <a:cubicBezTo>
                      <a:pt x="661" y="852"/>
                      <a:pt x="874" y="660"/>
                      <a:pt x="874" y="469"/>
                    </a:cubicBezTo>
                    <a:cubicBezTo>
                      <a:pt x="874" y="256"/>
                      <a:pt x="618" y="0"/>
                      <a:pt x="4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594" name="Google Shape;1594;p39"/>
              <p:cNvSpPr/>
              <p:nvPr/>
            </p:nvSpPr>
            <p:spPr>
              <a:xfrm>
                <a:off x="1546139" y="2966272"/>
                <a:ext cx="323541" cy="147388"/>
              </a:xfrm>
              <a:custGeom>
                <a:avLst/>
                <a:gdLst/>
                <a:ahLst/>
                <a:cxnLst/>
                <a:rect l="l" t="t" r="r" b="b"/>
                <a:pathLst>
                  <a:path w="5714" h="2603" extrusionOk="0">
                    <a:moveTo>
                      <a:pt x="3940" y="1"/>
                    </a:moveTo>
                    <a:cubicBezTo>
                      <a:pt x="3270" y="148"/>
                      <a:pt x="2600" y="211"/>
                      <a:pt x="1920" y="211"/>
                    </a:cubicBezTo>
                    <a:cubicBezTo>
                      <a:pt x="1519" y="211"/>
                      <a:pt x="1114" y="189"/>
                      <a:pt x="703" y="150"/>
                    </a:cubicBezTo>
                    <a:cubicBezTo>
                      <a:pt x="597" y="299"/>
                      <a:pt x="469" y="448"/>
                      <a:pt x="362" y="597"/>
                    </a:cubicBezTo>
                    <a:cubicBezTo>
                      <a:pt x="235" y="746"/>
                      <a:pt x="128" y="895"/>
                      <a:pt x="0" y="1044"/>
                    </a:cubicBezTo>
                    <a:cubicBezTo>
                      <a:pt x="85" y="1129"/>
                      <a:pt x="149" y="1172"/>
                      <a:pt x="235" y="1236"/>
                    </a:cubicBezTo>
                    <a:cubicBezTo>
                      <a:pt x="618" y="1555"/>
                      <a:pt x="1001" y="1896"/>
                      <a:pt x="1321" y="2279"/>
                    </a:cubicBezTo>
                    <a:cubicBezTo>
                      <a:pt x="1525" y="2516"/>
                      <a:pt x="2235" y="2603"/>
                      <a:pt x="3016" y="2603"/>
                    </a:cubicBezTo>
                    <a:cubicBezTo>
                      <a:pt x="4273" y="2603"/>
                      <a:pt x="5713" y="2378"/>
                      <a:pt x="5516" y="2194"/>
                    </a:cubicBezTo>
                    <a:cubicBezTo>
                      <a:pt x="5176" y="1875"/>
                      <a:pt x="4899" y="1513"/>
                      <a:pt x="4643" y="1129"/>
                    </a:cubicBezTo>
                    <a:cubicBezTo>
                      <a:pt x="4409" y="746"/>
                      <a:pt x="4175" y="363"/>
                      <a:pt x="39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595" name="Google Shape;1595;p39"/>
          <p:cNvSpPr/>
          <p:nvPr/>
        </p:nvSpPr>
        <p:spPr>
          <a:xfrm>
            <a:off x="2258744" y="1270058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96" name="Google Shape;1596;p39"/>
          <p:cNvSpPr/>
          <p:nvPr/>
        </p:nvSpPr>
        <p:spPr>
          <a:xfrm>
            <a:off x="1999492" y="3600869"/>
            <a:ext cx="85670" cy="87425"/>
          </a:xfrm>
          <a:custGeom>
            <a:avLst/>
            <a:gdLst/>
            <a:ahLst/>
            <a:cxnLst/>
            <a:rect l="l" t="t" r="r" b="b"/>
            <a:pathLst>
              <a:path w="1513" h="1544" extrusionOk="0">
                <a:moveTo>
                  <a:pt x="50" y="1"/>
                </a:moveTo>
                <a:cubicBezTo>
                  <a:pt x="43" y="1"/>
                  <a:pt x="43" y="16"/>
                  <a:pt x="43" y="31"/>
                </a:cubicBezTo>
                <a:cubicBezTo>
                  <a:pt x="43" y="31"/>
                  <a:pt x="43" y="52"/>
                  <a:pt x="64" y="52"/>
                </a:cubicBezTo>
                <a:cubicBezTo>
                  <a:pt x="107" y="137"/>
                  <a:pt x="149" y="201"/>
                  <a:pt x="192" y="265"/>
                </a:cubicBezTo>
                <a:cubicBezTo>
                  <a:pt x="277" y="393"/>
                  <a:pt x="341" y="499"/>
                  <a:pt x="426" y="627"/>
                </a:cubicBezTo>
                <a:cubicBezTo>
                  <a:pt x="447" y="670"/>
                  <a:pt x="469" y="712"/>
                  <a:pt x="490" y="734"/>
                </a:cubicBezTo>
                <a:cubicBezTo>
                  <a:pt x="490" y="755"/>
                  <a:pt x="469" y="776"/>
                  <a:pt x="469" y="798"/>
                </a:cubicBezTo>
                <a:cubicBezTo>
                  <a:pt x="405" y="883"/>
                  <a:pt x="362" y="968"/>
                  <a:pt x="320" y="1053"/>
                </a:cubicBezTo>
                <a:cubicBezTo>
                  <a:pt x="256" y="1181"/>
                  <a:pt x="171" y="1287"/>
                  <a:pt x="85" y="1415"/>
                </a:cubicBezTo>
                <a:cubicBezTo>
                  <a:pt x="43" y="1437"/>
                  <a:pt x="21" y="1458"/>
                  <a:pt x="0" y="1500"/>
                </a:cubicBezTo>
                <a:cubicBezTo>
                  <a:pt x="0" y="1500"/>
                  <a:pt x="0" y="1500"/>
                  <a:pt x="0" y="1522"/>
                </a:cubicBezTo>
                <a:lnTo>
                  <a:pt x="21" y="1522"/>
                </a:lnTo>
                <a:cubicBezTo>
                  <a:pt x="43" y="1500"/>
                  <a:pt x="43" y="1500"/>
                  <a:pt x="64" y="1479"/>
                </a:cubicBezTo>
                <a:cubicBezTo>
                  <a:pt x="128" y="1437"/>
                  <a:pt x="213" y="1373"/>
                  <a:pt x="277" y="1309"/>
                </a:cubicBezTo>
                <a:cubicBezTo>
                  <a:pt x="383" y="1224"/>
                  <a:pt x="490" y="1138"/>
                  <a:pt x="596" y="1053"/>
                </a:cubicBezTo>
                <a:cubicBezTo>
                  <a:pt x="639" y="1053"/>
                  <a:pt x="660" y="1032"/>
                  <a:pt x="682" y="1011"/>
                </a:cubicBezTo>
                <a:cubicBezTo>
                  <a:pt x="703" y="1011"/>
                  <a:pt x="703" y="1032"/>
                  <a:pt x="724" y="1032"/>
                </a:cubicBezTo>
                <a:cubicBezTo>
                  <a:pt x="746" y="1053"/>
                  <a:pt x="788" y="1074"/>
                  <a:pt x="809" y="1096"/>
                </a:cubicBezTo>
                <a:cubicBezTo>
                  <a:pt x="895" y="1138"/>
                  <a:pt x="959" y="1202"/>
                  <a:pt x="1022" y="1245"/>
                </a:cubicBezTo>
                <a:cubicBezTo>
                  <a:pt x="1086" y="1287"/>
                  <a:pt x="1129" y="1330"/>
                  <a:pt x="1193" y="1373"/>
                </a:cubicBezTo>
                <a:lnTo>
                  <a:pt x="1406" y="1522"/>
                </a:lnTo>
                <a:cubicBezTo>
                  <a:pt x="1406" y="1522"/>
                  <a:pt x="1406" y="1522"/>
                  <a:pt x="1427" y="1543"/>
                </a:cubicBezTo>
                <a:cubicBezTo>
                  <a:pt x="1448" y="1522"/>
                  <a:pt x="1448" y="1522"/>
                  <a:pt x="1448" y="1522"/>
                </a:cubicBezTo>
                <a:cubicBezTo>
                  <a:pt x="1448" y="1522"/>
                  <a:pt x="1427" y="1500"/>
                  <a:pt x="1427" y="1479"/>
                </a:cubicBezTo>
                <a:cubicBezTo>
                  <a:pt x="1384" y="1437"/>
                  <a:pt x="1363" y="1394"/>
                  <a:pt x="1321" y="1351"/>
                </a:cubicBezTo>
                <a:cubicBezTo>
                  <a:pt x="1257" y="1266"/>
                  <a:pt x="1214" y="1181"/>
                  <a:pt x="1150" y="1117"/>
                </a:cubicBezTo>
                <a:cubicBezTo>
                  <a:pt x="1086" y="1032"/>
                  <a:pt x="1022" y="947"/>
                  <a:pt x="959" y="862"/>
                </a:cubicBezTo>
                <a:cubicBezTo>
                  <a:pt x="937" y="840"/>
                  <a:pt x="937" y="819"/>
                  <a:pt x="937" y="798"/>
                </a:cubicBezTo>
                <a:cubicBezTo>
                  <a:pt x="959" y="798"/>
                  <a:pt x="959" y="776"/>
                  <a:pt x="980" y="776"/>
                </a:cubicBezTo>
                <a:cubicBezTo>
                  <a:pt x="1022" y="712"/>
                  <a:pt x="1086" y="649"/>
                  <a:pt x="1129" y="585"/>
                </a:cubicBezTo>
                <a:cubicBezTo>
                  <a:pt x="1172" y="542"/>
                  <a:pt x="1214" y="478"/>
                  <a:pt x="1257" y="436"/>
                </a:cubicBezTo>
                <a:cubicBezTo>
                  <a:pt x="1321" y="350"/>
                  <a:pt x="1384" y="286"/>
                  <a:pt x="1448" y="201"/>
                </a:cubicBezTo>
                <a:cubicBezTo>
                  <a:pt x="1470" y="201"/>
                  <a:pt x="1491" y="180"/>
                  <a:pt x="1512" y="159"/>
                </a:cubicBezTo>
                <a:cubicBezTo>
                  <a:pt x="1512" y="137"/>
                  <a:pt x="1512" y="137"/>
                  <a:pt x="1512" y="137"/>
                </a:cubicBezTo>
                <a:cubicBezTo>
                  <a:pt x="1512" y="116"/>
                  <a:pt x="1512" y="116"/>
                  <a:pt x="1512" y="116"/>
                </a:cubicBezTo>
                <a:lnTo>
                  <a:pt x="1491" y="116"/>
                </a:lnTo>
                <a:cubicBezTo>
                  <a:pt x="1470" y="116"/>
                  <a:pt x="1448" y="137"/>
                  <a:pt x="1448" y="137"/>
                </a:cubicBezTo>
                <a:cubicBezTo>
                  <a:pt x="1363" y="180"/>
                  <a:pt x="1278" y="223"/>
                  <a:pt x="1193" y="286"/>
                </a:cubicBezTo>
                <a:cubicBezTo>
                  <a:pt x="1065" y="372"/>
                  <a:pt x="916" y="457"/>
                  <a:pt x="767" y="521"/>
                </a:cubicBezTo>
                <a:cubicBezTo>
                  <a:pt x="767" y="542"/>
                  <a:pt x="746" y="542"/>
                  <a:pt x="746" y="542"/>
                </a:cubicBezTo>
                <a:cubicBezTo>
                  <a:pt x="724" y="542"/>
                  <a:pt x="703" y="521"/>
                  <a:pt x="703" y="521"/>
                </a:cubicBezTo>
                <a:cubicBezTo>
                  <a:pt x="660" y="478"/>
                  <a:pt x="618" y="436"/>
                  <a:pt x="575" y="414"/>
                </a:cubicBezTo>
                <a:cubicBezTo>
                  <a:pt x="490" y="350"/>
                  <a:pt x="426" y="286"/>
                  <a:pt x="362" y="244"/>
                </a:cubicBezTo>
                <a:cubicBezTo>
                  <a:pt x="277" y="159"/>
                  <a:pt x="192" y="95"/>
                  <a:pt x="107" y="31"/>
                </a:cubicBezTo>
                <a:cubicBezTo>
                  <a:pt x="85" y="10"/>
                  <a:pt x="64" y="10"/>
                  <a:pt x="64" y="10"/>
                </a:cubicBezTo>
                <a:cubicBezTo>
                  <a:pt x="58" y="3"/>
                  <a:pt x="53" y="1"/>
                  <a:pt x="5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97" name="Google Shape;1597;p39"/>
          <p:cNvSpPr/>
          <p:nvPr/>
        </p:nvSpPr>
        <p:spPr>
          <a:xfrm>
            <a:off x="4528569" y="740496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598" name="Google Shape;1598;p39"/>
          <p:cNvGrpSpPr/>
          <p:nvPr/>
        </p:nvGrpSpPr>
        <p:grpSpPr>
          <a:xfrm>
            <a:off x="3750602" y="682482"/>
            <a:ext cx="276760" cy="271622"/>
            <a:chOff x="3490002" y="196082"/>
            <a:chExt cx="276760" cy="271622"/>
          </a:xfrm>
        </p:grpSpPr>
        <p:sp>
          <p:nvSpPr>
            <p:cNvPr id="1599" name="Google Shape;1599;p39"/>
            <p:cNvSpPr/>
            <p:nvPr/>
          </p:nvSpPr>
          <p:spPr>
            <a:xfrm flipH="1">
              <a:off x="3490002" y="196082"/>
              <a:ext cx="276760" cy="27162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0" name="Google Shape;1600;p39"/>
            <p:cNvSpPr/>
            <p:nvPr/>
          </p:nvSpPr>
          <p:spPr>
            <a:xfrm flipH="1">
              <a:off x="3510030" y="211000"/>
              <a:ext cx="236705" cy="237619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01" name="Google Shape;1601;p39"/>
          <p:cNvSpPr/>
          <p:nvPr/>
        </p:nvSpPr>
        <p:spPr>
          <a:xfrm>
            <a:off x="4455006" y="4076983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602" name="Google Shape;1602;p39"/>
          <p:cNvGrpSpPr/>
          <p:nvPr/>
        </p:nvGrpSpPr>
        <p:grpSpPr>
          <a:xfrm>
            <a:off x="2642015" y="4378082"/>
            <a:ext cx="276760" cy="271622"/>
            <a:chOff x="3490002" y="196082"/>
            <a:chExt cx="276760" cy="271622"/>
          </a:xfrm>
        </p:grpSpPr>
        <p:sp>
          <p:nvSpPr>
            <p:cNvPr id="1603" name="Google Shape;1603;p39"/>
            <p:cNvSpPr/>
            <p:nvPr/>
          </p:nvSpPr>
          <p:spPr>
            <a:xfrm flipH="1">
              <a:off x="3490002" y="196082"/>
              <a:ext cx="276760" cy="27162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4" name="Google Shape;1604;p39"/>
            <p:cNvSpPr/>
            <p:nvPr/>
          </p:nvSpPr>
          <p:spPr>
            <a:xfrm flipH="1">
              <a:off x="3510030" y="211000"/>
              <a:ext cx="236705" cy="237619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" name="Google Shape;2232;p48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شما می توانید از سه ستون استفاده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233" name="Google Shape;2233;p48"/>
          <p:cNvSpPr txBox="1">
            <a:spLocks noGrp="1"/>
          </p:cNvSpPr>
          <p:nvPr>
            <p:ph type="subTitle" idx="1"/>
          </p:nvPr>
        </p:nvSpPr>
        <p:spPr>
          <a:xfrm>
            <a:off x="713263" y="3281849"/>
            <a:ext cx="24003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234" name="Google Shape;2234;p48"/>
          <p:cNvSpPr txBox="1">
            <a:spLocks noGrp="1"/>
          </p:cNvSpPr>
          <p:nvPr>
            <p:ph type="subTitle" idx="2"/>
          </p:nvPr>
        </p:nvSpPr>
        <p:spPr>
          <a:xfrm>
            <a:off x="713263" y="2681550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</a:t>
            </a:r>
          </a:p>
        </p:txBody>
      </p:sp>
      <p:sp>
        <p:nvSpPr>
          <p:cNvPr id="2235" name="Google Shape;2235;p48"/>
          <p:cNvSpPr txBox="1">
            <a:spLocks noGrp="1"/>
          </p:cNvSpPr>
          <p:nvPr>
            <p:ph type="subTitle" idx="3"/>
          </p:nvPr>
        </p:nvSpPr>
        <p:spPr>
          <a:xfrm>
            <a:off x="6030438" y="3281852"/>
            <a:ext cx="24003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236" name="Google Shape;2236;p48"/>
          <p:cNvSpPr txBox="1">
            <a:spLocks noGrp="1"/>
          </p:cNvSpPr>
          <p:nvPr>
            <p:ph type="subTitle" idx="4"/>
          </p:nvPr>
        </p:nvSpPr>
        <p:spPr>
          <a:xfrm>
            <a:off x="6030438" y="2681550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237" name="Google Shape;2237;p48"/>
          <p:cNvSpPr txBox="1">
            <a:spLocks noGrp="1"/>
          </p:cNvSpPr>
          <p:nvPr>
            <p:ph type="subTitle" idx="5"/>
          </p:nvPr>
        </p:nvSpPr>
        <p:spPr>
          <a:xfrm>
            <a:off x="3371850" y="3281849"/>
            <a:ext cx="24003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238" name="Google Shape;2238;p48"/>
          <p:cNvSpPr txBox="1">
            <a:spLocks noGrp="1"/>
          </p:cNvSpPr>
          <p:nvPr>
            <p:ph type="subTitle" idx="6"/>
          </p:nvPr>
        </p:nvSpPr>
        <p:spPr>
          <a:xfrm>
            <a:off x="3371850" y="2681550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</a:t>
            </a:r>
          </a:p>
        </p:txBody>
      </p:sp>
      <p:grpSp>
        <p:nvGrpSpPr>
          <p:cNvPr id="2239" name="Google Shape;2239;p48"/>
          <p:cNvGrpSpPr/>
          <p:nvPr/>
        </p:nvGrpSpPr>
        <p:grpSpPr>
          <a:xfrm>
            <a:off x="6764947" y="1679461"/>
            <a:ext cx="931268" cy="941078"/>
            <a:chOff x="4990780" y="2994637"/>
            <a:chExt cx="3315300" cy="850500"/>
          </a:xfrm>
        </p:grpSpPr>
        <p:sp>
          <p:nvSpPr>
            <p:cNvPr id="2240" name="Google Shape;2240;p48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242" name="Google Shape;2242;p48"/>
          <p:cNvGrpSpPr/>
          <p:nvPr/>
        </p:nvGrpSpPr>
        <p:grpSpPr>
          <a:xfrm>
            <a:off x="1447785" y="1679461"/>
            <a:ext cx="931268" cy="941078"/>
            <a:chOff x="4990780" y="2994637"/>
            <a:chExt cx="3315300" cy="850500"/>
          </a:xfrm>
        </p:grpSpPr>
        <p:sp>
          <p:nvSpPr>
            <p:cNvPr id="2243" name="Google Shape;2243;p48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245" name="Google Shape;2245;p48"/>
          <p:cNvGrpSpPr/>
          <p:nvPr/>
        </p:nvGrpSpPr>
        <p:grpSpPr>
          <a:xfrm>
            <a:off x="4106366" y="1679461"/>
            <a:ext cx="931268" cy="941078"/>
            <a:chOff x="4990780" y="2994637"/>
            <a:chExt cx="3315300" cy="850500"/>
          </a:xfrm>
        </p:grpSpPr>
        <p:sp>
          <p:nvSpPr>
            <p:cNvPr id="2246" name="Google Shape;2246;p48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248" name="Google Shape;2248;p48"/>
          <p:cNvGrpSpPr/>
          <p:nvPr/>
        </p:nvGrpSpPr>
        <p:grpSpPr>
          <a:xfrm>
            <a:off x="1725979" y="1923961"/>
            <a:ext cx="374875" cy="452102"/>
            <a:chOff x="12982800" y="2002675"/>
            <a:chExt cx="307325" cy="378075"/>
          </a:xfrm>
        </p:grpSpPr>
        <p:sp>
          <p:nvSpPr>
            <p:cNvPr id="2249" name="Google Shape;2249;p48"/>
            <p:cNvSpPr/>
            <p:nvPr/>
          </p:nvSpPr>
          <p:spPr>
            <a:xfrm>
              <a:off x="13007175" y="2333575"/>
              <a:ext cx="282950" cy="47175"/>
            </a:xfrm>
            <a:custGeom>
              <a:avLst/>
              <a:gdLst/>
              <a:ahLst/>
              <a:cxnLst/>
              <a:rect l="l" t="t" r="r" b="b"/>
              <a:pathLst>
                <a:path w="11318" h="1887" extrusionOk="0">
                  <a:moveTo>
                    <a:pt x="1" y="0"/>
                  </a:moveTo>
                  <a:lnTo>
                    <a:pt x="1" y="1431"/>
                  </a:lnTo>
                  <a:cubicBezTo>
                    <a:pt x="1" y="1691"/>
                    <a:pt x="196" y="1886"/>
                    <a:pt x="423" y="1886"/>
                  </a:cubicBezTo>
                  <a:lnTo>
                    <a:pt x="10862" y="1886"/>
                  </a:lnTo>
                  <a:cubicBezTo>
                    <a:pt x="11122" y="1886"/>
                    <a:pt x="11317" y="1691"/>
                    <a:pt x="11317" y="1431"/>
                  </a:cubicBezTo>
                  <a:lnTo>
                    <a:pt x="113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>
              <a:off x="13007175" y="2195350"/>
              <a:ext cx="161000" cy="115475"/>
            </a:xfrm>
            <a:custGeom>
              <a:avLst/>
              <a:gdLst/>
              <a:ahLst/>
              <a:cxnLst/>
              <a:rect l="l" t="t" r="r" b="b"/>
              <a:pathLst>
                <a:path w="6440" h="4619" extrusionOk="0">
                  <a:moveTo>
                    <a:pt x="4228" y="1"/>
                  </a:moveTo>
                  <a:lnTo>
                    <a:pt x="1" y="4228"/>
                  </a:lnTo>
                  <a:lnTo>
                    <a:pt x="1" y="4619"/>
                  </a:lnTo>
                  <a:lnTo>
                    <a:pt x="4033" y="4619"/>
                  </a:lnTo>
                  <a:lnTo>
                    <a:pt x="6439" y="2245"/>
                  </a:lnTo>
                  <a:lnTo>
                    <a:pt x="42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>
              <a:off x="13007175" y="2002675"/>
              <a:ext cx="282950" cy="267500"/>
            </a:xfrm>
            <a:custGeom>
              <a:avLst/>
              <a:gdLst/>
              <a:ahLst/>
              <a:cxnLst/>
              <a:rect l="l" t="t" r="r" b="b"/>
              <a:pathLst>
                <a:path w="11318" h="10700" extrusionOk="0">
                  <a:moveTo>
                    <a:pt x="423" y="1"/>
                  </a:moveTo>
                  <a:cubicBezTo>
                    <a:pt x="196" y="1"/>
                    <a:pt x="1" y="196"/>
                    <a:pt x="1" y="456"/>
                  </a:cubicBezTo>
                  <a:lnTo>
                    <a:pt x="1" y="1919"/>
                  </a:lnTo>
                  <a:lnTo>
                    <a:pt x="3350" y="1919"/>
                  </a:lnTo>
                  <a:cubicBezTo>
                    <a:pt x="4066" y="1919"/>
                    <a:pt x="4683" y="2505"/>
                    <a:pt x="4683" y="3253"/>
                  </a:cubicBezTo>
                  <a:lnTo>
                    <a:pt x="4683" y="4326"/>
                  </a:lnTo>
                  <a:cubicBezTo>
                    <a:pt x="4683" y="5041"/>
                    <a:pt x="4066" y="5627"/>
                    <a:pt x="3350" y="5627"/>
                  </a:cubicBezTo>
                  <a:lnTo>
                    <a:pt x="1" y="5627"/>
                  </a:lnTo>
                  <a:lnTo>
                    <a:pt x="1" y="10700"/>
                  </a:lnTo>
                  <a:lnTo>
                    <a:pt x="3903" y="6797"/>
                  </a:lnTo>
                  <a:cubicBezTo>
                    <a:pt x="4001" y="6700"/>
                    <a:pt x="4098" y="6667"/>
                    <a:pt x="4228" y="6667"/>
                  </a:cubicBezTo>
                  <a:cubicBezTo>
                    <a:pt x="4326" y="6667"/>
                    <a:pt x="4456" y="6700"/>
                    <a:pt x="4521" y="6797"/>
                  </a:cubicBezTo>
                  <a:lnTo>
                    <a:pt x="7057" y="9301"/>
                  </a:lnTo>
                  <a:lnTo>
                    <a:pt x="8196" y="8196"/>
                  </a:lnTo>
                  <a:cubicBezTo>
                    <a:pt x="8261" y="8131"/>
                    <a:pt x="8391" y="8066"/>
                    <a:pt x="8488" y="8066"/>
                  </a:cubicBezTo>
                  <a:cubicBezTo>
                    <a:pt x="8618" y="8066"/>
                    <a:pt x="8716" y="8131"/>
                    <a:pt x="8813" y="8196"/>
                  </a:cubicBezTo>
                  <a:lnTo>
                    <a:pt x="11317" y="10700"/>
                  </a:lnTo>
                  <a:lnTo>
                    <a:pt x="11317" y="4683"/>
                  </a:lnTo>
                  <a:lnTo>
                    <a:pt x="7057" y="4683"/>
                  </a:lnTo>
                  <a:cubicBezTo>
                    <a:pt x="6830" y="4683"/>
                    <a:pt x="6635" y="4488"/>
                    <a:pt x="6635" y="4261"/>
                  </a:cubicBezTo>
                  <a:lnTo>
                    <a:pt x="66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>
              <a:off x="13194975" y="2009175"/>
              <a:ext cx="88650" cy="88650"/>
            </a:xfrm>
            <a:custGeom>
              <a:avLst/>
              <a:gdLst/>
              <a:ahLst/>
              <a:cxnLst/>
              <a:rect l="l" t="t" r="r" b="b"/>
              <a:pathLst>
                <a:path w="3546" h="3546" extrusionOk="0">
                  <a:moveTo>
                    <a:pt x="1" y="1"/>
                  </a:moveTo>
                  <a:lnTo>
                    <a:pt x="1" y="3545"/>
                  </a:lnTo>
                  <a:lnTo>
                    <a:pt x="3545" y="35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>
              <a:off x="13139700" y="2231125"/>
              <a:ext cx="150425" cy="79700"/>
            </a:xfrm>
            <a:custGeom>
              <a:avLst/>
              <a:gdLst/>
              <a:ahLst/>
              <a:cxnLst/>
              <a:rect l="l" t="t" r="r" b="b"/>
              <a:pathLst>
                <a:path w="6017" h="3188" extrusionOk="0">
                  <a:moveTo>
                    <a:pt x="3187" y="1"/>
                  </a:moveTo>
                  <a:lnTo>
                    <a:pt x="0" y="3188"/>
                  </a:lnTo>
                  <a:lnTo>
                    <a:pt x="6016" y="3188"/>
                  </a:lnTo>
                  <a:lnTo>
                    <a:pt x="6016" y="2830"/>
                  </a:lnTo>
                  <a:lnTo>
                    <a:pt x="31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>
              <a:off x="12982800" y="2072600"/>
              <a:ext cx="118700" cy="48800"/>
            </a:xfrm>
            <a:custGeom>
              <a:avLst/>
              <a:gdLst/>
              <a:ahLst/>
              <a:cxnLst/>
              <a:rect l="l" t="t" r="r" b="b"/>
              <a:pathLst>
                <a:path w="4748" h="1952" extrusionOk="0">
                  <a:moveTo>
                    <a:pt x="455" y="0"/>
                  </a:moveTo>
                  <a:cubicBezTo>
                    <a:pt x="228" y="0"/>
                    <a:pt x="0" y="195"/>
                    <a:pt x="0" y="456"/>
                  </a:cubicBezTo>
                  <a:lnTo>
                    <a:pt x="0" y="1529"/>
                  </a:lnTo>
                  <a:cubicBezTo>
                    <a:pt x="0" y="1756"/>
                    <a:pt x="228" y="1952"/>
                    <a:pt x="455" y="1952"/>
                  </a:cubicBezTo>
                  <a:lnTo>
                    <a:pt x="4325" y="1952"/>
                  </a:lnTo>
                  <a:cubicBezTo>
                    <a:pt x="4553" y="1952"/>
                    <a:pt x="4748" y="1756"/>
                    <a:pt x="4748" y="1529"/>
                  </a:cubicBezTo>
                  <a:lnTo>
                    <a:pt x="4748" y="456"/>
                  </a:lnTo>
                  <a:cubicBezTo>
                    <a:pt x="4748" y="195"/>
                    <a:pt x="4553" y="0"/>
                    <a:pt x="4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255" name="Google Shape;2255;p48"/>
          <p:cNvGrpSpPr/>
          <p:nvPr/>
        </p:nvGrpSpPr>
        <p:grpSpPr>
          <a:xfrm>
            <a:off x="7004541" y="1973482"/>
            <a:ext cx="452064" cy="352851"/>
            <a:chOff x="13194975" y="3299400"/>
            <a:chExt cx="378075" cy="295125"/>
          </a:xfrm>
        </p:grpSpPr>
        <p:sp>
          <p:nvSpPr>
            <p:cNvPr id="2256" name="Google Shape;2256;p48"/>
            <p:cNvSpPr/>
            <p:nvPr/>
          </p:nvSpPr>
          <p:spPr>
            <a:xfrm>
              <a:off x="13305550" y="3409150"/>
              <a:ext cx="133350" cy="66700"/>
            </a:xfrm>
            <a:custGeom>
              <a:avLst/>
              <a:gdLst/>
              <a:ahLst/>
              <a:cxnLst/>
              <a:rect l="l" t="t" r="r" b="b"/>
              <a:pathLst>
                <a:path w="5334" h="2668" extrusionOk="0">
                  <a:moveTo>
                    <a:pt x="2667" y="0"/>
                  </a:moveTo>
                  <a:lnTo>
                    <a:pt x="0" y="2667"/>
                  </a:lnTo>
                  <a:lnTo>
                    <a:pt x="5334" y="2667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>
              <a:off x="13194975" y="3299400"/>
              <a:ext cx="259375" cy="161000"/>
            </a:xfrm>
            <a:custGeom>
              <a:avLst/>
              <a:gdLst/>
              <a:ahLst/>
              <a:cxnLst/>
              <a:rect l="l" t="t" r="r" b="b"/>
              <a:pathLst>
                <a:path w="10375" h="6440" extrusionOk="0">
                  <a:moveTo>
                    <a:pt x="456" y="0"/>
                  </a:moveTo>
                  <a:cubicBezTo>
                    <a:pt x="196" y="0"/>
                    <a:pt x="1" y="228"/>
                    <a:pt x="1" y="456"/>
                  </a:cubicBezTo>
                  <a:lnTo>
                    <a:pt x="1" y="6439"/>
                  </a:lnTo>
                  <a:lnTo>
                    <a:pt x="3936" y="2504"/>
                  </a:lnTo>
                  <a:cubicBezTo>
                    <a:pt x="4001" y="2439"/>
                    <a:pt x="4131" y="2374"/>
                    <a:pt x="4228" y="2374"/>
                  </a:cubicBezTo>
                  <a:cubicBezTo>
                    <a:pt x="4358" y="2374"/>
                    <a:pt x="4456" y="2439"/>
                    <a:pt x="4553" y="2504"/>
                  </a:cubicBezTo>
                  <a:lnTo>
                    <a:pt x="6147" y="4098"/>
                  </a:lnTo>
                  <a:lnTo>
                    <a:pt x="6765" y="3447"/>
                  </a:lnTo>
                  <a:cubicBezTo>
                    <a:pt x="6862" y="3382"/>
                    <a:pt x="6960" y="3350"/>
                    <a:pt x="7090" y="3350"/>
                  </a:cubicBezTo>
                  <a:cubicBezTo>
                    <a:pt x="7187" y="3350"/>
                    <a:pt x="7318" y="3382"/>
                    <a:pt x="7383" y="3447"/>
                  </a:cubicBezTo>
                  <a:lnTo>
                    <a:pt x="10374" y="6439"/>
                  </a:lnTo>
                  <a:lnTo>
                    <a:pt x="10374" y="456"/>
                  </a:lnTo>
                  <a:cubicBezTo>
                    <a:pt x="10374" y="228"/>
                    <a:pt x="10179" y="0"/>
                    <a:pt x="9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>
              <a:off x="13210425" y="3385575"/>
              <a:ext cx="121975" cy="90275"/>
            </a:xfrm>
            <a:custGeom>
              <a:avLst/>
              <a:gdLst/>
              <a:ahLst/>
              <a:cxnLst/>
              <a:rect l="l" t="t" r="r" b="b"/>
              <a:pathLst>
                <a:path w="4879" h="3611" extrusionOk="0">
                  <a:moveTo>
                    <a:pt x="3610" y="0"/>
                  </a:moveTo>
                  <a:lnTo>
                    <a:pt x="1" y="3610"/>
                  </a:lnTo>
                  <a:lnTo>
                    <a:pt x="2537" y="3610"/>
                  </a:lnTo>
                  <a:lnTo>
                    <a:pt x="4878" y="1269"/>
                  </a:lnTo>
                  <a:lnTo>
                    <a:pt x="36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>
              <a:off x="13313675" y="3418100"/>
              <a:ext cx="259375" cy="176425"/>
            </a:xfrm>
            <a:custGeom>
              <a:avLst/>
              <a:gdLst/>
              <a:ahLst/>
              <a:cxnLst/>
              <a:rect l="l" t="t" r="r" b="b"/>
              <a:pathLst>
                <a:path w="10375" h="7057" extrusionOk="0">
                  <a:moveTo>
                    <a:pt x="8878" y="0"/>
                  </a:moveTo>
                  <a:lnTo>
                    <a:pt x="8878" y="4260"/>
                  </a:lnTo>
                  <a:cubicBezTo>
                    <a:pt x="8878" y="4976"/>
                    <a:pt x="8293" y="5561"/>
                    <a:pt x="7545" y="5561"/>
                  </a:cubicBezTo>
                  <a:lnTo>
                    <a:pt x="0" y="5561"/>
                  </a:lnTo>
                  <a:lnTo>
                    <a:pt x="0" y="6602"/>
                  </a:lnTo>
                  <a:cubicBezTo>
                    <a:pt x="0" y="6862"/>
                    <a:pt x="196" y="7057"/>
                    <a:pt x="456" y="7057"/>
                  </a:cubicBezTo>
                  <a:lnTo>
                    <a:pt x="9919" y="7057"/>
                  </a:lnTo>
                  <a:cubicBezTo>
                    <a:pt x="10179" y="7057"/>
                    <a:pt x="10374" y="6862"/>
                    <a:pt x="10374" y="6602"/>
                  </a:cubicBezTo>
                  <a:lnTo>
                    <a:pt x="10374" y="455"/>
                  </a:lnTo>
                  <a:cubicBezTo>
                    <a:pt x="10374" y="195"/>
                    <a:pt x="10179" y="0"/>
                    <a:pt x="9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>
              <a:off x="13254325" y="3358750"/>
              <a:ext cx="259375" cy="176450"/>
            </a:xfrm>
            <a:custGeom>
              <a:avLst/>
              <a:gdLst/>
              <a:ahLst/>
              <a:cxnLst/>
              <a:rect l="l" t="t" r="r" b="b"/>
              <a:pathLst>
                <a:path w="10375" h="7058" extrusionOk="0">
                  <a:moveTo>
                    <a:pt x="8878" y="0"/>
                  </a:moveTo>
                  <a:lnTo>
                    <a:pt x="8878" y="4260"/>
                  </a:lnTo>
                  <a:cubicBezTo>
                    <a:pt x="8878" y="4976"/>
                    <a:pt x="8293" y="5561"/>
                    <a:pt x="7545" y="5561"/>
                  </a:cubicBezTo>
                  <a:lnTo>
                    <a:pt x="1" y="5561"/>
                  </a:lnTo>
                  <a:lnTo>
                    <a:pt x="1" y="6602"/>
                  </a:lnTo>
                  <a:cubicBezTo>
                    <a:pt x="1" y="6862"/>
                    <a:pt x="196" y="7057"/>
                    <a:pt x="456" y="7057"/>
                  </a:cubicBezTo>
                  <a:lnTo>
                    <a:pt x="9919" y="7057"/>
                  </a:lnTo>
                  <a:cubicBezTo>
                    <a:pt x="10179" y="7057"/>
                    <a:pt x="10374" y="6862"/>
                    <a:pt x="10374" y="6602"/>
                  </a:cubicBezTo>
                  <a:lnTo>
                    <a:pt x="10374" y="456"/>
                  </a:lnTo>
                  <a:cubicBezTo>
                    <a:pt x="10374" y="195"/>
                    <a:pt x="10179" y="0"/>
                    <a:pt x="9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261" name="Google Shape;2261;p48"/>
          <p:cNvGrpSpPr/>
          <p:nvPr/>
        </p:nvGrpSpPr>
        <p:grpSpPr>
          <a:xfrm>
            <a:off x="4345968" y="1923968"/>
            <a:ext cx="452064" cy="452102"/>
            <a:chOff x="14205525" y="3323775"/>
            <a:chExt cx="378075" cy="378075"/>
          </a:xfrm>
        </p:grpSpPr>
        <p:sp>
          <p:nvSpPr>
            <p:cNvPr id="2262" name="Google Shape;2262;p48"/>
            <p:cNvSpPr/>
            <p:nvPr/>
          </p:nvSpPr>
          <p:spPr>
            <a:xfrm>
              <a:off x="14205525" y="3323775"/>
              <a:ext cx="69950" cy="69950"/>
            </a:xfrm>
            <a:custGeom>
              <a:avLst/>
              <a:gdLst/>
              <a:ahLst/>
              <a:cxnLst/>
              <a:rect l="l" t="t" r="r" b="b"/>
              <a:pathLst>
                <a:path w="2798" h="2798" extrusionOk="0">
                  <a:moveTo>
                    <a:pt x="2342" y="1"/>
                  </a:moveTo>
                  <a:lnTo>
                    <a:pt x="2342" y="33"/>
                  </a:lnTo>
                  <a:lnTo>
                    <a:pt x="456" y="33"/>
                  </a:lnTo>
                  <a:cubicBezTo>
                    <a:pt x="196" y="33"/>
                    <a:pt x="1" y="229"/>
                    <a:pt x="1" y="456"/>
                  </a:cubicBezTo>
                  <a:lnTo>
                    <a:pt x="1" y="2375"/>
                  </a:lnTo>
                  <a:cubicBezTo>
                    <a:pt x="1" y="2602"/>
                    <a:pt x="196" y="2798"/>
                    <a:pt x="456" y="2798"/>
                  </a:cubicBezTo>
                  <a:cubicBezTo>
                    <a:pt x="683" y="2798"/>
                    <a:pt x="879" y="2602"/>
                    <a:pt x="879" y="2375"/>
                  </a:cubicBezTo>
                  <a:lnTo>
                    <a:pt x="879" y="911"/>
                  </a:lnTo>
                  <a:lnTo>
                    <a:pt x="2342" y="911"/>
                  </a:lnTo>
                  <a:cubicBezTo>
                    <a:pt x="2602" y="911"/>
                    <a:pt x="2797" y="716"/>
                    <a:pt x="2797" y="456"/>
                  </a:cubicBezTo>
                  <a:cubicBezTo>
                    <a:pt x="2797" y="229"/>
                    <a:pt x="2602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>
              <a:off x="14205525" y="3632725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456" y="0"/>
                  </a:moveTo>
                  <a:cubicBezTo>
                    <a:pt x="196" y="0"/>
                    <a:pt x="1" y="195"/>
                    <a:pt x="1" y="423"/>
                  </a:cubicBezTo>
                  <a:lnTo>
                    <a:pt x="1" y="2342"/>
                  </a:lnTo>
                  <a:cubicBezTo>
                    <a:pt x="1" y="2569"/>
                    <a:pt x="196" y="2765"/>
                    <a:pt x="456" y="2765"/>
                  </a:cubicBezTo>
                  <a:lnTo>
                    <a:pt x="2342" y="2765"/>
                  </a:lnTo>
                  <a:cubicBezTo>
                    <a:pt x="2602" y="2765"/>
                    <a:pt x="2797" y="2569"/>
                    <a:pt x="2797" y="2342"/>
                  </a:cubicBezTo>
                  <a:cubicBezTo>
                    <a:pt x="2797" y="2082"/>
                    <a:pt x="2602" y="1887"/>
                    <a:pt x="2342" y="1887"/>
                  </a:cubicBezTo>
                  <a:lnTo>
                    <a:pt x="879" y="1887"/>
                  </a:lnTo>
                  <a:lnTo>
                    <a:pt x="879" y="423"/>
                  </a:lnTo>
                  <a:cubicBezTo>
                    <a:pt x="879" y="195"/>
                    <a:pt x="683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>
              <a:off x="14513650" y="3324600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456" y="0"/>
                  </a:moveTo>
                  <a:cubicBezTo>
                    <a:pt x="196" y="0"/>
                    <a:pt x="0" y="196"/>
                    <a:pt x="0" y="423"/>
                  </a:cubicBezTo>
                  <a:cubicBezTo>
                    <a:pt x="0" y="683"/>
                    <a:pt x="196" y="878"/>
                    <a:pt x="456" y="878"/>
                  </a:cubicBezTo>
                  <a:lnTo>
                    <a:pt x="1887" y="878"/>
                  </a:lnTo>
                  <a:lnTo>
                    <a:pt x="1887" y="2342"/>
                  </a:lnTo>
                  <a:cubicBezTo>
                    <a:pt x="1887" y="2569"/>
                    <a:pt x="2114" y="2765"/>
                    <a:pt x="2342" y="2765"/>
                  </a:cubicBezTo>
                  <a:cubicBezTo>
                    <a:pt x="2602" y="2765"/>
                    <a:pt x="2797" y="2569"/>
                    <a:pt x="2797" y="2342"/>
                  </a:cubicBezTo>
                  <a:lnTo>
                    <a:pt x="2797" y="423"/>
                  </a:lnTo>
                  <a:cubicBezTo>
                    <a:pt x="2797" y="196"/>
                    <a:pt x="2602" y="0"/>
                    <a:pt x="2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>
              <a:off x="14513650" y="3632725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2342" y="0"/>
                  </a:moveTo>
                  <a:cubicBezTo>
                    <a:pt x="2114" y="0"/>
                    <a:pt x="1887" y="195"/>
                    <a:pt x="1887" y="423"/>
                  </a:cubicBezTo>
                  <a:lnTo>
                    <a:pt x="1887" y="1887"/>
                  </a:lnTo>
                  <a:lnTo>
                    <a:pt x="456" y="1887"/>
                  </a:lnTo>
                  <a:cubicBezTo>
                    <a:pt x="196" y="1887"/>
                    <a:pt x="0" y="2082"/>
                    <a:pt x="0" y="2342"/>
                  </a:cubicBezTo>
                  <a:cubicBezTo>
                    <a:pt x="0" y="2569"/>
                    <a:pt x="196" y="2765"/>
                    <a:pt x="456" y="2765"/>
                  </a:cubicBezTo>
                  <a:lnTo>
                    <a:pt x="2342" y="2765"/>
                  </a:lnTo>
                  <a:cubicBezTo>
                    <a:pt x="2570" y="2765"/>
                    <a:pt x="2797" y="2569"/>
                    <a:pt x="2797" y="2342"/>
                  </a:cubicBezTo>
                  <a:lnTo>
                    <a:pt x="2797" y="423"/>
                  </a:lnTo>
                  <a:cubicBezTo>
                    <a:pt x="2797" y="195"/>
                    <a:pt x="2570" y="0"/>
                    <a:pt x="2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>
              <a:off x="14276250" y="3483125"/>
              <a:ext cx="235800" cy="159375"/>
            </a:xfrm>
            <a:custGeom>
              <a:avLst/>
              <a:gdLst/>
              <a:ahLst/>
              <a:cxnLst/>
              <a:rect l="l" t="t" r="r" b="b"/>
              <a:pathLst>
                <a:path w="9432" h="6375" extrusionOk="0">
                  <a:moveTo>
                    <a:pt x="2310" y="1"/>
                  </a:moveTo>
                  <a:cubicBezTo>
                    <a:pt x="944" y="846"/>
                    <a:pt x="1" y="2342"/>
                    <a:pt x="1" y="4033"/>
                  </a:cubicBezTo>
                  <a:lnTo>
                    <a:pt x="1" y="5952"/>
                  </a:lnTo>
                  <a:cubicBezTo>
                    <a:pt x="1" y="6179"/>
                    <a:pt x="228" y="6375"/>
                    <a:pt x="456" y="6375"/>
                  </a:cubicBezTo>
                  <a:lnTo>
                    <a:pt x="8976" y="6375"/>
                  </a:lnTo>
                  <a:cubicBezTo>
                    <a:pt x="9236" y="6375"/>
                    <a:pt x="9431" y="6179"/>
                    <a:pt x="9431" y="5952"/>
                  </a:cubicBezTo>
                  <a:lnTo>
                    <a:pt x="9431" y="4033"/>
                  </a:lnTo>
                  <a:cubicBezTo>
                    <a:pt x="9431" y="2342"/>
                    <a:pt x="8521" y="846"/>
                    <a:pt x="7155" y="1"/>
                  </a:cubicBezTo>
                  <a:cubicBezTo>
                    <a:pt x="6570" y="684"/>
                    <a:pt x="5692" y="1106"/>
                    <a:pt x="4716" y="1106"/>
                  </a:cubicBezTo>
                  <a:cubicBezTo>
                    <a:pt x="3773" y="1106"/>
                    <a:pt x="2895" y="684"/>
                    <a:pt x="2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>
              <a:off x="14336425" y="3371750"/>
              <a:ext cx="116275" cy="117100"/>
            </a:xfrm>
            <a:custGeom>
              <a:avLst/>
              <a:gdLst/>
              <a:ahLst/>
              <a:cxnLst/>
              <a:rect l="l" t="t" r="r" b="b"/>
              <a:pathLst>
                <a:path w="4651" h="4684" extrusionOk="0">
                  <a:moveTo>
                    <a:pt x="2309" y="1"/>
                  </a:moveTo>
                  <a:cubicBezTo>
                    <a:pt x="1041" y="1"/>
                    <a:pt x="0" y="1041"/>
                    <a:pt x="0" y="2342"/>
                  </a:cubicBezTo>
                  <a:cubicBezTo>
                    <a:pt x="0" y="3610"/>
                    <a:pt x="1041" y="4683"/>
                    <a:pt x="2309" y="4683"/>
                  </a:cubicBezTo>
                  <a:cubicBezTo>
                    <a:pt x="3610" y="4683"/>
                    <a:pt x="4651" y="3643"/>
                    <a:pt x="4651" y="2342"/>
                  </a:cubicBezTo>
                  <a:cubicBezTo>
                    <a:pt x="4651" y="1724"/>
                    <a:pt x="4423" y="1139"/>
                    <a:pt x="3968" y="683"/>
                  </a:cubicBezTo>
                  <a:cubicBezTo>
                    <a:pt x="3545" y="261"/>
                    <a:pt x="2927" y="1"/>
                    <a:pt x="23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2" name="Google Shape;2272;p49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شما می توانید از چهار ستون استفاده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273" name="Google Shape;2273;p49"/>
          <p:cNvSpPr txBox="1">
            <a:spLocks noGrp="1"/>
          </p:cNvSpPr>
          <p:nvPr>
            <p:ph type="subTitle" idx="1"/>
          </p:nvPr>
        </p:nvSpPr>
        <p:spPr>
          <a:xfrm>
            <a:off x="1920026" y="1914552"/>
            <a:ext cx="22290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274" name="Google Shape;2274;p49"/>
          <p:cNvSpPr txBox="1">
            <a:spLocks noGrp="1"/>
          </p:cNvSpPr>
          <p:nvPr>
            <p:ph type="subTitle" idx="2"/>
          </p:nvPr>
        </p:nvSpPr>
        <p:spPr>
          <a:xfrm>
            <a:off x="1920026" y="1405125"/>
            <a:ext cx="22290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</a:p>
        </p:txBody>
      </p:sp>
      <p:sp>
        <p:nvSpPr>
          <p:cNvPr id="2275" name="Google Shape;2275;p49"/>
          <p:cNvSpPr txBox="1">
            <a:spLocks noGrp="1"/>
          </p:cNvSpPr>
          <p:nvPr>
            <p:ph type="subTitle" idx="3"/>
          </p:nvPr>
        </p:nvSpPr>
        <p:spPr>
          <a:xfrm>
            <a:off x="1920026" y="3559451"/>
            <a:ext cx="22290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276" name="Google Shape;2276;p49"/>
          <p:cNvSpPr txBox="1">
            <a:spLocks noGrp="1"/>
          </p:cNvSpPr>
          <p:nvPr>
            <p:ph type="subTitle" idx="4"/>
          </p:nvPr>
        </p:nvSpPr>
        <p:spPr>
          <a:xfrm>
            <a:off x="1920026" y="3050024"/>
            <a:ext cx="22290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</a:p>
        </p:txBody>
      </p:sp>
      <p:sp>
        <p:nvSpPr>
          <p:cNvPr id="2277" name="Google Shape;2277;p49"/>
          <p:cNvSpPr txBox="1">
            <a:spLocks noGrp="1"/>
          </p:cNvSpPr>
          <p:nvPr>
            <p:ph type="subTitle" idx="5"/>
          </p:nvPr>
        </p:nvSpPr>
        <p:spPr>
          <a:xfrm>
            <a:off x="6002451" y="1914552"/>
            <a:ext cx="22290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278" name="Google Shape;2278;p49"/>
          <p:cNvSpPr txBox="1">
            <a:spLocks noGrp="1"/>
          </p:cNvSpPr>
          <p:nvPr>
            <p:ph type="subTitle" idx="6"/>
          </p:nvPr>
        </p:nvSpPr>
        <p:spPr>
          <a:xfrm>
            <a:off x="6002451" y="1405125"/>
            <a:ext cx="22290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279" name="Google Shape;2279;p49"/>
          <p:cNvSpPr txBox="1">
            <a:spLocks noGrp="1"/>
          </p:cNvSpPr>
          <p:nvPr>
            <p:ph type="subTitle" idx="7"/>
          </p:nvPr>
        </p:nvSpPr>
        <p:spPr>
          <a:xfrm>
            <a:off x="6002451" y="3559451"/>
            <a:ext cx="22290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280" name="Google Shape;2280;p49"/>
          <p:cNvSpPr txBox="1">
            <a:spLocks noGrp="1"/>
          </p:cNvSpPr>
          <p:nvPr>
            <p:ph type="subTitle" idx="8"/>
          </p:nvPr>
        </p:nvSpPr>
        <p:spPr>
          <a:xfrm>
            <a:off x="6002451" y="3050024"/>
            <a:ext cx="22290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</a:p>
        </p:txBody>
      </p:sp>
      <p:grpSp>
        <p:nvGrpSpPr>
          <p:cNvPr id="2281" name="Google Shape;2281;p49"/>
          <p:cNvGrpSpPr/>
          <p:nvPr/>
        </p:nvGrpSpPr>
        <p:grpSpPr>
          <a:xfrm>
            <a:off x="912549" y="1627186"/>
            <a:ext cx="931268" cy="941078"/>
            <a:chOff x="4990780" y="2994637"/>
            <a:chExt cx="3315300" cy="850500"/>
          </a:xfrm>
        </p:grpSpPr>
        <p:sp>
          <p:nvSpPr>
            <p:cNvPr id="2282" name="Google Shape;2282;p49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83" name="Google Shape;2283;p49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284" name="Google Shape;2284;p49"/>
          <p:cNvGrpSpPr/>
          <p:nvPr/>
        </p:nvGrpSpPr>
        <p:grpSpPr>
          <a:xfrm>
            <a:off x="4994974" y="1627186"/>
            <a:ext cx="931268" cy="941078"/>
            <a:chOff x="4990780" y="2994637"/>
            <a:chExt cx="3315300" cy="850500"/>
          </a:xfrm>
        </p:grpSpPr>
        <p:sp>
          <p:nvSpPr>
            <p:cNvPr id="2285" name="Google Shape;2285;p49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86" name="Google Shape;2286;p49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287" name="Google Shape;2287;p49"/>
          <p:cNvGrpSpPr/>
          <p:nvPr/>
        </p:nvGrpSpPr>
        <p:grpSpPr>
          <a:xfrm>
            <a:off x="912549" y="3270911"/>
            <a:ext cx="931268" cy="941078"/>
            <a:chOff x="4990780" y="2994637"/>
            <a:chExt cx="3315300" cy="850500"/>
          </a:xfrm>
        </p:grpSpPr>
        <p:sp>
          <p:nvSpPr>
            <p:cNvPr id="2288" name="Google Shape;2288;p49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89" name="Google Shape;2289;p49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290" name="Google Shape;2290;p49"/>
          <p:cNvGrpSpPr/>
          <p:nvPr/>
        </p:nvGrpSpPr>
        <p:grpSpPr>
          <a:xfrm>
            <a:off x="4994974" y="3270911"/>
            <a:ext cx="931268" cy="941078"/>
            <a:chOff x="4990780" y="2994637"/>
            <a:chExt cx="3315300" cy="850500"/>
          </a:xfrm>
        </p:grpSpPr>
        <p:sp>
          <p:nvSpPr>
            <p:cNvPr id="2291" name="Google Shape;2291;p49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92" name="Google Shape;2292;p49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293" name="Google Shape;2293;p49"/>
          <p:cNvGrpSpPr/>
          <p:nvPr/>
        </p:nvGrpSpPr>
        <p:grpSpPr>
          <a:xfrm>
            <a:off x="1154158" y="1873697"/>
            <a:ext cx="448060" cy="448057"/>
            <a:chOff x="13703100" y="2009175"/>
            <a:chExt cx="377250" cy="378075"/>
          </a:xfrm>
        </p:grpSpPr>
        <p:sp>
          <p:nvSpPr>
            <p:cNvPr id="2294" name="Google Shape;2294;p49"/>
            <p:cNvSpPr/>
            <p:nvPr/>
          </p:nvSpPr>
          <p:spPr>
            <a:xfrm>
              <a:off x="13703100" y="2270150"/>
              <a:ext cx="34175" cy="21975"/>
            </a:xfrm>
            <a:custGeom>
              <a:avLst/>
              <a:gdLst/>
              <a:ahLst/>
              <a:cxnLst/>
              <a:rect l="l" t="t" r="r" b="b"/>
              <a:pathLst>
                <a:path w="1367" h="879" extrusionOk="0">
                  <a:moveTo>
                    <a:pt x="423" y="1"/>
                  </a:moveTo>
                  <a:cubicBezTo>
                    <a:pt x="196" y="1"/>
                    <a:pt x="0" y="196"/>
                    <a:pt x="0" y="456"/>
                  </a:cubicBezTo>
                  <a:cubicBezTo>
                    <a:pt x="0" y="683"/>
                    <a:pt x="196" y="879"/>
                    <a:pt x="423" y="879"/>
                  </a:cubicBezTo>
                  <a:lnTo>
                    <a:pt x="911" y="879"/>
                  </a:lnTo>
                  <a:cubicBezTo>
                    <a:pt x="1171" y="879"/>
                    <a:pt x="1366" y="683"/>
                    <a:pt x="1366" y="456"/>
                  </a:cubicBezTo>
                  <a:cubicBezTo>
                    <a:pt x="1366" y="196"/>
                    <a:pt x="1171" y="1"/>
                    <a:pt x="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95" name="Google Shape;2295;p49"/>
            <p:cNvSpPr/>
            <p:nvPr/>
          </p:nvSpPr>
          <p:spPr>
            <a:xfrm>
              <a:off x="13713675" y="2198800"/>
              <a:ext cx="36600" cy="34375"/>
            </a:xfrm>
            <a:custGeom>
              <a:avLst/>
              <a:gdLst/>
              <a:ahLst/>
              <a:cxnLst/>
              <a:rect l="l" t="t" r="r" b="b"/>
              <a:pathLst>
                <a:path w="1464" h="1375" extrusionOk="0">
                  <a:moveTo>
                    <a:pt x="488" y="1"/>
                  </a:moveTo>
                  <a:cubicBezTo>
                    <a:pt x="374" y="1"/>
                    <a:pt x="260" y="42"/>
                    <a:pt x="163" y="123"/>
                  </a:cubicBezTo>
                  <a:cubicBezTo>
                    <a:pt x="0" y="318"/>
                    <a:pt x="0" y="578"/>
                    <a:pt x="163" y="773"/>
                  </a:cubicBezTo>
                  <a:lnTo>
                    <a:pt x="651" y="1229"/>
                  </a:lnTo>
                  <a:cubicBezTo>
                    <a:pt x="732" y="1326"/>
                    <a:pt x="846" y="1375"/>
                    <a:pt x="959" y="1375"/>
                  </a:cubicBezTo>
                  <a:cubicBezTo>
                    <a:pt x="1073" y="1375"/>
                    <a:pt x="1187" y="1326"/>
                    <a:pt x="1268" y="1229"/>
                  </a:cubicBezTo>
                  <a:cubicBezTo>
                    <a:pt x="1464" y="1066"/>
                    <a:pt x="1464" y="773"/>
                    <a:pt x="1268" y="611"/>
                  </a:cubicBezTo>
                  <a:lnTo>
                    <a:pt x="813" y="123"/>
                  </a:lnTo>
                  <a:cubicBezTo>
                    <a:pt x="716" y="42"/>
                    <a:pt x="602" y="1"/>
                    <a:pt x="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96" name="Google Shape;2296;p49"/>
            <p:cNvSpPr/>
            <p:nvPr/>
          </p:nvSpPr>
          <p:spPr>
            <a:xfrm>
              <a:off x="13713675" y="2329700"/>
              <a:ext cx="36600" cy="33775"/>
            </a:xfrm>
            <a:custGeom>
              <a:avLst/>
              <a:gdLst/>
              <a:ahLst/>
              <a:cxnLst/>
              <a:rect l="l" t="t" r="r" b="b"/>
              <a:pathLst>
                <a:path w="1464" h="1351" extrusionOk="0">
                  <a:moveTo>
                    <a:pt x="959" y="1"/>
                  </a:moveTo>
                  <a:cubicBezTo>
                    <a:pt x="846" y="1"/>
                    <a:pt x="732" y="41"/>
                    <a:pt x="651" y="123"/>
                  </a:cubicBezTo>
                  <a:lnTo>
                    <a:pt x="163" y="578"/>
                  </a:lnTo>
                  <a:cubicBezTo>
                    <a:pt x="0" y="773"/>
                    <a:pt x="0" y="1033"/>
                    <a:pt x="163" y="1228"/>
                  </a:cubicBezTo>
                  <a:cubicBezTo>
                    <a:pt x="260" y="1310"/>
                    <a:pt x="374" y="1350"/>
                    <a:pt x="488" y="1350"/>
                  </a:cubicBezTo>
                  <a:cubicBezTo>
                    <a:pt x="602" y="1350"/>
                    <a:pt x="716" y="1310"/>
                    <a:pt x="813" y="1228"/>
                  </a:cubicBezTo>
                  <a:lnTo>
                    <a:pt x="1268" y="740"/>
                  </a:lnTo>
                  <a:cubicBezTo>
                    <a:pt x="1464" y="578"/>
                    <a:pt x="1464" y="285"/>
                    <a:pt x="1268" y="123"/>
                  </a:cubicBezTo>
                  <a:cubicBezTo>
                    <a:pt x="1187" y="41"/>
                    <a:pt x="1073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97" name="Google Shape;2297;p49"/>
            <p:cNvSpPr/>
            <p:nvPr/>
          </p:nvSpPr>
          <p:spPr>
            <a:xfrm>
              <a:off x="14047000" y="2270150"/>
              <a:ext cx="33350" cy="21975"/>
            </a:xfrm>
            <a:custGeom>
              <a:avLst/>
              <a:gdLst/>
              <a:ahLst/>
              <a:cxnLst/>
              <a:rect l="l" t="t" r="r" b="b"/>
              <a:pathLst>
                <a:path w="1334" h="879" extrusionOk="0">
                  <a:moveTo>
                    <a:pt x="423" y="1"/>
                  </a:moveTo>
                  <a:cubicBezTo>
                    <a:pt x="195" y="1"/>
                    <a:pt x="0" y="196"/>
                    <a:pt x="0" y="456"/>
                  </a:cubicBezTo>
                  <a:cubicBezTo>
                    <a:pt x="0" y="683"/>
                    <a:pt x="195" y="879"/>
                    <a:pt x="423" y="879"/>
                  </a:cubicBezTo>
                  <a:lnTo>
                    <a:pt x="911" y="879"/>
                  </a:lnTo>
                  <a:cubicBezTo>
                    <a:pt x="1138" y="879"/>
                    <a:pt x="1334" y="683"/>
                    <a:pt x="1334" y="456"/>
                  </a:cubicBezTo>
                  <a:cubicBezTo>
                    <a:pt x="1334" y="196"/>
                    <a:pt x="1138" y="1"/>
                    <a:pt x="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98" name="Google Shape;2298;p49"/>
            <p:cNvSpPr/>
            <p:nvPr/>
          </p:nvSpPr>
          <p:spPr>
            <a:xfrm>
              <a:off x="14033975" y="2199025"/>
              <a:ext cx="35800" cy="34150"/>
            </a:xfrm>
            <a:custGeom>
              <a:avLst/>
              <a:gdLst/>
              <a:ahLst/>
              <a:cxnLst/>
              <a:rect l="l" t="t" r="r" b="b"/>
              <a:pathLst>
                <a:path w="1432" h="1366" extrusionOk="0">
                  <a:moveTo>
                    <a:pt x="960" y="0"/>
                  </a:moveTo>
                  <a:cubicBezTo>
                    <a:pt x="846" y="0"/>
                    <a:pt x="733" y="49"/>
                    <a:pt x="651" y="146"/>
                  </a:cubicBezTo>
                  <a:lnTo>
                    <a:pt x="163" y="602"/>
                  </a:lnTo>
                  <a:cubicBezTo>
                    <a:pt x="1" y="797"/>
                    <a:pt x="1" y="1057"/>
                    <a:pt x="163" y="1220"/>
                  </a:cubicBezTo>
                  <a:cubicBezTo>
                    <a:pt x="245" y="1317"/>
                    <a:pt x="359" y="1366"/>
                    <a:pt x="472" y="1366"/>
                  </a:cubicBezTo>
                  <a:cubicBezTo>
                    <a:pt x="586" y="1366"/>
                    <a:pt x="700" y="1317"/>
                    <a:pt x="781" y="1220"/>
                  </a:cubicBezTo>
                  <a:lnTo>
                    <a:pt x="1269" y="764"/>
                  </a:lnTo>
                  <a:cubicBezTo>
                    <a:pt x="1432" y="569"/>
                    <a:pt x="1432" y="309"/>
                    <a:pt x="1269" y="146"/>
                  </a:cubicBezTo>
                  <a:cubicBezTo>
                    <a:pt x="1188" y="49"/>
                    <a:pt x="1074" y="0"/>
                    <a:pt x="9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99" name="Google Shape;2299;p49"/>
            <p:cNvSpPr/>
            <p:nvPr/>
          </p:nvSpPr>
          <p:spPr>
            <a:xfrm>
              <a:off x="14033975" y="2329700"/>
              <a:ext cx="35800" cy="33775"/>
            </a:xfrm>
            <a:custGeom>
              <a:avLst/>
              <a:gdLst/>
              <a:ahLst/>
              <a:cxnLst/>
              <a:rect l="l" t="t" r="r" b="b"/>
              <a:pathLst>
                <a:path w="1432" h="1351" extrusionOk="0">
                  <a:moveTo>
                    <a:pt x="472" y="1"/>
                  </a:moveTo>
                  <a:cubicBezTo>
                    <a:pt x="359" y="1"/>
                    <a:pt x="245" y="41"/>
                    <a:pt x="163" y="123"/>
                  </a:cubicBezTo>
                  <a:cubicBezTo>
                    <a:pt x="1" y="285"/>
                    <a:pt x="1" y="578"/>
                    <a:pt x="163" y="740"/>
                  </a:cubicBezTo>
                  <a:lnTo>
                    <a:pt x="651" y="1228"/>
                  </a:lnTo>
                  <a:cubicBezTo>
                    <a:pt x="733" y="1310"/>
                    <a:pt x="846" y="1350"/>
                    <a:pt x="960" y="1350"/>
                  </a:cubicBezTo>
                  <a:cubicBezTo>
                    <a:pt x="1074" y="1350"/>
                    <a:pt x="1188" y="1310"/>
                    <a:pt x="1269" y="1228"/>
                  </a:cubicBezTo>
                  <a:cubicBezTo>
                    <a:pt x="1432" y="1033"/>
                    <a:pt x="1432" y="773"/>
                    <a:pt x="1269" y="578"/>
                  </a:cubicBezTo>
                  <a:lnTo>
                    <a:pt x="781" y="123"/>
                  </a:lnTo>
                  <a:cubicBezTo>
                    <a:pt x="700" y="41"/>
                    <a:pt x="586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00" name="Google Shape;2300;p49"/>
            <p:cNvSpPr/>
            <p:nvPr/>
          </p:nvSpPr>
          <p:spPr>
            <a:xfrm>
              <a:off x="13786025" y="2149825"/>
              <a:ext cx="211400" cy="237425"/>
            </a:xfrm>
            <a:custGeom>
              <a:avLst/>
              <a:gdLst/>
              <a:ahLst/>
              <a:cxnLst/>
              <a:rect l="l" t="t" r="r" b="b"/>
              <a:pathLst>
                <a:path w="8456" h="9497" extrusionOk="0">
                  <a:moveTo>
                    <a:pt x="1887" y="1"/>
                  </a:moveTo>
                  <a:cubicBezTo>
                    <a:pt x="1789" y="976"/>
                    <a:pt x="1431" y="1952"/>
                    <a:pt x="846" y="2732"/>
                  </a:cubicBezTo>
                  <a:cubicBezTo>
                    <a:pt x="293" y="3448"/>
                    <a:pt x="0" y="4326"/>
                    <a:pt x="0" y="5269"/>
                  </a:cubicBezTo>
                  <a:cubicBezTo>
                    <a:pt x="0" y="7610"/>
                    <a:pt x="1887" y="9496"/>
                    <a:pt x="4228" y="9496"/>
                  </a:cubicBezTo>
                  <a:cubicBezTo>
                    <a:pt x="6569" y="9496"/>
                    <a:pt x="8456" y="7610"/>
                    <a:pt x="8456" y="5269"/>
                  </a:cubicBezTo>
                  <a:cubicBezTo>
                    <a:pt x="8456" y="4326"/>
                    <a:pt x="8163" y="3448"/>
                    <a:pt x="7610" y="2732"/>
                  </a:cubicBezTo>
                  <a:cubicBezTo>
                    <a:pt x="7025" y="1952"/>
                    <a:pt x="6667" y="976"/>
                    <a:pt x="66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01" name="Google Shape;2301;p49"/>
            <p:cNvSpPr/>
            <p:nvPr/>
          </p:nvSpPr>
          <p:spPr>
            <a:xfrm>
              <a:off x="13856750" y="2009175"/>
              <a:ext cx="69950" cy="25225"/>
            </a:xfrm>
            <a:custGeom>
              <a:avLst/>
              <a:gdLst/>
              <a:ahLst/>
              <a:cxnLst/>
              <a:rect l="l" t="t" r="r" b="b"/>
              <a:pathLst>
                <a:path w="2798" h="1009" extrusionOk="0">
                  <a:moveTo>
                    <a:pt x="456" y="1"/>
                  </a:moveTo>
                  <a:cubicBezTo>
                    <a:pt x="196" y="1"/>
                    <a:pt x="1" y="196"/>
                    <a:pt x="1" y="456"/>
                  </a:cubicBezTo>
                  <a:lnTo>
                    <a:pt x="1" y="1009"/>
                  </a:lnTo>
                  <a:lnTo>
                    <a:pt x="2797" y="1009"/>
                  </a:lnTo>
                  <a:lnTo>
                    <a:pt x="2797" y="456"/>
                  </a:lnTo>
                  <a:cubicBezTo>
                    <a:pt x="2797" y="196"/>
                    <a:pt x="2602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02" name="Google Shape;2302;p49"/>
            <p:cNvSpPr/>
            <p:nvPr/>
          </p:nvSpPr>
          <p:spPr>
            <a:xfrm>
              <a:off x="13833175" y="2057150"/>
              <a:ext cx="117100" cy="70750"/>
            </a:xfrm>
            <a:custGeom>
              <a:avLst/>
              <a:gdLst/>
              <a:ahLst/>
              <a:cxnLst/>
              <a:rect l="l" t="t" r="r" b="b"/>
              <a:pathLst>
                <a:path w="4684" h="2830" extrusionOk="0">
                  <a:moveTo>
                    <a:pt x="456" y="0"/>
                  </a:moveTo>
                  <a:cubicBezTo>
                    <a:pt x="196" y="0"/>
                    <a:pt x="1" y="196"/>
                    <a:pt x="1" y="423"/>
                  </a:cubicBezTo>
                  <a:lnTo>
                    <a:pt x="1" y="2830"/>
                  </a:lnTo>
                  <a:lnTo>
                    <a:pt x="4683" y="2830"/>
                  </a:lnTo>
                  <a:lnTo>
                    <a:pt x="4683" y="423"/>
                  </a:lnTo>
                  <a:cubicBezTo>
                    <a:pt x="4683" y="196"/>
                    <a:pt x="4488" y="0"/>
                    <a:pt x="4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303" name="Google Shape;2303;p49"/>
          <p:cNvGrpSpPr/>
          <p:nvPr/>
        </p:nvGrpSpPr>
        <p:grpSpPr>
          <a:xfrm>
            <a:off x="5236588" y="3555673"/>
            <a:ext cx="448057" cy="371556"/>
            <a:chOff x="12869775" y="2632750"/>
            <a:chExt cx="378075" cy="307325"/>
          </a:xfrm>
        </p:grpSpPr>
        <p:sp>
          <p:nvSpPr>
            <p:cNvPr id="2304" name="Google Shape;2304;p49"/>
            <p:cNvSpPr/>
            <p:nvPr/>
          </p:nvSpPr>
          <p:spPr>
            <a:xfrm>
              <a:off x="13116925" y="2762000"/>
              <a:ext cx="49625" cy="96775"/>
            </a:xfrm>
            <a:custGeom>
              <a:avLst/>
              <a:gdLst/>
              <a:ahLst/>
              <a:cxnLst/>
              <a:rect l="l" t="t" r="r" b="b"/>
              <a:pathLst>
                <a:path w="1985" h="3871" extrusionOk="0">
                  <a:moveTo>
                    <a:pt x="1009" y="1"/>
                  </a:moveTo>
                  <a:cubicBezTo>
                    <a:pt x="456" y="1"/>
                    <a:pt x="1" y="424"/>
                    <a:pt x="1" y="977"/>
                  </a:cubicBezTo>
                  <a:lnTo>
                    <a:pt x="1" y="2863"/>
                  </a:lnTo>
                  <a:cubicBezTo>
                    <a:pt x="1" y="3448"/>
                    <a:pt x="456" y="3871"/>
                    <a:pt x="1009" y="3871"/>
                  </a:cubicBezTo>
                  <a:cubicBezTo>
                    <a:pt x="1529" y="3871"/>
                    <a:pt x="1984" y="3415"/>
                    <a:pt x="1984" y="2863"/>
                  </a:cubicBezTo>
                  <a:lnTo>
                    <a:pt x="1984" y="977"/>
                  </a:lnTo>
                  <a:cubicBezTo>
                    <a:pt x="1984" y="424"/>
                    <a:pt x="1529" y="1"/>
                    <a:pt x="10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05" name="Google Shape;2305;p49"/>
            <p:cNvSpPr/>
            <p:nvPr/>
          </p:nvSpPr>
          <p:spPr>
            <a:xfrm>
              <a:off x="12869775" y="2632750"/>
              <a:ext cx="378075" cy="307325"/>
            </a:xfrm>
            <a:custGeom>
              <a:avLst/>
              <a:gdLst/>
              <a:ahLst/>
              <a:cxnLst/>
              <a:rect l="l" t="t" r="r" b="b"/>
              <a:pathLst>
                <a:path w="15123" h="12293" extrusionOk="0">
                  <a:moveTo>
                    <a:pt x="2830" y="4293"/>
                  </a:moveTo>
                  <a:cubicBezTo>
                    <a:pt x="3058" y="4293"/>
                    <a:pt x="3253" y="4488"/>
                    <a:pt x="3253" y="4716"/>
                  </a:cubicBezTo>
                  <a:lnTo>
                    <a:pt x="3253" y="9463"/>
                  </a:lnTo>
                  <a:cubicBezTo>
                    <a:pt x="3253" y="9724"/>
                    <a:pt x="3058" y="9919"/>
                    <a:pt x="2830" y="9919"/>
                  </a:cubicBezTo>
                  <a:cubicBezTo>
                    <a:pt x="2570" y="9919"/>
                    <a:pt x="2375" y="9724"/>
                    <a:pt x="2375" y="9463"/>
                  </a:cubicBezTo>
                  <a:lnTo>
                    <a:pt x="2375" y="4716"/>
                  </a:lnTo>
                  <a:cubicBezTo>
                    <a:pt x="2375" y="4488"/>
                    <a:pt x="2570" y="4293"/>
                    <a:pt x="2830" y="4293"/>
                  </a:cubicBezTo>
                  <a:close/>
                  <a:moveTo>
                    <a:pt x="7318" y="4293"/>
                  </a:moveTo>
                  <a:cubicBezTo>
                    <a:pt x="7578" y="4293"/>
                    <a:pt x="7773" y="4488"/>
                    <a:pt x="7773" y="4716"/>
                  </a:cubicBezTo>
                  <a:cubicBezTo>
                    <a:pt x="7773" y="4976"/>
                    <a:pt x="7578" y="5171"/>
                    <a:pt x="7318" y="5171"/>
                  </a:cubicBezTo>
                  <a:lnTo>
                    <a:pt x="5887" y="5171"/>
                  </a:lnTo>
                  <a:cubicBezTo>
                    <a:pt x="5497" y="5171"/>
                    <a:pt x="5171" y="5496"/>
                    <a:pt x="5171" y="5919"/>
                  </a:cubicBezTo>
                  <a:cubicBezTo>
                    <a:pt x="5171" y="6309"/>
                    <a:pt x="5497" y="6667"/>
                    <a:pt x="5887" y="6667"/>
                  </a:cubicBezTo>
                  <a:lnTo>
                    <a:pt x="6375" y="6667"/>
                  </a:lnTo>
                  <a:cubicBezTo>
                    <a:pt x="7285" y="6667"/>
                    <a:pt x="8001" y="7382"/>
                    <a:pt x="8001" y="8293"/>
                  </a:cubicBezTo>
                  <a:cubicBezTo>
                    <a:pt x="8001" y="9171"/>
                    <a:pt x="7285" y="9919"/>
                    <a:pt x="6375" y="9919"/>
                  </a:cubicBezTo>
                  <a:lnTo>
                    <a:pt x="4944" y="9919"/>
                  </a:lnTo>
                  <a:cubicBezTo>
                    <a:pt x="4716" y="9919"/>
                    <a:pt x="4521" y="9724"/>
                    <a:pt x="4521" y="9463"/>
                  </a:cubicBezTo>
                  <a:cubicBezTo>
                    <a:pt x="4521" y="9236"/>
                    <a:pt x="4716" y="9008"/>
                    <a:pt x="4944" y="9008"/>
                  </a:cubicBezTo>
                  <a:lnTo>
                    <a:pt x="6375" y="9008"/>
                  </a:lnTo>
                  <a:cubicBezTo>
                    <a:pt x="6797" y="9008"/>
                    <a:pt x="7123" y="8683"/>
                    <a:pt x="7123" y="8293"/>
                  </a:cubicBezTo>
                  <a:cubicBezTo>
                    <a:pt x="7123" y="7870"/>
                    <a:pt x="6797" y="7545"/>
                    <a:pt x="6375" y="7545"/>
                  </a:cubicBezTo>
                  <a:lnTo>
                    <a:pt x="5887" y="7545"/>
                  </a:lnTo>
                  <a:cubicBezTo>
                    <a:pt x="5009" y="7545"/>
                    <a:pt x="4261" y="6797"/>
                    <a:pt x="4261" y="5919"/>
                  </a:cubicBezTo>
                  <a:cubicBezTo>
                    <a:pt x="4261" y="5008"/>
                    <a:pt x="5009" y="4293"/>
                    <a:pt x="5887" y="4293"/>
                  </a:cubicBezTo>
                  <a:close/>
                  <a:moveTo>
                    <a:pt x="10895" y="4293"/>
                  </a:moveTo>
                  <a:cubicBezTo>
                    <a:pt x="11870" y="4293"/>
                    <a:pt x="12748" y="5073"/>
                    <a:pt x="12748" y="6147"/>
                  </a:cubicBezTo>
                  <a:lnTo>
                    <a:pt x="12748" y="8033"/>
                  </a:lnTo>
                  <a:cubicBezTo>
                    <a:pt x="12748" y="9106"/>
                    <a:pt x="11903" y="9919"/>
                    <a:pt x="10895" y="9919"/>
                  </a:cubicBezTo>
                  <a:cubicBezTo>
                    <a:pt x="9887" y="9919"/>
                    <a:pt x="9009" y="9106"/>
                    <a:pt x="9009" y="8033"/>
                  </a:cubicBezTo>
                  <a:lnTo>
                    <a:pt x="9009" y="6147"/>
                  </a:lnTo>
                  <a:cubicBezTo>
                    <a:pt x="9009" y="5106"/>
                    <a:pt x="9887" y="4293"/>
                    <a:pt x="10895" y="4293"/>
                  </a:cubicBezTo>
                  <a:close/>
                  <a:moveTo>
                    <a:pt x="6147" y="0"/>
                  </a:moveTo>
                  <a:cubicBezTo>
                    <a:pt x="6017" y="0"/>
                    <a:pt x="5919" y="65"/>
                    <a:pt x="5822" y="130"/>
                  </a:cubicBezTo>
                  <a:lnTo>
                    <a:pt x="4066" y="1919"/>
                  </a:lnTo>
                  <a:lnTo>
                    <a:pt x="456" y="1919"/>
                  </a:lnTo>
                  <a:cubicBezTo>
                    <a:pt x="196" y="1919"/>
                    <a:pt x="1" y="2114"/>
                    <a:pt x="1" y="2342"/>
                  </a:cubicBezTo>
                  <a:lnTo>
                    <a:pt x="1" y="11837"/>
                  </a:lnTo>
                  <a:cubicBezTo>
                    <a:pt x="1" y="12065"/>
                    <a:pt x="196" y="12293"/>
                    <a:pt x="456" y="12293"/>
                  </a:cubicBezTo>
                  <a:lnTo>
                    <a:pt x="14667" y="12293"/>
                  </a:lnTo>
                  <a:cubicBezTo>
                    <a:pt x="14927" y="12293"/>
                    <a:pt x="15122" y="12065"/>
                    <a:pt x="15122" y="11837"/>
                  </a:cubicBezTo>
                  <a:lnTo>
                    <a:pt x="15122" y="2342"/>
                  </a:lnTo>
                  <a:cubicBezTo>
                    <a:pt x="15122" y="2114"/>
                    <a:pt x="14895" y="1919"/>
                    <a:pt x="14667" y="1919"/>
                  </a:cubicBezTo>
                  <a:lnTo>
                    <a:pt x="11057" y="1919"/>
                  </a:lnTo>
                  <a:lnTo>
                    <a:pt x="9301" y="130"/>
                  </a:lnTo>
                  <a:cubicBezTo>
                    <a:pt x="9204" y="65"/>
                    <a:pt x="9106" y="0"/>
                    <a:pt x="89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306" name="Google Shape;2306;p49"/>
          <p:cNvGrpSpPr/>
          <p:nvPr/>
        </p:nvGrpSpPr>
        <p:grpSpPr>
          <a:xfrm>
            <a:off x="5236588" y="1873696"/>
            <a:ext cx="448057" cy="448060"/>
            <a:chOff x="13467325" y="2614050"/>
            <a:chExt cx="378075" cy="377250"/>
          </a:xfrm>
        </p:grpSpPr>
        <p:sp>
          <p:nvSpPr>
            <p:cNvPr id="2307" name="Google Shape;2307;p49"/>
            <p:cNvSpPr/>
            <p:nvPr/>
          </p:nvSpPr>
          <p:spPr>
            <a:xfrm>
              <a:off x="13667325" y="2614050"/>
              <a:ext cx="178075" cy="377250"/>
            </a:xfrm>
            <a:custGeom>
              <a:avLst/>
              <a:gdLst/>
              <a:ahLst/>
              <a:cxnLst/>
              <a:rect l="l" t="t" r="r" b="b"/>
              <a:pathLst>
                <a:path w="7123" h="15090" extrusionOk="0">
                  <a:moveTo>
                    <a:pt x="4748" y="7122"/>
                  </a:moveTo>
                  <a:cubicBezTo>
                    <a:pt x="4976" y="7122"/>
                    <a:pt x="5171" y="7317"/>
                    <a:pt x="5171" y="7545"/>
                  </a:cubicBezTo>
                  <a:cubicBezTo>
                    <a:pt x="5171" y="7805"/>
                    <a:pt x="4976" y="8000"/>
                    <a:pt x="4748" y="8000"/>
                  </a:cubicBezTo>
                  <a:lnTo>
                    <a:pt x="1887" y="8000"/>
                  </a:lnTo>
                  <a:cubicBezTo>
                    <a:pt x="1659" y="8000"/>
                    <a:pt x="1464" y="7805"/>
                    <a:pt x="1464" y="7545"/>
                  </a:cubicBezTo>
                  <a:cubicBezTo>
                    <a:pt x="1464" y="7317"/>
                    <a:pt x="1659" y="7122"/>
                    <a:pt x="1887" y="7122"/>
                  </a:cubicBezTo>
                  <a:close/>
                  <a:moveTo>
                    <a:pt x="1" y="0"/>
                  </a:moveTo>
                  <a:lnTo>
                    <a:pt x="1" y="33"/>
                  </a:lnTo>
                  <a:lnTo>
                    <a:pt x="1" y="15089"/>
                  </a:lnTo>
                  <a:cubicBezTo>
                    <a:pt x="3968" y="14862"/>
                    <a:pt x="7122" y="11577"/>
                    <a:pt x="7122" y="7545"/>
                  </a:cubicBezTo>
                  <a:cubicBezTo>
                    <a:pt x="7122" y="3545"/>
                    <a:pt x="3968" y="22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08" name="Google Shape;2308;p49"/>
            <p:cNvSpPr/>
            <p:nvPr/>
          </p:nvSpPr>
          <p:spPr>
            <a:xfrm>
              <a:off x="13467325" y="2614850"/>
              <a:ext cx="178075" cy="376450"/>
            </a:xfrm>
            <a:custGeom>
              <a:avLst/>
              <a:gdLst/>
              <a:ahLst/>
              <a:cxnLst/>
              <a:rect l="l" t="t" r="r" b="b"/>
              <a:pathLst>
                <a:path w="7123" h="15058" extrusionOk="0">
                  <a:moveTo>
                    <a:pt x="3806" y="5659"/>
                  </a:moveTo>
                  <a:cubicBezTo>
                    <a:pt x="4033" y="5659"/>
                    <a:pt x="4228" y="5854"/>
                    <a:pt x="4228" y="6115"/>
                  </a:cubicBezTo>
                  <a:lnTo>
                    <a:pt x="4228" y="7090"/>
                  </a:lnTo>
                  <a:lnTo>
                    <a:pt x="5204" y="7090"/>
                  </a:lnTo>
                  <a:cubicBezTo>
                    <a:pt x="5464" y="7090"/>
                    <a:pt x="5659" y="7285"/>
                    <a:pt x="5659" y="7545"/>
                  </a:cubicBezTo>
                  <a:cubicBezTo>
                    <a:pt x="5659" y="7773"/>
                    <a:pt x="5464" y="7968"/>
                    <a:pt x="5204" y="7968"/>
                  </a:cubicBezTo>
                  <a:lnTo>
                    <a:pt x="4228" y="7968"/>
                  </a:lnTo>
                  <a:lnTo>
                    <a:pt x="4228" y="8944"/>
                  </a:lnTo>
                  <a:cubicBezTo>
                    <a:pt x="4228" y="9204"/>
                    <a:pt x="4033" y="9399"/>
                    <a:pt x="3806" y="9399"/>
                  </a:cubicBezTo>
                  <a:cubicBezTo>
                    <a:pt x="3545" y="9399"/>
                    <a:pt x="3350" y="9204"/>
                    <a:pt x="3350" y="8944"/>
                  </a:cubicBezTo>
                  <a:lnTo>
                    <a:pt x="3350" y="7968"/>
                  </a:lnTo>
                  <a:lnTo>
                    <a:pt x="2375" y="7968"/>
                  </a:lnTo>
                  <a:cubicBezTo>
                    <a:pt x="2114" y="7968"/>
                    <a:pt x="1919" y="7773"/>
                    <a:pt x="1919" y="7545"/>
                  </a:cubicBezTo>
                  <a:cubicBezTo>
                    <a:pt x="1919" y="7285"/>
                    <a:pt x="2114" y="7090"/>
                    <a:pt x="2375" y="7090"/>
                  </a:cubicBezTo>
                  <a:lnTo>
                    <a:pt x="3350" y="7090"/>
                  </a:lnTo>
                  <a:lnTo>
                    <a:pt x="3350" y="6115"/>
                  </a:lnTo>
                  <a:cubicBezTo>
                    <a:pt x="3350" y="5854"/>
                    <a:pt x="3545" y="5659"/>
                    <a:pt x="3806" y="5659"/>
                  </a:cubicBezTo>
                  <a:close/>
                  <a:moveTo>
                    <a:pt x="7123" y="1"/>
                  </a:moveTo>
                  <a:cubicBezTo>
                    <a:pt x="3155" y="229"/>
                    <a:pt x="1" y="3513"/>
                    <a:pt x="1" y="7545"/>
                  </a:cubicBezTo>
                  <a:cubicBezTo>
                    <a:pt x="1" y="11545"/>
                    <a:pt x="3155" y="14830"/>
                    <a:pt x="7123" y="15057"/>
                  </a:cubicBezTo>
                  <a:lnTo>
                    <a:pt x="71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309" name="Google Shape;2309;p49"/>
          <p:cNvGrpSpPr/>
          <p:nvPr/>
        </p:nvGrpSpPr>
        <p:grpSpPr>
          <a:xfrm>
            <a:off x="1154165" y="3522759"/>
            <a:ext cx="448046" cy="437384"/>
            <a:chOff x="9499125" y="3926200"/>
            <a:chExt cx="379700" cy="377250"/>
          </a:xfrm>
        </p:grpSpPr>
        <p:sp>
          <p:nvSpPr>
            <p:cNvPr id="2310" name="Google Shape;2310;p49"/>
            <p:cNvSpPr/>
            <p:nvPr/>
          </p:nvSpPr>
          <p:spPr>
            <a:xfrm>
              <a:off x="9499925" y="3926200"/>
              <a:ext cx="69950" cy="69150"/>
            </a:xfrm>
            <a:custGeom>
              <a:avLst/>
              <a:gdLst/>
              <a:ahLst/>
              <a:cxnLst/>
              <a:rect l="l" t="t" r="r" b="b"/>
              <a:pathLst>
                <a:path w="2798" h="2766" extrusionOk="0">
                  <a:moveTo>
                    <a:pt x="456" y="1"/>
                  </a:moveTo>
                  <a:cubicBezTo>
                    <a:pt x="196" y="1"/>
                    <a:pt x="1" y="196"/>
                    <a:pt x="1" y="424"/>
                  </a:cubicBezTo>
                  <a:lnTo>
                    <a:pt x="1" y="2342"/>
                  </a:lnTo>
                  <a:cubicBezTo>
                    <a:pt x="1" y="2570"/>
                    <a:pt x="196" y="2765"/>
                    <a:pt x="456" y="2765"/>
                  </a:cubicBezTo>
                  <a:cubicBezTo>
                    <a:pt x="684" y="2765"/>
                    <a:pt x="879" y="2570"/>
                    <a:pt x="879" y="2342"/>
                  </a:cubicBezTo>
                  <a:lnTo>
                    <a:pt x="879" y="879"/>
                  </a:lnTo>
                  <a:lnTo>
                    <a:pt x="2342" y="879"/>
                  </a:lnTo>
                  <a:cubicBezTo>
                    <a:pt x="2602" y="879"/>
                    <a:pt x="2798" y="684"/>
                    <a:pt x="2798" y="424"/>
                  </a:cubicBezTo>
                  <a:cubicBezTo>
                    <a:pt x="2798" y="196"/>
                    <a:pt x="2602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11" name="Google Shape;2311;p49"/>
            <p:cNvSpPr/>
            <p:nvPr/>
          </p:nvSpPr>
          <p:spPr>
            <a:xfrm>
              <a:off x="9499925" y="4234325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456" y="1"/>
                  </a:moveTo>
                  <a:cubicBezTo>
                    <a:pt x="196" y="1"/>
                    <a:pt x="1" y="196"/>
                    <a:pt x="1" y="424"/>
                  </a:cubicBezTo>
                  <a:lnTo>
                    <a:pt x="1" y="2342"/>
                  </a:lnTo>
                  <a:cubicBezTo>
                    <a:pt x="1" y="2570"/>
                    <a:pt x="196" y="2765"/>
                    <a:pt x="456" y="2765"/>
                  </a:cubicBezTo>
                  <a:lnTo>
                    <a:pt x="2342" y="2765"/>
                  </a:lnTo>
                  <a:cubicBezTo>
                    <a:pt x="2602" y="2765"/>
                    <a:pt x="2798" y="2570"/>
                    <a:pt x="2798" y="2342"/>
                  </a:cubicBezTo>
                  <a:cubicBezTo>
                    <a:pt x="2798" y="2082"/>
                    <a:pt x="2602" y="1887"/>
                    <a:pt x="2342" y="1887"/>
                  </a:cubicBezTo>
                  <a:lnTo>
                    <a:pt x="879" y="1887"/>
                  </a:lnTo>
                  <a:lnTo>
                    <a:pt x="879" y="424"/>
                  </a:lnTo>
                  <a:cubicBezTo>
                    <a:pt x="879" y="196"/>
                    <a:pt x="684" y="1"/>
                    <a:pt x="4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12" name="Google Shape;2312;p49"/>
            <p:cNvSpPr/>
            <p:nvPr/>
          </p:nvSpPr>
          <p:spPr>
            <a:xfrm>
              <a:off x="9808050" y="3926200"/>
              <a:ext cx="69950" cy="69150"/>
            </a:xfrm>
            <a:custGeom>
              <a:avLst/>
              <a:gdLst/>
              <a:ahLst/>
              <a:cxnLst/>
              <a:rect l="l" t="t" r="r" b="b"/>
              <a:pathLst>
                <a:path w="2798" h="2766" extrusionOk="0">
                  <a:moveTo>
                    <a:pt x="456" y="1"/>
                  </a:moveTo>
                  <a:cubicBezTo>
                    <a:pt x="196" y="1"/>
                    <a:pt x="1" y="196"/>
                    <a:pt x="1" y="424"/>
                  </a:cubicBezTo>
                  <a:cubicBezTo>
                    <a:pt x="1" y="684"/>
                    <a:pt x="196" y="879"/>
                    <a:pt x="456" y="879"/>
                  </a:cubicBezTo>
                  <a:lnTo>
                    <a:pt x="1887" y="879"/>
                  </a:lnTo>
                  <a:lnTo>
                    <a:pt x="1887" y="2342"/>
                  </a:lnTo>
                  <a:cubicBezTo>
                    <a:pt x="1887" y="2570"/>
                    <a:pt x="2082" y="2765"/>
                    <a:pt x="2342" y="2765"/>
                  </a:cubicBezTo>
                  <a:cubicBezTo>
                    <a:pt x="2602" y="2765"/>
                    <a:pt x="2798" y="2570"/>
                    <a:pt x="2798" y="2342"/>
                  </a:cubicBezTo>
                  <a:lnTo>
                    <a:pt x="2798" y="424"/>
                  </a:lnTo>
                  <a:cubicBezTo>
                    <a:pt x="2798" y="196"/>
                    <a:pt x="2602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13" name="Google Shape;2313;p49"/>
            <p:cNvSpPr/>
            <p:nvPr/>
          </p:nvSpPr>
          <p:spPr>
            <a:xfrm>
              <a:off x="9808050" y="4234325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2342" y="1"/>
                  </a:moveTo>
                  <a:cubicBezTo>
                    <a:pt x="2115" y="1"/>
                    <a:pt x="1887" y="196"/>
                    <a:pt x="1887" y="456"/>
                  </a:cubicBezTo>
                  <a:lnTo>
                    <a:pt x="1887" y="1887"/>
                  </a:lnTo>
                  <a:lnTo>
                    <a:pt x="456" y="1887"/>
                  </a:lnTo>
                  <a:cubicBezTo>
                    <a:pt x="196" y="1887"/>
                    <a:pt x="1" y="2082"/>
                    <a:pt x="1" y="2342"/>
                  </a:cubicBezTo>
                  <a:cubicBezTo>
                    <a:pt x="1" y="2570"/>
                    <a:pt x="196" y="2765"/>
                    <a:pt x="456" y="2765"/>
                  </a:cubicBezTo>
                  <a:lnTo>
                    <a:pt x="2342" y="2765"/>
                  </a:lnTo>
                  <a:cubicBezTo>
                    <a:pt x="2602" y="2765"/>
                    <a:pt x="2798" y="2570"/>
                    <a:pt x="2798" y="2342"/>
                  </a:cubicBezTo>
                  <a:lnTo>
                    <a:pt x="2798" y="424"/>
                  </a:lnTo>
                  <a:cubicBezTo>
                    <a:pt x="2798" y="196"/>
                    <a:pt x="2602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14" name="Google Shape;2314;p49"/>
            <p:cNvSpPr/>
            <p:nvPr/>
          </p:nvSpPr>
          <p:spPr>
            <a:xfrm>
              <a:off x="9499125" y="4020725"/>
              <a:ext cx="209775" cy="164850"/>
            </a:xfrm>
            <a:custGeom>
              <a:avLst/>
              <a:gdLst/>
              <a:ahLst/>
              <a:cxnLst/>
              <a:rect l="l" t="t" r="r" b="b"/>
              <a:pathLst>
                <a:path w="8391" h="6594" extrusionOk="0">
                  <a:moveTo>
                    <a:pt x="6163" y="0"/>
                  </a:moveTo>
                  <a:cubicBezTo>
                    <a:pt x="6049" y="0"/>
                    <a:pt x="5935" y="41"/>
                    <a:pt x="5854" y="122"/>
                  </a:cubicBezTo>
                  <a:lnTo>
                    <a:pt x="163" y="5813"/>
                  </a:lnTo>
                  <a:cubicBezTo>
                    <a:pt x="33" y="5943"/>
                    <a:pt x="0" y="6138"/>
                    <a:pt x="65" y="6301"/>
                  </a:cubicBezTo>
                  <a:cubicBezTo>
                    <a:pt x="130" y="6464"/>
                    <a:pt x="293" y="6594"/>
                    <a:pt x="488" y="6594"/>
                  </a:cubicBezTo>
                  <a:lnTo>
                    <a:pt x="4911" y="6594"/>
                  </a:lnTo>
                  <a:cubicBezTo>
                    <a:pt x="4748" y="6106"/>
                    <a:pt x="4878" y="5553"/>
                    <a:pt x="5236" y="5195"/>
                  </a:cubicBezTo>
                  <a:lnTo>
                    <a:pt x="8390" y="2041"/>
                  </a:lnTo>
                  <a:lnTo>
                    <a:pt x="6472" y="122"/>
                  </a:lnTo>
                  <a:cubicBezTo>
                    <a:pt x="6390" y="41"/>
                    <a:pt x="6277" y="0"/>
                    <a:pt x="6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15" name="Google Shape;2315;p49"/>
            <p:cNvSpPr/>
            <p:nvPr/>
          </p:nvSpPr>
          <p:spPr>
            <a:xfrm>
              <a:off x="9641400" y="4056500"/>
              <a:ext cx="237425" cy="129075"/>
            </a:xfrm>
            <a:custGeom>
              <a:avLst/>
              <a:gdLst/>
              <a:ahLst/>
              <a:cxnLst/>
              <a:rect l="l" t="t" r="r" b="b"/>
              <a:pathLst>
                <a:path w="9497" h="5163" extrusionOk="0">
                  <a:moveTo>
                    <a:pt x="4744" y="0"/>
                  </a:moveTo>
                  <a:cubicBezTo>
                    <a:pt x="4634" y="0"/>
                    <a:pt x="4521" y="41"/>
                    <a:pt x="4423" y="122"/>
                  </a:cubicBezTo>
                  <a:lnTo>
                    <a:pt x="163" y="4382"/>
                  </a:lnTo>
                  <a:cubicBezTo>
                    <a:pt x="33" y="4512"/>
                    <a:pt x="0" y="4707"/>
                    <a:pt x="65" y="4870"/>
                  </a:cubicBezTo>
                  <a:cubicBezTo>
                    <a:pt x="130" y="5033"/>
                    <a:pt x="293" y="5163"/>
                    <a:pt x="488" y="5163"/>
                  </a:cubicBezTo>
                  <a:lnTo>
                    <a:pt x="9008" y="5163"/>
                  </a:lnTo>
                  <a:cubicBezTo>
                    <a:pt x="9171" y="5163"/>
                    <a:pt x="9333" y="5033"/>
                    <a:pt x="9431" y="4870"/>
                  </a:cubicBezTo>
                  <a:cubicBezTo>
                    <a:pt x="9496" y="4707"/>
                    <a:pt x="9464" y="4512"/>
                    <a:pt x="9333" y="4382"/>
                  </a:cubicBezTo>
                  <a:lnTo>
                    <a:pt x="5041" y="122"/>
                  </a:lnTo>
                  <a:cubicBezTo>
                    <a:pt x="4960" y="41"/>
                    <a:pt x="4854" y="0"/>
                    <a:pt x="47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p50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بیایید </a:t>
            </a:r>
            <a:r>
              <a:rPr lang="en-US" dirty="0">
                <a:cs typeface="B Nazanin" panose="00000400000000000000" pitchFamily="2" charset="-78"/>
              </a:rPr>
              <a:t>ISO </a:t>
            </a:r>
            <a:r>
              <a:rPr lang="fa-IR" dirty="0">
                <a:cs typeface="B Nazanin" panose="00000400000000000000" pitchFamily="2" charset="-78"/>
              </a:rPr>
              <a:t>را توضیح دهیم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2321" name="Google Shape;2321;p50"/>
          <p:cNvGrpSpPr/>
          <p:nvPr/>
        </p:nvGrpSpPr>
        <p:grpSpPr>
          <a:xfrm>
            <a:off x="1720618" y="3465325"/>
            <a:ext cx="5702775" cy="615600"/>
            <a:chOff x="588575" y="2789100"/>
            <a:chExt cx="1299600" cy="615600"/>
          </a:xfrm>
        </p:grpSpPr>
        <p:sp>
          <p:nvSpPr>
            <p:cNvPr id="2322" name="Google Shape;2322;p50"/>
            <p:cNvSpPr/>
            <p:nvPr/>
          </p:nvSpPr>
          <p:spPr>
            <a:xfrm>
              <a:off x="588575" y="2789100"/>
              <a:ext cx="1299600" cy="6156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23" name="Google Shape;2323;p50"/>
            <p:cNvSpPr/>
            <p:nvPr/>
          </p:nvSpPr>
          <p:spPr>
            <a:xfrm>
              <a:off x="608505" y="2875800"/>
              <a:ext cx="1259400" cy="441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2700" dirty="0">
                  <a:solidFill>
                    <a:schemeClr val="dk2"/>
                  </a:solidFill>
                  <a:latin typeface="Just Another Hand"/>
                  <a:ea typeface="Just Another Hand"/>
                  <a:cs typeface="B Nazanin" panose="00000400000000000000" pitchFamily="2" charset="-78"/>
                  <a:sym typeface="Just Another Hand"/>
                </a:rPr>
                <a:t>حساسیت به نور</a:t>
              </a:r>
              <a:endParaRPr sz="2700" dirty="0">
                <a:solidFill>
                  <a:schemeClr val="dk2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endParaRPr>
            </a:p>
          </p:txBody>
        </p:sp>
      </p:grpSp>
      <p:sp>
        <p:nvSpPr>
          <p:cNvPr id="2324" name="Google Shape;2324;p50"/>
          <p:cNvSpPr txBox="1"/>
          <p:nvPr/>
        </p:nvSpPr>
        <p:spPr>
          <a:xfrm>
            <a:off x="1537207" y="2097925"/>
            <a:ext cx="630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100</a:t>
            </a:r>
            <a:endParaRPr sz="270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2325" name="Google Shape;2325;p50"/>
          <p:cNvSpPr txBox="1"/>
          <p:nvPr/>
        </p:nvSpPr>
        <p:spPr>
          <a:xfrm>
            <a:off x="6904175" y="2097925"/>
            <a:ext cx="6294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6400</a:t>
            </a:r>
            <a:endParaRPr sz="270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2326" name="Google Shape;2326;p50"/>
          <p:cNvSpPr txBox="1"/>
          <p:nvPr/>
        </p:nvSpPr>
        <p:spPr>
          <a:xfrm>
            <a:off x="6009680" y="2097925"/>
            <a:ext cx="630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3200</a:t>
            </a:r>
            <a:endParaRPr sz="270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2327" name="Google Shape;2327;p50"/>
          <p:cNvSpPr txBox="1"/>
          <p:nvPr/>
        </p:nvSpPr>
        <p:spPr>
          <a:xfrm>
            <a:off x="5115186" y="2097925"/>
            <a:ext cx="630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1600</a:t>
            </a:r>
            <a:endParaRPr sz="270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2328" name="Google Shape;2328;p50"/>
          <p:cNvSpPr txBox="1"/>
          <p:nvPr/>
        </p:nvSpPr>
        <p:spPr>
          <a:xfrm>
            <a:off x="4220691" y="2097925"/>
            <a:ext cx="630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800</a:t>
            </a:r>
            <a:endParaRPr sz="270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2329" name="Google Shape;2329;p50"/>
          <p:cNvSpPr txBox="1"/>
          <p:nvPr/>
        </p:nvSpPr>
        <p:spPr>
          <a:xfrm>
            <a:off x="3326196" y="2097925"/>
            <a:ext cx="630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400</a:t>
            </a:r>
            <a:endParaRPr sz="270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2330" name="Google Shape;2330;p50"/>
          <p:cNvSpPr txBox="1"/>
          <p:nvPr/>
        </p:nvSpPr>
        <p:spPr>
          <a:xfrm>
            <a:off x="2431702" y="2097925"/>
            <a:ext cx="630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200</a:t>
            </a:r>
            <a:endParaRPr sz="270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2331" name="Google Shape;2331;p50"/>
          <p:cNvSpPr txBox="1"/>
          <p:nvPr/>
        </p:nvSpPr>
        <p:spPr>
          <a:xfrm>
            <a:off x="1610443" y="1585825"/>
            <a:ext cx="1142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سر و صدای کمتر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2332" name="Google Shape;2332;p50"/>
          <p:cNvSpPr txBox="1"/>
          <p:nvPr/>
        </p:nvSpPr>
        <p:spPr>
          <a:xfrm>
            <a:off x="6380168" y="1585825"/>
            <a:ext cx="1142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سر و صدای بیشتر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cxnSp>
        <p:nvCxnSpPr>
          <p:cNvPr id="2333" name="Google Shape;2333;p50"/>
          <p:cNvCxnSpPr>
            <a:stCxn id="2331" idx="3"/>
            <a:endCxn id="2332" idx="1"/>
          </p:cNvCxnSpPr>
          <p:nvPr/>
        </p:nvCxnSpPr>
        <p:spPr>
          <a:xfrm>
            <a:off x="2752543" y="1785925"/>
            <a:ext cx="36276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triangle" w="med" len="med"/>
            <a:tailEnd type="triangle" w="med" len="med"/>
          </a:ln>
        </p:spPr>
      </p:cxnSp>
      <p:cxnSp>
        <p:nvCxnSpPr>
          <p:cNvPr id="2334" name="Google Shape;2334;p50"/>
          <p:cNvCxnSpPr>
            <a:stCxn id="2324" idx="3"/>
            <a:endCxn id="2330" idx="1"/>
          </p:cNvCxnSpPr>
          <p:nvPr/>
        </p:nvCxnSpPr>
        <p:spPr>
          <a:xfrm>
            <a:off x="2168107" y="2398075"/>
            <a:ext cx="263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2335" name="Google Shape;2335;p50"/>
          <p:cNvCxnSpPr>
            <a:stCxn id="2330" idx="3"/>
            <a:endCxn id="2329" idx="1"/>
          </p:cNvCxnSpPr>
          <p:nvPr/>
        </p:nvCxnSpPr>
        <p:spPr>
          <a:xfrm>
            <a:off x="3062602" y="2398075"/>
            <a:ext cx="263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2336" name="Google Shape;2336;p50"/>
          <p:cNvCxnSpPr>
            <a:stCxn id="2329" idx="3"/>
            <a:endCxn id="2328" idx="1"/>
          </p:cNvCxnSpPr>
          <p:nvPr/>
        </p:nvCxnSpPr>
        <p:spPr>
          <a:xfrm>
            <a:off x="3957096" y="2398075"/>
            <a:ext cx="263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2337" name="Google Shape;2337;p50"/>
          <p:cNvCxnSpPr>
            <a:stCxn id="2328" idx="3"/>
            <a:endCxn id="2327" idx="1"/>
          </p:cNvCxnSpPr>
          <p:nvPr/>
        </p:nvCxnSpPr>
        <p:spPr>
          <a:xfrm>
            <a:off x="4851591" y="2398075"/>
            <a:ext cx="263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2338" name="Google Shape;2338;p50"/>
          <p:cNvCxnSpPr>
            <a:stCxn id="2327" idx="3"/>
            <a:endCxn id="2326" idx="1"/>
          </p:cNvCxnSpPr>
          <p:nvPr/>
        </p:nvCxnSpPr>
        <p:spPr>
          <a:xfrm>
            <a:off x="5746086" y="2398075"/>
            <a:ext cx="263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2339" name="Google Shape;2339;p50"/>
          <p:cNvCxnSpPr>
            <a:stCxn id="2326" idx="3"/>
            <a:endCxn id="2325" idx="1"/>
          </p:cNvCxnSpPr>
          <p:nvPr/>
        </p:nvCxnSpPr>
        <p:spPr>
          <a:xfrm>
            <a:off x="6640580" y="2398075"/>
            <a:ext cx="263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2340" name="Google Shape;2340;p50"/>
          <p:cNvSpPr txBox="1"/>
          <p:nvPr/>
        </p:nvSpPr>
        <p:spPr>
          <a:xfrm>
            <a:off x="1610443" y="2774125"/>
            <a:ext cx="1142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تیزتر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2341" name="Google Shape;2341;p50"/>
          <p:cNvSpPr txBox="1"/>
          <p:nvPr/>
        </p:nvSpPr>
        <p:spPr>
          <a:xfrm>
            <a:off x="6380168" y="2774125"/>
            <a:ext cx="1142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کیفیت پایین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cxnSp>
        <p:nvCxnSpPr>
          <p:cNvPr id="2342" name="Google Shape;2342;p50"/>
          <p:cNvCxnSpPr>
            <a:stCxn id="2340" idx="3"/>
            <a:endCxn id="2341" idx="1"/>
          </p:cNvCxnSpPr>
          <p:nvPr/>
        </p:nvCxnSpPr>
        <p:spPr>
          <a:xfrm>
            <a:off x="2752543" y="2974225"/>
            <a:ext cx="36276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triangle" w="med" len="med"/>
            <a:tailEnd type="triangl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51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یا شاید پنج ستون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48" name="Google Shape;2348;p51"/>
          <p:cNvSpPr txBox="1">
            <a:spLocks noGrp="1"/>
          </p:cNvSpPr>
          <p:nvPr>
            <p:ph type="subTitle" idx="1"/>
          </p:nvPr>
        </p:nvSpPr>
        <p:spPr>
          <a:xfrm>
            <a:off x="713250" y="3559451"/>
            <a:ext cx="24003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49" name="Google Shape;2349;p51"/>
          <p:cNvSpPr txBox="1">
            <a:spLocks noGrp="1"/>
          </p:cNvSpPr>
          <p:nvPr>
            <p:ph type="subTitle" idx="2"/>
          </p:nvPr>
        </p:nvSpPr>
        <p:spPr>
          <a:xfrm>
            <a:off x="713250" y="3050024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400000000000000" pitchFamily="2" charset="-78"/>
              </a:rPr>
              <a:t>عنوان در اینجا</a:t>
            </a:r>
          </a:p>
        </p:txBody>
      </p:sp>
      <p:sp>
        <p:nvSpPr>
          <p:cNvPr id="2350" name="Google Shape;2350;p51"/>
          <p:cNvSpPr txBox="1">
            <a:spLocks noGrp="1"/>
          </p:cNvSpPr>
          <p:nvPr>
            <p:ph type="subTitle" idx="3"/>
          </p:nvPr>
        </p:nvSpPr>
        <p:spPr>
          <a:xfrm>
            <a:off x="6030450" y="3559451"/>
            <a:ext cx="24003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51" name="Google Shape;2351;p51"/>
          <p:cNvSpPr txBox="1">
            <a:spLocks noGrp="1"/>
          </p:cNvSpPr>
          <p:nvPr>
            <p:ph type="subTitle" idx="4"/>
          </p:nvPr>
        </p:nvSpPr>
        <p:spPr>
          <a:xfrm>
            <a:off x="6030450" y="3050024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400000000000000" pitchFamily="2" charset="-78"/>
              </a:rPr>
              <a:t>عنوان در اینجا</a:t>
            </a:r>
          </a:p>
        </p:txBody>
      </p:sp>
      <p:sp>
        <p:nvSpPr>
          <p:cNvPr id="2352" name="Google Shape;2352;p51"/>
          <p:cNvSpPr txBox="1">
            <a:spLocks noGrp="1"/>
          </p:cNvSpPr>
          <p:nvPr>
            <p:ph type="subTitle" idx="5"/>
          </p:nvPr>
        </p:nvSpPr>
        <p:spPr>
          <a:xfrm>
            <a:off x="3371850" y="3559451"/>
            <a:ext cx="24003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53" name="Google Shape;2353;p51"/>
          <p:cNvSpPr txBox="1">
            <a:spLocks noGrp="1"/>
          </p:cNvSpPr>
          <p:nvPr>
            <p:ph type="subTitle" idx="6"/>
          </p:nvPr>
        </p:nvSpPr>
        <p:spPr>
          <a:xfrm>
            <a:off x="3371850" y="3050024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400000000000000" pitchFamily="2" charset="-78"/>
              </a:rPr>
              <a:t>عنوان در اینجا</a:t>
            </a:r>
          </a:p>
        </p:txBody>
      </p:sp>
      <p:sp>
        <p:nvSpPr>
          <p:cNvPr id="2354" name="Google Shape;2354;p51"/>
          <p:cNvSpPr txBox="1">
            <a:spLocks noGrp="1"/>
          </p:cNvSpPr>
          <p:nvPr>
            <p:ph type="subTitle" idx="7"/>
          </p:nvPr>
        </p:nvSpPr>
        <p:spPr>
          <a:xfrm>
            <a:off x="2042538" y="1914552"/>
            <a:ext cx="24003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55" name="Google Shape;2355;p51"/>
          <p:cNvSpPr txBox="1">
            <a:spLocks noGrp="1"/>
          </p:cNvSpPr>
          <p:nvPr>
            <p:ph type="subTitle" idx="8"/>
          </p:nvPr>
        </p:nvSpPr>
        <p:spPr>
          <a:xfrm>
            <a:off x="2042538" y="1405125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400000000000000" pitchFamily="2" charset="-78"/>
              </a:rPr>
              <a:t>عنوان در اینجا</a:t>
            </a:r>
          </a:p>
        </p:txBody>
      </p:sp>
      <p:sp>
        <p:nvSpPr>
          <p:cNvPr id="2356" name="Google Shape;2356;p51"/>
          <p:cNvSpPr txBox="1">
            <a:spLocks noGrp="1"/>
          </p:cNvSpPr>
          <p:nvPr>
            <p:ph type="subTitle" idx="9"/>
          </p:nvPr>
        </p:nvSpPr>
        <p:spPr>
          <a:xfrm>
            <a:off x="4701163" y="1914552"/>
            <a:ext cx="24003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57" name="Google Shape;2357;p51"/>
          <p:cNvSpPr txBox="1">
            <a:spLocks noGrp="1"/>
          </p:cNvSpPr>
          <p:nvPr>
            <p:ph type="subTitle" idx="13"/>
          </p:nvPr>
        </p:nvSpPr>
        <p:spPr>
          <a:xfrm>
            <a:off x="4701163" y="1405125"/>
            <a:ext cx="24003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400000000000000" pitchFamily="2" charset="-78"/>
              </a:rPr>
              <a:t>عنوان در اینجا</a:t>
            </a:r>
            <a:endParaRPr sz="2000" dirty="0">
              <a:cs typeface="B Nazanin" panose="00000400000000000000" pitchFamily="2" charset="-78"/>
            </a:endParaRPr>
          </a:p>
        </p:txBody>
      </p:sp>
      <p:grpSp>
        <p:nvGrpSpPr>
          <p:cNvPr id="2358" name="Google Shape;2358;p51"/>
          <p:cNvGrpSpPr/>
          <p:nvPr/>
        </p:nvGrpSpPr>
        <p:grpSpPr>
          <a:xfrm flipH="1">
            <a:off x="537729" y="1155078"/>
            <a:ext cx="943948" cy="945907"/>
            <a:chOff x="1181112" y="-5606169"/>
            <a:chExt cx="1323168" cy="1225268"/>
          </a:xfrm>
        </p:grpSpPr>
        <p:sp>
          <p:nvSpPr>
            <p:cNvPr id="2359" name="Google Shape;2359;p51"/>
            <p:cNvSpPr/>
            <p:nvPr/>
          </p:nvSpPr>
          <p:spPr>
            <a:xfrm>
              <a:off x="1297087" y="-5547551"/>
              <a:ext cx="1207192" cy="1166650"/>
            </a:xfrm>
            <a:custGeom>
              <a:avLst/>
              <a:gdLst/>
              <a:ahLst/>
              <a:cxnLst/>
              <a:rect l="l" t="t" r="r" b="b"/>
              <a:pathLst>
                <a:path w="21320" h="20604" extrusionOk="0">
                  <a:moveTo>
                    <a:pt x="17920" y="0"/>
                  </a:moveTo>
                  <a:cubicBezTo>
                    <a:pt x="17734" y="0"/>
                    <a:pt x="17551" y="20"/>
                    <a:pt x="17380" y="51"/>
                  </a:cubicBezTo>
                  <a:cubicBezTo>
                    <a:pt x="16847" y="136"/>
                    <a:pt x="16315" y="221"/>
                    <a:pt x="15782" y="307"/>
                  </a:cubicBezTo>
                  <a:cubicBezTo>
                    <a:pt x="14526" y="520"/>
                    <a:pt x="13291" y="796"/>
                    <a:pt x="12055" y="1137"/>
                  </a:cubicBezTo>
                  <a:cubicBezTo>
                    <a:pt x="11267" y="1350"/>
                    <a:pt x="10479" y="1521"/>
                    <a:pt x="9670" y="1670"/>
                  </a:cubicBezTo>
                  <a:cubicBezTo>
                    <a:pt x="8925" y="1797"/>
                    <a:pt x="8179" y="1925"/>
                    <a:pt x="7412" y="2053"/>
                  </a:cubicBezTo>
                  <a:cubicBezTo>
                    <a:pt x="7008" y="2117"/>
                    <a:pt x="6603" y="2202"/>
                    <a:pt x="6198" y="2287"/>
                  </a:cubicBezTo>
                  <a:cubicBezTo>
                    <a:pt x="5197" y="2458"/>
                    <a:pt x="4196" y="2628"/>
                    <a:pt x="3195" y="2841"/>
                  </a:cubicBezTo>
                  <a:cubicBezTo>
                    <a:pt x="2471" y="2990"/>
                    <a:pt x="1747" y="3182"/>
                    <a:pt x="1002" y="3352"/>
                  </a:cubicBezTo>
                  <a:cubicBezTo>
                    <a:pt x="725" y="3416"/>
                    <a:pt x="448" y="3480"/>
                    <a:pt x="150" y="3501"/>
                  </a:cubicBezTo>
                  <a:cubicBezTo>
                    <a:pt x="107" y="3501"/>
                    <a:pt x="43" y="3501"/>
                    <a:pt x="1" y="3523"/>
                  </a:cubicBezTo>
                  <a:cubicBezTo>
                    <a:pt x="1" y="3565"/>
                    <a:pt x="1" y="3586"/>
                    <a:pt x="1" y="3629"/>
                  </a:cubicBezTo>
                  <a:cubicBezTo>
                    <a:pt x="1" y="3991"/>
                    <a:pt x="1" y="4353"/>
                    <a:pt x="43" y="4715"/>
                  </a:cubicBezTo>
                  <a:cubicBezTo>
                    <a:pt x="86" y="5546"/>
                    <a:pt x="171" y="6355"/>
                    <a:pt x="235" y="7164"/>
                  </a:cubicBezTo>
                  <a:cubicBezTo>
                    <a:pt x="342" y="8378"/>
                    <a:pt x="491" y="9592"/>
                    <a:pt x="576" y="10806"/>
                  </a:cubicBezTo>
                  <a:cubicBezTo>
                    <a:pt x="661" y="11935"/>
                    <a:pt x="789" y="13043"/>
                    <a:pt x="981" y="14171"/>
                  </a:cubicBezTo>
                  <a:cubicBezTo>
                    <a:pt x="1151" y="15194"/>
                    <a:pt x="1343" y="16195"/>
                    <a:pt x="1598" y="17196"/>
                  </a:cubicBezTo>
                  <a:cubicBezTo>
                    <a:pt x="1705" y="17558"/>
                    <a:pt x="1769" y="17941"/>
                    <a:pt x="1854" y="18303"/>
                  </a:cubicBezTo>
                  <a:cubicBezTo>
                    <a:pt x="1939" y="18644"/>
                    <a:pt x="2024" y="19006"/>
                    <a:pt x="2109" y="19347"/>
                  </a:cubicBezTo>
                  <a:cubicBezTo>
                    <a:pt x="2194" y="19730"/>
                    <a:pt x="2301" y="20092"/>
                    <a:pt x="2322" y="20497"/>
                  </a:cubicBezTo>
                  <a:cubicBezTo>
                    <a:pt x="2322" y="20518"/>
                    <a:pt x="2344" y="20561"/>
                    <a:pt x="2344" y="20603"/>
                  </a:cubicBezTo>
                  <a:cubicBezTo>
                    <a:pt x="2663" y="20561"/>
                    <a:pt x="2940" y="20518"/>
                    <a:pt x="3238" y="20475"/>
                  </a:cubicBezTo>
                  <a:cubicBezTo>
                    <a:pt x="4772" y="20199"/>
                    <a:pt x="6326" y="19964"/>
                    <a:pt x="7881" y="19773"/>
                  </a:cubicBezTo>
                  <a:cubicBezTo>
                    <a:pt x="9904" y="19517"/>
                    <a:pt x="11906" y="19240"/>
                    <a:pt x="13908" y="18921"/>
                  </a:cubicBezTo>
                  <a:cubicBezTo>
                    <a:pt x="15143" y="18750"/>
                    <a:pt x="16357" y="18537"/>
                    <a:pt x="17571" y="18260"/>
                  </a:cubicBezTo>
                  <a:cubicBezTo>
                    <a:pt x="18658" y="18005"/>
                    <a:pt x="19765" y="17813"/>
                    <a:pt x="20894" y="17728"/>
                  </a:cubicBezTo>
                  <a:cubicBezTo>
                    <a:pt x="21000" y="17728"/>
                    <a:pt x="21085" y="17707"/>
                    <a:pt x="21192" y="17685"/>
                  </a:cubicBezTo>
                  <a:cubicBezTo>
                    <a:pt x="21235" y="17685"/>
                    <a:pt x="21277" y="17643"/>
                    <a:pt x="21320" y="17622"/>
                  </a:cubicBezTo>
                  <a:cubicBezTo>
                    <a:pt x="21320" y="17579"/>
                    <a:pt x="21320" y="17536"/>
                    <a:pt x="21320" y="17494"/>
                  </a:cubicBezTo>
                  <a:cubicBezTo>
                    <a:pt x="21298" y="17366"/>
                    <a:pt x="21277" y="17217"/>
                    <a:pt x="21256" y="17089"/>
                  </a:cubicBezTo>
                  <a:cubicBezTo>
                    <a:pt x="21022" y="15982"/>
                    <a:pt x="20809" y="14874"/>
                    <a:pt x="20574" y="13767"/>
                  </a:cubicBezTo>
                  <a:cubicBezTo>
                    <a:pt x="20148" y="11765"/>
                    <a:pt x="19744" y="9763"/>
                    <a:pt x="19403" y="7761"/>
                  </a:cubicBezTo>
                  <a:cubicBezTo>
                    <a:pt x="19105" y="5972"/>
                    <a:pt x="18807" y="4161"/>
                    <a:pt x="18508" y="2372"/>
                  </a:cubicBezTo>
                  <a:cubicBezTo>
                    <a:pt x="18381" y="1648"/>
                    <a:pt x="18253" y="946"/>
                    <a:pt x="18189" y="221"/>
                  </a:cubicBezTo>
                  <a:cubicBezTo>
                    <a:pt x="18189" y="158"/>
                    <a:pt x="18146" y="72"/>
                    <a:pt x="18125" y="8"/>
                  </a:cubicBezTo>
                  <a:cubicBezTo>
                    <a:pt x="18057" y="3"/>
                    <a:pt x="17988" y="0"/>
                    <a:pt x="179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60" name="Google Shape;2360;p51"/>
            <p:cNvSpPr/>
            <p:nvPr/>
          </p:nvSpPr>
          <p:spPr>
            <a:xfrm>
              <a:off x="1181112" y="-5606169"/>
              <a:ext cx="1226500" cy="1183580"/>
            </a:xfrm>
            <a:custGeom>
              <a:avLst/>
              <a:gdLst/>
              <a:ahLst/>
              <a:cxnLst/>
              <a:rect l="l" t="t" r="r" b="b"/>
              <a:pathLst>
                <a:path w="21661" h="20903" extrusionOk="0">
                  <a:moveTo>
                    <a:pt x="18090" y="150"/>
                  </a:moveTo>
                  <a:cubicBezTo>
                    <a:pt x="18158" y="150"/>
                    <a:pt x="18227" y="153"/>
                    <a:pt x="18295" y="158"/>
                  </a:cubicBezTo>
                  <a:cubicBezTo>
                    <a:pt x="18316" y="222"/>
                    <a:pt x="18359" y="308"/>
                    <a:pt x="18359" y="371"/>
                  </a:cubicBezTo>
                  <a:cubicBezTo>
                    <a:pt x="18423" y="1096"/>
                    <a:pt x="18551" y="1798"/>
                    <a:pt x="18678" y="2522"/>
                  </a:cubicBezTo>
                  <a:cubicBezTo>
                    <a:pt x="18977" y="4311"/>
                    <a:pt x="19275" y="6122"/>
                    <a:pt x="19573" y="7911"/>
                  </a:cubicBezTo>
                  <a:cubicBezTo>
                    <a:pt x="19914" y="9913"/>
                    <a:pt x="20318" y="11915"/>
                    <a:pt x="20744" y="13917"/>
                  </a:cubicBezTo>
                  <a:cubicBezTo>
                    <a:pt x="20957" y="15024"/>
                    <a:pt x="21192" y="16132"/>
                    <a:pt x="21426" y="17239"/>
                  </a:cubicBezTo>
                  <a:cubicBezTo>
                    <a:pt x="21447" y="17367"/>
                    <a:pt x="21468" y="17516"/>
                    <a:pt x="21490" y="17644"/>
                  </a:cubicBezTo>
                  <a:cubicBezTo>
                    <a:pt x="21490" y="17686"/>
                    <a:pt x="21490" y="17729"/>
                    <a:pt x="21490" y="17772"/>
                  </a:cubicBezTo>
                  <a:cubicBezTo>
                    <a:pt x="21447" y="17793"/>
                    <a:pt x="21405" y="17835"/>
                    <a:pt x="21362" y="17835"/>
                  </a:cubicBezTo>
                  <a:cubicBezTo>
                    <a:pt x="21255" y="17857"/>
                    <a:pt x="21170" y="17878"/>
                    <a:pt x="21064" y="17878"/>
                  </a:cubicBezTo>
                  <a:cubicBezTo>
                    <a:pt x="19935" y="17963"/>
                    <a:pt x="18828" y="18155"/>
                    <a:pt x="17741" y="18410"/>
                  </a:cubicBezTo>
                  <a:cubicBezTo>
                    <a:pt x="16527" y="18687"/>
                    <a:pt x="15292" y="18900"/>
                    <a:pt x="14078" y="19071"/>
                  </a:cubicBezTo>
                  <a:cubicBezTo>
                    <a:pt x="12076" y="19390"/>
                    <a:pt x="10074" y="19667"/>
                    <a:pt x="8051" y="19923"/>
                  </a:cubicBezTo>
                  <a:cubicBezTo>
                    <a:pt x="6496" y="20114"/>
                    <a:pt x="4942" y="20349"/>
                    <a:pt x="3387" y="20625"/>
                  </a:cubicBezTo>
                  <a:cubicBezTo>
                    <a:pt x="3110" y="20668"/>
                    <a:pt x="2833" y="20711"/>
                    <a:pt x="2514" y="20753"/>
                  </a:cubicBezTo>
                  <a:cubicBezTo>
                    <a:pt x="2492" y="20711"/>
                    <a:pt x="2492" y="20668"/>
                    <a:pt x="2492" y="20647"/>
                  </a:cubicBezTo>
                  <a:cubicBezTo>
                    <a:pt x="2471" y="20242"/>
                    <a:pt x="2364" y="19880"/>
                    <a:pt x="2258" y="19497"/>
                  </a:cubicBezTo>
                  <a:cubicBezTo>
                    <a:pt x="2194" y="19156"/>
                    <a:pt x="2109" y="18794"/>
                    <a:pt x="2024" y="18453"/>
                  </a:cubicBezTo>
                  <a:cubicBezTo>
                    <a:pt x="1939" y="18091"/>
                    <a:pt x="1875" y="17708"/>
                    <a:pt x="1768" y="17346"/>
                  </a:cubicBezTo>
                  <a:cubicBezTo>
                    <a:pt x="1491" y="16345"/>
                    <a:pt x="1321" y="15344"/>
                    <a:pt x="1151" y="14321"/>
                  </a:cubicBezTo>
                  <a:cubicBezTo>
                    <a:pt x="959" y="13193"/>
                    <a:pt x="831" y="12085"/>
                    <a:pt x="746" y="10956"/>
                  </a:cubicBezTo>
                  <a:cubicBezTo>
                    <a:pt x="661" y="9742"/>
                    <a:pt x="512" y="8528"/>
                    <a:pt x="405" y="7314"/>
                  </a:cubicBezTo>
                  <a:cubicBezTo>
                    <a:pt x="341" y="6505"/>
                    <a:pt x="256" y="5696"/>
                    <a:pt x="192" y="4865"/>
                  </a:cubicBezTo>
                  <a:cubicBezTo>
                    <a:pt x="171" y="4503"/>
                    <a:pt x="171" y="4141"/>
                    <a:pt x="171" y="3779"/>
                  </a:cubicBezTo>
                  <a:cubicBezTo>
                    <a:pt x="171" y="3736"/>
                    <a:pt x="171" y="3715"/>
                    <a:pt x="171" y="3673"/>
                  </a:cubicBezTo>
                  <a:cubicBezTo>
                    <a:pt x="213" y="3651"/>
                    <a:pt x="277" y="3651"/>
                    <a:pt x="320" y="3651"/>
                  </a:cubicBezTo>
                  <a:cubicBezTo>
                    <a:pt x="597" y="3630"/>
                    <a:pt x="895" y="3566"/>
                    <a:pt x="1172" y="3502"/>
                  </a:cubicBezTo>
                  <a:cubicBezTo>
                    <a:pt x="1896" y="3332"/>
                    <a:pt x="2641" y="3140"/>
                    <a:pt x="3365" y="2991"/>
                  </a:cubicBezTo>
                  <a:cubicBezTo>
                    <a:pt x="4366" y="2778"/>
                    <a:pt x="5367" y="2608"/>
                    <a:pt x="6368" y="2437"/>
                  </a:cubicBezTo>
                  <a:cubicBezTo>
                    <a:pt x="6773" y="2352"/>
                    <a:pt x="7178" y="2267"/>
                    <a:pt x="7582" y="2203"/>
                  </a:cubicBezTo>
                  <a:cubicBezTo>
                    <a:pt x="8349" y="2075"/>
                    <a:pt x="9095" y="1947"/>
                    <a:pt x="9840" y="1820"/>
                  </a:cubicBezTo>
                  <a:cubicBezTo>
                    <a:pt x="10649" y="1671"/>
                    <a:pt x="11437" y="1500"/>
                    <a:pt x="12225" y="1287"/>
                  </a:cubicBezTo>
                  <a:cubicBezTo>
                    <a:pt x="13461" y="946"/>
                    <a:pt x="14696" y="670"/>
                    <a:pt x="15952" y="457"/>
                  </a:cubicBezTo>
                  <a:cubicBezTo>
                    <a:pt x="16485" y="371"/>
                    <a:pt x="17017" y="286"/>
                    <a:pt x="17528" y="201"/>
                  </a:cubicBezTo>
                  <a:cubicBezTo>
                    <a:pt x="17715" y="170"/>
                    <a:pt x="17903" y="150"/>
                    <a:pt x="18090" y="150"/>
                  </a:cubicBezTo>
                  <a:close/>
                  <a:moveTo>
                    <a:pt x="18098" y="1"/>
                  </a:moveTo>
                  <a:cubicBezTo>
                    <a:pt x="17901" y="1"/>
                    <a:pt x="17710" y="21"/>
                    <a:pt x="17507" y="52"/>
                  </a:cubicBezTo>
                  <a:cubicBezTo>
                    <a:pt x="16975" y="158"/>
                    <a:pt x="16442" y="244"/>
                    <a:pt x="15910" y="329"/>
                  </a:cubicBezTo>
                  <a:cubicBezTo>
                    <a:pt x="14653" y="542"/>
                    <a:pt x="13439" y="797"/>
                    <a:pt x="12225" y="1138"/>
                  </a:cubicBezTo>
                  <a:cubicBezTo>
                    <a:pt x="11480" y="1330"/>
                    <a:pt x="10734" y="1521"/>
                    <a:pt x="9968" y="1649"/>
                  </a:cubicBezTo>
                  <a:cubicBezTo>
                    <a:pt x="9350" y="1756"/>
                    <a:pt x="8754" y="1841"/>
                    <a:pt x="8136" y="1947"/>
                  </a:cubicBezTo>
                  <a:cubicBezTo>
                    <a:pt x="6816" y="2182"/>
                    <a:pt x="5517" y="2437"/>
                    <a:pt x="4196" y="2672"/>
                  </a:cubicBezTo>
                  <a:cubicBezTo>
                    <a:pt x="3429" y="2821"/>
                    <a:pt x="2684" y="2991"/>
                    <a:pt x="1939" y="3161"/>
                  </a:cubicBezTo>
                  <a:cubicBezTo>
                    <a:pt x="1364" y="3310"/>
                    <a:pt x="767" y="3481"/>
                    <a:pt x="171" y="3502"/>
                  </a:cubicBezTo>
                  <a:cubicBezTo>
                    <a:pt x="43" y="3523"/>
                    <a:pt x="0" y="3566"/>
                    <a:pt x="22" y="3673"/>
                  </a:cubicBezTo>
                  <a:cubicBezTo>
                    <a:pt x="22" y="4077"/>
                    <a:pt x="22" y="4503"/>
                    <a:pt x="64" y="4908"/>
                  </a:cubicBezTo>
                  <a:cubicBezTo>
                    <a:pt x="128" y="5696"/>
                    <a:pt x="192" y="6505"/>
                    <a:pt x="256" y="7293"/>
                  </a:cubicBezTo>
                  <a:cubicBezTo>
                    <a:pt x="384" y="8571"/>
                    <a:pt x="512" y="9828"/>
                    <a:pt x="618" y="11084"/>
                  </a:cubicBezTo>
                  <a:cubicBezTo>
                    <a:pt x="682" y="12128"/>
                    <a:pt x="810" y="13171"/>
                    <a:pt x="980" y="14194"/>
                  </a:cubicBezTo>
                  <a:cubicBezTo>
                    <a:pt x="1172" y="15301"/>
                    <a:pt x="1364" y="16387"/>
                    <a:pt x="1662" y="17452"/>
                  </a:cubicBezTo>
                  <a:cubicBezTo>
                    <a:pt x="1747" y="17814"/>
                    <a:pt x="1811" y="18176"/>
                    <a:pt x="1896" y="18560"/>
                  </a:cubicBezTo>
                  <a:cubicBezTo>
                    <a:pt x="1981" y="18858"/>
                    <a:pt x="2045" y="19177"/>
                    <a:pt x="2130" y="19497"/>
                  </a:cubicBezTo>
                  <a:cubicBezTo>
                    <a:pt x="2215" y="19880"/>
                    <a:pt x="2322" y="20263"/>
                    <a:pt x="2343" y="20647"/>
                  </a:cubicBezTo>
                  <a:cubicBezTo>
                    <a:pt x="2343" y="20689"/>
                    <a:pt x="2343" y="20732"/>
                    <a:pt x="2364" y="20774"/>
                  </a:cubicBezTo>
                  <a:cubicBezTo>
                    <a:pt x="2386" y="20860"/>
                    <a:pt x="2428" y="20902"/>
                    <a:pt x="2535" y="20902"/>
                  </a:cubicBezTo>
                  <a:cubicBezTo>
                    <a:pt x="2577" y="20902"/>
                    <a:pt x="2620" y="20881"/>
                    <a:pt x="2663" y="20881"/>
                  </a:cubicBezTo>
                  <a:cubicBezTo>
                    <a:pt x="2833" y="20860"/>
                    <a:pt x="2982" y="20838"/>
                    <a:pt x="3131" y="20817"/>
                  </a:cubicBezTo>
                  <a:cubicBezTo>
                    <a:pt x="4856" y="20519"/>
                    <a:pt x="6603" y="20242"/>
                    <a:pt x="8328" y="20029"/>
                  </a:cubicBezTo>
                  <a:cubicBezTo>
                    <a:pt x="10202" y="19795"/>
                    <a:pt x="12076" y="19518"/>
                    <a:pt x="13950" y="19241"/>
                  </a:cubicBezTo>
                  <a:cubicBezTo>
                    <a:pt x="15292" y="19049"/>
                    <a:pt x="16613" y="18815"/>
                    <a:pt x="17933" y="18517"/>
                  </a:cubicBezTo>
                  <a:cubicBezTo>
                    <a:pt x="18955" y="18261"/>
                    <a:pt x="19999" y="18112"/>
                    <a:pt x="21064" y="18027"/>
                  </a:cubicBezTo>
                  <a:cubicBezTo>
                    <a:pt x="21149" y="18006"/>
                    <a:pt x="21255" y="18006"/>
                    <a:pt x="21362" y="17985"/>
                  </a:cubicBezTo>
                  <a:cubicBezTo>
                    <a:pt x="21405" y="17985"/>
                    <a:pt x="21468" y="17963"/>
                    <a:pt x="21511" y="17942"/>
                  </a:cubicBezTo>
                  <a:cubicBezTo>
                    <a:pt x="21618" y="17899"/>
                    <a:pt x="21660" y="17835"/>
                    <a:pt x="21639" y="17708"/>
                  </a:cubicBezTo>
                  <a:cubicBezTo>
                    <a:pt x="21639" y="17644"/>
                    <a:pt x="21618" y="17580"/>
                    <a:pt x="21618" y="17495"/>
                  </a:cubicBezTo>
                  <a:cubicBezTo>
                    <a:pt x="21468" y="16749"/>
                    <a:pt x="21319" y="16004"/>
                    <a:pt x="21170" y="15258"/>
                  </a:cubicBezTo>
                  <a:cubicBezTo>
                    <a:pt x="20702" y="13022"/>
                    <a:pt x="20212" y="10807"/>
                    <a:pt x="19829" y="8550"/>
                  </a:cubicBezTo>
                  <a:cubicBezTo>
                    <a:pt x="19616" y="7400"/>
                    <a:pt x="19445" y="6250"/>
                    <a:pt x="19253" y="5099"/>
                  </a:cubicBezTo>
                  <a:cubicBezTo>
                    <a:pt x="19041" y="3843"/>
                    <a:pt x="18828" y="2586"/>
                    <a:pt x="18636" y="1330"/>
                  </a:cubicBezTo>
                  <a:cubicBezTo>
                    <a:pt x="18572" y="925"/>
                    <a:pt x="18465" y="542"/>
                    <a:pt x="18508" y="137"/>
                  </a:cubicBezTo>
                  <a:cubicBezTo>
                    <a:pt x="18529" y="73"/>
                    <a:pt x="18465" y="31"/>
                    <a:pt x="18402" y="9"/>
                  </a:cubicBezTo>
                  <a:lnTo>
                    <a:pt x="18316" y="9"/>
                  </a:lnTo>
                  <a:cubicBezTo>
                    <a:pt x="18242" y="4"/>
                    <a:pt x="18170" y="1"/>
                    <a:pt x="180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61" name="Google Shape;2361;p51"/>
            <p:cNvSpPr/>
            <p:nvPr/>
          </p:nvSpPr>
          <p:spPr>
            <a:xfrm>
              <a:off x="1190737" y="-5597676"/>
              <a:ext cx="1207192" cy="1166650"/>
            </a:xfrm>
            <a:custGeom>
              <a:avLst/>
              <a:gdLst/>
              <a:ahLst/>
              <a:cxnLst/>
              <a:rect l="l" t="t" r="r" b="b"/>
              <a:pathLst>
                <a:path w="21320" h="20604" extrusionOk="0">
                  <a:moveTo>
                    <a:pt x="17920" y="0"/>
                  </a:moveTo>
                  <a:cubicBezTo>
                    <a:pt x="17734" y="0"/>
                    <a:pt x="17551" y="20"/>
                    <a:pt x="17380" y="51"/>
                  </a:cubicBezTo>
                  <a:cubicBezTo>
                    <a:pt x="16847" y="136"/>
                    <a:pt x="16315" y="221"/>
                    <a:pt x="15782" y="307"/>
                  </a:cubicBezTo>
                  <a:cubicBezTo>
                    <a:pt x="14526" y="520"/>
                    <a:pt x="13291" y="796"/>
                    <a:pt x="12055" y="1137"/>
                  </a:cubicBezTo>
                  <a:cubicBezTo>
                    <a:pt x="11267" y="1350"/>
                    <a:pt x="10479" y="1521"/>
                    <a:pt x="9670" y="1670"/>
                  </a:cubicBezTo>
                  <a:cubicBezTo>
                    <a:pt x="8925" y="1797"/>
                    <a:pt x="8179" y="1925"/>
                    <a:pt x="7412" y="2053"/>
                  </a:cubicBezTo>
                  <a:cubicBezTo>
                    <a:pt x="7008" y="2117"/>
                    <a:pt x="6603" y="2202"/>
                    <a:pt x="6198" y="2287"/>
                  </a:cubicBezTo>
                  <a:cubicBezTo>
                    <a:pt x="5197" y="2458"/>
                    <a:pt x="4196" y="2628"/>
                    <a:pt x="3195" y="2841"/>
                  </a:cubicBezTo>
                  <a:cubicBezTo>
                    <a:pt x="2471" y="2990"/>
                    <a:pt x="1747" y="3182"/>
                    <a:pt x="1002" y="3352"/>
                  </a:cubicBezTo>
                  <a:cubicBezTo>
                    <a:pt x="725" y="3416"/>
                    <a:pt x="448" y="3480"/>
                    <a:pt x="150" y="3501"/>
                  </a:cubicBezTo>
                  <a:cubicBezTo>
                    <a:pt x="107" y="3501"/>
                    <a:pt x="43" y="3501"/>
                    <a:pt x="1" y="3523"/>
                  </a:cubicBezTo>
                  <a:cubicBezTo>
                    <a:pt x="1" y="3565"/>
                    <a:pt x="1" y="3586"/>
                    <a:pt x="1" y="3629"/>
                  </a:cubicBezTo>
                  <a:cubicBezTo>
                    <a:pt x="1" y="3991"/>
                    <a:pt x="1" y="4353"/>
                    <a:pt x="43" y="4715"/>
                  </a:cubicBezTo>
                  <a:cubicBezTo>
                    <a:pt x="86" y="5546"/>
                    <a:pt x="171" y="6355"/>
                    <a:pt x="235" y="7164"/>
                  </a:cubicBezTo>
                  <a:cubicBezTo>
                    <a:pt x="342" y="8378"/>
                    <a:pt x="491" y="9592"/>
                    <a:pt x="576" y="10806"/>
                  </a:cubicBezTo>
                  <a:cubicBezTo>
                    <a:pt x="661" y="11935"/>
                    <a:pt x="789" y="13043"/>
                    <a:pt x="981" y="14171"/>
                  </a:cubicBezTo>
                  <a:cubicBezTo>
                    <a:pt x="1151" y="15194"/>
                    <a:pt x="1343" y="16195"/>
                    <a:pt x="1598" y="17196"/>
                  </a:cubicBezTo>
                  <a:cubicBezTo>
                    <a:pt x="1705" y="17558"/>
                    <a:pt x="1769" y="17941"/>
                    <a:pt x="1854" y="18303"/>
                  </a:cubicBezTo>
                  <a:cubicBezTo>
                    <a:pt x="1939" y="18644"/>
                    <a:pt x="2024" y="19006"/>
                    <a:pt x="2109" y="19347"/>
                  </a:cubicBezTo>
                  <a:cubicBezTo>
                    <a:pt x="2194" y="19730"/>
                    <a:pt x="2301" y="20092"/>
                    <a:pt x="2322" y="20497"/>
                  </a:cubicBezTo>
                  <a:cubicBezTo>
                    <a:pt x="2322" y="20518"/>
                    <a:pt x="2344" y="20561"/>
                    <a:pt x="2344" y="20603"/>
                  </a:cubicBezTo>
                  <a:cubicBezTo>
                    <a:pt x="2663" y="20561"/>
                    <a:pt x="2940" y="20518"/>
                    <a:pt x="3238" y="20475"/>
                  </a:cubicBezTo>
                  <a:cubicBezTo>
                    <a:pt x="4772" y="20199"/>
                    <a:pt x="6326" y="19964"/>
                    <a:pt x="7881" y="19773"/>
                  </a:cubicBezTo>
                  <a:cubicBezTo>
                    <a:pt x="9904" y="19517"/>
                    <a:pt x="11906" y="19240"/>
                    <a:pt x="13908" y="18921"/>
                  </a:cubicBezTo>
                  <a:cubicBezTo>
                    <a:pt x="15143" y="18750"/>
                    <a:pt x="16357" y="18537"/>
                    <a:pt x="17571" y="18260"/>
                  </a:cubicBezTo>
                  <a:cubicBezTo>
                    <a:pt x="18658" y="18005"/>
                    <a:pt x="19765" y="17813"/>
                    <a:pt x="20894" y="17728"/>
                  </a:cubicBezTo>
                  <a:cubicBezTo>
                    <a:pt x="21000" y="17728"/>
                    <a:pt x="21085" y="17707"/>
                    <a:pt x="21192" y="17685"/>
                  </a:cubicBezTo>
                  <a:cubicBezTo>
                    <a:pt x="21235" y="17685"/>
                    <a:pt x="21277" y="17643"/>
                    <a:pt x="21320" y="17622"/>
                  </a:cubicBezTo>
                  <a:cubicBezTo>
                    <a:pt x="21320" y="17579"/>
                    <a:pt x="21320" y="17536"/>
                    <a:pt x="21320" y="17494"/>
                  </a:cubicBezTo>
                  <a:cubicBezTo>
                    <a:pt x="21298" y="17366"/>
                    <a:pt x="21277" y="17217"/>
                    <a:pt x="21256" y="17089"/>
                  </a:cubicBezTo>
                  <a:cubicBezTo>
                    <a:pt x="21022" y="15982"/>
                    <a:pt x="20809" y="14874"/>
                    <a:pt x="20574" y="13767"/>
                  </a:cubicBezTo>
                  <a:cubicBezTo>
                    <a:pt x="20148" y="11765"/>
                    <a:pt x="19744" y="9763"/>
                    <a:pt x="19403" y="7761"/>
                  </a:cubicBezTo>
                  <a:cubicBezTo>
                    <a:pt x="19105" y="5972"/>
                    <a:pt x="18807" y="4161"/>
                    <a:pt x="18508" y="2372"/>
                  </a:cubicBezTo>
                  <a:cubicBezTo>
                    <a:pt x="18381" y="1648"/>
                    <a:pt x="18253" y="946"/>
                    <a:pt x="18189" y="221"/>
                  </a:cubicBezTo>
                  <a:cubicBezTo>
                    <a:pt x="18189" y="158"/>
                    <a:pt x="18146" y="72"/>
                    <a:pt x="18125" y="8"/>
                  </a:cubicBezTo>
                  <a:cubicBezTo>
                    <a:pt x="18057" y="3"/>
                    <a:pt x="17988" y="0"/>
                    <a:pt x="17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62" name="Google Shape;2362;p51"/>
            <p:cNvSpPr/>
            <p:nvPr/>
          </p:nvSpPr>
          <p:spPr>
            <a:xfrm>
              <a:off x="1362022" y="-5410820"/>
              <a:ext cx="853811" cy="824197"/>
            </a:xfrm>
            <a:custGeom>
              <a:avLst/>
              <a:gdLst/>
              <a:ahLst/>
              <a:cxnLst/>
              <a:rect l="l" t="t" r="r" b="b"/>
              <a:pathLst>
                <a:path w="15079" h="14556" extrusionOk="0">
                  <a:moveTo>
                    <a:pt x="12653" y="1"/>
                  </a:moveTo>
                  <a:cubicBezTo>
                    <a:pt x="12519" y="1"/>
                    <a:pt x="12388" y="16"/>
                    <a:pt x="12268" y="31"/>
                  </a:cubicBezTo>
                  <a:cubicBezTo>
                    <a:pt x="11905" y="95"/>
                    <a:pt x="11522" y="159"/>
                    <a:pt x="11160" y="223"/>
                  </a:cubicBezTo>
                  <a:cubicBezTo>
                    <a:pt x="10266" y="372"/>
                    <a:pt x="9392" y="563"/>
                    <a:pt x="8519" y="798"/>
                  </a:cubicBezTo>
                  <a:cubicBezTo>
                    <a:pt x="7965" y="947"/>
                    <a:pt x="7412" y="1074"/>
                    <a:pt x="6837" y="1181"/>
                  </a:cubicBezTo>
                  <a:cubicBezTo>
                    <a:pt x="6304" y="1266"/>
                    <a:pt x="5772" y="1351"/>
                    <a:pt x="5239" y="1458"/>
                  </a:cubicBezTo>
                  <a:cubicBezTo>
                    <a:pt x="4962" y="1500"/>
                    <a:pt x="4664" y="1564"/>
                    <a:pt x="4366" y="1607"/>
                  </a:cubicBezTo>
                  <a:cubicBezTo>
                    <a:pt x="3663" y="1735"/>
                    <a:pt x="2960" y="1862"/>
                    <a:pt x="2258" y="2012"/>
                  </a:cubicBezTo>
                  <a:cubicBezTo>
                    <a:pt x="1747" y="2118"/>
                    <a:pt x="1235" y="2246"/>
                    <a:pt x="703" y="2374"/>
                  </a:cubicBezTo>
                  <a:cubicBezTo>
                    <a:pt x="511" y="2416"/>
                    <a:pt x="298" y="2459"/>
                    <a:pt x="107" y="2480"/>
                  </a:cubicBezTo>
                  <a:lnTo>
                    <a:pt x="0" y="2480"/>
                  </a:lnTo>
                  <a:cubicBezTo>
                    <a:pt x="0" y="2523"/>
                    <a:pt x="0" y="2544"/>
                    <a:pt x="0" y="2565"/>
                  </a:cubicBezTo>
                  <a:cubicBezTo>
                    <a:pt x="0" y="2821"/>
                    <a:pt x="0" y="3076"/>
                    <a:pt x="21" y="3332"/>
                  </a:cubicBezTo>
                  <a:cubicBezTo>
                    <a:pt x="64" y="3907"/>
                    <a:pt x="128" y="4482"/>
                    <a:pt x="170" y="5057"/>
                  </a:cubicBezTo>
                  <a:cubicBezTo>
                    <a:pt x="256" y="5909"/>
                    <a:pt x="341" y="6782"/>
                    <a:pt x="405" y="7634"/>
                  </a:cubicBezTo>
                  <a:cubicBezTo>
                    <a:pt x="469" y="8422"/>
                    <a:pt x="554" y="9210"/>
                    <a:pt x="682" y="9998"/>
                  </a:cubicBezTo>
                  <a:cubicBezTo>
                    <a:pt x="809" y="10722"/>
                    <a:pt x="937" y="11446"/>
                    <a:pt x="1129" y="12149"/>
                  </a:cubicBezTo>
                  <a:cubicBezTo>
                    <a:pt x="1214" y="12405"/>
                    <a:pt x="1257" y="12682"/>
                    <a:pt x="1321" y="12937"/>
                  </a:cubicBezTo>
                  <a:cubicBezTo>
                    <a:pt x="1384" y="13171"/>
                    <a:pt x="1427" y="13427"/>
                    <a:pt x="1491" y="13661"/>
                  </a:cubicBezTo>
                  <a:cubicBezTo>
                    <a:pt x="1555" y="13938"/>
                    <a:pt x="1619" y="14194"/>
                    <a:pt x="1640" y="14471"/>
                  </a:cubicBezTo>
                  <a:cubicBezTo>
                    <a:pt x="1640" y="14492"/>
                    <a:pt x="1661" y="14513"/>
                    <a:pt x="1661" y="14556"/>
                  </a:cubicBezTo>
                  <a:cubicBezTo>
                    <a:pt x="1874" y="14535"/>
                    <a:pt x="2087" y="14492"/>
                    <a:pt x="2279" y="14449"/>
                  </a:cubicBezTo>
                  <a:lnTo>
                    <a:pt x="2279" y="14471"/>
                  </a:lnTo>
                  <a:cubicBezTo>
                    <a:pt x="3386" y="14279"/>
                    <a:pt x="4473" y="14109"/>
                    <a:pt x="5580" y="13959"/>
                  </a:cubicBezTo>
                  <a:cubicBezTo>
                    <a:pt x="7007" y="13789"/>
                    <a:pt x="8413" y="13597"/>
                    <a:pt x="9840" y="13384"/>
                  </a:cubicBezTo>
                  <a:cubicBezTo>
                    <a:pt x="10691" y="13257"/>
                    <a:pt x="11565" y="13108"/>
                    <a:pt x="12417" y="12895"/>
                  </a:cubicBezTo>
                  <a:cubicBezTo>
                    <a:pt x="13183" y="12724"/>
                    <a:pt x="13971" y="12596"/>
                    <a:pt x="14759" y="12533"/>
                  </a:cubicBezTo>
                  <a:cubicBezTo>
                    <a:pt x="14845" y="12533"/>
                    <a:pt x="14908" y="12511"/>
                    <a:pt x="14972" y="12511"/>
                  </a:cubicBezTo>
                  <a:cubicBezTo>
                    <a:pt x="15015" y="12490"/>
                    <a:pt x="15036" y="12469"/>
                    <a:pt x="15079" y="12469"/>
                  </a:cubicBezTo>
                  <a:cubicBezTo>
                    <a:pt x="15079" y="12426"/>
                    <a:pt x="15079" y="12383"/>
                    <a:pt x="15058" y="12362"/>
                  </a:cubicBezTo>
                  <a:cubicBezTo>
                    <a:pt x="15058" y="12277"/>
                    <a:pt x="15036" y="12170"/>
                    <a:pt x="15015" y="12085"/>
                  </a:cubicBezTo>
                  <a:cubicBezTo>
                    <a:pt x="14866" y="11297"/>
                    <a:pt x="14695" y="10509"/>
                    <a:pt x="14525" y="9743"/>
                  </a:cubicBezTo>
                  <a:cubicBezTo>
                    <a:pt x="14248" y="8316"/>
                    <a:pt x="13950" y="6910"/>
                    <a:pt x="13716" y="5483"/>
                  </a:cubicBezTo>
                  <a:cubicBezTo>
                    <a:pt x="13503" y="4226"/>
                    <a:pt x="13290" y="2949"/>
                    <a:pt x="13077" y="1671"/>
                  </a:cubicBezTo>
                  <a:cubicBezTo>
                    <a:pt x="12992" y="1181"/>
                    <a:pt x="12906" y="670"/>
                    <a:pt x="12843" y="159"/>
                  </a:cubicBezTo>
                  <a:cubicBezTo>
                    <a:pt x="12843" y="116"/>
                    <a:pt x="12821" y="52"/>
                    <a:pt x="12821" y="10"/>
                  </a:cubicBezTo>
                  <a:cubicBezTo>
                    <a:pt x="12765" y="3"/>
                    <a:pt x="12709" y="1"/>
                    <a:pt x="126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63" name="Google Shape;2363;p51"/>
            <p:cNvSpPr/>
            <p:nvPr/>
          </p:nvSpPr>
          <p:spPr>
            <a:xfrm>
              <a:off x="1372837" y="-5400684"/>
              <a:ext cx="832181" cy="803247"/>
            </a:xfrm>
            <a:custGeom>
              <a:avLst/>
              <a:gdLst/>
              <a:ahLst/>
              <a:cxnLst/>
              <a:rect l="l" t="t" r="r" b="b"/>
              <a:pathLst>
                <a:path w="14697" h="14186" extrusionOk="0">
                  <a:moveTo>
                    <a:pt x="12481" y="1"/>
                  </a:moveTo>
                  <a:cubicBezTo>
                    <a:pt x="12353" y="1"/>
                    <a:pt x="12226" y="22"/>
                    <a:pt x="12119" y="44"/>
                  </a:cubicBezTo>
                  <a:cubicBezTo>
                    <a:pt x="11949" y="65"/>
                    <a:pt x="11800" y="107"/>
                    <a:pt x="11629" y="129"/>
                  </a:cubicBezTo>
                  <a:cubicBezTo>
                    <a:pt x="11416" y="171"/>
                    <a:pt x="11203" y="193"/>
                    <a:pt x="10990" y="235"/>
                  </a:cubicBezTo>
                  <a:cubicBezTo>
                    <a:pt x="10160" y="363"/>
                    <a:pt x="9287" y="555"/>
                    <a:pt x="8392" y="810"/>
                  </a:cubicBezTo>
                  <a:cubicBezTo>
                    <a:pt x="7796" y="959"/>
                    <a:pt x="7242" y="1087"/>
                    <a:pt x="6688" y="1194"/>
                  </a:cubicBezTo>
                  <a:cubicBezTo>
                    <a:pt x="6390" y="1236"/>
                    <a:pt x="6092" y="1300"/>
                    <a:pt x="5794" y="1343"/>
                  </a:cubicBezTo>
                  <a:cubicBezTo>
                    <a:pt x="5559" y="1385"/>
                    <a:pt x="5325" y="1428"/>
                    <a:pt x="5091" y="1470"/>
                  </a:cubicBezTo>
                  <a:cubicBezTo>
                    <a:pt x="4857" y="1492"/>
                    <a:pt x="4644" y="1534"/>
                    <a:pt x="4431" y="1577"/>
                  </a:cubicBezTo>
                  <a:lnTo>
                    <a:pt x="4218" y="1620"/>
                  </a:lnTo>
                  <a:lnTo>
                    <a:pt x="3600" y="1726"/>
                  </a:lnTo>
                  <a:cubicBezTo>
                    <a:pt x="3110" y="1811"/>
                    <a:pt x="2620" y="1918"/>
                    <a:pt x="2109" y="2003"/>
                  </a:cubicBezTo>
                  <a:cubicBezTo>
                    <a:pt x="1747" y="2088"/>
                    <a:pt x="1385" y="2173"/>
                    <a:pt x="1044" y="2258"/>
                  </a:cubicBezTo>
                  <a:cubicBezTo>
                    <a:pt x="874" y="2301"/>
                    <a:pt x="725" y="2344"/>
                    <a:pt x="576" y="2386"/>
                  </a:cubicBezTo>
                  <a:cubicBezTo>
                    <a:pt x="342" y="2429"/>
                    <a:pt x="171" y="2450"/>
                    <a:pt x="1" y="2471"/>
                  </a:cubicBezTo>
                  <a:cubicBezTo>
                    <a:pt x="1" y="2514"/>
                    <a:pt x="1" y="2557"/>
                    <a:pt x="1" y="2621"/>
                  </a:cubicBezTo>
                  <a:cubicBezTo>
                    <a:pt x="1" y="2791"/>
                    <a:pt x="1" y="2983"/>
                    <a:pt x="22" y="3153"/>
                  </a:cubicBezTo>
                  <a:cubicBezTo>
                    <a:pt x="65" y="3707"/>
                    <a:pt x="107" y="4260"/>
                    <a:pt x="171" y="4793"/>
                  </a:cubicBezTo>
                  <a:lnTo>
                    <a:pt x="171" y="4878"/>
                  </a:lnTo>
                  <a:cubicBezTo>
                    <a:pt x="192" y="5176"/>
                    <a:pt x="214" y="5453"/>
                    <a:pt x="256" y="5751"/>
                  </a:cubicBezTo>
                  <a:cubicBezTo>
                    <a:pt x="299" y="6305"/>
                    <a:pt x="363" y="6880"/>
                    <a:pt x="405" y="7434"/>
                  </a:cubicBezTo>
                  <a:cubicBezTo>
                    <a:pt x="469" y="8286"/>
                    <a:pt x="555" y="9052"/>
                    <a:pt x="682" y="9798"/>
                  </a:cubicBezTo>
                  <a:cubicBezTo>
                    <a:pt x="789" y="10458"/>
                    <a:pt x="938" y="11203"/>
                    <a:pt x="1130" y="11928"/>
                  </a:cubicBezTo>
                  <a:cubicBezTo>
                    <a:pt x="1172" y="12119"/>
                    <a:pt x="1215" y="12311"/>
                    <a:pt x="1257" y="12481"/>
                  </a:cubicBezTo>
                  <a:cubicBezTo>
                    <a:pt x="1279" y="12567"/>
                    <a:pt x="1300" y="12630"/>
                    <a:pt x="1321" y="12716"/>
                  </a:cubicBezTo>
                  <a:lnTo>
                    <a:pt x="1364" y="12950"/>
                  </a:lnTo>
                  <a:cubicBezTo>
                    <a:pt x="1406" y="13120"/>
                    <a:pt x="1449" y="13291"/>
                    <a:pt x="1470" y="13440"/>
                  </a:cubicBezTo>
                  <a:lnTo>
                    <a:pt x="1513" y="13546"/>
                  </a:lnTo>
                  <a:cubicBezTo>
                    <a:pt x="1556" y="13759"/>
                    <a:pt x="1598" y="13951"/>
                    <a:pt x="1619" y="14185"/>
                  </a:cubicBezTo>
                  <a:lnTo>
                    <a:pt x="1662" y="14164"/>
                  </a:lnTo>
                  <a:cubicBezTo>
                    <a:pt x="1790" y="14143"/>
                    <a:pt x="1939" y="14121"/>
                    <a:pt x="2067" y="14100"/>
                  </a:cubicBezTo>
                  <a:cubicBezTo>
                    <a:pt x="3345" y="13887"/>
                    <a:pt x="4388" y="13717"/>
                    <a:pt x="5368" y="13610"/>
                  </a:cubicBezTo>
                  <a:cubicBezTo>
                    <a:pt x="6795" y="13440"/>
                    <a:pt x="8222" y="13227"/>
                    <a:pt x="9606" y="13014"/>
                  </a:cubicBezTo>
                  <a:cubicBezTo>
                    <a:pt x="10437" y="12886"/>
                    <a:pt x="11310" y="12758"/>
                    <a:pt x="12183" y="12545"/>
                  </a:cubicBezTo>
                  <a:cubicBezTo>
                    <a:pt x="12992" y="12354"/>
                    <a:pt x="13780" y="12226"/>
                    <a:pt x="14568" y="12162"/>
                  </a:cubicBezTo>
                  <a:lnTo>
                    <a:pt x="14696" y="12162"/>
                  </a:lnTo>
                  <a:cubicBezTo>
                    <a:pt x="14675" y="12077"/>
                    <a:pt x="14675" y="12013"/>
                    <a:pt x="14654" y="11928"/>
                  </a:cubicBezTo>
                  <a:lnTo>
                    <a:pt x="14526" y="11353"/>
                  </a:lnTo>
                  <a:cubicBezTo>
                    <a:pt x="14419" y="10778"/>
                    <a:pt x="14291" y="10181"/>
                    <a:pt x="14164" y="9585"/>
                  </a:cubicBezTo>
                  <a:cubicBezTo>
                    <a:pt x="13887" y="8286"/>
                    <a:pt x="13589" y="6816"/>
                    <a:pt x="13333" y="5347"/>
                  </a:cubicBezTo>
                  <a:cubicBezTo>
                    <a:pt x="13184" y="4452"/>
                    <a:pt x="13056" y="3579"/>
                    <a:pt x="12907" y="2684"/>
                  </a:cubicBezTo>
                  <a:lnTo>
                    <a:pt x="12715" y="1534"/>
                  </a:lnTo>
                  <a:lnTo>
                    <a:pt x="12673" y="1279"/>
                  </a:lnTo>
                  <a:cubicBezTo>
                    <a:pt x="12609" y="874"/>
                    <a:pt x="12524" y="427"/>
                    <a:pt x="124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64" name="Google Shape;2364;p51"/>
            <p:cNvSpPr/>
            <p:nvPr/>
          </p:nvSpPr>
          <p:spPr>
            <a:xfrm>
              <a:off x="1393335" y="-5378941"/>
              <a:ext cx="788751" cy="758572"/>
            </a:xfrm>
            <a:custGeom>
              <a:avLst/>
              <a:gdLst/>
              <a:ahLst/>
              <a:cxnLst/>
              <a:rect l="l" t="t" r="r" b="b"/>
              <a:pathLst>
                <a:path w="13930" h="13397" extrusionOk="0">
                  <a:moveTo>
                    <a:pt x="11842" y="0"/>
                  </a:moveTo>
                  <a:cubicBezTo>
                    <a:pt x="11778" y="0"/>
                    <a:pt x="11715" y="0"/>
                    <a:pt x="11672" y="22"/>
                  </a:cubicBezTo>
                  <a:cubicBezTo>
                    <a:pt x="11502" y="43"/>
                    <a:pt x="11352" y="64"/>
                    <a:pt x="11203" y="107"/>
                  </a:cubicBezTo>
                  <a:lnTo>
                    <a:pt x="11182" y="107"/>
                  </a:lnTo>
                  <a:cubicBezTo>
                    <a:pt x="10969" y="128"/>
                    <a:pt x="10777" y="171"/>
                    <a:pt x="10564" y="192"/>
                  </a:cubicBezTo>
                  <a:cubicBezTo>
                    <a:pt x="9755" y="341"/>
                    <a:pt x="8925" y="511"/>
                    <a:pt x="8051" y="746"/>
                  </a:cubicBezTo>
                  <a:cubicBezTo>
                    <a:pt x="7455" y="916"/>
                    <a:pt x="6901" y="1044"/>
                    <a:pt x="6369" y="1129"/>
                  </a:cubicBezTo>
                  <a:cubicBezTo>
                    <a:pt x="6071" y="1193"/>
                    <a:pt x="5794" y="1236"/>
                    <a:pt x="5496" y="1278"/>
                  </a:cubicBezTo>
                  <a:cubicBezTo>
                    <a:pt x="5283" y="1321"/>
                    <a:pt x="5048" y="1363"/>
                    <a:pt x="4814" y="1406"/>
                  </a:cubicBezTo>
                  <a:cubicBezTo>
                    <a:pt x="4601" y="1427"/>
                    <a:pt x="4388" y="1470"/>
                    <a:pt x="4175" y="1512"/>
                  </a:cubicBezTo>
                  <a:lnTo>
                    <a:pt x="3983" y="1555"/>
                  </a:lnTo>
                  <a:cubicBezTo>
                    <a:pt x="3771" y="1598"/>
                    <a:pt x="3579" y="1619"/>
                    <a:pt x="3366" y="1662"/>
                  </a:cubicBezTo>
                  <a:cubicBezTo>
                    <a:pt x="2897" y="1747"/>
                    <a:pt x="2407" y="1832"/>
                    <a:pt x="1918" y="1938"/>
                  </a:cubicBezTo>
                  <a:cubicBezTo>
                    <a:pt x="1577" y="2002"/>
                    <a:pt x="1215" y="2087"/>
                    <a:pt x="874" y="2173"/>
                  </a:cubicBezTo>
                  <a:cubicBezTo>
                    <a:pt x="725" y="2215"/>
                    <a:pt x="576" y="2258"/>
                    <a:pt x="427" y="2279"/>
                  </a:cubicBezTo>
                  <a:cubicBezTo>
                    <a:pt x="278" y="2322"/>
                    <a:pt x="129" y="2343"/>
                    <a:pt x="1" y="2364"/>
                  </a:cubicBezTo>
                  <a:cubicBezTo>
                    <a:pt x="22" y="2535"/>
                    <a:pt x="22" y="2684"/>
                    <a:pt x="22" y="2854"/>
                  </a:cubicBezTo>
                  <a:cubicBezTo>
                    <a:pt x="65" y="3387"/>
                    <a:pt x="107" y="3919"/>
                    <a:pt x="171" y="4430"/>
                  </a:cubicBezTo>
                  <a:lnTo>
                    <a:pt x="171" y="4537"/>
                  </a:lnTo>
                  <a:cubicBezTo>
                    <a:pt x="193" y="4792"/>
                    <a:pt x="214" y="5069"/>
                    <a:pt x="256" y="5346"/>
                  </a:cubicBezTo>
                  <a:lnTo>
                    <a:pt x="256" y="5410"/>
                  </a:lnTo>
                  <a:cubicBezTo>
                    <a:pt x="299" y="5942"/>
                    <a:pt x="363" y="6496"/>
                    <a:pt x="405" y="7028"/>
                  </a:cubicBezTo>
                  <a:cubicBezTo>
                    <a:pt x="469" y="7859"/>
                    <a:pt x="555" y="8605"/>
                    <a:pt x="682" y="9307"/>
                  </a:cubicBezTo>
                  <a:cubicBezTo>
                    <a:pt x="768" y="9946"/>
                    <a:pt x="917" y="10670"/>
                    <a:pt x="1108" y="11373"/>
                  </a:cubicBezTo>
                  <a:cubicBezTo>
                    <a:pt x="1151" y="11565"/>
                    <a:pt x="1194" y="11735"/>
                    <a:pt x="1236" y="11927"/>
                  </a:cubicBezTo>
                  <a:lnTo>
                    <a:pt x="1236" y="11948"/>
                  </a:lnTo>
                  <a:cubicBezTo>
                    <a:pt x="1257" y="12012"/>
                    <a:pt x="1257" y="12076"/>
                    <a:pt x="1279" y="12140"/>
                  </a:cubicBezTo>
                  <a:lnTo>
                    <a:pt x="1321" y="12374"/>
                  </a:lnTo>
                  <a:cubicBezTo>
                    <a:pt x="1364" y="12545"/>
                    <a:pt x="1406" y="12694"/>
                    <a:pt x="1449" y="12843"/>
                  </a:cubicBezTo>
                  <a:lnTo>
                    <a:pt x="1470" y="12949"/>
                  </a:lnTo>
                  <a:cubicBezTo>
                    <a:pt x="1492" y="13098"/>
                    <a:pt x="1534" y="13247"/>
                    <a:pt x="1556" y="13396"/>
                  </a:cubicBezTo>
                  <a:cubicBezTo>
                    <a:pt x="1641" y="13396"/>
                    <a:pt x="1726" y="13375"/>
                    <a:pt x="1811" y="13354"/>
                  </a:cubicBezTo>
                  <a:cubicBezTo>
                    <a:pt x="3068" y="13141"/>
                    <a:pt x="4090" y="12992"/>
                    <a:pt x="5027" y="12885"/>
                  </a:cubicBezTo>
                  <a:cubicBezTo>
                    <a:pt x="6411" y="12715"/>
                    <a:pt x="7817" y="12523"/>
                    <a:pt x="9159" y="12310"/>
                  </a:cubicBezTo>
                  <a:cubicBezTo>
                    <a:pt x="9968" y="12183"/>
                    <a:pt x="10820" y="12055"/>
                    <a:pt x="11651" y="11842"/>
                  </a:cubicBezTo>
                  <a:cubicBezTo>
                    <a:pt x="12417" y="11671"/>
                    <a:pt x="13184" y="11544"/>
                    <a:pt x="13929" y="11480"/>
                  </a:cubicBezTo>
                  <a:cubicBezTo>
                    <a:pt x="13929" y="11480"/>
                    <a:pt x="13802" y="10883"/>
                    <a:pt x="13802" y="10883"/>
                  </a:cubicBezTo>
                  <a:cubicBezTo>
                    <a:pt x="13695" y="10308"/>
                    <a:pt x="13567" y="9755"/>
                    <a:pt x="13461" y="9180"/>
                  </a:cubicBezTo>
                  <a:cubicBezTo>
                    <a:pt x="13184" y="7902"/>
                    <a:pt x="12886" y="6475"/>
                    <a:pt x="12652" y="5027"/>
                  </a:cubicBezTo>
                  <a:cubicBezTo>
                    <a:pt x="12503" y="4196"/>
                    <a:pt x="12375" y="3365"/>
                    <a:pt x="12247" y="2513"/>
                  </a:cubicBezTo>
                  <a:lnTo>
                    <a:pt x="12034" y="1321"/>
                  </a:lnTo>
                  <a:lnTo>
                    <a:pt x="11991" y="1065"/>
                  </a:lnTo>
                  <a:cubicBezTo>
                    <a:pt x="11949" y="724"/>
                    <a:pt x="11885" y="362"/>
                    <a:pt x="118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365" name="Google Shape;2365;p51"/>
          <p:cNvGrpSpPr/>
          <p:nvPr/>
        </p:nvGrpSpPr>
        <p:grpSpPr>
          <a:xfrm>
            <a:off x="8251282" y="1531258"/>
            <a:ext cx="1041915" cy="1153191"/>
            <a:chOff x="8022682" y="1912258"/>
            <a:chExt cx="1041915" cy="1153191"/>
          </a:xfrm>
        </p:grpSpPr>
        <p:sp>
          <p:nvSpPr>
            <p:cNvPr id="2366" name="Google Shape;2366;p51"/>
            <p:cNvSpPr/>
            <p:nvPr/>
          </p:nvSpPr>
          <p:spPr>
            <a:xfrm>
              <a:off x="8063436" y="2010454"/>
              <a:ext cx="1001160" cy="1054996"/>
            </a:xfrm>
            <a:custGeom>
              <a:avLst/>
              <a:gdLst/>
              <a:ahLst/>
              <a:cxnLst/>
              <a:rect l="l" t="t" r="r" b="b"/>
              <a:pathLst>
                <a:path w="23748" h="25025" extrusionOk="0">
                  <a:moveTo>
                    <a:pt x="5091" y="0"/>
                  </a:moveTo>
                  <a:cubicBezTo>
                    <a:pt x="4942" y="256"/>
                    <a:pt x="4856" y="511"/>
                    <a:pt x="4771" y="767"/>
                  </a:cubicBezTo>
                  <a:cubicBezTo>
                    <a:pt x="4622" y="1320"/>
                    <a:pt x="4473" y="1874"/>
                    <a:pt x="4303" y="2428"/>
                  </a:cubicBezTo>
                  <a:cubicBezTo>
                    <a:pt x="3898" y="3748"/>
                    <a:pt x="3600" y="5090"/>
                    <a:pt x="3344" y="6432"/>
                  </a:cubicBezTo>
                  <a:cubicBezTo>
                    <a:pt x="3174" y="7305"/>
                    <a:pt x="2982" y="8157"/>
                    <a:pt x="2748" y="9009"/>
                  </a:cubicBezTo>
                  <a:cubicBezTo>
                    <a:pt x="2514" y="9797"/>
                    <a:pt x="2279" y="10585"/>
                    <a:pt x="2066" y="11373"/>
                  </a:cubicBezTo>
                  <a:cubicBezTo>
                    <a:pt x="1939" y="11820"/>
                    <a:pt x="1811" y="12246"/>
                    <a:pt x="1704" y="12672"/>
                  </a:cubicBezTo>
                  <a:cubicBezTo>
                    <a:pt x="1406" y="13737"/>
                    <a:pt x="1108" y="14781"/>
                    <a:pt x="852" y="15845"/>
                  </a:cubicBezTo>
                  <a:cubicBezTo>
                    <a:pt x="640" y="16633"/>
                    <a:pt x="490" y="17443"/>
                    <a:pt x="320" y="18231"/>
                  </a:cubicBezTo>
                  <a:cubicBezTo>
                    <a:pt x="256" y="18550"/>
                    <a:pt x="171" y="18848"/>
                    <a:pt x="43" y="19147"/>
                  </a:cubicBezTo>
                  <a:cubicBezTo>
                    <a:pt x="22" y="19189"/>
                    <a:pt x="22" y="19232"/>
                    <a:pt x="1" y="19274"/>
                  </a:cubicBezTo>
                  <a:cubicBezTo>
                    <a:pt x="43" y="19296"/>
                    <a:pt x="64" y="19317"/>
                    <a:pt x="107" y="19338"/>
                  </a:cubicBezTo>
                  <a:cubicBezTo>
                    <a:pt x="469" y="19509"/>
                    <a:pt x="831" y="19679"/>
                    <a:pt x="1193" y="19828"/>
                  </a:cubicBezTo>
                  <a:cubicBezTo>
                    <a:pt x="2024" y="20148"/>
                    <a:pt x="2833" y="20446"/>
                    <a:pt x="3664" y="20765"/>
                  </a:cubicBezTo>
                  <a:cubicBezTo>
                    <a:pt x="4899" y="21212"/>
                    <a:pt x="6134" y="21660"/>
                    <a:pt x="7348" y="22150"/>
                  </a:cubicBezTo>
                  <a:cubicBezTo>
                    <a:pt x="8498" y="22597"/>
                    <a:pt x="9648" y="23001"/>
                    <a:pt x="10820" y="23342"/>
                  </a:cubicBezTo>
                  <a:cubicBezTo>
                    <a:pt x="11885" y="23640"/>
                    <a:pt x="12971" y="23939"/>
                    <a:pt x="14078" y="24151"/>
                  </a:cubicBezTo>
                  <a:cubicBezTo>
                    <a:pt x="14462" y="24215"/>
                    <a:pt x="14866" y="24322"/>
                    <a:pt x="15271" y="24407"/>
                  </a:cubicBezTo>
                  <a:cubicBezTo>
                    <a:pt x="15633" y="24492"/>
                    <a:pt x="15995" y="24577"/>
                    <a:pt x="16378" y="24663"/>
                  </a:cubicBezTo>
                  <a:cubicBezTo>
                    <a:pt x="16783" y="24748"/>
                    <a:pt x="17209" y="24833"/>
                    <a:pt x="17614" y="25003"/>
                  </a:cubicBezTo>
                  <a:cubicBezTo>
                    <a:pt x="17635" y="25003"/>
                    <a:pt x="17678" y="25003"/>
                    <a:pt x="17741" y="25025"/>
                  </a:cubicBezTo>
                  <a:cubicBezTo>
                    <a:pt x="17827" y="24705"/>
                    <a:pt x="17912" y="24407"/>
                    <a:pt x="17997" y="24109"/>
                  </a:cubicBezTo>
                  <a:cubicBezTo>
                    <a:pt x="18466" y="22469"/>
                    <a:pt x="18955" y="20850"/>
                    <a:pt x="19509" y="19232"/>
                  </a:cubicBezTo>
                  <a:cubicBezTo>
                    <a:pt x="20212" y="17166"/>
                    <a:pt x="20872" y="15079"/>
                    <a:pt x="21511" y="12992"/>
                  </a:cubicBezTo>
                  <a:cubicBezTo>
                    <a:pt x="21916" y="11714"/>
                    <a:pt x="22299" y="10436"/>
                    <a:pt x="22576" y="9115"/>
                  </a:cubicBezTo>
                  <a:cubicBezTo>
                    <a:pt x="22832" y="7923"/>
                    <a:pt x="23194" y="6773"/>
                    <a:pt x="23620" y="5644"/>
                  </a:cubicBezTo>
                  <a:cubicBezTo>
                    <a:pt x="23662" y="5537"/>
                    <a:pt x="23705" y="5431"/>
                    <a:pt x="23726" y="5324"/>
                  </a:cubicBezTo>
                  <a:cubicBezTo>
                    <a:pt x="23747" y="5282"/>
                    <a:pt x="23726" y="5218"/>
                    <a:pt x="23747" y="5175"/>
                  </a:cubicBezTo>
                  <a:cubicBezTo>
                    <a:pt x="23684" y="5154"/>
                    <a:pt x="23641" y="5111"/>
                    <a:pt x="23598" y="5111"/>
                  </a:cubicBezTo>
                  <a:cubicBezTo>
                    <a:pt x="23449" y="5069"/>
                    <a:pt x="23321" y="5026"/>
                    <a:pt x="23172" y="4984"/>
                  </a:cubicBezTo>
                  <a:cubicBezTo>
                    <a:pt x="22001" y="4686"/>
                    <a:pt x="20808" y="4387"/>
                    <a:pt x="19637" y="4089"/>
                  </a:cubicBezTo>
                  <a:cubicBezTo>
                    <a:pt x="17486" y="3557"/>
                    <a:pt x="15356" y="3024"/>
                    <a:pt x="13226" y="2407"/>
                  </a:cubicBezTo>
                  <a:cubicBezTo>
                    <a:pt x="11352" y="1874"/>
                    <a:pt x="9457" y="1299"/>
                    <a:pt x="7583" y="745"/>
                  </a:cubicBezTo>
                  <a:cubicBezTo>
                    <a:pt x="6816" y="532"/>
                    <a:pt x="6070" y="320"/>
                    <a:pt x="5346" y="43"/>
                  </a:cubicBezTo>
                  <a:cubicBezTo>
                    <a:pt x="5261" y="21"/>
                    <a:pt x="5176" y="21"/>
                    <a:pt x="5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67" name="Google Shape;2367;p51"/>
            <p:cNvSpPr/>
            <p:nvPr/>
          </p:nvSpPr>
          <p:spPr>
            <a:xfrm>
              <a:off x="8022682" y="1912258"/>
              <a:ext cx="1016427" cy="1071570"/>
            </a:xfrm>
            <a:custGeom>
              <a:avLst/>
              <a:gdLst/>
              <a:ahLst/>
              <a:cxnLst/>
              <a:rect l="l" t="t" r="r" b="b"/>
              <a:pathLst>
                <a:path w="24110" h="25418" extrusionOk="0">
                  <a:moveTo>
                    <a:pt x="5304" y="236"/>
                  </a:moveTo>
                  <a:cubicBezTo>
                    <a:pt x="5389" y="257"/>
                    <a:pt x="5474" y="257"/>
                    <a:pt x="5559" y="279"/>
                  </a:cubicBezTo>
                  <a:cubicBezTo>
                    <a:pt x="6283" y="556"/>
                    <a:pt x="7029" y="768"/>
                    <a:pt x="7796" y="981"/>
                  </a:cubicBezTo>
                  <a:cubicBezTo>
                    <a:pt x="9670" y="1535"/>
                    <a:pt x="11565" y="2110"/>
                    <a:pt x="13439" y="2643"/>
                  </a:cubicBezTo>
                  <a:cubicBezTo>
                    <a:pt x="15569" y="3260"/>
                    <a:pt x="17699" y="3793"/>
                    <a:pt x="19850" y="4325"/>
                  </a:cubicBezTo>
                  <a:cubicBezTo>
                    <a:pt x="21021" y="4623"/>
                    <a:pt x="22214" y="4922"/>
                    <a:pt x="23385" y="5220"/>
                  </a:cubicBezTo>
                  <a:cubicBezTo>
                    <a:pt x="23534" y="5262"/>
                    <a:pt x="23662" y="5305"/>
                    <a:pt x="23811" y="5347"/>
                  </a:cubicBezTo>
                  <a:cubicBezTo>
                    <a:pt x="23854" y="5347"/>
                    <a:pt x="23897" y="5390"/>
                    <a:pt x="23960" y="5411"/>
                  </a:cubicBezTo>
                  <a:cubicBezTo>
                    <a:pt x="23939" y="5454"/>
                    <a:pt x="23960" y="5518"/>
                    <a:pt x="23939" y="5560"/>
                  </a:cubicBezTo>
                  <a:cubicBezTo>
                    <a:pt x="23918" y="5667"/>
                    <a:pt x="23875" y="5773"/>
                    <a:pt x="23833" y="5880"/>
                  </a:cubicBezTo>
                  <a:cubicBezTo>
                    <a:pt x="23407" y="7009"/>
                    <a:pt x="23045" y="8159"/>
                    <a:pt x="22789" y="9351"/>
                  </a:cubicBezTo>
                  <a:cubicBezTo>
                    <a:pt x="22512" y="10672"/>
                    <a:pt x="22129" y="11950"/>
                    <a:pt x="21724" y="13228"/>
                  </a:cubicBezTo>
                  <a:cubicBezTo>
                    <a:pt x="21085" y="15315"/>
                    <a:pt x="20404" y="17402"/>
                    <a:pt x="19722" y="19468"/>
                  </a:cubicBezTo>
                  <a:cubicBezTo>
                    <a:pt x="19168" y="21086"/>
                    <a:pt x="18679" y="22705"/>
                    <a:pt x="18210" y="24345"/>
                  </a:cubicBezTo>
                  <a:cubicBezTo>
                    <a:pt x="18125" y="24641"/>
                    <a:pt x="18041" y="24937"/>
                    <a:pt x="17935" y="25255"/>
                  </a:cubicBezTo>
                  <a:lnTo>
                    <a:pt x="17935" y="25255"/>
                  </a:lnTo>
                  <a:cubicBezTo>
                    <a:pt x="17882" y="25239"/>
                    <a:pt x="17846" y="25239"/>
                    <a:pt x="17827" y="25239"/>
                  </a:cubicBezTo>
                  <a:cubicBezTo>
                    <a:pt x="17422" y="25069"/>
                    <a:pt x="16996" y="24984"/>
                    <a:pt x="16591" y="24899"/>
                  </a:cubicBezTo>
                  <a:cubicBezTo>
                    <a:pt x="16208" y="24813"/>
                    <a:pt x="15846" y="24728"/>
                    <a:pt x="15484" y="24643"/>
                  </a:cubicBezTo>
                  <a:cubicBezTo>
                    <a:pt x="15079" y="24558"/>
                    <a:pt x="14675" y="24451"/>
                    <a:pt x="14291" y="24387"/>
                  </a:cubicBezTo>
                  <a:cubicBezTo>
                    <a:pt x="13184" y="24175"/>
                    <a:pt x="12098" y="23876"/>
                    <a:pt x="11033" y="23578"/>
                  </a:cubicBezTo>
                  <a:cubicBezTo>
                    <a:pt x="9861" y="23237"/>
                    <a:pt x="8711" y="22833"/>
                    <a:pt x="7561" y="22386"/>
                  </a:cubicBezTo>
                  <a:cubicBezTo>
                    <a:pt x="6347" y="21896"/>
                    <a:pt x="5112" y="21448"/>
                    <a:pt x="3877" y="21001"/>
                  </a:cubicBezTo>
                  <a:cubicBezTo>
                    <a:pt x="3046" y="20682"/>
                    <a:pt x="2237" y="20384"/>
                    <a:pt x="1406" y="20064"/>
                  </a:cubicBezTo>
                  <a:cubicBezTo>
                    <a:pt x="1044" y="19915"/>
                    <a:pt x="682" y="19745"/>
                    <a:pt x="320" y="19574"/>
                  </a:cubicBezTo>
                  <a:cubicBezTo>
                    <a:pt x="277" y="19553"/>
                    <a:pt x="256" y="19532"/>
                    <a:pt x="214" y="19510"/>
                  </a:cubicBezTo>
                  <a:cubicBezTo>
                    <a:pt x="235" y="19468"/>
                    <a:pt x="235" y="19425"/>
                    <a:pt x="256" y="19383"/>
                  </a:cubicBezTo>
                  <a:cubicBezTo>
                    <a:pt x="384" y="19084"/>
                    <a:pt x="469" y="18786"/>
                    <a:pt x="533" y="18467"/>
                  </a:cubicBezTo>
                  <a:cubicBezTo>
                    <a:pt x="703" y="17679"/>
                    <a:pt x="853" y="16869"/>
                    <a:pt x="1065" y="16081"/>
                  </a:cubicBezTo>
                  <a:cubicBezTo>
                    <a:pt x="1321" y="15017"/>
                    <a:pt x="1619" y="13973"/>
                    <a:pt x="1917" y="12908"/>
                  </a:cubicBezTo>
                  <a:cubicBezTo>
                    <a:pt x="2024" y="12482"/>
                    <a:pt x="2152" y="12056"/>
                    <a:pt x="2279" y="11609"/>
                  </a:cubicBezTo>
                  <a:cubicBezTo>
                    <a:pt x="2492" y="10821"/>
                    <a:pt x="2727" y="10033"/>
                    <a:pt x="2961" y="9245"/>
                  </a:cubicBezTo>
                  <a:cubicBezTo>
                    <a:pt x="3195" y="8393"/>
                    <a:pt x="3387" y="7541"/>
                    <a:pt x="3557" y="6668"/>
                  </a:cubicBezTo>
                  <a:cubicBezTo>
                    <a:pt x="3813" y="5326"/>
                    <a:pt x="4111" y="3984"/>
                    <a:pt x="4516" y="2664"/>
                  </a:cubicBezTo>
                  <a:cubicBezTo>
                    <a:pt x="4686" y="2110"/>
                    <a:pt x="4835" y="1556"/>
                    <a:pt x="4984" y="1003"/>
                  </a:cubicBezTo>
                  <a:cubicBezTo>
                    <a:pt x="5069" y="747"/>
                    <a:pt x="5155" y="492"/>
                    <a:pt x="5304" y="236"/>
                  </a:cubicBezTo>
                  <a:close/>
                  <a:moveTo>
                    <a:pt x="5322" y="1"/>
                  </a:moveTo>
                  <a:cubicBezTo>
                    <a:pt x="5282" y="1"/>
                    <a:pt x="5246" y="24"/>
                    <a:pt x="5219" y="66"/>
                  </a:cubicBezTo>
                  <a:lnTo>
                    <a:pt x="5197" y="66"/>
                  </a:lnTo>
                  <a:cubicBezTo>
                    <a:pt x="5197" y="87"/>
                    <a:pt x="5176" y="108"/>
                    <a:pt x="5155" y="151"/>
                  </a:cubicBezTo>
                  <a:cubicBezTo>
                    <a:pt x="5027" y="406"/>
                    <a:pt x="4899" y="683"/>
                    <a:pt x="4835" y="960"/>
                  </a:cubicBezTo>
                  <a:cubicBezTo>
                    <a:pt x="4665" y="1535"/>
                    <a:pt x="4494" y="2089"/>
                    <a:pt x="4345" y="2664"/>
                  </a:cubicBezTo>
                  <a:cubicBezTo>
                    <a:pt x="3962" y="3963"/>
                    <a:pt x="3642" y="5284"/>
                    <a:pt x="3387" y="6604"/>
                  </a:cubicBezTo>
                  <a:cubicBezTo>
                    <a:pt x="3238" y="7435"/>
                    <a:pt x="3067" y="8244"/>
                    <a:pt x="2833" y="9053"/>
                  </a:cubicBezTo>
                  <a:cubicBezTo>
                    <a:pt x="2663" y="9692"/>
                    <a:pt x="2450" y="10331"/>
                    <a:pt x="2279" y="10970"/>
                  </a:cubicBezTo>
                  <a:cubicBezTo>
                    <a:pt x="1896" y="12354"/>
                    <a:pt x="1513" y="13760"/>
                    <a:pt x="1129" y="15144"/>
                  </a:cubicBezTo>
                  <a:cubicBezTo>
                    <a:pt x="895" y="15954"/>
                    <a:pt x="725" y="16763"/>
                    <a:pt x="554" y="17572"/>
                  </a:cubicBezTo>
                  <a:cubicBezTo>
                    <a:pt x="405" y="18211"/>
                    <a:pt x="299" y="18850"/>
                    <a:pt x="43" y="19468"/>
                  </a:cubicBezTo>
                  <a:cubicBezTo>
                    <a:pt x="1" y="19574"/>
                    <a:pt x="22" y="19638"/>
                    <a:pt x="128" y="19681"/>
                  </a:cubicBezTo>
                  <a:cubicBezTo>
                    <a:pt x="533" y="19851"/>
                    <a:pt x="938" y="20043"/>
                    <a:pt x="1342" y="20213"/>
                  </a:cubicBezTo>
                  <a:cubicBezTo>
                    <a:pt x="2152" y="20533"/>
                    <a:pt x="2961" y="20831"/>
                    <a:pt x="3770" y="21129"/>
                  </a:cubicBezTo>
                  <a:cubicBezTo>
                    <a:pt x="5048" y="21619"/>
                    <a:pt x="6347" y="22087"/>
                    <a:pt x="7625" y="22577"/>
                  </a:cubicBezTo>
                  <a:cubicBezTo>
                    <a:pt x="8690" y="22982"/>
                    <a:pt x="9734" y="23365"/>
                    <a:pt x="10820" y="23685"/>
                  </a:cubicBezTo>
                  <a:cubicBezTo>
                    <a:pt x="11970" y="24025"/>
                    <a:pt x="13120" y="24345"/>
                    <a:pt x="14313" y="24558"/>
                  </a:cubicBezTo>
                  <a:cubicBezTo>
                    <a:pt x="14696" y="24622"/>
                    <a:pt x="15101" y="24728"/>
                    <a:pt x="15484" y="24813"/>
                  </a:cubicBezTo>
                  <a:cubicBezTo>
                    <a:pt x="15825" y="24899"/>
                    <a:pt x="16165" y="24984"/>
                    <a:pt x="16506" y="25048"/>
                  </a:cubicBezTo>
                  <a:cubicBezTo>
                    <a:pt x="16932" y="25133"/>
                    <a:pt x="17337" y="25218"/>
                    <a:pt x="17742" y="25388"/>
                  </a:cubicBezTo>
                  <a:cubicBezTo>
                    <a:pt x="17784" y="25388"/>
                    <a:pt x="17827" y="25410"/>
                    <a:pt x="17869" y="25410"/>
                  </a:cubicBezTo>
                  <a:cubicBezTo>
                    <a:pt x="17888" y="25415"/>
                    <a:pt x="17907" y="25417"/>
                    <a:pt x="17924" y="25417"/>
                  </a:cubicBezTo>
                  <a:cubicBezTo>
                    <a:pt x="17982" y="25417"/>
                    <a:pt x="18028" y="25386"/>
                    <a:pt x="18061" y="25303"/>
                  </a:cubicBezTo>
                  <a:cubicBezTo>
                    <a:pt x="18082" y="25261"/>
                    <a:pt x="18104" y="25218"/>
                    <a:pt x="18125" y="25176"/>
                  </a:cubicBezTo>
                  <a:cubicBezTo>
                    <a:pt x="18167" y="25005"/>
                    <a:pt x="18210" y="24835"/>
                    <a:pt x="18274" y="24686"/>
                  </a:cubicBezTo>
                  <a:cubicBezTo>
                    <a:pt x="18785" y="22854"/>
                    <a:pt x="19339" y="21044"/>
                    <a:pt x="19935" y="19255"/>
                  </a:cubicBezTo>
                  <a:cubicBezTo>
                    <a:pt x="20595" y="17317"/>
                    <a:pt x="21213" y="15379"/>
                    <a:pt x="21831" y="13419"/>
                  </a:cubicBezTo>
                  <a:cubicBezTo>
                    <a:pt x="22257" y="12035"/>
                    <a:pt x="22661" y="10629"/>
                    <a:pt x="22981" y="9202"/>
                  </a:cubicBezTo>
                  <a:cubicBezTo>
                    <a:pt x="23215" y="8095"/>
                    <a:pt x="23556" y="7009"/>
                    <a:pt x="23982" y="5944"/>
                  </a:cubicBezTo>
                  <a:cubicBezTo>
                    <a:pt x="24003" y="5837"/>
                    <a:pt x="24046" y="5731"/>
                    <a:pt x="24088" y="5624"/>
                  </a:cubicBezTo>
                  <a:cubicBezTo>
                    <a:pt x="24088" y="5582"/>
                    <a:pt x="24109" y="5518"/>
                    <a:pt x="24109" y="5454"/>
                  </a:cubicBezTo>
                  <a:cubicBezTo>
                    <a:pt x="24109" y="5326"/>
                    <a:pt x="24067" y="5262"/>
                    <a:pt x="23960" y="5220"/>
                  </a:cubicBezTo>
                  <a:cubicBezTo>
                    <a:pt x="23875" y="5198"/>
                    <a:pt x="23811" y="5177"/>
                    <a:pt x="23726" y="5156"/>
                  </a:cubicBezTo>
                  <a:cubicBezTo>
                    <a:pt x="22938" y="4943"/>
                    <a:pt x="22150" y="4730"/>
                    <a:pt x="21341" y="4538"/>
                  </a:cubicBezTo>
                  <a:cubicBezTo>
                    <a:pt x="18955" y="3942"/>
                    <a:pt x="16549" y="3367"/>
                    <a:pt x="14185" y="2685"/>
                  </a:cubicBezTo>
                  <a:cubicBezTo>
                    <a:pt x="12971" y="2344"/>
                    <a:pt x="11778" y="1982"/>
                    <a:pt x="10564" y="1620"/>
                  </a:cubicBezTo>
                  <a:cubicBezTo>
                    <a:pt x="9244" y="1237"/>
                    <a:pt x="7923" y="854"/>
                    <a:pt x="6582" y="470"/>
                  </a:cubicBezTo>
                  <a:cubicBezTo>
                    <a:pt x="6177" y="343"/>
                    <a:pt x="5751" y="257"/>
                    <a:pt x="5389" y="23"/>
                  </a:cubicBezTo>
                  <a:cubicBezTo>
                    <a:pt x="5366" y="8"/>
                    <a:pt x="5344" y="1"/>
                    <a:pt x="5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68" name="Google Shape;2368;p51"/>
            <p:cNvSpPr/>
            <p:nvPr/>
          </p:nvSpPr>
          <p:spPr>
            <a:xfrm>
              <a:off x="8031661" y="1922208"/>
              <a:ext cx="1001166" cy="1055002"/>
            </a:xfrm>
            <a:custGeom>
              <a:avLst/>
              <a:gdLst/>
              <a:ahLst/>
              <a:cxnLst/>
              <a:rect l="l" t="t" r="r" b="b"/>
              <a:pathLst>
                <a:path w="23748" h="25025" extrusionOk="0">
                  <a:moveTo>
                    <a:pt x="5091" y="0"/>
                  </a:moveTo>
                  <a:cubicBezTo>
                    <a:pt x="4942" y="256"/>
                    <a:pt x="4856" y="511"/>
                    <a:pt x="4771" y="767"/>
                  </a:cubicBezTo>
                  <a:cubicBezTo>
                    <a:pt x="4622" y="1320"/>
                    <a:pt x="4473" y="1874"/>
                    <a:pt x="4303" y="2428"/>
                  </a:cubicBezTo>
                  <a:cubicBezTo>
                    <a:pt x="3898" y="3748"/>
                    <a:pt x="3600" y="5090"/>
                    <a:pt x="3344" y="6432"/>
                  </a:cubicBezTo>
                  <a:cubicBezTo>
                    <a:pt x="3174" y="7305"/>
                    <a:pt x="2982" y="8157"/>
                    <a:pt x="2748" y="9009"/>
                  </a:cubicBezTo>
                  <a:cubicBezTo>
                    <a:pt x="2514" y="9797"/>
                    <a:pt x="2279" y="10585"/>
                    <a:pt x="2066" y="11373"/>
                  </a:cubicBezTo>
                  <a:cubicBezTo>
                    <a:pt x="1939" y="11820"/>
                    <a:pt x="1811" y="12246"/>
                    <a:pt x="1704" y="12672"/>
                  </a:cubicBezTo>
                  <a:cubicBezTo>
                    <a:pt x="1406" y="13737"/>
                    <a:pt x="1108" y="14781"/>
                    <a:pt x="852" y="15845"/>
                  </a:cubicBezTo>
                  <a:cubicBezTo>
                    <a:pt x="640" y="16633"/>
                    <a:pt x="490" y="17443"/>
                    <a:pt x="320" y="18231"/>
                  </a:cubicBezTo>
                  <a:cubicBezTo>
                    <a:pt x="256" y="18550"/>
                    <a:pt x="171" y="18848"/>
                    <a:pt x="43" y="19147"/>
                  </a:cubicBezTo>
                  <a:cubicBezTo>
                    <a:pt x="22" y="19189"/>
                    <a:pt x="22" y="19232"/>
                    <a:pt x="1" y="19274"/>
                  </a:cubicBezTo>
                  <a:cubicBezTo>
                    <a:pt x="43" y="19296"/>
                    <a:pt x="64" y="19317"/>
                    <a:pt x="107" y="19338"/>
                  </a:cubicBezTo>
                  <a:cubicBezTo>
                    <a:pt x="469" y="19509"/>
                    <a:pt x="831" y="19679"/>
                    <a:pt x="1193" y="19828"/>
                  </a:cubicBezTo>
                  <a:cubicBezTo>
                    <a:pt x="2024" y="20148"/>
                    <a:pt x="2833" y="20446"/>
                    <a:pt x="3664" y="20765"/>
                  </a:cubicBezTo>
                  <a:cubicBezTo>
                    <a:pt x="4899" y="21212"/>
                    <a:pt x="6134" y="21660"/>
                    <a:pt x="7348" y="22150"/>
                  </a:cubicBezTo>
                  <a:cubicBezTo>
                    <a:pt x="8498" y="22597"/>
                    <a:pt x="9648" y="23001"/>
                    <a:pt x="10820" y="23342"/>
                  </a:cubicBezTo>
                  <a:cubicBezTo>
                    <a:pt x="11885" y="23640"/>
                    <a:pt x="12971" y="23939"/>
                    <a:pt x="14078" y="24151"/>
                  </a:cubicBezTo>
                  <a:cubicBezTo>
                    <a:pt x="14462" y="24215"/>
                    <a:pt x="14866" y="24322"/>
                    <a:pt x="15271" y="24407"/>
                  </a:cubicBezTo>
                  <a:cubicBezTo>
                    <a:pt x="15633" y="24492"/>
                    <a:pt x="15995" y="24577"/>
                    <a:pt x="16378" y="24663"/>
                  </a:cubicBezTo>
                  <a:cubicBezTo>
                    <a:pt x="16783" y="24748"/>
                    <a:pt x="17209" y="24833"/>
                    <a:pt x="17614" y="25003"/>
                  </a:cubicBezTo>
                  <a:cubicBezTo>
                    <a:pt x="17635" y="25003"/>
                    <a:pt x="17678" y="25003"/>
                    <a:pt x="17741" y="25025"/>
                  </a:cubicBezTo>
                  <a:cubicBezTo>
                    <a:pt x="17827" y="24705"/>
                    <a:pt x="17912" y="24407"/>
                    <a:pt x="17997" y="24109"/>
                  </a:cubicBezTo>
                  <a:cubicBezTo>
                    <a:pt x="18466" y="22469"/>
                    <a:pt x="18955" y="20850"/>
                    <a:pt x="19509" y="19232"/>
                  </a:cubicBezTo>
                  <a:cubicBezTo>
                    <a:pt x="20212" y="17166"/>
                    <a:pt x="20872" y="15079"/>
                    <a:pt x="21511" y="12992"/>
                  </a:cubicBezTo>
                  <a:cubicBezTo>
                    <a:pt x="21916" y="11714"/>
                    <a:pt x="22299" y="10436"/>
                    <a:pt x="22576" y="9115"/>
                  </a:cubicBezTo>
                  <a:cubicBezTo>
                    <a:pt x="22832" y="7923"/>
                    <a:pt x="23194" y="6773"/>
                    <a:pt x="23620" y="5644"/>
                  </a:cubicBezTo>
                  <a:cubicBezTo>
                    <a:pt x="23662" y="5537"/>
                    <a:pt x="23705" y="5431"/>
                    <a:pt x="23726" y="5324"/>
                  </a:cubicBezTo>
                  <a:cubicBezTo>
                    <a:pt x="23747" y="5282"/>
                    <a:pt x="23726" y="5218"/>
                    <a:pt x="23747" y="5175"/>
                  </a:cubicBezTo>
                  <a:cubicBezTo>
                    <a:pt x="23684" y="5154"/>
                    <a:pt x="23641" y="5111"/>
                    <a:pt x="23598" y="5111"/>
                  </a:cubicBezTo>
                  <a:cubicBezTo>
                    <a:pt x="23449" y="5069"/>
                    <a:pt x="23321" y="5026"/>
                    <a:pt x="23172" y="4984"/>
                  </a:cubicBezTo>
                  <a:cubicBezTo>
                    <a:pt x="22001" y="4686"/>
                    <a:pt x="20808" y="4387"/>
                    <a:pt x="19637" y="4089"/>
                  </a:cubicBezTo>
                  <a:cubicBezTo>
                    <a:pt x="17486" y="3557"/>
                    <a:pt x="15356" y="3024"/>
                    <a:pt x="13226" y="2407"/>
                  </a:cubicBezTo>
                  <a:cubicBezTo>
                    <a:pt x="11352" y="1874"/>
                    <a:pt x="9457" y="1299"/>
                    <a:pt x="7583" y="745"/>
                  </a:cubicBezTo>
                  <a:cubicBezTo>
                    <a:pt x="6816" y="532"/>
                    <a:pt x="6070" y="320"/>
                    <a:pt x="5346" y="43"/>
                  </a:cubicBezTo>
                  <a:cubicBezTo>
                    <a:pt x="5261" y="21"/>
                    <a:pt x="5176" y="21"/>
                    <a:pt x="50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69" name="Google Shape;2369;p51"/>
            <p:cNvSpPr/>
            <p:nvPr/>
          </p:nvSpPr>
          <p:spPr>
            <a:xfrm>
              <a:off x="8185202" y="2081103"/>
              <a:ext cx="706651" cy="745268"/>
            </a:xfrm>
            <a:custGeom>
              <a:avLst/>
              <a:gdLst/>
              <a:ahLst/>
              <a:cxnLst/>
              <a:rect l="l" t="t" r="r" b="b"/>
              <a:pathLst>
                <a:path w="16762" h="17678" extrusionOk="0">
                  <a:moveTo>
                    <a:pt x="3600" y="1"/>
                  </a:moveTo>
                  <a:cubicBezTo>
                    <a:pt x="3493" y="192"/>
                    <a:pt x="3429" y="363"/>
                    <a:pt x="3365" y="554"/>
                  </a:cubicBezTo>
                  <a:cubicBezTo>
                    <a:pt x="3259" y="938"/>
                    <a:pt x="3153" y="1342"/>
                    <a:pt x="3025" y="1726"/>
                  </a:cubicBezTo>
                  <a:cubicBezTo>
                    <a:pt x="2748" y="2663"/>
                    <a:pt x="2535" y="3600"/>
                    <a:pt x="2343" y="4558"/>
                  </a:cubicBezTo>
                  <a:cubicBezTo>
                    <a:pt x="2237" y="5176"/>
                    <a:pt x="2088" y="5772"/>
                    <a:pt x="1939" y="6369"/>
                  </a:cubicBezTo>
                  <a:cubicBezTo>
                    <a:pt x="1768" y="6944"/>
                    <a:pt x="1598" y="7497"/>
                    <a:pt x="1449" y="8051"/>
                  </a:cubicBezTo>
                  <a:cubicBezTo>
                    <a:pt x="1364" y="8349"/>
                    <a:pt x="1278" y="8669"/>
                    <a:pt x="1193" y="8967"/>
                  </a:cubicBezTo>
                  <a:cubicBezTo>
                    <a:pt x="980" y="9712"/>
                    <a:pt x="767" y="10458"/>
                    <a:pt x="597" y="11203"/>
                  </a:cubicBezTo>
                  <a:cubicBezTo>
                    <a:pt x="448" y="11757"/>
                    <a:pt x="341" y="12332"/>
                    <a:pt x="213" y="12886"/>
                  </a:cubicBezTo>
                  <a:cubicBezTo>
                    <a:pt x="171" y="13099"/>
                    <a:pt x="107" y="13333"/>
                    <a:pt x="22" y="13525"/>
                  </a:cubicBezTo>
                  <a:cubicBezTo>
                    <a:pt x="0" y="13567"/>
                    <a:pt x="0" y="13589"/>
                    <a:pt x="0" y="13631"/>
                  </a:cubicBezTo>
                  <a:cubicBezTo>
                    <a:pt x="22" y="13652"/>
                    <a:pt x="43" y="13652"/>
                    <a:pt x="64" y="13674"/>
                  </a:cubicBezTo>
                  <a:cubicBezTo>
                    <a:pt x="320" y="13780"/>
                    <a:pt x="576" y="13908"/>
                    <a:pt x="831" y="14015"/>
                  </a:cubicBezTo>
                  <a:cubicBezTo>
                    <a:pt x="1406" y="14227"/>
                    <a:pt x="2002" y="14462"/>
                    <a:pt x="2577" y="14675"/>
                  </a:cubicBezTo>
                  <a:cubicBezTo>
                    <a:pt x="3451" y="14994"/>
                    <a:pt x="4324" y="15314"/>
                    <a:pt x="5176" y="15654"/>
                  </a:cubicBezTo>
                  <a:cubicBezTo>
                    <a:pt x="5985" y="15974"/>
                    <a:pt x="6794" y="16251"/>
                    <a:pt x="7625" y="16485"/>
                  </a:cubicBezTo>
                  <a:cubicBezTo>
                    <a:pt x="8392" y="16719"/>
                    <a:pt x="9158" y="16911"/>
                    <a:pt x="9925" y="17060"/>
                  </a:cubicBezTo>
                  <a:cubicBezTo>
                    <a:pt x="10202" y="17124"/>
                    <a:pt x="10479" y="17188"/>
                    <a:pt x="10777" y="17252"/>
                  </a:cubicBezTo>
                  <a:cubicBezTo>
                    <a:pt x="11033" y="17316"/>
                    <a:pt x="11288" y="17380"/>
                    <a:pt x="11565" y="17422"/>
                  </a:cubicBezTo>
                  <a:cubicBezTo>
                    <a:pt x="11842" y="17486"/>
                    <a:pt x="12140" y="17550"/>
                    <a:pt x="12417" y="17656"/>
                  </a:cubicBezTo>
                  <a:cubicBezTo>
                    <a:pt x="12438" y="17678"/>
                    <a:pt x="12460" y="17678"/>
                    <a:pt x="12523" y="17678"/>
                  </a:cubicBezTo>
                  <a:cubicBezTo>
                    <a:pt x="12587" y="17465"/>
                    <a:pt x="12651" y="17252"/>
                    <a:pt x="12715" y="17039"/>
                  </a:cubicBezTo>
                  <a:cubicBezTo>
                    <a:pt x="13035" y="15889"/>
                    <a:pt x="13375" y="14739"/>
                    <a:pt x="13759" y="13610"/>
                  </a:cubicBezTo>
                  <a:cubicBezTo>
                    <a:pt x="14270" y="12140"/>
                    <a:pt x="14738" y="10671"/>
                    <a:pt x="15186" y="9180"/>
                  </a:cubicBezTo>
                  <a:cubicBezTo>
                    <a:pt x="15463" y="8285"/>
                    <a:pt x="15739" y="7370"/>
                    <a:pt x="15931" y="6454"/>
                  </a:cubicBezTo>
                  <a:cubicBezTo>
                    <a:pt x="16123" y="5602"/>
                    <a:pt x="16378" y="4793"/>
                    <a:pt x="16676" y="3983"/>
                  </a:cubicBezTo>
                  <a:cubicBezTo>
                    <a:pt x="16719" y="3919"/>
                    <a:pt x="16740" y="3834"/>
                    <a:pt x="16762" y="3770"/>
                  </a:cubicBezTo>
                  <a:cubicBezTo>
                    <a:pt x="16762" y="3728"/>
                    <a:pt x="16762" y="3706"/>
                    <a:pt x="16762" y="3664"/>
                  </a:cubicBezTo>
                  <a:cubicBezTo>
                    <a:pt x="16719" y="3643"/>
                    <a:pt x="16698" y="3621"/>
                    <a:pt x="16655" y="3621"/>
                  </a:cubicBezTo>
                  <a:cubicBezTo>
                    <a:pt x="16549" y="3579"/>
                    <a:pt x="16464" y="3557"/>
                    <a:pt x="16357" y="3536"/>
                  </a:cubicBezTo>
                  <a:cubicBezTo>
                    <a:pt x="15526" y="3323"/>
                    <a:pt x="14696" y="3110"/>
                    <a:pt x="13844" y="2897"/>
                  </a:cubicBezTo>
                  <a:cubicBezTo>
                    <a:pt x="12332" y="2514"/>
                    <a:pt x="10841" y="2152"/>
                    <a:pt x="9329" y="1705"/>
                  </a:cubicBezTo>
                  <a:cubicBezTo>
                    <a:pt x="8008" y="1321"/>
                    <a:pt x="6667" y="938"/>
                    <a:pt x="5346" y="533"/>
                  </a:cubicBezTo>
                  <a:cubicBezTo>
                    <a:pt x="4814" y="384"/>
                    <a:pt x="4281" y="235"/>
                    <a:pt x="3770" y="43"/>
                  </a:cubicBezTo>
                  <a:cubicBezTo>
                    <a:pt x="3706" y="22"/>
                    <a:pt x="3642" y="22"/>
                    <a:pt x="36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70" name="Google Shape;2370;p51"/>
            <p:cNvSpPr/>
            <p:nvPr/>
          </p:nvSpPr>
          <p:spPr>
            <a:xfrm>
              <a:off x="8195067" y="2090968"/>
              <a:ext cx="687806" cy="725538"/>
            </a:xfrm>
            <a:custGeom>
              <a:avLst/>
              <a:gdLst/>
              <a:ahLst/>
              <a:cxnLst/>
              <a:rect l="l" t="t" r="r" b="b"/>
              <a:pathLst>
                <a:path w="16315" h="17210" extrusionOk="0">
                  <a:moveTo>
                    <a:pt x="3451" y="1"/>
                  </a:moveTo>
                  <a:cubicBezTo>
                    <a:pt x="3387" y="129"/>
                    <a:pt x="3344" y="257"/>
                    <a:pt x="3323" y="363"/>
                  </a:cubicBezTo>
                  <a:cubicBezTo>
                    <a:pt x="3259" y="533"/>
                    <a:pt x="3217" y="725"/>
                    <a:pt x="3174" y="895"/>
                  </a:cubicBezTo>
                  <a:cubicBezTo>
                    <a:pt x="3110" y="1108"/>
                    <a:pt x="3046" y="1321"/>
                    <a:pt x="2982" y="1556"/>
                  </a:cubicBezTo>
                  <a:cubicBezTo>
                    <a:pt x="2706" y="2429"/>
                    <a:pt x="2493" y="3345"/>
                    <a:pt x="2301" y="4367"/>
                  </a:cubicBezTo>
                  <a:cubicBezTo>
                    <a:pt x="2194" y="5006"/>
                    <a:pt x="2045" y="5624"/>
                    <a:pt x="1875" y="6199"/>
                  </a:cubicBezTo>
                  <a:cubicBezTo>
                    <a:pt x="1790" y="6518"/>
                    <a:pt x="1705" y="6816"/>
                    <a:pt x="1619" y="7136"/>
                  </a:cubicBezTo>
                  <a:cubicBezTo>
                    <a:pt x="1534" y="7370"/>
                    <a:pt x="1470" y="7626"/>
                    <a:pt x="1406" y="7881"/>
                  </a:cubicBezTo>
                  <a:cubicBezTo>
                    <a:pt x="1342" y="8115"/>
                    <a:pt x="1279" y="8350"/>
                    <a:pt x="1193" y="8584"/>
                  </a:cubicBezTo>
                  <a:lnTo>
                    <a:pt x="1151" y="8797"/>
                  </a:lnTo>
                  <a:cubicBezTo>
                    <a:pt x="1087" y="9010"/>
                    <a:pt x="1023" y="9223"/>
                    <a:pt x="959" y="9436"/>
                  </a:cubicBezTo>
                  <a:cubicBezTo>
                    <a:pt x="831" y="9968"/>
                    <a:pt x="682" y="10501"/>
                    <a:pt x="533" y="11033"/>
                  </a:cubicBezTo>
                  <a:cubicBezTo>
                    <a:pt x="448" y="11416"/>
                    <a:pt x="363" y="11800"/>
                    <a:pt x="278" y="12204"/>
                  </a:cubicBezTo>
                  <a:cubicBezTo>
                    <a:pt x="235" y="12354"/>
                    <a:pt x="214" y="12524"/>
                    <a:pt x="171" y="12694"/>
                  </a:cubicBezTo>
                  <a:cubicBezTo>
                    <a:pt x="130" y="12941"/>
                    <a:pt x="69" y="13128"/>
                    <a:pt x="7" y="13294"/>
                  </a:cubicBezTo>
                  <a:lnTo>
                    <a:pt x="7" y="13294"/>
                  </a:lnTo>
                  <a:cubicBezTo>
                    <a:pt x="5" y="13293"/>
                    <a:pt x="3" y="13292"/>
                    <a:pt x="1" y="13291"/>
                  </a:cubicBezTo>
                  <a:lnTo>
                    <a:pt x="1" y="13312"/>
                  </a:lnTo>
                  <a:cubicBezTo>
                    <a:pt x="3" y="13306"/>
                    <a:pt x="5" y="13300"/>
                    <a:pt x="7" y="13294"/>
                  </a:cubicBezTo>
                  <a:lnTo>
                    <a:pt x="7" y="13294"/>
                  </a:lnTo>
                  <a:cubicBezTo>
                    <a:pt x="48" y="13314"/>
                    <a:pt x="88" y="13334"/>
                    <a:pt x="129" y="13355"/>
                  </a:cubicBezTo>
                  <a:cubicBezTo>
                    <a:pt x="299" y="13440"/>
                    <a:pt x="491" y="13525"/>
                    <a:pt x="661" y="13589"/>
                  </a:cubicBezTo>
                  <a:cubicBezTo>
                    <a:pt x="1215" y="13802"/>
                    <a:pt x="1790" y="14015"/>
                    <a:pt x="2322" y="14228"/>
                  </a:cubicBezTo>
                  <a:lnTo>
                    <a:pt x="2407" y="14249"/>
                  </a:lnTo>
                  <a:cubicBezTo>
                    <a:pt x="2706" y="14356"/>
                    <a:pt x="3004" y="14483"/>
                    <a:pt x="3302" y="14590"/>
                  </a:cubicBezTo>
                  <a:cubicBezTo>
                    <a:pt x="3856" y="14803"/>
                    <a:pt x="4452" y="15016"/>
                    <a:pt x="5006" y="15229"/>
                  </a:cubicBezTo>
                  <a:cubicBezTo>
                    <a:pt x="5858" y="15570"/>
                    <a:pt x="6667" y="15846"/>
                    <a:pt x="7434" y="16059"/>
                  </a:cubicBezTo>
                  <a:cubicBezTo>
                    <a:pt x="8115" y="16251"/>
                    <a:pt x="8924" y="16485"/>
                    <a:pt x="9734" y="16634"/>
                  </a:cubicBezTo>
                  <a:cubicBezTo>
                    <a:pt x="9925" y="16677"/>
                    <a:pt x="10117" y="16720"/>
                    <a:pt x="10309" y="16762"/>
                  </a:cubicBezTo>
                  <a:cubicBezTo>
                    <a:pt x="10415" y="16783"/>
                    <a:pt x="10500" y="16805"/>
                    <a:pt x="10586" y="16826"/>
                  </a:cubicBezTo>
                  <a:lnTo>
                    <a:pt x="10841" y="16890"/>
                  </a:lnTo>
                  <a:cubicBezTo>
                    <a:pt x="11012" y="16933"/>
                    <a:pt x="11182" y="16975"/>
                    <a:pt x="11352" y="16996"/>
                  </a:cubicBezTo>
                  <a:lnTo>
                    <a:pt x="11459" y="17018"/>
                  </a:lnTo>
                  <a:cubicBezTo>
                    <a:pt x="11693" y="17082"/>
                    <a:pt x="11927" y="17124"/>
                    <a:pt x="12140" y="17209"/>
                  </a:cubicBezTo>
                  <a:lnTo>
                    <a:pt x="12162" y="17167"/>
                  </a:lnTo>
                  <a:cubicBezTo>
                    <a:pt x="12204" y="17018"/>
                    <a:pt x="12247" y="16890"/>
                    <a:pt x="12289" y="16741"/>
                  </a:cubicBezTo>
                  <a:cubicBezTo>
                    <a:pt x="12673" y="15399"/>
                    <a:pt x="13014" y="14313"/>
                    <a:pt x="13333" y="13291"/>
                  </a:cubicBezTo>
                  <a:cubicBezTo>
                    <a:pt x="13844" y="11821"/>
                    <a:pt x="14313" y="10352"/>
                    <a:pt x="14760" y="8882"/>
                  </a:cubicBezTo>
                  <a:cubicBezTo>
                    <a:pt x="15037" y="8030"/>
                    <a:pt x="15292" y="7114"/>
                    <a:pt x="15505" y="6177"/>
                  </a:cubicBezTo>
                  <a:cubicBezTo>
                    <a:pt x="15697" y="5304"/>
                    <a:pt x="15953" y="4473"/>
                    <a:pt x="16251" y="3685"/>
                  </a:cubicBezTo>
                  <a:cubicBezTo>
                    <a:pt x="16272" y="3643"/>
                    <a:pt x="16293" y="3600"/>
                    <a:pt x="16315" y="3558"/>
                  </a:cubicBezTo>
                  <a:cubicBezTo>
                    <a:pt x="16230" y="3536"/>
                    <a:pt x="16144" y="3515"/>
                    <a:pt x="16080" y="3494"/>
                  </a:cubicBezTo>
                  <a:lnTo>
                    <a:pt x="15463" y="3323"/>
                  </a:lnTo>
                  <a:cubicBezTo>
                    <a:pt x="14824" y="3174"/>
                    <a:pt x="14206" y="3004"/>
                    <a:pt x="13567" y="2855"/>
                  </a:cubicBezTo>
                  <a:cubicBezTo>
                    <a:pt x="12162" y="2514"/>
                    <a:pt x="10586" y="2109"/>
                    <a:pt x="9052" y="1662"/>
                  </a:cubicBezTo>
                  <a:cubicBezTo>
                    <a:pt x="8115" y="1407"/>
                    <a:pt x="7178" y="1130"/>
                    <a:pt x="6262" y="853"/>
                  </a:cubicBezTo>
                  <a:lnTo>
                    <a:pt x="5048" y="491"/>
                  </a:lnTo>
                  <a:lnTo>
                    <a:pt x="4771" y="406"/>
                  </a:lnTo>
                  <a:cubicBezTo>
                    <a:pt x="4345" y="299"/>
                    <a:pt x="3898" y="150"/>
                    <a:pt x="34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71" name="Google Shape;2371;p51"/>
            <p:cNvSpPr/>
            <p:nvPr/>
          </p:nvSpPr>
          <p:spPr>
            <a:xfrm>
              <a:off x="8213912" y="2110740"/>
              <a:ext cx="649232" cy="685994"/>
            </a:xfrm>
            <a:custGeom>
              <a:avLst/>
              <a:gdLst/>
              <a:ahLst/>
              <a:cxnLst/>
              <a:rect l="l" t="t" r="r" b="b"/>
              <a:pathLst>
                <a:path w="15400" h="16272" extrusionOk="0">
                  <a:moveTo>
                    <a:pt x="3238" y="1"/>
                  </a:moveTo>
                  <a:cubicBezTo>
                    <a:pt x="3217" y="64"/>
                    <a:pt x="3196" y="107"/>
                    <a:pt x="3174" y="171"/>
                  </a:cubicBezTo>
                  <a:cubicBezTo>
                    <a:pt x="3132" y="320"/>
                    <a:pt x="3089" y="490"/>
                    <a:pt x="3047" y="639"/>
                  </a:cubicBezTo>
                  <a:lnTo>
                    <a:pt x="3025" y="661"/>
                  </a:lnTo>
                  <a:cubicBezTo>
                    <a:pt x="2983" y="874"/>
                    <a:pt x="2919" y="1087"/>
                    <a:pt x="2855" y="1321"/>
                  </a:cubicBezTo>
                  <a:cubicBezTo>
                    <a:pt x="2599" y="2173"/>
                    <a:pt x="2386" y="3067"/>
                    <a:pt x="2195" y="4026"/>
                  </a:cubicBezTo>
                  <a:cubicBezTo>
                    <a:pt x="2088" y="4665"/>
                    <a:pt x="1939" y="5261"/>
                    <a:pt x="1790" y="5836"/>
                  </a:cubicBezTo>
                  <a:cubicBezTo>
                    <a:pt x="1684" y="6134"/>
                    <a:pt x="1598" y="6454"/>
                    <a:pt x="1513" y="6752"/>
                  </a:cubicBezTo>
                  <a:cubicBezTo>
                    <a:pt x="1449" y="6986"/>
                    <a:pt x="1385" y="7220"/>
                    <a:pt x="1300" y="7476"/>
                  </a:cubicBezTo>
                  <a:cubicBezTo>
                    <a:pt x="1236" y="7689"/>
                    <a:pt x="1172" y="7923"/>
                    <a:pt x="1108" y="8158"/>
                  </a:cubicBezTo>
                  <a:lnTo>
                    <a:pt x="1066" y="8370"/>
                  </a:lnTo>
                  <a:cubicBezTo>
                    <a:pt x="1002" y="8583"/>
                    <a:pt x="938" y="8775"/>
                    <a:pt x="895" y="9009"/>
                  </a:cubicBezTo>
                  <a:cubicBezTo>
                    <a:pt x="746" y="9499"/>
                    <a:pt x="597" y="10032"/>
                    <a:pt x="470" y="10543"/>
                  </a:cubicBezTo>
                  <a:cubicBezTo>
                    <a:pt x="384" y="10905"/>
                    <a:pt x="299" y="11288"/>
                    <a:pt x="214" y="11672"/>
                  </a:cubicBezTo>
                  <a:cubicBezTo>
                    <a:pt x="193" y="11842"/>
                    <a:pt x="150" y="11991"/>
                    <a:pt x="107" y="12161"/>
                  </a:cubicBezTo>
                  <a:cubicBezTo>
                    <a:pt x="86" y="12332"/>
                    <a:pt x="44" y="12481"/>
                    <a:pt x="1" y="12609"/>
                  </a:cubicBezTo>
                  <a:cubicBezTo>
                    <a:pt x="150" y="12673"/>
                    <a:pt x="320" y="12758"/>
                    <a:pt x="470" y="12822"/>
                  </a:cubicBezTo>
                  <a:cubicBezTo>
                    <a:pt x="1002" y="13013"/>
                    <a:pt x="1534" y="13226"/>
                    <a:pt x="2067" y="13418"/>
                  </a:cubicBezTo>
                  <a:lnTo>
                    <a:pt x="2173" y="13461"/>
                  </a:lnTo>
                  <a:cubicBezTo>
                    <a:pt x="2450" y="13567"/>
                    <a:pt x="2727" y="13674"/>
                    <a:pt x="3004" y="13759"/>
                  </a:cubicBezTo>
                  <a:lnTo>
                    <a:pt x="3068" y="13801"/>
                  </a:lnTo>
                  <a:cubicBezTo>
                    <a:pt x="3600" y="13993"/>
                    <a:pt x="4175" y="14206"/>
                    <a:pt x="4708" y="14419"/>
                  </a:cubicBezTo>
                  <a:cubicBezTo>
                    <a:pt x="5538" y="14738"/>
                    <a:pt x="6305" y="14994"/>
                    <a:pt x="7072" y="15228"/>
                  </a:cubicBezTo>
                  <a:cubicBezTo>
                    <a:pt x="7732" y="15420"/>
                    <a:pt x="8499" y="15633"/>
                    <a:pt x="9265" y="15782"/>
                  </a:cubicBezTo>
                  <a:cubicBezTo>
                    <a:pt x="9478" y="15803"/>
                    <a:pt x="9670" y="15867"/>
                    <a:pt x="9862" y="15910"/>
                  </a:cubicBezTo>
                  <a:lnTo>
                    <a:pt x="9883" y="15910"/>
                  </a:lnTo>
                  <a:cubicBezTo>
                    <a:pt x="9968" y="15931"/>
                    <a:pt x="10032" y="15952"/>
                    <a:pt x="10117" y="15952"/>
                  </a:cubicBezTo>
                  <a:lnTo>
                    <a:pt x="10352" y="16016"/>
                  </a:lnTo>
                  <a:cubicBezTo>
                    <a:pt x="10522" y="16059"/>
                    <a:pt x="10692" y="16101"/>
                    <a:pt x="10863" y="16144"/>
                  </a:cubicBezTo>
                  <a:lnTo>
                    <a:pt x="10969" y="16165"/>
                  </a:lnTo>
                  <a:cubicBezTo>
                    <a:pt x="11140" y="16187"/>
                    <a:pt x="11310" y="16229"/>
                    <a:pt x="11459" y="16272"/>
                  </a:cubicBezTo>
                  <a:cubicBezTo>
                    <a:pt x="11480" y="16187"/>
                    <a:pt x="11523" y="16101"/>
                    <a:pt x="11544" y="16016"/>
                  </a:cubicBezTo>
                  <a:cubicBezTo>
                    <a:pt x="11928" y="14696"/>
                    <a:pt x="12247" y="13631"/>
                    <a:pt x="12588" y="12651"/>
                  </a:cubicBezTo>
                  <a:cubicBezTo>
                    <a:pt x="13056" y="11224"/>
                    <a:pt x="13525" y="9776"/>
                    <a:pt x="13972" y="8370"/>
                  </a:cubicBezTo>
                  <a:cubicBezTo>
                    <a:pt x="14228" y="7519"/>
                    <a:pt x="14483" y="6645"/>
                    <a:pt x="14696" y="5730"/>
                  </a:cubicBezTo>
                  <a:cubicBezTo>
                    <a:pt x="14867" y="4899"/>
                    <a:pt x="15101" y="4090"/>
                    <a:pt x="15399" y="3344"/>
                  </a:cubicBezTo>
                  <a:cubicBezTo>
                    <a:pt x="15399" y="3344"/>
                    <a:pt x="14760" y="3174"/>
                    <a:pt x="14760" y="3174"/>
                  </a:cubicBezTo>
                  <a:cubicBezTo>
                    <a:pt x="14143" y="3025"/>
                    <a:pt x="13546" y="2876"/>
                    <a:pt x="12929" y="2727"/>
                  </a:cubicBezTo>
                  <a:cubicBezTo>
                    <a:pt x="11566" y="2386"/>
                    <a:pt x="10032" y="2003"/>
                    <a:pt x="8520" y="1555"/>
                  </a:cubicBezTo>
                  <a:cubicBezTo>
                    <a:pt x="7647" y="1300"/>
                    <a:pt x="6774" y="1044"/>
                    <a:pt x="5879" y="789"/>
                  </a:cubicBezTo>
                  <a:lnTo>
                    <a:pt x="4623" y="405"/>
                  </a:lnTo>
                  <a:lnTo>
                    <a:pt x="4367" y="341"/>
                  </a:lnTo>
                  <a:cubicBezTo>
                    <a:pt x="3984" y="235"/>
                    <a:pt x="3622" y="128"/>
                    <a:pt x="3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6" name="Google Shape;2376;p52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مفاهیم را مرور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77" name="Google Shape;2377;p52"/>
          <p:cNvSpPr txBox="1">
            <a:spLocks noGrp="1"/>
          </p:cNvSpPr>
          <p:nvPr>
            <p:ph type="subTitle" idx="1"/>
          </p:nvPr>
        </p:nvSpPr>
        <p:spPr>
          <a:xfrm>
            <a:off x="1709825" y="1655700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78" name="Google Shape;2378;p52"/>
          <p:cNvSpPr txBox="1">
            <a:spLocks noGrp="1"/>
          </p:cNvSpPr>
          <p:nvPr>
            <p:ph type="subTitle" idx="2"/>
          </p:nvPr>
        </p:nvSpPr>
        <p:spPr>
          <a:xfrm>
            <a:off x="1709825" y="1168800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79" name="Google Shape;2379;p52"/>
          <p:cNvSpPr txBox="1">
            <a:spLocks noGrp="1"/>
          </p:cNvSpPr>
          <p:nvPr>
            <p:ph type="subTitle" idx="3"/>
          </p:nvPr>
        </p:nvSpPr>
        <p:spPr>
          <a:xfrm>
            <a:off x="1709825" y="4001850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80" name="Google Shape;2380;p52"/>
          <p:cNvSpPr txBox="1">
            <a:spLocks noGrp="1"/>
          </p:cNvSpPr>
          <p:nvPr>
            <p:ph type="subTitle" idx="4"/>
          </p:nvPr>
        </p:nvSpPr>
        <p:spPr>
          <a:xfrm>
            <a:off x="1709825" y="3514950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عنواندر اینجا</a:t>
            </a:r>
          </a:p>
        </p:txBody>
      </p:sp>
      <p:sp>
        <p:nvSpPr>
          <p:cNvPr id="2381" name="Google Shape;2381;p52"/>
          <p:cNvSpPr txBox="1">
            <a:spLocks noGrp="1"/>
          </p:cNvSpPr>
          <p:nvPr>
            <p:ph type="subTitle" idx="5"/>
          </p:nvPr>
        </p:nvSpPr>
        <p:spPr>
          <a:xfrm>
            <a:off x="1709825" y="2828775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82" name="Google Shape;2382;p52"/>
          <p:cNvSpPr txBox="1">
            <a:spLocks noGrp="1"/>
          </p:cNvSpPr>
          <p:nvPr>
            <p:ph type="subTitle" idx="6"/>
          </p:nvPr>
        </p:nvSpPr>
        <p:spPr>
          <a:xfrm>
            <a:off x="1709825" y="2341875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عنواندر اینجا</a:t>
            </a:r>
          </a:p>
        </p:txBody>
      </p:sp>
      <p:sp>
        <p:nvSpPr>
          <p:cNvPr id="2383" name="Google Shape;2383;p52"/>
          <p:cNvSpPr txBox="1">
            <a:spLocks noGrp="1"/>
          </p:cNvSpPr>
          <p:nvPr>
            <p:ph type="subTitle" idx="7"/>
          </p:nvPr>
        </p:nvSpPr>
        <p:spPr>
          <a:xfrm>
            <a:off x="5924225" y="1655700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84" name="Google Shape;2384;p52"/>
          <p:cNvSpPr txBox="1">
            <a:spLocks noGrp="1"/>
          </p:cNvSpPr>
          <p:nvPr>
            <p:ph type="subTitle" idx="8"/>
          </p:nvPr>
        </p:nvSpPr>
        <p:spPr>
          <a:xfrm>
            <a:off x="5924225" y="1168800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عنواندر اینجا</a:t>
            </a:r>
          </a:p>
        </p:txBody>
      </p:sp>
      <p:sp>
        <p:nvSpPr>
          <p:cNvPr id="2385" name="Google Shape;2385;p52"/>
          <p:cNvSpPr txBox="1">
            <a:spLocks noGrp="1"/>
          </p:cNvSpPr>
          <p:nvPr>
            <p:ph type="subTitle" idx="9"/>
          </p:nvPr>
        </p:nvSpPr>
        <p:spPr>
          <a:xfrm>
            <a:off x="5924225" y="4001850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86" name="Google Shape;2386;p52"/>
          <p:cNvSpPr txBox="1">
            <a:spLocks noGrp="1"/>
          </p:cNvSpPr>
          <p:nvPr>
            <p:ph type="subTitle" idx="13"/>
          </p:nvPr>
        </p:nvSpPr>
        <p:spPr>
          <a:xfrm>
            <a:off x="5924225" y="3514950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عنواندر اینجا</a:t>
            </a:r>
          </a:p>
        </p:txBody>
      </p:sp>
      <p:sp>
        <p:nvSpPr>
          <p:cNvPr id="2387" name="Google Shape;2387;p52"/>
          <p:cNvSpPr txBox="1">
            <a:spLocks noGrp="1"/>
          </p:cNvSpPr>
          <p:nvPr>
            <p:ph type="subTitle" idx="14"/>
          </p:nvPr>
        </p:nvSpPr>
        <p:spPr>
          <a:xfrm>
            <a:off x="5924225" y="2828775"/>
            <a:ext cx="24717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388" name="Google Shape;2388;p52"/>
          <p:cNvSpPr txBox="1">
            <a:spLocks noGrp="1"/>
          </p:cNvSpPr>
          <p:nvPr>
            <p:ph type="subTitle" idx="15"/>
          </p:nvPr>
        </p:nvSpPr>
        <p:spPr>
          <a:xfrm>
            <a:off x="5924225" y="2341875"/>
            <a:ext cx="247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عنواندر اینجا</a:t>
            </a:r>
          </a:p>
        </p:txBody>
      </p:sp>
      <p:grpSp>
        <p:nvGrpSpPr>
          <p:cNvPr id="2389" name="Google Shape;2389;p52"/>
          <p:cNvGrpSpPr/>
          <p:nvPr/>
        </p:nvGrpSpPr>
        <p:grpSpPr>
          <a:xfrm>
            <a:off x="865809" y="1355375"/>
            <a:ext cx="767823" cy="775826"/>
            <a:chOff x="4990780" y="2994637"/>
            <a:chExt cx="3315300" cy="850500"/>
          </a:xfrm>
        </p:grpSpPr>
        <p:sp>
          <p:nvSpPr>
            <p:cNvPr id="2390" name="Google Shape;2390;p52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91" name="Google Shape;2391;p52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392" name="Google Shape;2392;p52"/>
          <p:cNvGrpSpPr/>
          <p:nvPr/>
        </p:nvGrpSpPr>
        <p:grpSpPr>
          <a:xfrm>
            <a:off x="865809" y="3702449"/>
            <a:ext cx="767823" cy="775826"/>
            <a:chOff x="4990780" y="2994637"/>
            <a:chExt cx="3315300" cy="850500"/>
          </a:xfrm>
        </p:grpSpPr>
        <p:sp>
          <p:nvSpPr>
            <p:cNvPr id="2393" name="Google Shape;2393;p52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94" name="Google Shape;2394;p52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395" name="Google Shape;2395;p52"/>
          <p:cNvGrpSpPr/>
          <p:nvPr/>
        </p:nvGrpSpPr>
        <p:grpSpPr>
          <a:xfrm>
            <a:off x="865809" y="2528911"/>
            <a:ext cx="767823" cy="775826"/>
            <a:chOff x="4990780" y="2994637"/>
            <a:chExt cx="3315300" cy="850500"/>
          </a:xfrm>
        </p:grpSpPr>
        <p:sp>
          <p:nvSpPr>
            <p:cNvPr id="2396" name="Google Shape;2396;p52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397" name="Google Shape;2397;p52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398" name="Google Shape;2398;p52"/>
          <p:cNvGrpSpPr/>
          <p:nvPr/>
        </p:nvGrpSpPr>
        <p:grpSpPr>
          <a:xfrm>
            <a:off x="5080209" y="1355375"/>
            <a:ext cx="767823" cy="775826"/>
            <a:chOff x="4990780" y="2994637"/>
            <a:chExt cx="3315300" cy="850500"/>
          </a:xfrm>
        </p:grpSpPr>
        <p:sp>
          <p:nvSpPr>
            <p:cNvPr id="2399" name="Google Shape;2399;p52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00" name="Google Shape;2400;p52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401" name="Google Shape;2401;p52"/>
          <p:cNvGrpSpPr/>
          <p:nvPr/>
        </p:nvGrpSpPr>
        <p:grpSpPr>
          <a:xfrm>
            <a:off x="5080209" y="3702449"/>
            <a:ext cx="767823" cy="775826"/>
            <a:chOff x="4990780" y="2994637"/>
            <a:chExt cx="3315300" cy="850500"/>
          </a:xfrm>
        </p:grpSpPr>
        <p:sp>
          <p:nvSpPr>
            <p:cNvPr id="2402" name="Google Shape;2402;p52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03" name="Google Shape;2403;p52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404" name="Google Shape;2404;p52"/>
          <p:cNvGrpSpPr/>
          <p:nvPr/>
        </p:nvGrpSpPr>
        <p:grpSpPr>
          <a:xfrm>
            <a:off x="5080209" y="2528911"/>
            <a:ext cx="767823" cy="775826"/>
            <a:chOff x="4990780" y="2994637"/>
            <a:chExt cx="3315300" cy="850500"/>
          </a:xfrm>
        </p:grpSpPr>
        <p:sp>
          <p:nvSpPr>
            <p:cNvPr id="2405" name="Google Shape;2405;p52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06" name="Google Shape;2406;p52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407" name="Google Shape;2407;p52"/>
          <p:cNvGrpSpPr/>
          <p:nvPr/>
        </p:nvGrpSpPr>
        <p:grpSpPr>
          <a:xfrm>
            <a:off x="1060663" y="2728199"/>
            <a:ext cx="378075" cy="377250"/>
            <a:chOff x="10563325" y="1221400"/>
            <a:chExt cx="378075" cy="377250"/>
          </a:xfrm>
        </p:grpSpPr>
        <p:sp>
          <p:nvSpPr>
            <p:cNvPr id="2408" name="Google Shape;2408;p52"/>
            <p:cNvSpPr/>
            <p:nvPr/>
          </p:nvSpPr>
          <p:spPr>
            <a:xfrm>
              <a:off x="10610475" y="1221400"/>
              <a:ext cx="93525" cy="25225"/>
            </a:xfrm>
            <a:custGeom>
              <a:avLst/>
              <a:gdLst/>
              <a:ahLst/>
              <a:cxnLst/>
              <a:rect l="l" t="t" r="r" b="b"/>
              <a:pathLst>
                <a:path w="3741" h="1009" extrusionOk="0">
                  <a:moveTo>
                    <a:pt x="456" y="0"/>
                  </a:moveTo>
                  <a:cubicBezTo>
                    <a:pt x="196" y="0"/>
                    <a:pt x="1" y="195"/>
                    <a:pt x="1" y="423"/>
                  </a:cubicBezTo>
                  <a:lnTo>
                    <a:pt x="1" y="1008"/>
                  </a:lnTo>
                  <a:lnTo>
                    <a:pt x="3740" y="1008"/>
                  </a:lnTo>
                  <a:lnTo>
                    <a:pt x="3740" y="423"/>
                  </a:lnTo>
                  <a:cubicBezTo>
                    <a:pt x="3740" y="195"/>
                    <a:pt x="3545" y="0"/>
                    <a:pt x="3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09" name="Google Shape;2409;p52"/>
            <p:cNvSpPr/>
            <p:nvPr/>
          </p:nvSpPr>
          <p:spPr>
            <a:xfrm>
              <a:off x="10563325" y="1268550"/>
              <a:ext cx="187825" cy="330100"/>
            </a:xfrm>
            <a:custGeom>
              <a:avLst/>
              <a:gdLst/>
              <a:ahLst/>
              <a:cxnLst/>
              <a:rect l="l" t="t" r="r" b="b"/>
              <a:pathLst>
                <a:path w="7513" h="13204" extrusionOk="0">
                  <a:moveTo>
                    <a:pt x="456" y="0"/>
                  </a:moveTo>
                  <a:cubicBezTo>
                    <a:pt x="196" y="0"/>
                    <a:pt x="1" y="196"/>
                    <a:pt x="1" y="456"/>
                  </a:cubicBezTo>
                  <a:lnTo>
                    <a:pt x="1" y="12781"/>
                  </a:lnTo>
                  <a:cubicBezTo>
                    <a:pt x="1" y="13008"/>
                    <a:pt x="196" y="13203"/>
                    <a:pt x="456" y="13203"/>
                  </a:cubicBezTo>
                  <a:lnTo>
                    <a:pt x="7090" y="13203"/>
                  </a:lnTo>
                  <a:cubicBezTo>
                    <a:pt x="7317" y="13203"/>
                    <a:pt x="7513" y="13008"/>
                    <a:pt x="7513" y="12781"/>
                  </a:cubicBezTo>
                  <a:lnTo>
                    <a:pt x="7513" y="456"/>
                  </a:lnTo>
                  <a:cubicBezTo>
                    <a:pt x="7513" y="196"/>
                    <a:pt x="7317" y="0"/>
                    <a:pt x="70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10" name="Google Shape;2410;p52"/>
            <p:cNvSpPr/>
            <p:nvPr/>
          </p:nvSpPr>
          <p:spPr>
            <a:xfrm>
              <a:off x="10773900" y="1367725"/>
              <a:ext cx="167500" cy="132550"/>
            </a:xfrm>
            <a:custGeom>
              <a:avLst/>
              <a:gdLst/>
              <a:ahLst/>
              <a:cxnLst/>
              <a:rect l="l" t="t" r="r" b="b"/>
              <a:pathLst>
                <a:path w="6700" h="5302" extrusionOk="0">
                  <a:moveTo>
                    <a:pt x="0" y="1"/>
                  </a:moveTo>
                  <a:lnTo>
                    <a:pt x="0" y="5302"/>
                  </a:lnTo>
                  <a:lnTo>
                    <a:pt x="6699" y="5302"/>
                  </a:lnTo>
                  <a:lnTo>
                    <a:pt x="66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11" name="Google Shape;2411;p52"/>
            <p:cNvSpPr/>
            <p:nvPr/>
          </p:nvSpPr>
          <p:spPr>
            <a:xfrm>
              <a:off x="10836500" y="1304325"/>
              <a:ext cx="41475" cy="40675"/>
            </a:xfrm>
            <a:custGeom>
              <a:avLst/>
              <a:gdLst/>
              <a:ahLst/>
              <a:cxnLst/>
              <a:rect l="l" t="t" r="r" b="b"/>
              <a:pathLst>
                <a:path w="1659" h="1627" extrusionOk="0">
                  <a:moveTo>
                    <a:pt x="0" y="0"/>
                  </a:moveTo>
                  <a:lnTo>
                    <a:pt x="0" y="1626"/>
                  </a:lnTo>
                  <a:lnTo>
                    <a:pt x="1659" y="1626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12" name="Google Shape;2412;p52"/>
            <p:cNvSpPr/>
            <p:nvPr/>
          </p:nvSpPr>
          <p:spPr>
            <a:xfrm>
              <a:off x="10836500" y="1522200"/>
              <a:ext cx="41475" cy="41500"/>
            </a:xfrm>
            <a:custGeom>
              <a:avLst/>
              <a:gdLst/>
              <a:ahLst/>
              <a:cxnLst/>
              <a:rect l="l" t="t" r="r" b="b"/>
              <a:pathLst>
                <a:path w="1659" h="1660" extrusionOk="0">
                  <a:moveTo>
                    <a:pt x="0" y="1"/>
                  </a:moveTo>
                  <a:lnTo>
                    <a:pt x="0" y="1659"/>
                  </a:lnTo>
                  <a:lnTo>
                    <a:pt x="1659" y="1659"/>
                  </a:lnTo>
                  <a:lnTo>
                    <a:pt x="16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13" name="Google Shape;2413;p52"/>
            <p:cNvSpPr/>
            <p:nvPr/>
          </p:nvSpPr>
          <p:spPr>
            <a:xfrm>
              <a:off x="10773900" y="1304325"/>
              <a:ext cx="40675" cy="40675"/>
            </a:xfrm>
            <a:custGeom>
              <a:avLst/>
              <a:gdLst/>
              <a:ahLst/>
              <a:cxnLst/>
              <a:rect l="l" t="t" r="r" b="b"/>
              <a:pathLst>
                <a:path w="1627" h="1627" extrusionOk="0">
                  <a:moveTo>
                    <a:pt x="0" y="0"/>
                  </a:moveTo>
                  <a:lnTo>
                    <a:pt x="0" y="1626"/>
                  </a:lnTo>
                  <a:lnTo>
                    <a:pt x="1626" y="1626"/>
                  </a:lnTo>
                  <a:lnTo>
                    <a:pt x="16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14" name="Google Shape;2414;p52"/>
            <p:cNvSpPr/>
            <p:nvPr/>
          </p:nvSpPr>
          <p:spPr>
            <a:xfrm>
              <a:off x="10773900" y="1522200"/>
              <a:ext cx="40675" cy="41500"/>
            </a:xfrm>
            <a:custGeom>
              <a:avLst/>
              <a:gdLst/>
              <a:ahLst/>
              <a:cxnLst/>
              <a:rect l="l" t="t" r="r" b="b"/>
              <a:pathLst>
                <a:path w="1627" h="1660" extrusionOk="0">
                  <a:moveTo>
                    <a:pt x="0" y="1"/>
                  </a:moveTo>
                  <a:lnTo>
                    <a:pt x="0" y="1659"/>
                  </a:lnTo>
                  <a:lnTo>
                    <a:pt x="1626" y="1659"/>
                  </a:lnTo>
                  <a:lnTo>
                    <a:pt x="16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15" name="Google Shape;2415;p52"/>
            <p:cNvSpPr/>
            <p:nvPr/>
          </p:nvSpPr>
          <p:spPr>
            <a:xfrm>
              <a:off x="10899900" y="1304325"/>
              <a:ext cx="41500" cy="40675"/>
            </a:xfrm>
            <a:custGeom>
              <a:avLst/>
              <a:gdLst/>
              <a:ahLst/>
              <a:cxnLst/>
              <a:rect l="l" t="t" r="r" b="b"/>
              <a:pathLst>
                <a:path w="1660" h="1627" extrusionOk="0">
                  <a:moveTo>
                    <a:pt x="1" y="0"/>
                  </a:moveTo>
                  <a:lnTo>
                    <a:pt x="1" y="1626"/>
                  </a:lnTo>
                  <a:lnTo>
                    <a:pt x="1659" y="1626"/>
                  </a:lnTo>
                  <a:lnTo>
                    <a:pt x="1659" y="423"/>
                  </a:lnTo>
                  <a:cubicBezTo>
                    <a:pt x="1659" y="195"/>
                    <a:pt x="1464" y="0"/>
                    <a:pt x="1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16" name="Google Shape;2416;p52"/>
            <p:cNvSpPr/>
            <p:nvPr/>
          </p:nvSpPr>
          <p:spPr>
            <a:xfrm>
              <a:off x="10899900" y="1522200"/>
              <a:ext cx="41500" cy="41500"/>
            </a:xfrm>
            <a:custGeom>
              <a:avLst/>
              <a:gdLst/>
              <a:ahLst/>
              <a:cxnLst/>
              <a:rect l="l" t="t" r="r" b="b"/>
              <a:pathLst>
                <a:path w="1660" h="1660" extrusionOk="0">
                  <a:moveTo>
                    <a:pt x="1" y="1"/>
                  </a:moveTo>
                  <a:lnTo>
                    <a:pt x="1" y="1659"/>
                  </a:lnTo>
                  <a:lnTo>
                    <a:pt x="1204" y="1659"/>
                  </a:lnTo>
                  <a:cubicBezTo>
                    <a:pt x="1432" y="1659"/>
                    <a:pt x="1659" y="1464"/>
                    <a:pt x="1659" y="1204"/>
                  </a:cubicBezTo>
                  <a:lnTo>
                    <a:pt x="16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417" name="Google Shape;2417;p52"/>
          <p:cNvGrpSpPr/>
          <p:nvPr/>
        </p:nvGrpSpPr>
        <p:grpSpPr>
          <a:xfrm>
            <a:off x="5346213" y="3901337"/>
            <a:ext cx="235800" cy="378050"/>
            <a:chOff x="11065750" y="1233600"/>
            <a:chExt cx="235800" cy="378050"/>
          </a:xfrm>
        </p:grpSpPr>
        <p:sp>
          <p:nvSpPr>
            <p:cNvPr id="2418" name="Google Shape;2418;p52"/>
            <p:cNvSpPr/>
            <p:nvPr/>
          </p:nvSpPr>
          <p:spPr>
            <a:xfrm>
              <a:off x="11089325" y="1405950"/>
              <a:ext cx="188650" cy="95950"/>
            </a:xfrm>
            <a:custGeom>
              <a:avLst/>
              <a:gdLst/>
              <a:ahLst/>
              <a:cxnLst/>
              <a:rect l="l" t="t" r="r" b="b"/>
              <a:pathLst>
                <a:path w="7546" h="3838" extrusionOk="0">
                  <a:moveTo>
                    <a:pt x="1" y="0"/>
                  </a:moveTo>
                  <a:lnTo>
                    <a:pt x="1" y="3838"/>
                  </a:lnTo>
                  <a:lnTo>
                    <a:pt x="7545" y="3838"/>
                  </a:lnTo>
                  <a:lnTo>
                    <a:pt x="75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19" name="Google Shape;2419;p52"/>
            <p:cNvSpPr/>
            <p:nvPr/>
          </p:nvSpPr>
          <p:spPr>
            <a:xfrm>
              <a:off x="11097450" y="1523825"/>
              <a:ext cx="172400" cy="25225"/>
            </a:xfrm>
            <a:custGeom>
              <a:avLst/>
              <a:gdLst/>
              <a:ahLst/>
              <a:cxnLst/>
              <a:rect l="l" t="t" r="r" b="b"/>
              <a:pathLst>
                <a:path w="6896" h="1009" extrusionOk="0">
                  <a:moveTo>
                    <a:pt x="1" y="1"/>
                  </a:moveTo>
                  <a:lnTo>
                    <a:pt x="489" y="1009"/>
                  </a:lnTo>
                  <a:lnTo>
                    <a:pt x="6375" y="1009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20" name="Google Shape;2420;p52"/>
            <p:cNvSpPr/>
            <p:nvPr/>
          </p:nvSpPr>
          <p:spPr>
            <a:xfrm>
              <a:off x="11089325" y="1357975"/>
              <a:ext cx="188650" cy="25225"/>
            </a:xfrm>
            <a:custGeom>
              <a:avLst/>
              <a:gdLst/>
              <a:ahLst/>
              <a:cxnLst/>
              <a:rect l="l" t="t" r="r" b="b"/>
              <a:pathLst>
                <a:path w="7546" h="1009" extrusionOk="0">
                  <a:moveTo>
                    <a:pt x="1" y="1"/>
                  </a:moveTo>
                  <a:lnTo>
                    <a:pt x="1" y="1009"/>
                  </a:lnTo>
                  <a:lnTo>
                    <a:pt x="7545" y="1009"/>
                  </a:lnTo>
                  <a:lnTo>
                    <a:pt x="75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21" name="Google Shape;2421;p52"/>
            <p:cNvSpPr/>
            <p:nvPr/>
          </p:nvSpPr>
          <p:spPr>
            <a:xfrm>
              <a:off x="11065750" y="1233600"/>
              <a:ext cx="235800" cy="102450"/>
            </a:xfrm>
            <a:custGeom>
              <a:avLst/>
              <a:gdLst/>
              <a:ahLst/>
              <a:cxnLst/>
              <a:rect l="l" t="t" r="r" b="b"/>
              <a:pathLst>
                <a:path w="9432" h="4098" extrusionOk="0">
                  <a:moveTo>
                    <a:pt x="445" y="0"/>
                  </a:moveTo>
                  <a:cubicBezTo>
                    <a:pt x="387" y="0"/>
                    <a:pt x="326" y="11"/>
                    <a:pt x="261" y="33"/>
                  </a:cubicBezTo>
                  <a:cubicBezTo>
                    <a:pt x="98" y="98"/>
                    <a:pt x="1" y="260"/>
                    <a:pt x="1" y="455"/>
                  </a:cubicBezTo>
                  <a:lnTo>
                    <a:pt x="1" y="3285"/>
                  </a:lnTo>
                  <a:cubicBezTo>
                    <a:pt x="1" y="3415"/>
                    <a:pt x="66" y="3512"/>
                    <a:pt x="131" y="3610"/>
                  </a:cubicBezTo>
                  <a:lnTo>
                    <a:pt x="619" y="4098"/>
                  </a:lnTo>
                  <a:lnTo>
                    <a:pt x="8814" y="4098"/>
                  </a:lnTo>
                  <a:lnTo>
                    <a:pt x="9301" y="3610"/>
                  </a:lnTo>
                  <a:cubicBezTo>
                    <a:pt x="9366" y="3512"/>
                    <a:pt x="9431" y="3415"/>
                    <a:pt x="9431" y="3285"/>
                  </a:cubicBezTo>
                  <a:lnTo>
                    <a:pt x="9431" y="455"/>
                  </a:lnTo>
                  <a:cubicBezTo>
                    <a:pt x="9431" y="260"/>
                    <a:pt x="9301" y="98"/>
                    <a:pt x="9139" y="33"/>
                  </a:cubicBezTo>
                  <a:cubicBezTo>
                    <a:pt x="9085" y="11"/>
                    <a:pt x="9027" y="0"/>
                    <a:pt x="8969" y="0"/>
                  </a:cubicBezTo>
                  <a:cubicBezTo>
                    <a:pt x="8853" y="0"/>
                    <a:pt x="8738" y="44"/>
                    <a:pt x="8651" y="130"/>
                  </a:cubicBezTo>
                  <a:lnTo>
                    <a:pt x="8033" y="781"/>
                  </a:lnTo>
                  <a:lnTo>
                    <a:pt x="7383" y="130"/>
                  </a:lnTo>
                  <a:cubicBezTo>
                    <a:pt x="7318" y="65"/>
                    <a:pt x="7188" y="0"/>
                    <a:pt x="7090" y="0"/>
                  </a:cubicBezTo>
                  <a:lnTo>
                    <a:pt x="2342" y="0"/>
                  </a:lnTo>
                  <a:cubicBezTo>
                    <a:pt x="2212" y="0"/>
                    <a:pt x="2114" y="65"/>
                    <a:pt x="2017" y="130"/>
                  </a:cubicBezTo>
                  <a:lnTo>
                    <a:pt x="1399" y="781"/>
                  </a:lnTo>
                  <a:lnTo>
                    <a:pt x="749" y="130"/>
                  </a:lnTo>
                  <a:cubicBezTo>
                    <a:pt x="662" y="44"/>
                    <a:pt x="561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22" name="Google Shape;2422;p52"/>
            <p:cNvSpPr/>
            <p:nvPr/>
          </p:nvSpPr>
          <p:spPr>
            <a:xfrm>
              <a:off x="11112900" y="1571800"/>
              <a:ext cx="140675" cy="39850"/>
            </a:xfrm>
            <a:custGeom>
              <a:avLst/>
              <a:gdLst/>
              <a:ahLst/>
              <a:cxnLst/>
              <a:rect l="l" t="t" r="r" b="b"/>
              <a:pathLst>
                <a:path w="5627" h="1594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99"/>
                    <a:pt x="228" y="1594"/>
                    <a:pt x="456" y="1594"/>
                  </a:cubicBezTo>
                  <a:lnTo>
                    <a:pt x="5204" y="1594"/>
                  </a:lnTo>
                  <a:cubicBezTo>
                    <a:pt x="5432" y="1594"/>
                    <a:pt x="5627" y="1399"/>
                    <a:pt x="5627" y="1138"/>
                  </a:cubicBezTo>
                  <a:lnTo>
                    <a:pt x="5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423" name="Google Shape;2423;p52"/>
          <p:cNvGrpSpPr/>
          <p:nvPr/>
        </p:nvGrpSpPr>
        <p:grpSpPr>
          <a:xfrm>
            <a:off x="5275488" y="2728199"/>
            <a:ext cx="377250" cy="377250"/>
            <a:chOff x="11443800" y="1246600"/>
            <a:chExt cx="377250" cy="377250"/>
          </a:xfrm>
        </p:grpSpPr>
        <p:sp>
          <p:nvSpPr>
            <p:cNvPr id="2424" name="Google Shape;2424;p52"/>
            <p:cNvSpPr/>
            <p:nvPr/>
          </p:nvSpPr>
          <p:spPr>
            <a:xfrm>
              <a:off x="11651100" y="1287250"/>
              <a:ext cx="169950" cy="191900"/>
            </a:xfrm>
            <a:custGeom>
              <a:avLst/>
              <a:gdLst/>
              <a:ahLst/>
              <a:cxnLst/>
              <a:rect l="l" t="t" r="r" b="b"/>
              <a:pathLst>
                <a:path w="6798" h="7676" extrusionOk="0">
                  <a:moveTo>
                    <a:pt x="3936" y="0"/>
                  </a:moveTo>
                  <a:lnTo>
                    <a:pt x="1" y="2862"/>
                  </a:lnTo>
                  <a:lnTo>
                    <a:pt x="6602" y="7675"/>
                  </a:lnTo>
                  <a:cubicBezTo>
                    <a:pt x="6732" y="7090"/>
                    <a:pt x="6797" y="6504"/>
                    <a:pt x="6797" y="5919"/>
                  </a:cubicBezTo>
                  <a:cubicBezTo>
                    <a:pt x="6797" y="3513"/>
                    <a:pt x="5692" y="1399"/>
                    <a:pt x="3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25" name="Google Shape;2425;p52"/>
            <p:cNvSpPr/>
            <p:nvPr/>
          </p:nvSpPr>
          <p:spPr>
            <a:xfrm>
              <a:off x="11527525" y="1246600"/>
              <a:ext cx="202475" cy="147175"/>
            </a:xfrm>
            <a:custGeom>
              <a:avLst/>
              <a:gdLst/>
              <a:ahLst/>
              <a:cxnLst/>
              <a:rect l="l" t="t" r="r" b="b"/>
              <a:pathLst>
                <a:path w="8099" h="5887" extrusionOk="0">
                  <a:moveTo>
                    <a:pt x="4196" y="0"/>
                  </a:moveTo>
                  <a:cubicBezTo>
                    <a:pt x="2635" y="0"/>
                    <a:pt x="1204" y="456"/>
                    <a:pt x="1" y="1269"/>
                  </a:cubicBezTo>
                  <a:lnTo>
                    <a:pt x="1529" y="5887"/>
                  </a:lnTo>
                  <a:lnTo>
                    <a:pt x="8098" y="1106"/>
                  </a:lnTo>
                  <a:cubicBezTo>
                    <a:pt x="6960" y="391"/>
                    <a:pt x="5627" y="0"/>
                    <a:pt x="4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26" name="Google Shape;2426;p52"/>
            <p:cNvSpPr/>
            <p:nvPr/>
          </p:nvSpPr>
          <p:spPr>
            <a:xfrm>
              <a:off x="11443800" y="1292125"/>
              <a:ext cx="128475" cy="194325"/>
            </a:xfrm>
            <a:custGeom>
              <a:avLst/>
              <a:gdLst/>
              <a:ahLst/>
              <a:cxnLst/>
              <a:rect l="l" t="t" r="r" b="b"/>
              <a:pathLst>
                <a:path w="5139" h="7773" extrusionOk="0">
                  <a:moveTo>
                    <a:pt x="2602" y="1"/>
                  </a:moveTo>
                  <a:cubicBezTo>
                    <a:pt x="1008" y="1399"/>
                    <a:pt x="0" y="3448"/>
                    <a:pt x="0" y="5724"/>
                  </a:cubicBezTo>
                  <a:cubicBezTo>
                    <a:pt x="0" y="6439"/>
                    <a:pt x="98" y="7122"/>
                    <a:pt x="260" y="7773"/>
                  </a:cubicBezTo>
                  <a:lnTo>
                    <a:pt x="5138" y="777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27" name="Google Shape;2427;p52"/>
            <p:cNvSpPr/>
            <p:nvPr/>
          </p:nvSpPr>
          <p:spPr>
            <a:xfrm>
              <a:off x="11457625" y="1508375"/>
              <a:ext cx="204075" cy="115475"/>
            </a:xfrm>
            <a:custGeom>
              <a:avLst/>
              <a:gdLst/>
              <a:ahLst/>
              <a:cxnLst/>
              <a:rect l="l" t="t" r="r" b="b"/>
              <a:pathLst>
                <a:path w="8163" h="4619" extrusionOk="0">
                  <a:moveTo>
                    <a:pt x="0" y="1"/>
                  </a:moveTo>
                  <a:cubicBezTo>
                    <a:pt x="1106" y="2635"/>
                    <a:pt x="3675" y="4488"/>
                    <a:pt x="6667" y="4619"/>
                  </a:cubicBezTo>
                  <a:lnTo>
                    <a:pt x="81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28" name="Google Shape;2428;p52"/>
            <p:cNvSpPr/>
            <p:nvPr/>
          </p:nvSpPr>
          <p:spPr>
            <a:xfrm>
              <a:off x="11647850" y="1429525"/>
              <a:ext cx="161825" cy="194325"/>
            </a:xfrm>
            <a:custGeom>
              <a:avLst/>
              <a:gdLst/>
              <a:ahLst/>
              <a:cxnLst/>
              <a:rect l="l" t="t" r="r" b="b"/>
              <a:pathLst>
                <a:path w="6473" h="7773" extrusionOk="0">
                  <a:moveTo>
                    <a:pt x="2505" y="0"/>
                  </a:moveTo>
                  <a:lnTo>
                    <a:pt x="1" y="7773"/>
                  </a:lnTo>
                  <a:cubicBezTo>
                    <a:pt x="2960" y="7512"/>
                    <a:pt x="5464" y="5561"/>
                    <a:pt x="6472" y="2862"/>
                  </a:cubicBezTo>
                  <a:lnTo>
                    <a:pt x="25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429" name="Google Shape;2429;p52"/>
          <p:cNvGrpSpPr/>
          <p:nvPr/>
        </p:nvGrpSpPr>
        <p:grpSpPr>
          <a:xfrm>
            <a:off x="5275488" y="1554251"/>
            <a:ext cx="377250" cy="378075"/>
            <a:chOff x="12407200" y="1268550"/>
            <a:chExt cx="377250" cy="378075"/>
          </a:xfrm>
        </p:grpSpPr>
        <p:sp>
          <p:nvSpPr>
            <p:cNvPr id="2430" name="Google Shape;2430;p52"/>
            <p:cNvSpPr/>
            <p:nvPr/>
          </p:nvSpPr>
          <p:spPr>
            <a:xfrm>
              <a:off x="12587675" y="1268550"/>
              <a:ext cx="196775" cy="197575"/>
            </a:xfrm>
            <a:custGeom>
              <a:avLst/>
              <a:gdLst/>
              <a:ahLst/>
              <a:cxnLst/>
              <a:rect l="l" t="t" r="r" b="b"/>
              <a:pathLst>
                <a:path w="7871" h="7903" extrusionOk="0">
                  <a:moveTo>
                    <a:pt x="2927" y="0"/>
                  </a:moveTo>
                  <a:cubicBezTo>
                    <a:pt x="1822" y="0"/>
                    <a:pt x="813" y="358"/>
                    <a:pt x="0" y="976"/>
                  </a:cubicBezTo>
                  <a:cubicBezTo>
                    <a:pt x="1561" y="1626"/>
                    <a:pt x="2765" y="2960"/>
                    <a:pt x="3285" y="4586"/>
                  </a:cubicBezTo>
                  <a:cubicBezTo>
                    <a:pt x="4911" y="5106"/>
                    <a:pt x="6244" y="6342"/>
                    <a:pt x="6895" y="7903"/>
                  </a:cubicBezTo>
                  <a:cubicBezTo>
                    <a:pt x="7513" y="7090"/>
                    <a:pt x="7870" y="6049"/>
                    <a:pt x="7870" y="4943"/>
                  </a:cubicBezTo>
                  <a:cubicBezTo>
                    <a:pt x="7870" y="2212"/>
                    <a:pt x="5659" y="0"/>
                    <a:pt x="2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31" name="Google Shape;2431;p52"/>
            <p:cNvSpPr/>
            <p:nvPr/>
          </p:nvSpPr>
          <p:spPr>
            <a:xfrm>
              <a:off x="12502300" y="1449025"/>
              <a:ext cx="101650" cy="102475"/>
            </a:xfrm>
            <a:custGeom>
              <a:avLst/>
              <a:gdLst/>
              <a:ahLst/>
              <a:cxnLst/>
              <a:rect l="l" t="t" r="r" b="b"/>
              <a:pathLst>
                <a:path w="4066" h="4099" extrusionOk="0">
                  <a:moveTo>
                    <a:pt x="976" y="1"/>
                  </a:moveTo>
                  <a:cubicBezTo>
                    <a:pt x="359" y="814"/>
                    <a:pt x="1" y="1854"/>
                    <a:pt x="1" y="2960"/>
                  </a:cubicBezTo>
                  <a:cubicBezTo>
                    <a:pt x="1" y="3285"/>
                    <a:pt x="33" y="3643"/>
                    <a:pt x="98" y="3968"/>
                  </a:cubicBezTo>
                  <a:cubicBezTo>
                    <a:pt x="456" y="4033"/>
                    <a:pt x="781" y="4098"/>
                    <a:pt x="1139" y="4098"/>
                  </a:cubicBezTo>
                  <a:cubicBezTo>
                    <a:pt x="2245" y="4098"/>
                    <a:pt x="3253" y="3708"/>
                    <a:pt x="4066" y="3123"/>
                  </a:cubicBezTo>
                  <a:cubicBezTo>
                    <a:pt x="2668" y="2537"/>
                    <a:pt x="1562" y="1399"/>
                    <a:pt x="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32" name="Google Shape;2432;p52"/>
            <p:cNvSpPr/>
            <p:nvPr/>
          </p:nvSpPr>
          <p:spPr>
            <a:xfrm>
              <a:off x="12537275" y="1310000"/>
              <a:ext cx="106525" cy="96775"/>
            </a:xfrm>
            <a:custGeom>
              <a:avLst/>
              <a:gdLst/>
              <a:ahLst/>
              <a:cxnLst/>
              <a:rect l="l" t="t" r="r" b="b"/>
              <a:pathLst>
                <a:path w="4261" h="3871" extrusionOk="0">
                  <a:moveTo>
                    <a:pt x="1269" y="1"/>
                  </a:moveTo>
                  <a:cubicBezTo>
                    <a:pt x="488" y="846"/>
                    <a:pt x="0" y="2017"/>
                    <a:pt x="0" y="3285"/>
                  </a:cubicBezTo>
                  <a:cubicBezTo>
                    <a:pt x="0" y="3481"/>
                    <a:pt x="0" y="3676"/>
                    <a:pt x="33" y="3871"/>
                  </a:cubicBezTo>
                  <a:cubicBezTo>
                    <a:pt x="1008" y="3123"/>
                    <a:pt x="2244" y="2668"/>
                    <a:pt x="3545" y="2668"/>
                  </a:cubicBezTo>
                  <a:cubicBezTo>
                    <a:pt x="3805" y="2668"/>
                    <a:pt x="4033" y="2700"/>
                    <a:pt x="4260" y="2700"/>
                  </a:cubicBezTo>
                  <a:cubicBezTo>
                    <a:pt x="3707" y="1432"/>
                    <a:pt x="2602" y="424"/>
                    <a:pt x="1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33" name="Google Shape;2433;p52"/>
            <p:cNvSpPr/>
            <p:nvPr/>
          </p:nvSpPr>
          <p:spPr>
            <a:xfrm>
              <a:off x="12542950" y="1398625"/>
              <a:ext cx="111425" cy="111400"/>
            </a:xfrm>
            <a:custGeom>
              <a:avLst/>
              <a:gdLst/>
              <a:ahLst/>
              <a:cxnLst/>
              <a:rect l="l" t="t" r="r" b="b"/>
              <a:pathLst>
                <a:path w="4457" h="4456" extrusionOk="0">
                  <a:moveTo>
                    <a:pt x="3318" y="1"/>
                  </a:moveTo>
                  <a:cubicBezTo>
                    <a:pt x="2050" y="1"/>
                    <a:pt x="879" y="488"/>
                    <a:pt x="1" y="1269"/>
                  </a:cubicBezTo>
                  <a:cubicBezTo>
                    <a:pt x="489" y="2765"/>
                    <a:pt x="1692" y="3968"/>
                    <a:pt x="3188" y="4456"/>
                  </a:cubicBezTo>
                  <a:cubicBezTo>
                    <a:pt x="3968" y="3578"/>
                    <a:pt x="4456" y="2407"/>
                    <a:pt x="4456" y="1139"/>
                  </a:cubicBezTo>
                  <a:cubicBezTo>
                    <a:pt x="4456" y="781"/>
                    <a:pt x="4424" y="456"/>
                    <a:pt x="4359" y="131"/>
                  </a:cubicBezTo>
                  <a:cubicBezTo>
                    <a:pt x="4033" y="33"/>
                    <a:pt x="3676" y="1"/>
                    <a:pt x="3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34" name="Google Shape;2434;p52"/>
            <p:cNvSpPr/>
            <p:nvPr/>
          </p:nvSpPr>
          <p:spPr>
            <a:xfrm>
              <a:off x="12647025" y="1409200"/>
              <a:ext cx="96775" cy="107325"/>
            </a:xfrm>
            <a:custGeom>
              <a:avLst/>
              <a:gdLst/>
              <a:ahLst/>
              <a:cxnLst/>
              <a:rect l="l" t="t" r="r" b="b"/>
              <a:pathLst>
                <a:path w="3871" h="4293" extrusionOk="0">
                  <a:moveTo>
                    <a:pt x="1139" y="0"/>
                  </a:moveTo>
                  <a:lnTo>
                    <a:pt x="1139" y="0"/>
                  </a:lnTo>
                  <a:cubicBezTo>
                    <a:pt x="1171" y="228"/>
                    <a:pt x="1171" y="488"/>
                    <a:pt x="1171" y="716"/>
                  </a:cubicBezTo>
                  <a:cubicBezTo>
                    <a:pt x="1171" y="2049"/>
                    <a:pt x="748" y="3285"/>
                    <a:pt x="0" y="4260"/>
                  </a:cubicBezTo>
                  <a:cubicBezTo>
                    <a:pt x="163" y="4260"/>
                    <a:pt x="358" y="4293"/>
                    <a:pt x="553" y="4293"/>
                  </a:cubicBezTo>
                  <a:cubicBezTo>
                    <a:pt x="1821" y="4293"/>
                    <a:pt x="2992" y="3805"/>
                    <a:pt x="3870" y="2992"/>
                  </a:cubicBezTo>
                  <a:cubicBezTo>
                    <a:pt x="3415" y="1659"/>
                    <a:pt x="2407" y="553"/>
                    <a:pt x="1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35" name="Google Shape;2435;p52"/>
            <p:cNvSpPr/>
            <p:nvPr/>
          </p:nvSpPr>
          <p:spPr>
            <a:xfrm>
              <a:off x="12407200" y="1303500"/>
              <a:ext cx="137400" cy="237425"/>
            </a:xfrm>
            <a:custGeom>
              <a:avLst/>
              <a:gdLst/>
              <a:ahLst/>
              <a:cxnLst/>
              <a:rect l="l" t="t" r="r" b="b"/>
              <a:pathLst>
                <a:path w="5496" h="9497" extrusionOk="0">
                  <a:moveTo>
                    <a:pt x="4943" y="1"/>
                  </a:moveTo>
                  <a:cubicBezTo>
                    <a:pt x="2211" y="1"/>
                    <a:pt x="0" y="2212"/>
                    <a:pt x="0" y="4944"/>
                  </a:cubicBezTo>
                  <a:cubicBezTo>
                    <a:pt x="0" y="6993"/>
                    <a:pt x="1203" y="8716"/>
                    <a:pt x="2959" y="9497"/>
                  </a:cubicBezTo>
                  <a:cubicBezTo>
                    <a:pt x="2927" y="9236"/>
                    <a:pt x="2927" y="9009"/>
                    <a:pt x="2927" y="8749"/>
                  </a:cubicBezTo>
                  <a:cubicBezTo>
                    <a:pt x="2927" y="7253"/>
                    <a:pt x="3512" y="5854"/>
                    <a:pt x="4455" y="4814"/>
                  </a:cubicBezTo>
                  <a:cubicBezTo>
                    <a:pt x="4358" y="4423"/>
                    <a:pt x="4325" y="4001"/>
                    <a:pt x="4325" y="3545"/>
                  </a:cubicBezTo>
                  <a:cubicBezTo>
                    <a:pt x="4325" y="2245"/>
                    <a:pt x="4748" y="1009"/>
                    <a:pt x="5496" y="33"/>
                  </a:cubicBezTo>
                  <a:cubicBezTo>
                    <a:pt x="5333" y="1"/>
                    <a:pt x="5138" y="1"/>
                    <a:pt x="49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36" name="Google Shape;2436;p52"/>
            <p:cNvSpPr/>
            <p:nvPr/>
          </p:nvSpPr>
          <p:spPr>
            <a:xfrm>
              <a:off x="12512875" y="1508375"/>
              <a:ext cx="236600" cy="138250"/>
            </a:xfrm>
            <a:custGeom>
              <a:avLst/>
              <a:gdLst/>
              <a:ahLst/>
              <a:cxnLst/>
              <a:rect l="l" t="t" r="r" b="b"/>
              <a:pathLst>
                <a:path w="9464" h="5530" extrusionOk="0">
                  <a:moveTo>
                    <a:pt x="9431" y="1"/>
                  </a:moveTo>
                  <a:cubicBezTo>
                    <a:pt x="8456" y="749"/>
                    <a:pt x="7253" y="1204"/>
                    <a:pt x="5919" y="1204"/>
                  </a:cubicBezTo>
                  <a:cubicBezTo>
                    <a:pt x="5496" y="1204"/>
                    <a:pt x="5074" y="1139"/>
                    <a:pt x="4651" y="1041"/>
                  </a:cubicBezTo>
                  <a:cubicBezTo>
                    <a:pt x="3610" y="2017"/>
                    <a:pt x="2245" y="2602"/>
                    <a:pt x="716" y="2602"/>
                  </a:cubicBezTo>
                  <a:cubicBezTo>
                    <a:pt x="456" y="2602"/>
                    <a:pt x="228" y="2570"/>
                    <a:pt x="1" y="2537"/>
                  </a:cubicBezTo>
                  <a:lnTo>
                    <a:pt x="1" y="2537"/>
                  </a:lnTo>
                  <a:cubicBezTo>
                    <a:pt x="749" y="4293"/>
                    <a:pt x="2505" y="5529"/>
                    <a:pt x="4521" y="5529"/>
                  </a:cubicBezTo>
                  <a:cubicBezTo>
                    <a:pt x="7253" y="5529"/>
                    <a:pt x="9464" y="3318"/>
                    <a:pt x="9464" y="554"/>
                  </a:cubicBezTo>
                  <a:cubicBezTo>
                    <a:pt x="9464" y="391"/>
                    <a:pt x="9464" y="196"/>
                    <a:pt x="9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437" name="Google Shape;2437;p52"/>
          <p:cNvGrpSpPr/>
          <p:nvPr/>
        </p:nvGrpSpPr>
        <p:grpSpPr>
          <a:xfrm>
            <a:off x="1074088" y="1554663"/>
            <a:ext cx="351225" cy="377250"/>
            <a:chOff x="9592625" y="1931950"/>
            <a:chExt cx="351225" cy="377250"/>
          </a:xfrm>
        </p:grpSpPr>
        <p:sp>
          <p:nvSpPr>
            <p:cNvPr id="2438" name="Google Shape;2438;p52"/>
            <p:cNvSpPr/>
            <p:nvPr/>
          </p:nvSpPr>
          <p:spPr>
            <a:xfrm>
              <a:off x="9592625" y="1931950"/>
              <a:ext cx="351225" cy="287000"/>
            </a:xfrm>
            <a:custGeom>
              <a:avLst/>
              <a:gdLst/>
              <a:ahLst/>
              <a:cxnLst/>
              <a:rect l="l" t="t" r="r" b="b"/>
              <a:pathLst>
                <a:path w="14049" h="11480" extrusionOk="0">
                  <a:moveTo>
                    <a:pt x="12358" y="1236"/>
                  </a:moveTo>
                  <a:cubicBezTo>
                    <a:pt x="12585" y="1236"/>
                    <a:pt x="12780" y="1431"/>
                    <a:pt x="12780" y="1691"/>
                  </a:cubicBezTo>
                  <a:lnTo>
                    <a:pt x="12780" y="9138"/>
                  </a:lnTo>
                  <a:cubicBezTo>
                    <a:pt x="12780" y="9399"/>
                    <a:pt x="12585" y="9594"/>
                    <a:pt x="12358" y="9594"/>
                  </a:cubicBezTo>
                  <a:lnTo>
                    <a:pt x="1691" y="9594"/>
                  </a:lnTo>
                  <a:cubicBezTo>
                    <a:pt x="1431" y="9594"/>
                    <a:pt x="1236" y="9399"/>
                    <a:pt x="1236" y="9138"/>
                  </a:cubicBezTo>
                  <a:lnTo>
                    <a:pt x="1236" y="1691"/>
                  </a:lnTo>
                  <a:cubicBezTo>
                    <a:pt x="1236" y="1431"/>
                    <a:pt x="1431" y="1236"/>
                    <a:pt x="1691" y="1236"/>
                  </a:cubicBezTo>
                  <a:close/>
                  <a:moveTo>
                    <a:pt x="1691" y="0"/>
                  </a:moveTo>
                  <a:cubicBezTo>
                    <a:pt x="748" y="0"/>
                    <a:pt x="0" y="748"/>
                    <a:pt x="0" y="1691"/>
                  </a:cubicBezTo>
                  <a:lnTo>
                    <a:pt x="0" y="11480"/>
                  </a:lnTo>
                  <a:cubicBezTo>
                    <a:pt x="455" y="11090"/>
                    <a:pt x="1041" y="10829"/>
                    <a:pt x="1691" y="10829"/>
                  </a:cubicBezTo>
                  <a:lnTo>
                    <a:pt x="14049" y="10829"/>
                  </a:lnTo>
                  <a:lnTo>
                    <a:pt x="14049" y="456"/>
                  </a:lnTo>
                  <a:cubicBezTo>
                    <a:pt x="14049" y="196"/>
                    <a:pt x="13854" y="0"/>
                    <a:pt x="13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39" name="Google Shape;2439;p52"/>
            <p:cNvSpPr/>
            <p:nvPr/>
          </p:nvSpPr>
          <p:spPr>
            <a:xfrm>
              <a:off x="9646275" y="1984800"/>
              <a:ext cx="243925" cy="148800"/>
            </a:xfrm>
            <a:custGeom>
              <a:avLst/>
              <a:gdLst/>
              <a:ahLst/>
              <a:cxnLst/>
              <a:rect l="l" t="t" r="r" b="b"/>
              <a:pathLst>
                <a:path w="9757" h="5952" extrusionOk="0">
                  <a:moveTo>
                    <a:pt x="0" y="0"/>
                  </a:moveTo>
                  <a:lnTo>
                    <a:pt x="0" y="5951"/>
                  </a:lnTo>
                  <a:lnTo>
                    <a:pt x="3480" y="2472"/>
                  </a:lnTo>
                  <a:cubicBezTo>
                    <a:pt x="3545" y="2407"/>
                    <a:pt x="3578" y="2374"/>
                    <a:pt x="3643" y="2342"/>
                  </a:cubicBezTo>
                  <a:cubicBezTo>
                    <a:pt x="3697" y="2323"/>
                    <a:pt x="3749" y="2315"/>
                    <a:pt x="3798" y="2315"/>
                  </a:cubicBezTo>
                  <a:cubicBezTo>
                    <a:pt x="3926" y="2315"/>
                    <a:pt x="4037" y="2369"/>
                    <a:pt x="4130" y="2439"/>
                  </a:cubicBezTo>
                  <a:lnTo>
                    <a:pt x="5952" y="4293"/>
                  </a:lnTo>
                  <a:lnTo>
                    <a:pt x="6699" y="3512"/>
                  </a:lnTo>
                  <a:cubicBezTo>
                    <a:pt x="6732" y="3480"/>
                    <a:pt x="6797" y="3447"/>
                    <a:pt x="6862" y="3415"/>
                  </a:cubicBezTo>
                  <a:cubicBezTo>
                    <a:pt x="6907" y="3397"/>
                    <a:pt x="6955" y="3389"/>
                    <a:pt x="7003" y="3389"/>
                  </a:cubicBezTo>
                  <a:cubicBezTo>
                    <a:pt x="7126" y="3389"/>
                    <a:pt x="7247" y="3442"/>
                    <a:pt x="7317" y="3512"/>
                  </a:cubicBezTo>
                  <a:lnTo>
                    <a:pt x="9756" y="5951"/>
                  </a:lnTo>
                  <a:lnTo>
                    <a:pt x="97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40" name="Google Shape;2440;p52"/>
            <p:cNvSpPr/>
            <p:nvPr/>
          </p:nvSpPr>
          <p:spPr>
            <a:xfrm>
              <a:off x="9661725" y="2069350"/>
              <a:ext cx="117100" cy="80500"/>
            </a:xfrm>
            <a:custGeom>
              <a:avLst/>
              <a:gdLst/>
              <a:ahLst/>
              <a:cxnLst/>
              <a:rect l="l" t="t" r="r" b="b"/>
              <a:pathLst>
                <a:path w="4684" h="3220" extrusionOk="0">
                  <a:moveTo>
                    <a:pt x="3187" y="0"/>
                  </a:moveTo>
                  <a:lnTo>
                    <a:pt x="0" y="3220"/>
                  </a:lnTo>
                  <a:lnTo>
                    <a:pt x="2992" y="3220"/>
                  </a:lnTo>
                  <a:lnTo>
                    <a:pt x="4683" y="15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41" name="Google Shape;2441;p52"/>
            <p:cNvSpPr/>
            <p:nvPr/>
          </p:nvSpPr>
          <p:spPr>
            <a:xfrm>
              <a:off x="9768225" y="2096175"/>
              <a:ext cx="106525" cy="53675"/>
            </a:xfrm>
            <a:custGeom>
              <a:avLst/>
              <a:gdLst/>
              <a:ahLst/>
              <a:cxnLst/>
              <a:rect l="l" t="t" r="r" b="b"/>
              <a:pathLst>
                <a:path w="4261" h="2147" extrusionOk="0">
                  <a:moveTo>
                    <a:pt x="2114" y="0"/>
                  </a:moveTo>
                  <a:lnTo>
                    <a:pt x="0" y="2147"/>
                  </a:lnTo>
                  <a:lnTo>
                    <a:pt x="4260" y="2147"/>
                  </a:lnTo>
                  <a:lnTo>
                    <a:pt x="21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42" name="Google Shape;2442;p52"/>
            <p:cNvSpPr/>
            <p:nvPr/>
          </p:nvSpPr>
          <p:spPr>
            <a:xfrm>
              <a:off x="9592625" y="2224625"/>
              <a:ext cx="351225" cy="84575"/>
            </a:xfrm>
            <a:custGeom>
              <a:avLst/>
              <a:gdLst/>
              <a:ahLst/>
              <a:cxnLst/>
              <a:rect l="l" t="t" r="r" b="b"/>
              <a:pathLst>
                <a:path w="14049" h="3383" extrusionOk="0">
                  <a:moveTo>
                    <a:pt x="1691" y="0"/>
                  </a:moveTo>
                  <a:cubicBezTo>
                    <a:pt x="748" y="0"/>
                    <a:pt x="0" y="781"/>
                    <a:pt x="0" y="1724"/>
                  </a:cubicBezTo>
                  <a:cubicBezTo>
                    <a:pt x="0" y="2667"/>
                    <a:pt x="781" y="3383"/>
                    <a:pt x="1724" y="3383"/>
                  </a:cubicBezTo>
                  <a:lnTo>
                    <a:pt x="13593" y="3383"/>
                  </a:lnTo>
                  <a:cubicBezTo>
                    <a:pt x="13854" y="3383"/>
                    <a:pt x="14049" y="3187"/>
                    <a:pt x="14049" y="2960"/>
                  </a:cubicBezTo>
                  <a:lnTo>
                    <a:pt x="14049" y="2147"/>
                  </a:lnTo>
                  <a:lnTo>
                    <a:pt x="1691" y="2147"/>
                  </a:lnTo>
                  <a:cubicBezTo>
                    <a:pt x="1464" y="2147"/>
                    <a:pt x="1268" y="1952"/>
                    <a:pt x="1236" y="1724"/>
                  </a:cubicBezTo>
                  <a:cubicBezTo>
                    <a:pt x="1236" y="1464"/>
                    <a:pt x="1431" y="1269"/>
                    <a:pt x="1691" y="1269"/>
                  </a:cubicBezTo>
                  <a:lnTo>
                    <a:pt x="14049" y="1269"/>
                  </a:lnTo>
                  <a:lnTo>
                    <a:pt x="140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443" name="Google Shape;2443;p52"/>
          <p:cNvGrpSpPr/>
          <p:nvPr/>
        </p:nvGrpSpPr>
        <p:grpSpPr>
          <a:xfrm>
            <a:off x="1120013" y="3901737"/>
            <a:ext cx="259375" cy="377250"/>
            <a:chOff x="12289300" y="2614850"/>
            <a:chExt cx="259375" cy="377250"/>
          </a:xfrm>
        </p:grpSpPr>
        <p:sp>
          <p:nvSpPr>
            <p:cNvPr id="2444" name="Google Shape;2444;p52"/>
            <p:cNvSpPr/>
            <p:nvPr/>
          </p:nvSpPr>
          <p:spPr>
            <a:xfrm>
              <a:off x="12325075" y="2899400"/>
              <a:ext cx="69125" cy="92700"/>
            </a:xfrm>
            <a:custGeom>
              <a:avLst/>
              <a:gdLst/>
              <a:ahLst/>
              <a:cxnLst/>
              <a:rect l="l" t="t" r="r" b="b"/>
              <a:pathLst>
                <a:path w="2765" h="3708" extrusionOk="0">
                  <a:moveTo>
                    <a:pt x="1399" y="1"/>
                  </a:moveTo>
                  <a:cubicBezTo>
                    <a:pt x="618" y="1"/>
                    <a:pt x="1" y="619"/>
                    <a:pt x="1" y="1367"/>
                  </a:cubicBezTo>
                  <a:lnTo>
                    <a:pt x="1" y="2310"/>
                  </a:lnTo>
                  <a:cubicBezTo>
                    <a:pt x="1" y="3090"/>
                    <a:pt x="618" y="3708"/>
                    <a:pt x="1399" y="3708"/>
                  </a:cubicBezTo>
                  <a:cubicBezTo>
                    <a:pt x="2147" y="3708"/>
                    <a:pt x="2765" y="3090"/>
                    <a:pt x="2765" y="2310"/>
                  </a:cubicBezTo>
                  <a:lnTo>
                    <a:pt x="2765" y="1367"/>
                  </a:lnTo>
                  <a:cubicBezTo>
                    <a:pt x="2765" y="619"/>
                    <a:pt x="2147" y="1"/>
                    <a:pt x="1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45" name="Google Shape;2445;p52"/>
            <p:cNvSpPr/>
            <p:nvPr/>
          </p:nvSpPr>
          <p:spPr>
            <a:xfrm>
              <a:off x="12289300" y="2934375"/>
              <a:ext cx="13850" cy="21975"/>
            </a:xfrm>
            <a:custGeom>
              <a:avLst/>
              <a:gdLst/>
              <a:ahLst/>
              <a:cxnLst/>
              <a:rect l="l" t="t" r="r" b="b"/>
              <a:pathLst>
                <a:path w="554" h="879" extrusionOk="0">
                  <a:moveTo>
                    <a:pt x="456" y="0"/>
                  </a:moveTo>
                  <a:cubicBezTo>
                    <a:pt x="196" y="0"/>
                    <a:pt x="1" y="195"/>
                    <a:pt x="1" y="455"/>
                  </a:cubicBezTo>
                  <a:cubicBezTo>
                    <a:pt x="1" y="683"/>
                    <a:pt x="196" y="878"/>
                    <a:pt x="456" y="878"/>
                  </a:cubicBezTo>
                  <a:lnTo>
                    <a:pt x="554" y="878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46" name="Google Shape;2446;p52"/>
            <p:cNvSpPr/>
            <p:nvPr/>
          </p:nvSpPr>
          <p:spPr>
            <a:xfrm>
              <a:off x="12534825" y="2851450"/>
              <a:ext cx="13850" cy="21975"/>
            </a:xfrm>
            <a:custGeom>
              <a:avLst/>
              <a:gdLst/>
              <a:ahLst/>
              <a:cxnLst/>
              <a:rect l="l" t="t" r="r" b="b"/>
              <a:pathLst>
                <a:path w="554" h="879" extrusionOk="0">
                  <a:moveTo>
                    <a:pt x="1" y="0"/>
                  </a:moveTo>
                  <a:lnTo>
                    <a:pt x="1" y="878"/>
                  </a:lnTo>
                  <a:lnTo>
                    <a:pt x="98" y="878"/>
                  </a:lnTo>
                  <a:cubicBezTo>
                    <a:pt x="358" y="878"/>
                    <a:pt x="554" y="683"/>
                    <a:pt x="554" y="455"/>
                  </a:cubicBezTo>
                  <a:cubicBezTo>
                    <a:pt x="554" y="195"/>
                    <a:pt x="358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47" name="Google Shape;2447;p52"/>
            <p:cNvSpPr/>
            <p:nvPr/>
          </p:nvSpPr>
          <p:spPr>
            <a:xfrm>
              <a:off x="12416125" y="2934375"/>
              <a:ext cx="132550" cy="22775"/>
            </a:xfrm>
            <a:custGeom>
              <a:avLst/>
              <a:gdLst/>
              <a:ahLst/>
              <a:cxnLst/>
              <a:rect l="l" t="t" r="r" b="b"/>
              <a:pathLst>
                <a:path w="5302" h="911" extrusionOk="0">
                  <a:moveTo>
                    <a:pt x="1" y="0"/>
                  </a:moveTo>
                  <a:lnTo>
                    <a:pt x="1" y="911"/>
                  </a:lnTo>
                  <a:lnTo>
                    <a:pt x="4846" y="911"/>
                  </a:lnTo>
                  <a:cubicBezTo>
                    <a:pt x="5106" y="911"/>
                    <a:pt x="5302" y="683"/>
                    <a:pt x="5302" y="455"/>
                  </a:cubicBezTo>
                  <a:cubicBezTo>
                    <a:pt x="5302" y="195"/>
                    <a:pt x="5106" y="0"/>
                    <a:pt x="48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48" name="Google Shape;2448;p52"/>
            <p:cNvSpPr/>
            <p:nvPr/>
          </p:nvSpPr>
          <p:spPr>
            <a:xfrm>
              <a:off x="12289300" y="2851450"/>
              <a:ext cx="131725" cy="21975"/>
            </a:xfrm>
            <a:custGeom>
              <a:avLst/>
              <a:gdLst/>
              <a:ahLst/>
              <a:cxnLst/>
              <a:rect l="l" t="t" r="r" b="b"/>
              <a:pathLst>
                <a:path w="5269" h="879" extrusionOk="0">
                  <a:moveTo>
                    <a:pt x="456" y="0"/>
                  </a:moveTo>
                  <a:cubicBezTo>
                    <a:pt x="196" y="0"/>
                    <a:pt x="1" y="195"/>
                    <a:pt x="1" y="455"/>
                  </a:cubicBezTo>
                  <a:cubicBezTo>
                    <a:pt x="1" y="683"/>
                    <a:pt x="196" y="878"/>
                    <a:pt x="456" y="878"/>
                  </a:cubicBezTo>
                  <a:lnTo>
                    <a:pt x="5269" y="878"/>
                  </a:lnTo>
                  <a:lnTo>
                    <a:pt x="5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49" name="Google Shape;2449;p52"/>
            <p:cNvSpPr/>
            <p:nvPr/>
          </p:nvSpPr>
          <p:spPr>
            <a:xfrm>
              <a:off x="12443775" y="2815675"/>
              <a:ext cx="69125" cy="93500"/>
            </a:xfrm>
            <a:custGeom>
              <a:avLst/>
              <a:gdLst/>
              <a:ahLst/>
              <a:cxnLst/>
              <a:rect l="l" t="t" r="r" b="b"/>
              <a:pathLst>
                <a:path w="2765" h="3740" extrusionOk="0">
                  <a:moveTo>
                    <a:pt x="1366" y="0"/>
                  </a:moveTo>
                  <a:cubicBezTo>
                    <a:pt x="618" y="0"/>
                    <a:pt x="0" y="651"/>
                    <a:pt x="0" y="1399"/>
                  </a:cubicBezTo>
                  <a:lnTo>
                    <a:pt x="0" y="2342"/>
                  </a:lnTo>
                  <a:cubicBezTo>
                    <a:pt x="0" y="3122"/>
                    <a:pt x="618" y="3740"/>
                    <a:pt x="1366" y="3740"/>
                  </a:cubicBezTo>
                  <a:cubicBezTo>
                    <a:pt x="2147" y="3740"/>
                    <a:pt x="2765" y="3122"/>
                    <a:pt x="2765" y="2342"/>
                  </a:cubicBezTo>
                  <a:lnTo>
                    <a:pt x="2765" y="1399"/>
                  </a:lnTo>
                  <a:cubicBezTo>
                    <a:pt x="2765" y="651"/>
                    <a:pt x="2147" y="0"/>
                    <a:pt x="1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50" name="Google Shape;2450;p52"/>
            <p:cNvSpPr/>
            <p:nvPr/>
          </p:nvSpPr>
          <p:spPr>
            <a:xfrm>
              <a:off x="12399875" y="2724625"/>
              <a:ext cx="133350" cy="65875"/>
            </a:xfrm>
            <a:custGeom>
              <a:avLst/>
              <a:gdLst/>
              <a:ahLst/>
              <a:cxnLst/>
              <a:rect l="l" t="t" r="r" b="b"/>
              <a:pathLst>
                <a:path w="5334" h="2635" extrusionOk="0">
                  <a:moveTo>
                    <a:pt x="2667" y="0"/>
                  </a:moveTo>
                  <a:lnTo>
                    <a:pt x="0" y="2634"/>
                  </a:lnTo>
                  <a:lnTo>
                    <a:pt x="5334" y="2634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51" name="Google Shape;2451;p52"/>
            <p:cNvSpPr/>
            <p:nvPr/>
          </p:nvSpPr>
          <p:spPr>
            <a:xfrm>
              <a:off x="12289300" y="2614850"/>
              <a:ext cx="259375" cy="160200"/>
            </a:xfrm>
            <a:custGeom>
              <a:avLst/>
              <a:gdLst/>
              <a:ahLst/>
              <a:cxnLst/>
              <a:rect l="l" t="t" r="r" b="b"/>
              <a:pathLst>
                <a:path w="10375" h="6408" extrusionOk="0">
                  <a:moveTo>
                    <a:pt x="456" y="1"/>
                  </a:moveTo>
                  <a:cubicBezTo>
                    <a:pt x="196" y="1"/>
                    <a:pt x="1" y="196"/>
                    <a:pt x="1" y="424"/>
                  </a:cubicBezTo>
                  <a:lnTo>
                    <a:pt x="1" y="6407"/>
                  </a:lnTo>
                  <a:lnTo>
                    <a:pt x="3936" y="2472"/>
                  </a:lnTo>
                  <a:cubicBezTo>
                    <a:pt x="4001" y="2407"/>
                    <a:pt x="4131" y="2342"/>
                    <a:pt x="4228" y="2342"/>
                  </a:cubicBezTo>
                  <a:cubicBezTo>
                    <a:pt x="4358" y="2342"/>
                    <a:pt x="4456" y="2407"/>
                    <a:pt x="4554" y="2472"/>
                  </a:cubicBezTo>
                  <a:lnTo>
                    <a:pt x="6114" y="4066"/>
                  </a:lnTo>
                  <a:lnTo>
                    <a:pt x="6765" y="3448"/>
                  </a:lnTo>
                  <a:cubicBezTo>
                    <a:pt x="6830" y="3350"/>
                    <a:pt x="6960" y="3318"/>
                    <a:pt x="7090" y="3318"/>
                  </a:cubicBezTo>
                  <a:cubicBezTo>
                    <a:pt x="7188" y="3318"/>
                    <a:pt x="7318" y="3350"/>
                    <a:pt x="7383" y="3448"/>
                  </a:cubicBezTo>
                  <a:lnTo>
                    <a:pt x="10375" y="6407"/>
                  </a:lnTo>
                  <a:lnTo>
                    <a:pt x="10375" y="424"/>
                  </a:lnTo>
                  <a:cubicBezTo>
                    <a:pt x="10375" y="196"/>
                    <a:pt x="10179" y="1"/>
                    <a:pt x="99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452" name="Google Shape;2452;p52"/>
            <p:cNvSpPr/>
            <p:nvPr/>
          </p:nvSpPr>
          <p:spPr>
            <a:xfrm>
              <a:off x="12304750" y="2700225"/>
              <a:ext cx="121975" cy="90275"/>
            </a:xfrm>
            <a:custGeom>
              <a:avLst/>
              <a:gdLst/>
              <a:ahLst/>
              <a:cxnLst/>
              <a:rect l="l" t="t" r="r" b="b"/>
              <a:pathLst>
                <a:path w="4879" h="3611" extrusionOk="0">
                  <a:moveTo>
                    <a:pt x="3610" y="0"/>
                  </a:moveTo>
                  <a:lnTo>
                    <a:pt x="1" y="3610"/>
                  </a:lnTo>
                  <a:lnTo>
                    <a:pt x="2537" y="3610"/>
                  </a:lnTo>
                  <a:lnTo>
                    <a:pt x="4879" y="1269"/>
                  </a:lnTo>
                  <a:lnTo>
                    <a:pt x="36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" name="Google Shape;2457;p53"/>
          <p:cNvSpPr txBox="1">
            <a:spLocks noGrp="1"/>
          </p:cNvSpPr>
          <p:nvPr>
            <p:ph type="title"/>
          </p:nvPr>
        </p:nvSpPr>
        <p:spPr>
          <a:xfrm>
            <a:off x="2716800" y="1539375"/>
            <a:ext cx="3710400" cy="20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کلمات عالی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2458" name="Google Shape;2458;p53"/>
          <p:cNvGrpSpPr/>
          <p:nvPr/>
        </p:nvGrpSpPr>
        <p:grpSpPr>
          <a:xfrm>
            <a:off x="7356789" y="832404"/>
            <a:ext cx="1181400" cy="1167155"/>
            <a:chOff x="7188853" y="622695"/>
            <a:chExt cx="1047154" cy="1034529"/>
          </a:xfrm>
        </p:grpSpPr>
        <p:grpSp>
          <p:nvGrpSpPr>
            <p:cNvPr id="2459" name="Google Shape;2459;p53"/>
            <p:cNvGrpSpPr/>
            <p:nvPr/>
          </p:nvGrpSpPr>
          <p:grpSpPr>
            <a:xfrm rot="1937304">
              <a:off x="7378201" y="797879"/>
              <a:ext cx="720455" cy="722801"/>
              <a:chOff x="-918865" y="-1588977"/>
              <a:chExt cx="720429" cy="722776"/>
            </a:xfrm>
          </p:grpSpPr>
          <p:sp>
            <p:nvSpPr>
              <p:cNvPr id="2460" name="Google Shape;2460;p53"/>
              <p:cNvSpPr/>
              <p:nvPr/>
            </p:nvSpPr>
            <p:spPr>
              <a:xfrm>
                <a:off x="-902822" y="-1576104"/>
                <a:ext cx="688406" cy="695318"/>
              </a:xfrm>
              <a:custGeom>
                <a:avLst/>
                <a:gdLst/>
                <a:ahLst/>
                <a:cxnLst/>
                <a:rect l="l" t="t" r="r" b="b"/>
                <a:pathLst>
                  <a:path w="10856" h="10965" extrusionOk="0">
                    <a:moveTo>
                      <a:pt x="6163" y="748"/>
                    </a:moveTo>
                    <a:cubicBezTo>
                      <a:pt x="6246" y="748"/>
                      <a:pt x="6323" y="780"/>
                      <a:pt x="6390" y="847"/>
                    </a:cubicBezTo>
                    <a:cubicBezTo>
                      <a:pt x="6445" y="913"/>
                      <a:pt x="6489" y="979"/>
                      <a:pt x="6533" y="1045"/>
                    </a:cubicBezTo>
                    <a:cubicBezTo>
                      <a:pt x="6973" y="1738"/>
                      <a:pt x="7424" y="2431"/>
                      <a:pt x="7853" y="3134"/>
                    </a:cubicBezTo>
                    <a:cubicBezTo>
                      <a:pt x="8293" y="3849"/>
                      <a:pt x="8733" y="4553"/>
                      <a:pt x="9118" y="5301"/>
                    </a:cubicBezTo>
                    <a:cubicBezTo>
                      <a:pt x="9381" y="5807"/>
                      <a:pt x="9667" y="6291"/>
                      <a:pt x="10008" y="6752"/>
                    </a:cubicBezTo>
                    <a:cubicBezTo>
                      <a:pt x="10228" y="7049"/>
                      <a:pt x="10206" y="7137"/>
                      <a:pt x="9898" y="7346"/>
                    </a:cubicBezTo>
                    <a:cubicBezTo>
                      <a:pt x="9425" y="7654"/>
                      <a:pt x="8942" y="7940"/>
                      <a:pt x="8447" y="8237"/>
                    </a:cubicBezTo>
                    <a:cubicBezTo>
                      <a:pt x="8084" y="8457"/>
                      <a:pt x="7710" y="8666"/>
                      <a:pt x="7336" y="8886"/>
                    </a:cubicBezTo>
                    <a:cubicBezTo>
                      <a:pt x="6665" y="9271"/>
                      <a:pt x="5994" y="9667"/>
                      <a:pt x="5324" y="10063"/>
                    </a:cubicBezTo>
                    <a:cubicBezTo>
                      <a:pt x="5291" y="10085"/>
                      <a:pt x="5236" y="10096"/>
                      <a:pt x="5148" y="10129"/>
                    </a:cubicBezTo>
                    <a:cubicBezTo>
                      <a:pt x="5049" y="10019"/>
                      <a:pt x="4939" y="9920"/>
                      <a:pt x="4862" y="9810"/>
                    </a:cubicBezTo>
                    <a:cubicBezTo>
                      <a:pt x="4444" y="9238"/>
                      <a:pt x="4037" y="8666"/>
                      <a:pt x="3630" y="8083"/>
                    </a:cubicBezTo>
                    <a:cubicBezTo>
                      <a:pt x="3322" y="7632"/>
                      <a:pt x="3025" y="7170"/>
                      <a:pt x="2739" y="6708"/>
                    </a:cubicBezTo>
                    <a:cubicBezTo>
                      <a:pt x="2420" y="6203"/>
                      <a:pt x="2123" y="5675"/>
                      <a:pt x="1815" y="5158"/>
                    </a:cubicBezTo>
                    <a:cubicBezTo>
                      <a:pt x="1617" y="4817"/>
                      <a:pt x="1420" y="4476"/>
                      <a:pt x="1222" y="4135"/>
                    </a:cubicBezTo>
                    <a:cubicBezTo>
                      <a:pt x="1189" y="4069"/>
                      <a:pt x="1156" y="4014"/>
                      <a:pt x="1123" y="3937"/>
                    </a:cubicBezTo>
                    <a:cubicBezTo>
                      <a:pt x="1189" y="3882"/>
                      <a:pt x="1233" y="3838"/>
                      <a:pt x="1288" y="3805"/>
                    </a:cubicBezTo>
                    <a:cubicBezTo>
                      <a:pt x="1507" y="3673"/>
                      <a:pt x="1738" y="3563"/>
                      <a:pt x="1947" y="3420"/>
                    </a:cubicBezTo>
                    <a:cubicBezTo>
                      <a:pt x="2662" y="2947"/>
                      <a:pt x="3366" y="2453"/>
                      <a:pt x="4092" y="1980"/>
                    </a:cubicBezTo>
                    <a:cubicBezTo>
                      <a:pt x="4686" y="1595"/>
                      <a:pt x="5291" y="1232"/>
                      <a:pt x="5884" y="847"/>
                    </a:cubicBezTo>
                    <a:cubicBezTo>
                      <a:pt x="5939" y="825"/>
                      <a:pt x="5983" y="792"/>
                      <a:pt x="6038" y="770"/>
                    </a:cubicBezTo>
                    <a:cubicBezTo>
                      <a:pt x="6081" y="756"/>
                      <a:pt x="6123" y="748"/>
                      <a:pt x="6163" y="748"/>
                    </a:cubicBezTo>
                    <a:close/>
                    <a:moveTo>
                      <a:pt x="5170" y="0"/>
                    </a:moveTo>
                    <a:cubicBezTo>
                      <a:pt x="4818" y="198"/>
                      <a:pt x="4510" y="363"/>
                      <a:pt x="4213" y="539"/>
                    </a:cubicBezTo>
                    <a:cubicBezTo>
                      <a:pt x="3982" y="671"/>
                      <a:pt x="3751" y="803"/>
                      <a:pt x="3520" y="946"/>
                    </a:cubicBezTo>
                    <a:cubicBezTo>
                      <a:pt x="2794" y="1397"/>
                      <a:pt x="2068" y="1859"/>
                      <a:pt x="1343" y="2310"/>
                    </a:cubicBezTo>
                    <a:cubicBezTo>
                      <a:pt x="1255" y="2365"/>
                      <a:pt x="1156" y="2409"/>
                      <a:pt x="1068" y="2464"/>
                    </a:cubicBezTo>
                    <a:cubicBezTo>
                      <a:pt x="771" y="2639"/>
                      <a:pt x="463" y="2804"/>
                      <a:pt x="166" y="2991"/>
                    </a:cubicBezTo>
                    <a:cubicBezTo>
                      <a:pt x="111" y="3035"/>
                      <a:pt x="56" y="3101"/>
                      <a:pt x="1" y="3167"/>
                    </a:cubicBezTo>
                    <a:cubicBezTo>
                      <a:pt x="78" y="3376"/>
                      <a:pt x="166" y="3563"/>
                      <a:pt x="287" y="3728"/>
                    </a:cubicBezTo>
                    <a:cubicBezTo>
                      <a:pt x="683" y="4344"/>
                      <a:pt x="1090" y="4949"/>
                      <a:pt x="1496" y="5554"/>
                    </a:cubicBezTo>
                    <a:cubicBezTo>
                      <a:pt x="1573" y="5675"/>
                      <a:pt x="1672" y="5774"/>
                      <a:pt x="1804" y="5818"/>
                    </a:cubicBezTo>
                    <a:cubicBezTo>
                      <a:pt x="1958" y="5862"/>
                      <a:pt x="2068" y="5972"/>
                      <a:pt x="2145" y="6104"/>
                    </a:cubicBezTo>
                    <a:cubicBezTo>
                      <a:pt x="2189" y="6192"/>
                      <a:pt x="2233" y="6269"/>
                      <a:pt x="2288" y="6346"/>
                    </a:cubicBezTo>
                    <a:cubicBezTo>
                      <a:pt x="2376" y="6466"/>
                      <a:pt x="2409" y="6598"/>
                      <a:pt x="2365" y="6741"/>
                    </a:cubicBezTo>
                    <a:cubicBezTo>
                      <a:pt x="2321" y="6906"/>
                      <a:pt x="2365" y="7060"/>
                      <a:pt x="2442" y="7203"/>
                    </a:cubicBezTo>
                    <a:cubicBezTo>
                      <a:pt x="2464" y="7258"/>
                      <a:pt x="2497" y="7313"/>
                      <a:pt x="2519" y="7357"/>
                    </a:cubicBezTo>
                    <a:cubicBezTo>
                      <a:pt x="3124" y="8402"/>
                      <a:pt x="3773" y="9425"/>
                      <a:pt x="4444" y="10425"/>
                    </a:cubicBezTo>
                    <a:cubicBezTo>
                      <a:pt x="4576" y="10612"/>
                      <a:pt x="4697" y="10799"/>
                      <a:pt x="4862" y="10964"/>
                    </a:cubicBezTo>
                    <a:cubicBezTo>
                      <a:pt x="5016" y="10942"/>
                      <a:pt x="5115" y="10854"/>
                      <a:pt x="5214" y="10788"/>
                    </a:cubicBezTo>
                    <a:cubicBezTo>
                      <a:pt x="5642" y="10513"/>
                      <a:pt x="6060" y="10216"/>
                      <a:pt x="6500" y="9964"/>
                    </a:cubicBezTo>
                    <a:cubicBezTo>
                      <a:pt x="7446" y="9414"/>
                      <a:pt x="8425" y="8941"/>
                      <a:pt x="9392" y="8435"/>
                    </a:cubicBezTo>
                    <a:cubicBezTo>
                      <a:pt x="9799" y="8237"/>
                      <a:pt x="10173" y="7984"/>
                      <a:pt x="10558" y="7742"/>
                    </a:cubicBezTo>
                    <a:cubicBezTo>
                      <a:pt x="10668" y="7676"/>
                      <a:pt x="10789" y="7599"/>
                      <a:pt x="10855" y="7445"/>
                    </a:cubicBezTo>
                    <a:cubicBezTo>
                      <a:pt x="10789" y="7291"/>
                      <a:pt x="10712" y="7137"/>
                      <a:pt x="10624" y="6983"/>
                    </a:cubicBezTo>
                    <a:cubicBezTo>
                      <a:pt x="10283" y="6411"/>
                      <a:pt x="9953" y="5829"/>
                      <a:pt x="9590" y="5257"/>
                    </a:cubicBezTo>
                    <a:cubicBezTo>
                      <a:pt x="8579" y="3662"/>
                      <a:pt x="7556" y="2079"/>
                      <a:pt x="6533" y="484"/>
                    </a:cubicBezTo>
                    <a:cubicBezTo>
                      <a:pt x="6478" y="385"/>
                      <a:pt x="6401" y="330"/>
                      <a:pt x="6291" y="308"/>
                    </a:cubicBezTo>
                    <a:cubicBezTo>
                      <a:pt x="5917" y="198"/>
                      <a:pt x="5532" y="99"/>
                      <a:pt x="5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61" name="Google Shape;2461;p53"/>
              <p:cNvSpPr/>
              <p:nvPr/>
            </p:nvSpPr>
            <p:spPr>
              <a:xfrm>
                <a:off x="-812142" y="-1515482"/>
                <a:ext cx="537738" cy="564244"/>
              </a:xfrm>
              <a:custGeom>
                <a:avLst/>
                <a:gdLst/>
                <a:ahLst/>
                <a:cxnLst/>
                <a:rect l="l" t="t" r="r" b="b"/>
                <a:pathLst>
                  <a:path w="8480" h="8898" extrusionOk="0">
                    <a:moveTo>
                      <a:pt x="4671" y="384"/>
                    </a:moveTo>
                    <a:cubicBezTo>
                      <a:pt x="4736" y="384"/>
                      <a:pt x="4793" y="420"/>
                      <a:pt x="4850" y="496"/>
                    </a:cubicBezTo>
                    <a:cubicBezTo>
                      <a:pt x="5103" y="837"/>
                      <a:pt x="5334" y="1200"/>
                      <a:pt x="5499" y="1596"/>
                    </a:cubicBezTo>
                    <a:cubicBezTo>
                      <a:pt x="5587" y="1826"/>
                      <a:pt x="5554" y="1881"/>
                      <a:pt x="5356" y="2024"/>
                    </a:cubicBezTo>
                    <a:cubicBezTo>
                      <a:pt x="5334" y="2046"/>
                      <a:pt x="5312" y="2057"/>
                      <a:pt x="5290" y="2068"/>
                    </a:cubicBezTo>
                    <a:cubicBezTo>
                      <a:pt x="4135" y="2805"/>
                      <a:pt x="2970" y="3553"/>
                      <a:pt x="1815" y="4290"/>
                    </a:cubicBezTo>
                    <a:cubicBezTo>
                      <a:pt x="1650" y="4400"/>
                      <a:pt x="1474" y="4488"/>
                      <a:pt x="1287" y="4565"/>
                    </a:cubicBezTo>
                    <a:cubicBezTo>
                      <a:pt x="1232" y="4590"/>
                      <a:pt x="1188" y="4604"/>
                      <a:pt x="1150" y="4604"/>
                    </a:cubicBezTo>
                    <a:cubicBezTo>
                      <a:pt x="1075" y="4604"/>
                      <a:pt x="1023" y="4550"/>
                      <a:pt x="957" y="4433"/>
                    </a:cubicBezTo>
                    <a:cubicBezTo>
                      <a:pt x="770" y="4092"/>
                      <a:pt x="572" y="3751"/>
                      <a:pt x="374" y="3410"/>
                    </a:cubicBezTo>
                    <a:cubicBezTo>
                      <a:pt x="363" y="3377"/>
                      <a:pt x="341" y="3355"/>
                      <a:pt x="319" y="3322"/>
                    </a:cubicBezTo>
                    <a:cubicBezTo>
                      <a:pt x="264" y="3201"/>
                      <a:pt x="264" y="3124"/>
                      <a:pt x="363" y="3036"/>
                    </a:cubicBezTo>
                    <a:cubicBezTo>
                      <a:pt x="484" y="2937"/>
                      <a:pt x="616" y="2838"/>
                      <a:pt x="759" y="2750"/>
                    </a:cubicBezTo>
                    <a:cubicBezTo>
                      <a:pt x="1342" y="2398"/>
                      <a:pt x="1925" y="2046"/>
                      <a:pt x="2508" y="1694"/>
                    </a:cubicBezTo>
                    <a:lnTo>
                      <a:pt x="2519" y="1694"/>
                    </a:lnTo>
                    <a:cubicBezTo>
                      <a:pt x="3146" y="1332"/>
                      <a:pt x="3784" y="980"/>
                      <a:pt x="4366" y="540"/>
                    </a:cubicBezTo>
                    <a:cubicBezTo>
                      <a:pt x="4410" y="507"/>
                      <a:pt x="4454" y="463"/>
                      <a:pt x="4509" y="441"/>
                    </a:cubicBezTo>
                    <a:cubicBezTo>
                      <a:pt x="4570" y="403"/>
                      <a:pt x="4623" y="384"/>
                      <a:pt x="4671" y="384"/>
                    </a:cubicBezTo>
                    <a:close/>
                    <a:moveTo>
                      <a:pt x="7575" y="5186"/>
                    </a:moveTo>
                    <a:cubicBezTo>
                      <a:pt x="7673" y="5186"/>
                      <a:pt x="7742" y="5256"/>
                      <a:pt x="7819" y="5411"/>
                    </a:cubicBezTo>
                    <a:cubicBezTo>
                      <a:pt x="7874" y="5521"/>
                      <a:pt x="7929" y="5642"/>
                      <a:pt x="7973" y="5752"/>
                    </a:cubicBezTo>
                    <a:cubicBezTo>
                      <a:pt x="8083" y="5994"/>
                      <a:pt x="8061" y="6082"/>
                      <a:pt x="7841" y="6214"/>
                    </a:cubicBezTo>
                    <a:cubicBezTo>
                      <a:pt x="7468" y="6445"/>
                      <a:pt x="7083" y="6665"/>
                      <a:pt x="6698" y="6885"/>
                    </a:cubicBezTo>
                    <a:cubicBezTo>
                      <a:pt x="6467" y="7028"/>
                      <a:pt x="6214" y="7160"/>
                      <a:pt x="5972" y="7292"/>
                    </a:cubicBezTo>
                    <a:lnTo>
                      <a:pt x="5972" y="7281"/>
                    </a:lnTo>
                    <a:cubicBezTo>
                      <a:pt x="5411" y="7633"/>
                      <a:pt x="4850" y="7985"/>
                      <a:pt x="4289" y="8326"/>
                    </a:cubicBezTo>
                    <a:cubicBezTo>
                      <a:pt x="4223" y="8370"/>
                      <a:pt x="4157" y="8414"/>
                      <a:pt x="4080" y="8458"/>
                    </a:cubicBezTo>
                    <a:cubicBezTo>
                      <a:pt x="3995" y="8507"/>
                      <a:pt x="3929" y="8533"/>
                      <a:pt x="3872" y="8533"/>
                    </a:cubicBezTo>
                    <a:cubicBezTo>
                      <a:pt x="3790" y="8533"/>
                      <a:pt x="3725" y="8480"/>
                      <a:pt x="3641" y="8370"/>
                    </a:cubicBezTo>
                    <a:cubicBezTo>
                      <a:pt x="3553" y="8260"/>
                      <a:pt x="3454" y="8139"/>
                      <a:pt x="3377" y="8007"/>
                    </a:cubicBezTo>
                    <a:cubicBezTo>
                      <a:pt x="3333" y="7941"/>
                      <a:pt x="3311" y="7864"/>
                      <a:pt x="3289" y="7787"/>
                    </a:cubicBezTo>
                    <a:cubicBezTo>
                      <a:pt x="3256" y="7699"/>
                      <a:pt x="3289" y="7622"/>
                      <a:pt x="3355" y="7567"/>
                    </a:cubicBezTo>
                    <a:cubicBezTo>
                      <a:pt x="3432" y="7501"/>
                      <a:pt x="3520" y="7435"/>
                      <a:pt x="3608" y="7380"/>
                    </a:cubicBezTo>
                    <a:cubicBezTo>
                      <a:pt x="4476" y="6852"/>
                      <a:pt x="5334" y="6302"/>
                      <a:pt x="6236" y="5829"/>
                    </a:cubicBezTo>
                    <a:cubicBezTo>
                      <a:pt x="6610" y="5631"/>
                      <a:pt x="6995" y="5444"/>
                      <a:pt x="7380" y="5247"/>
                    </a:cubicBezTo>
                    <a:cubicBezTo>
                      <a:pt x="7458" y="5207"/>
                      <a:pt x="7521" y="5186"/>
                      <a:pt x="7575" y="5186"/>
                    </a:cubicBezTo>
                    <a:close/>
                    <a:moveTo>
                      <a:pt x="4762" y="1"/>
                    </a:moveTo>
                    <a:cubicBezTo>
                      <a:pt x="4663" y="45"/>
                      <a:pt x="4586" y="67"/>
                      <a:pt x="4509" y="111"/>
                    </a:cubicBezTo>
                    <a:cubicBezTo>
                      <a:pt x="4113" y="353"/>
                      <a:pt x="3707" y="595"/>
                      <a:pt x="3322" y="848"/>
                    </a:cubicBezTo>
                    <a:cubicBezTo>
                      <a:pt x="2223" y="1573"/>
                      <a:pt x="1124" y="2309"/>
                      <a:pt x="3" y="3067"/>
                    </a:cubicBezTo>
                    <a:lnTo>
                      <a:pt x="3" y="3067"/>
                    </a:lnTo>
                    <a:cubicBezTo>
                      <a:pt x="2" y="3064"/>
                      <a:pt x="1" y="3061"/>
                      <a:pt x="1" y="3058"/>
                    </a:cubicBezTo>
                    <a:lnTo>
                      <a:pt x="1" y="3069"/>
                    </a:lnTo>
                    <a:cubicBezTo>
                      <a:pt x="1" y="3069"/>
                      <a:pt x="2" y="3068"/>
                      <a:pt x="3" y="3067"/>
                    </a:cubicBezTo>
                    <a:lnTo>
                      <a:pt x="3" y="3067"/>
                    </a:lnTo>
                    <a:cubicBezTo>
                      <a:pt x="13" y="3107"/>
                      <a:pt x="23" y="3137"/>
                      <a:pt x="34" y="3157"/>
                    </a:cubicBezTo>
                    <a:cubicBezTo>
                      <a:pt x="264" y="3564"/>
                      <a:pt x="506" y="3971"/>
                      <a:pt x="726" y="4367"/>
                    </a:cubicBezTo>
                    <a:cubicBezTo>
                      <a:pt x="1210" y="5247"/>
                      <a:pt x="1760" y="6082"/>
                      <a:pt x="2321" y="6907"/>
                    </a:cubicBezTo>
                    <a:cubicBezTo>
                      <a:pt x="2717" y="7501"/>
                      <a:pt x="3146" y="8084"/>
                      <a:pt x="3564" y="8667"/>
                    </a:cubicBezTo>
                    <a:cubicBezTo>
                      <a:pt x="3619" y="8755"/>
                      <a:pt x="3696" y="8821"/>
                      <a:pt x="3762" y="8898"/>
                    </a:cubicBezTo>
                    <a:cubicBezTo>
                      <a:pt x="3817" y="8876"/>
                      <a:pt x="3850" y="8876"/>
                      <a:pt x="3883" y="8854"/>
                    </a:cubicBezTo>
                    <a:cubicBezTo>
                      <a:pt x="4531" y="8480"/>
                      <a:pt x="5180" y="8095"/>
                      <a:pt x="5840" y="7721"/>
                    </a:cubicBezTo>
                    <a:cubicBezTo>
                      <a:pt x="6181" y="7523"/>
                      <a:pt x="6522" y="7325"/>
                      <a:pt x="6863" y="7127"/>
                    </a:cubicBezTo>
                    <a:cubicBezTo>
                      <a:pt x="7314" y="6863"/>
                      <a:pt x="7754" y="6588"/>
                      <a:pt x="8204" y="6313"/>
                    </a:cubicBezTo>
                    <a:cubicBezTo>
                      <a:pt x="8303" y="6247"/>
                      <a:pt x="8435" y="6203"/>
                      <a:pt x="8479" y="6038"/>
                    </a:cubicBezTo>
                    <a:cubicBezTo>
                      <a:pt x="8446" y="5983"/>
                      <a:pt x="8402" y="5917"/>
                      <a:pt x="8358" y="5851"/>
                    </a:cubicBezTo>
                    <a:cubicBezTo>
                      <a:pt x="8138" y="5499"/>
                      <a:pt x="7907" y="5148"/>
                      <a:pt x="7699" y="4785"/>
                    </a:cubicBezTo>
                    <a:cubicBezTo>
                      <a:pt x="7490" y="4422"/>
                      <a:pt x="7303" y="4048"/>
                      <a:pt x="7094" y="3696"/>
                    </a:cubicBezTo>
                    <a:cubicBezTo>
                      <a:pt x="6379" y="2530"/>
                      <a:pt x="5653" y="1387"/>
                      <a:pt x="4938" y="232"/>
                    </a:cubicBezTo>
                    <a:cubicBezTo>
                      <a:pt x="4894" y="155"/>
                      <a:pt x="4828" y="89"/>
                      <a:pt x="47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62" name="Google Shape;2462;p53"/>
              <p:cNvSpPr/>
              <p:nvPr/>
            </p:nvSpPr>
            <p:spPr>
              <a:xfrm>
                <a:off x="-778660" y="-1475024"/>
                <a:ext cx="304126" cy="237163"/>
              </a:xfrm>
              <a:custGeom>
                <a:avLst/>
                <a:gdLst/>
                <a:ahLst/>
                <a:cxnLst/>
                <a:rect l="l" t="t" r="r" b="b"/>
                <a:pathLst>
                  <a:path w="4796" h="3740" extrusionOk="0">
                    <a:moveTo>
                      <a:pt x="4102" y="1"/>
                    </a:moveTo>
                    <a:cubicBezTo>
                      <a:pt x="4069" y="23"/>
                      <a:pt x="4025" y="34"/>
                      <a:pt x="3981" y="56"/>
                    </a:cubicBezTo>
                    <a:cubicBezTo>
                      <a:pt x="3267" y="573"/>
                      <a:pt x="2508" y="1023"/>
                      <a:pt x="1749" y="1452"/>
                    </a:cubicBezTo>
                    <a:cubicBezTo>
                      <a:pt x="1265" y="1727"/>
                      <a:pt x="792" y="2024"/>
                      <a:pt x="319" y="2310"/>
                    </a:cubicBezTo>
                    <a:cubicBezTo>
                      <a:pt x="198" y="2376"/>
                      <a:pt x="66" y="2442"/>
                      <a:pt x="0" y="2607"/>
                    </a:cubicBezTo>
                    <a:cubicBezTo>
                      <a:pt x="110" y="2783"/>
                      <a:pt x="220" y="2970"/>
                      <a:pt x="330" y="3157"/>
                    </a:cubicBezTo>
                    <a:cubicBezTo>
                      <a:pt x="440" y="3344"/>
                      <a:pt x="539" y="3531"/>
                      <a:pt x="660" y="3740"/>
                    </a:cubicBezTo>
                    <a:cubicBezTo>
                      <a:pt x="770" y="3696"/>
                      <a:pt x="869" y="3652"/>
                      <a:pt x="957" y="3608"/>
                    </a:cubicBezTo>
                    <a:cubicBezTo>
                      <a:pt x="1100" y="3531"/>
                      <a:pt x="1232" y="3443"/>
                      <a:pt x="1375" y="3355"/>
                    </a:cubicBezTo>
                    <a:cubicBezTo>
                      <a:pt x="2442" y="2673"/>
                      <a:pt x="3519" y="1980"/>
                      <a:pt x="4586" y="1298"/>
                    </a:cubicBezTo>
                    <a:cubicBezTo>
                      <a:pt x="4652" y="1254"/>
                      <a:pt x="4718" y="1199"/>
                      <a:pt x="4795" y="1144"/>
                    </a:cubicBezTo>
                    <a:cubicBezTo>
                      <a:pt x="4663" y="716"/>
                      <a:pt x="4344" y="199"/>
                      <a:pt x="41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63" name="Google Shape;2463;p53"/>
              <p:cNvSpPr/>
              <p:nvPr/>
            </p:nvSpPr>
            <p:spPr>
              <a:xfrm>
                <a:off x="-741691" y="-1437357"/>
                <a:ext cx="231582" cy="161829"/>
              </a:xfrm>
              <a:custGeom>
                <a:avLst/>
                <a:gdLst/>
                <a:ahLst/>
                <a:cxnLst/>
                <a:rect l="l" t="t" r="r" b="b"/>
                <a:pathLst>
                  <a:path w="3652" h="2552" extrusionOk="0">
                    <a:moveTo>
                      <a:pt x="3431" y="1"/>
                    </a:moveTo>
                    <a:cubicBezTo>
                      <a:pt x="2772" y="462"/>
                      <a:pt x="2090" y="858"/>
                      <a:pt x="1386" y="1254"/>
                    </a:cubicBezTo>
                    <a:cubicBezTo>
                      <a:pt x="957" y="1507"/>
                      <a:pt x="517" y="1771"/>
                      <a:pt x="99" y="2024"/>
                    </a:cubicBezTo>
                    <a:lnTo>
                      <a:pt x="0" y="2090"/>
                    </a:lnTo>
                    <a:cubicBezTo>
                      <a:pt x="44" y="2167"/>
                      <a:pt x="88" y="2255"/>
                      <a:pt x="143" y="2332"/>
                    </a:cubicBezTo>
                    <a:cubicBezTo>
                      <a:pt x="187" y="2409"/>
                      <a:pt x="220" y="2475"/>
                      <a:pt x="264" y="2552"/>
                    </a:cubicBezTo>
                    <a:cubicBezTo>
                      <a:pt x="363" y="2497"/>
                      <a:pt x="451" y="2442"/>
                      <a:pt x="539" y="2376"/>
                    </a:cubicBezTo>
                    <a:cubicBezTo>
                      <a:pt x="1584" y="1716"/>
                      <a:pt x="2618" y="1045"/>
                      <a:pt x="3651" y="385"/>
                    </a:cubicBezTo>
                    <a:cubicBezTo>
                      <a:pt x="3585" y="243"/>
                      <a:pt x="3508" y="111"/>
                      <a:pt x="34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64" name="Google Shape;2464;p53"/>
              <p:cNvSpPr/>
              <p:nvPr/>
            </p:nvSpPr>
            <p:spPr>
              <a:xfrm>
                <a:off x="-591086" y="-1172356"/>
                <a:ext cx="275527" cy="182374"/>
              </a:xfrm>
              <a:custGeom>
                <a:avLst/>
                <a:gdLst/>
                <a:ahLst/>
                <a:cxnLst/>
                <a:rect l="l" t="t" r="r" b="b"/>
                <a:pathLst>
                  <a:path w="4345" h="2876" extrusionOk="0">
                    <a:moveTo>
                      <a:pt x="4048" y="0"/>
                    </a:moveTo>
                    <a:cubicBezTo>
                      <a:pt x="3938" y="55"/>
                      <a:pt x="3828" y="99"/>
                      <a:pt x="3729" y="143"/>
                    </a:cubicBezTo>
                    <a:cubicBezTo>
                      <a:pt x="3454" y="275"/>
                      <a:pt x="3190" y="418"/>
                      <a:pt x="2926" y="550"/>
                    </a:cubicBezTo>
                    <a:cubicBezTo>
                      <a:pt x="1980" y="1056"/>
                      <a:pt x="1078" y="1628"/>
                      <a:pt x="177" y="2189"/>
                    </a:cubicBezTo>
                    <a:cubicBezTo>
                      <a:pt x="111" y="2222"/>
                      <a:pt x="56" y="2288"/>
                      <a:pt x="1" y="2332"/>
                    </a:cubicBezTo>
                    <a:cubicBezTo>
                      <a:pt x="45" y="2497"/>
                      <a:pt x="155" y="2596"/>
                      <a:pt x="232" y="2706"/>
                    </a:cubicBezTo>
                    <a:cubicBezTo>
                      <a:pt x="276" y="2772"/>
                      <a:pt x="331" y="2827"/>
                      <a:pt x="386" y="2871"/>
                    </a:cubicBezTo>
                    <a:cubicBezTo>
                      <a:pt x="408" y="2871"/>
                      <a:pt x="429" y="2876"/>
                      <a:pt x="448" y="2876"/>
                    </a:cubicBezTo>
                    <a:cubicBezTo>
                      <a:pt x="458" y="2876"/>
                      <a:pt x="466" y="2874"/>
                      <a:pt x="473" y="2871"/>
                    </a:cubicBezTo>
                    <a:cubicBezTo>
                      <a:pt x="1672" y="2079"/>
                      <a:pt x="2937" y="1408"/>
                      <a:pt x="4180" y="671"/>
                    </a:cubicBezTo>
                    <a:cubicBezTo>
                      <a:pt x="4224" y="638"/>
                      <a:pt x="4268" y="605"/>
                      <a:pt x="4344" y="550"/>
                    </a:cubicBezTo>
                    <a:lnTo>
                      <a:pt x="4333" y="550"/>
                    </a:lnTo>
                    <a:cubicBezTo>
                      <a:pt x="4246" y="352"/>
                      <a:pt x="4213" y="154"/>
                      <a:pt x="40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65" name="Google Shape;2465;p53"/>
              <p:cNvSpPr/>
              <p:nvPr/>
            </p:nvSpPr>
            <p:spPr>
              <a:xfrm>
                <a:off x="-918865" y="-1588977"/>
                <a:ext cx="720429" cy="722776"/>
              </a:xfrm>
              <a:custGeom>
                <a:avLst/>
                <a:gdLst/>
                <a:ahLst/>
                <a:cxnLst/>
                <a:rect l="l" t="t" r="r" b="b"/>
                <a:pathLst>
                  <a:path w="11361" h="11398" extrusionOk="0">
                    <a:moveTo>
                      <a:pt x="5423" y="203"/>
                    </a:moveTo>
                    <a:cubicBezTo>
                      <a:pt x="5785" y="302"/>
                      <a:pt x="6170" y="412"/>
                      <a:pt x="6544" y="511"/>
                    </a:cubicBezTo>
                    <a:cubicBezTo>
                      <a:pt x="6654" y="533"/>
                      <a:pt x="6731" y="599"/>
                      <a:pt x="6786" y="687"/>
                    </a:cubicBezTo>
                    <a:cubicBezTo>
                      <a:pt x="7809" y="2282"/>
                      <a:pt x="8832" y="3865"/>
                      <a:pt x="9843" y="5460"/>
                    </a:cubicBezTo>
                    <a:cubicBezTo>
                      <a:pt x="10206" y="6032"/>
                      <a:pt x="10536" y="6614"/>
                      <a:pt x="10877" y="7197"/>
                    </a:cubicBezTo>
                    <a:cubicBezTo>
                      <a:pt x="10965" y="7340"/>
                      <a:pt x="11042" y="7505"/>
                      <a:pt x="11119" y="7659"/>
                    </a:cubicBezTo>
                    <a:cubicBezTo>
                      <a:pt x="11042" y="7802"/>
                      <a:pt x="10932" y="7879"/>
                      <a:pt x="10811" y="7945"/>
                    </a:cubicBezTo>
                    <a:cubicBezTo>
                      <a:pt x="10426" y="8187"/>
                      <a:pt x="10052" y="8440"/>
                      <a:pt x="9645" y="8649"/>
                    </a:cubicBezTo>
                    <a:cubicBezTo>
                      <a:pt x="8678" y="9144"/>
                      <a:pt x="7699" y="9617"/>
                      <a:pt x="6753" y="10167"/>
                    </a:cubicBezTo>
                    <a:cubicBezTo>
                      <a:pt x="6313" y="10430"/>
                      <a:pt x="5895" y="10716"/>
                      <a:pt x="5467" y="10991"/>
                    </a:cubicBezTo>
                    <a:cubicBezTo>
                      <a:pt x="5368" y="11057"/>
                      <a:pt x="5269" y="11156"/>
                      <a:pt x="5115" y="11167"/>
                    </a:cubicBezTo>
                    <a:cubicBezTo>
                      <a:pt x="4950" y="11013"/>
                      <a:pt x="4829" y="10815"/>
                      <a:pt x="4697" y="10628"/>
                    </a:cubicBezTo>
                    <a:cubicBezTo>
                      <a:pt x="4026" y="9628"/>
                      <a:pt x="3377" y="8605"/>
                      <a:pt x="2772" y="7560"/>
                    </a:cubicBezTo>
                    <a:cubicBezTo>
                      <a:pt x="2750" y="7516"/>
                      <a:pt x="2717" y="7461"/>
                      <a:pt x="2695" y="7406"/>
                    </a:cubicBezTo>
                    <a:cubicBezTo>
                      <a:pt x="2618" y="7263"/>
                      <a:pt x="2574" y="7109"/>
                      <a:pt x="2618" y="6944"/>
                    </a:cubicBezTo>
                    <a:cubicBezTo>
                      <a:pt x="2662" y="6801"/>
                      <a:pt x="2629" y="6669"/>
                      <a:pt x="2541" y="6549"/>
                    </a:cubicBezTo>
                    <a:cubicBezTo>
                      <a:pt x="2486" y="6472"/>
                      <a:pt x="2442" y="6395"/>
                      <a:pt x="2398" y="6307"/>
                    </a:cubicBezTo>
                    <a:cubicBezTo>
                      <a:pt x="2321" y="6175"/>
                      <a:pt x="2211" y="6076"/>
                      <a:pt x="2057" y="6021"/>
                    </a:cubicBezTo>
                    <a:cubicBezTo>
                      <a:pt x="1925" y="5977"/>
                      <a:pt x="1826" y="5878"/>
                      <a:pt x="1749" y="5757"/>
                    </a:cubicBezTo>
                    <a:cubicBezTo>
                      <a:pt x="1343" y="5152"/>
                      <a:pt x="936" y="4547"/>
                      <a:pt x="540" y="3942"/>
                    </a:cubicBezTo>
                    <a:cubicBezTo>
                      <a:pt x="419" y="3766"/>
                      <a:pt x="331" y="3579"/>
                      <a:pt x="254" y="3370"/>
                    </a:cubicBezTo>
                    <a:cubicBezTo>
                      <a:pt x="309" y="3304"/>
                      <a:pt x="364" y="3238"/>
                      <a:pt x="419" y="3194"/>
                    </a:cubicBezTo>
                    <a:cubicBezTo>
                      <a:pt x="716" y="3018"/>
                      <a:pt x="1024" y="2842"/>
                      <a:pt x="1321" y="2667"/>
                    </a:cubicBezTo>
                    <a:cubicBezTo>
                      <a:pt x="1409" y="2612"/>
                      <a:pt x="1508" y="2568"/>
                      <a:pt x="1596" y="2513"/>
                    </a:cubicBezTo>
                    <a:cubicBezTo>
                      <a:pt x="2321" y="2062"/>
                      <a:pt x="3047" y="1600"/>
                      <a:pt x="3773" y="1149"/>
                    </a:cubicBezTo>
                    <a:cubicBezTo>
                      <a:pt x="4004" y="1006"/>
                      <a:pt x="4235" y="885"/>
                      <a:pt x="4466" y="742"/>
                    </a:cubicBezTo>
                    <a:cubicBezTo>
                      <a:pt x="4763" y="577"/>
                      <a:pt x="5071" y="401"/>
                      <a:pt x="5423" y="203"/>
                    </a:cubicBezTo>
                    <a:close/>
                    <a:moveTo>
                      <a:pt x="5408" y="1"/>
                    </a:moveTo>
                    <a:cubicBezTo>
                      <a:pt x="5338" y="1"/>
                      <a:pt x="5273" y="23"/>
                      <a:pt x="5214" y="60"/>
                    </a:cubicBezTo>
                    <a:cubicBezTo>
                      <a:pt x="4840" y="280"/>
                      <a:pt x="4466" y="489"/>
                      <a:pt x="4103" y="720"/>
                    </a:cubicBezTo>
                    <a:cubicBezTo>
                      <a:pt x="3432" y="1116"/>
                      <a:pt x="2772" y="1523"/>
                      <a:pt x="2112" y="1941"/>
                    </a:cubicBezTo>
                    <a:cubicBezTo>
                      <a:pt x="1673" y="2216"/>
                      <a:pt x="1233" y="2491"/>
                      <a:pt x="760" y="2733"/>
                    </a:cubicBezTo>
                    <a:cubicBezTo>
                      <a:pt x="694" y="2766"/>
                      <a:pt x="617" y="2809"/>
                      <a:pt x="551" y="2853"/>
                    </a:cubicBezTo>
                    <a:cubicBezTo>
                      <a:pt x="430" y="2941"/>
                      <a:pt x="309" y="3018"/>
                      <a:pt x="188" y="3117"/>
                    </a:cubicBezTo>
                    <a:cubicBezTo>
                      <a:pt x="23" y="3260"/>
                      <a:pt x="1" y="3348"/>
                      <a:pt x="89" y="3546"/>
                    </a:cubicBezTo>
                    <a:cubicBezTo>
                      <a:pt x="155" y="3689"/>
                      <a:pt x="221" y="3843"/>
                      <a:pt x="309" y="3975"/>
                    </a:cubicBezTo>
                    <a:cubicBezTo>
                      <a:pt x="738" y="4624"/>
                      <a:pt x="1167" y="5273"/>
                      <a:pt x="1607" y="5911"/>
                    </a:cubicBezTo>
                    <a:cubicBezTo>
                      <a:pt x="1673" y="6021"/>
                      <a:pt x="1771" y="6131"/>
                      <a:pt x="1881" y="6164"/>
                    </a:cubicBezTo>
                    <a:cubicBezTo>
                      <a:pt x="2112" y="6241"/>
                      <a:pt x="2222" y="6428"/>
                      <a:pt x="2343" y="6614"/>
                    </a:cubicBezTo>
                    <a:cubicBezTo>
                      <a:pt x="2409" y="6713"/>
                      <a:pt x="2442" y="6823"/>
                      <a:pt x="2409" y="6944"/>
                    </a:cubicBezTo>
                    <a:cubicBezTo>
                      <a:pt x="2354" y="7131"/>
                      <a:pt x="2409" y="7307"/>
                      <a:pt x="2497" y="7483"/>
                    </a:cubicBezTo>
                    <a:cubicBezTo>
                      <a:pt x="2563" y="7604"/>
                      <a:pt x="2629" y="7725"/>
                      <a:pt x="2695" y="7846"/>
                    </a:cubicBezTo>
                    <a:cubicBezTo>
                      <a:pt x="3234" y="8704"/>
                      <a:pt x="3773" y="9573"/>
                      <a:pt x="4323" y="10441"/>
                    </a:cubicBezTo>
                    <a:cubicBezTo>
                      <a:pt x="4466" y="10672"/>
                      <a:pt x="4631" y="10903"/>
                      <a:pt x="4807" y="11123"/>
                    </a:cubicBezTo>
                    <a:cubicBezTo>
                      <a:pt x="4943" y="11309"/>
                      <a:pt x="5034" y="11398"/>
                      <a:pt x="5149" y="11398"/>
                    </a:cubicBezTo>
                    <a:cubicBezTo>
                      <a:pt x="5237" y="11398"/>
                      <a:pt x="5340" y="11345"/>
                      <a:pt x="5489" y="11244"/>
                    </a:cubicBezTo>
                    <a:cubicBezTo>
                      <a:pt x="5500" y="11233"/>
                      <a:pt x="5511" y="11233"/>
                      <a:pt x="5511" y="11222"/>
                    </a:cubicBezTo>
                    <a:cubicBezTo>
                      <a:pt x="6379" y="10573"/>
                      <a:pt x="7336" y="10079"/>
                      <a:pt x="8293" y="9573"/>
                    </a:cubicBezTo>
                    <a:cubicBezTo>
                      <a:pt x="8524" y="9452"/>
                      <a:pt x="8766" y="9331"/>
                      <a:pt x="9008" y="9210"/>
                    </a:cubicBezTo>
                    <a:cubicBezTo>
                      <a:pt x="9667" y="8891"/>
                      <a:pt x="10316" y="8550"/>
                      <a:pt x="10910" y="8132"/>
                    </a:cubicBezTo>
                    <a:cubicBezTo>
                      <a:pt x="11064" y="8033"/>
                      <a:pt x="11207" y="7901"/>
                      <a:pt x="11361" y="7780"/>
                    </a:cubicBezTo>
                    <a:cubicBezTo>
                      <a:pt x="11328" y="7681"/>
                      <a:pt x="11317" y="7593"/>
                      <a:pt x="11273" y="7505"/>
                    </a:cubicBezTo>
                    <a:cubicBezTo>
                      <a:pt x="11119" y="7197"/>
                      <a:pt x="10954" y="6889"/>
                      <a:pt x="10778" y="6592"/>
                    </a:cubicBezTo>
                    <a:cubicBezTo>
                      <a:pt x="10294" y="5790"/>
                      <a:pt x="9799" y="4987"/>
                      <a:pt x="9294" y="4195"/>
                    </a:cubicBezTo>
                    <a:cubicBezTo>
                      <a:pt x="8513" y="2963"/>
                      <a:pt x="7721" y="1732"/>
                      <a:pt x="6929" y="500"/>
                    </a:cubicBezTo>
                    <a:cubicBezTo>
                      <a:pt x="6874" y="423"/>
                      <a:pt x="6819" y="357"/>
                      <a:pt x="6720" y="335"/>
                    </a:cubicBezTo>
                    <a:cubicBezTo>
                      <a:pt x="6313" y="236"/>
                      <a:pt x="5906" y="126"/>
                      <a:pt x="5511" y="16"/>
                    </a:cubicBezTo>
                    <a:cubicBezTo>
                      <a:pt x="5475" y="6"/>
                      <a:pt x="5441" y="1"/>
                      <a:pt x="54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66" name="Google Shape;2466;p53"/>
              <p:cNvSpPr/>
              <p:nvPr/>
            </p:nvSpPr>
            <p:spPr>
              <a:xfrm>
                <a:off x="-831673" y="-1528988"/>
                <a:ext cx="576800" cy="595190"/>
              </a:xfrm>
              <a:custGeom>
                <a:avLst/>
                <a:gdLst/>
                <a:ahLst/>
                <a:cxnLst/>
                <a:rect l="l" t="t" r="r" b="b"/>
                <a:pathLst>
                  <a:path w="9096" h="9386" extrusionOk="0">
                    <a:moveTo>
                      <a:pt x="5070" y="214"/>
                    </a:moveTo>
                    <a:cubicBezTo>
                      <a:pt x="5136" y="302"/>
                      <a:pt x="5202" y="368"/>
                      <a:pt x="5246" y="445"/>
                    </a:cubicBezTo>
                    <a:cubicBezTo>
                      <a:pt x="5961" y="1600"/>
                      <a:pt x="6687" y="2743"/>
                      <a:pt x="7402" y="3909"/>
                    </a:cubicBezTo>
                    <a:cubicBezTo>
                      <a:pt x="7611" y="4261"/>
                      <a:pt x="7798" y="4646"/>
                      <a:pt x="8007" y="4998"/>
                    </a:cubicBezTo>
                    <a:cubicBezTo>
                      <a:pt x="8215" y="5361"/>
                      <a:pt x="8446" y="5712"/>
                      <a:pt x="8666" y="6064"/>
                    </a:cubicBezTo>
                    <a:cubicBezTo>
                      <a:pt x="8710" y="6130"/>
                      <a:pt x="8754" y="6196"/>
                      <a:pt x="8787" y="6262"/>
                    </a:cubicBezTo>
                    <a:cubicBezTo>
                      <a:pt x="8743" y="6416"/>
                      <a:pt x="8611" y="6460"/>
                      <a:pt x="8512" y="6526"/>
                    </a:cubicBezTo>
                    <a:cubicBezTo>
                      <a:pt x="8062" y="6801"/>
                      <a:pt x="7622" y="7076"/>
                      <a:pt x="7171" y="7340"/>
                    </a:cubicBezTo>
                    <a:cubicBezTo>
                      <a:pt x="6830" y="7549"/>
                      <a:pt x="6489" y="7736"/>
                      <a:pt x="6148" y="7934"/>
                    </a:cubicBezTo>
                    <a:cubicBezTo>
                      <a:pt x="5488" y="8319"/>
                      <a:pt x="4839" y="8693"/>
                      <a:pt x="4191" y="9067"/>
                    </a:cubicBezTo>
                    <a:cubicBezTo>
                      <a:pt x="4158" y="9089"/>
                      <a:pt x="4125" y="9089"/>
                      <a:pt x="4070" y="9111"/>
                    </a:cubicBezTo>
                    <a:cubicBezTo>
                      <a:pt x="4004" y="9045"/>
                      <a:pt x="3927" y="8968"/>
                      <a:pt x="3872" y="8891"/>
                    </a:cubicBezTo>
                    <a:cubicBezTo>
                      <a:pt x="3454" y="8297"/>
                      <a:pt x="3025" y="7725"/>
                      <a:pt x="2629" y="7120"/>
                    </a:cubicBezTo>
                    <a:cubicBezTo>
                      <a:pt x="2068" y="6295"/>
                      <a:pt x="1518" y="5460"/>
                      <a:pt x="1034" y="4591"/>
                    </a:cubicBezTo>
                    <a:cubicBezTo>
                      <a:pt x="814" y="4184"/>
                      <a:pt x="572" y="3777"/>
                      <a:pt x="342" y="3381"/>
                    </a:cubicBezTo>
                    <a:cubicBezTo>
                      <a:pt x="331" y="3348"/>
                      <a:pt x="320" y="3315"/>
                      <a:pt x="309" y="3282"/>
                    </a:cubicBezTo>
                    <a:cubicBezTo>
                      <a:pt x="1430" y="2523"/>
                      <a:pt x="2530" y="1787"/>
                      <a:pt x="3630" y="1061"/>
                    </a:cubicBezTo>
                    <a:cubicBezTo>
                      <a:pt x="4015" y="808"/>
                      <a:pt x="4421" y="566"/>
                      <a:pt x="4817" y="335"/>
                    </a:cubicBezTo>
                    <a:cubicBezTo>
                      <a:pt x="4894" y="280"/>
                      <a:pt x="4971" y="258"/>
                      <a:pt x="5070" y="214"/>
                    </a:cubicBezTo>
                    <a:close/>
                    <a:moveTo>
                      <a:pt x="5041" y="0"/>
                    </a:moveTo>
                    <a:cubicBezTo>
                      <a:pt x="5001" y="0"/>
                      <a:pt x="4959" y="9"/>
                      <a:pt x="4916" y="27"/>
                    </a:cubicBezTo>
                    <a:cubicBezTo>
                      <a:pt x="4861" y="38"/>
                      <a:pt x="4817" y="71"/>
                      <a:pt x="4762" y="104"/>
                    </a:cubicBezTo>
                    <a:cubicBezTo>
                      <a:pt x="4169" y="478"/>
                      <a:pt x="3564" y="852"/>
                      <a:pt x="2970" y="1237"/>
                    </a:cubicBezTo>
                    <a:cubicBezTo>
                      <a:pt x="2244" y="1710"/>
                      <a:pt x="1540" y="2193"/>
                      <a:pt x="825" y="2666"/>
                    </a:cubicBezTo>
                    <a:cubicBezTo>
                      <a:pt x="616" y="2809"/>
                      <a:pt x="385" y="2919"/>
                      <a:pt x="166" y="3051"/>
                    </a:cubicBezTo>
                    <a:cubicBezTo>
                      <a:pt x="111" y="3084"/>
                      <a:pt x="56" y="3139"/>
                      <a:pt x="1" y="3183"/>
                    </a:cubicBezTo>
                    <a:cubicBezTo>
                      <a:pt x="34" y="3260"/>
                      <a:pt x="67" y="3326"/>
                      <a:pt x="100" y="3381"/>
                    </a:cubicBezTo>
                    <a:cubicBezTo>
                      <a:pt x="298" y="3722"/>
                      <a:pt x="484" y="4063"/>
                      <a:pt x="693" y="4404"/>
                    </a:cubicBezTo>
                    <a:cubicBezTo>
                      <a:pt x="1001" y="4932"/>
                      <a:pt x="1298" y="5449"/>
                      <a:pt x="1617" y="5965"/>
                    </a:cubicBezTo>
                    <a:cubicBezTo>
                      <a:pt x="1903" y="6427"/>
                      <a:pt x="2200" y="6889"/>
                      <a:pt x="2508" y="7340"/>
                    </a:cubicBezTo>
                    <a:cubicBezTo>
                      <a:pt x="2915" y="7923"/>
                      <a:pt x="3333" y="8495"/>
                      <a:pt x="3740" y="9067"/>
                    </a:cubicBezTo>
                    <a:cubicBezTo>
                      <a:pt x="3817" y="9177"/>
                      <a:pt x="3927" y="9265"/>
                      <a:pt x="4026" y="9386"/>
                    </a:cubicBezTo>
                    <a:lnTo>
                      <a:pt x="4026" y="9375"/>
                    </a:lnTo>
                    <a:cubicBezTo>
                      <a:pt x="4114" y="9342"/>
                      <a:pt x="4158" y="9331"/>
                      <a:pt x="4202" y="9309"/>
                    </a:cubicBezTo>
                    <a:cubicBezTo>
                      <a:pt x="4872" y="8924"/>
                      <a:pt x="5543" y="8528"/>
                      <a:pt x="6214" y="8132"/>
                    </a:cubicBezTo>
                    <a:cubicBezTo>
                      <a:pt x="6588" y="7923"/>
                      <a:pt x="6962" y="7714"/>
                      <a:pt x="7325" y="7494"/>
                    </a:cubicBezTo>
                    <a:cubicBezTo>
                      <a:pt x="7820" y="7197"/>
                      <a:pt x="8303" y="6900"/>
                      <a:pt x="8776" y="6592"/>
                    </a:cubicBezTo>
                    <a:cubicBezTo>
                      <a:pt x="9084" y="6394"/>
                      <a:pt x="9095" y="6306"/>
                      <a:pt x="8886" y="6009"/>
                    </a:cubicBezTo>
                    <a:cubicBezTo>
                      <a:pt x="8545" y="5548"/>
                      <a:pt x="8259" y="5053"/>
                      <a:pt x="7996" y="4547"/>
                    </a:cubicBezTo>
                    <a:cubicBezTo>
                      <a:pt x="7611" y="3810"/>
                      <a:pt x="7171" y="3095"/>
                      <a:pt x="6731" y="2391"/>
                    </a:cubicBezTo>
                    <a:cubicBezTo>
                      <a:pt x="6302" y="1688"/>
                      <a:pt x="5851" y="995"/>
                      <a:pt x="5411" y="302"/>
                    </a:cubicBezTo>
                    <a:cubicBezTo>
                      <a:pt x="5367" y="236"/>
                      <a:pt x="5323" y="159"/>
                      <a:pt x="5268" y="104"/>
                    </a:cubicBezTo>
                    <a:cubicBezTo>
                      <a:pt x="5201" y="37"/>
                      <a:pt x="5125" y="0"/>
                      <a:pt x="50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67" name="Google Shape;2467;p53"/>
              <p:cNvSpPr/>
              <p:nvPr/>
            </p:nvSpPr>
            <p:spPr>
              <a:xfrm>
                <a:off x="-795401" y="-1490877"/>
                <a:ext cx="337608" cy="267347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4216" extrusionOk="0">
                    <a:moveTo>
                      <a:pt x="4366" y="251"/>
                    </a:moveTo>
                    <a:cubicBezTo>
                      <a:pt x="4608" y="449"/>
                      <a:pt x="4927" y="966"/>
                      <a:pt x="5059" y="1394"/>
                    </a:cubicBezTo>
                    <a:cubicBezTo>
                      <a:pt x="4982" y="1449"/>
                      <a:pt x="4916" y="1504"/>
                      <a:pt x="4850" y="1537"/>
                    </a:cubicBezTo>
                    <a:cubicBezTo>
                      <a:pt x="3783" y="2230"/>
                      <a:pt x="2706" y="2923"/>
                      <a:pt x="1639" y="3605"/>
                    </a:cubicBezTo>
                    <a:cubicBezTo>
                      <a:pt x="1496" y="3693"/>
                      <a:pt x="1364" y="3781"/>
                      <a:pt x="1221" y="3858"/>
                    </a:cubicBezTo>
                    <a:cubicBezTo>
                      <a:pt x="1133" y="3902"/>
                      <a:pt x="1034" y="3946"/>
                      <a:pt x="924" y="3990"/>
                    </a:cubicBezTo>
                    <a:cubicBezTo>
                      <a:pt x="803" y="3781"/>
                      <a:pt x="704" y="3594"/>
                      <a:pt x="594" y="3407"/>
                    </a:cubicBezTo>
                    <a:cubicBezTo>
                      <a:pt x="484" y="3220"/>
                      <a:pt x="374" y="3033"/>
                      <a:pt x="264" y="2857"/>
                    </a:cubicBezTo>
                    <a:cubicBezTo>
                      <a:pt x="330" y="2692"/>
                      <a:pt x="462" y="2626"/>
                      <a:pt x="583" y="2560"/>
                    </a:cubicBezTo>
                    <a:cubicBezTo>
                      <a:pt x="1056" y="2274"/>
                      <a:pt x="1529" y="1977"/>
                      <a:pt x="2013" y="1702"/>
                    </a:cubicBezTo>
                    <a:cubicBezTo>
                      <a:pt x="2772" y="1273"/>
                      <a:pt x="3531" y="823"/>
                      <a:pt x="4245" y="306"/>
                    </a:cubicBezTo>
                    <a:cubicBezTo>
                      <a:pt x="4289" y="284"/>
                      <a:pt x="4333" y="273"/>
                      <a:pt x="4366" y="251"/>
                    </a:cubicBezTo>
                    <a:close/>
                    <a:moveTo>
                      <a:pt x="4409" y="1"/>
                    </a:moveTo>
                    <a:cubicBezTo>
                      <a:pt x="4361" y="1"/>
                      <a:pt x="4307" y="19"/>
                      <a:pt x="4245" y="53"/>
                    </a:cubicBezTo>
                    <a:cubicBezTo>
                      <a:pt x="4190" y="86"/>
                      <a:pt x="4146" y="119"/>
                      <a:pt x="4102" y="152"/>
                    </a:cubicBezTo>
                    <a:cubicBezTo>
                      <a:pt x="3520" y="592"/>
                      <a:pt x="2882" y="955"/>
                      <a:pt x="2244" y="1306"/>
                    </a:cubicBezTo>
                    <a:cubicBezTo>
                      <a:pt x="1661" y="1658"/>
                      <a:pt x="1078" y="2010"/>
                      <a:pt x="495" y="2362"/>
                    </a:cubicBezTo>
                    <a:cubicBezTo>
                      <a:pt x="352" y="2450"/>
                      <a:pt x="220" y="2549"/>
                      <a:pt x="99" y="2648"/>
                    </a:cubicBezTo>
                    <a:cubicBezTo>
                      <a:pt x="0" y="2736"/>
                      <a:pt x="0" y="2813"/>
                      <a:pt x="55" y="2934"/>
                    </a:cubicBezTo>
                    <a:cubicBezTo>
                      <a:pt x="77" y="2967"/>
                      <a:pt x="99" y="2989"/>
                      <a:pt x="110" y="3022"/>
                    </a:cubicBezTo>
                    <a:cubicBezTo>
                      <a:pt x="308" y="3363"/>
                      <a:pt x="495" y="3704"/>
                      <a:pt x="693" y="4045"/>
                    </a:cubicBezTo>
                    <a:cubicBezTo>
                      <a:pt x="752" y="4162"/>
                      <a:pt x="806" y="4216"/>
                      <a:pt x="884" y="4216"/>
                    </a:cubicBezTo>
                    <a:cubicBezTo>
                      <a:pt x="923" y="4216"/>
                      <a:pt x="968" y="4202"/>
                      <a:pt x="1023" y="4177"/>
                    </a:cubicBezTo>
                    <a:cubicBezTo>
                      <a:pt x="1210" y="4100"/>
                      <a:pt x="1386" y="4012"/>
                      <a:pt x="1551" y="3902"/>
                    </a:cubicBezTo>
                    <a:cubicBezTo>
                      <a:pt x="2706" y="3165"/>
                      <a:pt x="3871" y="2428"/>
                      <a:pt x="5026" y="1680"/>
                    </a:cubicBezTo>
                    <a:cubicBezTo>
                      <a:pt x="5048" y="1669"/>
                      <a:pt x="5070" y="1658"/>
                      <a:pt x="5081" y="1636"/>
                    </a:cubicBezTo>
                    <a:cubicBezTo>
                      <a:pt x="5290" y="1493"/>
                      <a:pt x="5323" y="1427"/>
                      <a:pt x="5235" y="1208"/>
                    </a:cubicBezTo>
                    <a:cubicBezTo>
                      <a:pt x="5070" y="812"/>
                      <a:pt x="4839" y="449"/>
                      <a:pt x="4575" y="108"/>
                    </a:cubicBezTo>
                    <a:cubicBezTo>
                      <a:pt x="4525" y="33"/>
                      <a:pt x="4472" y="1"/>
                      <a:pt x="44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68" name="Google Shape;2468;p53"/>
              <p:cNvSpPr/>
              <p:nvPr/>
            </p:nvSpPr>
            <p:spPr>
              <a:xfrm>
                <a:off x="-605734" y="-1186814"/>
                <a:ext cx="305521" cy="212432"/>
              </a:xfrm>
              <a:custGeom>
                <a:avLst/>
                <a:gdLst/>
                <a:ahLst/>
                <a:cxnLst/>
                <a:rect l="l" t="t" r="r" b="b"/>
                <a:pathLst>
                  <a:path w="4818" h="3350" extrusionOk="0">
                    <a:moveTo>
                      <a:pt x="4279" y="239"/>
                    </a:moveTo>
                    <a:cubicBezTo>
                      <a:pt x="4444" y="382"/>
                      <a:pt x="4477" y="580"/>
                      <a:pt x="4575" y="778"/>
                    </a:cubicBezTo>
                    <a:cubicBezTo>
                      <a:pt x="4499" y="833"/>
                      <a:pt x="4455" y="877"/>
                      <a:pt x="4411" y="899"/>
                    </a:cubicBezTo>
                    <a:cubicBezTo>
                      <a:pt x="3168" y="1636"/>
                      <a:pt x="1903" y="2318"/>
                      <a:pt x="704" y="3099"/>
                    </a:cubicBezTo>
                    <a:cubicBezTo>
                      <a:pt x="693" y="3104"/>
                      <a:pt x="682" y="3104"/>
                      <a:pt x="669" y="3104"/>
                    </a:cubicBezTo>
                    <a:cubicBezTo>
                      <a:pt x="655" y="3104"/>
                      <a:pt x="639" y="3104"/>
                      <a:pt x="617" y="3110"/>
                    </a:cubicBezTo>
                    <a:cubicBezTo>
                      <a:pt x="573" y="3055"/>
                      <a:pt x="507" y="3000"/>
                      <a:pt x="463" y="2945"/>
                    </a:cubicBezTo>
                    <a:cubicBezTo>
                      <a:pt x="386" y="2824"/>
                      <a:pt x="276" y="2725"/>
                      <a:pt x="243" y="2571"/>
                    </a:cubicBezTo>
                    <a:cubicBezTo>
                      <a:pt x="287" y="2516"/>
                      <a:pt x="342" y="2461"/>
                      <a:pt x="408" y="2417"/>
                    </a:cubicBezTo>
                    <a:cubicBezTo>
                      <a:pt x="1309" y="1856"/>
                      <a:pt x="2211" y="1284"/>
                      <a:pt x="3157" y="789"/>
                    </a:cubicBezTo>
                    <a:cubicBezTo>
                      <a:pt x="3421" y="646"/>
                      <a:pt x="3696" y="514"/>
                      <a:pt x="3960" y="382"/>
                    </a:cubicBezTo>
                    <a:cubicBezTo>
                      <a:pt x="4059" y="327"/>
                      <a:pt x="4169" y="283"/>
                      <a:pt x="4279" y="239"/>
                    </a:cubicBezTo>
                    <a:close/>
                    <a:moveTo>
                      <a:pt x="4320" y="1"/>
                    </a:moveTo>
                    <a:cubicBezTo>
                      <a:pt x="4264" y="1"/>
                      <a:pt x="4201" y="23"/>
                      <a:pt x="4125" y="64"/>
                    </a:cubicBezTo>
                    <a:cubicBezTo>
                      <a:pt x="3740" y="261"/>
                      <a:pt x="3355" y="437"/>
                      <a:pt x="2981" y="646"/>
                    </a:cubicBezTo>
                    <a:cubicBezTo>
                      <a:pt x="2079" y="1119"/>
                      <a:pt x="1210" y="1669"/>
                      <a:pt x="353" y="2197"/>
                    </a:cubicBezTo>
                    <a:cubicBezTo>
                      <a:pt x="265" y="2252"/>
                      <a:pt x="177" y="2318"/>
                      <a:pt x="100" y="2384"/>
                    </a:cubicBezTo>
                    <a:cubicBezTo>
                      <a:pt x="34" y="2439"/>
                      <a:pt x="1" y="2516"/>
                      <a:pt x="34" y="2604"/>
                    </a:cubicBezTo>
                    <a:cubicBezTo>
                      <a:pt x="56" y="2681"/>
                      <a:pt x="78" y="2758"/>
                      <a:pt x="122" y="2824"/>
                    </a:cubicBezTo>
                    <a:cubicBezTo>
                      <a:pt x="199" y="2956"/>
                      <a:pt x="287" y="3077"/>
                      <a:pt x="386" y="3187"/>
                    </a:cubicBezTo>
                    <a:cubicBezTo>
                      <a:pt x="470" y="3297"/>
                      <a:pt x="535" y="3350"/>
                      <a:pt x="617" y="3350"/>
                    </a:cubicBezTo>
                    <a:cubicBezTo>
                      <a:pt x="674" y="3350"/>
                      <a:pt x="740" y="3324"/>
                      <a:pt x="825" y="3275"/>
                    </a:cubicBezTo>
                    <a:cubicBezTo>
                      <a:pt x="902" y="3231"/>
                      <a:pt x="968" y="3187"/>
                      <a:pt x="1034" y="3143"/>
                    </a:cubicBezTo>
                    <a:cubicBezTo>
                      <a:pt x="1595" y="2802"/>
                      <a:pt x="2156" y="2450"/>
                      <a:pt x="2717" y="2098"/>
                    </a:cubicBezTo>
                    <a:lnTo>
                      <a:pt x="2717" y="2109"/>
                    </a:lnTo>
                    <a:cubicBezTo>
                      <a:pt x="2959" y="1966"/>
                      <a:pt x="3201" y="1834"/>
                      <a:pt x="3443" y="1702"/>
                    </a:cubicBezTo>
                    <a:cubicBezTo>
                      <a:pt x="3828" y="1482"/>
                      <a:pt x="4213" y="1262"/>
                      <a:pt x="4586" y="1031"/>
                    </a:cubicBezTo>
                    <a:cubicBezTo>
                      <a:pt x="4806" y="899"/>
                      <a:pt x="4817" y="811"/>
                      <a:pt x="4718" y="569"/>
                    </a:cubicBezTo>
                    <a:cubicBezTo>
                      <a:pt x="4674" y="459"/>
                      <a:pt x="4619" y="338"/>
                      <a:pt x="4564" y="228"/>
                    </a:cubicBezTo>
                    <a:cubicBezTo>
                      <a:pt x="4488" y="68"/>
                      <a:pt x="4416" y="1"/>
                      <a:pt x="4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469" name="Google Shape;2469;p53"/>
            <p:cNvGrpSpPr/>
            <p:nvPr/>
          </p:nvGrpSpPr>
          <p:grpSpPr>
            <a:xfrm rot="2389171">
              <a:off x="7336736" y="769555"/>
              <a:ext cx="720462" cy="722808"/>
              <a:chOff x="-918865" y="-1588977"/>
              <a:chExt cx="720429" cy="722776"/>
            </a:xfrm>
          </p:grpSpPr>
          <p:sp>
            <p:nvSpPr>
              <p:cNvPr id="2470" name="Google Shape;2470;p53"/>
              <p:cNvSpPr/>
              <p:nvPr/>
            </p:nvSpPr>
            <p:spPr>
              <a:xfrm>
                <a:off x="-902822" y="-1576104"/>
                <a:ext cx="688406" cy="695318"/>
              </a:xfrm>
              <a:custGeom>
                <a:avLst/>
                <a:gdLst/>
                <a:ahLst/>
                <a:cxnLst/>
                <a:rect l="l" t="t" r="r" b="b"/>
                <a:pathLst>
                  <a:path w="10856" h="10965" extrusionOk="0">
                    <a:moveTo>
                      <a:pt x="6163" y="748"/>
                    </a:moveTo>
                    <a:cubicBezTo>
                      <a:pt x="6246" y="748"/>
                      <a:pt x="6323" y="780"/>
                      <a:pt x="6390" y="847"/>
                    </a:cubicBezTo>
                    <a:cubicBezTo>
                      <a:pt x="6445" y="913"/>
                      <a:pt x="6489" y="979"/>
                      <a:pt x="6533" y="1045"/>
                    </a:cubicBezTo>
                    <a:cubicBezTo>
                      <a:pt x="6973" y="1738"/>
                      <a:pt x="7424" y="2431"/>
                      <a:pt x="7853" y="3134"/>
                    </a:cubicBezTo>
                    <a:cubicBezTo>
                      <a:pt x="8293" y="3849"/>
                      <a:pt x="8733" y="4553"/>
                      <a:pt x="9118" y="5301"/>
                    </a:cubicBezTo>
                    <a:cubicBezTo>
                      <a:pt x="9381" y="5807"/>
                      <a:pt x="9667" y="6291"/>
                      <a:pt x="10008" y="6752"/>
                    </a:cubicBezTo>
                    <a:cubicBezTo>
                      <a:pt x="10228" y="7049"/>
                      <a:pt x="10206" y="7137"/>
                      <a:pt x="9898" y="7346"/>
                    </a:cubicBezTo>
                    <a:cubicBezTo>
                      <a:pt x="9425" y="7654"/>
                      <a:pt x="8942" y="7940"/>
                      <a:pt x="8447" y="8237"/>
                    </a:cubicBezTo>
                    <a:cubicBezTo>
                      <a:pt x="8084" y="8457"/>
                      <a:pt x="7710" y="8666"/>
                      <a:pt x="7336" y="8886"/>
                    </a:cubicBezTo>
                    <a:cubicBezTo>
                      <a:pt x="6665" y="9271"/>
                      <a:pt x="5994" y="9667"/>
                      <a:pt x="5324" y="10063"/>
                    </a:cubicBezTo>
                    <a:cubicBezTo>
                      <a:pt x="5291" y="10085"/>
                      <a:pt x="5236" y="10096"/>
                      <a:pt x="5148" y="10129"/>
                    </a:cubicBezTo>
                    <a:cubicBezTo>
                      <a:pt x="5049" y="10019"/>
                      <a:pt x="4939" y="9920"/>
                      <a:pt x="4862" y="9810"/>
                    </a:cubicBezTo>
                    <a:cubicBezTo>
                      <a:pt x="4444" y="9238"/>
                      <a:pt x="4037" y="8666"/>
                      <a:pt x="3630" y="8083"/>
                    </a:cubicBezTo>
                    <a:cubicBezTo>
                      <a:pt x="3322" y="7632"/>
                      <a:pt x="3025" y="7170"/>
                      <a:pt x="2739" y="6708"/>
                    </a:cubicBezTo>
                    <a:cubicBezTo>
                      <a:pt x="2420" y="6203"/>
                      <a:pt x="2123" y="5675"/>
                      <a:pt x="1815" y="5158"/>
                    </a:cubicBezTo>
                    <a:cubicBezTo>
                      <a:pt x="1617" y="4817"/>
                      <a:pt x="1420" y="4476"/>
                      <a:pt x="1222" y="4135"/>
                    </a:cubicBezTo>
                    <a:cubicBezTo>
                      <a:pt x="1189" y="4069"/>
                      <a:pt x="1156" y="4014"/>
                      <a:pt x="1123" y="3937"/>
                    </a:cubicBezTo>
                    <a:cubicBezTo>
                      <a:pt x="1189" y="3882"/>
                      <a:pt x="1233" y="3838"/>
                      <a:pt x="1288" y="3805"/>
                    </a:cubicBezTo>
                    <a:cubicBezTo>
                      <a:pt x="1507" y="3673"/>
                      <a:pt x="1738" y="3563"/>
                      <a:pt x="1947" y="3420"/>
                    </a:cubicBezTo>
                    <a:cubicBezTo>
                      <a:pt x="2662" y="2947"/>
                      <a:pt x="3366" y="2453"/>
                      <a:pt x="4092" y="1980"/>
                    </a:cubicBezTo>
                    <a:cubicBezTo>
                      <a:pt x="4686" y="1595"/>
                      <a:pt x="5291" y="1232"/>
                      <a:pt x="5884" y="847"/>
                    </a:cubicBezTo>
                    <a:cubicBezTo>
                      <a:pt x="5939" y="825"/>
                      <a:pt x="5983" y="792"/>
                      <a:pt x="6038" y="770"/>
                    </a:cubicBezTo>
                    <a:cubicBezTo>
                      <a:pt x="6081" y="756"/>
                      <a:pt x="6123" y="748"/>
                      <a:pt x="6163" y="748"/>
                    </a:cubicBezTo>
                    <a:close/>
                    <a:moveTo>
                      <a:pt x="5170" y="0"/>
                    </a:moveTo>
                    <a:cubicBezTo>
                      <a:pt x="4818" y="198"/>
                      <a:pt x="4510" y="363"/>
                      <a:pt x="4213" y="539"/>
                    </a:cubicBezTo>
                    <a:cubicBezTo>
                      <a:pt x="3982" y="671"/>
                      <a:pt x="3751" y="803"/>
                      <a:pt x="3520" y="946"/>
                    </a:cubicBezTo>
                    <a:cubicBezTo>
                      <a:pt x="2794" y="1397"/>
                      <a:pt x="2068" y="1859"/>
                      <a:pt x="1343" y="2310"/>
                    </a:cubicBezTo>
                    <a:cubicBezTo>
                      <a:pt x="1255" y="2365"/>
                      <a:pt x="1156" y="2409"/>
                      <a:pt x="1068" y="2464"/>
                    </a:cubicBezTo>
                    <a:cubicBezTo>
                      <a:pt x="771" y="2639"/>
                      <a:pt x="463" y="2804"/>
                      <a:pt x="166" y="2991"/>
                    </a:cubicBezTo>
                    <a:cubicBezTo>
                      <a:pt x="111" y="3035"/>
                      <a:pt x="56" y="3101"/>
                      <a:pt x="1" y="3167"/>
                    </a:cubicBezTo>
                    <a:cubicBezTo>
                      <a:pt x="78" y="3376"/>
                      <a:pt x="166" y="3563"/>
                      <a:pt x="287" y="3728"/>
                    </a:cubicBezTo>
                    <a:cubicBezTo>
                      <a:pt x="683" y="4344"/>
                      <a:pt x="1090" y="4949"/>
                      <a:pt x="1496" y="5554"/>
                    </a:cubicBezTo>
                    <a:cubicBezTo>
                      <a:pt x="1573" y="5675"/>
                      <a:pt x="1672" y="5774"/>
                      <a:pt x="1804" y="5818"/>
                    </a:cubicBezTo>
                    <a:cubicBezTo>
                      <a:pt x="1958" y="5862"/>
                      <a:pt x="2068" y="5972"/>
                      <a:pt x="2145" y="6104"/>
                    </a:cubicBezTo>
                    <a:cubicBezTo>
                      <a:pt x="2189" y="6192"/>
                      <a:pt x="2233" y="6269"/>
                      <a:pt x="2288" y="6346"/>
                    </a:cubicBezTo>
                    <a:cubicBezTo>
                      <a:pt x="2376" y="6466"/>
                      <a:pt x="2409" y="6598"/>
                      <a:pt x="2365" y="6741"/>
                    </a:cubicBezTo>
                    <a:cubicBezTo>
                      <a:pt x="2321" y="6906"/>
                      <a:pt x="2365" y="7060"/>
                      <a:pt x="2442" y="7203"/>
                    </a:cubicBezTo>
                    <a:cubicBezTo>
                      <a:pt x="2464" y="7258"/>
                      <a:pt x="2497" y="7313"/>
                      <a:pt x="2519" y="7357"/>
                    </a:cubicBezTo>
                    <a:cubicBezTo>
                      <a:pt x="3124" y="8402"/>
                      <a:pt x="3773" y="9425"/>
                      <a:pt x="4444" y="10425"/>
                    </a:cubicBezTo>
                    <a:cubicBezTo>
                      <a:pt x="4576" y="10612"/>
                      <a:pt x="4697" y="10799"/>
                      <a:pt x="4862" y="10964"/>
                    </a:cubicBezTo>
                    <a:cubicBezTo>
                      <a:pt x="5016" y="10942"/>
                      <a:pt x="5115" y="10854"/>
                      <a:pt x="5214" y="10788"/>
                    </a:cubicBezTo>
                    <a:cubicBezTo>
                      <a:pt x="5642" y="10513"/>
                      <a:pt x="6060" y="10216"/>
                      <a:pt x="6500" y="9964"/>
                    </a:cubicBezTo>
                    <a:cubicBezTo>
                      <a:pt x="7446" y="9414"/>
                      <a:pt x="8425" y="8941"/>
                      <a:pt x="9392" y="8435"/>
                    </a:cubicBezTo>
                    <a:cubicBezTo>
                      <a:pt x="9799" y="8237"/>
                      <a:pt x="10173" y="7984"/>
                      <a:pt x="10558" y="7742"/>
                    </a:cubicBezTo>
                    <a:cubicBezTo>
                      <a:pt x="10668" y="7676"/>
                      <a:pt x="10789" y="7599"/>
                      <a:pt x="10855" y="7445"/>
                    </a:cubicBezTo>
                    <a:cubicBezTo>
                      <a:pt x="10789" y="7291"/>
                      <a:pt x="10712" y="7137"/>
                      <a:pt x="10624" y="6983"/>
                    </a:cubicBezTo>
                    <a:cubicBezTo>
                      <a:pt x="10283" y="6411"/>
                      <a:pt x="9953" y="5829"/>
                      <a:pt x="9590" y="5257"/>
                    </a:cubicBezTo>
                    <a:cubicBezTo>
                      <a:pt x="8579" y="3662"/>
                      <a:pt x="7556" y="2079"/>
                      <a:pt x="6533" y="484"/>
                    </a:cubicBezTo>
                    <a:cubicBezTo>
                      <a:pt x="6478" y="385"/>
                      <a:pt x="6401" y="330"/>
                      <a:pt x="6291" y="308"/>
                    </a:cubicBezTo>
                    <a:cubicBezTo>
                      <a:pt x="5917" y="198"/>
                      <a:pt x="5532" y="99"/>
                      <a:pt x="51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71" name="Google Shape;2471;p53"/>
              <p:cNvSpPr/>
              <p:nvPr/>
            </p:nvSpPr>
            <p:spPr>
              <a:xfrm>
                <a:off x="-812142" y="-1515482"/>
                <a:ext cx="537738" cy="564244"/>
              </a:xfrm>
              <a:custGeom>
                <a:avLst/>
                <a:gdLst/>
                <a:ahLst/>
                <a:cxnLst/>
                <a:rect l="l" t="t" r="r" b="b"/>
                <a:pathLst>
                  <a:path w="8480" h="8898" extrusionOk="0">
                    <a:moveTo>
                      <a:pt x="4671" y="384"/>
                    </a:moveTo>
                    <a:cubicBezTo>
                      <a:pt x="4736" y="384"/>
                      <a:pt x="4793" y="420"/>
                      <a:pt x="4850" y="496"/>
                    </a:cubicBezTo>
                    <a:cubicBezTo>
                      <a:pt x="5103" y="837"/>
                      <a:pt x="5334" y="1200"/>
                      <a:pt x="5499" y="1596"/>
                    </a:cubicBezTo>
                    <a:cubicBezTo>
                      <a:pt x="5587" y="1826"/>
                      <a:pt x="5554" y="1881"/>
                      <a:pt x="5356" y="2024"/>
                    </a:cubicBezTo>
                    <a:cubicBezTo>
                      <a:pt x="5334" y="2046"/>
                      <a:pt x="5312" y="2057"/>
                      <a:pt x="5290" y="2068"/>
                    </a:cubicBezTo>
                    <a:cubicBezTo>
                      <a:pt x="4135" y="2805"/>
                      <a:pt x="2970" y="3553"/>
                      <a:pt x="1815" y="4290"/>
                    </a:cubicBezTo>
                    <a:cubicBezTo>
                      <a:pt x="1650" y="4400"/>
                      <a:pt x="1474" y="4488"/>
                      <a:pt x="1287" y="4565"/>
                    </a:cubicBezTo>
                    <a:cubicBezTo>
                      <a:pt x="1232" y="4590"/>
                      <a:pt x="1188" y="4604"/>
                      <a:pt x="1150" y="4604"/>
                    </a:cubicBezTo>
                    <a:cubicBezTo>
                      <a:pt x="1075" y="4604"/>
                      <a:pt x="1023" y="4550"/>
                      <a:pt x="957" y="4433"/>
                    </a:cubicBezTo>
                    <a:cubicBezTo>
                      <a:pt x="770" y="4092"/>
                      <a:pt x="572" y="3751"/>
                      <a:pt x="374" y="3410"/>
                    </a:cubicBezTo>
                    <a:cubicBezTo>
                      <a:pt x="363" y="3377"/>
                      <a:pt x="341" y="3355"/>
                      <a:pt x="319" y="3322"/>
                    </a:cubicBezTo>
                    <a:cubicBezTo>
                      <a:pt x="264" y="3201"/>
                      <a:pt x="264" y="3124"/>
                      <a:pt x="363" y="3036"/>
                    </a:cubicBezTo>
                    <a:cubicBezTo>
                      <a:pt x="484" y="2937"/>
                      <a:pt x="616" y="2838"/>
                      <a:pt x="759" y="2750"/>
                    </a:cubicBezTo>
                    <a:cubicBezTo>
                      <a:pt x="1342" y="2398"/>
                      <a:pt x="1925" y="2046"/>
                      <a:pt x="2508" y="1694"/>
                    </a:cubicBezTo>
                    <a:lnTo>
                      <a:pt x="2519" y="1694"/>
                    </a:lnTo>
                    <a:cubicBezTo>
                      <a:pt x="3146" y="1332"/>
                      <a:pt x="3784" y="980"/>
                      <a:pt x="4366" y="540"/>
                    </a:cubicBezTo>
                    <a:cubicBezTo>
                      <a:pt x="4410" y="507"/>
                      <a:pt x="4454" y="463"/>
                      <a:pt x="4509" y="441"/>
                    </a:cubicBezTo>
                    <a:cubicBezTo>
                      <a:pt x="4570" y="403"/>
                      <a:pt x="4623" y="384"/>
                      <a:pt x="4671" y="384"/>
                    </a:cubicBezTo>
                    <a:close/>
                    <a:moveTo>
                      <a:pt x="7575" y="5186"/>
                    </a:moveTo>
                    <a:cubicBezTo>
                      <a:pt x="7673" y="5186"/>
                      <a:pt x="7742" y="5256"/>
                      <a:pt x="7819" y="5411"/>
                    </a:cubicBezTo>
                    <a:cubicBezTo>
                      <a:pt x="7874" y="5521"/>
                      <a:pt x="7929" y="5642"/>
                      <a:pt x="7973" y="5752"/>
                    </a:cubicBezTo>
                    <a:cubicBezTo>
                      <a:pt x="8083" y="5994"/>
                      <a:pt x="8061" y="6082"/>
                      <a:pt x="7841" y="6214"/>
                    </a:cubicBezTo>
                    <a:cubicBezTo>
                      <a:pt x="7468" y="6445"/>
                      <a:pt x="7083" y="6665"/>
                      <a:pt x="6698" y="6885"/>
                    </a:cubicBezTo>
                    <a:cubicBezTo>
                      <a:pt x="6467" y="7028"/>
                      <a:pt x="6214" y="7160"/>
                      <a:pt x="5972" y="7292"/>
                    </a:cubicBezTo>
                    <a:lnTo>
                      <a:pt x="5972" y="7281"/>
                    </a:lnTo>
                    <a:cubicBezTo>
                      <a:pt x="5411" y="7633"/>
                      <a:pt x="4850" y="7985"/>
                      <a:pt x="4289" y="8326"/>
                    </a:cubicBezTo>
                    <a:cubicBezTo>
                      <a:pt x="4223" y="8370"/>
                      <a:pt x="4157" y="8414"/>
                      <a:pt x="4080" y="8458"/>
                    </a:cubicBezTo>
                    <a:cubicBezTo>
                      <a:pt x="3995" y="8507"/>
                      <a:pt x="3929" y="8533"/>
                      <a:pt x="3872" y="8533"/>
                    </a:cubicBezTo>
                    <a:cubicBezTo>
                      <a:pt x="3790" y="8533"/>
                      <a:pt x="3725" y="8480"/>
                      <a:pt x="3641" y="8370"/>
                    </a:cubicBezTo>
                    <a:cubicBezTo>
                      <a:pt x="3553" y="8260"/>
                      <a:pt x="3454" y="8139"/>
                      <a:pt x="3377" y="8007"/>
                    </a:cubicBezTo>
                    <a:cubicBezTo>
                      <a:pt x="3333" y="7941"/>
                      <a:pt x="3311" y="7864"/>
                      <a:pt x="3289" y="7787"/>
                    </a:cubicBezTo>
                    <a:cubicBezTo>
                      <a:pt x="3256" y="7699"/>
                      <a:pt x="3289" y="7622"/>
                      <a:pt x="3355" y="7567"/>
                    </a:cubicBezTo>
                    <a:cubicBezTo>
                      <a:pt x="3432" y="7501"/>
                      <a:pt x="3520" y="7435"/>
                      <a:pt x="3608" y="7380"/>
                    </a:cubicBezTo>
                    <a:cubicBezTo>
                      <a:pt x="4476" y="6852"/>
                      <a:pt x="5334" y="6302"/>
                      <a:pt x="6236" y="5829"/>
                    </a:cubicBezTo>
                    <a:cubicBezTo>
                      <a:pt x="6610" y="5631"/>
                      <a:pt x="6995" y="5444"/>
                      <a:pt x="7380" y="5247"/>
                    </a:cubicBezTo>
                    <a:cubicBezTo>
                      <a:pt x="7458" y="5207"/>
                      <a:pt x="7521" y="5186"/>
                      <a:pt x="7575" y="5186"/>
                    </a:cubicBezTo>
                    <a:close/>
                    <a:moveTo>
                      <a:pt x="4762" y="1"/>
                    </a:moveTo>
                    <a:cubicBezTo>
                      <a:pt x="4663" y="45"/>
                      <a:pt x="4586" y="67"/>
                      <a:pt x="4509" y="111"/>
                    </a:cubicBezTo>
                    <a:cubicBezTo>
                      <a:pt x="4113" y="353"/>
                      <a:pt x="3707" y="595"/>
                      <a:pt x="3322" y="848"/>
                    </a:cubicBezTo>
                    <a:cubicBezTo>
                      <a:pt x="2223" y="1573"/>
                      <a:pt x="1124" y="2309"/>
                      <a:pt x="3" y="3067"/>
                    </a:cubicBezTo>
                    <a:lnTo>
                      <a:pt x="3" y="3067"/>
                    </a:lnTo>
                    <a:cubicBezTo>
                      <a:pt x="2" y="3064"/>
                      <a:pt x="1" y="3061"/>
                      <a:pt x="1" y="3058"/>
                    </a:cubicBezTo>
                    <a:lnTo>
                      <a:pt x="1" y="3069"/>
                    </a:lnTo>
                    <a:cubicBezTo>
                      <a:pt x="1" y="3069"/>
                      <a:pt x="2" y="3068"/>
                      <a:pt x="3" y="3067"/>
                    </a:cubicBezTo>
                    <a:lnTo>
                      <a:pt x="3" y="3067"/>
                    </a:lnTo>
                    <a:cubicBezTo>
                      <a:pt x="13" y="3107"/>
                      <a:pt x="23" y="3137"/>
                      <a:pt x="34" y="3157"/>
                    </a:cubicBezTo>
                    <a:cubicBezTo>
                      <a:pt x="264" y="3564"/>
                      <a:pt x="506" y="3971"/>
                      <a:pt x="726" y="4367"/>
                    </a:cubicBezTo>
                    <a:cubicBezTo>
                      <a:pt x="1210" y="5247"/>
                      <a:pt x="1760" y="6082"/>
                      <a:pt x="2321" y="6907"/>
                    </a:cubicBezTo>
                    <a:cubicBezTo>
                      <a:pt x="2717" y="7501"/>
                      <a:pt x="3146" y="8084"/>
                      <a:pt x="3564" y="8667"/>
                    </a:cubicBezTo>
                    <a:cubicBezTo>
                      <a:pt x="3619" y="8755"/>
                      <a:pt x="3696" y="8821"/>
                      <a:pt x="3762" y="8898"/>
                    </a:cubicBezTo>
                    <a:cubicBezTo>
                      <a:pt x="3817" y="8876"/>
                      <a:pt x="3850" y="8876"/>
                      <a:pt x="3883" y="8854"/>
                    </a:cubicBezTo>
                    <a:cubicBezTo>
                      <a:pt x="4531" y="8480"/>
                      <a:pt x="5180" y="8095"/>
                      <a:pt x="5840" y="7721"/>
                    </a:cubicBezTo>
                    <a:cubicBezTo>
                      <a:pt x="6181" y="7523"/>
                      <a:pt x="6522" y="7325"/>
                      <a:pt x="6863" y="7127"/>
                    </a:cubicBezTo>
                    <a:cubicBezTo>
                      <a:pt x="7314" y="6863"/>
                      <a:pt x="7754" y="6588"/>
                      <a:pt x="8204" y="6313"/>
                    </a:cubicBezTo>
                    <a:cubicBezTo>
                      <a:pt x="8303" y="6247"/>
                      <a:pt x="8435" y="6203"/>
                      <a:pt x="8479" y="6038"/>
                    </a:cubicBezTo>
                    <a:cubicBezTo>
                      <a:pt x="8446" y="5983"/>
                      <a:pt x="8402" y="5917"/>
                      <a:pt x="8358" y="5851"/>
                    </a:cubicBezTo>
                    <a:cubicBezTo>
                      <a:pt x="8138" y="5499"/>
                      <a:pt x="7907" y="5148"/>
                      <a:pt x="7699" y="4785"/>
                    </a:cubicBezTo>
                    <a:cubicBezTo>
                      <a:pt x="7490" y="4422"/>
                      <a:pt x="7303" y="4048"/>
                      <a:pt x="7094" y="3696"/>
                    </a:cubicBezTo>
                    <a:cubicBezTo>
                      <a:pt x="6379" y="2530"/>
                      <a:pt x="5653" y="1387"/>
                      <a:pt x="4938" y="232"/>
                    </a:cubicBezTo>
                    <a:cubicBezTo>
                      <a:pt x="4894" y="155"/>
                      <a:pt x="4828" y="89"/>
                      <a:pt x="4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72" name="Google Shape;2472;p53"/>
              <p:cNvSpPr/>
              <p:nvPr/>
            </p:nvSpPr>
            <p:spPr>
              <a:xfrm>
                <a:off x="-778660" y="-1475024"/>
                <a:ext cx="304126" cy="237163"/>
              </a:xfrm>
              <a:custGeom>
                <a:avLst/>
                <a:gdLst/>
                <a:ahLst/>
                <a:cxnLst/>
                <a:rect l="l" t="t" r="r" b="b"/>
                <a:pathLst>
                  <a:path w="4796" h="3740" extrusionOk="0">
                    <a:moveTo>
                      <a:pt x="4102" y="1"/>
                    </a:moveTo>
                    <a:cubicBezTo>
                      <a:pt x="4069" y="23"/>
                      <a:pt x="4025" y="34"/>
                      <a:pt x="3981" y="56"/>
                    </a:cubicBezTo>
                    <a:cubicBezTo>
                      <a:pt x="3267" y="573"/>
                      <a:pt x="2508" y="1023"/>
                      <a:pt x="1749" y="1452"/>
                    </a:cubicBezTo>
                    <a:cubicBezTo>
                      <a:pt x="1265" y="1727"/>
                      <a:pt x="792" y="2024"/>
                      <a:pt x="319" y="2310"/>
                    </a:cubicBezTo>
                    <a:cubicBezTo>
                      <a:pt x="198" y="2376"/>
                      <a:pt x="66" y="2442"/>
                      <a:pt x="0" y="2607"/>
                    </a:cubicBezTo>
                    <a:cubicBezTo>
                      <a:pt x="110" y="2783"/>
                      <a:pt x="220" y="2970"/>
                      <a:pt x="330" y="3157"/>
                    </a:cubicBezTo>
                    <a:cubicBezTo>
                      <a:pt x="440" y="3344"/>
                      <a:pt x="539" y="3531"/>
                      <a:pt x="660" y="3740"/>
                    </a:cubicBezTo>
                    <a:cubicBezTo>
                      <a:pt x="770" y="3696"/>
                      <a:pt x="869" y="3652"/>
                      <a:pt x="957" y="3608"/>
                    </a:cubicBezTo>
                    <a:cubicBezTo>
                      <a:pt x="1100" y="3531"/>
                      <a:pt x="1232" y="3443"/>
                      <a:pt x="1375" y="3355"/>
                    </a:cubicBezTo>
                    <a:cubicBezTo>
                      <a:pt x="2442" y="2673"/>
                      <a:pt x="3519" y="1980"/>
                      <a:pt x="4586" y="1298"/>
                    </a:cubicBezTo>
                    <a:cubicBezTo>
                      <a:pt x="4652" y="1254"/>
                      <a:pt x="4718" y="1199"/>
                      <a:pt x="4795" y="1144"/>
                    </a:cubicBezTo>
                    <a:cubicBezTo>
                      <a:pt x="4663" y="716"/>
                      <a:pt x="4344" y="199"/>
                      <a:pt x="41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73" name="Google Shape;2473;p53"/>
              <p:cNvSpPr/>
              <p:nvPr/>
            </p:nvSpPr>
            <p:spPr>
              <a:xfrm>
                <a:off x="-741691" y="-1437357"/>
                <a:ext cx="231582" cy="161829"/>
              </a:xfrm>
              <a:custGeom>
                <a:avLst/>
                <a:gdLst/>
                <a:ahLst/>
                <a:cxnLst/>
                <a:rect l="l" t="t" r="r" b="b"/>
                <a:pathLst>
                  <a:path w="3652" h="2552" extrusionOk="0">
                    <a:moveTo>
                      <a:pt x="3431" y="1"/>
                    </a:moveTo>
                    <a:cubicBezTo>
                      <a:pt x="2772" y="462"/>
                      <a:pt x="2090" y="858"/>
                      <a:pt x="1386" y="1254"/>
                    </a:cubicBezTo>
                    <a:cubicBezTo>
                      <a:pt x="957" y="1507"/>
                      <a:pt x="517" y="1771"/>
                      <a:pt x="99" y="2024"/>
                    </a:cubicBezTo>
                    <a:lnTo>
                      <a:pt x="0" y="2090"/>
                    </a:lnTo>
                    <a:cubicBezTo>
                      <a:pt x="44" y="2167"/>
                      <a:pt x="88" y="2255"/>
                      <a:pt x="143" y="2332"/>
                    </a:cubicBezTo>
                    <a:cubicBezTo>
                      <a:pt x="187" y="2409"/>
                      <a:pt x="220" y="2475"/>
                      <a:pt x="264" y="2552"/>
                    </a:cubicBezTo>
                    <a:cubicBezTo>
                      <a:pt x="363" y="2497"/>
                      <a:pt x="451" y="2442"/>
                      <a:pt x="539" y="2376"/>
                    </a:cubicBezTo>
                    <a:cubicBezTo>
                      <a:pt x="1584" y="1716"/>
                      <a:pt x="2618" y="1045"/>
                      <a:pt x="3651" y="385"/>
                    </a:cubicBezTo>
                    <a:cubicBezTo>
                      <a:pt x="3585" y="243"/>
                      <a:pt x="3508" y="111"/>
                      <a:pt x="3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74" name="Google Shape;2474;p53"/>
              <p:cNvSpPr/>
              <p:nvPr/>
            </p:nvSpPr>
            <p:spPr>
              <a:xfrm>
                <a:off x="-591086" y="-1172356"/>
                <a:ext cx="275527" cy="182374"/>
              </a:xfrm>
              <a:custGeom>
                <a:avLst/>
                <a:gdLst/>
                <a:ahLst/>
                <a:cxnLst/>
                <a:rect l="l" t="t" r="r" b="b"/>
                <a:pathLst>
                  <a:path w="4345" h="2876" extrusionOk="0">
                    <a:moveTo>
                      <a:pt x="4048" y="0"/>
                    </a:moveTo>
                    <a:cubicBezTo>
                      <a:pt x="3938" y="55"/>
                      <a:pt x="3828" y="99"/>
                      <a:pt x="3729" y="143"/>
                    </a:cubicBezTo>
                    <a:cubicBezTo>
                      <a:pt x="3454" y="275"/>
                      <a:pt x="3190" y="418"/>
                      <a:pt x="2926" y="550"/>
                    </a:cubicBezTo>
                    <a:cubicBezTo>
                      <a:pt x="1980" y="1056"/>
                      <a:pt x="1078" y="1628"/>
                      <a:pt x="177" y="2189"/>
                    </a:cubicBezTo>
                    <a:cubicBezTo>
                      <a:pt x="111" y="2222"/>
                      <a:pt x="56" y="2288"/>
                      <a:pt x="1" y="2332"/>
                    </a:cubicBezTo>
                    <a:cubicBezTo>
                      <a:pt x="45" y="2497"/>
                      <a:pt x="155" y="2596"/>
                      <a:pt x="232" y="2706"/>
                    </a:cubicBezTo>
                    <a:cubicBezTo>
                      <a:pt x="276" y="2772"/>
                      <a:pt x="331" y="2827"/>
                      <a:pt x="386" y="2871"/>
                    </a:cubicBezTo>
                    <a:cubicBezTo>
                      <a:pt x="408" y="2871"/>
                      <a:pt x="429" y="2876"/>
                      <a:pt x="448" y="2876"/>
                    </a:cubicBezTo>
                    <a:cubicBezTo>
                      <a:pt x="458" y="2876"/>
                      <a:pt x="466" y="2874"/>
                      <a:pt x="473" y="2871"/>
                    </a:cubicBezTo>
                    <a:cubicBezTo>
                      <a:pt x="1672" y="2079"/>
                      <a:pt x="2937" y="1408"/>
                      <a:pt x="4180" y="671"/>
                    </a:cubicBezTo>
                    <a:cubicBezTo>
                      <a:pt x="4224" y="638"/>
                      <a:pt x="4268" y="605"/>
                      <a:pt x="4344" y="550"/>
                    </a:cubicBezTo>
                    <a:lnTo>
                      <a:pt x="4333" y="550"/>
                    </a:lnTo>
                    <a:cubicBezTo>
                      <a:pt x="4246" y="352"/>
                      <a:pt x="4213" y="154"/>
                      <a:pt x="40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75" name="Google Shape;2475;p53"/>
              <p:cNvSpPr/>
              <p:nvPr/>
            </p:nvSpPr>
            <p:spPr>
              <a:xfrm>
                <a:off x="-918865" y="-1588977"/>
                <a:ext cx="720429" cy="722776"/>
              </a:xfrm>
              <a:custGeom>
                <a:avLst/>
                <a:gdLst/>
                <a:ahLst/>
                <a:cxnLst/>
                <a:rect l="l" t="t" r="r" b="b"/>
                <a:pathLst>
                  <a:path w="11361" h="11398" extrusionOk="0">
                    <a:moveTo>
                      <a:pt x="5423" y="203"/>
                    </a:moveTo>
                    <a:cubicBezTo>
                      <a:pt x="5785" y="302"/>
                      <a:pt x="6170" y="412"/>
                      <a:pt x="6544" y="511"/>
                    </a:cubicBezTo>
                    <a:cubicBezTo>
                      <a:pt x="6654" y="533"/>
                      <a:pt x="6731" y="599"/>
                      <a:pt x="6786" y="687"/>
                    </a:cubicBezTo>
                    <a:cubicBezTo>
                      <a:pt x="7809" y="2282"/>
                      <a:pt x="8832" y="3865"/>
                      <a:pt x="9843" y="5460"/>
                    </a:cubicBezTo>
                    <a:cubicBezTo>
                      <a:pt x="10206" y="6032"/>
                      <a:pt x="10536" y="6614"/>
                      <a:pt x="10877" y="7197"/>
                    </a:cubicBezTo>
                    <a:cubicBezTo>
                      <a:pt x="10965" y="7340"/>
                      <a:pt x="11042" y="7505"/>
                      <a:pt x="11119" y="7659"/>
                    </a:cubicBezTo>
                    <a:cubicBezTo>
                      <a:pt x="11042" y="7802"/>
                      <a:pt x="10932" y="7879"/>
                      <a:pt x="10811" y="7945"/>
                    </a:cubicBezTo>
                    <a:cubicBezTo>
                      <a:pt x="10426" y="8187"/>
                      <a:pt x="10052" y="8440"/>
                      <a:pt x="9645" y="8649"/>
                    </a:cubicBezTo>
                    <a:cubicBezTo>
                      <a:pt x="8678" y="9144"/>
                      <a:pt x="7699" y="9617"/>
                      <a:pt x="6753" y="10167"/>
                    </a:cubicBezTo>
                    <a:cubicBezTo>
                      <a:pt x="6313" y="10430"/>
                      <a:pt x="5895" y="10716"/>
                      <a:pt x="5467" y="10991"/>
                    </a:cubicBezTo>
                    <a:cubicBezTo>
                      <a:pt x="5368" y="11057"/>
                      <a:pt x="5269" y="11156"/>
                      <a:pt x="5115" y="11167"/>
                    </a:cubicBezTo>
                    <a:cubicBezTo>
                      <a:pt x="4950" y="11013"/>
                      <a:pt x="4829" y="10815"/>
                      <a:pt x="4697" y="10628"/>
                    </a:cubicBezTo>
                    <a:cubicBezTo>
                      <a:pt x="4026" y="9628"/>
                      <a:pt x="3377" y="8605"/>
                      <a:pt x="2772" y="7560"/>
                    </a:cubicBezTo>
                    <a:cubicBezTo>
                      <a:pt x="2750" y="7516"/>
                      <a:pt x="2717" y="7461"/>
                      <a:pt x="2695" y="7406"/>
                    </a:cubicBezTo>
                    <a:cubicBezTo>
                      <a:pt x="2618" y="7263"/>
                      <a:pt x="2574" y="7109"/>
                      <a:pt x="2618" y="6944"/>
                    </a:cubicBezTo>
                    <a:cubicBezTo>
                      <a:pt x="2662" y="6801"/>
                      <a:pt x="2629" y="6669"/>
                      <a:pt x="2541" y="6549"/>
                    </a:cubicBezTo>
                    <a:cubicBezTo>
                      <a:pt x="2486" y="6472"/>
                      <a:pt x="2442" y="6395"/>
                      <a:pt x="2398" y="6307"/>
                    </a:cubicBezTo>
                    <a:cubicBezTo>
                      <a:pt x="2321" y="6175"/>
                      <a:pt x="2211" y="6076"/>
                      <a:pt x="2057" y="6021"/>
                    </a:cubicBezTo>
                    <a:cubicBezTo>
                      <a:pt x="1925" y="5977"/>
                      <a:pt x="1826" y="5878"/>
                      <a:pt x="1749" y="5757"/>
                    </a:cubicBezTo>
                    <a:cubicBezTo>
                      <a:pt x="1343" y="5152"/>
                      <a:pt x="936" y="4547"/>
                      <a:pt x="540" y="3942"/>
                    </a:cubicBezTo>
                    <a:cubicBezTo>
                      <a:pt x="419" y="3766"/>
                      <a:pt x="331" y="3579"/>
                      <a:pt x="254" y="3370"/>
                    </a:cubicBezTo>
                    <a:cubicBezTo>
                      <a:pt x="309" y="3304"/>
                      <a:pt x="364" y="3238"/>
                      <a:pt x="419" y="3194"/>
                    </a:cubicBezTo>
                    <a:cubicBezTo>
                      <a:pt x="716" y="3018"/>
                      <a:pt x="1024" y="2842"/>
                      <a:pt x="1321" y="2667"/>
                    </a:cubicBezTo>
                    <a:cubicBezTo>
                      <a:pt x="1409" y="2612"/>
                      <a:pt x="1508" y="2568"/>
                      <a:pt x="1596" y="2513"/>
                    </a:cubicBezTo>
                    <a:cubicBezTo>
                      <a:pt x="2321" y="2062"/>
                      <a:pt x="3047" y="1600"/>
                      <a:pt x="3773" y="1149"/>
                    </a:cubicBezTo>
                    <a:cubicBezTo>
                      <a:pt x="4004" y="1006"/>
                      <a:pt x="4235" y="885"/>
                      <a:pt x="4466" y="742"/>
                    </a:cubicBezTo>
                    <a:cubicBezTo>
                      <a:pt x="4763" y="577"/>
                      <a:pt x="5071" y="401"/>
                      <a:pt x="5423" y="203"/>
                    </a:cubicBezTo>
                    <a:close/>
                    <a:moveTo>
                      <a:pt x="5408" y="1"/>
                    </a:moveTo>
                    <a:cubicBezTo>
                      <a:pt x="5338" y="1"/>
                      <a:pt x="5273" y="23"/>
                      <a:pt x="5214" y="60"/>
                    </a:cubicBezTo>
                    <a:cubicBezTo>
                      <a:pt x="4840" y="280"/>
                      <a:pt x="4466" y="489"/>
                      <a:pt x="4103" y="720"/>
                    </a:cubicBezTo>
                    <a:cubicBezTo>
                      <a:pt x="3432" y="1116"/>
                      <a:pt x="2772" y="1523"/>
                      <a:pt x="2112" y="1941"/>
                    </a:cubicBezTo>
                    <a:cubicBezTo>
                      <a:pt x="1673" y="2216"/>
                      <a:pt x="1233" y="2491"/>
                      <a:pt x="760" y="2733"/>
                    </a:cubicBezTo>
                    <a:cubicBezTo>
                      <a:pt x="694" y="2766"/>
                      <a:pt x="617" y="2809"/>
                      <a:pt x="551" y="2853"/>
                    </a:cubicBezTo>
                    <a:cubicBezTo>
                      <a:pt x="430" y="2941"/>
                      <a:pt x="309" y="3018"/>
                      <a:pt x="188" y="3117"/>
                    </a:cubicBezTo>
                    <a:cubicBezTo>
                      <a:pt x="23" y="3260"/>
                      <a:pt x="1" y="3348"/>
                      <a:pt x="89" y="3546"/>
                    </a:cubicBezTo>
                    <a:cubicBezTo>
                      <a:pt x="155" y="3689"/>
                      <a:pt x="221" y="3843"/>
                      <a:pt x="309" y="3975"/>
                    </a:cubicBezTo>
                    <a:cubicBezTo>
                      <a:pt x="738" y="4624"/>
                      <a:pt x="1167" y="5273"/>
                      <a:pt x="1607" y="5911"/>
                    </a:cubicBezTo>
                    <a:cubicBezTo>
                      <a:pt x="1673" y="6021"/>
                      <a:pt x="1771" y="6131"/>
                      <a:pt x="1881" y="6164"/>
                    </a:cubicBezTo>
                    <a:cubicBezTo>
                      <a:pt x="2112" y="6241"/>
                      <a:pt x="2222" y="6428"/>
                      <a:pt x="2343" y="6614"/>
                    </a:cubicBezTo>
                    <a:cubicBezTo>
                      <a:pt x="2409" y="6713"/>
                      <a:pt x="2442" y="6823"/>
                      <a:pt x="2409" y="6944"/>
                    </a:cubicBezTo>
                    <a:cubicBezTo>
                      <a:pt x="2354" y="7131"/>
                      <a:pt x="2409" y="7307"/>
                      <a:pt x="2497" y="7483"/>
                    </a:cubicBezTo>
                    <a:cubicBezTo>
                      <a:pt x="2563" y="7604"/>
                      <a:pt x="2629" y="7725"/>
                      <a:pt x="2695" y="7846"/>
                    </a:cubicBezTo>
                    <a:cubicBezTo>
                      <a:pt x="3234" y="8704"/>
                      <a:pt x="3773" y="9573"/>
                      <a:pt x="4323" y="10441"/>
                    </a:cubicBezTo>
                    <a:cubicBezTo>
                      <a:pt x="4466" y="10672"/>
                      <a:pt x="4631" y="10903"/>
                      <a:pt x="4807" y="11123"/>
                    </a:cubicBezTo>
                    <a:cubicBezTo>
                      <a:pt x="4943" y="11309"/>
                      <a:pt x="5034" y="11398"/>
                      <a:pt x="5149" y="11398"/>
                    </a:cubicBezTo>
                    <a:cubicBezTo>
                      <a:pt x="5237" y="11398"/>
                      <a:pt x="5340" y="11345"/>
                      <a:pt x="5489" y="11244"/>
                    </a:cubicBezTo>
                    <a:cubicBezTo>
                      <a:pt x="5500" y="11233"/>
                      <a:pt x="5511" y="11233"/>
                      <a:pt x="5511" y="11222"/>
                    </a:cubicBezTo>
                    <a:cubicBezTo>
                      <a:pt x="6379" y="10573"/>
                      <a:pt x="7336" y="10079"/>
                      <a:pt x="8293" y="9573"/>
                    </a:cubicBezTo>
                    <a:cubicBezTo>
                      <a:pt x="8524" y="9452"/>
                      <a:pt x="8766" y="9331"/>
                      <a:pt x="9008" y="9210"/>
                    </a:cubicBezTo>
                    <a:cubicBezTo>
                      <a:pt x="9667" y="8891"/>
                      <a:pt x="10316" y="8550"/>
                      <a:pt x="10910" y="8132"/>
                    </a:cubicBezTo>
                    <a:cubicBezTo>
                      <a:pt x="11064" y="8033"/>
                      <a:pt x="11207" y="7901"/>
                      <a:pt x="11361" y="7780"/>
                    </a:cubicBezTo>
                    <a:cubicBezTo>
                      <a:pt x="11328" y="7681"/>
                      <a:pt x="11317" y="7593"/>
                      <a:pt x="11273" y="7505"/>
                    </a:cubicBezTo>
                    <a:cubicBezTo>
                      <a:pt x="11119" y="7197"/>
                      <a:pt x="10954" y="6889"/>
                      <a:pt x="10778" y="6592"/>
                    </a:cubicBezTo>
                    <a:cubicBezTo>
                      <a:pt x="10294" y="5790"/>
                      <a:pt x="9799" y="4987"/>
                      <a:pt x="9294" y="4195"/>
                    </a:cubicBezTo>
                    <a:cubicBezTo>
                      <a:pt x="8513" y="2963"/>
                      <a:pt x="7721" y="1732"/>
                      <a:pt x="6929" y="500"/>
                    </a:cubicBezTo>
                    <a:cubicBezTo>
                      <a:pt x="6874" y="423"/>
                      <a:pt x="6819" y="357"/>
                      <a:pt x="6720" y="335"/>
                    </a:cubicBezTo>
                    <a:cubicBezTo>
                      <a:pt x="6313" y="236"/>
                      <a:pt x="5906" y="126"/>
                      <a:pt x="5511" y="16"/>
                    </a:cubicBezTo>
                    <a:cubicBezTo>
                      <a:pt x="5475" y="6"/>
                      <a:pt x="5441" y="1"/>
                      <a:pt x="54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76" name="Google Shape;2476;p53"/>
              <p:cNvSpPr/>
              <p:nvPr/>
            </p:nvSpPr>
            <p:spPr>
              <a:xfrm>
                <a:off x="-831673" y="-1528988"/>
                <a:ext cx="576800" cy="595190"/>
              </a:xfrm>
              <a:custGeom>
                <a:avLst/>
                <a:gdLst/>
                <a:ahLst/>
                <a:cxnLst/>
                <a:rect l="l" t="t" r="r" b="b"/>
                <a:pathLst>
                  <a:path w="9096" h="9386" extrusionOk="0">
                    <a:moveTo>
                      <a:pt x="5070" y="214"/>
                    </a:moveTo>
                    <a:cubicBezTo>
                      <a:pt x="5136" y="302"/>
                      <a:pt x="5202" y="368"/>
                      <a:pt x="5246" y="445"/>
                    </a:cubicBezTo>
                    <a:cubicBezTo>
                      <a:pt x="5961" y="1600"/>
                      <a:pt x="6687" y="2743"/>
                      <a:pt x="7402" y="3909"/>
                    </a:cubicBezTo>
                    <a:cubicBezTo>
                      <a:pt x="7611" y="4261"/>
                      <a:pt x="7798" y="4646"/>
                      <a:pt x="8007" y="4998"/>
                    </a:cubicBezTo>
                    <a:cubicBezTo>
                      <a:pt x="8215" y="5361"/>
                      <a:pt x="8446" y="5712"/>
                      <a:pt x="8666" y="6064"/>
                    </a:cubicBezTo>
                    <a:cubicBezTo>
                      <a:pt x="8710" y="6130"/>
                      <a:pt x="8754" y="6196"/>
                      <a:pt x="8787" y="6262"/>
                    </a:cubicBezTo>
                    <a:cubicBezTo>
                      <a:pt x="8743" y="6416"/>
                      <a:pt x="8611" y="6460"/>
                      <a:pt x="8512" y="6526"/>
                    </a:cubicBezTo>
                    <a:cubicBezTo>
                      <a:pt x="8062" y="6801"/>
                      <a:pt x="7622" y="7076"/>
                      <a:pt x="7171" y="7340"/>
                    </a:cubicBezTo>
                    <a:cubicBezTo>
                      <a:pt x="6830" y="7549"/>
                      <a:pt x="6489" y="7736"/>
                      <a:pt x="6148" y="7934"/>
                    </a:cubicBezTo>
                    <a:cubicBezTo>
                      <a:pt x="5488" y="8319"/>
                      <a:pt x="4839" y="8693"/>
                      <a:pt x="4191" y="9067"/>
                    </a:cubicBezTo>
                    <a:cubicBezTo>
                      <a:pt x="4158" y="9089"/>
                      <a:pt x="4125" y="9089"/>
                      <a:pt x="4070" y="9111"/>
                    </a:cubicBezTo>
                    <a:cubicBezTo>
                      <a:pt x="4004" y="9045"/>
                      <a:pt x="3927" y="8968"/>
                      <a:pt x="3872" y="8891"/>
                    </a:cubicBezTo>
                    <a:cubicBezTo>
                      <a:pt x="3454" y="8297"/>
                      <a:pt x="3025" y="7725"/>
                      <a:pt x="2629" y="7120"/>
                    </a:cubicBezTo>
                    <a:cubicBezTo>
                      <a:pt x="2068" y="6295"/>
                      <a:pt x="1518" y="5460"/>
                      <a:pt x="1034" y="4591"/>
                    </a:cubicBezTo>
                    <a:cubicBezTo>
                      <a:pt x="814" y="4184"/>
                      <a:pt x="572" y="3777"/>
                      <a:pt x="342" y="3381"/>
                    </a:cubicBezTo>
                    <a:cubicBezTo>
                      <a:pt x="331" y="3348"/>
                      <a:pt x="320" y="3315"/>
                      <a:pt x="309" y="3282"/>
                    </a:cubicBezTo>
                    <a:cubicBezTo>
                      <a:pt x="1430" y="2523"/>
                      <a:pt x="2530" y="1787"/>
                      <a:pt x="3630" y="1061"/>
                    </a:cubicBezTo>
                    <a:cubicBezTo>
                      <a:pt x="4015" y="808"/>
                      <a:pt x="4421" y="566"/>
                      <a:pt x="4817" y="335"/>
                    </a:cubicBezTo>
                    <a:cubicBezTo>
                      <a:pt x="4894" y="280"/>
                      <a:pt x="4971" y="258"/>
                      <a:pt x="5070" y="214"/>
                    </a:cubicBezTo>
                    <a:close/>
                    <a:moveTo>
                      <a:pt x="5041" y="0"/>
                    </a:moveTo>
                    <a:cubicBezTo>
                      <a:pt x="5001" y="0"/>
                      <a:pt x="4959" y="9"/>
                      <a:pt x="4916" y="27"/>
                    </a:cubicBezTo>
                    <a:cubicBezTo>
                      <a:pt x="4861" y="38"/>
                      <a:pt x="4817" y="71"/>
                      <a:pt x="4762" y="104"/>
                    </a:cubicBezTo>
                    <a:cubicBezTo>
                      <a:pt x="4169" y="478"/>
                      <a:pt x="3564" y="852"/>
                      <a:pt x="2970" y="1237"/>
                    </a:cubicBezTo>
                    <a:cubicBezTo>
                      <a:pt x="2244" y="1710"/>
                      <a:pt x="1540" y="2193"/>
                      <a:pt x="825" y="2666"/>
                    </a:cubicBezTo>
                    <a:cubicBezTo>
                      <a:pt x="616" y="2809"/>
                      <a:pt x="385" y="2919"/>
                      <a:pt x="166" y="3051"/>
                    </a:cubicBezTo>
                    <a:cubicBezTo>
                      <a:pt x="111" y="3084"/>
                      <a:pt x="56" y="3139"/>
                      <a:pt x="1" y="3183"/>
                    </a:cubicBezTo>
                    <a:cubicBezTo>
                      <a:pt x="34" y="3260"/>
                      <a:pt x="67" y="3326"/>
                      <a:pt x="100" y="3381"/>
                    </a:cubicBezTo>
                    <a:cubicBezTo>
                      <a:pt x="298" y="3722"/>
                      <a:pt x="484" y="4063"/>
                      <a:pt x="693" y="4404"/>
                    </a:cubicBezTo>
                    <a:cubicBezTo>
                      <a:pt x="1001" y="4932"/>
                      <a:pt x="1298" y="5449"/>
                      <a:pt x="1617" y="5965"/>
                    </a:cubicBezTo>
                    <a:cubicBezTo>
                      <a:pt x="1903" y="6427"/>
                      <a:pt x="2200" y="6889"/>
                      <a:pt x="2508" y="7340"/>
                    </a:cubicBezTo>
                    <a:cubicBezTo>
                      <a:pt x="2915" y="7923"/>
                      <a:pt x="3333" y="8495"/>
                      <a:pt x="3740" y="9067"/>
                    </a:cubicBezTo>
                    <a:cubicBezTo>
                      <a:pt x="3817" y="9177"/>
                      <a:pt x="3927" y="9265"/>
                      <a:pt x="4026" y="9386"/>
                    </a:cubicBezTo>
                    <a:lnTo>
                      <a:pt x="4026" y="9375"/>
                    </a:lnTo>
                    <a:cubicBezTo>
                      <a:pt x="4114" y="9342"/>
                      <a:pt x="4158" y="9331"/>
                      <a:pt x="4202" y="9309"/>
                    </a:cubicBezTo>
                    <a:cubicBezTo>
                      <a:pt x="4872" y="8924"/>
                      <a:pt x="5543" y="8528"/>
                      <a:pt x="6214" y="8132"/>
                    </a:cubicBezTo>
                    <a:cubicBezTo>
                      <a:pt x="6588" y="7923"/>
                      <a:pt x="6962" y="7714"/>
                      <a:pt x="7325" y="7494"/>
                    </a:cubicBezTo>
                    <a:cubicBezTo>
                      <a:pt x="7820" y="7197"/>
                      <a:pt x="8303" y="6900"/>
                      <a:pt x="8776" y="6592"/>
                    </a:cubicBezTo>
                    <a:cubicBezTo>
                      <a:pt x="9084" y="6394"/>
                      <a:pt x="9095" y="6306"/>
                      <a:pt x="8886" y="6009"/>
                    </a:cubicBezTo>
                    <a:cubicBezTo>
                      <a:pt x="8545" y="5548"/>
                      <a:pt x="8259" y="5053"/>
                      <a:pt x="7996" y="4547"/>
                    </a:cubicBezTo>
                    <a:cubicBezTo>
                      <a:pt x="7611" y="3810"/>
                      <a:pt x="7171" y="3095"/>
                      <a:pt x="6731" y="2391"/>
                    </a:cubicBezTo>
                    <a:cubicBezTo>
                      <a:pt x="6302" y="1688"/>
                      <a:pt x="5851" y="995"/>
                      <a:pt x="5411" y="302"/>
                    </a:cubicBezTo>
                    <a:cubicBezTo>
                      <a:pt x="5367" y="236"/>
                      <a:pt x="5323" y="159"/>
                      <a:pt x="5268" y="104"/>
                    </a:cubicBezTo>
                    <a:cubicBezTo>
                      <a:pt x="5201" y="37"/>
                      <a:pt x="5125" y="0"/>
                      <a:pt x="50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77" name="Google Shape;2477;p53"/>
              <p:cNvSpPr/>
              <p:nvPr/>
            </p:nvSpPr>
            <p:spPr>
              <a:xfrm>
                <a:off x="-795401" y="-1490877"/>
                <a:ext cx="337608" cy="267347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4216" extrusionOk="0">
                    <a:moveTo>
                      <a:pt x="4366" y="251"/>
                    </a:moveTo>
                    <a:cubicBezTo>
                      <a:pt x="4608" y="449"/>
                      <a:pt x="4927" y="966"/>
                      <a:pt x="5059" y="1394"/>
                    </a:cubicBezTo>
                    <a:cubicBezTo>
                      <a:pt x="4982" y="1449"/>
                      <a:pt x="4916" y="1504"/>
                      <a:pt x="4850" y="1537"/>
                    </a:cubicBezTo>
                    <a:cubicBezTo>
                      <a:pt x="3783" y="2230"/>
                      <a:pt x="2706" y="2923"/>
                      <a:pt x="1639" y="3605"/>
                    </a:cubicBezTo>
                    <a:cubicBezTo>
                      <a:pt x="1496" y="3693"/>
                      <a:pt x="1364" y="3781"/>
                      <a:pt x="1221" y="3858"/>
                    </a:cubicBezTo>
                    <a:cubicBezTo>
                      <a:pt x="1133" y="3902"/>
                      <a:pt x="1034" y="3946"/>
                      <a:pt x="924" y="3990"/>
                    </a:cubicBezTo>
                    <a:cubicBezTo>
                      <a:pt x="803" y="3781"/>
                      <a:pt x="704" y="3594"/>
                      <a:pt x="594" y="3407"/>
                    </a:cubicBezTo>
                    <a:cubicBezTo>
                      <a:pt x="484" y="3220"/>
                      <a:pt x="374" y="3033"/>
                      <a:pt x="264" y="2857"/>
                    </a:cubicBezTo>
                    <a:cubicBezTo>
                      <a:pt x="330" y="2692"/>
                      <a:pt x="462" y="2626"/>
                      <a:pt x="583" y="2560"/>
                    </a:cubicBezTo>
                    <a:cubicBezTo>
                      <a:pt x="1056" y="2274"/>
                      <a:pt x="1529" y="1977"/>
                      <a:pt x="2013" y="1702"/>
                    </a:cubicBezTo>
                    <a:cubicBezTo>
                      <a:pt x="2772" y="1273"/>
                      <a:pt x="3531" y="823"/>
                      <a:pt x="4245" y="306"/>
                    </a:cubicBezTo>
                    <a:cubicBezTo>
                      <a:pt x="4289" y="284"/>
                      <a:pt x="4333" y="273"/>
                      <a:pt x="4366" y="251"/>
                    </a:cubicBezTo>
                    <a:close/>
                    <a:moveTo>
                      <a:pt x="4409" y="1"/>
                    </a:moveTo>
                    <a:cubicBezTo>
                      <a:pt x="4361" y="1"/>
                      <a:pt x="4307" y="19"/>
                      <a:pt x="4245" y="53"/>
                    </a:cubicBezTo>
                    <a:cubicBezTo>
                      <a:pt x="4190" y="86"/>
                      <a:pt x="4146" y="119"/>
                      <a:pt x="4102" y="152"/>
                    </a:cubicBezTo>
                    <a:cubicBezTo>
                      <a:pt x="3520" y="592"/>
                      <a:pt x="2882" y="955"/>
                      <a:pt x="2244" y="1306"/>
                    </a:cubicBezTo>
                    <a:cubicBezTo>
                      <a:pt x="1661" y="1658"/>
                      <a:pt x="1078" y="2010"/>
                      <a:pt x="495" y="2362"/>
                    </a:cubicBezTo>
                    <a:cubicBezTo>
                      <a:pt x="352" y="2450"/>
                      <a:pt x="220" y="2549"/>
                      <a:pt x="99" y="2648"/>
                    </a:cubicBezTo>
                    <a:cubicBezTo>
                      <a:pt x="0" y="2736"/>
                      <a:pt x="0" y="2813"/>
                      <a:pt x="55" y="2934"/>
                    </a:cubicBezTo>
                    <a:cubicBezTo>
                      <a:pt x="77" y="2967"/>
                      <a:pt x="99" y="2989"/>
                      <a:pt x="110" y="3022"/>
                    </a:cubicBezTo>
                    <a:cubicBezTo>
                      <a:pt x="308" y="3363"/>
                      <a:pt x="495" y="3704"/>
                      <a:pt x="693" y="4045"/>
                    </a:cubicBezTo>
                    <a:cubicBezTo>
                      <a:pt x="752" y="4162"/>
                      <a:pt x="806" y="4216"/>
                      <a:pt x="884" y="4216"/>
                    </a:cubicBezTo>
                    <a:cubicBezTo>
                      <a:pt x="923" y="4216"/>
                      <a:pt x="968" y="4202"/>
                      <a:pt x="1023" y="4177"/>
                    </a:cubicBezTo>
                    <a:cubicBezTo>
                      <a:pt x="1210" y="4100"/>
                      <a:pt x="1386" y="4012"/>
                      <a:pt x="1551" y="3902"/>
                    </a:cubicBezTo>
                    <a:cubicBezTo>
                      <a:pt x="2706" y="3165"/>
                      <a:pt x="3871" y="2428"/>
                      <a:pt x="5026" y="1680"/>
                    </a:cubicBezTo>
                    <a:cubicBezTo>
                      <a:pt x="5048" y="1669"/>
                      <a:pt x="5070" y="1658"/>
                      <a:pt x="5081" y="1636"/>
                    </a:cubicBezTo>
                    <a:cubicBezTo>
                      <a:pt x="5290" y="1493"/>
                      <a:pt x="5323" y="1427"/>
                      <a:pt x="5235" y="1208"/>
                    </a:cubicBezTo>
                    <a:cubicBezTo>
                      <a:pt x="5070" y="812"/>
                      <a:pt x="4839" y="449"/>
                      <a:pt x="4575" y="108"/>
                    </a:cubicBezTo>
                    <a:cubicBezTo>
                      <a:pt x="4525" y="33"/>
                      <a:pt x="4472" y="1"/>
                      <a:pt x="44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78" name="Google Shape;2478;p53"/>
              <p:cNvSpPr/>
              <p:nvPr/>
            </p:nvSpPr>
            <p:spPr>
              <a:xfrm>
                <a:off x="-605734" y="-1186814"/>
                <a:ext cx="305521" cy="212432"/>
              </a:xfrm>
              <a:custGeom>
                <a:avLst/>
                <a:gdLst/>
                <a:ahLst/>
                <a:cxnLst/>
                <a:rect l="l" t="t" r="r" b="b"/>
                <a:pathLst>
                  <a:path w="4818" h="3350" extrusionOk="0">
                    <a:moveTo>
                      <a:pt x="4279" y="239"/>
                    </a:moveTo>
                    <a:cubicBezTo>
                      <a:pt x="4444" y="382"/>
                      <a:pt x="4477" y="580"/>
                      <a:pt x="4575" y="778"/>
                    </a:cubicBezTo>
                    <a:cubicBezTo>
                      <a:pt x="4499" y="833"/>
                      <a:pt x="4455" y="877"/>
                      <a:pt x="4411" y="899"/>
                    </a:cubicBezTo>
                    <a:cubicBezTo>
                      <a:pt x="3168" y="1636"/>
                      <a:pt x="1903" y="2318"/>
                      <a:pt x="704" y="3099"/>
                    </a:cubicBezTo>
                    <a:cubicBezTo>
                      <a:pt x="693" y="3104"/>
                      <a:pt x="682" y="3104"/>
                      <a:pt x="669" y="3104"/>
                    </a:cubicBezTo>
                    <a:cubicBezTo>
                      <a:pt x="655" y="3104"/>
                      <a:pt x="639" y="3104"/>
                      <a:pt x="617" y="3110"/>
                    </a:cubicBezTo>
                    <a:cubicBezTo>
                      <a:pt x="573" y="3055"/>
                      <a:pt x="507" y="3000"/>
                      <a:pt x="463" y="2945"/>
                    </a:cubicBezTo>
                    <a:cubicBezTo>
                      <a:pt x="386" y="2824"/>
                      <a:pt x="276" y="2725"/>
                      <a:pt x="243" y="2571"/>
                    </a:cubicBezTo>
                    <a:cubicBezTo>
                      <a:pt x="287" y="2516"/>
                      <a:pt x="342" y="2461"/>
                      <a:pt x="408" y="2417"/>
                    </a:cubicBezTo>
                    <a:cubicBezTo>
                      <a:pt x="1309" y="1856"/>
                      <a:pt x="2211" y="1284"/>
                      <a:pt x="3157" y="789"/>
                    </a:cubicBezTo>
                    <a:cubicBezTo>
                      <a:pt x="3421" y="646"/>
                      <a:pt x="3696" y="514"/>
                      <a:pt x="3960" y="382"/>
                    </a:cubicBezTo>
                    <a:cubicBezTo>
                      <a:pt x="4059" y="327"/>
                      <a:pt x="4169" y="283"/>
                      <a:pt x="4279" y="239"/>
                    </a:cubicBezTo>
                    <a:close/>
                    <a:moveTo>
                      <a:pt x="4320" y="1"/>
                    </a:moveTo>
                    <a:cubicBezTo>
                      <a:pt x="4264" y="1"/>
                      <a:pt x="4201" y="23"/>
                      <a:pt x="4125" y="64"/>
                    </a:cubicBezTo>
                    <a:cubicBezTo>
                      <a:pt x="3740" y="261"/>
                      <a:pt x="3355" y="437"/>
                      <a:pt x="2981" y="646"/>
                    </a:cubicBezTo>
                    <a:cubicBezTo>
                      <a:pt x="2079" y="1119"/>
                      <a:pt x="1210" y="1669"/>
                      <a:pt x="353" y="2197"/>
                    </a:cubicBezTo>
                    <a:cubicBezTo>
                      <a:pt x="265" y="2252"/>
                      <a:pt x="177" y="2318"/>
                      <a:pt x="100" y="2384"/>
                    </a:cubicBezTo>
                    <a:cubicBezTo>
                      <a:pt x="34" y="2439"/>
                      <a:pt x="1" y="2516"/>
                      <a:pt x="34" y="2604"/>
                    </a:cubicBezTo>
                    <a:cubicBezTo>
                      <a:pt x="56" y="2681"/>
                      <a:pt x="78" y="2758"/>
                      <a:pt x="122" y="2824"/>
                    </a:cubicBezTo>
                    <a:cubicBezTo>
                      <a:pt x="199" y="2956"/>
                      <a:pt x="287" y="3077"/>
                      <a:pt x="386" y="3187"/>
                    </a:cubicBezTo>
                    <a:cubicBezTo>
                      <a:pt x="470" y="3297"/>
                      <a:pt x="535" y="3350"/>
                      <a:pt x="617" y="3350"/>
                    </a:cubicBezTo>
                    <a:cubicBezTo>
                      <a:pt x="674" y="3350"/>
                      <a:pt x="740" y="3324"/>
                      <a:pt x="825" y="3275"/>
                    </a:cubicBezTo>
                    <a:cubicBezTo>
                      <a:pt x="902" y="3231"/>
                      <a:pt x="968" y="3187"/>
                      <a:pt x="1034" y="3143"/>
                    </a:cubicBezTo>
                    <a:cubicBezTo>
                      <a:pt x="1595" y="2802"/>
                      <a:pt x="2156" y="2450"/>
                      <a:pt x="2717" y="2098"/>
                    </a:cubicBezTo>
                    <a:lnTo>
                      <a:pt x="2717" y="2109"/>
                    </a:lnTo>
                    <a:cubicBezTo>
                      <a:pt x="2959" y="1966"/>
                      <a:pt x="3201" y="1834"/>
                      <a:pt x="3443" y="1702"/>
                    </a:cubicBezTo>
                    <a:cubicBezTo>
                      <a:pt x="3828" y="1482"/>
                      <a:pt x="4213" y="1262"/>
                      <a:pt x="4586" y="1031"/>
                    </a:cubicBezTo>
                    <a:cubicBezTo>
                      <a:pt x="4806" y="899"/>
                      <a:pt x="4817" y="811"/>
                      <a:pt x="4718" y="569"/>
                    </a:cubicBezTo>
                    <a:cubicBezTo>
                      <a:pt x="4674" y="459"/>
                      <a:pt x="4619" y="338"/>
                      <a:pt x="4564" y="228"/>
                    </a:cubicBezTo>
                    <a:cubicBezTo>
                      <a:pt x="4488" y="68"/>
                      <a:pt x="4416" y="1"/>
                      <a:pt x="4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479" name="Google Shape;2479;p53"/>
          <p:cNvGrpSpPr/>
          <p:nvPr/>
        </p:nvGrpSpPr>
        <p:grpSpPr>
          <a:xfrm>
            <a:off x="554477" y="3150675"/>
            <a:ext cx="1676406" cy="1725351"/>
            <a:chOff x="-846248" y="-3464975"/>
            <a:chExt cx="1676406" cy="1725351"/>
          </a:xfrm>
        </p:grpSpPr>
        <p:grpSp>
          <p:nvGrpSpPr>
            <p:cNvPr id="2480" name="Google Shape;2480;p53"/>
            <p:cNvGrpSpPr/>
            <p:nvPr/>
          </p:nvGrpSpPr>
          <p:grpSpPr>
            <a:xfrm rot="367846">
              <a:off x="-296274" y="-2879732"/>
              <a:ext cx="1071504" cy="1085996"/>
              <a:chOff x="-1285754" y="-3744111"/>
              <a:chExt cx="1071483" cy="1085975"/>
            </a:xfrm>
          </p:grpSpPr>
          <p:sp>
            <p:nvSpPr>
              <p:cNvPr id="2481" name="Google Shape;2481;p53"/>
              <p:cNvSpPr/>
              <p:nvPr/>
            </p:nvSpPr>
            <p:spPr>
              <a:xfrm>
                <a:off x="-1285754" y="-3744111"/>
                <a:ext cx="1071483" cy="1085975"/>
              </a:xfrm>
              <a:custGeom>
                <a:avLst/>
                <a:gdLst/>
                <a:ahLst/>
                <a:cxnLst/>
                <a:rect l="l" t="t" r="r" b="b"/>
                <a:pathLst>
                  <a:path w="15749" h="15962" extrusionOk="0">
                    <a:moveTo>
                      <a:pt x="11075" y="104"/>
                    </a:moveTo>
                    <a:cubicBezTo>
                      <a:pt x="11097" y="126"/>
                      <a:pt x="11119" y="159"/>
                      <a:pt x="11141" y="191"/>
                    </a:cubicBezTo>
                    <a:cubicBezTo>
                      <a:pt x="11163" y="246"/>
                      <a:pt x="11185" y="312"/>
                      <a:pt x="11207" y="378"/>
                    </a:cubicBezTo>
                    <a:cubicBezTo>
                      <a:pt x="11416" y="1093"/>
                      <a:pt x="11690" y="1786"/>
                      <a:pt x="12009" y="2457"/>
                    </a:cubicBezTo>
                    <a:cubicBezTo>
                      <a:pt x="12350" y="3183"/>
                      <a:pt x="12647" y="3931"/>
                      <a:pt x="12933" y="4678"/>
                    </a:cubicBezTo>
                    <a:cubicBezTo>
                      <a:pt x="13450" y="6042"/>
                      <a:pt x="13945" y="7417"/>
                      <a:pt x="14429" y="8791"/>
                    </a:cubicBezTo>
                    <a:cubicBezTo>
                      <a:pt x="14759" y="9748"/>
                      <a:pt x="15133" y="10683"/>
                      <a:pt x="15506" y="11617"/>
                    </a:cubicBezTo>
                    <a:cubicBezTo>
                      <a:pt x="15550" y="11727"/>
                      <a:pt x="15594" y="11837"/>
                      <a:pt x="15638" y="11958"/>
                    </a:cubicBezTo>
                    <a:cubicBezTo>
                      <a:pt x="15616" y="11969"/>
                      <a:pt x="15594" y="11991"/>
                      <a:pt x="15572" y="12002"/>
                    </a:cubicBezTo>
                    <a:cubicBezTo>
                      <a:pt x="15309" y="12068"/>
                      <a:pt x="15056" y="12200"/>
                      <a:pt x="14814" y="12321"/>
                    </a:cubicBezTo>
                    <a:cubicBezTo>
                      <a:pt x="14682" y="12387"/>
                      <a:pt x="14550" y="12453"/>
                      <a:pt x="14407" y="12519"/>
                    </a:cubicBezTo>
                    <a:cubicBezTo>
                      <a:pt x="14022" y="12673"/>
                      <a:pt x="13648" y="12860"/>
                      <a:pt x="13274" y="13047"/>
                    </a:cubicBezTo>
                    <a:cubicBezTo>
                      <a:pt x="12746" y="13311"/>
                      <a:pt x="12196" y="13531"/>
                      <a:pt x="11646" y="13751"/>
                    </a:cubicBezTo>
                    <a:cubicBezTo>
                      <a:pt x="10921" y="14048"/>
                      <a:pt x="10184" y="14290"/>
                      <a:pt x="9436" y="14510"/>
                    </a:cubicBezTo>
                    <a:cubicBezTo>
                      <a:pt x="8699" y="14730"/>
                      <a:pt x="7973" y="14972"/>
                      <a:pt x="7237" y="15192"/>
                    </a:cubicBezTo>
                    <a:cubicBezTo>
                      <a:pt x="6742" y="15346"/>
                      <a:pt x="6247" y="15499"/>
                      <a:pt x="5741" y="15653"/>
                    </a:cubicBezTo>
                    <a:cubicBezTo>
                      <a:pt x="5477" y="15730"/>
                      <a:pt x="5202" y="15796"/>
                      <a:pt x="4927" y="15862"/>
                    </a:cubicBezTo>
                    <a:cubicBezTo>
                      <a:pt x="4905" y="15840"/>
                      <a:pt x="4883" y="15807"/>
                      <a:pt x="4883" y="15785"/>
                    </a:cubicBezTo>
                    <a:cubicBezTo>
                      <a:pt x="4828" y="15598"/>
                      <a:pt x="4751" y="15422"/>
                      <a:pt x="4674" y="15247"/>
                    </a:cubicBezTo>
                    <a:cubicBezTo>
                      <a:pt x="4454" y="14807"/>
                      <a:pt x="4234" y="14356"/>
                      <a:pt x="4036" y="13905"/>
                    </a:cubicBezTo>
                    <a:cubicBezTo>
                      <a:pt x="3762" y="13267"/>
                      <a:pt x="3498" y="12629"/>
                      <a:pt x="3234" y="11980"/>
                    </a:cubicBezTo>
                    <a:cubicBezTo>
                      <a:pt x="3135" y="11760"/>
                      <a:pt x="3036" y="11530"/>
                      <a:pt x="2948" y="11310"/>
                    </a:cubicBezTo>
                    <a:cubicBezTo>
                      <a:pt x="2772" y="10870"/>
                      <a:pt x="2607" y="10430"/>
                      <a:pt x="2431" y="10001"/>
                    </a:cubicBezTo>
                    <a:cubicBezTo>
                      <a:pt x="2233" y="9506"/>
                      <a:pt x="2024" y="9033"/>
                      <a:pt x="1782" y="8560"/>
                    </a:cubicBezTo>
                    <a:cubicBezTo>
                      <a:pt x="1309" y="7659"/>
                      <a:pt x="891" y="6724"/>
                      <a:pt x="517" y="5767"/>
                    </a:cubicBezTo>
                    <a:cubicBezTo>
                      <a:pt x="429" y="5536"/>
                      <a:pt x="330" y="5305"/>
                      <a:pt x="242" y="5074"/>
                    </a:cubicBezTo>
                    <a:cubicBezTo>
                      <a:pt x="187" y="4931"/>
                      <a:pt x="132" y="4777"/>
                      <a:pt x="121" y="4612"/>
                    </a:cubicBezTo>
                    <a:lnTo>
                      <a:pt x="110" y="4612"/>
                    </a:lnTo>
                    <a:cubicBezTo>
                      <a:pt x="165" y="4579"/>
                      <a:pt x="209" y="4557"/>
                      <a:pt x="253" y="4546"/>
                    </a:cubicBezTo>
                    <a:cubicBezTo>
                      <a:pt x="627" y="4425"/>
                      <a:pt x="990" y="4282"/>
                      <a:pt x="1364" y="4139"/>
                    </a:cubicBezTo>
                    <a:cubicBezTo>
                      <a:pt x="2607" y="3645"/>
                      <a:pt x="3850" y="3150"/>
                      <a:pt x="5103" y="2655"/>
                    </a:cubicBezTo>
                    <a:cubicBezTo>
                      <a:pt x="6258" y="2193"/>
                      <a:pt x="7402" y="1687"/>
                      <a:pt x="8534" y="1192"/>
                    </a:cubicBezTo>
                    <a:cubicBezTo>
                      <a:pt x="9304" y="851"/>
                      <a:pt x="10063" y="521"/>
                      <a:pt x="10822" y="180"/>
                    </a:cubicBezTo>
                    <a:cubicBezTo>
                      <a:pt x="10899" y="148"/>
                      <a:pt x="10976" y="104"/>
                      <a:pt x="11075" y="104"/>
                    </a:cubicBezTo>
                    <a:close/>
                    <a:moveTo>
                      <a:pt x="11069" y="1"/>
                    </a:moveTo>
                    <a:cubicBezTo>
                      <a:pt x="11047" y="1"/>
                      <a:pt x="11023" y="6"/>
                      <a:pt x="10998" y="16"/>
                    </a:cubicBezTo>
                    <a:cubicBezTo>
                      <a:pt x="10910" y="49"/>
                      <a:pt x="10811" y="93"/>
                      <a:pt x="10723" y="126"/>
                    </a:cubicBezTo>
                    <a:cubicBezTo>
                      <a:pt x="10063" y="422"/>
                      <a:pt x="9392" y="708"/>
                      <a:pt x="8721" y="1005"/>
                    </a:cubicBezTo>
                    <a:cubicBezTo>
                      <a:pt x="7479" y="1555"/>
                      <a:pt x="6225" y="2116"/>
                      <a:pt x="4960" y="2622"/>
                    </a:cubicBezTo>
                    <a:cubicBezTo>
                      <a:pt x="4146" y="2941"/>
                      <a:pt x="3333" y="3260"/>
                      <a:pt x="2519" y="3579"/>
                    </a:cubicBezTo>
                    <a:cubicBezTo>
                      <a:pt x="1848" y="3843"/>
                      <a:pt x="1166" y="4106"/>
                      <a:pt x="484" y="4370"/>
                    </a:cubicBezTo>
                    <a:cubicBezTo>
                      <a:pt x="352" y="4414"/>
                      <a:pt x="220" y="4469"/>
                      <a:pt x="77" y="4480"/>
                    </a:cubicBezTo>
                    <a:cubicBezTo>
                      <a:pt x="22" y="4480"/>
                      <a:pt x="1" y="4513"/>
                      <a:pt x="12" y="4579"/>
                    </a:cubicBezTo>
                    <a:cubicBezTo>
                      <a:pt x="12" y="4601"/>
                      <a:pt x="12" y="4623"/>
                      <a:pt x="22" y="4656"/>
                    </a:cubicBezTo>
                    <a:cubicBezTo>
                      <a:pt x="55" y="4832"/>
                      <a:pt x="110" y="5008"/>
                      <a:pt x="176" y="5173"/>
                    </a:cubicBezTo>
                    <a:cubicBezTo>
                      <a:pt x="308" y="5492"/>
                      <a:pt x="440" y="5811"/>
                      <a:pt x="561" y="6130"/>
                    </a:cubicBezTo>
                    <a:cubicBezTo>
                      <a:pt x="869" y="6911"/>
                      <a:pt x="1221" y="7681"/>
                      <a:pt x="1606" y="8428"/>
                    </a:cubicBezTo>
                    <a:cubicBezTo>
                      <a:pt x="1826" y="8857"/>
                      <a:pt x="2035" y="9308"/>
                      <a:pt x="2222" y="9759"/>
                    </a:cubicBezTo>
                    <a:cubicBezTo>
                      <a:pt x="2387" y="10144"/>
                      <a:pt x="2530" y="10529"/>
                      <a:pt x="2684" y="10914"/>
                    </a:cubicBezTo>
                    <a:cubicBezTo>
                      <a:pt x="3036" y="11771"/>
                      <a:pt x="3388" y="12618"/>
                      <a:pt x="3740" y="13465"/>
                    </a:cubicBezTo>
                    <a:cubicBezTo>
                      <a:pt x="3926" y="13905"/>
                      <a:pt x="4124" y="14345"/>
                      <a:pt x="4333" y="14774"/>
                    </a:cubicBezTo>
                    <a:cubicBezTo>
                      <a:pt x="4421" y="14950"/>
                      <a:pt x="4509" y="15137"/>
                      <a:pt x="4597" y="15313"/>
                    </a:cubicBezTo>
                    <a:cubicBezTo>
                      <a:pt x="4674" y="15477"/>
                      <a:pt x="4740" y="15653"/>
                      <a:pt x="4795" y="15829"/>
                    </a:cubicBezTo>
                    <a:cubicBezTo>
                      <a:pt x="4795" y="15862"/>
                      <a:pt x="4806" y="15895"/>
                      <a:pt x="4817" y="15917"/>
                    </a:cubicBezTo>
                    <a:cubicBezTo>
                      <a:pt x="4839" y="15939"/>
                      <a:pt x="4861" y="15950"/>
                      <a:pt x="4883" y="15961"/>
                    </a:cubicBezTo>
                    <a:lnTo>
                      <a:pt x="4938" y="15961"/>
                    </a:lnTo>
                    <a:cubicBezTo>
                      <a:pt x="5191" y="15895"/>
                      <a:pt x="5455" y="15840"/>
                      <a:pt x="5708" y="15763"/>
                    </a:cubicBezTo>
                    <a:cubicBezTo>
                      <a:pt x="6225" y="15609"/>
                      <a:pt x="6731" y="15455"/>
                      <a:pt x="7248" y="15291"/>
                    </a:cubicBezTo>
                    <a:cubicBezTo>
                      <a:pt x="8017" y="15060"/>
                      <a:pt x="8776" y="14807"/>
                      <a:pt x="9546" y="14576"/>
                    </a:cubicBezTo>
                    <a:cubicBezTo>
                      <a:pt x="10294" y="14356"/>
                      <a:pt x="11031" y="14103"/>
                      <a:pt x="11756" y="13817"/>
                    </a:cubicBezTo>
                    <a:cubicBezTo>
                      <a:pt x="12372" y="13575"/>
                      <a:pt x="12966" y="13322"/>
                      <a:pt x="13549" y="13014"/>
                    </a:cubicBezTo>
                    <a:cubicBezTo>
                      <a:pt x="13835" y="12871"/>
                      <a:pt x="14121" y="12761"/>
                      <a:pt x="14396" y="12629"/>
                    </a:cubicBezTo>
                    <a:cubicBezTo>
                      <a:pt x="14550" y="12552"/>
                      <a:pt x="14693" y="12486"/>
                      <a:pt x="14836" y="12420"/>
                    </a:cubicBezTo>
                    <a:cubicBezTo>
                      <a:pt x="15089" y="12299"/>
                      <a:pt x="15331" y="12167"/>
                      <a:pt x="15594" y="12090"/>
                    </a:cubicBezTo>
                    <a:cubicBezTo>
                      <a:pt x="15627" y="12079"/>
                      <a:pt x="15649" y="12068"/>
                      <a:pt x="15682" y="12057"/>
                    </a:cubicBezTo>
                    <a:cubicBezTo>
                      <a:pt x="15726" y="12024"/>
                      <a:pt x="15748" y="11980"/>
                      <a:pt x="15726" y="11936"/>
                    </a:cubicBezTo>
                    <a:cubicBezTo>
                      <a:pt x="15726" y="11903"/>
                      <a:pt x="15704" y="11881"/>
                      <a:pt x="15693" y="11848"/>
                    </a:cubicBezTo>
                    <a:cubicBezTo>
                      <a:pt x="15638" y="11683"/>
                      <a:pt x="15572" y="11519"/>
                      <a:pt x="15506" y="11354"/>
                    </a:cubicBezTo>
                    <a:cubicBezTo>
                      <a:pt x="15155" y="10463"/>
                      <a:pt x="14803" y="9572"/>
                      <a:pt x="14484" y="8670"/>
                    </a:cubicBezTo>
                    <a:cubicBezTo>
                      <a:pt x="14022" y="7329"/>
                      <a:pt x="13538" y="5987"/>
                      <a:pt x="13021" y="4656"/>
                    </a:cubicBezTo>
                    <a:cubicBezTo>
                      <a:pt x="12713" y="3832"/>
                      <a:pt x="12383" y="3018"/>
                      <a:pt x="11998" y="2215"/>
                    </a:cubicBezTo>
                    <a:cubicBezTo>
                      <a:pt x="11888" y="1962"/>
                      <a:pt x="11778" y="1709"/>
                      <a:pt x="11679" y="1456"/>
                    </a:cubicBezTo>
                    <a:cubicBezTo>
                      <a:pt x="11537" y="1093"/>
                      <a:pt x="11405" y="730"/>
                      <a:pt x="11295" y="367"/>
                    </a:cubicBezTo>
                    <a:cubicBezTo>
                      <a:pt x="11273" y="268"/>
                      <a:pt x="11240" y="180"/>
                      <a:pt x="11196" y="93"/>
                    </a:cubicBezTo>
                    <a:cubicBezTo>
                      <a:pt x="11164" y="30"/>
                      <a:pt x="11122" y="1"/>
                      <a:pt x="110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82" name="Google Shape;2482;p53"/>
              <p:cNvSpPr/>
              <p:nvPr/>
            </p:nvSpPr>
            <p:spPr>
              <a:xfrm>
                <a:off x="-1277522" y="-3737103"/>
                <a:ext cx="1055767" cy="1072232"/>
              </a:xfrm>
              <a:custGeom>
                <a:avLst/>
                <a:gdLst/>
                <a:ahLst/>
                <a:cxnLst/>
                <a:rect l="l" t="t" r="r" b="b"/>
                <a:pathLst>
                  <a:path w="15518" h="15760" extrusionOk="0">
                    <a:moveTo>
                      <a:pt x="10151" y="1870"/>
                    </a:moveTo>
                    <a:cubicBezTo>
                      <a:pt x="10162" y="1903"/>
                      <a:pt x="10184" y="1936"/>
                      <a:pt x="10195" y="1958"/>
                    </a:cubicBezTo>
                    <a:cubicBezTo>
                      <a:pt x="10283" y="2134"/>
                      <a:pt x="10360" y="2310"/>
                      <a:pt x="10448" y="2497"/>
                    </a:cubicBezTo>
                    <a:cubicBezTo>
                      <a:pt x="10492" y="2585"/>
                      <a:pt x="10547" y="2684"/>
                      <a:pt x="10591" y="2794"/>
                    </a:cubicBezTo>
                    <a:cubicBezTo>
                      <a:pt x="11108" y="4047"/>
                      <a:pt x="11547" y="5323"/>
                      <a:pt x="12053" y="6588"/>
                    </a:cubicBezTo>
                    <a:cubicBezTo>
                      <a:pt x="12284" y="7149"/>
                      <a:pt x="12493" y="7731"/>
                      <a:pt x="12713" y="8303"/>
                    </a:cubicBezTo>
                    <a:cubicBezTo>
                      <a:pt x="12856" y="8699"/>
                      <a:pt x="13021" y="9084"/>
                      <a:pt x="13208" y="9469"/>
                    </a:cubicBezTo>
                    <a:cubicBezTo>
                      <a:pt x="13395" y="9854"/>
                      <a:pt x="13582" y="10261"/>
                      <a:pt x="13736" y="10668"/>
                    </a:cubicBezTo>
                    <a:cubicBezTo>
                      <a:pt x="13758" y="10723"/>
                      <a:pt x="13769" y="10778"/>
                      <a:pt x="13802" y="10844"/>
                    </a:cubicBezTo>
                    <a:cubicBezTo>
                      <a:pt x="13142" y="11141"/>
                      <a:pt x="12504" y="11427"/>
                      <a:pt x="11866" y="11712"/>
                    </a:cubicBezTo>
                    <a:cubicBezTo>
                      <a:pt x="11811" y="11690"/>
                      <a:pt x="11822" y="11635"/>
                      <a:pt x="11822" y="11602"/>
                    </a:cubicBezTo>
                    <a:cubicBezTo>
                      <a:pt x="11778" y="11218"/>
                      <a:pt x="11745" y="10844"/>
                      <a:pt x="11745" y="10459"/>
                    </a:cubicBezTo>
                    <a:cubicBezTo>
                      <a:pt x="11745" y="9975"/>
                      <a:pt x="11756" y="9491"/>
                      <a:pt x="11756" y="8996"/>
                    </a:cubicBezTo>
                    <a:cubicBezTo>
                      <a:pt x="11756" y="8875"/>
                      <a:pt x="11756" y="8754"/>
                      <a:pt x="11745" y="8633"/>
                    </a:cubicBezTo>
                    <a:cubicBezTo>
                      <a:pt x="11745" y="8556"/>
                      <a:pt x="11734" y="8468"/>
                      <a:pt x="11712" y="8391"/>
                    </a:cubicBezTo>
                    <a:cubicBezTo>
                      <a:pt x="11701" y="8336"/>
                      <a:pt x="11690" y="8292"/>
                      <a:pt x="11668" y="8248"/>
                    </a:cubicBezTo>
                    <a:cubicBezTo>
                      <a:pt x="11626" y="8164"/>
                      <a:pt x="11570" y="8124"/>
                      <a:pt x="11504" y="8124"/>
                    </a:cubicBezTo>
                    <a:cubicBezTo>
                      <a:pt x="11467" y="8124"/>
                      <a:pt x="11426" y="8137"/>
                      <a:pt x="11383" y="8160"/>
                    </a:cubicBezTo>
                    <a:cubicBezTo>
                      <a:pt x="11328" y="8193"/>
                      <a:pt x="11273" y="8237"/>
                      <a:pt x="11229" y="8281"/>
                    </a:cubicBezTo>
                    <a:cubicBezTo>
                      <a:pt x="11152" y="8380"/>
                      <a:pt x="11064" y="8479"/>
                      <a:pt x="11009" y="8589"/>
                    </a:cubicBezTo>
                    <a:cubicBezTo>
                      <a:pt x="10877" y="8831"/>
                      <a:pt x="10745" y="9073"/>
                      <a:pt x="10635" y="9315"/>
                    </a:cubicBezTo>
                    <a:cubicBezTo>
                      <a:pt x="10492" y="9601"/>
                      <a:pt x="10360" y="9898"/>
                      <a:pt x="10217" y="10184"/>
                    </a:cubicBezTo>
                    <a:cubicBezTo>
                      <a:pt x="10118" y="10382"/>
                      <a:pt x="10019" y="10580"/>
                      <a:pt x="9920" y="10767"/>
                    </a:cubicBezTo>
                    <a:cubicBezTo>
                      <a:pt x="9854" y="10888"/>
                      <a:pt x="9766" y="10998"/>
                      <a:pt x="9689" y="11108"/>
                    </a:cubicBezTo>
                    <a:cubicBezTo>
                      <a:pt x="9645" y="11163"/>
                      <a:pt x="9590" y="11207"/>
                      <a:pt x="9524" y="11251"/>
                    </a:cubicBezTo>
                    <a:cubicBezTo>
                      <a:pt x="9489" y="11277"/>
                      <a:pt x="9456" y="11289"/>
                      <a:pt x="9426" y="11289"/>
                    </a:cubicBezTo>
                    <a:cubicBezTo>
                      <a:pt x="9379" y="11289"/>
                      <a:pt x="9337" y="11260"/>
                      <a:pt x="9304" y="11207"/>
                    </a:cubicBezTo>
                    <a:cubicBezTo>
                      <a:pt x="9271" y="11141"/>
                      <a:pt x="9238" y="11086"/>
                      <a:pt x="9227" y="11020"/>
                    </a:cubicBezTo>
                    <a:cubicBezTo>
                      <a:pt x="9194" y="10888"/>
                      <a:pt x="9172" y="10756"/>
                      <a:pt x="9161" y="10613"/>
                    </a:cubicBezTo>
                    <a:cubicBezTo>
                      <a:pt x="9139" y="10272"/>
                      <a:pt x="9161" y="9931"/>
                      <a:pt x="9205" y="9590"/>
                    </a:cubicBezTo>
                    <a:cubicBezTo>
                      <a:pt x="9381" y="8127"/>
                      <a:pt x="9777" y="6720"/>
                      <a:pt x="10294" y="5356"/>
                    </a:cubicBezTo>
                    <a:cubicBezTo>
                      <a:pt x="10349" y="5213"/>
                      <a:pt x="10404" y="5070"/>
                      <a:pt x="10448" y="4927"/>
                    </a:cubicBezTo>
                    <a:cubicBezTo>
                      <a:pt x="10470" y="4872"/>
                      <a:pt x="10481" y="4817"/>
                      <a:pt x="10481" y="4762"/>
                    </a:cubicBezTo>
                    <a:cubicBezTo>
                      <a:pt x="10481" y="4728"/>
                      <a:pt x="10447" y="4700"/>
                      <a:pt x="10417" y="4700"/>
                    </a:cubicBezTo>
                    <a:cubicBezTo>
                      <a:pt x="10408" y="4700"/>
                      <a:pt x="10400" y="4702"/>
                      <a:pt x="10393" y="4707"/>
                    </a:cubicBezTo>
                    <a:cubicBezTo>
                      <a:pt x="10360" y="4740"/>
                      <a:pt x="10316" y="4773"/>
                      <a:pt x="10294" y="4806"/>
                    </a:cubicBezTo>
                    <a:cubicBezTo>
                      <a:pt x="10206" y="4916"/>
                      <a:pt x="10129" y="5026"/>
                      <a:pt x="10052" y="5147"/>
                    </a:cubicBezTo>
                    <a:cubicBezTo>
                      <a:pt x="9887" y="5411"/>
                      <a:pt x="9755" y="5686"/>
                      <a:pt x="9623" y="5972"/>
                    </a:cubicBezTo>
                    <a:cubicBezTo>
                      <a:pt x="9315" y="6643"/>
                      <a:pt x="9073" y="7347"/>
                      <a:pt x="8853" y="8050"/>
                    </a:cubicBezTo>
                    <a:cubicBezTo>
                      <a:pt x="8644" y="8710"/>
                      <a:pt x="8457" y="9359"/>
                      <a:pt x="8259" y="10008"/>
                    </a:cubicBezTo>
                    <a:cubicBezTo>
                      <a:pt x="8149" y="10371"/>
                      <a:pt x="8028" y="10734"/>
                      <a:pt x="7874" y="11086"/>
                    </a:cubicBezTo>
                    <a:cubicBezTo>
                      <a:pt x="7819" y="11229"/>
                      <a:pt x="7753" y="11361"/>
                      <a:pt x="7687" y="11492"/>
                    </a:cubicBezTo>
                    <a:cubicBezTo>
                      <a:pt x="7643" y="11569"/>
                      <a:pt x="7589" y="11635"/>
                      <a:pt x="7534" y="11712"/>
                    </a:cubicBezTo>
                    <a:cubicBezTo>
                      <a:pt x="7501" y="11745"/>
                      <a:pt x="7457" y="11778"/>
                      <a:pt x="7413" y="11811"/>
                    </a:cubicBezTo>
                    <a:cubicBezTo>
                      <a:pt x="7380" y="11830"/>
                      <a:pt x="7348" y="11839"/>
                      <a:pt x="7316" y="11839"/>
                    </a:cubicBezTo>
                    <a:cubicBezTo>
                      <a:pt x="7271" y="11839"/>
                      <a:pt x="7226" y="11821"/>
                      <a:pt x="7182" y="11789"/>
                    </a:cubicBezTo>
                    <a:cubicBezTo>
                      <a:pt x="7116" y="11723"/>
                      <a:pt x="7072" y="11646"/>
                      <a:pt x="7050" y="11569"/>
                    </a:cubicBezTo>
                    <a:cubicBezTo>
                      <a:pt x="6984" y="11405"/>
                      <a:pt x="6962" y="11240"/>
                      <a:pt x="6940" y="11075"/>
                    </a:cubicBezTo>
                    <a:cubicBezTo>
                      <a:pt x="6896" y="10657"/>
                      <a:pt x="6918" y="10239"/>
                      <a:pt x="6951" y="9832"/>
                    </a:cubicBezTo>
                    <a:cubicBezTo>
                      <a:pt x="6995" y="9425"/>
                      <a:pt x="7039" y="9029"/>
                      <a:pt x="7094" y="8633"/>
                    </a:cubicBezTo>
                    <a:cubicBezTo>
                      <a:pt x="7182" y="8006"/>
                      <a:pt x="7314" y="7369"/>
                      <a:pt x="7457" y="6753"/>
                    </a:cubicBezTo>
                    <a:cubicBezTo>
                      <a:pt x="7600" y="6181"/>
                      <a:pt x="7753" y="5609"/>
                      <a:pt x="7896" y="5048"/>
                    </a:cubicBezTo>
                    <a:cubicBezTo>
                      <a:pt x="7918" y="4938"/>
                      <a:pt x="7940" y="4828"/>
                      <a:pt x="7962" y="4729"/>
                    </a:cubicBezTo>
                    <a:cubicBezTo>
                      <a:pt x="7973" y="4685"/>
                      <a:pt x="7962" y="4641"/>
                      <a:pt x="7951" y="4597"/>
                    </a:cubicBezTo>
                    <a:cubicBezTo>
                      <a:pt x="7951" y="4582"/>
                      <a:pt x="7924" y="4566"/>
                      <a:pt x="7900" y="4566"/>
                    </a:cubicBezTo>
                    <a:cubicBezTo>
                      <a:pt x="7890" y="4566"/>
                      <a:pt x="7881" y="4569"/>
                      <a:pt x="7874" y="4575"/>
                    </a:cubicBezTo>
                    <a:cubicBezTo>
                      <a:pt x="7841" y="4597"/>
                      <a:pt x="7808" y="4630"/>
                      <a:pt x="7786" y="4663"/>
                    </a:cubicBezTo>
                    <a:cubicBezTo>
                      <a:pt x="7731" y="4751"/>
                      <a:pt x="7676" y="4850"/>
                      <a:pt x="7621" y="4938"/>
                    </a:cubicBezTo>
                    <a:cubicBezTo>
                      <a:pt x="7435" y="5301"/>
                      <a:pt x="7292" y="5675"/>
                      <a:pt x="7160" y="6049"/>
                    </a:cubicBezTo>
                    <a:cubicBezTo>
                      <a:pt x="6863" y="6896"/>
                      <a:pt x="6632" y="7753"/>
                      <a:pt x="6445" y="8633"/>
                    </a:cubicBezTo>
                    <a:cubicBezTo>
                      <a:pt x="6280" y="9403"/>
                      <a:pt x="6159" y="10184"/>
                      <a:pt x="6038" y="10965"/>
                    </a:cubicBezTo>
                    <a:cubicBezTo>
                      <a:pt x="5939" y="11591"/>
                      <a:pt x="5840" y="12218"/>
                      <a:pt x="5697" y="12834"/>
                    </a:cubicBezTo>
                    <a:cubicBezTo>
                      <a:pt x="5631" y="13131"/>
                      <a:pt x="5554" y="13417"/>
                      <a:pt x="5444" y="13703"/>
                    </a:cubicBezTo>
                    <a:cubicBezTo>
                      <a:pt x="5411" y="13780"/>
                      <a:pt x="5378" y="13868"/>
                      <a:pt x="5345" y="13934"/>
                    </a:cubicBezTo>
                    <a:cubicBezTo>
                      <a:pt x="5338" y="13935"/>
                      <a:pt x="5331" y="13936"/>
                      <a:pt x="5325" y="13936"/>
                    </a:cubicBezTo>
                    <a:cubicBezTo>
                      <a:pt x="5290" y="13936"/>
                      <a:pt x="5289" y="13909"/>
                      <a:pt x="5279" y="13890"/>
                    </a:cubicBezTo>
                    <a:cubicBezTo>
                      <a:pt x="5213" y="13758"/>
                      <a:pt x="5147" y="13626"/>
                      <a:pt x="5092" y="13494"/>
                    </a:cubicBezTo>
                    <a:cubicBezTo>
                      <a:pt x="4905" y="13032"/>
                      <a:pt x="4729" y="12570"/>
                      <a:pt x="4542" y="12097"/>
                    </a:cubicBezTo>
                    <a:cubicBezTo>
                      <a:pt x="4509" y="12031"/>
                      <a:pt x="4487" y="11965"/>
                      <a:pt x="4465" y="11899"/>
                    </a:cubicBezTo>
                    <a:cubicBezTo>
                      <a:pt x="4135" y="11097"/>
                      <a:pt x="3816" y="10294"/>
                      <a:pt x="3487" y="9480"/>
                    </a:cubicBezTo>
                    <a:cubicBezTo>
                      <a:pt x="3278" y="8963"/>
                      <a:pt x="3047" y="8457"/>
                      <a:pt x="2794" y="7951"/>
                    </a:cubicBezTo>
                    <a:cubicBezTo>
                      <a:pt x="2409" y="7193"/>
                      <a:pt x="2068" y="6423"/>
                      <a:pt x="1738" y="5631"/>
                    </a:cubicBezTo>
                    <a:cubicBezTo>
                      <a:pt x="1727" y="5598"/>
                      <a:pt x="1716" y="5565"/>
                      <a:pt x="1705" y="5532"/>
                    </a:cubicBezTo>
                    <a:cubicBezTo>
                      <a:pt x="1738" y="5510"/>
                      <a:pt x="1771" y="5488"/>
                      <a:pt x="1804" y="5477"/>
                    </a:cubicBezTo>
                    <a:cubicBezTo>
                      <a:pt x="2420" y="5235"/>
                      <a:pt x="3014" y="4949"/>
                      <a:pt x="3597" y="4641"/>
                    </a:cubicBezTo>
                    <a:cubicBezTo>
                      <a:pt x="4916" y="3948"/>
                      <a:pt x="6280" y="3355"/>
                      <a:pt x="7665" y="2816"/>
                    </a:cubicBezTo>
                    <a:cubicBezTo>
                      <a:pt x="8402" y="2530"/>
                      <a:pt x="9150" y="2255"/>
                      <a:pt x="9898" y="1969"/>
                    </a:cubicBezTo>
                    <a:cubicBezTo>
                      <a:pt x="9975" y="1936"/>
                      <a:pt x="10063" y="1903"/>
                      <a:pt x="10151" y="1870"/>
                    </a:cubicBezTo>
                    <a:close/>
                    <a:moveTo>
                      <a:pt x="7830" y="4773"/>
                    </a:moveTo>
                    <a:cubicBezTo>
                      <a:pt x="7841" y="4850"/>
                      <a:pt x="7841" y="4850"/>
                      <a:pt x="7841" y="4883"/>
                    </a:cubicBezTo>
                    <a:cubicBezTo>
                      <a:pt x="7764" y="5169"/>
                      <a:pt x="7687" y="5455"/>
                      <a:pt x="7611" y="5741"/>
                    </a:cubicBezTo>
                    <a:cubicBezTo>
                      <a:pt x="7402" y="6533"/>
                      <a:pt x="7215" y="7336"/>
                      <a:pt x="7083" y="8149"/>
                    </a:cubicBezTo>
                    <a:cubicBezTo>
                      <a:pt x="6951" y="8853"/>
                      <a:pt x="6863" y="9568"/>
                      <a:pt x="6830" y="10283"/>
                    </a:cubicBezTo>
                    <a:cubicBezTo>
                      <a:pt x="6819" y="10624"/>
                      <a:pt x="6819" y="10965"/>
                      <a:pt x="6885" y="11306"/>
                    </a:cubicBezTo>
                    <a:cubicBezTo>
                      <a:pt x="6907" y="11416"/>
                      <a:pt x="6940" y="11525"/>
                      <a:pt x="6973" y="11635"/>
                    </a:cubicBezTo>
                    <a:cubicBezTo>
                      <a:pt x="7006" y="11701"/>
                      <a:pt x="7039" y="11767"/>
                      <a:pt x="7094" y="11822"/>
                    </a:cubicBezTo>
                    <a:cubicBezTo>
                      <a:pt x="7155" y="11896"/>
                      <a:pt x="7231" y="11932"/>
                      <a:pt x="7308" y="11932"/>
                    </a:cubicBezTo>
                    <a:cubicBezTo>
                      <a:pt x="7369" y="11932"/>
                      <a:pt x="7431" y="11910"/>
                      <a:pt x="7490" y="11866"/>
                    </a:cubicBezTo>
                    <a:cubicBezTo>
                      <a:pt x="7556" y="11811"/>
                      <a:pt x="7621" y="11756"/>
                      <a:pt x="7665" y="11690"/>
                    </a:cubicBezTo>
                    <a:cubicBezTo>
                      <a:pt x="7731" y="11580"/>
                      <a:pt x="7797" y="11470"/>
                      <a:pt x="7863" y="11350"/>
                    </a:cubicBezTo>
                    <a:cubicBezTo>
                      <a:pt x="7995" y="11075"/>
                      <a:pt x="8094" y="10800"/>
                      <a:pt x="8193" y="10514"/>
                    </a:cubicBezTo>
                    <a:cubicBezTo>
                      <a:pt x="8369" y="9931"/>
                      <a:pt x="8545" y="9359"/>
                      <a:pt x="8721" y="8776"/>
                    </a:cubicBezTo>
                    <a:cubicBezTo>
                      <a:pt x="8952" y="8039"/>
                      <a:pt x="9183" y="7292"/>
                      <a:pt x="9469" y="6566"/>
                    </a:cubicBezTo>
                    <a:cubicBezTo>
                      <a:pt x="9623" y="6170"/>
                      <a:pt x="9799" y="5796"/>
                      <a:pt x="9997" y="5422"/>
                    </a:cubicBezTo>
                    <a:cubicBezTo>
                      <a:pt x="10085" y="5279"/>
                      <a:pt x="10173" y="5136"/>
                      <a:pt x="10261" y="4993"/>
                    </a:cubicBezTo>
                    <a:cubicBezTo>
                      <a:pt x="10272" y="4960"/>
                      <a:pt x="10305" y="4938"/>
                      <a:pt x="10349" y="4883"/>
                    </a:cubicBezTo>
                    <a:lnTo>
                      <a:pt x="10349" y="4894"/>
                    </a:lnTo>
                    <a:cubicBezTo>
                      <a:pt x="10338" y="4949"/>
                      <a:pt x="10338" y="4982"/>
                      <a:pt x="10327" y="5004"/>
                    </a:cubicBezTo>
                    <a:cubicBezTo>
                      <a:pt x="10250" y="5224"/>
                      <a:pt x="10173" y="5433"/>
                      <a:pt x="10085" y="5653"/>
                    </a:cubicBezTo>
                    <a:cubicBezTo>
                      <a:pt x="9755" y="6555"/>
                      <a:pt x="9491" y="7479"/>
                      <a:pt x="9293" y="8424"/>
                    </a:cubicBezTo>
                    <a:cubicBezTo>
                      <a:pt x="9194" y="8930"/>
                      <a:pt x="9117" y="9447"/>
                      <a:pt x="9073" y="9964"/>
                    </a:cubicBezTo>
                    <a:cubicBezTo>
                      <a:pt x="9062" y="10272"/>
                      <a:pt x="9051" y="10569"/>
                      <a:pt x="9095" y="10866"/>
                    </a:cubicBezTo>
                    <a:cubicBezTo>
                      <a:pt x="9117" y="10954"/>
                      <a:pt x="9139" y="11053"/>
                      <a:pt x="9172" y="11141"/>
                    </a:cubicBezTo>
                    <a:cubicBezTo>
                      <a:pt x="9183" y="11196"/>
                      <a:pt x="9216" y="11240"/>
                      <a:pt x="9249" y="11284"/>
                    </a:cubicBezTo>
                    <a:cubicBezTo>
                      <a:pt x="9299" y="11347"/>
                      <a:pt x="9362" y="11379"/>
                      <a:pt x="9430" y="11379"/>
                    </a:cubicBezTo>
                    <a:cubicBezTo>
                      <a:pt x="9467" y="11379"/>
                      <a:pt x="9507" y="11369"/>
                      <a:pt x="9546" y="11350"/>
                    </a:cubicBezTo>
                    <a:cubicBezTo>
                      <a:pt x="9601" y="11317"/>
                      <a:pt x="9656" y="11273"/>
                      <a:pt x="9700" y="11229"/>
                    </a:cubicBezTo>
                    <a:cubicBezTo>
                      <a:pt x="9788" y="11130"/>
                      <a:pt x="9876" y="11031"/>
                      <a:pt x="9942" y="10921"/>
                    </a:cubicBezTo>
                    <a:cubicBezTo>
                      <a:pt x="10052" y="10734"/>
                      <a:pt x="10151" y="10536"/>
                      <a:pt x="10250" y="10338"/>
                    </a:cubicBezTo>
                    <a:cubicBezTo>
                      <a:pt x="10404" y="10030"/>
                      <a:pt x="10547" y="9711"/>
                      <a:pt x="10690" y="9392"/>
                    </a:cubicBezTo>
                    <a:cubicBezTo>
                      <a:pt x="10800" y="9172"/>
                      <a:pt x="10921" y="8941"/>
                      <a:pt x="11042" y="8721"/>
                    </a:cubicBezTo>
                    <a:cubicBezTo>
                      <a:pt x="11108" y="8600"/>
                      <a:pt x="11185" y="8490"/>
                      <a:pt x="11273" y="8380"/>
                    </a:cubicBezTo>
                    <a:cubicBezTo>
                      <a:pt x="11317" y="8314"/>
                      <a:pt x="11372" y="8270"/>
                      <a:pt x="11449" y="8237"/>
                    </a:cubicBezTo>
                    <a:cubicBezTo>
                      <a:pt x="11466" y="8229"/>
                      <a:pt x="11483" y="8224"/>
                      <a:pt x="11499" y="8224"/>
                    </a:cubicBezTo>
                    <a:cubicBezTo>
                      <a:pt x="11525" y="8224"/>
                      <a:pt x="11549" y="8237"/>
                      <a:pt x="11569" y="8270"/>
                    </a:cubicBezTo>
                    <a:cubicBezTo>
                      <a:pt x="11591" y="8303"/>
                      <a:pt x="11613" y="8347"/>
                      <a:pt x="11624" y="8391"/>
                    </a:cubicBezTo>
                    <a:cubicBezTo>
                      <a:pt x="11635" y="8490"/>
                      <a:pt x="11657" y="8578"/>
                      <a:pt x="11657" y="8677"/>
                    </a:cubicBezTo>
                    <a:cubicBezTo>
                      <a:pt x="11657" y="8919"/>
                      <a:pt x="11657" y="9172"/>
                      <a:pt x="11646" y="9425"/>
                    </a:cubicBezTo>
                    <a:cubicBezTo>
                      <a:pt x="11635" y="10041"/>
                      <a:pt x="11646" y="10657"/>
                      <a:pt x="11690" y="11273"/>
                    </a:cubicBezTo>
                    <a:cubicBezTo>
                      <a:pt x="11701" y="11438"/>
                      <a:pt x="11723" y="11602"/>
                      <a:pt x="11734" y="11756"/>
                    </a:cubicBezTo>
                    <a:cubicBezTo>
                      <a:pt x="11690" y="11811"/>
                      <a:pt x="11635" y="11822"/>
                      <a:pt x="11591" y="11844"/>
                    </a:cubicBezTo>
                    <a:cubicBezTo>
                      <a:pt x="10800" y="12174"/>
                      <a:pt x="10008" y="12504"/>
                      <a:pt x="9216" y="12834"/>
                    </a:cubicBezTo>
                    <a:cubicBezTo>
                      <a:pt x="8710" y="13054"/>
                      <a:pt x="8204" y="13263"/>
                      <a:pt x="7698" y="13461"/>
                    </a:cubicBezTo>
                    <a:cubicBezTo>
                      <a:pt x="7149" y="13670"/>
                      <a:pt x="6588" y="13868"/>
                      <a:pt x="6038" y="14077"/>
                    </a:cubicBezTo>
                    <a:cubicBezTo>
                      <a:pt x="5906" y="14132"/>
                      <a:pt x="5774" y="14187"/>
                      <a:pt x="5631" y="14242"/>
                    </a:cubicBezTo>
                    <a:cubicBezTo>
                      <a:pt x="5620" y="14253"/>
                      <a:pt x="5598" y="14264"/>
                      <a:pt x="5576" y="14275"/>
                    </a:cubicBezTo>
                    <a:cubicBezTo>
                      <a:pt x="5555" y="14282"/>
                      <a:pt x="5538" y="14285"/>
                      <a:pt x="5522" y="14285"/>
                    </a:cubicBezTo>
                    <a:cubicBezTo>
                      <a:pt x="5489" y="14285"/>
                      <a:pt x="5467" y="14268"/>
                      <a:pt x="5444" y="14231"/>
                    </a:cubicBezTo>
                    <a:cubicBezTo>
                      <a:pt x="5411" y="14187"/>
                      <a:pt x="5389" y="14143"/>
                      <a:pt x="5367" y="14099"/>
                    </a:cubicBezTo>
                    <a:cubicBezTo>
                      <a:pt x="5422" y="13989"/>
                      <a:pt x="5466" y="13901"/>
                      <a:pt x="5510" y="13791"/>
                    </a:cubicBezTo>
                    <a:cubicBezTo>
                      <a:pt x="5620" y="13538"/>
                      <a:pt x="5686" y="13263"/>
                      <a:pt x="5752" y="12988"/>
                    </a:cubicBezTo>
                    <a:cubicBezTo>
                      <a:pt x="5873" y="12515"/>
                      <a:pt x="5961" y="12020"/>
                      <a:pt x="6038" y="11536"/>
                    </a:cubicBezTo>
                    <a:cubicBezTo>
                      <a:pt x="6181" y="10679"/>
                      <a:pt x="6302" y="9810"/>
                      <a:pt x="6478" y="8952"/>
                    </a:cubicBezTo>
                    <a:cubicBezTo>
                      <a:pt x="6698" y="7863"/>
                      <a:pt x="6984" y="6775"/>
                      <a:pt x="7380" y="5730"/>
                    </a:cubicBezTo>
                    <a:cubicBezTo>
                      <a:pt x="7479" y="5466"/>
                      <a:pt x="7600" y="5202"/>
                      <a:pt x="7731" y="4949"/>
                    </a:cubicBezTo>
                    <a:cubicBezTo>
                      <a:pt x="7753" y="4894"/>
                      <a:pt x="7786" y="4839"/>
                      <a:pt x="7830" y="4773"/>
                    </a:cubicBezTo>
                    <a:close/>
                    <a:moveTo>
                      <a:pt x="10965" y="1"/>
                    </a:moveTo>
                    <a:cubicBezTo>
                      <a:pt x="10866" y="1"/>
                      <a:pt x="10789" y="45"/>
                      <a:pt x="10701" y="77"/>
                    </a:cubicBezTo>
                    <a:cubicBezTo>
                      <a:pt x="9942" y="418"/>
                      <a:pt x="9183" y="748"/>
                      <a:pt x="8424" y="1089"/>
                    </a:cubicBezTo>
                    <a:cubicBezTo>
                      <a:pt x="7281" y="1595"/>
                      <a:pt x="6137" y="2090"/>
                      <a:pt x="4982" y="2552"/>
                    </a:cubicBezTo>
                    <a:cubicBezTo>
                      <a:pt x="3740" y="3058"/>
                      <a:pt x="2486" y="3542"/>
                      <a:pt x="1243" y="4036"/>
                    </a:cubicBezTo>
                    <a:cubicBezTo>
                      <a:pt x="869" y="4179"/>
                      <a:pt x="506" y="4322"/>
                      <a:pt x="132" y="4443"/>
                    </a:cubicBezTo>
                    <a:cubicBezTo>
                      <a:pt x="88" y="4454"/>
                      <a:pt x="44" y="4487"/>
                      <a:pt x="0" y="4509"/>
                    </a:cubicBezTo>
                    <a:cubicBezTo>
                      <a:pt x="22" y="4674"/>
                      <a:pt x="66" y="4828"/>
                      <a:pt x="121" y="4971"/>
                    </a:cubicBezTo>
                    <a:cubicBezTo>
                      <a:pt x="209" y="5202"/>
                      <a:pt x="308" y="5433"/>
                      <a:pt x="396" y="5664"/>
                    </a:cubicBezTo>
                    <a:cubicBezTo>
                      <a:pt x="770" y="6621"/>
                      <a:pt x="1188" y="7556"/>
                      <a:pt x="1661" y="8468"/>
                    </a:cubicBezTo>
                    <a:cubicBezTo>
                      <a:pt x="1903" y="8930"/>
                      <a:pt x="2123" y="9414"/>
                      <a:pt x="2310" y="9898"/>
                    </a:cubicBezTo>
                    <a:cubicBezTo>
                      <a:pt x="2486" y="10327"/>
                      <a:pt x="2651" y="10767"/>
                      <a:pt x="2827" y="11207"/>
                    </a:cubicBezTo>
                    <a:cubicBezTo>
                      <a:pt x="2926" y="11427"/>
                      <a:pt x="3014" y="11657"/>
                      <a:pt x="3113" y="11877"/>
                    </a:cubicBezTo>
                    <a:cubicBezTo>
                      <a:pt x="3377" y="12526"/>
                      <a:pt x="3641" y="13164"/>
                      <a:pt x="3915" y="13802"/>
                    </a:cubicBezTo>
                    <a:cubicBezTo>
                      <a:pt x="4113" y="14264"/>
                      <a:pt x="4344" y="14704"/>
                      <a:pt x="4553" y="15144"/>
                    </a:cubicBezTo>
                    <a:cubicBezTo>
                      <a:pt x="4630" y="15319"/>
                      <a:pt x="4707" y="15495"/>
                      <a:pt x="4762" y="15682"/>
                    </a:cubicBezTo>
                    <a:cubicBezTo>
                      <a:pt x="4773" y="15704"/>
                      <a:pt x="4784" y="15737"/>
                      <a:pt x="4806" y="15759"/>
                    </a:cubicBezTo>
                    <a:cubicBezTo>
                      <a:pt x="5081" y="15693"/>
                      <a:pt x="5356" y="15627"/>
                      <a:pt x="5631" y="15550"/>
                    </a:cubicBezTo>
                    <a:cubicBezTo>
                      <a:pt x="6126" y="15396"/>
                      <a:pt x="6621" y="15243"/>
                      <a:pt x="7116" y="15089"/>
                    </a:cubicBezTo>
                    <a:cubicBezTo>
                      <a:pt x="7852" y="14869"/>
                      <a:pt x="8578" y="14627"/>
                      <a:pt x="9315" y="14407"/>
                    </a:cubicBezTo>
                    <a:cubicBezTo>
                      <a:pt x="10063" y="14187"/>
                      <a:pt x="10811" y="13945"/>
                      <a:pt x="11525" y="13648"/>
                    </a:cubicBezTo>
                    <a:cubicBezTo>
                      <a:pt x="12075" y="13428"/>
                      <a:pt x="12636" y="13219"/>
                      <a:pt x="13164" y="12944"/>
                    </a:cubicBezTo>
                    <a:cubicBezTo>
                      <a:pt x="13527" y="12757"/>
                      <a:pt x="13901" y="12570"/>
                      <a:pt x="14286" y="12416"/>
                    </a:cubicBezTo>
                    <a:cubicBezTo>
                      <a:pt x="14429" y="12350"/>
                      <a:pt x="14561" y="12284"/>
                      <a:pt x="14693" y="12218"/>
                    </a:cubicBezTo>
                    <a:cubicBezTo>
                      <a:pt x="14946" y="12097"/>
                      <a:pt x="15188" y="11965"/>
                      <a:pt x="15451" y="11899"/>
                    </a:cubicBezTo>
                    <a:cubicBezTo>
                      <a:pt x="15473" y="11888"/>
                      <a:pt x="15495" y="11866"/>
                      <a:pt x="15517" y="11855"/>
                    </a:cubicBezTo>
                    <a:cubicBezTo>
                      <a:pt x="15473" y="11734"/>
                      <a:pt x="15429" y="11624"/>
                      <a:pt x="15385" y="11514"/>
                    </a:cubicBezTo>
                    <a:cubicBezTo>
                      <a:pt x="15012" y="10580"/>
                      <a:pt x="14638" y="9645"/>
                      <a:pt x="14308" y="8688"/>
                    </a:cubicBezTo>
                    <a:cubicBezTo>
                      <a:pt x="13824" y="7314"/>
                      <a:pt x="13329" y="5939"/>
                      <a:pt x="12812" y="4575"/>
                    </a:cubicBezTo>
                    <a:cubicBezTo>
                      <a:pt x="12526" y="3828"/>
                      <a:pt x="12229" y="3080"/>
                      <a:pt x="11888" y="2354"/>
                    </a:cubicBezTo>
                    <a:cubicBezTo>
                      <a:pt x="11569" y="1683"/>
                      <a:pt x="11295" y="990"/>
                      <a:pt x="11086" y="275"/>
                    </a:cubicBezTo>
                    <a:cubicBezTo>
                      <a:pt x="11064" y="209"/>
                      <a:pt x="11042" y="143"/>
                      <a:pt x="11020" y="88"/>
                    </a:cubicBezTo>
                    <a:cubicBezTo>
                      <a:pt x="11009" y="56"/>
                      <a:pt x="10976" y="23"/>
                      <a:pt x="109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83" name="Google Shape;2483;p53"/>
              <p:cNvSpPr/>
              <p:nvPr/>
            </p:nvSpPr>
            <p:spPr>
              <a:xfrm>
                <a:off x="-1161522" y="-3609878"/>
                <a:ext cx="823019" cy="820774"/>
              </a:xfrm>
              <a:custGeom>
                <a:avLst/>
                <a:gdLst/>
                <a:ahLst/>
                <a:cxnLst/>
                <a:rect l="l" t="t" r="r" b="b"/>
                <a:pathLst>
                  <a:path w="12097" h="12064" extrusionOk="0">
                    <a:moveTo>
                      <a:pt x="8446" y="0"/>
                    </a:moveTo>
                    <a:cubicBezTo>
                      <a:pt x="8358" y="33"/>
                      <a:pt x="8270" y="66"/>
                      <a:pt x="8193" y="99"/>
                    </a:cubicBezTo>
                    <a:cubicBezTo>
                      <a:pt x="7445" y="374"/>
                      <a:pt x="6697" y="649"/>
                      <a:pt x="5960" y="946"/>
                    </a:cubicBezTo>
                    <a:cubicBezTo>
                      <a:pt x="4575" y="1474"/>
                      <a:pt x="3211" y="2078"/>
                      <a:pt x="1892" y="2771"/>
                    </a:cubicBezTo>
                    <a:cubicBezTo>
                      <a:pt x="1309" y="3079"/>
                      <a:pt x="715" y="3365"/>
                      <a:pt x="99" y="3607"/>
                    </a:cubicBezTo>
                    <a:cubicBezTo>
                      <a:pt x="66" y="3618"/>
                      <a:pt x="33" y="3640"/>
                      <a:pt x="0" y="3651"/>
                    </a:cubicBezTo>
                    <a:cubicBezTo>
                      <a:pt x="11" y="3695"/>
                      <a:pt x="22" y="3728"/>
                      <a:pt x="33" y="3761"/>
                    </a:cubicBezTo>
                    <a:cubicBezTo>
                      <a:pt x="363" y="4542"/>
                      <a:pt x="704" y="5323"/>
                      <a:pt x="1078" y="6081"/>
                    </a:cubicBezTo>
                    <a:cubicBezTo>
                      <a:pt x="1331" y="6576"/>
                      <a:pt x="1573" y="7093"/>
                      <a:pt x="1782" y="7610"/>
                    </a:cubicBezTo>
                    <a:cubicBezTo>
                      <a:pt x="2111" y="8413"/>
                      <a:pt x="2430" y="9216"/>
                      <a:pt x="2760" y="10029"/>
                    </a:cubicBezTo>
                    <a:cubicBezTo>
                      <a:pt x="2782" y="10095"/>
                      <a:pt x="2804" y="10161"/>
                      <a:pt x="2837" y="10227"/>
                    </a:cubicBezTo>
                    <a:cubicBezTo>
                      <a:pt x="3024" y="10689"/>
                      <a:pt x="3200" y="11162"/>
                      <a:pt x="3387" y="11624"/>
                    </a:cubicBezTo>
                    <a:cubicBezTo>
                      <a:pt x="3442" y="11756"/>
                      <a:pt x="3508" y="11888"/>
                      <a:pt x="3574" y="12020"/>
                    </a:cubicBezTo>
                    <a:cubicBezTo>
                      <a:pt x="3585" y="12042"/>
                      <a:pt x="3585" y="12064"/>
                      <a:pt x="3640" y="12064"/>
                    </a:cubicBezTo>
                    <a:cubicBezTo>
                      <a:pt x="3662" y="11987"/>
                      <a:pt x="3706" y="11910"/>
                      <a:pt x="3739" y="11833"/>
                    </a:cubicBezTo>
                    <a:cubicBezTo>
                      <a:pt x="3849" y="11547"/>
                      <a:pt x="3926" y="11261"/>
                      <a:pt x="3992" y="10964"/>
                    </a:cubicBezTo>
                    <a:cubicBezTo>
                      <a:pt x="4135" y="10348"/>
                      <a:pt x="4234" y="9721"/>
                      <a:pt x="4322" y="9095"/>
                    </a:cubicBezTo>
                    <a:cubicBezTo>
                      <a:pt x="4443" y="8314"/>
                      <a:pt x="4575" y="7533"/>
                      <a:pt x="4740" y="6752"/>
                    </a:cubicBezTo>
                    <a:cubicBezTo>
                      <a:pt x="4927" y="5883"/>
                      <a:pt x="5158" y="5015"/>
                      <a:pt x="5455" y="4179"/>
                    </a:cubicBezTo>
                    <a:cubicBezTo>
                      <a:pt x="5587" y="3794"/>
                      <a:pt x="5730" y="3420"/>
                      <a:pt x="5916" y="3068"/>
                    </a:cubicBezTo>
                    <a:cubicBezTo>
                      <a:pt x="5971" y="2969"/>
                      <a:pt x="6026" y="2881"/>
                      <a:pt x="6081" y="2782"/>
                    </a:cubicBezTo>
                    <a:cubicBezTo>
                      <a:pt x="6103" y="2749"/>
                      <a:pt x="6136" y="2727"/>
                      <a:pt x="6169" y="2694"/>
                    </a:cubicBezTo>
                    <a:cubicBezTo>
                      <a:pt x="6173" y="2692"/>
                      <a:pt x="6179" y="2691"/>
                      <a:pt x="6184" y="2691"/>
                    </a:cubicBezTo>
                    <a:cubicBezTo>
                      <a:pt x="6210" y="2691"/>
                      <a:pt x="6246" y="2709"/>
                      <a:pt x="6246" y="2727"/>
                    </a:cubicBezTo>
                    <a:cubicBezTo>
                      <a:pt x="6257" y="2771"/>
                      <a:pt x="6268" y="2815"/>
                      <a:pt x="6257" y="2848"/>
                    </a:cubicBezTo>
                    <a:cubicBezTo>
                      <a:pt x="6235" y="2958"/>
                      <a:pt x="6213" y="3068"/>
                      <a:pt x="6191" y="3167"/>
                    </a:cubicBezTo>
                    <a:cubicBezTo>
                      <a:pt x="6037" y="3739"/>
                      <a:pt x="5895" y="4311"/>
                      <a:pt x="5752" y="4883"/>
                    </a:cubicBezTo>
                    <a:cubicBezTo>
                      <a:pt x="5598" y="5499"/>
                      <a:pt x="5477" y="6125"/>
                      <a:pt x="5389" y="6763"/>
                    </a:cubicBezTo>
                    <a:cubicBezTo>
                      <a:pt x="5334" y="7159"/>
                      <a:pt x="5290" y="7555"/>
                      <a:pt x="5246" y="7951"/>
                    </a:cubicBezTo>
                    <a:cubicBezTo>
                      <a:pt x="5213" y="8369"/>
                      <a:pt x="5191" y="8787"/>
                      <a:pt x="5235" y="9205"/>
                    </a:cubicBezTo>
                    <a:cubicBezTo>
                      <a:pt x="5257" y="9370"/>
                      <a:pt x="5279" y="9535"/>
                      <a:pt x="5334" y="9688"/>
                    </a:cubicBezTo>
                    <a:cubicBezTo>
                      <a:pt x="5367" y="9776"/>
                      <a:pt x="5411" y="9853"/>
                      <a:pt x="5477" y="9908"/>
                    </a:cubicBezTo>
                    <a:cubicBezTo>
                      <a:pt x="5520" y="9946"/>
                      <a:pt x="5564" y="9966"/>
                      <a:pt x="5608" y="9966"/>
                    </a:cubicBezTo>
                    <a:cubicBezTo>
                      <a:pt x="5641" y="9966"/>
                      <a:pt x="5674" y="9954"/>
                      <a:pt x="5708" y="9930"/>
                    </a:cubicBezTo>
                    <a:cubicBezTo>
                      <a:pt x="5752" y="9908"/>
                      <a:pt x="5796" y="9875"/>
                      <a:pt x="5829" y="9831"/>
                    </a:cubicBezTo>
                    <a:cubicBezTo>
                      <a:pt x="5884" y="9765"/>
                      <a:pt x="5938" y="9699"/>
                      <a:pt x="5971" y="9622"/>
                    </a:cubicBezTo>
                    <a:cubicBezTo>
                      <a:pt x="6048" y="9491"/>
                      <a:pt x="6114" y="9348"/>
                      <a:pt x="6169" y="9216"/>
                    </a:cubicBezTo>
                    <a:cubicBezTo>
                      <a:pt x="6323" y="8864"/>
                      <a:pt x="6433" y="8501"/>
                      <a:pt x="6554" y="8138"/>
                    </a:cubicBezTo>
                    <a:cubicBezTo>
                      <a:pt x="6752" y="7489"/>
                      <a:pt x="6939" y="6829"/>
                      <a:pt x="7148" y="6180"/>
                    </a:cubicBezTo>
                    <a:cubicBezTo>
                      <a:pt x="7368" y="5477"/>
                      <a:pt x="7610" y="4773"/>
                      <a:pt x="7918" y="4091"/>
                    </a:cubicBezTo>
                    <a:cubicBezTo>
                      <a:pt x="8050" y="3816"/>
                      <a:pt x="8182" y="3541"/>
                      <a:pt x="8347" y="3277"/>
                    </a:cubicBezTo>
                    <a:cubicBezTo>
                      <a:pt x="8413" y="3156"/>
                      <a:pt x="8501" y="3046"/>
                      <a:pt x="8578" y="2936"/>
                    </a:cubicBezTo>
                    <a:cubicBezTo>
                      <a:pt x="8611" y="2892"/>
                      <a:pt x="8644" y="2870"/>
                      <a:pt x="8688" y="2837"/>
                    </a:cubicBezTo>
                    <a:cubicBezTo>
                      <a:pt x="8695" y="2832"/>
                      <a:pt x="8703" y="2830"/>
                      <a:pt x="8712" y="2830"/>
                    </a:cubicBezTo>
                    <a:cubicBezTo>
                      <a:pt x="8742" y="2830"/>
                      <a:pt x="8776" y="2858"/>
                      <a:pt x="8776" y="2892"/>
                    </a:cubicBezTo>
                    <a:cubicBezTo>
                      <a:pt x="8776" y="2947"/>
                      <a:pt x="8765" y="3002"/>
                      <a:pt x="8743" y="3057"/>
                    </a:cubicBezTo>
                    <a:cubicBezTo>
                      <a:pt x="8699" y="3200"/>
                      <a:pt x="8644" y="3343"/>
                      <a:pt x="8589" y="3486"/>
                    </a:cubicBezTo>
                    <a:cubicBezTo>
                      <a:pt x="8072" y="4850"/>
                      <a:pt x="7676" y="6257"/>
                      <a:pt x="7500" y="7720"/>
                    </a:cubicBezTo>
                    <a:cubicBezTo>
                      <a:pt x="7456" y="8061"/>
                      <a:pt x="7434" y="8402"/>
                      <a:pt x="7456" y="8743"/>
                    </a:cubicBezTo>
                    <a:cubicBezTo>
                      <a:pt x="7467" y="8875"/>
                      <a:pt x="7489" y="9007"/>
                      <a:pt x="7522" y="9139"/>
                    </a:cubicBezTo>
                    <a:cubicBezTo>
                      <a:pt x="7533" y="9205"/>
                      <a:pt x="7566" y="9271"/>
                      <a:pt x="7599" y="9326"/>
                    </a:cubicBezTo>
                    <a:cubicBezTo>
                      <a:pt x="7633" y="9386"/>
                      <a:pt x="7674" y="9413"/>
                      <a:pt x="7721" y="9413"/>
                    </a:cubicBezTo>
                    <a:cubicBezTo>
                      <a:pt x="7752" y="9413"/>
                      <a:pt x="7785" y="9402"/>
                      <a:pt x="7819" y="9381"/>
                    </a:cubicBezTo>
                    <a:cubicBezTo>
                      <a:pt x="7885" y="9337"/>
                      <a:pt x="7940" y="9282"/>
                      <a:pt x="7984" y="9227"/>
                    </a:cubicBezTo>
                    <a:cubicBezTo>
                      <a:pt x="8061" y="9128"/>
                      <a:pt x="8149" y="9018"/>
                      <a:pt x="8215" y="8897"/>
                    </a:cubicBezTo>
                    <a:cubicBezTo>
                      <a:pt x="8314" y="8710"/>
                      <a:pt x="8413" y="8512"/>
                      <a:pt x="8512" y="8314"/>
                    </a:cubicBezTo>
                    <a:cubicBezTo>
                      <a:pt x="8655" y="8028"/>
                      <a:pt x="8787" y="7731"/>
                      <a:pt x="8919" y="7434"/>
                    </a:cubicBezTo>
                    <a:cubicBezTo>
                      <a:pt x="9040" y="7192"/>
                      <a:pt x="9172" y="6961"/>
                      <a:pt x="9304" y="6719"/>
                    </a:cubicBezTo>
                    <a:cubicBezTo>
                      <a:pt x="9359" y="6609"/>
                      <a:pt x="9447" y="6510"/>
                      <a:pt x="9524" y="6411"/>
                    </a:cubicBezTo>
                    <a:cubicBezTo>
                      <a:pt x="9568" y="6356"/>
                      <a:pt x="9623" y="6323"/>
                      <a:pt x="9678" y="6290"/>
                    </a:cubicBezTo>
                    <a:cubicBezTo>
                      <a:pt x="9721" y="6262"/>
                      <a:pt x="9762" y="6249"/>
                      <a:pt x="9800" y="6249"/>
                    </a:cubicBezTo>
                    <a:cubicBezTo>
                      <a:pt x="9866" y="6249"/>
                      <a:pt x="9921" y="6290"/>
                      <a:pt x="9963" y="6367"/>
                    </a:cubicBezTo>
                    <a:cubicBezTo>
                      <a:pt x="9985" y="6411"/>
                      <a:pt x="9996" y="6466"/>
                      <a:pt x="10007" y="6521"/>
                    </a:cubicBezTo>
                    <a:cubicBezTo>
                      <a:pt x="10029" y="6598"/>
                      <a:pt x="10040" y="6686"/>
                      <a:pt x="10040" y="6763"/>
                    </a:cubicBezTo>
                    <a:cubicBezTo>
                      <a:pt x="10051" y="6884"/>
                      <a:pt x="10051" y="7005"/>
                      <a:pt x="10051" y="7126"/>
                    </a:cubicBezTo>
                    <a:cubicBezTo>
                      <a:pt x="10051" y="7610"/>
                      <a:pt x="10040" y="8105"/>
                      <a:pt x="10040" y="8589"/>
                    </a:cubicBezTo>
                    <a:cubicBezTo>
                      <a:pt x="10040" y="8974"/>
                      <a:pt x="10073" y="9348"/>
                      <a:pt x="10106" y="9732"/>
                    </a:cubicBezTo>
                    <a:cubicBezTo>
                      <a:pt x="10117" y="9765"/>
                      <a:pt x="10106" y="9809"/>
                      <a:pt x="10161" y="9842"/>
                    </a:cubicBezTo>
                    <a:cubicBezTo>
                      <a:pt x="10799" y="9557"/>
                      <a:pt x="11437" y="9271"/>
                      <a:pt x="12097" y="8974"/>
                    </a:cubicBezTo>
                    <a:lnTo>
                      <a:pt x="12086" y="8974"/>
                    </a:lnTo>
                    <a:cubicBezTo>
                      <a:pt x="12064" y="8897"/>
                      <a:pt x="12053" y="8842"/>
                      <a:pt x="12031" y="8787"/>
                    </a:cubicBezTo>
                    <a:cubicBezTo>
                      <a:pt x="11877" y="8380"/>
                      <a:pt x="11690" y="7984"/>
                      <a:pt x="11503" y="7588"/>
                    </a:cubicBezTo>
                    <a:cubicBezTo>
                      <a:pt x="11316" y="7214"/>
                      <a:pt x="11151" y="6829"/>
                      <a:pt x="11008" y="6433"/>
                    </a:cubicBezTo>
                    <a:cubicBezTo>
                      <a:pt x="10788" y="5861"/>
                      <a:pt x="10579" y="5279"/>
                      <a:pt x="10348" y="4707"/>
                    </a:cubicBezTo>
                    <a:cubicBezTo>
                      <a:pt x="9842" y="3453"/>
                      <a:pt x="9403" y="2166"/>
                      <a:pt x="8886" y="913"/>
                    </a:cubicBezTo>
                    <a:cubicBezTo>
                      <a:pt x="8842" y="814"/>
                      <a:pt x="8787" y="715"/>
                      <a:pt x="8743" y="616"/>
                    </a:cubicBezTo>
                    <a:cubicBezTo>
                      <a:pt x="8655" y="440"/>
                      <a:pt x="8578" y="264"/>
                      <a:pt x="8490" y="88"/>
                    </a:cubicBezTo>
                    <a:cubicBezTo>
                      <a:pt x="8479" y="55"/>
                      <a:pt x="8457" y="33"/>
                      <a:pt x="84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84" name="Google Shape;2484;p53"/>
              <p:cNvSpPr/>
              <p:nvPr/>
            </p:nvSpPr>
            <p:spPr>
              <a:xfrm>
                <a:off x="-912378" y="-3412372"/>
                <a:ext cx="433247" cy="646673"/>
              </a:xfrm>
              <a:custGeom>
                <a:avLst/>
                <a:gdLst/>
                <a:ahLst/>
                <a:cxnLst/>
                <a:rect l="l" t="t" r="r" b="b"/>
                <a:pathLst>
                  <a:path w="6368" h="9505" extrusionOk="0">
                    <a:moveTo>
                      <a:pt x="2463" y="0"/>
                    </a:moveTo>
                    <a:cubicBezTo>
                      <a:pt x="2419" y="66"/>
                      <a:pt x="2386" y="110"/>
                      <a:pt x="2364" y="165"/>
                    </a:cubicBezTo>
                    <a:cubicBezTo>
                      <a:pt x="2222" y="418"/>
                      <a:pt x="2112" y="682"/>
                      <a:pt x="2013" y="957"/>
                    </a:cubicBezTo>
                    <a:cubicBezTo>
                      <a:pt x="1617" y="2002"/>
                      <a:pt x="1331" y="3079"/>
                      <a:pt x="1111" y="4179"/>
                    </a:cubicBezTo>
                    <a:cubicBezTo>
                      <a:pt x="935" y="5037"/>
                      <a:pt x="803" y="5895"/>
                      <a:pt x="671" y="6763"/>
                    </a:cubicBezTo>
                    <a:cubicBezTo>
                      <a:pt x="594" y="7247"/>
                      <a:pt x="506" y="7731"/>
                      <a:pt x="385" y="8215"/>
                    </a:cubicBezTo>
                    <a:cubicBezTo>
                      <a:pt x="319" y="8490"/>
                      <a:pt x="253" y="8754"/>
                      <a:pt x="143" y="9018"/>
                    </a:cubicBezTo>
                    <a:cubicBezTo>
                      <a:pt x="99" y="9117"/>
                      <a:pt x="55" y="9216"/>
                      <a:pt x="0" y="9326"/>
                    </a:cubicBezTo>
                    <a:cubicBezTo>
                      <a:pt x="22" y="9370"/>
                      <a:pt x="44" y="9414"/>
                      <a:pt x="77" y="9458"/>
                    </a:cubicBezTo>
                    <a:cubicBezTo>
                      <a:pt x="97" y="9491"/>
                      <a:pt x="117" y="9504"/>
                      <a:pt x="145" y="9504"/>
                    </a:cubicBezTo>
                    <a:cubicBezTo>
                      <a:pt x="163" y="9504"/>
                      <a:pt x="183" y="9499"/>
                      <a:pt x="209" y="9491"/>
                    </a:cubicBezTo>
                    <a:cubicBezTo>
                      <a:pt x="231" y="9491"/>
                      <a:pt x="253" y="9480"/>
                      <a:pt x="264" y="9469"/>
                    </a:cubicBezTo>
                    <a:cubicBezTo>
                      <a:pt x="396" y="9414"/>
                      <a:pt x="539" y="9348"/>
                      <a:pt x="671" y="9304"/>
                    </a:cubicBezTo>
                    <a:cubicBezTo>
                      <a:pt x="1221" y="9095"/>
                      <a:pt x="1782" y="8897"/>
                      <a:pt x="2331" y="8677"/>
                    </a:cubicBezTo>
                    <a:cubicBezTo>
                      <a:pt x="2837" y="8479"/>
                      <a:pt x="3343" y="8270"/>
                      <a:pt x="3849" y="8061"/>
                    </a:cubicBezTo>
                    <a:cubicBezTo>
                      <a:pt x="4641" y="7731"/>
                      <a:pt x="5433" y="7401"/>
                      <a:pt x="6224" y="7060"/>
                    </a:cubicBezTo>
                    <a:cubicBezTo>
                      <a:pt x="6268" y="7038"/>
                      <a:pt x="6334" y="7027"/>
                      <a:pt x="6367" y="6972"/>
                    </a:cubicBezTo>
                    <a:cubicBezTo>
                      <a:pt x="6356" y="6818"/>
                      <a:pt x="6334" y="6665"/>
                      <a:pt x="6323" y="6500"/>
                    </a:cubicBezTo>
                    <a:cubicBezTo>
                      <a:pt x="6279" y="5884"/>
                      <a:pt x="6268" y="5257"/>
                      <a:pt x="6279" y="4641"/>
                    </a:cubicBezTo>
                    <a:cubicBezTo>
                      <a:pt x="6290" y="4388"/>
                      <a:pt x="6290" y="4146"/>
                      <a:pt x="6290" y="3893"/>
                    </a:cubicBezTo>
                    <a:cubicBezTo>
                      <a:pt x="6290" y="3805"/>
                      <a:pt x="6268" y="3706"/>
                      <a:pt x="6257" y="3618"/>
                    </a:cubicBezTo>
                    <a:cubicBezTo>
                      <a:pt x="6246" y="3574"/>
                      <a:pt x="6224" y="3530"/>
                      <a:pt x="6202" y="3486"/>
                    </a:cubicBezTo>
                    <a:cubicBezTo>
                      <a:pt x="6180" y="3457"/>
                      <a:pt x="6154" y="3442"/>
                      <a:pt x="6125" y="3442"/>
                    </a:cubicBezTo>
                    <a:cubicBezTo>
                      <a:pt x="6111" y="3442"/>
                      <a:pt x="6096" y="3446"/>
                      <a:pt x="6082" y="3453"/>
                    </a:cubicBezTo>
                    <a:cubicBezTo>
                      <a:pt x="6005" y="3486"/>
                      <a:pt x="5950" y="3541"/>
                      <a:pt x="5906" y="3607"/>
                    </a:cubicBezTo>
                    <a:cubicBezTo>
                      <a:pt x="5818" y="3706"/>
                      <a:pt x="5741" y="3816"/>
                      <a:pt x="5675" y="3937"/>
                    </a:cubicBezTo>
                    <a:cubicBezTo>
                      <a:pt x="5554" y="4157"/>
                      <a:pt x="5433" y="4388"/>
                      <a:pt x="5323" y="4619"/>
                    </a:cubicBezTo>
                    <a:cubicBezTo>
                      <a:pt x="5180" y="4927"/>
                      <a:pt x="5037" y="5246"/>
                      <a:pt x="4883" y="5565"/>
                    </a:cubicBezTo>
                    <a:cubicBezTo>
                      <a:pt x="4784" y="5763"/>
                      <a:pt x="4685" y="5950"/>
                      <a:pt x="4575" y="6137"/>
                    </a:cubicBezTo>
                    <a:cubicBezTo>
                      <a:pt x="4509" y="6247"/>
                      <a:pt x="4421" y="6357"/>
                      <a:pt x="4333" y="6445"/>
                    </a:cubicBezTo>
                    <a:cubicBezTo>
                      <a:pt x="4289" y="6500"/>
                      <a:pt x="4234" y="6544"/>
                      <a:pt x="4179" y="6577"/>
                    </a:cubicBezTo>
                    <a:cubicBezTo>
                      <a:pt x="4140" y="6596"/>
                      <a:pt x="4100" y="6606"/>
                      <a:pt x="4063" y="6606"/>
                    </a:cubicBezTo>
                    <a:cubicBezTo>
                      <a:pt x="3995" y="6606"/>
                      <a:pt x="3932" y="6574"/>
                      <a:pt x="3882" y="6511"/>
                    </a:cubicBezTo>
                    <a:cubicBezTo>
                      <a:pt x="3849" y="6467"/>
                      <a:pt x="3816" y="6412"/>
                      <a:pt x="3805" y="6357"/>
                    </a:cubicBezTo>
                    <a:cubicBezTo>
                      <a:pt x="3772" y="6269"/>
                      <a:pt x="3750" y="6181"/>
                      <a:pt x="3728" y="6093"/>
                    </a:cubicBezTo>
                    <a:cubicBezTo>
                      <a:pt x="3684" y="5785"/>
                      <a:pt x="3695" y="5488"/>
                      <a:pt x="3706" y="5191"/>
                    </a:cubicBezTo>
                    <a:cubicBezTo>
                      <a:pt x="3750" y="4674"/>
                      <a:pt x="3827" y="4157"/>
                      <a:pt x="3926" y="3640"/>
                    </a:cubicBezTo>
                    <a:cubicBezTo>
                      <a:pt x="4124" y="2706"/>
                      <a:pt x="4388" y="1782"/>
                      <a:pt x="4718" y="880"/>
                    </a:cubicBezTo>
                    <a:cubicBezTo>
                      <a:pt x="4806" y="660"/>
                      <a:pt x="4883" y="451"/>
                      <a:pt x="4960" y="231"/>
                    </a:cubicBezTo>
                    <a:cubicBezTo>
                      <a:pt x="4971" y="209"/>
                      <a:pt x="4971" y="176"/>
                      <a:pt x="4982" y="110"/>
                    </a:cubicBezTo>
                    <a:lnTo>
                      <a:pt x="4982" y="110"/>
                    </a:lnTo>
                    <a:cubicBezTo>
                      <a:pt x="4938" y="165"/>
                      <a:pt x="4905" y="187"/>
                      <a:pt x="4894" y="220"/>
                    </a:cubicBezTo>
                    <a:cubicBezTo>
                      <a:pt x="4806" y="352"/>
                      <a:pt x="4718" y="495"/>
                      <a:pt x="4630" y="638"/>
                    </a:cubicBezTo>
                    <a:cubicBezTo>
                      <a:pt x="4432" y="1012"/>
                      <a:pt x="4267" y="1397"/>
                      <a:pt x="4102" y="1793"/>
                    </a:cubicBezTo>
                    <a:cubicBezTo>
                      <a:pt x="3816" y="2508"/>
                      <a:pt x="3574" y="3255"/>
                      <a:pt x="3354" y="4003"/>
                    </a:cubicBezTo>
                    <a:cubicBezTo>
                      <a:pt x="3178" y="4575"/>
                      <a:pt x="3002" y="5158"/>
                      <a:pt x="2826" y="5730"/>
                    </a:cubicBezTo>
                    <a:cubicBezTo>
                      <a:pt x="2727" y="6016"/>
                      <a:pt x="2628" y="6302"/>
                      <a:pt x="2496" y="6577"/>
                    </a:cubicBezTo>
                    <a:cubicBezTo>
                      <a:pt x="2430" y="6686"/>
                      <a:pt x="2364" y="6796"/>
                      <a:pt x="2298" y="6906"/>
                    </a:cubicBezTo>
                    <a:cubicBezTo>
                      <a:pt x="2254" y="6972"/>
                      <a:pt x="2189" y="7038"/>
                      <a:pt x="2123" y="7082"/>
                    </a:cubicBezTo>
                    <a:cubicBezTo>
                      <a:pt x="2064" y="7131"/>
                      <a:pt x="2002" y="7154"/>
                      <a:pt x="1941" y="7154"/>
                    </a:cubicBezTo>
                    <a:cubicBezTo>
                      <a:pt x="1863" y="7154"/>
                      <a:pt x="1788" y="7117"/>
                      <a:pt x="1727" y="7049"/>
                    </a:cubicBezTo>
                    <a:cubicBezTo>
                      <a:pt x="1672" y="6983"/>
                      <a:pt x="1639" y="6928"/>
                      <a:pt x="1606" y="6862"/>
                    </a:cubicBezTo>
                    <a:cubicBezTo>
                      <a:pt x="1573" y="6752"/>
                      <a:pt x="1540" y="6643"/>
                      <a:pt x="1518" y="6533"/>
                    </a:cubicBezTo>
                    <a:cubicBezTo>
                      <a:pt x="1452" y="6192"/>
                      <a:pt x="1441" y="5851"/>
                      <a:pt x="1463" y="5510"/>
                    </a:cubicBezTo>
                    <a:cubicBezTo>
                      <a:pt x="1496" y="4784"/>
                      <a:pt x="1584" y="4080"/>
                      <a:pt x="1716" y="3365"/>
                    </a:cubicBezTo>
                    <a:cubicBezTo>
                      <a:pt x="1848" y="2563"/>
                      <a:pt x="2035" y="1760"/>
                      <a:pt x="2244" y="968"/>
                    </a:cubicBezTo>
                    <a:cubicBezTo>
                      <a:pt x="2320" y="682"/>
                      <a:pt x="2397" y="396"/>
                      <a:pt x="2474" y="110"/>
                    </a:cubicBezTo>
                    <a:cubicBezTo>
                      <a:pt x="2474" y="77"/>
                      <a:pt x="2474" y="77"/>
                      <a:pt x="24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485" name="Google Shape;2485;p53"/>
            <p:cNvGrpSpPr/>
            <p:nvPr/>
          </p:nvGrpSpPr>
          <p:grpSpPr>
            <a:xfrm>
              <a:off x="-351204" y="-2901361"/>
              <a:ext cx="1071483" cy="1085975"/>
              <a:chOff x="-1285754" y="-3744111"/>
              <a:chExt cx="1071483" cy="1085975"/>
            </a:xfrm>
          </p:grpSpPr>
          <p:sp>
            <p:nvSpPr>
              <p:cNvPr id="2486" name="Google Shape;2486;p53"/>
              <p:cNvSpPr/>
              <p:nvPr/>
            </p:nvSpPr>
            <p:spPr>
              <a:xfrm>
                <a:off x="-1285754" y="-3744111"/>
                <a:ext cx="1071483" cy="1085975"/>
              </a:xfrm>
              <a:custGeom>
                <a:avLst/>
                <a:gdLst/>
                <a:ahLst/>
                <a:cxnLst/>
                <a:rect l="l" t="t" r="r" b="b"/>
                <a:pathLst>
                  <a:path w="15749" h="15962" extrusionOk="0">
                    <a:moveTo>
                      <a:pt x="11075" y="104"/>
                    </a:moveTo>
                    <a:cubicBezTo>
                      <a:pt x="11097" y="126"/>
                      <a:pt x="11119" y="159"/>
                      <a:pt x="11141" y="191"/>
                    </a:cubicBezTo>
                    <a:cubicBezTo>
                      <a:pt x="11163" y="246"/>
                      <a:pt x="11185" y="312"/>
                      <a:pt x="11207" y="378"/>
                    </a:cubicBezTo>
                    <a:cubicBezTo>
                      <a:pt x="11416" y="1093"/>
                      <a:pt x="11690" y="1786"/>
                      <a:pt x="12009" y="2457"/>
                    </a:cubicBezTo>
                    <a:cubicBezTo>
                      <a:pt x="12350" y="3183"/>
                      <a:pt x="12647" y="3931"/>
                      <a:pt x="12933" y="4678"/>
                    </a:cubicBezTo>
                    <a:cubicBezTo>
                      <a:pt x="13450" y="6042"/>
                      <a:pt x="13945" y="7417"/>
                      <a:pt x="14429" y="8791"/>
                    </a:cubicBezTo>
                    <a:cubicBezTo>
                      <a:pt x="14759" y="9748"/>
                      <a:pt x="15133" y="10683"/>
                      <a:pt x="15506" y="11617"/>
                    </a:cubicBezTo>
                    <a:cubicBezTo>
                      <a:pt x="15550" y="11727"/>
                      <a:pt x="15594" y="11837"/>
                      <a:pt x="15638" y="11958"/>
                    </a:cubicBezTo>
                    <a:cubicBezTo>
                      <a:pt x="15616" y="11969"/>
                      <a:pt x="15594" y="11991"/>
                      <a:pt x="15572" y="12002"/>
                    </a:cubicBezTo>
                    <a:cubicBezTo>
                      <a:pt x="15309" y="12068"/>
                      <a:pt x="15056" y="12200"/>
                      <a:pt x="14814" y="12321"/>
                    </a:cubicBezTo>
                    <a:cubicBezTo>
                      <a:pt x="14682" y="12387"/>
                      <a:pt x="14550" y="12453"/>
                      <a:pt x="14407" y="12519"/>
                    </a:cubicBezTo>
                    <a:cubicBezTo>
                      <a:pt x="14022" y="12673"/>
                      <a:pt x="13648" y="12860"/>
                      <a:pt x="13274" y="13047"/>
                    </a:cubicBezTo>
                    <a:cubicBezTo>
                      <a:pt x="12746" y="13311"/>
                      <a:pt x="12196" y="13531"/>
                      <a:pt x="11646" y="13751"/>
                    </a:cubicBezTo>
                    <a:cubicBezTo>
                      <a:pt x="10921" y="14048"/>
                      <a:pt x="10184" y="14290"/>
                      <a:pt x="9436" y="14510"/>
                    </a:cubicBezTo>
                    <a:cubicBezTo>
                      <a:pt x="8699" y="14730"/>
                      <a:pt x="7973" y="14972"/>
                      <a:pt x="7237" y="15192"/>
                    </a:cubicBezTo>
                    <a:cubicBezTo>
                      <a:pt x="6742" y="15346"/>
                      <a:pt x="6247" y="15499"/>
                      <a:pt x="5741" y="15653"/>
                    </a:cubicBezTo>
                    <a:cubicBezTo>
                      <a:pt x="5477" y="15730"/>
                      <a:pt x="5202" y="15796"/>
                      <a:pt x="4927" y="15862"/>
                    </a:cubicBezTo>
                    <a:cubicBezTo>
                      <a:pt x="4905" y="15840"/>
                      <a:pt x="4883" y="15807"/>
                      <a:pt x="4883" y="15785"/>
                    </a:cubicBezTo>
                    <a:cubicBezTo>
                      <a:pt x="4828" y="15598"/>
                      <a:pt x="4751" y="15422"/>
                      <a:pt x="4674" y="15247"/>
                    </a:cubicBezTo>
                    <a:cubicBezTo>
                      <a:pt x="4454" y="14807"/>
                      <a:pt x="4234" y="14356"/>
                      <a:pt x="4036" y="13905"/>
                    </a:cubicBezTo>
                    <a:cubicBezTo>
                      <a:pt x="3762" y="13267"/>
                      <a:pt x="3498" y="12629"/>
                      <a:pt x="3234" y="11980"/>
                    </a:cubicBezTo>
                    <a:cubicBezTo>
                      <a:pt x="3135" y="11760"/>
                      <a:pt x="3036" y="11530"/>
                      <a:pt x="2948" y="11310"/>
                    </a:cubicBezTo>
                    <a:cubicBezTo>
                      <a:pt x="2772" y="10870"/>
                      <a:pt x="2607" y="10430"/>
                      <a:pt x="2431" y="10001"/>
                    </a:cubicBezTo>
                    <a:cubicBezTo>
                      <a:pt x="2233" y="9506"/>
                      <a:pt x="2024" y="9033"/>
                      <a:pt x="1782" y="8560"/>
                    </a:cubicBezTo>
                    <a:cubicBezTo>
                      <a:pt x="1309" y="7659"/>
                      <a:pt x="891" y="6724"/>
                      <a:pt x="517" y="5767"/>
                    </a:cubicBezTo>
                    <a:cubicBezTo>
                      <a:pt x="429" y="5536"/>
                      <a:pt x="330" y="5305"/>
                      <a:pt x="242" y="5074"/>
                    </a:cubicBezTo>
                    <a:cubicBezTo>
                      <a:pt x="187" y="4931"/>
                      <a:pt x="132" y="4777"/>
                      <a:pt x="121" y="4612"/>
                    </a:cubicBezTo>
                    <a:lnTo>
                      <a:pt x="110" y="4612"/>
                    </a:lnTo>
                    <a:cubicBezTo>
                      <a:pt x="165" y="4579"/>
                      <a:pt x="209" y="4557"/>
                      <a:pt x="253" y="4546"/>
                    </a:cubicBezTo>
                    <a:cubicBezTo>
                      <a:pt x="627" y="4425"/>
                      <a:pt x="990" y="4282"/>
                      <a:pt x="1364" y="4139"/>
                    </a:cubicBezTo>
                    <a:cubicBezTo>
                      <a:pt x="2607" y="3645"/>
                      <a:pt x="3850" y="3150"/>
                      <a:pt x="5103" y="2655"/>
                    </a:cubicBezTo>
                    <a:cubicBezTo>
                      <a:pt x="6258" y="2193"/>
                      <a:pt x="7402" y="1687"/>
                      <a:pt x="8534" y="1192"/>
                    </a:cubicBezTo>
                    <a:cubicBezTo>
                      <a:pt x="9304" y="851"/>
                      <a:pt x="10063" y="521"/>
                      <a:pt x="10822" y="180"/>
                    </a:cubicBezTo>
                    <a:cubicBezTo>
                      <a:pt x="10899" y="148"/>
                      <a:pt x="10976" y="104"/>
                      <a:pt x="11075" y="104"/>
                    </a:cubicBezTo>
                    <a:close/>
                    <a:moveTo>
                      <a:pt x="11069" y="1"/>
                    </a:moveTo>
                    <a:cubicBezTo>
                      <a:pt x="11047" y="1"/>
                      <a:pt x="11023" y="6"/>
                      <a:pt x="10998" y="16"/>
                    </a:cubicBezTo>
                    <a:cubicBezTo>
                      <a:pt x="10910" y="49"/>
                      <a:pt x="10811" y="93"/>
                      <a:pt x="10723" y="126"/>
                    </a:cubicBezTo>
                    <a:cubicBezTo>
                      <a:pt x="10063" y="422"/>
                      <a:pt x="9392" y="708"/>
                      <a:pt x="8721" y="1005"/>
                    </a:cubicBezTo>
                    <a:cubicBezTo>
                      <a:pt x="7479" y="1555"/>
                      <a:pt x="6225" y="2116"/>
                      <a:pt x="4960" y="2622"/>
                    </a:cubicBezTo>
                    <a:cubicBezTo>
                      <a:pt x="4146" y="2941"/>
                      <a:pt x="3333" y="3260"/>
                      <a:pt x="2519" y="3579"/>
                    </a:cubicBezTo>
                    <a:cubicBezTo>
                      <a:pt x="1848" y="3843"/>
                      <a:pt x="1166" y="4106"/>
                      <a:pt x="484" y="4370"/>
                    </a:cubicBezTo>
                    <a:cubicBezTo>
                      <a:pt x="352" y="4414"/>
                      <a:pt x="220" y="4469"/>
                      <a:pt x="77" y="4480"/>
                    </a:cubicBezTo>
                    <a:cubicBezTo>
                      <a:pt x="22" y="4480"/>
                      <a:pt x="1" y="4513"/>
                      <a:pt x="12" y="4579"/>
                    </a:cubicBezTo>
                    <a:cubicBezTo>
                      <a:pt x="12" y="4601"/>
                      <a:pt x="12" y="4623"/>
                      <a:pt x="22" y="4656"/>
                    </a:cubicBezTo>
                    <a:cubicBezTo>
                      <a:pt x="55" y="4832"/>
                      <a:pt x="110" y="5008"/>
                      <a:pt x="176" y="5173"/>
                    </a:cubicBezTo>
                    <a:cubicBezTo>
                      <a:pt x="308" y="5492"/>
                      <a:pt x="440" y="5811"/>
                      <a:pt x="561" y="6130"/>
                    </a:cubicBezTo>
                    <a:cubicBezTo>
                      <a:pt x="869" y="6911"/>
                      <a:pt x="1221" y="7681"/>
                      <a:pt x="1606" y="8428"/>
                    </a:cubicBezTo>
                    <a:cubicBezTo>
                      <a:pt x="1826" y="8857"/>
                      <a:pt x="2035" y="9308"/>
                      <a:pt x="2222" y="9759"/>
                    </a:cubicBezTo>
                    <a:cubicBezTo>
                      <a:pt x="2387" y="10144"/>
                      <a:pt x="2530" y="10529"/>
                      <a:pt x="2684" y="10914"/>
                    </a:cubicBezTo>
                    <a:cubicBezTo>
                      <a:pt x="3036" y="11771"/>
                      <a:pt x="3388" y="12618"/>
                      <a:pt x="3740" y="13465"/>
                    </a:cubicBezTo>
                    <a:cubicBezTo>
                      <a:pt x="3926" y="13905"/>
                      <a:pt x="4124" y="14345"/>
                      <a:pt x="4333" y="14774"/>
                    </a:cubicBezTo>
                    <a:cubicBezTo>
                      <a:pt x="4421" y="14950"/>
                      <a:pt x="4509" y="15137"/>
                      <a:pt x="4597" y="15313"/>
                    </a:cubicBezTo>
                    <a:cubicBezTo>
                      <a:pt x="4674" y="15477"/>
                      <a:pt x="4740" y="15653"/>
                      <a:pt x="4795" y="15829"/>
                    </a:cubicBezTo>
                    <a:cubicBezTo>
                      <a:pt x="4795" y="15862"/>
                      <a:pt x="4806" y="15895"/>
                      <a:pt x="4817" y="15917"/>
                    </a:cubicBezTo>
                    <a:cubicBezTo>
                      <a:pt x="4839" y="15939"/>
                      <a:pt x="4861" y="15950"/>
                      <a:pt x="4883" y="15961"/>
                    </a:cubicBezTo>
                    <a:lnTo>
                      <a:pt x="4938" y="15961"/>
                    </a:lnTo>
                    <a:cubicBezTo>
                      <a:pt x="5191" y="15895"/>
                      <a:pt x="5455" y="15840"/>
                      <a:pt x="5708" y="15763"/>
                    </a:cubicBezTo>
                    <a:cubicBezTo>
                      <a:pt x="6225" y="15609"/>
                      <a:pt x="6731" y="15455"/>
                      <a:pt x="7248" y="15291"/>
                    </a:cubicBezTo>
                    <a:cubicBezTo>
                      <a:pt x="8017" y="15060"/>
                      <a:pt x="8776" y="14807"/>
                      <a:pt x="9546" y="14576"/>
                    </a:cubicBezTo>
                    <a:cubicBezTo>
                      <a:pt x="10294" y="14356"/>
                      <a:pt x="11031" y="14103"/>
                      <a:pt x="11756" y="13817"/>
                    </a:cubicBezTo>
                    <a:cubicBezTo>
                      <a:pt x="12372" y="13575"/>
                      <a:pt x="12966" y="13322"/>
                      <a:pt x="13549" y="13014"/>
                    </a:cubicBezTo>
                    <a:cubicBezTo>
                      <a:pt x="13835" y="12871"/>
                      <a:pt x="14121" y="12761"/>
                      <a:pt x="14396" y="12629"/>
                    </a:cubicBezTo>
                    <a:cubicBezTo>
                      <a:pt x="14550" y="12552"/>
                      <a:pt x="14693" y="12486"/>
                      <a:pt x="14836" y="12420"/>
                    </a:cubicBezTo>
                    <a:cubicBezTo>
                      <a:pt x="15089" y="12299"/>
                      <a:pt x="15331" y="12167"/>
                      <a:pt x="15594" y="12090"/>
                    </a:cubicBezTo>
                    <a:cubicBezTo>
                      <a:pt x="15627" y="12079"/>
                      <a:pt x="15649" y="12068"/>
                      <a:pt x="15682" y="12057"/>
                    </a:cubicBezTo>
                    <a:cubicBezTo>
                      <a:pt x="15726" y="12024"/>
                      <a:pt x="15748" y="11980"/>
                      <a:pt x="15726" y="11936"/>
                    </a:cubicBezTo>
                    <a:cubicBezTo>
                      <a:pt x="15726" y="11903"/>
                      <a:pt x="15704" y="11881"/>
                      <a:pt x="15693" y="11848"/>
                    </a:cubicBezTo>
                    <a:cubicBezTo>
                      <a:pt x="15638" y="11683"/>
                      <a:pt x="15572" y="11519"/>
                      <a:pt x="15506" y="11354"/>
                    </a:cubicBezTo>
                    <a:cubicBezTo>
                      <a:pt x="15155" y="10463"/>
                      <a:pt x="14803" y="9572"/>
                      <a:pt x="14484" y="8670"/>
                    </a:cubicBezTo>
                    <a:cubicBezTo>
                      <a:pt x="14022" y="7329"/>
                      <a:pt x="13538" y="5987"/>
                      <a:pt x="13021" y="4656"/>
                    </a:cubicBezTo>
                    <a:cubicBezTo>
                      <a:pt x="12713" y="3832"/>
                      <a:pt x="12383" y="3018"/>
                      <a:pt x="11998" y="2215"/>
                    </a:cubicBezTo>
                    <a:cubicBezTo>
                      <a:pt x="11888" y="1962"/>
                      <a:pt x="11778" y="1709"/>
                      <a:pt x="11679" y="1456"/>
                    </a:cubicBezTo>
                    <a:cubicBezTo>
                      <a:pt x="11537" y="1093"/>
                      <a:pt x="11405" y="730"/>
                      <a:pt x="11295" y="367"/>
                    </a:cubicBezTo>
                    <a:cubicBezTo>
                      <a:pt x="11273" y="268"/>
                      <a:pt x="11240" y="180"/>
                      <a:pt x="11196" y="93"/>
                    </a:cubicBezTo>
                    <a:cubicBezTo>
                      <a:pt x="11164" y="30"/>
                      <a:pt x="11122" y="1"/>
                      <a:pt x="110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87" name="Google Shape;2487;p53"/>
              <p:cNvSpPr/>
              <p:nvPr/>
            </p:nvSpPr>
            <p:spPr>
              <a:xfrm>
                <a:off x="-1277522" y="-3737103"/>
                <a:ext cx="1055767" cy="1072232"/>
              </a:xfrm>
              <a:custGeom>
                <a:avLst/>
                <a:gdLst/>
                <a:ahLst/>
                <a:cxnLst/>
                <a:rect l="l" t="t" r="r" b="b"/>
                <a:pathLst>
                  <a:path w="15518" h="15760" extrusionOk="0">
                    <a:moveTo>
                      <a:pt x="10151" y="1870"/>
                    </a:moveTo>
                    <a:cubicBezTo>
                      <a:pt x="10162" y="1903"/>
                      <a:pt x="10184" y="1936"/>
                      <a:pt x="10195" y="1958"/>
                    </a:cubicBezTo>
                    <a:cubicBezTo>
                      <a:pt x="10283" y="2134"/>
                      <a:pt x="10360" y="2310"/>
                      <a:pt x="10448" y="2497"/>
                    </a:cubicBezTo>
                    <a:cubicBezTo>
                      <a:pt x="10492" y="2585"/>
                      <a:pt x="10547" y="2684"/>
                      <a:pt x="10591" y="2794"/>
                    </a:cubicBezTo>
                    <a:cubicBezTo>
                      <a:pt x="11108" y="4047"/>
                      <a:pt x="11547" y="5323"/>
                      <a:pt x="12053" y="6588"/>
                    </a:cubicBezTo>
                    <a:cubicBezTo>
                      <a:pt x="12284" y="7149"/>
                      <a:pt x="12493" y="7731"/>
                      <a:pt x="12713" y="8303"/>
                    </a:cubicBezTo>
                    <a:cubicBezTo>
                      <a:pt x="12856" y="8699"/>
                      <a:pt x="13021" y="9084"/>
                      <a:pt x="13208" y="9469"/>
                    </a:cubicBezTo>
                    <a:cubicBezTo>
                      <a:pt x="13395" y="9854"/>
                      <a:pt x="13582" y="10261"/>
                      <a:pt x="13736" y="10668"/>
                    </a:cubicBezTo>
                    <a:cubicBezTo>
                      <a:pt x="13758" y="10723"/>
                      <a:pt x="13769" y="10778"/>
                      <a:pt x="13802" y="10844"/>
                    </a:cubicBezTo>
                    <a:cubicBezTo>
                      <a:pt x="13142" y="11141"/>
                      <a:pt x="12504" y="11427"/>
                      <a:pt x="11866" y="11712"/>
                    </a:cubicBezTo>
                    <a:cubicBezTo>
                      <a:pt x="11811" y="11690"/>
                      <a:pt x="11822" y="11635"/>
                      <a:pt x="11822" y="11602"/>
                    </a:cubicBezTo>
                    <a:cubicBezTo>
                      <a:pt x="11778" y="11218"/>
                      <a:pt x="11745" y="10844"/>
                      <a:pt x="11745" y="10459"/>
                    </a:cubicBezTo>
                    <a:cubicBezTo>
                      <a:pt x="11745" y="9975"/>
                      <a:pt x="11756" y="9491"/>
                      <a:pt x="11756" y="8996"/>
                    </a:cubicBezTo>
                    <a:cubicBezTo>
                      <a:pt x="11756" y="8875"/>
                      <a:pt x="11756" y="8754"/>
                      <a:pt x="11745" y="8633"/>
                    </a:cubicBezTo>
                    <a:cubicBezTo>
                      <a:pt x="11745" y="8556"/>
                      <a:pt x="11734" y="8468"/>
                      <a:pt x="11712" y="8391"/>
                    </a:cubicBezTo>
                    <a:cubicBezTo>
                      <a:pt x="11701" y="8336"/>
                      <a:pt x="11690" y="8292"/>
                      <a:pt x="11668" y="8248"/>
                    </a:cubicBezTo>
                    <a:cubicBezTo>
                      <a:pt x="11626" y="8164"/>
                      <a:pt x="11570" y="8124"/>
                      <a:pt x="11504" y="8124"/>
                    </a:cubicBezTo>
                    <a:cubicBezTo>
                      <a:pt x="11467" y="8124"/>
                      <a:pt x="11426" y="8137"/>
                      <a:pt x="11383" y="8160"/>
                    </a:cubicBezTo>
                    <a:cubicBezTo>
                      <a:pt x="11328" y="8193"/>
                      <a:pt x="11273" y="8237"/>
                      <a:pt x="11229" y="8281"/>
                    </a:cubicBezTo>
                    <a:cubicBezTo>
                      <a:pt x="11152" y="8380"/>
                      <a:pt x="11064" y="8479"/>
                      <a:pt x="11009" y="8589"/>
                    </a:cubicBezTo>
                    <a:cubicBezTo>
                      <a:pt x="10877" y="8831"/>
                      <a:pt x="10745" y="9073"/>
                      <a:pt x="10635" y="9315"/>
                    </a:cubicBezTo>
                    <a:cubicBezTo>
                      <a:pt x="10492" y="9601"/>
                      <a:pt x="10360" y="9898"/>
                      <a:pt x="10217" y="10184"/>
                    </a:cubicBezTo>
                    <a:cubicBezTo>
                      <a:pt x="10118" y="10382"/>
                      <a:pt x="10019" y="10580"/>
                      <a:pt x="9920" y="10767"/>
                    </a:cubicBezTo>
                    <a:cubicBezTo>
                      <a:pt x="9854" y="10888"/>
                      <a:pt x="9766" y="10998"/>
                      <a:pt x="9689" y="11108"/>
                    </a:cubicBezTo>
                    <a:cubicBezTo>
                      <a:pt x="9645" y="11163"/>
                      <a:pt x="9590" y="11207"/>
                      <a:pt x="9524" y="11251"/>
                    </a:cubicBezTo>
                    <a:cubicBezTo>
                      <a:pt x="9489" y="11277"/>
                      <a:pt x="9456" y="11289"/>
                      <a:pt x="9426" y="11289"/>
                    </a:cubicBezTo>
                    <a:cubicBezTo>
                      <a:pt x="9379" y="11289"/>
                      <a:pt x="9337" y="11260"/>
                      <a:pt x="9304" y="11207"/>
                    </a:cubicBezTo>
                    <a:cubicBezTo>
                      <a:pt x="9271" y="11141"/>
                      <a:pt x="9238" y="11086"/>
                      <a:pt x="9227" y="11020"/>
                    </a:cubicBezTo>
                    <a:cubicBezTo>
                      <a:pt x="9194" y="10888"/>
                      <a:pt x="9172" y="10756"/>
                      <a:pt x="9161" y="10613"/>
                    </a:cubicBezTo>
                    <a:cubicBezTo>
                      <a:pt x="9139" y="10272"/>
                      <a:pt x="9161" y="9931"/>
                      <a:pt x="9205" y="9590"/>
                    </a:cubicBezTo>
                    <a:cubicBezTo>
                      <a:pt x="9381" y="8127"/>
                      <a:pt x="9777" y="6720"/>
                      <a:pt x="10294" y="5356"/>
                    </a:cubicBezTo>
                    <a:cubicBezTo>
                      <a:pt x="10349" y="5213"/>
                      <a:pt x="10404" y="5070"/>
                      <a:pt x="10448" y="4927"/>
                    </a:cubicBezTo>
                    <a:cubicBezTo>
                      <a:pt x="10470" y="4872"/>
                      <a:pt x="10481" y="4817"/>
                      <a:pt x="10481" y="4762"/>
                    </a:cubicBezTo>
                    <a:cubicBezTo>
                      <a:pt x="10481" y="4728"/>
                      <a:pt x="10447" y="4700"/>
                      <a:pt x="10417" y="4700"/>
                    </a:cubicBezTo>
                    <a:cubicBezTo>
                      <a:pt x="10408" y="4700"/>
                      <a:pt x="10400" y="4702"/>
                      <a:pt x="10393" y="4707"/>
                    </a:cubicBezTo>
                    <a:cubicBezTo>
                      <a:pt x="10360" y="4740"/>
                      <a:pt x="10316" y="4773"/>
                      <a:pt x="10294" y="4806"/>
                    </a:cubicBezTo>
                    <a:cubicBezTo>
                      <a:pt x="10206" y="4916"/>
                      <a:pt x="10129" y="5026"/>
                      <a:pt x="10052" y="5147"/>
                    </a:cubicBezTo>
                    <a:cubicBezTo>
                      <a:pt x="9887" y="5411"/>
                      <a:pt x="9755" y="5686"/>
                      <a:pt x="9623" y="5972"/>
                    </a:cubicBezTo>
                    <a:cubicBezTo>
                      <a:pt x="9315" y="6643"/>
                      <a:pt x="9073" y="7347"/>
                      <a:pt x="8853" y="8050"/>
                    </a:cubicBezTo>
                    <a:cubicBezTo>
                      <a:pt x="8644" y="8710"/>
                      <a:pt x="8457" y="9359"/>
                      <a:pt x="8259" y="10008"/>
                    </a:cubicBezTo>
                    <a:cubicBezTo>
                      <a:pt x="8149" y="10371"/>
                      <a:pt x="8028" y="10734"/>
                      <a:pt x="7874" y="11086"/>
                    </a:cubicBezTo>
                    <a:cubicBezTo>
                      <a:pt x="7819" y="11229"/>
                      <a:pt x="7753" y="11361"/>
                      <a:pt x="7687" y="11492"/>
                    </a:cubicBezTo>
                    <a:cubicBezTo>
                      <a:pt x="7643" y="11569"/>
                      <a:pt x="7589" y="11635"/>
                      <a:pt x="7534" y="11712"/>
                    </a:cubicBezTo>
                    <a:cubicBezTo>
                      <a:pt x="7501" y="11745"/>
                      <a:pt x="7457" y="11778"/>
                      <a:pt x="7413" y="11811"/>
                    </a:cubicBezTo>
                    <a:cubicBezTo>
                      <a:pt x="7380" y="11830"/>
                      <a:pt x="7348" y="11839"/>
                      <a:pt x="7316" y="11839"/>
                    </a:cubicBezTo>
                    <a:cubicBezTo>
                      <a:pt x="7271" y="11839"/>
                      <a:pt x="7226" y="11821"/>
                      <a:pt x="7182" y="11789"/>
                    </a:cubicBezTo>
                    <a:cubicBezTo>
                      <a:pt x="7116" y="11723"/>
                      <a:pt x="7072" y="11646"/>
                      <a:pt x="7050" y="11569"/>
                    </a:cubicBezTo>
                    <a:cubicBezTo>
                      <a:pt x="6984" y="11405"/>
                      <a:pt x="6962" y="11240"/>
                      <a:pt x="6940" y="11075"/>
                    </a:cubicBezTo>
                    <a:cubicBezTo>
                      <a:pt x="6896" y="10657"/>
                      <a:pt x="6918" y="10239"/>
                      <a:pt x="6951" y="9832"/>
                    </a:cubicBezTo>
                    <a:cubicBezTo>
                      <a:pt x="6995" y="9425"/>
                      <a:pt x="7039" y="9029"/>
                      <a:pt x="7094" y="8633"/>
                    </a:cubicBezTo>
                    <a:cubicBezTo>
                      <a:pt x="7182" y="8006"/>
                      <a:pt x="7314" y="7369"/>
                      <a:pt x="7457" y="6753"/>
                    </a:cubicBezTo>
                    <a:cubicBezTo>
                      <a:pt x="7600" y="6181"/>
                      <a:pt x="7753" y="5609"/>
                      <a:pt x="7896" y="5048"/>
                    </a:cubicBezTo>
                    <a:cubicBezTo>
                      <a:pt x="7918" y="4938"/>
                      <a:pt x="7940" y="4828"/>
                      <a:pt x="7962" y="4729"/>
                    </a:cubicBezTo>
                    <a:cubicBezTo>
                      <a:pt x="7973" y="4685"/>
                      <a:pt x="7962" y="4641"/>
                      <a:pt x="7951" y="4597"/>
                    </a:cubicBezTo>
                    <a:cubicBezTo>
                      <a:pt x="7951" y="4582"/>
                      <a:pt x="7924" y="4566"/>
                      <a:pt x="7900" y="4566"/>
                    </a:cubicBezTo>
                    <a:cubicBezTo>
                      <a:pt x="7890" y="4566"/>
                      <a:pt x="7881" y="4569"/>
                      <a:pt x="7874" y="4575"/>
                    </a:cubicBezTo>
                    <a:cubicBezTo>
                      <a:pt x="7841" y="4597"/>
                      <a:pt x="7808" y="4630"/>
                      <a:pt x="7786" y="4663"/>
                    </a:cubicBezTo>
                    <a:cubicBezTo>
                      <a:pt x="7731" y="4751"/>
                      <a:pt x="7676" y="4850"/>
                      <a:pt x="7621" y="4938"/>
                    </a:cubicBezTo>
                    <a:cubicBezTo>
                      <a:pt x="7435" y="5301"/>
                      <a:pt x="7292" y="5675"/>
                      <a:pt x="7160" y="6049"/>
                    </a:cubicBezTo>
                    <a:cubicBezTo>
                      <a:pt x="6863" y="6896"/>
                      <a:pt x="6632" y="7753"/>
                      <a:pt x="6445" y="8633"/>
                    </a:cubicBezTo>
                    <a:cubicBezTo>
                      <a:pt x="6280" y="9403"/>
                      <a:pt x="6159" y="10184"/>
                      <a:pt x="6038" y="10965"/>
                    </a:cubicBezTo>
                    <a:cubicBezTo>
                      <a:pt x="5939" y="11591"/>
                      <a:pt x="5840" y="12218"/>
                      <a:pt x="5697" y="12834"/>
                    </a:cubicBezTo>
                    <a:cubicBezTo>
                      <a:pt x="5631" y="13131"/>
                      <a:pt x="5554" y="13417"/>
                      <a:pt x="5444" y="13703"/>
                    </a:cubicBezTo>
                    <a:cubicBezTo>
                      <a:pt x="5411" y="13780"/>
                      <a:pt x="5378" y="13868"/>
                      <a:pt x="5345" y="13934"/>
                    </a:cubicBezTo>
                    <a:cubicBezTo>
                      <a:pt x="5338" y="13935"/>
                      <a:pt x="5331" y="13936"/>
                      <a:pt x="5325" y="13936"/>
                    </a:cubicBezTo>
                    <a:cubicBezTo>
                      <a:pt x="5290" y="13936"/>
                      <a:pt x="5289" y="13909"/>
                      <a:pt x="5279" y="13890"/>
                    </a:cubicBezTo>
                    <a:cubicBezTo>
                      <a:pt x="5213" y="13758"/>
                      <a:pt x="5147" y="13626"/>
                      <a:pt x="5092" y="13494"/>
                    </a:cubicBezTo>
                    <a:cubicBezTo>
                      <a:pt x="4905" y="13032"/>
                      <a:pt x="4729" y="12570"/>
                      <a:pt x="4542" y="12097"/>
                    </a:cubicBezTo>
                    <a:cubicBezTo>
                      <a:pt x="4509" y="12031"/>
                      <a:pt x="4487" y="11965"/>
                      <a:pt x="4465" y="11899"/>
                    </a:cubicBezTo>
                    <a:cubicBezTo>
                      <a:pt x="4135" y="11097"/>
                      <a:pt x="3816" y="10294"/>
                      <a:pt x="3487" y="9480"/>
                    </a:cubicBezTo>
                    <a:cubicBezTo>
                      <a:pt x="3278" y="8963"/>
                      <a:pt x="3047" y="8457"/>
                      <a:pt x="2794" y="7951"/>
                    </a:cubicBezTo>
                    <a:cubicBezTo>
                      <a:pt x="2409" y="7193"/>
                      <a:pt x="2068" y="6423"/>
                      <a:pt x="1738" y="5631"/>
                    </a:cubicBezTo>
                    <a:cubicBezTo>
                      <a:pt x="1727" y="5598"/>
                      <a:pt x="1716" y="5565"/>
                      <a:pt x="1705" y="5532"/>
                    </a:cubicBezTo>
                    <a:cubicBezTo>
                      <a:pt x="1738" y="5510"/>
                      <a:pt x="1771" y="5488"/>
                      <a:pt x="1804" y="5477"/>
                    </a:cubicBezTo>
                    <a:cubicBezTo>
                      <a:pt x="2420" y="5235"/>
                      <a:pt x="3014" y="4949"/>
                      <a:pt x="3597" y="4641"/>
                    </a:cubicBezTo>
                    <a:cubicBezTo>
                      <a:pt x="4916" y="3948"/>
                      <a:pt x="6280" y="3355"/>
                      <a:pt x="7665" y="2816"/>
                    </a:cubicBezTo>
                    <a:cubicBezTo>
                      <a:pt x="8402" y="2530"/>
                      <a:pt x="9150" y="2255"/>
                      <a:pt x="9898" y="1969"/>
                    </a:cubicBezTo>
                    <a:cubicBezTo>
                      <a:pt x="9975" y="1936"/>
                      <a:pt x="10063" y="1903"/>
                      <a:pt x="10151" y="1870"/>
                    </a:cubicBezTo>
                    <a:close/>
                    <a:moveTo>
                      <a:pt x="7830" y="4773"/>
                    </a:moveTo>
                    <a:cubicBezTo>
                      <a:pt x="7841" y="4850"/>
                      <a:pt x="7841" y="4850"/>
                      <a:pt x="7841" y="4883"/>
                    </a:cubicBezTo>
                    <a:cubicBezTo>
                      <a:pt x="7764" y="5169"/>
                      <a:pt x="7687" y="5455"/>
                      <a:pt x="7611" y="5741"/>
                    </a:cubicBezTo>
                    <a:cubicBezTo>
                      <a:pt x="7402" y="6533"/>
                      <a:pt x="7215" y="7336"/>
                      <a:pt x="7083" y="8149"/>
                    </a:cubicBezTo>
                    <a:cubicBezTo>
                      <a:pt x="6951" y="8853"/>
                      <a:pt x="6863" y="9568"/>
                      <a:pt x="6830" y="10283"/>
                    </a:cubicBezTo>
                    <a:cubicBezTo>
                      <a:pt x="6819" y="10624"/>
                      <a:pt x="6819" y="10965"/>
                      <a:pt x="6885" y="11306"/>
                    </a:cubicBezTo>
                    <a:cubicBezTo>
                      <a:pt x="6907" y="11416"/>
                      <a:pt x="6940" y="11525"/>
                      <a:pt x="6973" y="11635"/>
                    </a:cubicBezTo>
                    <a:cubicBezTo>
                      <a:pt x="7006" y="11701"/>
                      <a:pt x="7039" y="11767"/>
                      <a:pt x="7094" y="11822"/>
                    </a:cubicBezTo>
                    <a:cubicBezTo>
                      <a:pt x="7155" y="11896"/>
                      <a:pt x="7231" y="11932"/>
                      <a:pt x="7308" y="11932"/>
                    </a:cubicBezTo>
                    <a:cubicBezTo>
                      <a:pt x="7369" y="11932"/>
                      <a:pt x="7431" y="11910"/>
                      <a:pt x="7490" y="11866"/>
                    </a:cubicBezTo>
                    <a:cubicBezTo>
                      <a:pt x="7556" y="11811"/>
                      <a:pt x="7621" y="11756"/>
                      <a:pt x="7665" y="11690"/>
                    </a:cubicBezTo>
                    <a:cubicBezTo>
                      <a:pt x="7731" y="11580"/>
                      <a:pt x="7797" y="11470"/>
                      <a:pt x="7863" y="11350"/>
                    </a:cubicBezTo>
                    <a:cubicBezTo>
                      <a:pt x="7995" y="11075"/>
                      <a:pt x="8094" y="10800"/>
                      <a:pt x="8193" y="10514"/>
                    </a:cubicBezTo>
                    <a:cubicBezTo>
                      <a:pt x="8369" y="9931"/>
                      <a:pt x="8545" y="9359"/>
                      <a:pt x="8721" y="8776"/>
                    </a:cubicBezTo>
                    <a:cubicBezTo>
                      <a:pt x="8952" y="8039"/>
                      <a:pt x="9183" y="7292"/>
                      <a:pt x="9469" y="6566"/>
                    </a:cubicBezTo>
                    <a:cubicBezTo>
                      <a:pt x="9623" y="6170"/>
                      <a:pt x="9799" y="5796"/>
                      <a:pt x="9997" y="5422"/>
                    </a:cubicBezTo>
                    <a:cubicBezTo>
                      <a:pt x="10085" y="5279"/>
                      <a:pt x="10173" y="5136"/>
                      <a:pt x="10261" y="4993"/>
                    </a:cubicBezTo>
                    <a:cubicBezTo>
                      <a:pt x="10272" y="4960"/>
                      <a:pt x="10305" y="4938"/>
                      <a:pt x="10349" y="4883"/>
                    </a:cubicBezTo>
                    <a:lnTo>
                      <a:pt x="10349" y="4894"/>
                    </a:lnTo>
                    <a:cubicBezTo>
                      <a:pt x="10338" y="4949"/>
                      <a:pt x="10338" y="4982"/>
                      <a:pt x="10327" y="5004"/>
                    </a:cubicBezTo>
                    <a:cubicBezTo>
                      <a:pt x="10250" y="5224"/>
                      <a:pt x="10173" y="5433"/>
                      <a:pt x="10085" y="5653"/>
                    </a:cubicBezTo>
                    <a:cubicBezTo>
                      <a:pt x="9755" y="6555"/>
                      <a:pt x="9491" y="7479"/>
                      <a:pt x="9293" y="8424"/>
                    </a:cubicBezTo>
                    <a:cubicBezTo>
                      <a:pt x="9194" y="8930"/>
                      <a:pt x="9117" y="9447"/>
                      <a:pt x="9073" y="9964"/>
                    </a:cubicBezTo>
                    <a:cubicBezTo>
                      <a:pt x="9062" y="10272"/>
                      <a:pt x="9051" y="10569"/>
                      <a:pt x="9095" y="10866"/>
                    </a:cubicBezTo>
                    <a:cubicBezTo>
                      <a:pt x="9117" y="10954"/>
                      <a:pt x="9139" y="11053"/>
                      <a:pt x="9172" y="11141"/>
                    </a:cubicBezTo>
                    <a:cubicBezTo>
                      <a:pt x="9183" y="11196"/>
                      <a:pt x="9216" y="11240"/>
                      <a:pt x="9249" y="11284"/>
                    </a:cubicBezTo>
                    <a:cubicBezTo>
                      <a:pt x="9299" y="11347"/>
                      <a:pt x="9362" y="11379"/>
                      <a:pt x="9430" y="11379"/>
                    </a:cubicBezTo>
                    <a:cubicBezTo>
                      <a:pt x="9467" y="11379"/>
                      <a:pt x="9507" y="11369"/>
                      <a:pt x="9546" y="11350"/>
                    </a:cubicBezTo>
                    <a:cubicBezTo>
                      <a:pt x="9601" y="11317"/>
                      <a:pt x="9656" y="11273"/>
                      <a:pt x="9700" y="11229"/>
                    </a:cubicBezTo>
                    <a:cubicBezTo>
                      <a:pt x="9788" y="11130"/>
                      <a:pt x="9876" y="11031"/>
                      <a:pt x="9942" y="10921"/>
                    </a:cubicBezTo>
                    <a:cubicBezTo>
                      <a:pt x="10052" y="10734"/>
                      <a:pt x="10151" y="10536"/>
                      <a:pt x="10250" y="10338"/>
                    </a:cubicBezTo>
                    <a:cubicBezTo>
                      <a:pt x="10404" y="10030"/>
                      <a:pt x="10547" y="9711"/>
                      <a:pt x="10690" y="9392"/>
                    </a:cubicBezTo>
                    <a:cubicBezTo>
                      <a:pt x="10800" y="9172"/>
                      <a:pt x="10921" y="8941"/>
                      <a:pt x="11042" y="8721"/>
                    </a:cubicBezTo>
                    <a:cubicBezTo>
                      <a:pt x="11108" y="8600"/>
                      <a:pt x="11185" y="8490"/>
                      <a:pt x="11273" y="8380"/>
                    </a:cubicBezTo>
                    <a:cubicBezTo>
                      <a:pt x="11317" y="8314"/>
                      <a:pt x="11372" y="8270"/>
                      <a:pt x="11449" y="8237"/>
                    </a:cubicBezTo>
                    <a:cubicBezTo>
                      <a:pt x="11466" y="8229"/>
                      <a:pt x="11483" y="8224"/>
                      <a:pt x="11499" y="8224"/>
                    </a:cubicBezTo>
                    <a:cubicBezTo>
                      <a:pt x="11525" y="8224"/>
                      <a:pt x="11549" y="8237"/>
                      <a:pt x="11569" y="8270"/>
                    </a:cubicBezTo>
                    <a:cubicBezTo>
                      <a:pt x="11591" y="8303"/>
                      <a:pt x="11613" y="8347"/>
                      <a:pt x="11624" y="8391"/>
                    </a:cubicBezTo>
                    <a:cubicBezTo>
                      <a:pt x="11635" y="8490"/>
                      <a:pt x="11657" y="8578"/>
                      <a:pt x="11657" y="8677"/>
                    </a:cubicBezTo>
                    <a:cubicBezTo>
                      <a:pt x="11657" y="8919"/>
                      <a:pt x="11657" y="9172"/>
                      <a:pt x="11646" y="9425"/>
                    </a:cubicBezTo>
                    <a:cubicBezTo>
                      <a:pt x="11635" y="10041"/>
                      <a:pt x="11646" y="10657"/>
                      <a:pt x="11690" y="11273"/>
                    </a:cubicBezTo>
                    <a:cubicBezTo>
                      <a:pt x="11701" y="11438"/>
                      <a:pt x="11723" y="11602"/>
                      <a:pt x="11734" y="11756"/>
                    </a:cubicBezTo>
                    <a:cubicBezTo>
                      <a:pt x="11690" y="11811"/>
                      <a:pt x="11635" y="11822"/>
                      <a:pt x="11591" y="11844"/>
                    </a:cubicBezTo>
                    <a:cubicBezTo>
                      <a:pt x="10800" y="12174"/>
                      <a:pt x="10008" y="12504"/>
                      <a:pt x="9216" y="12834"/>
                    </a:cubicBezTo>
                    <a:cubicBezTo>
                      <a:pt x="8710" y="13054"/>
                      <a:pt x="8204" y="13263"/>
                      <a:pt x="7698" y="13461"/>
                    </a:cubicBezTo>
                    <a:cubicBezTo>
                      <a:pt x="7149" y="13670"/>
                      <a:pt x="6588" y="13868"/>
                      <a:pt x="6038" y="14077"/>
                    </a:cubicBezTo>
                    <a:cubicBezTo>
                      <a:pt x="5906" y="14132"/>
                      <a:pt x="5774" y="14187"/>
                      <a:pt x="5631" y="14242"/>
                    </a:cubicBezTo>
                    <a:cubicBezTo>
                      <a:pt x="5620" y="14253"/>
                      <a:pt x="5598" y="14264"/>
                      <a:pt x="5576" y="14275"/>
                    </a:cubicBezTo>
                    <a:cubicBezTo>
                      <a:pt x="5555" y="14282"/>
                      <a:pt x="5538" y="14285"/>
                      <a:pt x="5522" y="14285"/>
                    </a:cubicBezTo>
                    <a:cubicBezTo>
                      <a:pt x="5489" y="14285"/>
                      <a:pt x="5467" y="14268"/>
                      <a:pt x="5444" y="14231"/>
                    </a:cubicBezTo>
                    <a:cubicBezTo>
                      <a:pt x="5411" y="14187"/>
                      <a:pt x="5389" y="14143"/>
                      <a:pt x="5367" y="14099"/>
                    </a:cubicBezTo>
                    <a:cubicBezTo>
                      <a:pt x="5422" y="13989"/>
                      <a:pt x="5466" y="13901"/>
                      <a:pt x="5510" y="13791"/>
                    </a:cubicBezTo>
                    <a:cubicBezTo>
                      <a:pt x="5620" y="13538"/>
                      <a:pt x="5686" y="13263"/>
                      <a:pt x="5752" y="12988"/>
                    </a:cubicBezTo>
                    <a:cubicBezTo>
                      <a:pt x="5873" y="12515"/>
                      <a:pt x="5961" y="12020"/>
                      <a:pt x="6038" y="11536"/>
                    </a:cubicBezTo>
                    <a:cubicBezTo>
                      <a:pt x="6181" y="10679"/>
                      <a:pt x="6302" y="9810"/>
                      <a:pt x="6478" y="8952"/>
                    </a:cubicBezTo>
                    <a:cubicBezTo>
                      <a:pt x="6698" y="7863"/>
                      <a:pt x="6984" y="6775"/>
                      <a:pt x="7380" y="5730"/>
                    </a:cubicBezTo>
                    <a:cubicBezTo>
                      <a:pt x="7479" y="5466"/>
                      <a:pt x="7600" y="5202"/>
                      <a:pt x="7731" y="4949"/>
                    </a:cubicBezTo>
                    <a:cubicBezTo>
                      <a:pt x="7753" y="4894"/>
                      <a:pt x="7786" y="4839"/>
                      <a:pt x="7830" y="4773"/>
                    </a:cubicBezTo>
                    <a:close/>
                    <a:moveTo>
                      <a:pt x="10965" y="1"/>
                    </a:moveTo>
                    <a:cubicBezTo>
                      <a:pt x="10866" y="1"/>
                      <a:pt x="10789" y="45"/>
                      <a:pt x="10701" y="77"/>
                    </a:cubicBezTo>
                    <a:cubicBezTo>
                      <a:pt x="9942" y="418"/>
                      <a:pt x="9183" y="748"/>
                      <a:pt x="8424" y="1089"/>
                    </a:cubicBezTo>
                    <a:cubicBezTo>
                      <a:pt x="7281" y="1595"/>
                      <a:pt x="6137" y="2090"/>
                      <a:pt x="4982" y="2552"/>
                    </a:cubicBezTo>
                    <a:cubicBezTo>
                      <a:pt x="3740" y="3058"/>
                      <a:pt x="2486" y="3542"/>
                      <a:pt x="1243" y="4036"/>
                    </a:cubicBezTo>
                    <a:cubicBezTo>
                      <a:pt x="869" y="4179"/>
                      <a:pt x="506" y="4322"/>
                      <a:pt x="132" y="4443"/>
                    </a:cubicBezTo>
                    <a:cubicBezTo>
                      <a:pt x="88" y="4454"/>
                      <a:pt x="44" y="4487"/>
                      <a:pt x="0" y="4509"/>
                    </a:cubicBezTo>
                    <a:cubicBezTo>
                      <a:pt x="22" y="4674"/>
                      <a:pt x="66" y="4828"/>
                      <a:pt x="121" y="4971"/>
                    </a:cubicBezTo>
                    <a:cubicBezTo>
                      <a:pt x="209" y="5202"/>
                      <a:pt x="308" y="5433"/>
                      <a:pt x="396" y="5664"/>
                    </a:cubicBezTo>
                    <a:cubicBezTo>
                      <a:pt x="770" y="6621"/>
                      <a:pt x="1188" y="7556"/>
                      <a:pt x="1661" y="8468"/>
                    </a:cubicBezTo>
                    <a:cubicBezTo>
                      <a:pt x="1903" y="8930"/>
                      <a:pt x="2123" y="9414"/>
                      <a:pt x="2310" y="9898"/>
                    </a:cubicBezTo>
                    <a:cubicBezTo>
                      <a:pt x="2486" y="10327"/>
                      <a:pt x="2651" y="10767"/>
                      <a:pt x="2827" y="11207"/>
                    </a:cubicBezTo>
                    <a:cubicBezTo>
                      <a:pt x="2926" y="11427"/>
                      <a:pt x="3014" y="11657"/>
                      <a:pt x="3113" y="11877"/>
                    </a:cubicBezTo>
                    <a:cubicBezTo>
                      <a:pt x="3377" y="12526"/>
                      <a:pt x="3641" y="13164"/>
                      <a:pt x="3915" y="13802"/>
                    </a:cubicBezTo>
                    <a:cubicBezTo>
                      <a:pt x="4113" y="14264"/>
                      <a:pt x="4344" y="14704"/>
                      <a:pt x="4553" y="15144"/>
                    </a:cubicBezTo>
                    <a:cubicBezTo>
                      <a:pt x="4630" y="15319"/>
                      <a:pt x="4707" y="15495"/>
                      <a:pt x="4762" y="15682"/>
                    </a:cubicBezTo>
                    <a:cubicBezTo>
                      <a:pt x="4773" y="15704"/>
                      <a:pt x="4784" y="15737"/>
                      <a:pt x="4806" y="15759"/>
                    </a:cubicBezTo>
                    <a:cubicBezTo>
                      <a:pt x="5081" y="15693"/>
                      <a:pt x="5356" y="15627"/>
                      <a:pt x="5631" y="15550"/>
                    </a:cubicBezTo>
                    <a:cubicBezTo>
                      <a:pt x="6126" y="15396"/>
                      <a:pt x="6621" y="15243"/>
                      <a:pt x="7116" y="15089"/>
                    </a:cubicBezTo>
                    <a:cubicBezTo>
                      <a:pt x="7852" y="14869"/>
                      <a:pt x="8578" y="14627"/>
                      <a:pt x="9315" y="14407"/>
                    </a:cubicBezTo>
                    <a:cubicBezTo>
                      <a:pt x="10063" y="14187"/>
                      <a:pt x="10811" y="13945"/>
                      <a:pt x="11525" y="13648"/>
                    </a:cubicBezTo>
                    <a:cubicBezTo>
                      <a:pt x="12075" y="13428"/>
                      <a:pt x="12636" y="13219"/>
                      <a:pt x="13164" y="12944"/>
                    </a:cubicBezTo>
                    <a:cubicBezTo>
                      <a:pt x="13527" y="12757"/>
                      <a:pt x="13901" y="12570"/>
                      <a:pt x="14286" y="12416"/>
                    </a:cubicBezTo>
                    <a:cubicBezTo>
                      <a:pt x="14429" y="12350"/>
                      <a:pt x="14561" y="12284"/>
                      <a:pt x="14693" y="12218"/>
                    </a:cubicBezTo>
                    <a:cubicBezTo>
                      <a:pt x="14946" y="12097"/>
                      <a:pt x="15188" y="11965"/>
                      <a:pt x="15451" y="11899"/>
                    </a:cubicBezTo>
                    <a:cubicBezTo>
                      <a:pt x="15473" y="11888"/>
                      <a:pt x="15495" y="11866"/>
                      <a:pt x="15517" y="11855"/>
                    </a:cubicBezTo>
                    <a:cubicBezTo>
                      <a:pt x="15473" y="11734"/>
                      <a:pt x="15429" y="11624"/>
                      <a:pt x="15385" y="11514"/>
                    </a:cubicBezTo>
                    <a:cubicBezTo>
                      <a:pt x="15012" y="10580"/>
                      <a:pt x="14638" y="9645"/>
                      <a:pt x="14308" y="8688"/>
                    </a:cubicBezTo>
                    <a:cubicBezTo>
                      <a:pt x="13824" y="7314"/>
                      <a:pt x="13329" y="5939"/>
                      <a:pt x="12812" y="4575"/>
                    </a:cubicBezTo>
                    <a:cubicBezTo>
                      <a:pt x="12526" y="3828"/>
                      <a:pt x="12229" y="3080"/>
                      <a:pt x="11888" y="2354"/>
                    </a:cubicBezTo>
                    <a:cubicBezTo>
                      <a:pt x="11569" y="1683"/>
                      <a:pt x="11295" y="990"/>
                      <a:pt x="11086" y="275"/>
                    </a:cubicBezTo>
                    <a:cubicBezTo>
                      <a:pt x="11064" y="209"/>
                      <a:pt x="11042" y="143"/>
                      <a:pt x="11020" y="88"/>
                    </a:cubicBezTo>
                    <a:cubicBezTo>
                      <a:pt x="11009" y="56"/>
                      <a:pt x="10976" y="23"/>
                      <a:pt x="109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88" name="Google Shape;2488;p53"/>
              <p:cNvSpPr/>
              <p:nvPr/>
            </p:nvSpPr>
            <p:spPr>
              <a:xfrm>
                <a:off x="-1161522" y="-3609878"/>
                <a:ext cx="823019" cy="820774"/>
              </a:xfrm>
              <a:custGeom>
                <a:avLst/>
                <a:gdLst/>
                <a:ahLst/>
                <a:cxnLst/>
                <a:rect l="l" t="t" r="r" b="b"/>
                <a:pathLst>
                  <a:path w="12097" h="12064" extrusionOk="0">
                    <a:moveTo>
                      <a:pt x="8446" y="0"/>
                    </a:moveTo>
                    <a:cubicBezTo>
                      <a:pt x="8358" y="33"/>
                      <a:pt x="8270" y="66"/>
                      <a:pt x="8193" y="99"/>
                    </a:cubicBezTo>
                    <a:cubicBezTo>
                      <a:pt x="7445" y="374"/>
                      <a:pt x="6697" y="649"/>
                      <a:pt x="5960" y="946"/>
                    </a:cubicBezTo>
                    <a:cubicBezTo>
                      <a:pt x="4575" y="1474"/>
                      <a:pt x="3211" y="2078"/>
                      <a:pt x="1892" y="2771"/>
                    </a:cubicBezTo>
                    <a:cubicBezTo>
                      <a:pt x="1309" y="3079"/>
                      <a:pt x="715" y="3365"/>
                      <a:pt x="99" y="3607"/>
                    </a:cubicBezTo>
                    <a:cubicBezTo>
                      <a:pt x="66" y="3618"/>
                      <a:pt x="33" y="3640"/>
                      <a:pt x="0" y="3651"/>
                    </a:cubicBezTo>
                    <a:cubicBezTo>
                      <a:pt x="11" y="3695"/>
                      <a:pt x="22" y="3728"/>
                      <a:pt x="33" y="3761"/>
                    </a:cubicBezTo>
                    <a:cubicBezTo>
                      <a:pt x="363" y="4542"/>
                      <a:pt x="704" y="5323"/>
                      <a:pt x="1078" y="6081"/>
                    </a:cubicBezTo>
                    <a:cubicBezTo>
                      <a:pt x="1331" y="6576"/>
                      <a:pt x="1573" y="7093"/>
                      <a:pt x="1782" y="7610"/>
                    </a:cubicBezTo>
                    <a:cubicBezTo>
                      <a:pt x="2111" y="8413"/>
                      <a:pt x="2430" y="9216"/>
                      <a:pt x="2760" y="10029"/>
                    </a:cubicBezTo>
                    <a:cubicBezTo>
                      <a:pt x="2782" y="10095"/>
                      <a:pt x="2804" y="10161"/>
                      <a:pt x="2837" y="10227"/>
                    </a:cubicBezTo>
                    <a:cubicBezTo>
                      <a:pt x="3024" y="10689"/>
                      <a:pt x="3200" y="11162"/>
                      <a:pt x="3387" y="11624"/>
                    </a:cubicBezTo>
                    <a:cubicBezTo>
                      <a:pt x="3442" y="11756"/>
                      <a:pt x="3508" y="11888"/>
                      <a:pt x="3574" y="12020"/>
                    </a:cubicBezTo>
                    <a:cubicBezTo>
                      <a:pt x="3585" y="12042"/>
                      <a:pt x="3585" y="12064"/>
                      <a:pt x="3640" y="12064"/>
                    </a:cubicBezTo>
                    <a:cubicBezTo>
                      <a:pt x="3662" y="11987"/>
                      <a:pt x="3706" y="11910"/>
                      <a:pt x="3739" y="11833"/>
                    </a:cubicBezTo>
                    <a:cubicBezTo>
                      <a:pt x="3849" y="11547"/>
                      <a:pt x="3926" y="11261"/>
                      <a:pt x="3992" y="10964"/>
                    </a:cubicBezTo>
                    <a:cubicBezTo>
                      <a:pt x="4135" y="10348"/>
                      <a:pt x="4234" y="9721"/>
                      <a:pt x="4322" y="9095"/>
                    </a:cubicBezTo>
                    <a:cubicBezTo>
                      <a:pt x="4443" y="8314"/>
                      <a:pt x="4575" y="7533"/>
                      <a:pt x="4740" y="6752"/>
                    </a:cubicBezTo>
                    <a:cubicBezTo>
                      <a:pt x="4927" y="5883"/>
                      <a:pt x="5158" y="5015"/>
                      <a:pt x="5455" y="4179"/>
                    </a:cubicBezTo>
                    <a:cubicBezTo>
                      <a:pt x="5587" y="3794"/>
                      <a:pt x="5730" y="3420"/>
                      <a:pt x="5916" y="3068"/>
                    </a:cubicBezTo>
                    <a:cubicBezTo>
                      <a:pt x="5971" y="2969"/>
                      <a:pt x="6026" y="2881"/>
                      <a:pt x="6081" y="2782"/>
                    </a:cubicBezTo>
                    <a:cubicBezTo>
                      <a:pt x="6103" y="2749"/>
                      <a:pt x="6136" y="2727"/>
                      <a:pt x="6169" y="2694"/>
                    </a:cubicBezTo>
                    <a:cubicBezTo>
                      <a:pt x="6173" y="2692"/>
                      <a:pt x="6179" y="2691"/>
                      <a:pt x="6184" y="2691"/>
                    </a:cubicBezTo>
                    <a:cubicBezTo>
                      <a:pt x="6210" y="2691"/>
                      <a:pt x="6246" y="2709"/>
                      <a:pt x="6246" y="2727"/>
                    </a:cubicBezTo>
                    <a:cubicBezTo>
                      <a:pt x="6257" y="2771"/>
                      <a:pt x="6268" y="2815"/>
                      <a:pt x="6257" y="2848"/>
                    </a:cubicBezTo>
                    <a:cubicBezTo>
                      <a:pt x="6235" y="2958"/>
                      <a:pt x="6213" y="3068"/>
                      <a:pt x="6191" y="3167"/>
                    </a:cubicBezTo>
                    <a:cubicBezTo>
                      <a:pt x="6037" y="3739"/>
                      <a:pt x="5895" y="4311"/>
                      <a:pt x="5752" y="4883"/>
                    </a:cubicBezTo>
                    <a:cubicBezTo>
                      <a:pt x="5598" y="5499"/>
                      <a:pt x="5477" y="6125"/>
                      <a:pt x="5389" y="6763"/>
                    </a:cubicBezTo>
                    <a:cubicBezTo>
                      <a:pt x="5334" y="7159"/>
                      <a:pt x="5290" y="7555"/>
                      <a:pt x="5246" y="7951"/>
                    </a:cubicBezTo>
                    <a:cubicBezTo>
                      <a:pt x="5213" y="8369"/>
                      <a:pt x="5191" y="8787"/>
                      <a:pt x="5235" y="9205"/>
                    </a:cubicBezTo>
                    <a:cubicBezTo>
                      <a:pt x="5257" y="9370"/>
                      <a:pt x="5279" y="9535"/>
                      <a:pt x="5334" y="9688"/>
                    </a:cubicBezTo>
                    <a:cubicBezTo>
                      <a:pt x="5367" y="9776"/>
                      <a:pt x="5411" y="9853"/>
                      <a:pt x="5477" y="9908"/>
                    </a:cubicBezTo>
                    <a:cubicBezTo>
                      <a:pt x="5520" y="9946"/>
                      <a:pt x="5564" y="9966"/>
                      <a:pt x="5608" y="9966"/>
                    </a:cubicBezTo>
                    <a:cubicBezTo>
                      <a:pt x="5641" y="9966"/>
                      <a:pt x="5674" y="9954"/>
                      <a:pt x="5708" y="9930"/>
                    </a:cubicBezTo>
                    <a:cubicBezTo>
                      <a:pt x="5752" y="9908"/>
                      <a:pt x="5796" y="9875"/>
                      <a:pt x="5829" y="9831"/>
                    </a:cubicBezTo>
                    <a:cubicBezTo>
                      <a:pt x="5884" y="9765"/>
                      <a:pt x="5938" y="9699"/>
                      <a:pt x="5971" y="9622"/>
                    </a:cubicBezTo>
                    <a:cubicBezTo>
                      <a:pt x="6048" y="9491"/>
                      <a:pt x="6114" y="9348"/>
                      <a:pt x="6169" y="9216"/>
                    </a:cubicBezTo>
                    <a:cubicBezTo>
                      <a:pt x="6323" y="8864"/>
                      <a:pt x="6433" y="8501"/>
                      <a:pt x="6554" y="8138"/>
                    </a:cubicBezTo>
                    <a:cubicBezTo>
                      <a:pt x="6752" y="7489"/>
                      <a:pt x="6939" y="6829"/>
                      <a:pt x="7148" y="6180"/>
                    </a:cubicBezTo>
                    <a:cubicBezTo>
                      <a:pt x="7368" y="5477"/>
                      <a:pt x="7610" y="4773"/>
                      <a:pt x="7918" y="4091"/>
                    </a:cubicBezTo>
                    <a:cubicBezTo>
                      <a:pt x="8050" y="3816"/>
                      <a:pt x="8182" y="3541"/>
                      <a:pt x="8347" y="3277"/>
                    </a:cubicBezTo>
                    <a:cubicBezTo>
                      <a:pt x="8413" y="3156"/>
                      <a:pt x="8501" y="3046"/>
                      <a:pt x="8578" y="2936"/>
                    </a:cubicBezTo>
                    <a:cubicBezTo>
                      <a:pt x="8611" y="2892"/>
                      <a:pt x="8644" y="2870"/>
                      <a:pt x="8688" y="2837"/>
                    </a:cubicBezTo>
                    <a:cubicBezTo>
                      <a:pt x="8695" y="2832"/>
                      <a:pt x="8703" y="2830"/>
                      <a:pt x="8712" y="2830"/>
                    </a:cubicBezTo>
                    <a:cubicBezTo>
                      <a:pt x="8742" y="2830"/>
                      <a:pt x="8776" y="2858"/>
                      <a:pt x="8776" y="2892"/>
                    </a:cubicBezTo>
                    <a:cubicBezTo>
                      <a:pt x="8776" y="2947"/>
                      <a:pt x="8765" y="3002"/>
                      <a:pt x="8743" y="3057"/>
                    </a:cubicBezTo>
                    <a:cubicBezTo>
                      <a:pt x="8699" y="3200"/>
                      <a:pt x="8644" y="3343"/>
                      <a:pt x="8589" y="3486"/>
                    </a:cubicBezTo>
                    <a:cubicBezTo>
                      <a:pt x="8072" y="4850"/>
                      <a:pt x="7676" y="6257"/>
                      <a:pt x="7500" y="7720"/>
                    </a:cubicBezTo>
                    <a:cubicBezTo>
                      <a:pt x="7456" y="8061"/>
                      <a:pt x="7434" y="8402"/>
                      <a:pt x="7456" y="8743"/>
                    </a:cubicBezTo>
                    <a:cubicBezTo>
                      <a:pt x="7467" y="8875"/>
                      <a:pt x="7489" y="9007"/>
                      <a:pt x="7522" y="9139"/>
                    </a:cubicBezTo>
                    <a:cubicBezTo>
                      <a:pt x="7533" y="9205"/>
                      <a:pt x="7566" y="9271"/>
                      <a:pt x="7599" y="9326"/>
                    </a:cubicBezTo>
                    <a:cubicBezTo>
                      <a:pt x="7633" y="9386"/>
                      <a:pt x="7674" y="9413"/>
                      <a:pt x="7721" y="9413"/>
                    </a:cubicBezTo>
                    <a:cubicBezTo>
                      <a:pt x="7752" y="9413"/>
                      <a:pt x="7785" y="9402"/>
                      <a:pt x="7819" y="9381"/>
                    </a:cubicBezTo>
                    <a:cubicBezTo>
                      <a:pt x="7885" y="9337"/>
                      <a:pt x="7940" y="9282"/>
                      <a:pt x="7984" y="9227"/>
                    </a:cubicBezTo>
                    <a:cubicBezTo>
                      <a:pt x="8061" y="9128"/>
                      <a:pt x="8149" y="9018"/>
                      <a:pt x="8215" y="8897"/>
                    </a:cubicBezTo>
                    <a:cubicBezTo>
                      <a:pt x="8314" y="8710"/>
                      <a:pt x="8413" y="8512"/>
                      <a:pt x="8512" y="8314"/>
                    </a:cubicBezTo>
                    <a:cubicBezTo>
                      <a:pt x="8655" y="8028"/>
                      <a:pt x="8787" y="7731"/>
                      <a:pt x="8919" y="7434"/>
                    </a:cubicBezTo>
                    <a:cubicBezTo>
                      <a:pt x="9040" y="7192"/>
                      <a:pt x="9172" y="6961"/>
                      <a:pt x="9304" y="6719"/>
                    </a:cubicBezTo>
                    <a:cubicBezTo>
                      <a:pt x="9359" y="6609"/>
                      <a:pt x="9447" y="6510"/>
                      <a:pt x="9524" y="6411"/>
                    </a:cubicBezTo>
                    <a:cubicBezTo>
                      <a:pt x="9568" y="6356"/>
                      <a:pt x="9623" y="6323"/>
                      <a:pt x="9678" y="6290"/>
                    </a:cubicBezTo>
                    <a:cubicBezTo>
                      <a:pt x="9721" y="6262"/>
                      <a:pt x="9762" y="6249"/>
                      <a:pt x="9800" y="6249"/>
                    </a:cubicBezTo>
                    <a:cubicBezTo>
                      <a:pt x="9866" y="6249"/>
                      <a:pt x="9921" y="6290"/>
                      <a:pt x="9963" y="6367"/>
                    </a:cubicBezTo>
                    <a:cubicBezTo>
                      <a:pt x="9985" y="6411"/>
                      <a:pt x="9996" y="6466"/>
                      <a:pt x="10007" y="6521"/>
                    </a:cubicBezTo>
                    <a:cubicBezTo>
                      <a:pt x="10029" y="6598"/>
                      <a:pt x="10040" y="6686"/>
                      <a:pt x="10040" y="6763"/>
                    </a:cubicBezTo>
                    <a:cubicBezTo>
                      <a:pt x="10051" y="6884"/>
                      <a:pt x="10051" y="7005"/>
                      <a:pt x="10051" y="7126"/>
                    </a:cubicBezTo>
                    <a:cubicBezTo>
                      <a:pt x="10051" y="7610"/>
                      <a:pt x="10040" y="8105"/>
                      <a:pt x="10040" y="8589"/>
                    </a:cubicBezTo>
                    <a:cubicBezTo>
                      <a:pt x="10040" y="8974"/>
                      <a:pt x="10073" y="9348"/>
                      <a:pt x="10106" y="9732"/>
                    </a:cubicBezTo>
                    <a:cubicBezTo>
                      <a:pt x="10117" y="9765"/>
                      <a:pt x="10106" y="9809"/>
                      <a:pt x="10161" y="9842"/>
                    </a:cubicBezTo>
                    <a:cubicBezTo>
                      <a:pt x="10799" y="9557"/>
                      <a:pt x="11437" y="9271"/>
                      <a:pt x="12097" y="8974"/>
                    </a:cubicBezTo>
                    <a:lnTo>
                      <a:pt x="12086" y="8974"/>
                    </a:lnTo>
                    <a:cubicBezTo>
                      <a:pt x="12064" y="8897"/>
                      <a:pt x="12053" y="8842"/>
                      <a:pt x="12031" y="8787"/>
                    </a:cubicBezTo>
                    <a:cubicBezTo>
                      <a:pt x="11877" y="8380"/>
                      <a:pt x="11690" y="7984"/>
                      <a:pt x="11503" y="7588"/>
                    </a:cubicBezTo>
                    <a:cubicBezTo>
                      <a:pt x="11316" y="7214"/>
                      <a:pt x="11151" y="6829"/>
                      <a:pt x="11008" y="6433"/>
                    </a:cubicBezTo>
                    <a:cubicBezTo>
                      <a:pt x="10788" y="5861"/>
                      <a:pt x="10579" y="5279"/>
                      <a:pt x="10348" y="4707"/>
                    </a:cubicBezTo>
                    <a:cubicBezTo>
                      <a:pt x="9842" y="3453"/>
                      <a:pt x="9403" y="2166"/>
                      <a:pt x="8886" y="913"/>
                    </a:cubicBezTo>
                    <a:cubicBezTo>
                      <a:pt x="8842" y="814"/>
                      <a:pt x="8787" y="715"/>
                      <a:pt x="8743" y="616"/>
                    </a:cubicBezTo>
                    <a:cubicBezTo>
                      <a:pt x="8655" y="440"/>
                      <a:pt x="8578" y="264"/>
                      <a:pt x="8490" y="88"/>
                    </a:cubicBezTo>
                    <a:cubicBezTo>
                      <a:pt x="8479" y="55"/>
                      <a:pt x="8457" y="33"/>
                      <a:pt x="84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89" name="Google Shape;2489;p53"/>
              <p:cNvSpPr/>
              <p:nvPr/>
            </p:nvSpPr>
            <p:spPr>
              <a:xfrm>
                <a:off x="-912378" y="-3412372"/>
                <a:ext cx="433247" cy="646673"/>
              </a:xfrm>
              <a:custGeom>
                <a:avLst/>
                <a:gdLst/>
                <a:ahLst/>
                <a:cxnLst/>
                <a:rect l="l" t="t" r="r" b="b"/>
                <a:pathLst>
                  <a:path w="6368" h="9505" extrusionOk="0">
                    <a:moveTo>
                      <a:pt x="2463" y="0"/>
                    </a:moveTo>
                    <a:cubicBezTo>
                      <a:pt x="2419" y="66"/>
                      <a:pt x="2386" y="110"/>
                      <a:pt x="2364" y="165"/>
                    </a:cubicBezTo>
                    <a:cubicBezTo>
                      <a:pt x="2222" y="418"/>
                      <a:pt x="2112" y="682"/>
                      <a:pt x="2013" y="957"/>
                    </a:cubicBezTo>
                    <a:cubicBezTo>
                      <a:pt x="1617" y="2002"/>
                      <a:pt x="1331" y="3079"/>
                      <a:pt x="1111" y="4179"/>
                    </a:cubicBezTo>
                    <a:cubicBezTo>
                      <a:pt x="935" y="5037"/>
                      <a:pt x="803" y="5895"/>
                      <a:pt x="671" y="6763"/>
                    </a:cubicBezTo>
                    <a:cubicBezTo>
                      <a:pt x="594" y="7247"/>
                      <a:pt x="506" y="7731"/>
                      <a:pt x="385" y="8215"/>
                    </a:cubicBezTo>
                    <a:cubicBezTo>
                      <a:pt x="319" y="8490"/>
                      <a:pt x="253" y="8754"/>
                      <a:pt x="143" y="9018"/>
                    </a:cubicBezTo>
                    <a:cubicBezTo>
                      <a:pt x="99" y="9117"/>
                      <a:pt x="55" y="9216"/>
                      <a:pt x="0" y="9326"/>
                    </a:cubicBezTo>
                    <a:cubicBezTo>
                      <a:pt x="22" y="9370"/>
                      <a:pt x="44" y="9414"/>
                      <a:pt x="77" y="9458"/>
                    </a:cubicBezTo>
                    <a:cubicBezTo>
                      <a:pt x="97" y="9491"/>
                      <a:pt x="117" y="9504"/>
                      <a:pt x="145" y="9504"/>
                    </a:cubicBezTo>
                    <a:cubicBezTo>
                      <a:pt x="163" y="9504"/>
                      <a:pt x="183" y="9499"/>
                      <a:pt x="209" y="9491"/>
                    </a:cubicBezTo>
                    <a:cubicBezTo>
                      <a:pt x="231" y="9491"/>
                      <a:pt x="253" y="9480"/>
                      <a:pt x="264" y="9469"/>
                    </a:cubicBezTo>
                    <a:cubicBezTo>
                      <a:pt x="396" y="9414"/>
                      <a:pt x="539" y="9348"/>
                      <a:pt x="671" y="9304"/>
                    </a:cubicBezTo>
                    <a:cubicBezTo>
                      <a:pt x="1221" y="9095"/>
                      <a:pt x="1782" y="8897"/>
                      <a:pt x="2331" y="8677"/>
                    </a:cubicBezTo>
                    <a:cubicBezTo>
                      <a:pt x="2837" y="8479"/>
                      <a:pt x="3343" y="8270"/>
                      <a:pt x="3849" y="8061"/>
                    </a:cubicBezTo>
                    <a:cubicBezTo>
                      <a:pt x="4641" y="7731"/>
                      <a:pt x="5433" y="7401"/>
                      <a:pt x="6224" y="7060"/>
                    </a:cubicBezTo>
                    <a:cubicBezTo>
                      <a:pt x="6268" y="7038"/>
                      <a:pt x="6334" y="7027"/>
                      <a:pt x="6367" y="6972"/>
                    </a:cubicBezTo>
                    <a:cubicBezTo>
                      <a:pt x="6356" y="6818"/>
                      <a:pt x="6334" y="6665"/>
                      <a:pt x="6323" y="6500"/>
                    </a:cubicBezTo>
                    <a:cubicBezTo>
                      <a:pt x="6279" y="5884"/>
                      <a:pt x="6268" y="5257"/>
                      <a:pt x="6279" y="4641"/>
                    </a:cubicBezTo>
                    <a:cubicBezTo>
                      <a:pt x="6290" y="4388"/>
                      <a:pt x="6290" y="4146"/>
                      <a:pt x="6290" y="3893"/>
                    </a:cubicBezTo>
                    <a:cubicBezTo>
                      <a:pt x="6290" y="3805"/>
                      <a:pt x="6268" y="3706"/>
                      <a:pt x="6257" y="3618"/>
                    </a:cubicBezTo>
                    <a:cubicBezTo>
                      <a:pt x="6246" y="3574"/>
                      <a:pt x="6224" y="3530"/>
                      <a:pt x="6202" y="3486"/>
                    </a:cubicBezTo>
                    <a:cubicBezTo>
                      <a:pt x="6180" y="3457"/>
                      <a:pt x="6154" y="3442"/>
                      <a:pt x="6125" y="3442"/>
                    </a:cubicBezTo>
                    <a:cubicBezTo>
                      <a:pt x="6111" y="3442"/>
                      <a:pt x="6096" y="3446"/>
                      <a:pt x="6082" y="3453"/>
                    </a:cubicBezTo>
                    <a:cubicBezTo>
                      <a:pt x="6005" y="3486"/>
                      <a:pt x="5950" y="3541"/>
                      <a:pt x="5906" y="3607"/>
                    </a:cubicBezTo>
                    <a:cubicBezTo>
                      <a:pt x="5818" y="3706"/>
                      <a:pt x="5741" y="3816"/>
                      <a:pt x="5675" y="3937"/>
                    </a:cubicBezTo>
                    <a:cubicBezTo>
                      <a:pt x="5554" y="4157"/>
                      <a:pt x="5433" y="4388"/>
                      <a:pt x="5323" y="4619"/>
                    </a:cubicBezTo>
                    <a:cubicBezTo>
                      <a:pt x="5180" y="4927"/>
                      <a:pt x="5037" y="5246"/>
                      <a:pt x="4883" y="5565"/>
                    </a:cubicBezTo>
                    <a:cubicBezTo>
                      <a:pt x="4784" y="5763"/>
                      <a:pt x="4685" y="5950"/>
                      <a:pt x="4575" y="6137"/>
                    </a:cubicBezTo>
                    <a:cubicBezTo>
                      <a:pt x="4509" y="6247"/>
                      <a:pt x="4421" y="6357"/>
                      <a:pt x="4333" y="6445"/>
                    </a:cubicBezTo>
                    <a:cubicBezTo>
                      <a:pt x="4289" y="6500"/>
                      <a:pt x="4234" y="6544"/>
                      <a:pt x="4179" y="6577"/>
                    </a:cubicBezTo>
                    <a:cubicBezTo>
                      <a:pt x="4140" y="6596"/>
                      <a:pt x="4100" y="6606"/>
                      <a:pt x="4063" y="6606"/>
                    </a:cubicBezTo>
                    <a:cubicBezTo>
                      <a:pt x="3995" y="6606"/>
                      <a:pt x="3932" y="6574"/>
                      <a:pt x="3882" y="6511"/>
                    </a:cubicBezTo>
                    <a:cubicBezTo>
                      <a:pt x="3849" y="6467"/>
                      <a:pt x="3816" y="6412"/>
                      <a:pt x="3805" y="6357"/>
                    </a:cubicBezTo>
                    <a:cubicBezTo>
                      <a:pt x="3772" y="6269"/>
                      <a:pt x="3750" y="6181"/>
                      <a:pt x="3728" y="6093"/>
                    </a:cubicBezTo>
                    <a:cubicBezTo>
                      <a:pt x="3684" y="5785"/>
                      <a:pt x="3695" y="5488"/>
                      <a:pt x="3706" y="5191"/>
                    </a:cubicBezTo>
                    <a:cubicBezTo>
                      <a:pt x="3750" y="4674"/>
                      <a:pt x="3827" y="4157"/>
                      <a:pt x="3926" y="3640"/>
                    </a:cubicBezTo>
                    <a:cubicBezTo>
                      <a:pt x="4124" y="2706"/>
                      <a:pt x="4388" y="1782"/>
                      <a:pt x="4718" y="880"/>
                    </a:cubicBezTo>
                    <a:cubicBezTo>
                      <a:pt x="4806" y="660"/>
                      <a:pt x="4883" y="451"/>
                      <a:pt x="4960" y="231"/>
                    </a:cubicBezTo>
                    <a:cubicBezTo>
                      <a:pt x="4971" y="209"/>
                      <a:pt x="4971" y="176"/>
                      <a:pt x="4982" y="110"/>
                    </a:cubicBezTo>
                    <a:lnTo>
                      <a:pt x="4982" y="110"/>
                    </a:lnTo>
                    <a:cubicBezTo>
                      <a:pt x="4938" y="165"/>
                      <a:pt x="4905" y="187"/>
                      <a:pt x="4894" y="220"/>
                    </a:cubicBezTo>
                    <a:cubicBezTo>
                      <a:pt x="4806" y="352"/>
                      <a:pt x="4718" y="495"/>
                      <a:pt x="4630" y="638"/>
                    </a:cubicBezTo>
                    <a:cubicBezTo>
                      <a:pt x="4432" y="1012"/>
                      <a:pt x="4267" y="1397"/>
                      <a:pt x="4102" y="1793"/>
                    </a:cubicBezTo>
                    <a:cubicBezTo>
                      <a:pt x="3816" y="2508"/>
                      <a:pt x="3574" y="3255"/>
                      <a:pt x="3354" y="4003"/>
                    </a:cubicBezTo>
                    <a:cubicBezTo>
                      <a:pt x="3178" y="4575"/>
                      <a:pt x="3002" y="5158"/>
                      <a:pt x="2826" y="5730"/>
                    </a:cubicBezTo>
                    <a:cubicBezTo>
                      <a:pt x="2727" y="6016"/>
                      <a:pt x="2628" y="6302"/>
                      <a:pt x="2496" y="6577"/>
                    </a:cubicBezTo>
                    <a:cubicBezTo>
                      <a:pt x="2430" y="6686"/>
                      <a:pt x="2364" y="6796"/>
                      <a:pt x="2298" y="6906"/>
                    </a:cubicBezTo>
                    <a:cubicBezTo>
                      <a:pt x="2254" y="6972"/>
                      <a:pt x="2189" y="7038"/>
                      <a:pt x="2123" y="7082"/>
                    </a:cubicBezTo>
                    <a:cubicBezTo>
                      <a:pt x="2064" y="7131"/>
                      <a:pt x="2002" y="7154"/>
                      <a:pt x="1941" y="7154"/>
                    </a:cubicBezTo>
                    <a:cubicBezTo>
                      <a:pt x="1863" y="7154"/>
                      <a:pt x="1788" y="7117"/>
                      <a:pt x="1727" y="7049"/>
                    </a:cubicBezTo>
                    <a:cubicBezTo>
                      <a:pt x="1672" y="6983"/>
                      <a:pt x="1639" y="6928"/>
                      <a:pt x="1606" y="6862"/>
                    </a:cubicBezTo>
                    <a:cubicBezTo>
                      <a:pt x="1573" y="6752"/>
                      <a:pt x="1540" y="6643"/>
                      <a:pt x="1518" y="6533"/>
                    </a:cubicBezTo>
                    <a:cubicBezTo>
                      <a:pt x="1452" y="6192"/>
                      <a:pt x="1441" y="5851"/>
                      <a:pt x="1463" y="5510"/>
                    </a:cubicBezTo>
                    <a:cubicBezTo>
                      <a:pt x="1496" y="4784"/>
                      <a:pt x="1584" y="4080"/>
                      <a:pt x="1716" y="3365"/>
                    </a:cubicBezTo>
                    <a:cubicBezTo>
                      <a:pt x="1848" y="2563"/>
                      <a:pt x="2035" y="1760"/>
                      <a:pt x="2244" y="968"/>
                    </a:cubicBezTo>
                    <a:cubicBezTo>
                      <a:pt x="2320" y="682"/>
                      <a:pt x="2397" y="396"/>
                      <a:pt x="2474" y="110"/>
                    </a:cubicBezTo>
                    <a:cubicBezTo>
                      <a:pt x="2474" y="77"/>
                      <a:pt x="2474" y="77"/>
                      <a:pt x="24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490" name="Google Shape;2490;p53"/>
            <p:cNvGrpSpPr/>
            <p:nvPr/>
          </p:nvGrpSpPr>
          <p:grpSpPr>
            <a:xfrm rot="-699969">
              <a:off x="-742293" y="-3365628"/>
              <a:ext cx="1099126" cy="1140489"/>
              <a:chOff x="-693918" y="-3307122"/>
              <a:chExt cx="1099173" cy="1140539"/>
            </a:xfrm>
          </p:grpSpPr>
          <p:sp>
            <p:nvSpPr>
              <p:cNvPr id="2491" name="Google Shape;2491;p53"/>
              <p:cNvSpPr/>
              <p:nvPr/>
            </p:nvSpPr>
            <p:spPr>
              <a:xfrm>
                <a:off x="-693918" y="-3307122"/>
                <a:ext cx="1099173" cy="1140539"/>
              </a:xfrm>
              <a:custGeom>
                <a:avLst/>
                <a:gdLst/>
                <a:ahLst/>
                <a:cxnLst/>
                <a:rect l="l" t="t" r="r" b="b"/>
                <a:pathLst>
                  <a:path w="16156" h="16764" extrusionOk="0">
                    <a:moveTo>
                      <a:pt x="5444" y="136"/>
                    </a:moveTo>
                    <a:cubicBezTo>
                      <a:pt x="5488" y="158"/>
                      <a:pt x="5543" y="169"/>
                      <a:pt x="5587" y="202"/>
                    </a:cubicBezTo>
                    <a:cubicBezTo>
                      <a:pt x="6027" y="466"/>
                      <a:pt x="6489" y="697"/>
                      <a:pt x="6950" y="928"/>
                    </a:cubicBezTo>
                    <a:cubicBezTo>
                      <a:pt x="7984" y="1466"/>
                      <a:pt x="9029" y="2016"/>
                      <a:pt x="10074" y="2544"/>
                    </a:cubicBezTo>
                    <a:cubicBezTo>
                      <a:pt x="11272" y="3160"/>
                      <a:pt x="12504" y="3732"/>
                      <a:pt x="13725" y="4304"/>
                    </a:cubicBezTo>
                    <a:cubicBezTo>
                      <a:pt x="14385" y="4612"/>
                      <a:pt x="15033" y="4920"/>
                      <a:pt x="15682" y="5227"/>
                    </a:cubicBezTo>
                    <a:cubicBezTo>
                      <a:pt x="15814" y="5282"/>
                      <a:pt x="15924" y="5348"/>
                      <a:pt x="16067" y="5414"/>
                    </a:cubicBezTo>
                    <a:cubicBezTo>
                      <a:pt x="16045" y="5469"/>
                      <a:pt x="16034" y="5513"/>
                      <a:pt x="16012" y="5546"/>
                    </a:cubicBezTo>
                    <a:cubicBezTo>
                      <a:pt x="15990" y="5601"/>
                      <a:pt x="15968" y="5656"/>
                      <a:pt x="15935" y="5700"/>
                    </a:cubicBezTo>
                    <a:cubicBezTo>
                      <a:pt x="15539" y="6316"/>
                      <a:pt x="15198" y="6965"/>
                      <a:pt x="14912" y="7647"/>
                    </a:cubicBezTo>
                    <a:cubicBezTo>
                      <a:pt x="14560" y="8450"/>
                      <a:pt x="14154" y="9219"/>
                      <a:pt x="13747" y="9989"/>
                    </a:cubicBezTo>
                    <a:cubicBezTo>
                      <a:pt x="13109" y="11177"/>
                      <a:pt x="12460" y="12354"/>
                      <a:pt x="11789" y="13530"/>
                    </a:cubicBezTo>
                    <a:cubicBezTo>
                      <a:pt x="11283" y="14421"/>
                      <a:pt x="10799" y="15345"/>
                      <a:pt x="10338" y="16269"/>
                    </a:cubicBezTo>
                    <a:cubicBezTo>
                      <a:pt x="10261" y="16401"/>
                      <a:pt x="10195" y="16532"/>
                      <a:pt x="10118" y="16664"/>
                    </a:cubicBezTo>
                    <a:cubicBezTo>
                      <a:pt x="10085" y="16653"/>
                      <a:pt x="10063" y="16653"/>
                      <a:pt x="10041" y="16631"/>
                    </a:cubicBezTo>
                    <a:cubicBezTo>
                      <a:pt x="9821" y="16489"/>
                      <a:pt x="9568" y="16390"/>
                      <a:pt x="9326" y="16291"/>
                    </a:cubicBezTo>
                    <a:cubicBezTo>
                      <a:pt x="9139" y="16214"/>
                      <a:pt x="8963" y="16126"/>
                      <a:pt x="8776" y="16049"/>
                    </a:cubicBezTo>
                    <a:cubicBezTo>
                      <a:pt x="8512" y="15928"/>
                      <a:pt x="8259" y="15807"/>
                      <a:pt x="8006" y="15708"/>
                    </a:cubicBezTo>
                    <a:cubicBezTo>
                      <a:pt x="7379" y="15455"/>
                      <a:pt x="6774" y="15158"/>
                      <a:pt x="6181" y="14861"/>
                    </a:cubicBezTo>
                    <a:cubicBezTo>
                      <a:pt x="5510" y="14509"/>
                      <a:pt x="4861" y="14135"/>
                      <a:pt x="4223" y="13728"/>
                    </a:cubicBezTo>
                    <a:cubicBezTo>
                      <a:pt x="3541" y="13299"/>
                      <a:pt x="2860" y="12892"/>
                      <a:pt x="2178" y="12475"/>
                    </a:cubicBezTo>
                    <a:cubicBezTo>
                      <a:pt x="1716" y="12189"/>
                      <a:pt x="1254" y="11914"/>
                      <a:pt x="803" y="11617"/>
                    </a:cubicBezTo>
                    <a:cubicBezTo>
                      <a:pt x="572" y="11474"/>
                      <a:pt x="352" y="11320"/>
                      <a:pt x="121" y="11155"/>
                    </a:cubicBezTo>
                    <a:cubicBezTo>
                      <a:pt x="143" y="11122"/>
                      <a:pt x="154" y="11100"/>
                      <a:pt x="165" y="11067"/>
                    </a:cubicBezTo>
                    <a:cubicBezTo>
                      <a:pt x="264" y="10913"/>
                      <a:pt x="352" y="10759"/>
                      <a:pt x="418" y="10583"/>
                    </a:cubicBezTo>
                    <a:cubicBezTo>
                      <a:pt x="539" y="10319"/>
                      <a:pt x="649" y="10055"/>
                      <a:pt x="759" y="9780"/>
                    </a:cubicBezTo>
                    <a:cubicBezTo>
                      <a:pt x="979" y="9263"/>
                      <a:pt x="1232" y="8758"/>
                      <a:pt x="1485" y="8252"/>
                    </a:cubicBezTo>
                    <a:cubicBezTo>
                      <a:pt x="1815" y="7592"/>
                      <a:pt x="2134" y="6932"/>
                      <a:pt x="2464" y="6272"/>
                    </a:cubicBezTo>
                    <a:cubicBezTo>
                      <a:pt x="2618" y="5975"/>
                      <a:pt x="2783" y="5667"/>
                      <a:pt x="2936" y="5359"/>
                    </a:cubicBezTo>
                    <a:cubicBezTo>
                      <a:pt x="3167" y="4920"/>
                      <a:pt x="3376" y="4458"/>
                      <a:pt x="3563" y="3985"/>
                    </a:cubicBezTo>
                    <a:cubicBezTo>
                      <a:pt x="3937" y="3028"/>
                      <a:pt x="4366" y="2104"/>
                      <a:pt x="4839" y="1192"/>
                    </a:cubicBezTo>
                    <a:cubicBezTo>
                      <a:pt x="4949" y="972"/>
                      <a:pt x="5059" y="763"/>
                      <a:pt x="5180" y="543"/>
                    </a:cubicBezTo>
                    <a:cubicBezTo>
                      <a:pt x="5246" y="400"/>
                      <a:pt x="5334" y="268"/>
                      <a:pt x="5444" y="136"/>
                    </a:cubicBezTo>
                    <a:close/>
                    <a:moveTo>
                      <a:pt x="5465" y="0"/>
                    </a:moveTo>
                    <a:cubicBezTo>
                      <a:pt x="5442" y="0"/>
                      <a:pt x="5419" y="11"/>
                      <a:pt x="5400" y="37"/>
                    </a:cubicBezTo>
                    <a:cubicBezTo>
                      <a:pt x="5389" y="48"/>
                      <a:pt x="5378" y="59"/>
                      <a:pt x="5356" y="81"/>
                    </a:cubicBezTo>
                    <a:cubicBezTo>
                      <a:pt x="5257" y="213"/>
                      <a:pt x="5169" y="345"/>
                      <a:pt x="5092" y="499"/>
                    </a:cubicBezTo>
                    <a:cubicBezTo>
                      <a:pt x="4982" y="708"/>
                      <a:pt x="4872" y="917"/>
                      <a:pt x="4762" y="1137"/>
                    </a:cubicBezTo>
                    <a:cubicBezTo>
                      <a:pt x="4278" y="2049"/>
                      <a:pt x="3849" y="2984"/>
                      <a:pt x="3475" y="3952"/>
                    </a:cubicBezTo>
                    <a:cubicBezTo>
                      <a:pt x="3255" y="4513"/>
                      <a:pt x="3002" y="5052"/>
                      <a:pt x="2717" y="5579"/>
                    </a:cubicBezTo>
                    <a:cubicBezTo>
                      <a:pt x="2596" y="5810"/>
                      <a:pt x="2475" y="6041"/>
                      <a:pt x="2354" y="6272"/>
                    </a:cubicBezTo>
                    <a:cubicBezTo>
                      <a:pt x="2057" y="6866"/>
                      <a:pt x="1760" y="7471"/>
                      <a:pt x="1463" y="8076"/>
                    </a:cubicBezTo>
                    <a:cubicBezTo>
                      <a:pt x="1177" y="8659"/>
                      <a:pt x="880" y="9230"/>
                      <a:pt x="638" y="9835"/>
                    </a:cubicBezTo>
                    <a:cubicBezTo>
                      <a:pt x="528" y="10088"/>
                      <a:pt x="418" y="10330"/>
                      <a:pt x="319" y="10583"/>
                    </a:cubicBezTo>
                    <a:cubicBezTo>
                      <a:pt x="253" y="10737"/>
                      <a:pt x="165" y="10891"/>
                      <a:pt x="77" y="11034"/>
                    </a:cubicBezTo>
                    <a:cubicBezTo>
                      <a:pt x="55" y="11056"/>
                      <a:pt x="44" y="11078"/>
                      <a:pt x="33" y="11100"/>
                    </a:cubicBezTo>
                    <a:cubicBezTo>
                      <a:pt x="0" y="11155"/>
                      <a:pt x="11" y="11177"/>
                      <a:pt x="55" y="11221"/>
                    </a:cubicBezTo>
                    <a:cubicBezTo>
                      <a:pt x="66" y="11232"/>
                      <a:pt x="77" y="11243"/>
                      <a:pt x="88" y="11254"/>
                    </a:cubicBezTo>
                    <a:cubicBezTo>
                      <a:pt x="297" y="11397"/>
                      <a:pt x="506" y="11551"/>
                      <a:pt x="715" y="11683"/>
                    </a:cubicBezTo>
                    <a:cubicBezTo>
                      <a:pt x="1177" y="11980"/>
                      <a:pt x="1639" y="12266"/>
                      <a:pt x="2112" y="12552"/>
                    </a:cubicBezTo>
                    <a:cubicBezTo>
                      <a:pt x="2794" y="12969"/>
                      <a:pt x="3475" y="13376"/>
                      <a:pt x="4157" y="13805"/>
                    </a:cubicBezTo>
                    <a:cubicBezTo>
                      <a:pt x="4817" y="14223"/>
                      <a:pt x="5488" y="14608"/>
                      <a:pt x="6181" y="14960"/>
                    </a:cubicBezTo>
                    <a:cubicBezTo>
                      <a:pt x="6763" y="15257"/>
                      <a:pt x="7346" y="15543"/>
                      <a:pt x="7951" y="15785"/>
                    </a:cubicBezTo>
                    <a:cubicBezTo>
                      <a:pt x="8204" y="15895"/>
                      <a:pt x="8457" y="16016"/>
                      <a:pt x="8721" y="16126"/>
                    </a:cubicBezTo>
                    <a:cubicBezTo>
                      <a:pt x="8908" y="16214"/>
                      <a:pt x="9095" y="16291"/>
                      <a:pt x="9293" y="16379"/>
                    </a:cubicBezTo>
                    <a:cubicBezTo>
                      <a:pt x="9524" y="16478"/>
                      <a:pt x="9766" y="16576"/>
                      <a:pt x="9986" y="16719"/>
                    </a:cubicBezTo>
                    <a:cubicBezTo>
                      <a:pt x="10019" y="16730"/>
                      <a:pt x="10041" y="16741"/>
                      <a:pt x="10074" y="16752"/>
                    </a:cubicBezTo>
                    <a:cubicBezTo>
                      <a:pt x="10091" y="16759"/>
                      <a:pt x="10107" y="16763"/>
                      <a:pt x="10123" y="16763"/>
                    </a:cubicBezTo>
                    <a:cubicBezTo>
                      <a:pt x="10155" y="16763"/>
                      <a:pt x="10183" y="16746"/>
                      <a:pt x="10206" y="16708"/>
                    </a:cubicBezTo>
                    <a:cubicBezTo>
                      <a:pt x="10217" y="16675"/>
                      <a:pt x="10239" y="16653"/>
                      <a:pt x="10250" y="16620"/>
                    </a:cubicBezTo>
                    <a:cubicBezTo>
                      <a:pt x="10327" y="16467"/>
                      <a:pt x="10415" y="16313"/>
                      <a:pt x="10492" y="16148"/>
                    </a:cubicBezTo>
                    <a:cubicBezTo>
                      <a:pt x="10931" y="15301"/>
                      <a:pt x="11360" y="14465"/>
                      <a:pt x="11833" y="13640"/>
                    </a:cubicBezTo>
                    <a:cubicBezTo>
                      <a:pt x="12526" y="12420"/>
                      <a:pt x="13208" y="11199"/>
                      <a:pt x="13857" y="9967"/>
                    </a:cubicBezTo>
                    <a:cubicBezTo>
                      <a:pt x="14275" y="9197"/>
                      <a:pt x="14670" y="8428"/>
                      <a:pt x="15011" y="7625"/>
                    </a:cubicBezTo>
                    <a:cubicBezTo>
                      <a:pt x="15297" y="6976"/>
                      <a:pt x="15627" y="6360"/>
                      <a:pt x="16001" y="5755"/>
                    </a:cubicBezTo>
                    <a:cubicBezTo>
                      <a:pt x="16045" y="5700"/>
                      <a:pt x="16078" y="5634"/>
                      <a:pt x="16111" y="5568"/>
                    </a:cubicBezTo>
                    <a:cubicBezTo>
                      <a:pt x="16133" y="5524"/>
                      <a:pt x="16144" y="5491"/>
                      <a:pt x="16144" y="5447"/>
                    </a:cubicBezTo>
                    <a:cubicBezTo>
                      <a:pt x="16155" y="5414"/>
                      <a:pt x="16133" y="5381"/>
                      <a:pt x="16122" y="5348"/>
                    </a:cubicBezTo>
                    <a:cubicBezTo>
                      <a:pt x="16067" y="5315"/>
                      <a:pt x="16023" y="5293"/>
                      <a:pt x="15979" y="5271"/>
                    </a:cubicBezTo>
                    <a:cubicBezTo>
                      <a:pt x="15594" y="5085"/>
                      <a:pt x="15209" y="4898"/>
                      <a:pt x="14813" y="4711"/>
                    </a:cubicBezTo>
                    <a:cubicBezTo>
                      <a:pt x="13758" y="4216"/>
                      <a:pt x="12702" y="3721"/>
                      <a:pt x="11635" y="3226"/>
                    </a:cubicBezTo>
                    <a:cubicBezTo>
                      <a:pt x="10865" y="2852"/>
                      <a:pt x="10096" y="2456"/>
                      <a:pt x="9326" y="2060"/>
                    </a:cubicBezTo>
                    <a:cubicBezTo>
                      <a:pt x="8391" y="1576"/>
                      <a:pt x="7456" y="1093"/>
                      <a:pt x="6522" y="609"/>
                    </a:cubicBezTo>
                    <a:cubicBezTo>
                      <a:pt x="6181" y="422"/>
                      <a:pt x="5818" y="279"/>
                      <a:pt x="5510" y="15"/>
                    </a:cubicBezTo>
                    <a:cubicBezTo>
                      <a:pt x="5496" y="6"/>
                      <a:pt x="5481" y="0"/>
                      <a:pt x="54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92" name="Google Shape;2492;p53"/>
              <p:cNvSpPr/>
              <p:nvPr/>
            </p:nvSpPr>
            <p:spPr>
              <a:xfrm>
                <a:off x="-685686" y="-3297938"/>
                <a:ext cx="1084954" cy="1124619"/>
              </a:xfrm>
              <a:custGeom>
                <a:avLst/>
                <a:gdLst/>
                <a:ahLst/>
                <a:cxnLst/>
                <a:rect l="l" t="t" r="r" b="b"/>
                <a:pathLst>
                  <a:path w="15947" h="16530" extrusionOk="0">
                    <a:moveTo>
                      <a:pt x="8666" y="2915"/>
                    </a:moveTo>
                    <a:cubicBezTo>
                      <a:pt x="8919" y="3036"/>
                      <a:pt x="9161" y="3168"/>
                      <a:pt x="9414" y="3300"/>
                    </a:cubicBezTo>
                    <a:cubicBezTo>
                      <a:pt x="9667" y="3432"/>
                      <a:pt x="9909" y="3564"/>
                      <a:pt x="10173" y="3696"/>
                    </a:cubicBezTo>
                    <a:cubicBezTo>
                      <a:pt x="10140" y="3707"/>
                      <a:pt x="10129" y="3718"/>
                      <a:pt x="10118" y="3718"/>
                    </a:cubicBezTo>
                    <a:cubicBezTo>
                      <a:pt x="10069" y="3714"/>
                      <a:pt x="10021" y="3713"/>
                      <a:pt x="9974" y="3713"/>
                    </a:cubicBezTo>
                    <a:cubicBezTo>
                      <a:pt x="9557" y="3713"/>
                      <a:pt x="9174" y="3839"/>
                      <a:pt x="8809" y="4037"/>
                    </a:cubicBezTo>
                    <a:cubicBezTo>
                      <a:pt x="8534" y="4180"/>
                      <a:pt x="8303" y="4356"/>
                      <a:pt x="8083" y="4576"/>
                    </a:cubicBezTo>
                    <a:cubicBezTo>
                      <a:pt x="8039" y="4620"/>
                      <a:pt x="7995" y="4664"/>
                      <a:pt x="7940" y="4719"/>
                    </a:cubicBezTo>
                    <a:cubicBezTo>
                      <a:pt x="7830" y="4081"/>
                      <a:pt x="8193" y="3245"/>
                      <a:pt x="8666" y="2915"/>
                    </a:cubicBezTo>
                    <a:close/>
                    <a:moveTo>
                      <a:pt x="9948" y="3806"/>
                    </a:moveTo>
                    <a:cubicBezTo>
                      <a:pt x="10011" y="3806"/>
                      <a:pt x="10075" y="3809"/>
                      <a:pt x="10140" y="3817"/>
                    </a:cubicBezTo>
                    <a:cubicBezTo>
                      <a:pt x="10426" y="3839"/>
                      <a:pt x="10689" y="3938"/>
                      <a:pt x="10909" y="4136"/>
                    </a:cubicBezTo>
                    <a:cubicBezTo>
                      <a:pt x="11173" y="4367"/>
                      <a:pt x="11305" y="4653"/>
                      <a:pt x="11305" y="5004"/>
                    </a:cubicBezTo>
                    <a:cubicBezTo>
                      <a:pt x="11305" y="5323"/>
                      <a:pt x="11184" y="5620"/>
                      <a:pt x="10997" y="5884"/>
                    </a:cubicBezTo>
                    <a:cubicBezTo>
                      <a:pt x="10964" y="5928"/>
                      <a:pt x="10920" y="5983"/>
                      <a:pt x="10876" y="6038"/>
                    </a:cubicBezTo>
                    <a:cubicBezTo>
                      <a:pt x="10843" y="6016"/>
                      <a:pt x="10821" y="6016"/>
                      <a:pt x="10788" y="5994"/>
                    </a:cubicBezTo>
                    <a:cubicBezTo>
                      <a:pt x="10448" y="5792"/>
                      <a:pt x="10085" y="5697"/>
                      <a:pt x="9706" y="5697"/>
                    </a:cubicBezTo>
                    <a:cubicBezTo>
                      <a:pt x="9631" y="5697"/>
                      <a:pt x="9556" y="5701"/>
                      <a:pt x="9480" y="5708"/>
                    </a:cubicBezTo>
                    <a:cubicBezTo>
                      <a:pt x="9194" y="5730"/>
                      <a:pt x="8919" y="5796"/>
                      <a:pt x="8655" y="5895"/>
                    </a:cubicBezTo>
                    <a:cubicBezTo>
                      <a:pt x="8600" y="5917"/>
                      <a:pt x="8545" y="5939"/>
                      <a:pt x="8490" y="5961"/>
                    </a:cubicBezTo>
                    <a:cubicBezTo>
                      <a:pt x="8248" y="5796"/>
                      <a:pt x="7995" y="5290"/>
                      <a:pt x="7940" y="4873"/>
                    </a:cubicBezTo>
                    <a:cubicBezTo>
                      <a:pt x="7973" y="4829"/>
                      <a:pt x="7995" y="4796"/>
                      <a:pt x="8028" y="4763"/>
                    </a:cubicBezTo>
                    <a:cubicBezTo>
                      <a:pt x="8391" y="4378"/>
                      <a:pt x="8809" y="4081"/>
                      <a:pt x="9304" y="3916"/>
                    </a:cubicBezTo>
                    <a:cubicBezTo>
                      <a:pt x="9517" y="3848"/>
                      <a:pt x="9730" y="3806"/>
                      <a:pt x="9948" y="3806"/>
                    </a:cubicBezTo>
                    <a:close/>
                    <a:moveTo>
                      <a:pt x="9675" y="5790"/>
                    </a:moveTo>
                    <a:cubicBezTo>
                      <a:pt x="9796" y="5790"/>
                      <a:pt x="9917" y="5799"/>
                      <a:pt x="10041" y="5818"/>
                    </a:cubicBezTo>
                    <a:cubicBezTo>
                      <a:pt x="10261" y="5851"/>
                      <a:pt x="10481" y="5928"/>
                      <a:pt x="10667" y="6038"/>
                    </a:cubicBezTo>
                    <a:cubicBezTo>
                      <a:pt x="10711" y="6049"/>
                      <a:pt x="10733" y="6082"/>
                      <a:pt x="10777" y="6104"/>
                    </a:cubicBezTo>
                    <a:cubicBezTo>
                      <a:pt x="10766" y="6137"/>
                      <a:pt x="10744" y="6159"/>
                      <a:pt x="10722" y="6181"/>
                    </a:cubicBezTo>
                    <a:cubicBezTo>
                      <a:pt x="10448" y="6419"/>
                      <a:pt x="10085" y="6542"/>
                      <a:pt x="9716" y="6542"/>
                    </a:cubicBezTo>
                    <a:cubicBezTo>
                      <a:pt x="9421" y="6542"/>
                      <a:pt x="9123" y="6464"/>
                      <a:pt x="8864" y="6302"/>
                    </a:cubicBezTo>
                    <a:cubicBezTo>
                      <a:pt x="8754" y="6236"/>
                      <a:pt x="8644" y="6170"/>
                      <a:pt x="8545" y="6038"/>
                    </a:cubicBezTo>
                    <a:cubicBezTo>
                      <a:pt x="8644" y="6005"/>
                      <a:pt x="8721" y="5972"/>
                      <a:pt x="8798" y="5939"/>
                    </a:cubicBezTo>
                    <a:cubicBezTo>
                      <a:pt x="9088" y="5845"/>
                      <a:pt x="9378" y="5790"/>
                      <a:pt x="9675" y="5790"/>
                    </a:cubicBezTo>
                    <a:close/>
                    <a:moveTo>
                      <a:pt x="7863" y="5004"/>
                    </a:moveTo>
                    <a:cubicBezTo>
                      <a:pt x="7896" y="5125"/>
                      <a:pt x="7929" y="5235"/>
                      <a:pt x="7984" y="5356"/>
                    </a:cubicBezTo>
                    <a:cubicBezTo>
                      <a:pt x="8028" y="5477"/>
                      <a:pt x="8083" y="5587"/>
                      <a:pt x="8149" y="5697"/>
                    </a:cubicBezTo>
                    <a:cubicBezTo>
                      <a:pt x="8215" y="5807"/>
                      <a:pt x="8292" y="5906"/>
                      <a:pt x="8369" y="6005"/>
                    </a:cubicBezTo>
                    <a:cubicBezTo>
                      <a:pt x="8171" y="6137"/>
                      <a:pt x="7973" y="6247"/>
                      <a:pt x="7786" y="6390"/>
                    </a:cubicBezTo>
                    <a:cubicBezTo>
                      <a:pt x="7610" y="6533"/>
                      <a:pt x="7445" y="6687"/>
                      <a:pt x="7258" y="6852"/>
                    </a:cubicBezTo>
                    <a:cubicBezTo>
                      <a:pt x="7214" y="6830"/>
                      <a:pt x="7170" y="6797"/>
                      <a:pt x="7137" y="6775"/>
                    </a:cubicBezTo>
                    <a:cubicBezTo>
                      <a:pt x="7148" y="6258"/>
                      <a:pt x="7566" y="5235"/>
                      <a:pt x="7863" y="5004"/>
                    </a:cubicBezTo>
                    <a:close/>
                    <a:moveTo>
                      <a:pt x="7126" y="6896"/>
                    </a:moveTo>
                    <a:cubicBezTo>
                      <a:pt x="7148" y="6907"/>
                      <a:pt x="7170" y="6918"/>
                      <a:pt x="7203" y="6929"/>
                    </a:cubicBezTo>
                    <a:cubicBezTo>
                      <a:pt x="7170" y="6962"/>
                      <a:pt x="7148" y="6995"/>
                      <a:pt x="7126" y="7039"/>
                    </a:cubicBezTo>
                    <a:cubicBezTo>
                      <a:pt x="7115" y="6995"/>
                      <a:pt x="7115" y="6940"/>
                      <a:pt x="7126" y="6896"/>
                    </a:cubicBezTo>
                    <a:close/>
                    <a:moveTo>
                      <a:pt x="7291" y="6995"/>
                    </a:moveTo>
                    <a:cubicBezTo>
                      <a:pt x="7346" y="7006"/>
                      <a:pt x="7390" y="7028"/>
                      <a:pt x="7423" y="7083"/>
                    </a:cubicBezTo>
                    <a:cubicBezTo>
                      <a:pt x="7401" y="7149"/>
                      <a:pt x="7335" y="7171"/>
                      <a:pt x="7280" y="7204"/>
                    </a:cubicBezTo>
                    <a:cubicBezTo>
                      <a:pt x="7225" y="7248"/>
                      <a:pt x="7170" y="7292"/>
                      <a:pt x="7115" y="7325"/>
                    </a:cubicBezTo>
                    <a:cubicBezTo>
                      <a:pt x="7082" y="7281"/>
                      <a:pt x="7082" y="7248"/>
                      <a:pt x="7104" y="7204"/>
                    </a:cubicBezTo>
                    <a:cubicBezTo>
                      <a:pt x="7159" y="7127"/>
                      <a:pt x="7214" y="7061"/>
                      <a:pt x="7291" y="6995"/>
                    </a:cubicBezTo>
                    <a:close/>
                    <a:moveTo>
                      <a:pt x="6986" y="7422"/>
                    </a:moveTo>
                    <a:cubicBezTo>
                      <a:pt x="6992" y="7422"/>
                      <a:pt x="6998" y="7422"/>
                      <a:pt x="7005" y="7424"/>
                    </a:cubicBezTo>
                    <a:cubicBezTo>
                      <a:pt x="6983" y="7446"/>
                      <a:pt x="6961" y="7457"/>
                      <a:pt x="6928" y="7490"/>
                    </a:cubicBezTo>
                    <a:cubicBezTo>
                      <a:pt x="6938" y="7452"/>
                      <a:pt x="6948" y="7422"/>
                      <a:pt x="6986" y="7422"/>
                    </a:cubicBezTo>
                    <a:close/>
                    <a:moveTo>
                      <a:pt x="8457" y="6104"/>
                    </a:moveTo>
                    <a:cubicBezTo>
                      <a:pt x="8787" y="6423"/>
                      <a:pt x="9183" y="6621"/>
                      <a:pt x="9656" y="6632"/>
                    </a:cubicBezTo>
                    <a:cubicBezTo>
                      <a:pt x="9685" y="6633"/>
                      <a:pt x="9715" y="6634"/>
                      <a:pt x="9744" y="6634"/>
                    </a:cubicBezTo>
                    <a:cubicBezTo>
                      <a:pt x="10179" y="6634"/>
                      <a:pt x="10557" y="6479"/>
                      <a:pt x="10876" y="6170"/>
                    </a:cubicBezTo>
                    <a:cubicBezTo>
                      <a:pt x="11019" y="6269"/>
                      <a:pt x="11129" y="6379"/>
                      <a:pt x="11217" y="6511"/>
                    </a:cubicBezTo>
                    <a:cubicBezTo>
                      <a:pt x="11448" y="6808"/>
                      <a:pt x="11558" y="7160"/>
                      <a:pt x="11580" y="7534"/>
                    </a:cubicBezTo>
                    <a:cubicBezTo>
                      <a:pt x="11602" y="8073"/>
                      <a:pt x="11448" y="8568"/>
                      <a:pt x="11162" y="9018"/>
                    </a:cubicBezTo>
                    <a:cubicBezTo>
                      <a:pt x="11085" y="9150"/>
                      <a:pt x="10986" y="9271"/>
                      <a:pt x="10865" y="9403"/>
                    </a:cubicBezTo>
                    <a:cubicBezTo>
                      <a:pt x="10865" y="9359"/>
                      <a:pt x="10854" y="9326"/>
                      <a:pt x="10854" y="9304"/>
                    </a:cubicBezTo>
                    <a:cubicBezTo>
                      <a:pt x="10887" y="9095"/>
                      <a:pt x="10898" y="8886"/>
                      <a:pt x="10876" y="8678"/>
                    </a:cubicBezTo>
                    <a:cubicBezTo>
                      <a:pt x="10843" y="8282"/>
                      <a:pt x="10755" y="7908"/>
                      <a:pt x="10557" y="7567"/>
                    </a:cubicBezTo>
                    <a:cubicBezTo>
                      <a:pt x="10272" y="7083"/>
                      <a:pt x="9865" y="6786"/>
                      <a:pt x="9315" y="6676"/>
                    </a:cubicBezTo>
                    <a:cubicBezTo>
                      <a:pt x="9174" y="6650"/>
                      <a:pt x="9034" y="6638"/>
                      <a:pt x="8896" y="6638"/>
                    </a:cubicBezTo>
                    <a:cubicBezTo>
                      <a:pt x="8561" y="6638"/>
                      <a:pt x="8234" y="6712"/>
                      <a:pt x="7907" y="6852"/>
                    </a:cubicBezTo>
                    <a:cubicBezTo>
                      <a:pt x="7786" y="6896"/>
                      <a:pt x="7665" y="6962"/>
                      <a:pt x="7533" y="7028"/>
                    </a:cubicBezTo>
                    <a:cubicBezTo>
                      <a:pt x="7489" y="6995"/>
                      <a:pt x="7434" y="6951"/>
                      <a:pt x="7368" y="6918"/>
                    </a:cubicBezTo>
                    <a:cubicBezTo>
                      <a:pt x="7555" y="6654"/>
                      <a:pt x="8127" y="6214"/>
                      <a:pt x="8457" y="6104"/>
                    </a:cubicBezTo>
                    <a:close/>
                    <a:moveTo>
                      <a:pt x="7533" y="7149"/>
                    </a:moveTo>
                    <a:cubicBezTo>
                      <a:pt x="7566" y="7171"/>
                      <a:pt x="7599" y="7182"/>
                      <a:pt x="7621" y="7204"/>
                    </a:cubicBezTo>
                    <a:cubicBezTo>
                      <a:pt x="8512" y="7930"/>
                      <a:pt x="8930" y="8864"/>
                      <a:pt x="8908" y="9997"/>
                    </a:cubicBezTo>
                    <a:cubicBezTo>
                      <a:pt x="8908" y="10019"/>
                      <a:pt x="8908" y="10030"/>
                      <a:pt x="8908" y="10052"/>
                    </a:cubicBezTo>
                    <a:cubicBezTo>
                      <a:pt x="8908" y="10063"/>
                      <a:pt x="8897" y="10063"/>
                      <a:pt x="8897" y="10085"/>
                    </a:cubicBezTo>
                    <a:cubicBezTo>
                      <a:pt x="8864" y="10074"/>
                      <a:pt x="8831" y="10074"/>
                      <a:pt x="8798" y="10063"/>
                    </a:cubicBezTo>
                    <a:cubicBezTo>
                      <a:pt x="8578" y="9986"/>
                      <a:pt x="8380" y="9876"/>
                      <a:pt x="8215" y="9733"/>
                    </a:cubicBezTo>
                    <a:cubicBezTo>
                      <a:pt x="7511" y="9150"/>
                      <a:pt x="7170" y="8392"/>
                      <a:pt x="7093" y="7490"/>
                    </a:cubicBezTo>
                    <a:cubicBezTo>
                      <a:pt x="7225" y="7347"/>
                      <a:pt x="7379" y="7259"/>
                      <a:pt x="7533" y="7149"/>
                    </a:cubicBezTo>
                    <a:close/>
                    <a:moveTo>
                      <a:pt x="8908" y="6733"/>
                    </a:moveTo>
                    <a:cubicBezTo>
                      <a:pt x="8980" y="6733"/>
                      <a:pt x="9054" y="6736"/>
                      <a:pt x="9128" y="6742"/>
                    </a:cubicBezTo>
                    <a:cubicBezTo>
                      <a:pt x="9502" y="6775"/>
                      <a:pt x="9832" y="6907"/>
                      <a:pt x="10118" y="7160"/>
                    </a:cubicBezTo>
                    <a:cubicBezTo>
                      <a:pt x="10349" y="7369"/>
                      <a:pt x="10513" y="7622"/>
                      <a:pt x="10623" y="7919"/>
                    </a:cubicBezTo>
                    <a:cubicBezTo>
                      <a:pt x="10810" y="8425"/>
                      <a:pt x="10832" y="8941"/>
                      <a:pt x="10733" y="9469"/>
                    </a:cubicBezTo>
                    <a:cubicBezTo>
                      <a:pt x="10722" y="9524"/>
                      <a:pt x="10700" y="9579"/>
                      <a:pt x="10656" y="9612"/>
                    </a:cubicBezTo>
                    <a:cubicBezTo>
                      <a:pt x="10404" y="9832"/>
                      <a:pt x="10129" y="10008"/>
                      <a:pt x="9810" y="10096"/>
                    </a:cubicBezTo>
                    <a:cubicBezTo>
                      <a:pt x="9662" y="10141"/>
                      <a:pt x="9511" y="10164"/>
                      <a:pt x="9358" y="10164"/>
                    </a:cubicBezTo>
                    <a:cubicBezTo>
                      <a:pt x="9249" y="10164"/>
                      <a:pt x="9139" y="10152"/>
                      <a:pt x="9029" y="10129"/>
                    </a:cubicBezTo>
                    <a:cubicBezTo>
                      <a:pt x="8985" y="10074"/>
                      <a:pt x="9007" y="10019"/>
                      <a:pt x="9007" y="9975"/>
                    </a:cubicBezTo>
                    <a:cubicBezTo>
                      <a:pt x="9018" y="9502"/>
                      <a:pt x="8941" y="9040"/>
                      <a:pt x="8776" y="8601"/>
                    </a:cubicBezTo>
                    <a:cubicBezTo>
                      <a:pt x="8556" y="8029"/>
                      <a:pt x="8204" y="7556"/>
                      <a:pt x="7731" y="7171"/>
                    </a:cubicBezTo>
                    <a:cubicBezTo>
                      <a:pt x="7709" y="7149"/>
                      <a:pt x="7687" y="7138"/>
                      <a:pt x="7665" y="7116"/>
                    </a:cubicBezTo>
                    <a:cubicBezTo>
                      <a:pt x="7665" y="7116"/>
                      <a:pt x="7665" y="7094"/>
                      <a:pt x="7654" y="7083"/>
                    </a:cubicBezTo>
                    <a:cubicBezTo>
                      <a:pt x="7665" y="7072"/>
                      <a:pt x="7676" y="7061"/>
                      <a:pt x="7687" y="7061"/>
                    </a:cubicBezTo>
                    <a:cubicBezTo>
                      <a:pt x="8073" y="6844"/>
                      <a:pt x="8476" y="6733"/>
                      <a:pt x="8908" y="6733"/>
                    </a:cubicBezTo>
                    <a:close/>
                    <a:moveTo>
                      <a:pt x="5702" y="1382"/>
                    </a:moveTo>
                    <a:cubicBezTo>
                      <a:pt x="5705" y="1382"/>
                      <a:pt x="5708" y="1383"/>
                      <a:pt x="5708" y="1386"/>
                    </a:cubicBezTo>
                    <a:cubicBezTo>
                      <a:pt x="5774" y="1452"/>
                      <a:pt x="5851" y="1496"/>
                      <a:pt x="5928" y="1529"/>
                    </a:cubicBezTo>
                    <a:cubicBezTo>
                      <a:pt x="6236" y="1683"/>
                      <a:pt x="6544" y="1837"/>
                      <a:pt x="6851" y="1991"/>
                    </a:cubicBezTo>
                    <a:cubicBezTo>
                      <a:pt x="7379" y="2255"/>
                      <a:pt x="7918" y="2530"/>
                      <a:pt x="8446" y="2794"/>
                    </a:cubicBezTo>
                    <a:cubicBezTo>
                      <a:pt x="8479" y="2816"/>
                      <a:pt x="8512" y="2838"/>
                      <a:pt x="8545" y="2860"/>
                    </a:cubicBezTo>
                    <a:cubicBezTo>
                      <a:pt x="8523" y="2882"/>
                      <a:pt x="8512" y="2904"/>
                      <a:pt x="8501" y="2926"/>
                    </a:cubicBezTo>
                    <a:cubicBezTo>
                      <a:pt x="8006" y="3399"/>
                      <a:pt x="7797" y="3982"/>
                      <a:pt x="7819" y="4653"/>
                    </a:cubicBezTo>
                    <a:cubicBezTo>
                      <a:pt x="7830" y="4785"/>
                      <a:pt x="7808" y="4884"/>
                      <a:pt x="7731" y="4983"/>
                    </a:cubicBezTo>
                    <a:cubicBezTo>
                      <a:pt x="7390" y="5455"/>
                      <a:pt x="7170" y="5983"/>
                      <a:pt x="7060" y="6555"/>
                    </a:cubicBezTo>
                    <a:cubicBezTo>
                      <a:pt x="7049" y="6599"/>
                      <a:pt x="7038" y="6643"/>
                      <a:pt x="7027" y="6687"/>
                    </a:cubicBezTo>
                    <a:cubicBezTo>
                      <a:pt x="7027" y="6687"/>
                      <a:pt x="7027" y="6698"/>
                      <a:pt x="7016" y="6720"/>
                    </a:cubicBezTo>
                    <a:cubicBezTo>
                      <a:pt x="6950" y="6698"/>
                      <a:pt x="6906" y="6676"/>
                      <a:pt x="6851" y="6654"/>
                    </a:cubicBezTo>
                    <a:cubicBezTo>
                      <a:pt x="6533" y="6522"/>
                      <a:pt x="6214" y="6423"/>
                      <a:pt x="5873" y="6390"/>
                    </a:cubicBezTo>
                    <a:cubicBezTo>
                      <a:pt x="5771" y="6380"/>
                      <a:pt x="5671" y="6375"/>
                      <a:pt x="5571" y="6375"/>
                    </a:cubicBezTo>
                    <a:cubicBezTo>
                      <a:pt x="5003" y="6375"/>
                      <a:pt x="4470" y="6537"/>
                      <a:pt x="3992" y="6874"/>
                    </a:cubicBezTo>
                    <a:cubicBezTo>
                      <a:pt x="3321" y="7336"/>
                      <a:pt x="2936" y="7985"/>
                      <a:pt x="2815" y="8777"/>
                    </a:cubicBezTo>
                    <a:cubicBezTo>
                      <a:pt x="2717" y="9381"/>
                      <a:pt x="2815" y="9964"/>
                      <a:pt x="3046" y="10525"/>
                    </a:cubicBezTo>
                    <a:cubicBezTo>
                      <a:pt x="3134" y="10723"/>
                      <a:pt x="3244" y="10932"/>
                      <a:pt x="3354" y="11119"/>
                    </a:cubicBezTo>
                    <a:cubicBezTo>
                      <a:pt x="3387" y="11163"/>
                      <a:pt x="3409" y="11207"/>
                      <a:pt x="3442" y="11273"/>
                    </a:cubicBezTo>
                    <a:cubicBezTo>
                      <a:pt x="3387" y="11251"/>
                      <a:pt x="3354" y="11229"/>
                      <a:pt x="3321" y="11218"/>
                    </a:cubicBezTo>
                    <a:cubicBezTo>
                      <a:pt x="2881" y="10954"/>
                      <a:pt x="2442" y="10701"/>
                      <a:pt x="2002" y="10437"/>
                    </a:cubicBezTo>
                    <a:cubicBezTo>
                      <a:pt x="1881" y="10371"/>
                      <a:pt x="1760" y="10305"/>
                      <a:pt x="1650" y="10250"/>
                    </a:cubicBezTo>
                    <a:cubicBezTo>
                      <a:pt x="1617" y="10228"/>
                      <a:pt x="1584" y="10217"/>
                      <a:pt x="1562" y="10206"/>
                    </a:cubicBezTo>
                    <a:cubicBezTo>
                      <a:pt x="1529" y="10173"/>
                      <a:pt x="1518" y="10140"/>
                      <a:pt x="1529" y="10107"/>
                    </a:cubicBezTo>
                    <a:cubicBezTo>
                      <a:pt x="1551" y="10041"/>
                      <a:pt x="1584" y="9964"/>
                      <a:pt x="1606" y="9898"/>
                    </a:cubicBezTo>
                    <a:cubicBezTo>
                      <a:pt x="1892" y="9293"/>
                      <a:pt x="2211" y="8711"/>
                      <a:pt x="2508" y="8117"/>
                    </a:cubicBezTo>
                    <a:cubicBezTo>
                      <a:pt x="2750" y="7644"/>
                      <a:pt x="3013" y="7171"/>
                      <a:pt x="3244" y="6687"/>
                    </a:cubicBezTo>
                    <a:cubicBezTo>
                      <a:pt x="3728" y="5675"/>
                      <a:pt x="4223" y="4664"/>
                      <a:pt x="4685" y="3652"/>
                    </a:cubicBezTo>
                    <a:cubicBezTo>
                      <a:pt x="4982" y="3003"/>
                      <a:pt x="5246" y="2343"/>
                      <a:pt x="5532" y="1683"/>
                    </a:cubicBezTo>
                    <a:cubicBezTo>
                      <a:pt x="5565" y="1606"/>
                      <a:pt x="5598" y="1518"/>
                      <a:pt x="5631" y="1441"/>
                    </a:cubicBezTo>
                    <a:cubicBezTo>
                      <a:pt x="5642" y="1419"/>
                      <a:pt x="5664" y="1397"/>
                      <a:pt x="5675" y="1386"/>
                    </a:cubicBezTo>
                    <a:cubicBezTo>
                      <a:pt x="5682" y="1386"/>
                      <a:pt x="5694" y="1382"/>
                      <a:pt x="5702" y="1382"/>
                    </a:cubicBezTo>
                    <a:close/>
                    <a:moveTo>
                      <a:pt x="7005" y="7589"/>
                    </a:moveTo>
                    <a:cubicBezTo>
                      <a:pt x="7016" y="7655"/>
                      <a:pt x="7027" y="7710"/>
                      <a:pt x="7027" y="7765"/>
                    </a:cubicBezTo>
                    <a:cubicBezTo>
                      <a:pt x="7104" y="8293"/>
                      <a:pt x="7291" y="8788"/>
                      <a:pt x="7610" y="9227"/>
                    </a:cubicBezTo>
                    <a:cubicBezTo>
                      <a:pt x="7852" y="9557"/>
                      <a:pt x="8138" y="9854"/>
                      <a:pt x="8512" y="10041"/>
                    </a:cubicBezTo>
                    <a:cubicBezTo>
                      <a:pt x="8633" y="10096"/>
                      <a:pt x="8765" y="10151"/>
                      <a:pt x="8886" y="10206"/>
                    </a:cubicBezTo>
                    <a:cubicBezTo>
                      <a:pt x="8875" y="10767"/>
                      <a:pt x="8534" y="11625"/>
                      <a:pt x="8061" y="11999"/>
                    </a:cubicBezTo>
                    <a:lnTo>
                      <a:pt x="7951" y="11999"/>
                    </a:lnTo>
                    <a:cubicBezTo>
                      <a:pt x="7467" y="11922"/>
                      <a:pt x="7093" y="11680"/>
                      <a:pt x="6796" y="11317"/>
                    </a:cubicBezTo>
                    <a:cubicBezTo>
                      <a:pt x="6566" y="11031"/>
                      <a:pt x="6423" y="10712"/>
                      <a:pt x="6335" y="10360"/>
                    </a:cubicBezTo>
                    <a:cubicBezTo>
                      <a:pt x="6214" y="9865"/>
                      <a:pt x="6236" y="9370"/>
                      <a:pt x="6335" y="8864"/>
                    </a:cubicBezTo>
                    <a:cubicBezTo>
                      <a:pt x="6390" y="8601"/>
                      <a:pt x="6478" y="8359"/>
                      <a:pt x="6577" y="8106"/>
                    </a:cubicBezTo>
                    <a:cubicBezTo>
                      <a:pt x="6621" y="8007"/>
                      <a:pt x="6664" y="7919"/>
                      <a:pt x="6741" y="7842"/>
                    </a:cubicBezTo>
                    <a:cubicBezTo>
                      <a:pt x="6807" y="7765"/>
                      <a:pt x="6873" y="7688"/>
                      <a:pt x="6950" y="7611"/>
                    </a:cubicBezTo>
                    <a:cubicBezTo>
                      <a:pt x="6961" y="7611"/>
                      <a:pt x="6972" y="7600"/>
                      <a:pt x="7005" y="7589"/>
                    </a:cubicBezTo>
                    <a:close/>
                    <a:moveTo>
                      <a:pt x="10645" y="9755"/>
                    </a:moveTo>
                    <a:cubicBezTo>
                      <a:pt x="10645" y="9799"/>
                      <a:pt x="10645" y="9821"/>
                      <a:pt x="10645" y="9843"/>
                    </a:cubicBezTo>
                    <a:cubicBezTo>
                      <a:pt x="10492" y="10305"/>
                      <a:pt x="10261" y="10712"/>
                      <a:pt x="9942" y="11075"/>
                    </a:cubicBezTo>
                    <a:cubicBezTo>
                      <a:pt x="9744" y="11317"/>
                      <a:pt x="9513" y="11515"/>
                      <a:pt x="9249" y="11680"/>
                    </a:cubicBezTo>
                    <a:cubicBezTo>
                      <a:pt x="8985" y="11856"/>
                      <a:pt x="8688" y="11966"/>
                      <a:pt x="8369" y="11999"/>
                    </a:cubicBezTo>
                    <a:cubicBezTo>
                      <a:pt x="8354" y="12002"/>
                      <a:pt x="8340" y="12004"/>
                      <a:pt x="8325" y="12004"/>
                    </a:cubicBezTo>
                    <a:cubicBezTo>
                      <a:pt x="8295" y="12004"/>
                      <a:pt x="8263" y="11999"/>
                      <a:pt x="8226" y="11999"/>
                    </a:cubicBezTo>
                    <a:cubicBezTo>
                      <a:pt x="8446" y="11746"/>
                      <a:pt x="8622" y="11471"/>
                      <a:pt x="8754" y="11174"/>
                    </a:cubicBezTo>
                    <a:cubicBezTo>
                      <a:pt x="8875" y="10877"/>
                      <a:pt x="8952" y="10558"/>
                      <a:pt x="8985" y="10228"/>
                    </a:cubicBezTo>
                    <a:lnTo>
                      <a:pt x="9084" y="10228"/>
                    </a:lnTo>
                    <a:cubicBezTo>
                      <a:pt x="9179" y="10243"/>
                      <a:pt x="9273" y="10250"/>
                      <a:pt x="9365" y="10250"/>
                    </a:cubicBezTo>
                    <a:cubicBezTo>
                      <a:pt x="9759" y="10250"/>
                      <a:pt x="10120" y="10119"/>
                      <a:pt x="10459" y="9887"/>
                    </a:cubicBezTo>
                    <a:cubicBezTo>
                      <a:pt x="10513" y="9843"/>
                      <a:pt x="10568" y="9810"/>
                      <a:pt x="10645" y="9755"/>
                    </a:cubicBezTo>
                    <a:close/>
                    <a:moveTo>
                      <a:pt x="6346" y="8447"/>
                    </a:moveTo>
                    <a:cubicBezTo>
                      <a:pt x="6335" y="8502"/>
                      <a:pt x="6313" y="8557"/>
                      <a:pt x="6302" y="8612"/>
                    </a:cubicBezTo>
                    <a:cubicBezTo>
                      <a:pt x="6181" y="9073"/>
                      <a:pt x="6126" y="9546"/>
                      <a:pt x="6181" y="10030"/>
                    </a:cubicBezTo>
                    <a:cubicBezTo>
                      <a:pt x="6225" y="10426"/>
                      <a:pt x="6346" y="10800"/>
                      <a:pt x="6555" y="11141"/>
                    </a:cubicBezTo>
                    <a:cubicBezTo>
                      <a:pt x="6862" y="11625"/>
                      <a:pt x="7269" y="11955"/>
                      <a:pt x="7841" y="12076"/>
                    </a:cubicBezTo>
                    <a:cubicBezTo>
                      <a:pt x="7863" y="12076"/>
                      <a:pt x="7885" y="12087"/>
                      <a:pt x="7907" y="12087"/>
                    </a:cubicBezTo>
                    <a:cubicBezTo>
                      <a:pt x="7907" y="12087"/>
                      <a:pt x="7907" y="12098"/>
                      <a:pt x="7918" y="12109"/>
                    </a:cubicBezTo>
                    <a:cubicBezTo>
                      <a:pt x="7907" y="12120"/>
                      <a:pt x="7907" y="12131"/>
                      <a:pt x="7896" y="12142"/>
                    </a:cubicBezTo>
                    <a:cubicBezTo>
                      <a:pt x="7679" y="12285"/>
                      <a:pt x="7428" y="12359"/>
                      <a:pt x="7177" y="12359"/>
                    </a:cubicBezTo>
                    <a:cubicBezTo>
                      <a:pt x="6908" y="12359"/>
                      <a:pt x="6639" y="12274"/>
                      <a:pt x="6412" y="12098"/>
                    </a:cubicBezTo>
                    <a:cubicBezTo>
                      <a:pt x="6170" y="11911"/>
                      <a:pt x="6005" y="11658"/>
                      <a:pt x="5895" y="11383"/>
                    </a:cubicBezTo>
                    <a:cubicBezTo>
                      <a:pt x="5752" y="11031"/>
                      <a:pt x="5708" y="10668"/>
                      <a:pt x="5730" y="10294"/>
                    </a:cubicBezTo>
                    <a:cubicBezTo>
                      <a:pt x="5752" y="9722"/>
                      <a:pt x="5917" y="9183"/>
                      <a:pt x="6181" y="8678"/>
                    </a:cubicBezTo>
                    <a:cubicBezTo>
                      <a:pt x="6225" y="8590"/>
                      <a:pt x="6269" y="8513"/>
                      <a:pt x="6346" y="8447"/>
                    </a:cubicBezTo>
                    <a:close/>
                    <a:moveTo>
                      <a:pt x="11140" y="4191"/>
                    </a:moveTo>
                    <a:lnTo>
                      <a:pt x="11140" y="4191"/>
                    </a:lnTo>
                    <a:cubicBezTo>
                      <a:pt x="11206" y="4235"/>
                      <a:pt x="11261" y="4257"/>
                      <a:pt x="11316" y="4279"/>
                    </a:cubicBezTo>
                    <a:cubicBezTo>
                      <a:pt x="11943" y="4587"/>
                      <a:pt x="12570" y="4895"/>
                      <a:pt x="13208" y="5202"/>
                    </a:cubicBezTo>
                    <a:cubicBezTo>
                      <a:pt x="13461" y="5334"/>
                      <a:pt x="13725" y="5444"/>
                      <a:pt x="13989" y="5576"/>
                    </a:cubicBezTo>
                    <a:cubicBezTo>
                      <a:pt x="14011" y="5576"/>
                      <a:pt x="14022" y="5587"/>
                      <a:pt x="14033" y="5587"/>
                    </a:cubicBezTo>
                    <a:cubicBezTo>
                      <a:pt x="14187" y="5642"/>
                      <a:pt x="14242" y="5796"/>
                      <a:pt x="14143" y="5939"/>
                    </a:cubicBezTo>
                    <a:cubicBezTo>
                      <a:pt x="14044" y="6082"/>
                      <a:pt x="13967" y="6236"/>
                      <a:pt x="13901" y="6401"/>
                    </a:cubicBezTo>
                    <a:cubicBezTo>
                      <a:pt x="13516" y="7347"/>
                      <a:pt x="13032" y="8249"/>
                      <a:pt x="12537" y="9150"/>
                    </a:cubicBezTo>
                    <a:cubicBezTo>
                      <a:pt x="11976" y="10173"/>
                      <a:pt x="11426" y="11207"/>
                      <a:pt x="10909" y="12252"/>
                    </a:cubicBezTo>
                    <a:cubicBezTo>
                      <a:pt x="10524" y="13043"/>
                      <a:pt x="10195" y="13846"/>
                      <a:pt x="9887" y="14671"/>
                    </a:cubicBezTo>
                    <a:cubicBezTo>
                      <a:pt x="9865" y="14726"/>
                      <a:pt x="9843" y="14792"/>
                      <a:pt x="9810" y="14858"/>
                    </a:cubicBezTo>
                    <a:cubicBezTo>
                      <a:pt x="9810" y="14869"/>
                      <a:pt x="9799" y="14869"/>
                      <a:pt x="9788" y="14891"/>
                    </a:cubicBezTo>
                    <a:cubicBezTo>
                      <a:pt x="9766" y="14891"/>
                      <a:pt x="9733" y="14891"/>
                      <a:pt x="9711" y="14880"/>
                    </a:cubicBezTo>
                    <a:cubicBezTo>
                      <a:pt x="9645" y="14847"/>
                      <a:pt x="9579" y="14803"/>
                      <a:pt x="9513" y="14770"/>
                    </a:cubicBezTo>
                    <a:cubicBezTo>
                      <a:pt x="9304" y="14649"/>
                      <a:pt x="9095" y="14517"/>
                      <a:pt x="8886" y="14407"/>
                    </a:cubicBezTo>
                    <a:cubicBezTo>
                      <a:pt x="7621" y="13747"/>
                      <a:pt x="6390" y="13032"/>
                      <a:pt x="5158" y="12318"/>
                    </a:cubicBezTo>
                    <a:cubicBezTo>
                      <a:pt x="4729" y="12065"/>
                      <a:pt x="4311" y="11812"/>
                      <a:pt x="3882" y="11559"/>
                    </a:cubicBezTo>
                    <a:cubicBezTo>
                      <a:pt x="3739" y="11482"/>
                      <a:pt x="3618" y="11372"/>
                      <a:pt x="3530" y="11218"/>
                    </a:cubicBezTo>
                    <a:cubicBezTo>
                      <a:pt x="3365" y="10954"/>
                      <a:pt x="3211" y="10679"/>
                      <a:pt x="3101" y="10382"/>
                    </a:cubicBezTo>
                    <a:cubicBezTo>
                      <a:pt x="2881" y="9810"/>
                      <a:pt x="2815" y="9227"/>
                      <a:pt x="2936" y="8634"/>
                    </a:cubicBezTo>
                    <a:cubicBezTo>
                      <a:pt x="3090" y="7930"/>
                      <a:pt x="3453" y="7358"/>
                      <a:pt x="4047" y="6951"/>
                    </a:cubicBezTo>
                    <a:cubicBezTo>
                      <a:pt x="4521" y="6627"/>
                      <a:pt x="5029" y="6470"/>
                      <a:pt x="5572" y="6470"/>
                    </a:cubicBezTo>
                    <a:cubicBezTo>
                      <a:pt x="5711" y="6470"/>
                      <a:pt x="5851" y="6480"/>
                      <a:pt x="5994" y="6500"/>
                    </a:cubicBezTo>
                    <a:cubicBezTo>
                      <a:pt x="6335" y="6555"/>
                      <a:pt x="6653" y="6654"/>
                      <a:pt x="6961" y="6808"/>
                    </a:cubicBezTo>
                    <a:cubicBezTo>
                      <a:pt x="6972" y="6808"/>
                      <a:pt x="6983" y="6819"/>
                      <a:pt x="7005" y="6841"/>
                    </a:cubicBezTo>
                    <a:cubicBezTo>
                      <a:pt x="7005" y="6951"/>
                      <a:pt x="7005" y="7061"/>
                      <a:pt x="6994" y="7171"/>
                    </a:cubicBezTo>
                    <a:cubicBezTo>
                      <a:pt x="6983" y="7204"/>
                      <a:pt x="6961" y="7237"/>
                      <a:pt x="6939" y="7270"/>
                    </a:cubicBezTo>
                    <a:cubicBezTo>
                      <a:pt x="6818" y="7457"/>
                      <a:pt x="6697" y="7644"/>
                      <a:pt x="6599" y="7842"/>
                    </a:cubicBezTo>
                    <a:cubicBezTo>
                      <a:pt x="6566" y="7897"/>
                      <a:pt x="6533" y="7952"/>
                      <a:pt x="6489" y="7996"/>
                    </a:cubicBezTo>
                    <a:cubicBezTo>
                      <a:pt x="6071" y="8568"/>
                      <a:pt x="5785" y="9205"/>
                      <a:pt x="5675" y="9909"/>
                    </a:cubicBezTo>
                    <a:cubicBezTo>
                      <a:pt x="5598" y="10371"/>
                      <a:pt x="5609" y="10822"/>
                      <a:pt x="5752" y="11273"/>
                    </a:cubicBezTo>
                    <a:cubicBezTo>
                      <a:pt x="5840" y="11548"/>
                      <a:pt x="5972" y="11801"/>
                      <a:pt x="6181" y="12010"/>
                    </a:cubicBezTo>
                    <a:cubicBezTo>
                      <a:pt x="6467" y="12315"/>
                      <a:pt x="6822" y="12454"/>
                      <a:pt x="7171" y="12454"/>
                    </a:cubicBezTo>
                    <a:cubicBezTo>
                      <a:pt x="7426" y="12454"/>
                      <a:pt x="7678" y="12380"/>
                      <a:pt x="7896" y="12241"/>
                    </a:cubicBezTo>
                    <a:cubicBezTo>
                      <a:pt x="7962" y="12197"/>
                      <a:pt x="8028" y="12142"/>
                      <a:pt x="8105" y="12109"/>
                    </a:cubicBezTo>
                    <a:cubicBezTo>
                      <a:pt x="8134" y="12101"/>
                      <a:pt x="8162" y="12098"/>
                      <a:pt x="8190" y="12098"/>
                    </a:cubicBezTo>
                    <a:cubicBezTo>
                      <a:pt x="8222" y="12098"/>
                      <a:pt x="8253" y="12101"/>
                      <a:pt x="8284" y="12101"/>
                    </a:cubicBezTo>
                    <a:cubicBezTo>
                      <a:pt x="8301" y="12101"/>
                      <a:pt x="8319" y="12100"/>
                      <a:pt x="8336" y="12098"/>
                    </a:cubicBezTo>
                    <a:cubicBezTo>
                      <a:pt x="8688" y="12065"/>
                      <a:pt x="9007" y="11955"/>
                      <a:pt x="9304" y="11757"/>
                    </a:cubicBezTo>
                    <a:cubicBezTo>
                      <a:pt x="10041" y="11273"/>
                      <a:pt x="10513" y="10602"/>
                      <a:pt x="10755" y="9766"/>
                    </a:cubicBezTo>
                    <a:cubicBezTo>
                      <a:pt x="10788" y="9645"/>
                      <a:pt x="10854" y="9557"/>
                      <a:pt x="10931" y="9469"/>
                    </a:cubicBezTo>
                    <a:cubicBezTo>
                      <a:pt x="11437" y="8908"/>
                      <a:pt x="11712" y="8249"/>
                      <a:pt x="11668" y="7479"/>
                    </a:cubicBezTo>
                    <a:cubicBezTo>
                      <a:pt x="11646" y="7094"/>
                      <a:pt x="11514" y="6742"/>
                      <a:pt x="11283" y="6434"/>
                    </a:cubicBezTo>
                    <a:cubicBezTo>
                      <a:pt x="11217" y="6357"/>
                      <a:pt x="11140" y="6291"/>
                      <a:pt x="11074" y="6214"/>
                    </a:cubicBezTo>
                    <a:cubicBezTo>
                      <a:pt x="11042" y="6172"/>
                      <a:pt x="11000" y="6139"/>
                      <a:pt x="10958" y="6098"/>
                    </a:cubicBezTo>
                    <a:lnTo>
                      <a:pt x="10958" y="6098"/>
                    </a:lnTo>
                    <a:cubicBezTo>
                      <a:pt x="11022" y="6002"/>
                      <a:pt x="11086" y="5927"/>
                      <a:pt x="11129" y="5851"/>
                    </a:cubicBezTo>
                    <a:cubicBezTo>
                      <a:pt x="11283" y="5631"/>
                      <a:pt x="11371" y="5378"/>
                      <a:pt x="11393" y="5114"/>
                    </a:cubicBezTo>
                    <a:cubicBezTo>
                      <a:pt x="11415" y="4829"/>
                      <a:pt x="11360" y="4565"/>
                      <a:pt x="11206" y="4323"/>
                    </a:cubicBezTo>
                    <a:cubicBezTo>
                      <a:pt x="11184" y="4290"/>
                      <a:pt x="11162" y="4257"/>
                      <a:pt x="11140" y="4191"/>
                    </a:cubicBezTo>
                    <a:close/>
                    <a:moveTo>
                      <a:pt x="5323" y="1"/>
                    </a:moveTo>
                    <a:cubicBezTo>
                      <a:pt x="5213" y="122"/>
                      <a:pt x="5125" y="254"/>
                      <a:pt x="5059" y="408"/>
                    </a:cubicBezTo>
                    <a:cubicBezTo>
                      <a:pt x="4938" y="617"/>
                      <a:pt x="4828" y="837"/>
                      <a:pt x="4718" y="1057"/>
                    </a:cubicBezTo>
                    <a:cubicBezTo>
                      <a:pt x="4245" y="1958"/>
                      <a:pt x="3816" y="2893"/>
                      <a:pt x="3442" y="3850"/>
                    </a:cubicBezTo>
                    <a:cubicBezTo>
                      <a:pt x="3255" y="4323"/>
                      <a:pt x="3046" y="4774"/>
                      <a:pt x="2815" y="5224"/>
                    </a:cubicBezTo>
                    <a:cubicBezTo>
                      <a:pt x="2662" y="5532"/>
                      <a:pt x="2497" y="5829"/>
                      <a:pt x="2343" y="6137"/>
                    </a:cubicBezTo>
                    <a:cubicBezTo>
                      <a:pt x="2013" y="6797"/>
                      <a:pt x="1694" y="7457"/>
                      <a:pt x="1364" y="8106"/>
                    </a:cubicBezTo>
                    <a:cubicBezTo>
                      <a:pt x="1111" y="8612"/>
                      <a:pt x="858" y="9117"/>
                      <a:pt x="638" y="9645"/>
                    </a:cubicBezTo>
                    <a:cubicBezTo>
                      <a:pt x="528" y="9909"/>
                      <a:pt x="418" y="10184"/>
                      <a:pt x="297" y="10448"/>
                    </a:cubicBezTo>
                    <a:cubicBezTo>
                      <a:pt x="231" y="10613"/>
                      <a:pt x="143" y="10778"/>
                      <a:pt x="44" y="10932"/>
                    </a:cubicBezTo>
                    <a:cubicBezTo>
                      <a:pt x="33" y="10954"/>
                      <a:pt x="22" y="10987"/>
                      <a:pt x="0" y="11020"/>
                    </a:cubicBezTo>
                    <a:cubicBezTo>
                      <a:pt x="231" y="11174"/>
                      <a:pt x="451" y="11339"/>
                      <a:pt x="682" y="11482"/>
                    </a:cubicBezTo>
                    <a:cubicBezTo>
                      <a:pt x="1133" y="11768"/>
                      <a:pt x="1595" y="12054"/>
                      <a:pt x="2057" y="12340"/>
                    </a:cubicBezTo>
                    <a:cubicBezTo>
                      <a:pt x="2739" y="12757"/>
                      <a:pt x="3420" y="13164"/>
                      <a:pt x="4102" y="13593"/>
                    </a:cubicBezTo>
                    <a:cubicBezTo>
                      <a:pt x="4740" y="13989"/>
                      <a:pt x="5389" y="14374"/>
                      <a:pt x="6060" y="14715"/>
                    </a:cubicBezTo>
                    <a:cubicBezTo>
                      <a:pt x="6653" y="15023"/>
                      <a:pt x="7258" y="15320"/>
                      <a:pt x="7885" y="15562"/>
                    </a:cubicBezTo>
                    <a:cubicBezTo>
                      <a:pt x="8138" y="15672"/>
                      <a:pt x="8391" y="15793"/>
                      <a:pt x="8655" y="15903"/>
                    </a:cubicBezTo>
                    <a:cubicBezTo>
                      <a:pt x="8831" y="15991"/>
                      <a:pt x="9018" y="16068"/>
                      <a:pt x="9205" y="16156"/>
                    </a:cubicBezTo>
                    <a:cubicBezTo>
                      <a:pt x="9458" y="16255"/>
                      <a:pt x="9700" y="16354"/>
                      <a:pt x="9920" y="16496"/>
                    </a:cubicBezTo>
                    <a:cubicBezTo>
                      <a:pt x="9942" y="16507"/>
                      <a:pt x="9964" y="16518"/>
                      <a:pt x="9997" y="16529"/>
                    </a:cubicBezTo>
                    <a:cubicBezTo>
                      <a:pt x="10074" y="16386"/>
                      <a:pt x="10140" y="16255"/>
                      <a:pt x="10206" y="16123"/>
                    </a:cubicBezTo>
                    <a:cubicBezTo>
                      <a:pt x="10678" y="15199"/>
                      <a:pt x="11151" y="14286"/>
                      <a:pt x="11668" y="13384"/>
                    </a:cubicBezTo>
                    <a:cubicBezTo>
                      <a:pt x="12339" y="12219"/>
                      <a:pt x="12988" y="11042"/>
                      <a:pt x="13626" y="9854"/>
                    </a:cubicBezTo>
                    <a:cubicBezTo>
                      <a:pt x="14033" y="9084"/>
                      <a:pt x="14439" y="8304"/>
                      <a:pt x="14780" y="7501"/>
                    </a:cubicBezTo>
                    <a:cubicBezTo>
                      <a:pt x="15077" y="6830"/>
                      <a:pt x="15418" y="6181"/>
                      <a:pt x="15814" y="5565"/>
                    </a:cubicBezTo>
                    <a:cubicBezTo>
                      <a:pt x="15847" y="5510"/>
                      <a:pt x="15869" y="5466"/>
                      <a:pt x="15891" y="5411"/>
                    </a:cubicBezTo>
                    <a:cubicBezTo>
                      <a:pt x="15913" y="5378"/>
                      <a:pt x="15924" y="5334"/>
                      <a:pt x="15946" y="5279"/>
                    </a:cubicBezTo>
                    <a:lnTo>
                      <a:pt x="15946" y="5268"/>
                    </a:lnTo>
                    <a:cubicBezTo>
                      <a:pt x="15803" y="5202"/>
                      <a:pt x="15682" y="5147"/>
                      <a:pt x="15561" y="5081"/>
                    </a:cubicBezTo>
                    <a:cubicBezTo>
                      <a:pt x="14912" y="4774"/>
                      <a:pt x="14253" y="4466"/>
                      <a:pt x="13604" y="4169"/>
                    </a:cubicBezTo>
                    <a:cubicBezTo>
                      <a:pt x="12383" y="3597"/>
                      <a:pt x="11151" y="3025"/>
                      <a:pt x="9953" y="2409"/>
                    </a:cubicBezTo>
                    <a:cubicBezTo>
                      <a:pt x="8908" y="1870"/>
                      <a:pt x="7863" y="1331"/>
                      <a:pt x="6829" y="793"/>
                    </a:cubicBezTo>
                    <a:cubicBezTo>
                      <a:pt x="6368" y="551"/>
                      <a:pt x="5906" y="331"/>
                      <a:pt x="5466" y="56"/>
                    </a:cubicBezTo>
                    <a:cubicBezTo>
                      <a:pt x="5422" y="34"/>
                      <a:pt x="5378" y="23"/>
                      <a:pt x="53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493" name="Google Shape;2493;p53"/>
              <p:cNvSpPr/>
              <p:nvPr/>
            </p:nvSpPr>
            <p:spPr>
              <a:xfrm>
                <a:off x="-126030" y="-2634256"/>
                <a:ext cx="164645" cy="153011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49" extrusionOk="0">
                    <a:moveTo>
                      <a:pt x="2419" y="0"/>
                    </a:moveTo>
                    <a:cubicBezTo>
                      <a:pt x="2342" y="55"/>
                      <a:pt x="2287" y="88"/>
                      <a:pt x="2233" y="132"/>
                    </a:cubicBezTo>
                    <a:cubicBezTo>
                      <a:pt x="1894" y="364"/>
                      <a:pt x="1533" y="495"/>
                      <a:pt x="1139" y="495"/>
                    </a:cubicBezTo>
                    <a:cubicBezTo>
                      <a:pt x="1047" y="495"/>
                      <a:pt x="953" y="488"/>
                      <a:pt x="858" y="473"/>
                    </a:cubicBezTo>
                    <a:lnTo>
                      <a:pt x="759" y="473"/>
                    </a:lnTo>
                    <a:cubicBezTo>
                      <a:pt x="726" y="803"/>
                      <a:pt x="649" y="1122"/>
                      <a:pt x="528" y="1419"/>
                    </a:cubicBezTo>
                    <a:cubicBezTo>
                      <a:pt x="407" y="1716"/>
                      <a:pt x="220" y="1991"/>
                      <a:pt x="0" y="2244"/>
                    </a:cubicBezTo>
                    <a:cubicBezTo>
                      <a:pt x="37" y="2244"/>
                      <a:pt x="69" y="2249"/>
                      <a:pt x="99" y="2249"/>
                    </a:cubicBezTo>
                    <a:cubicBezTo>
                      <a:pt x="114" y="2249"/>
                      <a:pt x="128" y="2247"/>
                      <a:pt x="143" y="2244"/>
                    </a:cubicBezTo>
                    <a:cubicBezTo>
                      <a:pt x="462" y="2211"/>
                      <a:pt x="748" y="2101"/>
                      <a:pt x="1023" y="1925"/>
                    </a:cubicBezTo>
                    <a:cubicBezTo>
                      <a:pt x="1287" y="1760"/>
                      <a:pt x="1518" y="1562"/>
                      <a:pt x="1716" y="1320"/>
                    </a:cubicBezTo>
                    <a:cubicBezTo>
                      <a:pt x="2035" y="957"/>
                      <a:pt x="2266" y="550"/>
                      <a:pt x="2419" y="88"/>
                    </a:cubicBezTo>
                    <a:cubicBezTo>
                      <a:pt x="2419" y="66"/>
                      <a:pt x="2419" y="44"/>
                      <a:pt x="24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2494" name="Google Shape;2494;p53"/>
              <p:cNvGrpSpPr/>
              <p:nvPr/>
            </p:nvGrpSpPr>
            <p:grpSpPr>
              <a:xfrm>
                <a:off x="-582476" y="-3203981"/>
                <a:ext cx="865745" cy="919153"/>
                <a:chOff x="5454111" y="3954556"/>
                <a:chExt cx="865745" cy="919153"/>
              </a:xfrm>
            </p:grpSpPr>
            <p:sp>
              <p:nvSpPr>
                <p:cNvPr id="2495" name="Google Shape;2495;p53"/>
                <p:cNvSpPr/>
                <p:nvPr/>
              </p:nvSpPr>
              <p:spPr>
                <a:xfrm>
                  <a:off x="5541672" y="4145667"/>
                  <a:ext cx="778184" cy="72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38" h="10701" extrusionOk="0">
                      <a:moveTo>
                        <a:pt x="8325" y="1"/>
                      </a:moveTo>
                      <a:cubicBezTo>
                        <a:pt x="8358" y="67"/>
                        <a:pt x="8380" y="100"/>
                        <a:pt x="8402" y="133"/>
                      </a:cubicBezTo>
                      <a:cubicBezTo>
                        <a:pt x="8556" y="375"/>
                        <a:pt x="8611" y="639"/>
                        <a:pt x="8589" y="924"/>
                      </a:cubicBezTo>
                      <a:cubicBezTo>
                        <a:pt x="8567" y="1188"/>
                        <a:pt x="8468" y="1430"/>
                        <a:pt x="8325" y="1661"/>
                      </a:cubicBezTo>
                      <a:cubicBezTo>
                        <a:pt x="8270" y="1738"/>
                        <a:pt x="8215" y="1815"/>
                        <a:pt x="8149" y="1903"/>
                      </a:cubicBezTo>
                      <a:cubicBezTo>
                        <a:pt x="8193" y="1947"/>
                        <a:pt x="8226" y="1980"/>
                        <a:pt x="8270" y="2013"/>
                      </a:cubicBezTo>
                      <a:cubicBezTo>
                        <a:pt x="8336" y="2090"/>
                        <a:pt x="8413" y="2167"/>
                        <a:pt x="8479" y="2244"/>
                      </a:cubicBezTo>
                      <a:cubicBezTo>
                        <a:pt x="8710" y="2552"/>
                        <a:pt x="8842" y="2904"/>
                        <a:pt x="8864" y="3289"/>
                      </a:cubicBezTo>
                      <a:cubicBezTo>
                        <a:pt x="8897" y="4059"/>
                        <a:pt x="8633" y="4707"/>
                        <a:pt x="8116" y="5279"/>
                      </a:cubicBezTo>
                      <a:cubicBezTo>
                        <a:pt x="8039" y="5367"/>
                        <a:pt x="7984" y="5455"/>
                        <a:pt x="7951" y="5565"/>
                      </a:cubicBezTo>
                      <a:cubicBezTo>
                        <a:pt x="7709" y="6412"/>
                        <a:pt x="7226" y="7083"/>
                        <a:pt x="6500" y="7567"/>
                      </a:cubicBezTo>
                      <a:cubicBezTo>
                        <a:pt x="6203" y="7754"/>
                        <a:pt x="5884" y="7875"/>
                        <a:pt x="5532" y="7908"/>
                      </a:cubicBezTo>
                      <a:cubicBezTo>
                        <a:pt x="5494" y="7908"/>
                        <a:pt x="5455" y="7905"/>
                        <a:pt x="5417" y="7905"/>
                      </a:cubicBezTo>
                      <a:cubicBezTo>
                        <a:pt x="5378" y="7905"/>
                        <a:pt x="5340" y="7908"/>
                        <a:pt x="5301" y="7919"/>
                      </a:cubicBezTo>
                      <a:cubicBezTo>
                        <a:pt x="5224" y="7952"/>
                        <a:pt x="5158" y="8007"/>
                        <a:pt x="5092" y="8051"/>
                      </a:cubicBezTo>
                      <a:cubicBezTo>
                        <a:pt x="4869" y="8190"/>
                        <a:pt x="4617" y="8264"/>
                        <a:pt x="4362" y="8264"/>
                      </a:cubicBezTo>
                      <a:cubicBezTo>
                        <a:pt x="4013" y="8264"/>
                        <a:pt x="3658" y="8125"/>
                        <a:pt x="3366" y="7820"/>
                      </a:cubicBezTo>
                      <a:cubicBezTo>
                        <a:pt x="3168" y="7611"/>
                        <a:pt x="3036" y="7358"/>
                        <a:pt x="2948" y="7083"/>
                      </a:cubicBezTo>
                      <a:cubicBezTo>
                        <a:pt x="2805" y="6632"/>
                        <a:pt x="2794" y="6181"/>
                        <a:pt x="2871" y="5719"/>
                      </a:cubicBezTo>
                      <a:cubicBezTo>
                        <a:pt x="2981" y="5015"/>
                        <a:pt x="3267" y="4378"/>
                        <a:pt x="3685" y="3806"/>
                      </a:cubicBezTo>
                      <a:cubicBezTo>
                        <a:pt x="3729" y="3751"/>
                        <a:pt x="3762" y="3707"/>
                        <a:pt x="3795" y="3652"/>
                      </a:cubicBezTo>
                      <a:cubicBezTo>
                        <a:pt x="3893" y="3454"/>
                        <a:pt x="4003" y="3256"/>
                        <a:pt x="4135" y="3080"/>
                      </a:cubicBezTo>
                      <a:cubicBezTo>
                        <a:pt x="4157" y="3047"/>
                        <a:pt x="4179" y="3014"/>
                        <a:pt x="4190" y="2981"/>
                      </a:cubicBezTo>
                      <a:cubicBezTo>
                        <a:pt x="4201" y="2871"/>
                        <a:pt x="4201" y="2750"/>
                        <a:pt x="4201" y="2651"/>
                      </a:cubicBezTo>
                      <a:cubicBezTo>
                        <a:pt x="4179" y="2629"/>
                        <a:pt x="4168" y="2618"/>
                        <a:pt x="4157" y="2607"/>
                      </a:cubicBezTo>
                      <a:cubicBezTo>
                        <a:pt x="3849" y="2464"/>
                        <a:pt x="3531" y="2354"/>
                        <a:pt x="3190" y="2310"/>
                      </a:cubicBezTo>
                      <a:cubicBezTo>
                        <a:pt x="3046" y="2290"/>
                        <a:pt x="2905" y="2280"/>
                        <a:pt x="2767" y="2280"/>
                      </a:cubicBezTo>
                      <a:cubicBezTo>
                        <a:pt x="2224" y="2280"/>
                        <a:pt x="1716" y="2435"/>
                        <a:pt x="1243" y="2750"/>
                      </a:cubicBezTo>
                      <a:cubicBezTo>
                        <a:pt x="649" y="3157"/>
                        <a:pt x="286" y="3729"/>
                        <a:pt x="132" y="4444"/>
                      </a:cubicBezTo>
                      <a:cubicBezTo>
                        <a:pt x="0" y="5037"/>
                        <a:pt x="77" y="5620"/>
                        <a:pt x="286" y="6192"/>
                      </a:cubicBezTo>
                      <a:cubicBezTo>
                        <a:pt x="407" y="6489"/>
                        <a:pt x="561" y="6764"/>
                        <a:pt x="726" y="7028"/>
                      </a:cubicBezTo>
                      <a:cubicBezTo>
                        <a:pt x="814" y="7182"/>
                        <a:pt x="935" y="7281"/>
                        <a:pt x="1078" y="7369"/>
                      </a:cubicBezTo>
                      <a:cubicBezTo>
                        <a:pt x="1507" y="7622"/>
                        <a:pt x="1925" y="7875"/>
                        <a:pt x="2354" y="8128"/>
                      </a:cubicBezTo>
                      <a:cubicBezTo>
                        <a:pt x="3586" y="8842"/>
                        <a:pt x="4817" y="9557"/>
                        <a:pt x="6082" y="10217"/>
                      </a:cubicBezTo>
                      <a:cubicBezTo>
                        <a:pt x="6291" y="10327"/>
                        <a:pt x="6500" y="10459"/>
                        <a:pt x="6709" y="10580"/>
                      </a:cubicBezTo>
                      <a:cubicBezTo>
                        <a:pt x="6775" y="10613"/>
                        <a:pt x="6841" y="10657"/>
                        <a:pt x="6907" y="10679"/>
                      </a:cubicBezTo>
                      <a:cubicBezTo>
                        <a:pt x="6929" y="10701"/>
                        <a:pt x="6962" y="10690"/>
                        <a:pt x="6984" y="10701"/>
                      </a:cubicBezTo>
                      <a:cubicBezTo>
                        <a:pt x="6995" y="10679"/>
                        <a:pt x="7006" y="10668"/>
                        <a:pt x="7006" y="10657"/>
                      </a:cubicBezTo>
                      <a:cubicBezTo>
                        <a:pt x="7039" y="10602"/>
                        <a:pt x="7061" y="10536"/>
                        <a:pt x="7083" y="10470"/>
                      </a:cubicBezTo>
                      <a:cubicBezTo>
                        <a:pt x="7380" y="9656"/>
                        <a:pt x="7720" y="8842"/>
                        <a:pt x="8105" y="8062"/>
                      </a:cubicBezTo>
                      <a:cubicBezTo>
                        <a:pt x="8611" y="7006"/>
                        <a:pt x="9161" y="5983"/>
                        <a:pt x="9733" y="4949"/>
                      </a:cubicBezTo>
                      <a:cubicBezTo>
                        <a:pt x="10228" y="4059"/>
                        <a:pt x="10712" y="3157"/>
                        <a:pt x="11097" y="2200"/>
                      </a:cubicBezTo>
                      <a:cubicBezTo>
                        <a:pt x="11163" y="2046"/>
                        <a:pt x="11240" y="1892"/>
                        <a:pt x="11339" y="1749"/>
                      </a:cubicBezTo>
                      <a:cubicBezTo>
                        <a:pt x="11438" y="1606"/>
                        <a:pt x="11372" y="1452"/>
                        <a:pt x="11229" y="1397"/>
                      </a:cubicBezTo>
                      <a:cubicBezTo>
                        <a:pt x="11218" y="1397"/>
                        <a:pt x="11207" y="1386"/>
                        <a:pt x="11185" y="1375"/>
                      </a:cubicBezTo>
                      <a:cubicBezTo>
                        <a:pt x="10921" y="1254"/>
                        <a:pt x="10657" y="1133"/>
                        <a:pt x="10393" y="1012"/>
                      </a:cubicBezTo>
                      <a:cubicBezTo>
                        <a:pt x="9766" y="705"/>
                        <a:pt x="9139" y="397"/>
                        <a:pt x="8512" y="89"/>
                      </a:cubicBezTo>
                      <a:cubicBezTo>
                        <a:pt x="8457" y="56"/>
                        <a:pt x="8402" y="34"/>
                        <a:pt x="832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496" name="Google Shape;2496;p53"/>
                <p:cNvSpPr/>
                <p:nvPr/>
              </p:nvSpPr>
              <p:spPr>
                <a:xfrm>
                  <a:off x="5454111" y="3954556"/>
                  <a:ext cx="478898" cy="6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9" h="9892" extrusionOk="0">
                      <a:moveTo>
                        <a:pt x="4187" y="1"/>
                      </a:moveTo>
                      <a:cubicBezTo>
                        <a:pt x="4182" y="1"/>
                        <a:pt x="4172" y="5"/>
                        <a:pt x="4158" y="5"/>
                      </a:cubicBezTo>
                      <a:cubicBezTo>
                        <a:pt x="4147" y="16"/>
                        <a:pt x="4125" y="38"/>
                        <a:pt x="4114" y="60"/>
                      </a:cubicBezTo>
                      <a:cubicBezTo>
                        <a:pt x="4081" y="137"/>
                        <a:pt x="4048" y="225"/>
                        <a:pt x="4015" y="302"/>
                      </a:cubicBezTo>
                      <a:cubicBezTo>
                        <a:pt x="3729" y="962"/>
                        <a:pt x="3465" y="1622"/>
                        <a:pt x="3168" y="2271"/>
                      </a:cubicBezTo>
                      <a:cubicBezTo>
                        <a:pt x="2706" y="3283"/>
                        <a:pt x="2222" y="4305"/>
                        <a:pt x="1727" y="5306"/>
                      </a:cubicBezTo>
                      <a:cubicBezTo>
                        <a:pt x="1496" y="5790"/>
                        <a:pt x="1233" y="6263"/>
                        <a:pt x="991" y="6736"/>
                      </a:cubicBezTo>
                      <a:cubicBezTo>
                        <a:pt x="694" y="7330"/>
                        <a:pt x="375" y="7912"/>
                        <a:pt x="100" y="8517"/>
                      </a:cubicBezTo>
                      <a:cubicBezTo>
                        <a:pt x="67" y="8583"/>
                        <a:pt x="34" y="8660"/>
                        <a:pt x="12" y="8726"/>
                      </a:cubicBezTo>
                      <a:cubicBezTo>
                        <a:pt x="1" y="8759"/>
                        <a:pt x="12" y="8792"/>
                        <a:pt x="45" y="8825"/>
                      </a:cubicBezTo>
                      <a:cubicBezTo>
                        <a:pt x="78" y="8836"/>
                        <a:pt x="100" y="8847"/>
                        <a:pt x="133" y="8869"/>
                      </a:cubicBezTo>
                      <a:cubicBezTo>
                        <a:pt x="243" y="8935"/>
                        <a:pt x="364" y="8990"/>
                        <a:pt x="485" y="9056"/>
                      </a:cubicBezTo>
                      <a:cubicBezTo>
                        <a:pt x="925" y="9320"/>
                        <a:pt x="1364" y="9573"/>
                        <a:pt x="1804" y="9837"/>
                      </a:cubicBezTo>
                      <a:cubicBezTo>
                        <a:pt x="1837" y="9848"/>
                        <a:pt x="1870" y="9870"/>
                        <a:pt x="1925" y="9892"/>
                      </a:cubicBezTo>
                      <a:cubicBezTo>
                        <a:pt x="1892" y="9826"/>
                        <a:pt x="1870" y="9782"/>
                        <a:pt x="1837" y="9738"/>
                      </a:cubicBezTo>
                      <a:cubicBezTo>
                        <a:pt x="1727" y="9551"/>
                        <a:pt x="1617" y="9342"/>
                        <a:pt x="1540" y="9144"/>
                      </a:cubicBezTo>
                      <a:cubicBezTo>
                        <a:pt x="1298" y="8583"/>
                        <a:pt x="1211" y="8000"/>
                        <a:pt x="1298" y="7396"/>
                      </a:cubicBezTo>
                      <a:cubicBezTo>
                        <a:pt x="1430" y="6604"/>
                        <a:pt x="1804" y="5955"/>
                        <a:pt x="2475" y="5493"/>
                      </a:cubicBezTo>
                      <a:cubicBezTo>
                        <a:pt x="2953" y="5156"/>
                        <a:pt x="3486" y="4994"/>
                        <a:pt x="4054" y="4994"/>
                      </a:cubicBezTo>
                      <a:cubicBezTo>
                        <a:pt x="4154" y="4994"/>
                        <a:pt x="4254" y="4999"/>
                        <a:pt x="4356" y="5009"/>
                      </a:cubicBezTo>
                      <a:cubicBezTo>
                        <a:pt x="4697" y="5042"/>
                        <a:pt x="5016" y="5141"/>
                        <a:pt x="5334" y="5273"/>
                      </a:cubicBezTo>
                      <a:cubicBezTo>
                        <a:pt x="5389" y="5295"/>
                        <a:pt x="5444" y="5317"/>
                        <a:pt x="5499" y="5339"/>
                      </a:cubicBezTo>
                      <a:cubicBezTo>
                        <a:pt x="5510" y="5317"/>
                        <a:pt x="5521" y="5306"/>
                        <a:pt x="5521" y="5306"/>
                      </a:cubicBezTo>
                      <a:cubicBezTo>
                        <a:pt x="5521" y="5262"/>
                        <a:pt x="5532" y="5218"/>
                        <a:pt x="5543" y="5174"/>
                      </a:cubicBezTo>
                      <a:cubicBezTo>
                        <a:pt x="5653" y="4602"/>
                        <a:pt x="5873" y="4074"/>
                        <a:pt x="6214" y="3602"/>
                      </a:cubicBezTo>
                      <a:cubicBezTo>
                        <a:pt x="6291" y="3503"/>
                        <a:pt x="6313" y="3404"/>
                        <a:pt x="6313" y="3272"/>
                      </a:cubicBezTo>
                      <a:cubicBezTo>
                        <a:pt x="6280" y="2601"/>
                        <a:pt x="6500" y="2018"/>
                        <a:pt x="6984" y="1545"/>
                      </a:cubicBezTo>
                      <a:cubicBezTo>
                        <a:pt x="6995" y="1523"/>
                        <a:pt x="7017" y="1501"/>
                        <a:pt x="7039" y="1479"/>
                      </a:cubicBezTo>
                      <a:cubicBezTo>
                        <a:pt x="6995" y="1457"/>
                        <a:pt x="6962" y="1435"/>
                        <a:pt x="6929" y="1413"/>
                      </a:cubicBezTo>
                      <a:cubicBezTo>
                        <a:pt x="6401" y="1149"/>
                        <a:pt x="5873" y="874"/>
                        <a:pt x="5334" y="610"/>
                      </a:cubicBezTo>
                      <a:cubicBezTo>
                        <a:pt x="5027" y="456"/>
                        <a:pt x="4719" y="302"/>
                        <a:pt x="4411" y="148"/>
                      </a:cubicBezTo>
                      <a:cubicBezTo>
                        <a:pt x="4334" y="115"/>
                        <a:pt x="4257" y="71"/>
                        <a:pt x="4191" y="5"/>
                      </a:cubicBezTo>
                      <a:cubicBezTo>
                        <a:pt x="4191" y="2"/>
                        <a:pt x="4190" y="1"/>
                        <a:pt x="41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497" name="Google Shape;2497;p53"/>
                <p:cNvSpPr/>
                <p:nvPr/>
              </p:nvSpPr>
              <p:spPr>
                <a:xfrm>
                  <a:off x="5871642" y="4318612"/>
                  <a:ext cx="216283" cy="23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9" h="3432" extrusionOk="0">
                      <a:moveTo>
                        <a:pt x="1254" y="1"/>
                      </a:moveTo>
                      <a:cubicBezTo>
                        <a:pt x="822" y="1"/>
                        <a:pt x="419" y="112"/>
                        <a:pt x="33" y="329"/>
                      </a:cubicBezTo>
                      <a:cubicBezTo>
                        <a:pt x="22" y="329"/>
                        <a:pt x="11" y="340"/>
                        <a:pt x="0" y="351"/>
                      </a:cubicBezTo>
                      <a:cubicBezTo>
                        <a:pt x="0" y="373"/>
                        <a:pt x="0" y="384"/>
                        <a:pt x="11" y="384"/>
                      </a:cubicBezTo>
                      <a:cubicBezTo>
                        <a:pt x="33" y="406"/>
                        <a:pt x="44" y="428"/>
                        <a:pt x="66" y="439"/>
                      </a:cubicBezTo>
                      <a:cubicBezTo>
                        <a:pt x="550" y="824"/>
                        <a:pt x="891" y="1297"/>
                        <a:pt x="1111" y="1869"/>
                      </a:cubicBezTo>
                      <a:cubicBezTo>
                        <a:pt x="1287" y="2308"/>
                        <a:pt x="1364" y="2770"/>
                        <a:pt x="1353" y="3243"/>
                      </a:cubicBezTo>
                      <a:cubicBezTo>
                        <a:pt x="1353" y="3287"/>
                        <a:pt x="1331" y="3342"/>
                        <a:pt x="1375" y="3397"/>
                      </a:cubicBezTo>
                      <a:cubicBezTo>
                        <a:pt x="1485" y="3420"/>
                        <a:pt x="1593" y="3432"/>
                        <a:pt x="1701" y="3432"/>
                      </a:cubicBezTo>
                      <a:cubicBezTo>
                        <a:pt x="1852" y="3432"/>
                        <a:pt x="2002" y="3409"/>
                        <a:pt x="2156" y="3364"/>
                      </a:cubicBezTo>
                      <a:cubicBezTo>
                        <a:pt x="2475" y="3276"/>
                        <a:pt x="2750" y="3100"/>
                        <a:pt x="3002" y="2880"/>
                      </a:cubicBezTo>
                      <a:cubicBezTo>
                        <a:pt x="3046" y="2847"/>
                        <a:pt x="3068" y="2792"/>
                        <a:pt x="3079" y="2737"/>
                      </a:cubicBezTo>
                      <a:cubicBezTo>
                        <a:pt x="3178" y="2209"/>
                        <a:pt x="3156" y="1693"/>
                        <a:pt x="2969" y="1187"/>
                      </a:cubicBezTo>
                      <a:cubicBezTo>
                        <a:pt x="2859" y="901"/>
                        <a:pt x="2695" y="637"/>
                        <a:pt x="2453" y="428"/>
                      </a:cubicBezTo>
                      <a:cubicBezTo>
                        <a:pt x="2178" y="186"/>
                        <a:pt x="1848" y="43"/>
                        <a:pt x="1474" y="10"/>
                      </a:cubicBezTo>
                      <a:cubicBezTo>
                        <a:pt x="1400" y="4"/>
                        <a:pt x="1326" y="1"/>
                        <a:pt x="125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498" name="Google Shape;2498;p53"/>
                <p:cNvSpPr/>
                <p:nvPr/>
              </p:nvSpPr>
              <p:spPr>
                <a:xfrm>
                  <a:off x="5773603" y="4376850"/>
                  <a:ext cx="181858" cy="3001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3" h="4411" extrusionOk="0">
                      <a:moveTo>
                        <a:pt x="792" y="1"/>
                      </a:moveTo>
                      <a:cubicBezTo>
                        <a:pt x="759" y="12"/>
                        <a:pt x="748" y="12"/>
                        <a:pt x="737" y="23"/>
                      </a:cubicBezTo>
                      <a:cubicBezTo>
                        <a:pt x="671" y="100"/>
                        <a:pt x="594" y="177"/>
                        <a:pt x="528" y="254"/>
                      </a:cubicBezTo>
                      <a:cubicBezTo>
                        <a:pt x="451" y="331"/>
                        <a:pt x="408" y="419"/>
                        <a:pt x="364" y="518"/>
                      </a:cubicBezTo>
                      <a:cubicBezTo>
                        <a:pt x="265" y="760"/>
                        <a:pt x="177" y="1013"/>
                        <a:pt x="122" y="1276"/>
                      </a:cubicBezTo>
                      <a:cubicBezTo>
                        <a:pt x="23" y="1771"/>
                        <a:pt x="1" y="2277"/>
                        <a:pt x="122" y="2772"/>
                      </a:cubicBezTo>
                      <a:cubicBezTo>
                        <a:pt x="210" y="3124"/>
                        <a:pt x="353" y="3443"/>
                        <a:pt x="583" y="3718"/>
                      </a:cubicBezTo>
                      <a:cubicBezTo>
                        <a:pt x="880" y="4092"/>
                        <a:pt x="1254" y="4334"/>
                        <a:pt x="1738" y="4400"/>
                      </a:cubicBezTo>
                      <a:cubicBezTo>
                        <a:pt x="1771" y="4411"/>
                        <a:pt x="1815" y="4411"/>
                        <a:pt x="1848" y="4411"/>
                      </a:cubicBezTo>
                      <a:cubicBezTo>
                        <a:pt x="2321" y="4037"/>
                        <a:pt x="2673" y="3179"/>
                        <a:pt x="2673" y="2607"/>
                      </a:cubicBezTo>
                      <a:cubicBezTo>
                        <a:pt x="2552" y="2563"/>
                        <a:pt x="2420" y="2508"/>
                        <a:pt x="2299" y="2453"/>
                      </a:cubicBezTo>
                      <a:cubicBezTo>
                        <a:pt x="1925" y="2255"/>
                        <a:pt x="1639" y="1969"/>
                        <a:pt x="1397" y="1639"/>
                      </a:cubicBezTo>
                      <a:cubicBezTo>
                        <a:pt x="1078" y="1200"/>
                        <a:pt x="891" y="705"/>
                        <a:pt x="814" y="177"/>
                      </a:cubicBezTo>
                      <a:cubicBezTo>
                        <a:pt x="814" y="122"/>
                        <a:pt x="803" y="67"/>
                        <a:pt x="79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499" name="Google Shape;2499;p53"/>
                <p:cNvSpPr/>
                <p:nvPr/>
              </p:nvSpPr>
              <p:spPr>
                <a:xfrm>
                  <a:off x="5891100" y="4119133"/>
                  <a:ext cx="229006" cy="151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6" h="2228" extrusionOk="0">
                      <a:moveTo>
                        <a:pt x="2047" y="0"/>
                      </a:moveTo>
                      <a:cubicBezTo>
                        <a:pt x="1819" y="0"/>
                        <a:pt x="1592" y="43"/>
                        <a:pt x="1364" y="116"/>
                      </a:cubicBezTo>
                      <a:cubicBezTo>
                        <a:pt x="869" y="281"/>
                        <a:pt x="451" y="578"/>
                        <a:pt x="88" y="952"/>
                      </a:cubicBezTo>
                      <a:cubicBezTo>
                        <a:pt x="56" y="995"/>
                        <a:pt x="34" y="1028"/>
                        <a:pt x="1" y="1071"/>
                      </a:cubicBezTo>
                      <a:lnTo>
                        <a:pt x="1" y="1071"/>
                      </a:lnTo>
                      <a:cubicBezTo>
                        <a:pt x="1" y="1068"/>
                        <a:pt x="1" y="1065"/>
                        <a:pt x="0" y="1062"/>
                      </a:cubicBezTo>
                      <a:lnTo>
                        <a:pt x="0" y="1073"/>
                      </a:lnTo>
                      <a:cubicBezTo>
                        <a:pt x="1" y="1072"/>
                        <a:pt x="1" y="1071"/>
                        <a:pt x="1" y="1071"/>
                      </a:cubicBezTo>
                      <a:lnTo>
                        <a:pt x="1" y="1071"/>
                      </a:lnTo>
                      <a:cubicBezTo>
                        <a:pt x="59" y="1498"/>
                        <a:pt x="310" y="1997"/>
                        <a:pt x="550" y="2161"/>
                      </a:cubicBezTo>
                      <a:cubicBezTo>
                        <a:pt x="605" y="2139"/>
                        <a:pt x="660" y="2117"/>
                        <a:pt x="715" y="2095"/>
                      </a:cubicBezTo>
                      <a:cubicBezTo>
                        <a:pt x="979" y="1985"/>
                        <a:pt x="1254" y="1919"/>
                        <a:pt x="1540" y="1897"/>
                      </a:cubicBezTo>
                      <a:cubicBezTo>
                        <a:pt x="1606" y="1893"/>
                        <a:pt x="1672" y="1890"/>
                        <a:pt x="1738" y="1890"/>
                      </a:cubicBezTo>
                      <a:cubicBezTo>
                        <a:pt x="2127" y="1890"/>
                        <a:pt x="2500" y="1978"/>
                        <a:pt x="2848" y="2194"/>
                      </a:cubicBezTo>
                      <a:cubicBezTo>
                        <a:pt x="2870" y="2205"/>
                        <a:pt x="2903" y="2216"/>
                        <a:pt x="2936" y="2227"/>
                      </a:cubicBezTo>
                      <a:cubicBezTo>
                        <a:pt x="2980" y="2172"/>
                        <a:pt x="3024" y="2128"/>
                        <a:pt x="3057" y="2084"/>
                      </a:cubicBezTo>
                      <a:cubicBezTo>
                        <a:pt x="3244" y="1820"/>
                        <a:pt x="3365" y="1523"/>
                        <a:pt x="3365" y="1194"/>
                      </a:cubicBezTo>
                      <a:cubicBezTo>
                        <a:pt x="3365" y="853"/>
                        <a:pt x="3233" y="556"/>
                        <a:pt x="2969" y="336"/>
                      </a:cubicBezTo>
                      <a:cubicBezTo>
                        <a:pt x="2749" y="138"/>
                        <a:pt x="2486" y="39"/>
                        <a:pt x="2189" y="6"/>
                      </a:cubicBezTo>
                      <a:cubicBezTo>
                        <a:pt x="2141" y="2"/>
                        <a:pt x="2094" y="0"/>
                        <a:pt x="204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00" name="Google Shape;2500;p53"/>
                <p:cNvSpPr/>
                <p:nvPr/>
              </p:nvSpPr>
              <p:spPr>
                <a:xfrm>
                  <a:off x="5852184" y="4275137"/>
                  <a:ext cx="288128" cy="225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3311" extrusionOk="0">
                      <a:moveTo>
                        <a:pt x="1089" y="0"/>
                      </a:moveTo>
                      <a:cubicBezTo>
                        <a:pt x="759" y="121"/>
                        <a:pt x="187" y="550"/>
                        <a:pt x="0" y="825"/>
                      </a:cubicBezTo>
                      <a:cubicBezTo>
                        <a:pt x="66" y="858"/>
                        <a:pt x="121" y="902"/>
                        <a:pt x="165" y="935"/>
                      </a:cubicBezTo>
                      <a:cubicBezTo>
                        <a:pt x="297" y="869"/>
                        <a:pt x="418" y="803"/>
                        <a:pt x="539" y="759"/>
                      </a:cubicBezTo>
                      <a:cubicBezTo>
                        <a:pt x="872" y="624"/>
                        <a:pt x="1205" y="547"/>
                        <a:pt x="1545" y="547"/>
                      </a:cubicBezTo>
                      <a:cubicBezTo>
                        <a:pt x="1678" y="547"/>
                        <a:pt x="1811" y="558"/>
                        <a:pt x="1947" y="583"/>
                      </a:cubicBezTo>
                      <a:cubicBezTo>
                        <a:pt x="2497" y="693"/>
                        <a:pt x="2904" y="990"/>
                        <a:pt x="3189" y="1474"/>
                      </a:cubicBezTo>
                      <a:cubicBezTo>
                        <a:pt x="3387" y="1815"/>
                        <a:pt x="3486" y="2189"/>
                        <a:pt x="3508" y="2585"/>
                      </a:cubicBezTo>
                      <a:cubicBezTo>
                        <a:pt x="3530" y="2793"/>
                        <a:pt x="3519" y="3002"/>
                        <a:pt x="3486" y="3211"/>
                      </a:cubicBezTo>
                      <a:cubicBezTo>
                        <a:pt x="3486" y="3233"/>
                        <a:pt x="3497" y="3266"/>
                        <a:pt x="3497" y="3310"/>
                      </a:cubicBezTo>
                      <a:cubicBezTo>
                        <a:pt x="3618" y="3178"/>
                        <a:pt x="3717" y="3057"/>
                        <a:pt x="3794" y="2925"/>
                      </a:cubicBezTo>
                      <a:cubicBezTo>
                        <a:pt x="4080" y="2475"/>
                        <a:pt x="4234" y="1980"/>
                        <a:pt x="4212" y="1441"/>
                      </a:cubicBezTo>
                      <a:cubicBezTo>
                        <a:pt x="4190" y="1067"/>
                        <a:pt x="4080" y="715"/>
                        <a:pt x="3849" y="418"/>
                      </a:cubicBezTo>
                      <a:cubicBezTo>
                        <a:pt x="3761" y="286"/>
                        <a:pt x="3651" y="176"/>
                        <a:pt x="3508" y="77"/>
                      </a:cubicBezTo>
                      <a:cubicBezTo>
                        <a:pt x="3179" y="385"/>
                        <a:pt x="2788" y="540"/>
                        <a:pt x="2335" y="540"/>
                      </a:cubicBezTo>
                      <a:cubicBezTo>
                        <a:pt x="2319" y="540"/>
                        <a:pt x="2303" y="539"/>
                        <a:pt x="2288" y="539"/>
                      </a:cubicBezTo>
                      <a:cubicBezTo>
                        <a:pt x="1815" y="528"/>
                        <a:pt x="1419" y="330"/>
                        <a:pt x="108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01" name="Google Shape;2501;p53"/>
                <p:cNvSpPr/>
                <p:nvPr/>
              </p:nvSpPr>
              <p:spPr>
                <a:xfrm>
                  <a:off x="5833474" y="4346914"/>
                  <a:ext cx="124980" cy="199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7" h="2938" extrusionOk="0">
                      <a:moveTo>
                        <a:pt x="429" y="1"/>
                      </a:moveTo>
                      <a:cubicBezTo>
                        <a:pt x="286" y="100"/>
                        <a:pt x="132" y="199"/>
                        <a:pt x="0" y="331"/>
                      </a:cubicBezTo>
                      <a:cubicBezTo>
                        <a:pt x="77" y="1233"/>
                        <a:pt x="418" y="2002"/>
                        <a:pt x="1122" y="2585"/>
                      </a:cubicBezTo>
                      <a:cubicBezTo>
                        <a:pt x="1287" y="2728"/>
                        <a:pt x="1485" y="2838"/>
                        <a:pt x="1694" y="2915"/>
                      </a:cubicBezTo>
                      <a:cubicBezTo>
                        <a:pt x="1727" y="2926"/>
                        <a:pt x="1771" y="2926"/>
                        <a:pt x="1804" y="2937"/>
                      </a:cubicBezTo>
                      <a:cubicBezTo>
                        <a:pt x="1804" y="2915"/>
                        <a:pt x="1815" y="2904"/>
                        <a:pt x="1815" y="2893"/>
                      </a:cubicBezTo>
                      <a:cubicBezTo>
                        <a:pt x="1815" y="2882"/>
                        <a:pt x="1815" y="2871"/>
                        <a:pt x="1815" y="2849"/>
                      </a:cubicBezTo>
                      <a:cubicBezTo>
                        <a:pt x="1837" y="1716"/>
                        <a:pt x="1419" y="771"/>
                        <a:pt x="528" y="56"/>
                      </a:cubicBezTo>
                      <a:cubicBezTo>
                        <a:pt x="495" y="34"/>
                        <a:pt x="473" y="23"/>
                        <a:pt x="4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02" name="Google Shape;2502;p53"/>
                <p:cNvSpPr/>
                <p:nvPr/>
              </p:nvSpPr>
              <p:spPr>
                <a:xfrm>
                  <a:off x="5739178" y="4435224"/>
                  <a:ext cx="150493" cy="266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3914" extrusionOk="0">
                      <a:moveTo>
                        <a:pt x="639" y="1"/>
                      </a:moveTo>
                      <a:cubicBezTo>
                        <a:pt x="562" y="67"/>
                        <a:pt x="518" y="144"/>
                        <a:pt x="474" y="232"/>
                      </a:cubicBezTo>
                      <a:cubicBezTo>
                        <a:pt x="210" y="737"/>
                        <a:pt x="56" y="1276"/>
                        <a:pt x="23" y="1848"/>
                      </a:cubicBezTo>
                      <a:cubicBezTo>
                        <a:pt x="1" y="2222"/>
                        <a:pt x="45" y="2585"/>
                        <a:pt x="188" y="2937"/>
                      </a:cubicBezTo>
                      <a:cubicBezTo>
                        <a:pt x="298" y="3212"/>
                        <a:pt x="463" y="3465"/>
                        <a:pt x="705" y="3652"/>
                      </a:cubicBezTo>
                      <a:cubicBezTo>
                        <a:pt x="932" y="3828"/>
                        <a:pt x="1201" y="3913"/>
                        <a:pt x="1470" y="3913"/>
                      </a:cubicBezTo>
                      <a:cubicBezTo>
                        <a:pt x="1721" y="3913"/>
                        <a:pt x="1972" y="3839"/>
                        <a:pt x="2189" y="3696"/>
                      </a:cubicBezTo>
                      <a:cubicBezTo>
                        <a:pt x="2200" y="3685"/>
                        <a:pt x="2200" y="3674"/>
                        <a:pt x="2211" y="3663"/>
                      </a:cubicBezTo>
                      <a:cubicBezTo>
                        <a:pt x="2200" y="3652"/>
                        <a:pt x="2200" y="3641"/>
                        <a:pt x="2200" y="3641"/>
                      </a:cubicBezTo>
                      <a:cubicBezTo>
                        <a:pt x="2178" y="3641"/>
                        <a:pt x="2156" y="3630"/>
                        <a:pt x="2134" y="3630"/>
                      </a:cubicBezTo>
                      <a:cubicBezTo>
                        <a:pt x="1573" y="3509"/>
                        <a:pt x="1155" y="3179"/>
                        <a:pt x="848" y="2695"/>
                      </a:cubicBezTo>
                      <a:cubicBezTo>
                        <a:pt x="639" y="2354"/>
                        <a:pt x="529" y="1980"/>
                        <a:pt x="474" y="1584"/>
                      </a:cubicBezTo>
                      <a:cubicBezTo>
                        <a:pt x="419" y="1100"/>
                        <a:pt x="474" y="627"/>
                        <a:pt x="595" y="155"/>
                      </a:cubicBezTo>
                      <a:cubicBezTo>
                        <a:pt x="617" y="100"/>
                        <a:pt x="628" y="56"/>
                        <a:pt x="6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03" name="Google Shape;2503;p53"/>
                <p:cNvSpPr/>
                <p:nvPr/>
              </p:nvSpPr>
              <p:spPr>
                <a:xfrm>
                  <a:off x="5883616" y="4058922"/>
                  <a:ext cx="159406" cy="122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3" h="1804" extrusionOk="0">
                      <a:moveTo>
                        <a:pt x="836" y="0"/>
                      </a:moveTo>
                      <a:cubicBezTo>
                        <a:pt x="363" y="330"/>
                        <a:pt x="0" y="1166"/>
                        <a:pt x="99" y="1804"/>
                      </a:cubicBezTo>
                      <a:lnTo>
                        <a:pt x="99" y="1793"/>
                      </a:lnTo>
                      <a:cubicBezTo>
                        <a:pt x="165" y="1738"/>
                        <a:pt x="209" y="1694"/>
                        <a:pt x="253" y="1650"/>
                      </a:cubicBezTo>
                      <a:cubicBezTo>
                        <a:pt x="473" y="1441"/>
                        <a:pt x="704" y="1254"/>
                        <a:pt x="979" y="1122"/>
                      </a:cubicBezTo>
                      <a:cubicBezTo>
                        <a:pt x="1344" y="924"/>
                        <a:pt x="1727" y="798"/>
                        <a:pt x="2144" y="798"/>
                      </a:cubicBezTo>
                      <a:cubicBezTo>
                        <a:pt x="2191" y="798"/>
                        <a:pt x="2239" y="799"/>
                        <a:pt x="2288" y="803"/>
                      </a:cubicBezTo>
                      <a:cubicBezTo>
                        <a:pt x="2299" y="803"/>
                        <a:pt x="2310" y="792"/>
                        <a:pt x="2343" y="781"/>
                      </a:cubicBezTo>
                      <a:cubicBezTo>
                        <a:pt x="2079" y="638"/>
                        <a:pt x="1837" y="506"/>
                        <a:pt x="1584" y="385"/>
                      </a:cubicBezTo>
                      <a:cubicBezTo>
                        <a:pt x="1331" y="253"/>
                        <a:pt x="1089" y="110"/>
                        <a:pt x="8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04" name="Google Shape;2504;p53"/>
                <p:cNvSpPr/>
                <p:nvPr/>
              </p:nvSpPr>
              <p:spPr>
                <a:xfrm>
                  <a:off x="5932261" y="4254523"/>
                  <a:ext cx="151922" cy="51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3" h="753" extrusionOk="0">
                      <a:moveTo>
                        <a:pt x="1130" y="0"/>
                      </a:moveTo>
                      <a:cubicBezTo>
                        <a:pt x="833" y="0"/>
                        <a:pt x="543" y="55"/>
                        <a:pt x="253" y="149"/>
                      </a:cubicBezTo>
                      <a:cubicBezTo>
                        <a:pt x="176" y="182"/>
                        <a:pt x="99" y="215"/>
                        <a:pt x="0" y="248"/>
                      </a:cubicBezTo>
                      <a:cubicBezTo>
                        <a:pt x="99" y="369"/>
                        <a:pt x="209" y="446"/>
                        <a:pt x="319" y="512"/>
                      </a:cubicBezTo>
                      <a:cubicBezTo>
                        <a:pt x="578" y="674"/>
                        <a:pt x="876" y="752"/>
                        <a:pt x="1171" y="752"/>
                      </a:cubicBezTo>
                      <a:cubicBezTo>
                        <a:pt x="1540" y="752"/>
                        <a:pt x="1903" y="629"/>
                        <a:pt x="2177" y="391"/>
                      </a:cubicBezTo>
                      <a:cubicBezTo>
                        <a:pt x="2199" y="369"/>
                        <a:pt x="2210" y="347"/>
                        <a:pt x="2232" y="314"/>
                      </a:cubicBezTo>
                      <a:cubicBezTo>
                        <a:pt x="2199" y="281"/>
                        <a:pt x="2166" y="259"/>
                        <a:pt x="2122" y="237"/>
                      </a:cubicBezTo>
                      <a:cubicBezTo>
                        <a:pt x="1925" y="127"/>
                        <a:pt x="1716" y="61"/>
                        <a:pt x="1496" y="28"/>
                      </a:cubicBezTo>
                      <a:cubicBezTo>
                        <a:pt x="1372" y="9"/>
                        <a:pt x="1251" y="0"/>
                        <a:pt x="113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05" name="Google Shape;2505;p53"/>
                <p:cNvSpPr/>
                <p:nvPr/>
              </p:nvSpPr>
              <p:spPr>
                <a:xfrm>
                  <a:off x="5835719" y="4201047"/>
                  <a:ext cx="83887" cy="125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3" h="1849" extrusionOk="0">
                      <a:moveTo>
                        <a:pt x="726" y="0"/>
                      </a:moveTo>
                      <a:cubicBezTo>
                        <a:pt x="440" y="231"/>
                        <a:pt x="22" y="1254"/>
                        <a:pt x="0" y="1771"/>
                      </a:cubicBezTo>
                      <a:cubicBezTo>
                        <a:pt x="44" y="1793"/>
                        <a:pt x="88" y="1815"/>
                        <a:pt x="132" y="1848"/>
                      </a:cubicBezTo>
                      <a:cubicBezTo>
                        <a:pt x="319" y="1683"/>
                        <a:pt x="484" y="1529"/>
                        <a:pt x="660" y="1386"/>
                      </a:cubicBezTo>
                      <a:cubicBezTo>
                        <a:pt x="836" y="1243"/>
                        <a:pt x="1034" y="1133"/>
                        <a:pt x="1232" y="1001"/>
                      </a:cubicBezTo>
                      <a:cubicBezTo>
                        <a:pt x="1166" y="902"/>
                        <a:pt x="1089" y="803"/>
                        <a:pt x="1023" y="693"/>
                      </a:cubicBezTo>
                      <a:cubicBezTo>
                        <a:pt x="957" y="583"/>
                        <a:pt x="902" y="473"/>
                        <a:pt x="847" y="352"/>
                      </a:cubicBezTo>
                      <a:cubicBezTo>
                        <a:pt x="803" y="242"/>
                        <a:pt x="770" y="121"/>
                        <a:pt x="7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06" name="Google Shape;2506;p53"/>
                <p:cNvSpPr/>
                <p:nvPr/>
              </p:nvSpPr>
              <p:spPr>
                <a:xfrm>
                  <a:off x="5831977" y="4336437"/>
                  <a:ext cx="24016" cy="22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331" extrusionOk="0">
                      <a:moveTo>
                        <a:pt x="220" y="1"/>
                      </a:moveTo>
                      <a:cubicBezTo>
                        <a:pt x="143" y="67"/>
                        <a:pt x="88" y="133"/>
                        <a:pt x="33" y="210"/>
                      </a:cubicBezTo>
                      <a:cubicBezTo>
                        <a:pt x="11" y="254"/>
                        <a:pt x="0" y="287"/>
                        <a:pt x="44" y="331"/>
                      </a:cubicBezTo>
                      <a:cubicBezTo>
                        <a:pt x="99" y="298"/>
                        <a:pt x="154" y="254"/>
                        <a:pt x="209" y="210"/>
                      </a:cubicBezTo>
                      <a:cubicBezTo>
                        <a:pt x="253" y="177"/>
                        <a:pt x="319" y="155"/>
                        <a:pt x="352" y="89"/>
                      </a:cubicBezTo>
                      <a:cubicBezTo>
                        <a:pt x="319" y="34"/>
                        <a:pt x="275" y="12"/>
                        <a:pt x="2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07" name="Google Shape;2507;p53"/>
                <p:cNvSpPr/>
                <p:nvPr/>
              </p:nvSpPr>
              <p:spPr>
                <a:xfrm>
                  <a:off x="5834223" y="4329021"/>
                  <a:ext cx="6055" cy="9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143" extrusionOk="0">
                      <a:moveTo>
                        <a:pt x="22" y="0"/>
                      </a:moveTo>
                      <a:cubicBezTo>
                        <a:pt x="0" y="55"/>
                        <a:pt x="0" y="99"/>
                        <a:pt x="22" y="143"/>
                      </a:cubicBezTo>
                      <a:cubicBezTo>
                        <a:pt x="44" y="110"/>
                        <a:pt x="66" y="77"/>
                        <a:pt x="88" y="44"/>
                      </a:cubicBezTo>
                      <a:cubicBezTo>
                        <a:pt x="66" y="33"/>
                        <a:pt x="44" y="22"/>
                        <a:pt x="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08" name="Google Shape;2508;p53"/>
                <p:cNvSpPr/>
                <p:nvPr/>
              </p:nvSpPr>
              <p:spPr>
                <a:xfrm>
                  <a:off x="5822248" y="4365488"/>
                  <a:ext cx="5307" cy="3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58" extrusionOk="0">
                      <a:moveTo>
                        <a:pt x="53" y="0"/>
                      </a:moveTo>
                      <a:cubicBezTo>
                        <a:pt x="19" y="0"/>
                        <a:pt x="10" y="21"/>
                        <a:pt x="0" y="58"/>
                      </a:cubicBezTo>
                      <a:cubicBezTo>
                        <a:pt x="22" y="36"/>
                        <a:pt x="44" y="25"/>
                        <a:pt x="77" y="3"/>
                      </a:cubicBezTo>
                      <a:cubicBezTo>
                        <a:pt x="68" y="1"/>
                        <a:pt x="60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</p:grp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13" name="Google Shape;2513;p54"/>
          <p:cNvGrpSpPr/>
          <p:nvPr/>
        </p:nvGrpSpPr>
        <p:grpSpPr>
          <a:xfrm>
            <a:off x="4076860" y="911399"/>
            <a:ext cx="990280" cy="1000528"/>
            <a:chOff x="4990780" y="2994637"/>
            <a:chExt cx="3315300" cy="850500"/>
          </a:xfrm>
        </p:grpSpPr>
        <p:sp>
          <p:nvSpPr>
            <p:cNvPr id="2514" name="Google Shape;2514;p5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515" name="Google Shape;2515;p5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516" name="Google Shape;2516;p54"/>
          <p:cNvSpPr txBox="1">
            <a:spLocks noGrp="1"/>
          </p:cNvSpPr>
          <p:nvPr>
            <p:ph type="title"/>
          </p:nvPr>
        </p:nvSpPr>
        <p:spPr>
          <a:xfrm>
            <a:off x="1028700" y="3684250"/>
            <a:ext cx="70866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-کسی معروف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517" name="Google Shape;2517;p54"/>
          <p:cNvSpPr txBox="1">
            <a:spLocks noGrp="1"/>
          </p:cNvSpPr>
          <p:nvPr>
            <p:ph type="subTitle" idx="1"/>
          </p:nvPr>
        </p:nvSpPr>
        <p:spPr>
          <a:xfrm>
            <a:off x="1028700" y="2104475"/>
            <a:ext cx="7086600" cy="154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این یک نقل قول است، کلماتی پر از حکمت که یکی از افراد مهم گفته است و می تواند خواننده را وادار به الهام کند.»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518" name="Google Shape;2518;p54"/>
          <p:cNvSpPr/>
          <p:nvPr/>
        </p:nvSpPr>
        <p:spPr>
          <a:xfrm>
            <a:off x="4348975" y="1219702"/>
            <a:ext cx="446050" cy="383900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 rtl="1"/>
            <a:r>
              <a:rPr b="0" i="0">
                <a:ln>
                  <a:noFill/>
                </a:ln>
                <a:solidFill>
                  <a:schemeClr val="dk2"/>
                </a:solidFill>
                <a:latin typeface="Just Another Hand"/>
                <a:cs typeface="B Nazanin" panose="00000400000000000000" pitchFamily="2" charset="-78"/>
              </a:rPr>
              <a:t>“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3" name="Google Shape;2523;p55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/>
          <a:stretch/>
        </p:blipFill>
        <p:spPr>
          <a:xfrm>
            <a:off x="-100" y="0"/>
            <a:ext cx="9144003" cy="5143501"/>
          </a:xfrm>
          <a:prstGeom prst="rect">
            <a:avLst/>
          </a:prstGeom>
        </p:spPr>
      </p:pic>
      <p:sp>
        <p:nvSpPr>
          <p:cNvPr id="2524" name="Google Shape;2524;p55"/>
          <p:cNvSpPr/>
          <p:nvPr/>
        </p:nvSpPr>
        <p:spPr>
          <a:xfrm>
            <a:off x="1222884" y="3679163"/>
            <a:ext cx="6698100" cy="9294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525" name="Google Shape;2525;p55"/>
          <p:cNvSpPr txBox="1">
            <a:spLocks noGrp="1"/>
          </p:cNvSpPr>
          <p:nvPr>
            <p:ph type="title"/>
          </p:nvPr>
        </p:nvSpPr>
        <p:spPr>
          <a:xfrm>
            <a:off x="1331400" y="3782225"/>
            <a:ext cx="6481200" cy="72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b="0" dirty="0">
                <a:cs typeface="B Nazanin" panose="00000400000000000000" pitchFamily="2" charset="-78"/>
              </a:rPr>
              <a:t>یک تصویر ارزش هزار کلمه است</a:t>
            </a:r>
            <a:endParaRPr b="0" dirty="0">
              <a:cs typeface="B Nazanin" panose="00000400000000000000" pitchFamily="2" charset="-78"/>
            </a:endParaRPr>
          </a:p>
        </p:txBody>
      </p:sp>
      <p:grpSp>
        <p:nvGrpSpPr>
          <p:cNvPr id="2526" name="Google Shape;2526;p55"/>
          <p:cNvGrpSpPr/>
          <p:nvPr/>
        </p:nvGrpSpPr>
        <p:grpSpPr>
          <a:xfrm>
            <a:off x="1101052" y="1654694"/>
            <a:ext cx="276760" cy="271622"/>
            <a:chOff x="3490002" y="196082"/>
            <a:chExt cx="276760" cy="271622"/>
          </a:xfrm>
        </p:grpSpPr>
        <p:sp>
          <p:nvSpPr>
            <p:cNvPr id="2527" name="Google Shape;2527;p55"/>
            <p:cNvSpPr/>
            <p:nvPr/>
          </p:nvSpPr>
          <p:spPr>
            <a:xfrm flipH="1">
              <a:off x="3490002" y="196082"/>
              <a:ext cx="276760" cy="27162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528" name="Google Shape;2528;p55"/>
            <p:cNvSpPr/>
            <p:nvPr/>
          </p:nvSpPr>
          <p:spPr>
            <a:xfrm flipH="1">
              <a:off x="3510030" y="211000"/>
              <a:ext cx="236705" cy="237619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529" name="Google Shape;2529;p55"/>
          <p:cNvGrpSpPr/>
          <p:nvPr/>
        </p:nvGrpSpPr>
        <p:grpSpPr>
          <a:xfrm>
            <a:off x="6929180" y="2957837"/>
            <a:ext cx="72420" cy="59171"/>
            <a:chOff x="1081830" y="1265825"/>
            <a:chExt cx="72420" cy="59171"/>
          </a:xfrm>
        </p:grpSpPr>
        <p:sp>
          <p:nvSpPr>
            <p:cNvPr id="2530" name="Google Shape;2530;p55"/>
            <p:cNvSpPr/>
            <p:nvPr/>
          </p:nvSpPr>
          <p:spPr>
            <a:xfrm>
              <a:off x="1081830" y="1265825"/>
              <a:ext cx="72420" cy="59171"/>
            </a:xfrm>
            <a:custGeom>
              <a:avLst/>
              <a:gdLst/>
              <a:ahLst/>
              <a:cxnLst/>
              <a:rect l="l" t="t" r="r" b="b"/>
              <a:pathLst>
                <a:path w="1279" h="1045" extrusionOk="0">
                  <a:moveTo>
                    <a:pt x="550" y="164"/>
                  </a:moveTo>
                  <a:cubicBezTo>
                    <a:pt x="681" y="164"/>
                    <a:pt x="819" y="202"/>
                    <a:pt x="895" y="279"/>
                  </a:cubicBezTo>
                  <a:cubicBezTo>
                    <a:pt x="1023" y="407"/>
                    <a:pt x="1023" y="598"/>
                    <a:pt x="895" y="726"/>
                  </a:cubicBezTo>
                  <a:cubicBezTo>
                    <a:pt x="810" y="833"/>
                    <a:pt x="682" y="875"/>
                    <a:pt x="533" y="875"/>
                  </a:cubicBezTo>
                  <a:cubicBezTo>
                    <a:pt x="448" y="875"/>
                    <a:pt x="405" y="833"/>
                    <a:pt x="341" y="769"/>
                  </a:cubicBezTo>
                  <a:cubicBezTo>
                    <a:pt x="299" y="726"/>
                    <a:pt x="192" y="726"/>
                    <a:pt x="192" y="641"/>
                  </a:cubicBezTo>
                  <a:cubicBezTo>
                    <a:pt x="192" y="556"/>
                    <a:pt x="192" y="449"/>
                    <a:pt x="214" y="364"/>
                  </a:cubicBezTo>
                  <a:cubicBezTo>
                    <a:pt x="235" y="322"/>
                    <a:pt x="278" y="258"/>
                    <a:pt x="320" y="215"/>
                  </a:cubicBezTo>
                  <a:cubicBezTo>
                    <a:pt x="380" y="181"/>
                    <a:pt x="463" y="164"/>
                    <a:pt x="550" y="164"/>
                  </a:cubicBezTo>
                  <a:close/>
                  <a:moveTo>
                    <a:pt x="553" y="0"/>
                  </a:moveTo>
                  <a:cubicBezTo>
                    <a:pt x="503" y="0"/>
                    <a:pt x="454" y="7"/>
                    <a:pt x="405" y="23"/>
                  </a:cubicBezTo>
                  <a:cubicBezTo>
                    <a:pt x="192" y="66"/>
                    <a:pt x="65" y="194"/>
                    <a:pt x="22" y="407"/>
                  </a:cubicBezTo>
                  <a:cubicBezTo>
                    <a:pt x="1" y="620"/>
                    <a:pt x="22" y="790"/>
                    <a:pt x="214" y="939"/>
                  </a:cubicBezTo>
                  <a:cubicBezTo>
                    <a:pt x="320" y="1010"/>
                    <a:pt x="438" y="1044"/>
                    <a:pt x="555" y="1044"/>
                  </a:cubicBezTo>
                  <a:cubicBezTo>
                    <a:pt x="717" y="1044"/>
                    <a:pt x="878" y="978"/>
                    <a:pt x="1002" y="854"/>
                  </a:cubicBezTo>
                  <a:cubicBezTo>
                    <a:pt x="1279" y="577"/>
                    <a:pt x="1172" y="151"/>
                    <a:pt x="810" y="45"/>
                  </a:cubicBezTo>
                  <a:cubicBezTo>
                    <a:pt x="718" y="18"/>
                    <a:pt x="634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531" name="Google Shape;2531;p55"/>
            <p:cNvSpPr/>
            <p:nvPr/>
          </p:nvSpPr>
          <p:spPr>
            <a:xfrm>
              <a:off x="1092701" y="1275054"/>
              <a:ext cx="47053" cy="40372"/>
            </a:xfrm>
            <a:custGeom>
              <a:avLst/>
              <a:gdLst/>
              <a:ahLst/>
              <a:cxnLst/>
              <a:rect l="l" t="t" r="r" b="b"/>
              <a:pathLst>
                <a:path w="831" h="713" extrusionOk="0">
                  <a:moveTo>
                    <a:pt x="358" y="1"/>
                  </a:moveTo>
                  <a:cubicBezTo>
                    <a:pt x="271" y="1"/>
                    <a:pt x="188" y="18"/>
                    <a:pt x="128" y="52"/>
                  </a:cubicBezTo>
                  <a:cubicBezTo>
                    <a:pt x="86" y="95"/>
                    <a:pt x="43" y="159"/>
                    <a:pt x="22" y="201"/>
                  </a:cubicBezTo>
                  <a:cubicBezTo>
                    <a:pt x="0" y="286"/>
                    <a:pt x="0" y="393"/>
                    <a:pt x="0" y="478"/>
                  </a:cubicBezTo>
                  <a:cubicBezTo>
                    <a:pt x="0" y="563"/>
                    <a:pt x="107" y="563"/>
                    <a:pt x="149" y="606"/>
                  </a:cubicBezTo>
                  <a:cubicBezTo>
                    <a:pt x="213" y="670"/>
                    <a:pt x="256" y="712"/>
                    <a:pt x="341" y="712"/>
                  </a:cubicBezTo>
                  <a:cubicBezTo>
                    <a:pt x="490" y="712"/>
                    <a:pt x="618" y="670"/>
                    <a:pt x="703" y="563"/>
                  </a:cubicBezTo>
                  <a:cubicBezTo>
                    <a:pt x="831" y="435"/>
                    <a:pt x="831" y="244"/>
                    <a:pt x="703" y="116"/>
                  </a:cubicBezTo>
                  <a:cubicBezTo>
                    <a:pt x="627" y="39"/>
                    <a:pt x="489" y="1"/>
                    <a:pt x="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532" name="Google Shape;2532;p55"/>
          <p:cNvGrpSpPr/>
          <p:nvPr/>
        </p:nvGrpSpPr>
        <p:grpSpPr>
          <a:xfrm>
            <a:off x="4226730" y="1051587"/>
            <a:ext cx="72420" cy="59171"/>
            <a:chOff x="1081830" y="1265825"/>
            <a:chExt cx="72420" cy="59171"/>
          </a:xfrm>
        </p:grpSpPr>
        <p:sp>
          <p:nvSpPr>
            <p:cNvPr id="2533" name="Google Shape;2533;p55"/>
            <p:cNvSpPr/>
            <p:nvPr/>
          </p:nvSpPr>
          <p:spPr>
            <a:xfrm>
              <a:off x="1081830" y="1265825"/>
              <a:ext cx="72420" cy="59171"/>
            </a:xfrm>
            <a:custGeom>
              <a:avLst/>
              <a:gdLst/>
              <a:ahLst/>
              <a:cxnLst/>
              <a:rect l="l" t="t" r="r" b="b"/>
              <a:pathLst>
                <a:path w="1279" h="1045" extrusionOk="0">
                  <a:moveTo>
                    <a:pt x="550" y="164"/>
                  </a:moveTo>
                  <a:cubicBezTo>
                    <a:pt x="681" y="164"/>
                    <a:pt x="819" y="202"/>
                    <a:pt x="895" y="279"/>
                  </a:cubicBezTo>
                  <a:cubicBezTo>
                    <a:pt x="1023" y="407"/>
                    <a:pt x="1023" y="598"/>
                    <a:pt x="895" y="726"/>
                  </a:cubicBezTo>
                  <a:cubicBezTo>
                    <a:pt x="810" y="833"/>
                    <a:pt x="682" y="875"/>
                    <a:pt x="533" y="875"/>
                  </a:cubicBezTo>
                  <a:cubicBezTo>
                    <a:pt x="448" y="875"/>
                    <a:pt x="405" y="833"/>
                    <a:pt x="341" y="769"/>
                  </a:cubicBezTo>
                  <a:cubicBezTo>
                    <a:pt x="299" y="726"/>
                    <a:pt x="192" y="726"/>
                    <a:pt x="192" y="641"/>
                  </a:cubicBezTo>
                  <a:cubicBezTo>
                    <a:pt x="192" y="556"/>
                    <a:pt x="192" y="449"/>
                    <a:pt x="214" y="364"/>
                  </a:cubicBezTo>
                  <a:cubicBezTo>
                    <a:pt x="235" y="322"/>
                    <a:pt x="278" y="258"/>
                    <a:pt x="320" y="215"/>
                  </a:cubicBezTo>
                  <a:cubicBezTo>
                    <a:pt x="380" y="181"/>
                    <a:pt x="463" y="164"/>
                    <a:pt x="550" y="164"/>
                  </a:cubicBezTo>
                  <a:close/>
                  <a:moveTo>
                    <a:pt x="553" y="0"/>
                  </a:moveTo>
                  <a:cubicBezTo>
                    <a:pt x="503" y="0"/>
                    <a:pt x="454" y="7"/>
                    <a:pt x="405" y="23"/>
                  </a:cubicBezTo>
                  <a:cubicBezTo>
                    <a:pt x="192" y="66"/>
                    <a:pt x="65" y="194"/>
                    <a:pt x="22" y="407"/>
                  </a:cubicBezTo>
                  <a:cubicBezTo>
                    <a:pt x="1" y="620"/>
                    <a:pt x="22" y="790"/>
                    <a:pt x="214" y="939"/>
                  </a:cubicBezTo>
                  <a:cubicBezTo>
                    <a:pt x="320" y="1010"/>
                    <a:pt x="438" y="1044"/>
                    <a:pt x="555" y="1044"/>
                  </a:cubicBezTo>
                  <a:cubicBezTo>
                    <a:pt x="717" y="1044"/>
                    <a:pt x="878" y="978"/>
                    <a:pt x="1002" y="854"/>
                  </a:cubicBezTo>
                  <a:cubicBezTo>
                    <a:pt x="1279" y="577"/>
                    <a:pt x="1172" y="151"/>
                    <a:pt x="810" y="45"/>
                  </a:cubicBezTo>
                  <a:cubicBezTo>
                    <a:pt x="718" y="18"/>
                    <a:pt x="634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534" name="Google Shape;2534;p55"/>
            <p:cNvSpPr/>
            <p:nvPr/>
          </p:nvSpPr>
          <p:spPr>
            <a:xfrm>
              <a:off x="1092701" y="1275054"/>
              <a:ext cx="47053" cy="40372"/>
            </a:xfrm>
            <a:custGeom>
              <a:avLst/>
              <a:gdLst/>
              <a:ahLst/>
              <a:cxnLst/>
              <a:rect l="l" t="t" r="r" b="b"/>
              <a:pathLst>
                <a:path w="831" h="713" extrusionOk="0">
                  <a:moveTo>
                    <a:pt x="358" y="1"/>
                  </a:moveTo>
                  <a:cubicBezTo>
                    <a:pt x="271" y="1"/>
                    <a:pt x="188" y="18"/>
                    <a:pt x="128" y="52"/>
                  </a:cubicBezTo>
                  <a:cubicBezTo>
                    <a:pt x="86" y="95"/>
                    <a:pt x="43" y="159"/>
                    <a:pt x="22" y="201"/>
                  </a:cubicBezTo>
                  <a:cubicBezTo>
                    <a:pt x="0" y="286"/>
                    <a:pt x="0" y="393"/>
                    <a:pt x="0" y="478"/>
                  </a:cubicBezTo>
                  <a:cubicBezTo>
                    <a:pt x="0" y="563"/>
                    <a:pt x="107" y="563"/>
                    <a:pt x="149" y="606"/>
                  </a:cubicBezTo>
                  <a:cubicBezTo>
                    <a:pt x="213" y="670"/>
                    <a:pt x="256" y="712"/>
                    <a:pt x="341" y="712"/>
                  </a:cubicBezTo>
                  <a:cubicBezTo>
                    <a:pt x="490" y="712"/>
                    <a:pt x="618" y="670"/>
                    <a:pt x="703" y="563"/>
                  </a:cubicBezTo>
                  <a:cubicBezTo>
                    <a:pt x="831" y="435"/>
                    <a:pt x="831" y="244"/>
                    <a:pt x="703" y="116"/>
                  </a:cubicBezTo>
                  <a:cubicBezTo>
                    <a:pt x="627" y="39"/>
                    <a:pt x="489" y="1"/>
                    <a:pt x="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535" name="Google Shape;2535;p55"/>
          <p:cNvGrpSpPr/>
          <p:nvPr/>
        </p:nvGrpSpPr>
        <p:grpSpPr>
          <a:xfrm rot="10800000">
            <a:off x="8205401" y="221144"/>
            <a:ext cx="669794" cy="830426"/>
            <a:chOff x="3553318" y="981747"/>
            <a:chExt cx="887615" cy="1100631"/>
          </a:xfrm>
        </p:grpSpPr>
        <p:sp>
          <p:nvSpPr>
            <p:cNvPr id="2536" name="Google Shape;2536;p55"/>
            <p:cNvSpPr/>
            <p:nvPr/>
          </p:nvSpPr>
          <p:spPr>
            <a:xfrm>
              <a:off x="3553318" y="981747"/>
              <a:ext cx="349757" cy="34330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537" name="Google Shape;2537;p55"/>
            <p:cNvSpPr/>
            <p:nvPr/>
          </p:nvSpPr>
          <p:spPr>
            <a:xfrm>
              <a:off x="3578628" y="1000602"/>
              <a:ext cx="299137" cy="300326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538" name="Google Shape;2538;p55"/>
            <p:cNvSpPr/>
            <p:nvPr/>
          </p:nvSpPr>
          <p:spPr>
            <a:xfrm>
              <a:off x="4334773" y="1320579"/>
              <a:ext cx="72364" cy="59171"/>
            </a:xfrm>
            <a:custGeom>
              <a:avLst/>
              <a:gdLst/>
              <a:ahLst/>
              <a:cxnLst/>
              <a:rect l="l" t="t" r="r" b="b"/>
              <a:pathLst>
                <a:path w="1278" h="1045" extrusionOk="0">
                  <a:moveTo>
                    <a:pt x="583" y="160"/>
                  </a:moveTo>
                  <a:cubicBezTo>
                    <a:pt x="701" y="160"/>
                    <a:pt x="822" y="198"/>
                    <a:pt x="895" y="270"/>
                  </a:cubicBezTo>
                  <a:cubicBezTo>
                    <a:pt x="1022" y="398"/>
                    <a:pt x="1044" y="590"/>
                    <a:pt x="916" y="739"/>
                  </a:cubicBezTo>
                  <a:cubicBezTo>
                    <a:pt x="809" y="824"/>
                    <a:pt x="682" y="867"/>
                    <a:pt x="533" y="867"/>
                  </a:cubicBezTo>
                  <a:cubicBezTo>
                    <a:pt x="469" y="867"/>
                    <a:pt x="405" y="824"/>
                    <a:pt x="362" y="760"/>
                  </a:cubicBezTo>
                  <a:cubicBezTo>
                    <a:pt x="320" y="718"/>
                    <a:pt x="213" y="718"/>
                    <a:pt x="213" y="632"/>
                  </a:cubicBezTo>
                  <a:cubicBezTo>
                    <a:pt x="213" y="547"/>
                    <a:pt x="213" y="462"/>
                    <a:pt x="234" y="377"/>
                  </a:cubicBezTo>
                  <a:cubicBezTo>
                    <a:pt x="234" y="313"/>
                    <a:pt x="298" y="249"/>
                    <a:pt x="341" y="228"/>
                  </a:cubicBezTo>
                  <a:cubicBezTo>
                    <a:pt x="405" y="182"/>
                    <a:pt x="494" y="160"/>
                    <a:pt x="583" y="160"/>
                  </a:cubicBezTo>
                  <a:close/>
                  <a:moveTo>
                    <a:pt x="581" y="1"/>
                  </a:moveTo>
                  <a:cubicBezTo>
                    <a:pt x="525" y="1"/>
                    <a:pt x="467" y="6"/>
                    <a:pt x="405" y="15"/>
                  </a:cubicBezTo>
                  <a:cubicBezTo>
                    <a:pt x="192" y="57"/>
                    <a:pt x="85" y="206"/>
                    <a:pt x="43" y="398"/>
                  </a:cubicBezTo>
                  <a:cubicBezTo>
                    <a:pt x="0" y="611"/>
                    <a:pt x="43" y="803"/>
                    <a:pt x="234" y="931"/>
                  </a:cubicBezTo>
                  <a:cubicBezTo>
                    <a:pt x="348" y="1006"/>
                    <a:pt x="474" y="1044"/>
                    <a:pt x="598" y="1044"/>
                  </a:cubicBezTo>
                  <a:cubicBezTo>
                    <a:pt x="753" y="1044"/>
                    <a:pt x="904" y="985"/>
                    <a:pt x="1022" y="867"/>
                  </a:cubicBezTo>
                  <a:cubicBezTo>
                    <a:pt x="1278" y="590"/>
                    <a:pt x="1172" y="143"/>
                    <a:pt x="809" y="36"/>
                  </a:cubicBezTo>
                  <a:cubicBezTo>
                    <a:pt x="735" y="11"/>
                    <a:pt x="660" y="1"/>
                    <a:pt x="5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539" name="Google Shape;2539;p55"/>
            <p:cNvSpPr/>
            <p:nvPr/>
          </p:nvSpPr>
          <p:spPr>
            <a:xfrm>
              <a:off x="4346833" y="1329582"/>
              <a:ext cx="47053" cy="40089"/>
            </a:xfrm>
            <a:custGeom>
              <a:avLst/>
              <a:gdLst/>
              <a:ahLst/>
              <a:cxnLst/>
              <a:rect l="l" t="t" r="r" b="b"/>
              <a:pathLst>
                <a:path w="831" h="708" extrusionOk="0">
                  <a:moveTo>
                    <a:pt x="362" y="1"/>
                  </a:moveTo>
                  <a:cubicBezTo>
                    <a:pt x="270" y="1"/>
                    <a:pt x="183" y="23"/>
                    <a:pt x="128" y="69"/>
                  </a:cubicBezTo>
                  <a:cubicBezTo>
                    <a:pt x="64" y="111"/>
                    <a:pt x="21" y="154"/>
                    <a:pt x="0" y="218"/>
                  </a:cubicBezTo>
                  <a:cubicBezTo>
                    <a:pt x="0" y="303"/>
                    <a:pt x="0" y="388"/>
                    <a:pt x="0" y="473"/>
                  </a:cubicBezTo>
                  <a:cubicBezTo>
                    <a:pt x="0" y="580"/>
                    <a:pt x="107" y="559"/>
                    <a:pt x="149" y="601"/>
                  </a:cubicBezTo>
                  <a:cubicBezTo>
                    <a:pt x="192" y="665"/>
                    <a:pt x="256" y="708"/>
                    <a:pt x="320" y="708"/>
                  </a:cubicBezTo>
                  <a:cubicBezTo>
                    <a:pt x="469" y="708"/>
                    <a:pt x="596" y="686"/>
                    <a:pt x="703" y="580"/>
                  </a:cubicBezTo>
                  <a:cubicBezTo>
                    <a:pt x="831" y="431"/>
                    <a:pt x="809" y="239"/>
                    <a:pt x="682" y="111"/>
                  </a:cubicBezTo>
                  <a:cubicBezTo>
                    <a:pt x="609" y="39"/>
                    <a:pt x="482" y="1"/>
                    <a:pt x="3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540" name="Google Shape;2540;p55"/>
            <p:cNvSpPr/>
            <p:nvPr/>
          </p:nvSpPr>
          <p:spPr>
            <a:xfrm>
              <a:off x="3630495" y="1268316"/>
              <a:ext cx="777880" cy="761006"/>
            </a:xfrm>
            <a:custGeom>
              <a:avLst/>
              <a:gdLst/>
              <a:ahLst/>
              <a:cxnLst/>
              <a:rect l="l" t="t" r="r" b="b"/>
              <a:pathLst>
                <a:path w="13738" h="13440" extrusionOk="0">
                  <a:moveTo>
                    <a:pt x="7561" y="1"/>
                  </a:moveTo>
                  <a:cubicBezTo>
                    <a:pt x="7518" y="107"/>
                    <a:pt x="7476" y="192"/>
                    <a:pt x="7476" y="256"/>
                  </a:cubicBezTo>
                  <a:cubicBezTo>
                    <a:pt x="7220" y="1257"/>
                    <a:pt x="6965" y="2258"/>
                    <a:pt x="6709" y="3259"/>
                  </a:cubicBezTo>
                  <a:cubicBezTo>
                    <a:pt x="6603" y="3706"/>
                    <a:pt x="6496" y="4132"/>
                    <a:pt x="6390" y="4580"/>
                  </a:cubicBezTo>
                  <a:cubicBezTo>
                    <a:pt x="6262" y="5027"/>
                    <a:pt x="6134" y="5453"/>
                    <a:pt x="6006" y="5921"/>
                  </a:cubicBezTo>
                  <a:cubicBezTo>
                    <a:pt x="4026" y="6198"/>
                    <a:pt x="2024" y="6305"/>
                    <a:pt x="0" y="6539"/>
                  </a:cubicBezTo>
                  <a:cubicBezTo>
                    <a:pt x="64" y="6624"/>
                    <a:pt x="149" y="6624"/>
                    <a:pt x="213" y="6645"/>
                  </a:cubicBezTo>
                  <a:cubicBezTo>
                    <a:pt x="1278" y="6858"/>
                    <a:pt x="2343" y="7071"/>
                    <a:pt x="3408" y="7284"/>
                  </a:cubicBezTo>
                  <a:cubicBezTo>
                    <a:pt x="4111" y="7433"/>
                    <a:pt x="4814" y="7583"/>
                    <a:pt x="5495" y="7774"/>
                  </a:cubicBezTo>
                  <a:cubicBezTo>
                    <a:pt x="5602" y="7796"/>
                    <a:pt x="5708" y="7817"/>
                    <a:pt x="5772" y="7881"/>
                  </a:cubicBezTo>
                  <a:cubicBezTo>
                    <a:pt x="5836" y="8158"/>
                    <a:pt x="5900" y="8413"/>
                    <a:pt x="5964" y="8669"/>
                  </a:cubicBezTo>
                  <a:cubicBezTo>
                    <a:pt x="6155" y="9435"/>
                    <a:pt x="6368" y="10202"/>
                    <a:pt x="6581" y="10969"/>
                  </a:cubicBezTo>
                  <a:cubicBezTo>
                    <a:pt x="6645" y="11267"/>
                    <a:pt x="6730" y="11544"/>
                    <a:pt x="6773" y="11842"/>
                  </a:cubicBezTo>
                  <a:cubicBezTo>
                    <a:pt x="6858" y="12353"/>
                    <a:pt x="6922" y="12864"/>
                    <a:pt x="7007" y="13376"/>
                  </a:cubicBezTo>
                  <a:cubicBezTo>
                    <a:pt x="7007" y="13397"/>
                    <a:pt x="7029" y="13418"/>
                    <a:pt x="7050" y="13439"/>
                  </a:cubicBezTo>
                  <a:cubicBezTo>
                    <a:pt x="7071" y="13418"/>
                    <a:pt x="7092" y="13397"/>
                    <a:pt x="7092" y="13376"/>
                  </a:cubicBezTo>
                  <a:cubicBezTo>
                    <a:pt x="7114" y="13120"/>
                    <a:pt x="7135" y="12886"/>
                    <a:pt x="7156" y="12630"/>
                  </a:cubicBezTo>
                  <a:cubicBezTo>
                    <a:pt x="7199" y="12204"/>
                    <a:pt x="7220" y="11778"/>
                    <a:pt x="7284" y="11331"/>
                  </a:cubicBezTo>
                  <a:cubicBezTo>
                    <a:pt x="7391" y="10500"/>
                    <a:pt x="7518" y="9670"/>
                    <a:pt x="7625" y="8839"/>
                  </a:cubicBezTo>
                  <a:cubicBezTo>
                    <a:pt x="7667" y="8626"/>
                    <a:pt x="7731" y="8434"/>
                    <a:pt x="7667" y="8264"/>
                  </a:cubicBezTo>
                  <a:cubicBezTo>
                    <a:pt x="7731" y="8179"/>
                    <a:pt x="7817" y="8179"/>
                    <a:pt x="7880" y="8158"/>
                  </a:cubicBezTo>
                  <a:cubicBezTo>
                    <a:pt x="8243" y="8094"/>
                    <a:pt x="8605" y="8030"/>
                    <a:pt x="8945" y="7966"/>
                  </a:cubicBezTo>
                  <a:cubicBezTo>
                    <a:pt x="9584" y="7838"/>
                    <a:pt x="10223" y="7732"/>
                    <a:pt x="10862" y="7668"/>
                  </a:cubicBezTo>
                  <a:cubicBezTo>
                    <a:pt x="11224" y="7646"/>
                    <a:pt x="11608" y="7604"/>
                    <a:pt x="11970" y="7540"/>
                  </a:cubicBezTo>
                  <a:cubicBezTo>
                    <a:pt x="12523" y="7433"/>
                    <a:pt x="13077" y="7327"/>
                    <a:pt x="13631" y="7221"/>
                  </a:cubicBezTo>
                  <a:cubicBezTo>
                    <a:pt x="13673" y="7221"/>
                    <a:pt x="13716" y="7221"/>
                    <a:pt x="13737" y="7135"/>
                  </a:cubicBezTo>
                  <a:cubicBezTo>
                    <a:pt x="13460" y="7114"/>
                    <a:pt x="13205" y="7050"/>
                    <a:pt x="12949" y="7029"/>
                  </a:cubicBezTo>
                  <a:cubicBezTo>
                    <a:pt x="12481" y="6965"/>
                    <a:pt x="12033" y="6901"/>
                    <a:pt x="11586" y="6837"/>
                  </a:cubicBezTo>
                  <a:cubicBezTo>
                    <a:pt x="10926" y="6731"/>
                    <a:pt x="10266" y="6645"/>
                    <a:pt x="9606" y="6539"/>
                  </a:cubicBezTo>
                  <a:cubicBezTo>
                    <a:pt x="9201" y="6475"/>
                    <a:pt x="8796" y="6411"/>
                    <a:pt x="8392" y="6326"/>
                  </a:cubicBezTo>
                  <a:cubicBezTo>
                    <a:pt x="8008" y="6262"/>
                    <a:pt x="7987" y="6220"/>
                    <a:pt x="7966" y="5836"/>
                  </a:cubicBezTo>
                  <a:cubicBezTo>
                    <a:pt x="7923" y="5112"/>
                    <a:pt x="7880" y="4367"/>
                    <a:pt x="7838" y="3643"/>
                  </a:cubicBezTo>
                  <a:cubicBezTo>
                    <a:pt x="7795" y="2940"/>
                    <a:pt x="7731" y="2258"/>
                    <a:pt x="7689" y="1577"/>
                  </a:cubicBezTo>
                  <a:cubicBezTo>
                    <a:pt x="7646" y="1108"/>
                    <a:pt x="7625" y="640"/>
                    <a:pt x="7604" y="171"/>
                  </a:cubicBezTo>
                  <a:cubicBezTo>
                    <a:pt x="7582" y="128"/>
                    <a:pt x="7582" y="86"/>
                    <a:pt x="7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541" name="Google Shape;2541;p55"/>
            <p:cNvSpPr/>
            <p:nvPr/>
          </p:nvSpPr>
          <p:spPr>
            <a:xfrm>
              <a:off x="3608752" y="1249234"/>
              <a:ext cx="832181" cy="833143"/>
            </a:xfrm>
            <a:custGeom>
              <a:avLst/>
              <a:gdLst/>
              <a:ahLst/>
              <a:cxnLst/>
              <a:rect l="l" t="t" r="r" b="b"/>
              <a:pathLst>
                <a:path w="14697" h="14714" extrusionOk="0">
                  <a:moveTo>
                    <a:pt x="7945" y="338"/>
                  </a:moveTo>
                  <a:cubicBezTo>
                    <a:pt x="7966" y="423"/>
                    <a:pt x="7966" y="465"/>
                    <a:pt x="7966" y="508"/>
                  </a:cubicBezTo>
                  <a:cubicBezTo>
                    <a:pt x="8009" y="977"/>
                    <a:pt x="8030" y="1445"/>
                    <a:pt x="8073" y="1914"/>
                  </a:cubicBezTo>
                  <a:cubicBezTo>
                    <a:pt x="8115" y="2595"/>
                    <a:pt x="8179" y="3298"/>
                    <a:pt x="8222" y="3980"/>
                  </a:cubicBezTo>
                  <a:cubicBezTo>
                    <a:pt x="8264" y="4704"/>
                    <a:pt x="8307" y="5449"/>
                    <a:pt x="8350" y="6173"/>
                  </a:cubicBezTo>
                  <a:cubicBezTo>
                    <a:pt x="8371" y="6557"/>
                    <a:pt x="8392" y="6599"/>
                    <a:pt x="8776" y="6684"/>
                  </a:cubicBezTo>
                  <a:cubicBezTo>
                    <a:pt x="9180" y="6748"/>
                    <a:pt x="9585" y="6812"/>
                    <a:pt x="9990" y="6876"/>
                  </a:cubicBezTo>
                  <a:cubicBezTo>
                    <a:pt x="10650" y="6982"/>
                    <a:pt x="11310" y="7068"/>
                    <a:pt x="11970" y="7174"/>
                  </a:cubicBezTo>
                  <a:cubicBezTo>
                    <a:pt x="12417" y="7238"/>
                    <a:pt x="12865" y="7302"/>
                    <a:pt x="13312" y="7366"/>
                  </a:cubicBezTo>
                  <a:cubicBezTo>
                    <a:pt x="13589" y="7408"/>
                    <a:pt x="13844" y="7451"/>
                    <a:pt x="14121" y="7494"/>
                  </a:cubicBezTo>
                  <a:cubicBezTo>
                    <a:pt x="14100" y="7558"/>
                    <a:pt x="14036" y="7558"/>
                    <a:pt x="13994" y="7558"/>
                  </a:cubicBezTo>
                  <a:cubicBezTo>
                    <a:pt x="13440" y="7664"/>
                    <a:pt x="12907" y="7770"/>
                    <a:pt x="12354" y="7877"/>
                  </a:cubicBezTo>
                  <a:cubicBezTo>
                    <a:pt x="11970" y="7941"/>
                    <a:pt x="11608" y="7983"/>
                    <a:pt x="11246" y="8005"/>
                  </a:cubicBezTo>
                  <a:cubicBezTo>
                    <a:pt x="10607" y="8069"/>
                    <a:pt x="9968" y="8175"/>
                    <a:pt x="9329" y="8303"/>
                  </a:cubicBezTo>
                  <a:cubicBezTo>
                    <a:pt x="8967" y="8367"/>
                    <a:pt x="8627" y="8431"/>
                    <a:pt x="8264" y="8495"/>
                  </a:cubicBezTo>
                  <a:cubicBezTo>
                    <a:pt x="8179" y="8516"/>
                    <a:pt x="8115" y="8516"/>
                    <a:pt x="8051" y="8601"/>
                  </a:cubicBezTo>
                  <a:cubicBezTo>
                    <a:pt x="8115" y="8793"/>
                    <a:pt x="8030" y="8984"/>
                    <a:pt x="8009" y="9176"/>
                  </a:cubicBezTo>
                  <a:cubicBezTo>
                    <a:pt x="7902" y="10007"/>
                    <a:pt x="7775" y="10837"/>
                    <a:pt x="7668" y="11668"/>
                  </a:cubicBezTo>
                  <a:cubicBezTo>
                    <a:pt x="7604" y="12115"/>
                    <a:pt x="7583" y="12541"/>
                    <a:pt x="7540" y="12967"/>
                  </a:cubicBezTo>
                  <a:cubicBezTo>
                    <a:pt x="7519" y="13223"/>
                    <a:pt x="7498" y="13457"/>
                    <a:pt x="7476" y="13713"/>
                  </a:cubicBezTo>
                  <a:cubicBezTo>
                    <a:pt x="7476" y="13734"/>
                    <a:pt x="7455" y="13755"/>
                    <a:pt x="7434" y="13798"/>
                  </a:cubicBezTo>
                  <a:cubicBezTo>
                    <a:pt x="7413" y="13755"/>
                    <a:pt x="7391" y="13734"/>
                    <a:pt x="7391" y="13713"/>
                  </a:cubicBezTo>
                  <a:cubicBezTo>
                    <a:pt x="7306" y="13201"/>
                    <a:pt x="7242" y="12690"/>
                    <a:pt x="7157" y="12179"/>
                  </a:cubicBezTo>
                  <a:cubicBezTo>
                    <a:pt x="7114" y="11881"/>
                    <a:pt x="7029" y="11604"/>
                    <a:pt x="6965" y="11306"/>
                  </a:cubicBezTo>
                  <a:cubicBezTo>
                    <a:pt x="6752" y="10539"/>
                    <a:pt x="6539" y="9772"/>
                    <a:pt x="6348" y="9006"/>
                  </a:cubicBezTo>
                  <a:cubicBezTo>
                    <a:pt x="6262" y="8750"/>
                    <a:pt x="6220" y="8495"/>
                    <a:pt x="6135" y="8218"/>
                  </a:cubicBezTo>
                  <a:cubicBezTo>
                    <a:pt x="6071" y="8154"/>
                    <a:pt x="5986" y="8133"/>
                    <a:pt x="5879" y="8111"/>
                  </a:cubicBezTo>
                  <a:cubicBezTo>
                    <a:pt x="5198" y="7920"/>
                    <a:pt x="4495" y="7770"/>
                    <a:pt x="3792" y="7621"/>
                  </a:cubicBezTo>
                  <a:cubicBezTo>
                    <a:pt x="2727" y="7408"/>
                    <a:pt x="1662" y="7195"/>
                    <a:pt x="597" y="6982"/>
                  </a:cubicBezTo>
                  <a:cubicBezTo>
                    <a:pt x="533" y="6961"/>
                    <a:pt x="448" y="6961"/>
                    <a:pt x="384" y="6876"/>
                  </a:cubicBezTo>
                  <a:cubicBezTo>
                    <a:pt x="2408" y="6642"/>
                    <a:pt x="4410" y="6535"/>
                    <a:pt x="6390" y="6258"/>
                  </a:cubicBezTo>
                  <a:cubicBezTo>
                    <a:pt x="6518" y="5790"/>
                    <a:pt x="6646" y="5364"/>
                    <a:pt x="6752" y="4917"/>
                  </a:cubicBezTo>
                  <a:cubicBezTo>
                    <a:pt x="6880" y="4469"/>
                    <a:pt x="6987" y="4043"/>
                    <a:pt x="7093" y="3596"/>
                  </a:cubicBezTo>
                  <a:cubicBezTo>
                    <a:pt x="7349" y="2595"/>
                    <a:pt x="7604" y="1594"/>
                    <a:pt x="7860" y="593"/>
                  </a:cubicBezTo>
                  <a:cubicBezTo>
                    <a:pt x="7860" y="529"/>
                    <a:pt x="7902" y="465"/>
                    <a:pt x="7945" y="338"/>
                  </a:cubicBezTo>
                  <a:close/>
                  <a:moveTo>
                    <a:pt x="7971" y="1"/>
                  </a:moveTo>
                  <a:cubicBezTo>
                    <a:pt x="7946" y="1"/>
                    <a:pt x="7920" y="13"/>
                    <a:pt x="7902" y="39"/>
                  </a:cubicBezTo>
                  <a:cubicBezTo>
                    <a:pt x="7860" y="61"/>
                    <a:pt x="7817" y="125"/>
                    <a:pt x="7817" y="167"/>
                  </a:cubicBezTo>
                  <a:cubicBezTo>
                    <a:pt x="7775" y="274"/>
                    <a:pt x="7732" y="380"/>
                    <a:pt x="7689" y="508"/>
                  </a:cubicBezTo>
                  <a:cubicBezTo>
                    <a:pt x="7540" y="1147"/>
                    <a:pt x="7370" y="1786"/>
                    <a:pt x="7200" y="2425"/>
                  </a:cubicBezTo>
                  <a:cubicBezTo>
                    <a:pt x="6923" y="3575"/>
                    <a:pt x="6667" y="4725"/>
                    <a:pt x="6326" y="5854"/>
                  </a:cubicBezTo>
                  <a:cubicBezTo>
                    <a:pt x="6305" y="5939"/>
                    <a:pt x="6262" y="6024"/>
                    <a:pt x="6241" y="6109"/>
                  </a:cubicBezTo>
                  <a:cubicBezTo>
                    <a:pt x="6135" y="6131"/>
                    <a:pt x="6028" y="6152"/>
                    <a:pt x="5922" y="6152"/>
                  </a:cubicBezTo>
                  <a:cubicBezTo>
                    <a:pt x="5517" y="6194"/>
                    <a:pt x="5091" y="6237"/>
                    <a:pt x="4686" y="6280"/>
                  </a:cubicBezTo>
                  <a:cubicBezTo>
                    <a:pt x="4048" y="6344"/>
                    <a:pt x="3409" y="6407"/>
                    <a:pt x="2770" y="6471"/>
                  </a:cubicBezTo>
                  <a:cubicBezTo>
                    <a:pt x="1982" y="6557"/>
                    <a:pt x="1194" y="6620"/>
                    <a:pt x="384" y="6706"/>
                  </a:cubicBezTo>
                  <a:cubicBezTo>
                    <a:pt x="278" y="6727"/>
                    <a:pt x="171" y="6748"/>
                    <a:pt x="86" y="6791"/>
                  </a:cubicBezTo>
                  <a:cubicBezTo>
                    <a:pt x="1" y="6833"/>
                    <a:pt x="1" y="6961"/>
                    <a:pt x="65" y="6982"/>
                  </a:cubicBezTo>
                  <a:cubicBezTo>
                    <a:pt x="150" y="7025"/>
                    <a:pt x="257" y="7068"/>
                    <a:pt x="342" y="7089"/>
                  </a:cubicBezTo>
                  <a:cubicBezTo>
                    <a:pt x="938" y="7217"/>
                    <a:pt x="1534" y="7345"/>
                    <a:pt x="2131" y="7472"/>
                  </a:cubicBezTo>
                  <a:cubicBezTo>
                    <a:pt x="3110" y="7664"/>
                    <a:pt x="4069" y="7856"/>
                    <a:pt x="5027" y="8069"/>
                  </a:cubicBezTo>
                  <a:cubicBezTo>
                    <a:pt x="5347" y="8133"/>
                    <a:pt x="5666" y="8239"/>
                    <a:pt x="5986" y="8303"/>
                  </a:cubicBezTo>
                  <a:cubicBezTo>
                    <a:pt x="6028" y="8452"/>
                    <a:pt x="6050" y="8580"/>
                    <a:pt x="6092" y="8708"/>
                  </a:cubicBezTo>
                  <a:cubicBezTo>
                    <a:pt x="6262" y="9389"/>
                    <a:pt x="6454" y="10049"/>
                    <a:pt x="6625" y="10710"/>
                  </a:cubicBezTo>
                  <a:cubicBezTo>
                    <a:pt x="6923" y="11711"/>
                    <a:pt x="7136" y="12712"/>
                    <a:pt x="7221" y="13755"/>
                  </a:cubicBezTo>
                  <a:cubicBezTo>
                    <a:pt x="7242" y="14011"/>
                    <a:pt x="7285" y="14266"/>
                    <a:pt x="7306" y="14522"/>
                  </a:cubicBezTo>
                  <a:cubicBezTo>
                    <a:pt x="7327" y="14586"/>
                    <a:pt x="7327" y="14628"/>
                    <a:pt x="7370" y="14692"/>
                  </a:cubicBezTo>
                  <a:cubicBezTo>
                    <a:pt x="7370" y="14692"/>
                    <a:pt x="7413" y="14714"/>
                    <a:pt x="7434" y="14714"/>
                  </a:cubicBezTo>
                  <a:cubicBezTo>
                    <a:pt x="7455" y="14714"/>
                    <a:pt x="7498" y="14692"/>
                    <a:pt x="7519" y="14671"/>
                  </a:cubicBezTo>
                  <a:cubicBezTo>
                    <a:pt x="7540" y="14650"/>
                    <a:pt x="7540" y="14607"/>
                    <a:pt x="7540" y="14586"/>
                  </a:cubicBezTo>
                  <a:cubicBezTo>
                    <a:pt x="7562" y="14458"/>
                    <a:pt x="7583" y="14330"/>
                    <a:pt x="7583" y="14181"/>
                  </a:cubicBezTo>
                  <a:cubicBezTo>
                    <a:pt x="7647" y="13542"/>
                    <a:pt x="7689" y="12903"/>
                    <a:pt x="7775" y="12264"/>
                  </a:cubicBezTo>
                  <a:cubicBezTo>
                    <a:pt x="7881" y="11285"/>
                    <a:pt x="8030" y="10326"/>
                    <a:pt x="8158" y="9347"/>
                  </a:cubicBezTo>
                  <a:cubicBezTo>
                    <a:pt x="8179" y="9134"/>
                    <a:pt x="8222" y="8899"/>
                    <a:pt x="8264" y="8665"/>
                  </a:cubicBezTo>
                  <a:cubicBezTo>
                    <a:pt x="8371" y="8644"/>
                    <a:pt x="8477" y="8622"/>
                    <a:pt x="8584" y="8601"/>
                  </a:cubicBezTo>
                  <a:cubicBezTo>
                    <a:pt x="8839" y="8559"/>
                    <a:pt x="9116" y="8516"/>
                    <a:pt x="9372" y="8473"/>
                  </a:cubicBezTo>
                  <a:cubicBezTo>
                    <a:pt x="9990" y="8324"/>
                    <a:pt x="10607" y="8239"/>
                    <a:pt x="11246" y="8175"/>
                  </a:cubicBezTo>
                  <a:cubicBezTo>
                    <a:pt x="11715" y="8133"/>
                    <a:pt x="12205" y="8069"/>
                    <a:pt x="12673" y="7983"/>
                  </a:cubicBezTo>
                  <a:cubicBezTo>
                    <a:pt x="13269" y="7898"/>
                    <a:pt x="13844" y="7770"/>
                    <a:pt x="14441" y="7664"/>
                  </a:cubicBezTo>
                  <a:cubicBezTo>
                    <a:pt x="14505" y="7643"/>
                    <a:pt x="14590" y="7643"/>
                    <a:pt x="14654" y="7600"/>
                  </a:cubicBezTo>
                  <a:cubicBezTo>
                    <a:pt x="14675" y="7600"/>
                    <a:pt x="14696" y="7558"/>
                    <a:pt x="14696" y="7536"/>
                  </a:cubicBezTo>
                  <a:cubicBezTo>
                    <a:pt x="14696" y="7494"/>
                    <a:pt x="14675" y="7451"/>
                    <a:pt x="14654" y="7451"/>
                  </a:cubicBezTo>
                  <a:cubicBezTo>
                    <a:pt x="14547" y="7408"/>
                    <a:pt x="14462" y="7366"/>
                    <a:pt x="14356" y="7366"/>
                  </a:cubicBezTo>
                  <a:cubicBezTo>
                    <a:pt x="13972" y="7302"/>
                    <a:pt x="13589" y="7238"/>
                    <a:pt x="13206" y="7174"/>
                  </a:cubicBezTo>
                  <a:cubicBezTo>
                    <a:pt x="12503" y="7068"/>
                    <a:pt x="11800" y="6982"/>
                    <a:pt x="11118" y="6876"/>
                  </a:cubicBezTo>
                  <a:cubicBezTo>
                    <a:pt x="10373" y="6748"/>
                    <a:pt x="9628" y="6642"/>
                    <a:pt x="8882" y="6535"/>
                  </a:cubicBezTo>
                  <a:cubicBezTo>
                    <a:pt x="8776" y="6514"/>
                    <a:pt x="8648" y="6514"/>
                    <a:pt x="8520" y="6386"/>
                  </a:cubicBezTo>
                  <a:lnTo>
                    <a:pt x="8520" y="6407"/>
                  </a:lnTo>
                  <a:cubicBezTo>
                    <a:pt x="8520" y="6280"/>
                    <a:pt x="8520" y="6173"/>
                    <a:pt x="8499" y="6067"/>
                  </a:cubicBezTo>
                  <a:cubicBezTo>
                    <a:pt x="8477" y="5492"/>
                    <a:pt x="8456" y="4917"/>
                    <a:pt x="8414" y="4342"/>
                  </a:cubicBezTo>
                  <a:cubicBezTo>
                    <a:pt x="8371" y="3852"/>
                    <a:pt x="8328" y="3383"/>
                    <a:pt x="8286" y="2893"/>
                  </a:cubicBezTo>
                  <a:cubicBezTo>
                    <a:pt x="8243" y="2191"/>
                    <a:pt x="8222" y="1509"/>
                    <a:pt x="8179" y="806"/>
                  </a:cubicBezTo>
                  <a:cubicBezTo>
                    <a:pt x="8158" y="615"/>
                    <a:pt x="8137" y="444"/>
                    <a:pt x="8115" y="252"/>
                  </a:cubicBezTo>
                  <a:cubicBezTo>
                    <a:pt x="8115" y="189"/>
                    <a:pt x="8094" y="125"/>
                    <a:pt x="8051" y="61"/>
                  </a:cubicBezTo>
                  <a:cubicBezTo>
                    <a:pt x="8039" y="24"/>
                    <a:pt x="8005" y="1"/>
                    <a:pt x="79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542" name="Google Shape;2542;p55"/>
            <p:cNvSpPr/>
            <p:nvPr/>
          </p:nvSpPr>
          <p:spPr>
            <a:xfrm>
              <a:off x="4249087" y="1000601"/>
              <a:ext cx="85670" cy="86859"/>
            </a:xfrm>
            <a:custGeom>
              <a:avLst/>
              <a:gdLst/>
              <a:ahLst/>
              <a:cxnLst/>
              <a:rect l="l" t="t" r="r" b="b"/>
              <a:pathLst>
                <a:path w="1513" h="1534" extrusionOk="0">
                  <a:moveTo>
                    <a:pt x="65" y="0"/>
                  </a:moveTo>
                  <a:cubicBezTo>
                    <a:pt x="43" y="0"/>
                    <a:pt x="22" y="22"/>
                    <a:pt x="43" y="22"/>
                  </a:cubicBezTo>
                  <a:cubicBezTo>
                    <a:pt x="43" y="43"/>
                    <a:pt x="43" y="43"/>
                    <a:pt x="65" y="64"/>
                  </a:cubicBezTo>
                  <a:cubicBezTo>
                    <a:pt x="107" y="128"/>
                    <a:pt x="150" y="213"/>
                    <a:pt x="192" y="277"/>
                  </a:cubicBezTo>
                  <a:cubicBezTo>
                    <a:pt x="278" y="384"/>
                    <a:pt x="341" y="511"/>
                    <a:pt x="427" y="618"/>
                  </a:cubicBezTo>
                  <a:cubicBezTo>
                    <a:pt x="448" y="660"/>
                    <a:pt x="469" y="703"/>
                    <a:pt x="490" y="746"/>
                  </a:cubicBezTo>
                  <a:cubicBezTo>
                    <a:pt x="490" y="767"/>
                    <a:pt x="469" y="788"/>
                    <a:pt x="469" y="788"/>
                  </a:cubicBezTo>
                  <a:cubicBezTo>
                    <a:pt x="405" y="873"/>
                    <a:pt x="363" y="959"/>
                    <a:pt x="320" y="1044"/>
                  </a:cubicBezTo>
                  <a:cubicBezTo>
                    <a:pt x="256" y="1172"/>
                    <a:pt x="171" y="1299"/>
                    <a:pt x="86" y="1406"/>
                  </a:cubicBezTo>
                  <a:cubicBezTo>
                    <a:pt x="43" y="1427"/>
                    <a:pt x="22" y="1470"/>
                    <a:pt x="1" y="1491"/>
                  </a:cubicBezTo>
                  <a:cubicBezTo>
                    <a:pt x="1" y="1491"/>
                    <a:pt x="1" y="1512"/>
                    <a:pt x="1" y="1512"/>
                  </a:cubicBezTo>
                  <a:cubicBezTo>
                    <a:pt x="1" y="1512"/>
                    <a:pt x="1" y="1512"/>
                    <a:pt x="1" y="1534"/>
                  </a:cubicBezTo>
                  <a:lnTo>
                    <a:pt x="22" y="1534"/>
                  </a:lnTo>
                  <a:cubicBezTo>
                    <a:pt x="22" y="1534"/>
                    <a:pt x="22" y="1534"/>
                    <a:pt x="22" y="1512"/>
                  </a:cubicBezTo>
                  <a:cubicBezTo>
                    <a:pt x="43" y="1512"/>
                    <a:pt x="43" y="1491"/>
                    <a:pt x="65" y="1491"/>
                  </a:cubicBezTo>
                  <a:cubicBezTo>
                    <a:pt x="128" y="1427"/>
                    <a:pt x="214" y="1363"/>
                    <a:pt x="278" y="1321"/>
                  </a:cubicBezTo>
                  <a:cubicBezTo>
                    <a:pt x="384" y="1236"/>
                    <a:pt x="490" y="1150"/>
                    <a:pt x="597" y="1065"/>
                  </a:cubicBezTo>
                  <a:cubicBezTo>
                    <a:pt x="640" y="1044"/>
                    <a:pt x="661" y="1023"/>
                    <a:pt x="682" y="1001"/>
                  </a:cubicBezTo>
                  <a:cubicBezTo>
                    <a:pt x="703" y="1023"/>
                    <a:pt x="703" y="1023"/>
                    <a:pt x="725" y="1044"/>
                  </a:cubicBezTo>
                  <a:cubicBezTo>
                    <a:pt x="746" y="1065"/>
                    <a:pt x="789" y="1086"/>
                    <a:pt x="810" y="1108"/>
                  </a:cubicBezTo>
                  <a:cubicBezTo>
                    <a:pt x="895" y="1150"/>
                    <a:pt x="959" y="1193"/>
                    <a:pt x="1023" y="1257"/>
                  </a:cubicBezTo>
                  <a:cubicBezTo>
                    <a:pt x="1087" y="1299"/>
                    <a:pt x="1129" y="1342"/>
                    <a:pt x="1193" y="1385"/>
                  </a:cubicBezTo>
                  <a:lnTo>
                    <a:pt x="1385" y="1512"/>
                  </a:lnTo>
                  <a:cubicBezTo>
                    <a:pt x="1406" y="1534"/>
                    <a:pt x="1406" y="1534"/>
                    <a:pt x="1428" y="1534"/>
                  </a:cubicBezTo>
                  <a:cubicBezTo>
                    <a:pt x="1428" y="1534"/>
                    <a:pt x="1449" y="1534"/>
                    <a:pt x="1428" y="1512"/>
                  </a:cubicBezTo>
                  <a:lnTo>
                    <a:pt x="1449" y="1512"/>
                  </a:lnTo>
                  <a:cubicBezTo>
                    <a:pt x="1449" y="1512"/>
                    <a:pt x="1428" y="1491"/>
                    <a:pt x="1428" y="1470"/>
                  </a:cubicBezTo>
                  <a:cubicBezTo>
                    <a:pt x="1385" y="1427"/>
                    <a:pt x="1364" y="1385"/>
                    <a:pt x="1321" y="1342"/>
                  </a:cubicBezTo>
                  <a:cubicBezTo>
                    <a:pt x="1257" y="1257"/>
                    <a:pt x="1193" y="1193"/>
                    <a:pt x="1151" y="1108"/>
                  </a:cubicBezTo>
                  <a:cubicBezTo>
                    <a:pt x="1087" y="1023"/>
                    <a:pt x="1023" y="937"/>
                    <a:pt x="959" y="852"/>
                  </a:cubicBezTo>
                  <a:cubicBezTo>
                    <a:pt x="959" y="831"/>
                    <a:pt x="938" y="831"/>
                    <a:pt x="938" y="810"/>
                  </a:cubicBezTo>
                  <a:cubicBezTo>
                    <a:pt x="938" y="788"/>
                    <a:pt x="959" y="788"/>
                    <a:pt x="959" y="767"/>
                  </a:cubicBezTo>
                  <a:cubicBezTo>
                    <a:pt x="1023" y="703"/>
                    <a:pt x="1087" y="639"/>
                    <a:pt x="1129" y="597"/>
                  </a:cubicBezTo>
                  <a:cubicBezTo>
                    <a:pt x="1172" y="533"/>
                    <a:pt x="1215" y="490"/>
                    <a:pt x="1257" y="426"/>
                  </a:cubicBezTo>
                  <a:cubicBezTo>
                    <a:pt x="1321" y="362"/>
                    <a:pt x="1385" y="277"/>
                    <a:pt x="1449" y="213"/>
                  </a:cubicBezTo>
                  <a:cubicBezTo>
                    <a:pt x="1470" y="192"/>
                    <a:pt x="1491" y="171"/>
                    <a:pt x="1513" y="149"/>
                  </a:cubicBezTo>
                  <a:cubicBezTo>
                    <a:pt x="1513" y="149"/>
                    <a:pt x="1513" y="128"/>
                    <a:pt x="1513" y="128"/>
                  </a:cubicBezTo>
                  <a:cubicBezTo>
                    <a:pt x="1513" y="128"/>
                    <a:pt x="1513" y="107"/>
                    <a:pt x="1513" y="107"/>
                  </a:cubicBezTo>
                  <a:lnTo>
                    <a:pt x="1491" y="107"/>
                  </a:lnTo>
                  <a:cubicBezTo>
                    <a:pt x="1470" y="128"/>
                    <a:pt x="1449" y="128"/>
                    <a:pt x="1428" y="128"/>
                  </a:cubicBezTo>
                  <a:cubicBezTo>
                    <a:pt x="1364" y="192"/>
                    <a:pt x="1278" y="235"/>
                    <a:pt x="1193" y="277"/>
                  </a:cubicBezTo>
                  <a:cubicBezTo>
                    <a:pt x="1066" y="362"/>
                    <a:pt x="916" y="447"/>
                    <a:pt x="767" y="533"/>
                  </a:cubicBezTo>
                  <a:cubicBezTo>
                    <a:pt x="767" y="533"/>
                    <a:pt x="746" y="533"/>
                    <a:pt x="725" y="554"/>
                  </a:cubicBezTo>
                  <a:cubicBezTo>
                    <a:pt x="725" y="533"/>
                    <a:pt x="703" y="533"/>
                    <a:pt x="703" y="511"/>
                  </a:cubicBezTo>
                  <a:cubicBezTo>
                    <a:pt x="661" y="490"/>
                    <a:pt x="597" y="447"/>
                    <a:pt x="554" y="405"/>
                  </a:cubicBezTo>
                  <a:cubicBezTo>
                    <a:pt x="490" y="362"/>
                    <a:pt x="427" y="298"/>
                    <a:pt x="363" y="235"/>
                  </a:cubicBezTo>
                  <a:cubicBezTo>
                    <a:pt x="256" y="171"/>
                    <a:pt x="192" y="85"/>
                    <a:pt x="107" y="22"/>
                  </a:cubicBezTo>
                  <a:cubicBezTo>
                    <a:pt x="86" y="22"/>
                    <a:pt x="65" y="0"/>
                    <a:pt x="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543" name="Google Shape;2543;p55"/>
          <p:cNvSpPr/>
          <p:nvPr/>
        </p:nvSpPr>
        <p:spPr>
          <a:xfrm rot="10800000">
            <a:off x="8637271" y="3508208"/>
            <a:ext cx="64647" cy="65536"/>
          </a:xfrm>
          <a:custGeom>
            <a:avLst/>
            <a:gdLst/>
            <a:ahLst/>
            <a:cxnLst/>
            <a:rect l="l" t="t" r="r" b="b"/>
            <a:pathLst>
              <a:path w="1513" h="1534" extrusionOk="0">
                <a:moveTo>
                  <a:pt x="65" y="0"/>
                </a:moveTo>
                <a:cubicBezTo>
                  <a:pt x="43" y="0"/>
                  <a:pt x="22" y="22"/>
                  <a:pt x="43" y="22"/>
                </a:cubicBezTo>
                <a:cubicBezTo>
                  <a:pt x="43" y="43"/>
                  <a:pt x="43" y="43"/>
                  <a:pt x="65" y="64"/>
                </a:cubicBezTo>
                <a:cubicBezTo>
                  <a:pt x="107" y="128"/>
                  <a:pt x="150" y="213"/>
                  <a:pt x="192" y="277"/>
                </a:cubicBezTo>
                <a:cubicBezTo>
                  <a:pt x="278" y="384"/>
                  <a:pt x="341" y="511"/>
                  <a:pt x="427" y="618"/>
                </a:cubicBezTo>
                <a:cubicBezTo>
                  <a:pt x="448" y="660"/>
                  <a:pt x="469" y="703"/>
                  <a:pt x="490" y="746"/>
                </a:cubicBezTo>
                <a:cubicBezTo>
                  <a:pt x="490" y="767"/>
                  <a:pt x="469" y="788"/>
                  <a:pt x="469" y="788"/>
                </a:cubicBezTo>
                <a:cubicBezTo>
                  <a:pt x="405" y="873"/>
                  <a:pt x="363" y="959"/>
                  <a:pt x="320" y="1044"/>
                </a:cubicBezTo>
                <a:cubicBezTo>
                  <a:pt x="256" y="1172"/>
                  <a:pt x="171" y="1299"/>
                  <a:pt x="86" y="1406"/>
                </a:cubicBezTo>
                <a:cubicBezTo>
                  <a:pt x="43" y="1427"/>
                  <a:pt x="22" y="1470"/>
                  <a:pt x="1" y="1491"/>
                </a:cubicBezTo>
                <a:cubicBezTo>
                  <a:pt x="1" y="1491"/>
                  <a:pt x="1" y="1512"/>
                  <a:pt x="1" y="1512"/>
                </a:cubicBezTo>
                <a:cubicBezTo>
                  <a:pt x="1" y="1512"/>
                  <a:pt x="1" y="1512"/>
                  <a:pt x="1" y="1534"/>
                </a:cubicBezTo>
                <a:lnTo>
                  <a:pt x="22" y="1534"/>
                </a:lnTo>
                <a:cubicBezTo>
                  <a:pt x="22" y="1534"/>
                  <a:pt x="22" y="1534"/>
                  <a:pt x="22" y="1512"/>
                </a:cubicBezTo>
                <a:cubicBezTo>
                  <a:pt x="43" y="1512"/>
                  <a:pt x="43" y="1491"/>
                  <a:pt x="65" y="1491"/>
                </a:cubicBezTo>
                <a:cubicBezTo>
                  <a:pt x="128" y="1427"/>
                  <a:pt x="214" y="1363"/>
                  <a:pt x="278" y="1321"/>
                </a:cubicBezTo>
                <a:cubicBezTo>
                  <a:pt x="384" y="1236"/>
                  <a:pt x="490" y="1150"/>
                  <a:pt x="597" y="1065"/>
                </a:cubicBezTo>
                <a:cubicBezTo>
                  <a:pt x="640" y="1044"/>
                  <a:pt x="661" y="1023"/>
                  <a:pt x="682" y="1001"/>
                </a:cubicBezTo>
                <a:cubicBezTo>
                  <a:pt x="703" y="1023"/>
                  <a:pt x="703" y="1023"/>
                  <a:pt x="725" y="1044"/>
                </a:cubicBezTo>
                <a:cubicBezTo>
                  <a:pt x="746" y="1065"/>
                  <a:pt x="789" y="1086"/>
                  <a:pt x="810" y="1108"/>
                </a:cubicBezTo>
                <a:cubicBezTo>
                  <a:pt x="895" y="1150"/>
                  <a:pt x="959" y="1193"/>
                  <a:pt x="1023" y="1257"/>
                </a:cubicBezTo>
                <a:cubicBezTo>
                  <a:pt x="1087" y="1299"/>
                  <a:pt x="1129" y="1342"/>
                  <a:pt x="1193" y="1385"/>
                </a:cubicBezTo>
                <a:lnTo>
                  <a:pt x="1385" y="1512"/>
                </a:lnTo>
                <a:cubicBezTo>
                  <a:pt x="1406" y="1534"/>
                  <a:pt x="1406" y="1534"/>
                  <a:pt x="1428" y="1534"/>
                </a:cubicBezTo>
                <a:cubicBezTo>
                  <a:pt x="1428" y="1534"/>
                  <a:pt x="1449" y="1534"/>
                  <a:pt x="1428" y="1512"/>
                </a:cubicBezTo>
                <a:lnTo>
                  <a:pt x="1449" y="1512"/>
                </a:lnTo>
                <a:cubicBezTo>
                  <a:pt x="1449" y="1512"/>
                  <a:pt x="1428" y="1491"/>
                  <a:pt x="1428" y="1470"/>
                </a:cubicBezTo>
                <a:cubicBezTo>
                  <a:pt x="1385" y="1427"/>
                  <a:pt x="1364" y="1385"/>
                  <a:pt x="1321" y="1342"/>
                </a:cubicBezTo>
                <a:cubicBezTo>
                  <a:pt x="1257" y="1257"/>
                  <a:pt x="1193" y="1193"/>
                  <a:pt x="1151" y="1108"/>
                </a:cubicBezTo>
                <a:cubicBezTo>
                  <a:pt x="1087" y="1023"/>
                  <a:pt x="1023" y="937"/>
                  <a:pt x="959" y="852"/>
                </a:cubicBezTo>
                <a:cubicBezTo>
                  <a:pt x="959" y="831"/>
                  <a:pt x="938" y="831"/>
                  <a:pt x="938" y="810"/>
                </a:cubicBezTo>
                <a:cubicBezTo>
                  <a:pt x="938" y="788"/>
                  <a:pt x="959" y="788"/>
                  <a:pt x="959" y="767"/>
                </a:cubicBezTo>
                <a:cubicBezTo>
                  <a:pt x="1023" y="703"/>
                  <a:pt x="1087" y="639"/>
                  <a:pt x="1129" y="597"/>
                </a:cubicBezTo>
                <a:cubicBezTo>
                  <a:pt x="1172" y="533"/>
                  <a:pt x="1215" y="490"/>
                  <a:pt x="1257" y="426"/>
                </a:cubicBezTo>
                <a:cubicBezTo>
                  <a:pt x="1321" y="362"/>
                  <a:pt x="1385" y="277"/>
                  <a:pt x="1449" y="213"/>
                </a:cubicBezTo>
                <a:cubicBezTo>
                  <a:pt x="1470" y="192"/>
                  <a:pt x="1491" y="171"/>
                  <a:pt x="1513" y="149"/>
                </a:cubicBezTo>
                <a:cubicBezTo>
                  <a:pt x="1513" y="149"/>
                  <a:pt x="1513" y="128"/>
                  <a:pt x="1513" y="128"/>
                </a:cubicBezTo>
                <a:cubicBezTo>
                  <a:pt x="1513" y="128"/>
                  <a:pt x="1513" y="107"/>
                  <a:pt x="1513" y="107"/>
                </a:cubicBezTo>
                <a:lnTo>
                  <a:pt x="1491" y="107"/>
                </a:lnTo>
                <a:cubicBezTo>
                  <a:pt x="1470" y="128"/>
                  <a:pt x="1449" y="128"/>
                  <a:pt x="1428" y="128"/>
                </a:cubicBezTo>
                <a:cubicBezTo>
                  <a:pt x="1364" y="192"/>
                  <a:pt x="1278" y="235"/>
                  <a:pt x="1193" y="277"/>
                </a:cubicBezTo>
                <a:cubicBezTo>
                  <a:pt x="1066" y="362"/>
                  <a:pt x="916" y="447"/>
                  <a:pt x="767" y="533"/>
                </a:cubicBezTo>
                <a:cubicBezTo>
                  <a:pt x="767" y="533"/>
                  <a:pt x="746" y="533"/>
                  <a:pt x="725" y="554"/>
                </a:cubicBezTo>
                <a:cubicBezTo>
                  <a:pt x="725" y="533"/>
                  <a:pt x="703" y="533"/>
                  <a:pt x="703" y="511"/>
                </a:cubicBezTo>
                <a:cubicBezTo>
                  <a:pt x="661" y="490"/>
                  <a:pt x="597" y="447"/>
                  <a:pt x="554" y="405"/>
                </a:cubicBezTo>
                <a:cubicBezTo>
                  <a:pt x="490" y="362"/>
                  <a:pt x="427" y="298"/>
                  <a:pt x="363" y="235"/>
                </a:cubicBezTo>
                <a:cubicBezTo>
                  <a:pt x="256" y="171"/>
                  <a:pt x="192" y="85"/>
                  <a:pt x="107" y="22"/>
                </a:cubicBezTo>
                <a:cubicBezTo>
                  <a:pt x="86" y="22"/>
                  <a:pt x="65" y="0"/>
                  <a:pt x="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544" name="Google Shape;2544;p55"/>
          <p:cNvSpPr/>
          <p:nvPr/>
        </p:nvSpPr>
        <p:spPr>
          <a:xfrm rot="10800000">
            <a:off x="397046" y="4439983"/>
            <a:ext cx="64647" cy="65536"/>
          </a:xfrm>
          <a:custGeom>
            <a:avLst/>
            <a:gdLst/>
            <a:ahLst/>
            <a:cxnLst/>
            <a:rect l="l" t="t" r="r" b="b"/>
            <a:pathLst>
              <a:path w="1513" h="1534" extrusionOk="0">
                <a:moveTo>
                  <a:pt x="65" y="0"/>
                </a:moveTo>
                <a:cubicBezTo>
                  <a:pt x="43" y="0"/>
                  <a:pt x="22" y="22"/>
                  <a:pt x="43" y="22"/>
                </a:cubicBezTo>
                <a:cubicBezTo>
                  <a:pt x="43" y="43"/>
                  <a:pt x="43" y="43"/>
                  <a:pt x="65" y="64"/>
                </a:cubicBezTo>
                <a:cubicBezTo>
                  <a:pt x="107" y="128"/>
                  <a:pt x="150" y="213"/>
                  <a:pt x="192" y="277"/>
                </a:cubicBezTo>
                <a:cubicBezTo>
                  <a:pt x="278" y="384"/>
                  <a:pt x="341" y="511"/>
                  <a:pt x="427" y="618"/>
                </a:cubicBezTo>
                <a:cubicBezTo>
                  <a:pt x="448" y="660"/>
                  <a:pt x="469" y="703"/>
                  <a:pt x="490" y="746"/>
                </a:cubicBezTo>
                <a:cubicBezTo>
                  <a:pt x="490" y="767"/>
                  <a:pt x="469" y="788"/>
                  <a:pt x="469" y="788"/>
                </a:cubicBezTo>
                <a:cubicBezTo>
                  <a:pt x="405" y="873"/>
                  <a:pt x="363" y="959"/>
                  <a:pt x="320" y="1044"/>
                </a:cubicBezTo>
                <a:cubicBezTo>
                  <a:pt x="256" y="1172"/>
                  <a:pt x="171" y="1299"/>
                  <a:pt x="86" y="1406"/>
                </a:cubicBezTo>
                <a:cubicBezTo>
                  <a:pt x="43" y="1427"/>
                  <a:pt x="22" y="1470"/>
                  <a:pt x="1" y="1491"/>
                </a:cubicBezTo>
                <a:cubicBezTo>
                  <a:pt x="1" y="1491"/>
                  <a:pt x="1" y="1512"/>
                  <a:pt x="1" y="1512"/>
                </a:cubicBezTo>
                <a:cubicBezTo>
                  <a:pt x="1" y="1512"/>
                  <a:pt x="1" y="1512"/>
                  <a:pt x="1" y="1534"/>
                </a:cubicBezTo>
                <a:lnTo>
                  <a:pt x="22" y="1534"/>
                </a:lnTo>
                <a:cubicBezTo>
                  <a:pt x="22" y="1534"/>
                  <a:pt x="22" y="1534"/>
                  <a:pt x="22" y="1512"/>
                </a:cubicBezTo>
                <a:cubicBezTo>
                  <a:pt x="43" y="1512"/>
                  <a:pt x="43" y="1491"/>
                  <a:pt x="65" y="1491"/>
                </a:cubicBezTo>
                <a:cubicBezTo>
                  <a:pt x="128" y="1427"/>
                  <a:pt x="214" y="1363"/>
                  <a:pt x="278" y="1321"/>
                </a:cubicBezTo>
                <a:cubicBezTo>
                  <a:pt x="384" y="1236"/>
                  <a:pt x="490" y="1150"/>
                  <a:pt x="597" y="1065"/>
                </a:cubicBezTo>
                <a:cubicBezTo>
                  <a:pt x="640" y="1044"/>
                  <a:pt x="661" y="1023"/>
                  <a:pt x="682" y="1001"/>
                </a:cubicBezTo>
                <a:cubicBezTo>
                  <a:pt x="703" y="1023"/>
                  <a:pt x="703" y="1023"/>
                  <a:pt x="725" y="1044"/>
                </a:cubicBezTo>
                <a:cubicBezTo>
                  <a:pt x="746" y="1065"/>
                  <a:pt x="789" y="1086"/>
                  <a:pt x="810" y="1108"/>
                </a:cubicBezTo>
                <a:cubicBezTo>
                  <a:pt x="895" y="1150"/>
                  <a:pt x="959" y="1193"/>
                  <a:pt x="1023" y="1257"/>
                </a:cubicBezTo>
                <a:cubicBezTo>
                  <a:pt x="1087" y="1299"/>
                  <a:pt x="1129" y="1342"/>
                  <a:pt x="1193" y="1385"/>
                </a:cubicBezTo>
                <a:lnTo>
                  <a:pt x="1385" y="1512"/>
                </a:lnTo>
                <a:cubicBezTo>
                  <a:pt x="1406" y="1534"/>
                  <a:pt x="1406" y="1534"/>
                  <a:pt x="1428" y="1534"/>
                </a:cubicBezTo>
                <a:cubicBezTo>
                  <a:pt x="1428" y="1534"/>
                  <a:pt x="1449" y="1534"/>
                  <a:pt x="1428" y="1512"/>
                </a:cubicBezTo>
                <a:lnTo>
                  <a:pt x="1449" y="1512"/>
                </a:lnTo>
                <a:cubicBezTo>
                  <a:pt x="1449" y="1512"/>
                  <a:pt x="1428" y="1491"/>
                  <a:pt x="1428" y="1470"/>
                </a:cubicBezTo>
                <a:cubicBezTo>
                  <a:pt x="1385" y="1427"/>
                  <a:pt x="1364" y="1385"/>
                  <a:pt x="1321" y="1342"/>
                </a:cubicBezTo>
                <a:cubicBezTo>
                  <a:pt x="1257" y="1257"/>
                  <a:pt x="1193" y="1193"/>
                  <a:pt x="1151" y="1108"/>
                </a:cubicBezTo>
                <a:cubicBezTo>
                  <a:pt x="1087" y="1023"/>
                  <a:pt x="1023" y="937"/>
                  <a:pt x="959" y="852"/>
                </a:cubicBezTo>
                <a:cubicBezTo>
                  <a:pt x="959" y="831"/>
                  <a:pt x="938" y="831"/>
                  <a:pt x="938" y="810"/>
                </a:cubicBezTo>
                <a:cubicBezTo>
                  <a:pt x="938" y="788"/>
                  <a:pt x="959" y="788"/>
                  <a:pt x="959" y="767"/>
                </a:cubicBezTo>
                <a:cubicBezTo>
                  <a:pt x="1023" y="703"/>
                  <a:pt x="1087" y="639"/>
                  <a:pt x="1129" y="597"/>
                </a:cubicBezTo>
                <a:cubicBezTo>
                  <a:pt x="1172" y="533"/>
                  <a:pt x="1215" y="490"/>
                  <a:pt x="1257" y="426"/>
                </a:cubicBezTo>
                <a:cubicBezTo>
                  <a:pt x="1321" y="362"/>
                  <a:pt x="1385" y="277"/>
                  <a:pt x="1449" y="213"/>
                </a:cubicBezTo>
                <a:cubicBezTo>
                  <a:pt x="1470" y="192"/>
                  <a:pt x="1491" y="171"/>
                  <a:pt x="1513" y="149"/>
                </a:cubicBezTo>
                <a:cubicBezTo>
                  <a:pt x="1513" y="149"/>
                  <a:pt x="1513" y="128"/>
                  <a:pt x="1513" y="128"/>
                </a:cubicBezTo>
                <a:cubicBezTo>
                  <a:pt x="1513" y="128"/>
                  <a:pt x="1513" y="107"/>
                  <a:pt x="1513" y="107"/>
                </a:cubicBezTo>
                <a:lnTo>
                  <a:pt x="1491" y="107"/>
                </a:lnTo>
                <a:cubicBezTo>
                  <a:pt x="1470" y="128"/>
                  <a:pt x="1449" y="128"/>
                  <a:pt x="1428" y="128"/>
                </a:cubicBezTo>
                <a:cubicBezTo>
                  <a:pt x="1364" y="192"/>
                  <a:pt x="1278" y="235"/>
                  <a:pt x="1193" y="277"/>
                </a:cubicBezTo>
                <a:cubicBezTo>
                  <a:pt x="1066" y="362"/>
                  <a:pt x="916" y="447"/>
                  <a:pt x="767" y="533"/>
                </a:cubicBezTo>
                <a:cubicBezTo>
                  <a:pt x="767" y="533"/>
                  <a:pt x="746" y="533"/>
                  <a:pt x="725" y="554"/>
                </a:cubicBezTo>
                <a:cubicBezTo>
                  <a:pt x="725" y="533"/>
                  <a:pt x="703" y="533"/>
                  <a:pt x="703" y="511"/>
                </a:cubicBezTo>
                <a:cubicBezTo>
                  <a:pt x="661" y="490"/>
                  <a:pt x="597" y="447"/>
                  <a:pt x="554" y="405"/>
                </a:cubicBezTo>
                <a:cubicBezTo>
                  <a:pt x="490" y="362"/>
                  <a:pt x="427" y="298"/>
                  <a:pt x="363" y="235"/>
                </a:cubicBezTo>
                <a:cubicBezTo>
                  <a:pt x="256" y="171"/>
                  <a:pt x="192" y="85"/>
                  <a:pt x="107" y="22"/>
                </a:cubicBezTo>
                <a:cubicBezTo>
                  <a:pt x="86" y="22"/>
                  <a:pt x="65" y="0"/>
                  <a:pt x="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" name="Google Shape;2549;p56"/>
          <p:cNvSpPr/>
          <p:nvPr/>
        </p:nvSpPr>
        <p:spPr>
          <a:xfrm>
            <a:off x="4303050" y="675000"/>
            <a:ext cx="3794700" cy="37935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550" name="Google Shape;2550;p56"/>
          <p:cNvSpPr txBox="1">
            <a:spLocks noGrp="1"/>
          </p:cNvSpPr>
          <p:nvPr>
            <p:ph type="title"/>
          </p:nvPr>
        </p:nvSpPr>
        <p:spPr>
          <a:xfrm>
            <a:off x="956325" y="1096350"/>
            <a:ext cx="2413200" cy="168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یک تصویر مفهوم را تقویت می کند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551" name="Google Shape;2551;p56"/>
          <p:cNvSpPr txBox="1">
            <a:spLocks noGrp="1"/>
          </p:cNvSpPr>
          <p:nvPr>
            <p:ph type="subTitle" idx="1"/>
          </p:nvPr>
        </p:nvSpPr>
        <p:spPr>
          <a:xfrm>
            <a:off x="885986" y="3206400"/>
            <a:ext cx="2413200" cy="12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تصاویر مقادیر زیادی داده را نشان می دهند، بنابراین به یاد داشته باشید: به جای متن طولانی از یک تصویر استفاده کنید. مخاطبان شما از آن قدردانی خواهند کرد</a:t>
            </a:r>
            <a:endParaRPr dirty="0">
              <a:cs typeface="B Nazanin" panose="00000400000000000000" pitchFamily="2" charset="-78"/>
            </a:endParaRPr>
          </a:p>
        </p:txBody>
      </p:sp>
      <p:pic>
        <p:nvPicPr>
          <p:cNvPr id="2552" name="Google Shape;2552;p56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16666" r="16666"/>
          <a:stretch/>
        </p:blipFill>
        <p:spPr>
          <a:xfrm>
            <a:off x="4498200" y="869550"/>
            <a:ext cx="3404400" cy="340439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7" name="Google Shape;2557;p57"/>
          <p:cNvSpPr/>
          <p:nvPr/>
        </p:nvSpPr>
        <p:spPr>
          <a:xfrm>
            <a:off x="2257050" y="3115500"/>
            <a:ext cx="4629900" cy="5511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558" name="Google Shape;2558;p57"/>
          <p:cNvSpPr txBox="1">
            <a:spLocks noGrp="1"/>
          </p:cNvSpPr>
          <p:nvPr>
            <p:ph type="title"/>
          </p:nvPr>
        </p:nvSpPr>
        <p:spPr>
          <a:xfrm>
            <a:off x="2317500" y="1394900"/>
            <a:ext cx="4509000" cy="1768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1,000,000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2559" name="Google Shape;2559;p57"/>
          <p:cNvSpPr txBox="1">
            <a:spLocks noGrp="1"/>
          </p:cNvSpPr>
          <p:nvPr>
            <p:ph type="subTitle" idx="1"/>
          </p:nvPr>
        </p:nvSpPr>
        <p:spPr>
          <a:xfrm>
            <a:off x="2317560" y="3183356"/>
            <a:ext cx="4509000" cy="415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اعداد بزرگ توجه مخاطبان شما را جلب می کند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2560" name="Google Shape;2560;p57"/>
          <p:cNvGrpSpPr/>
          <p:nvPr/>
        </p:nvGrpSpPr>
        <p:grpSpPr>
          <a:xfrm>
            <a:off x="615937" y="539504"/>
            <a:ext cx="1190777" cy="1184500"/>
            <a:chOff x="615937" y="539504"/>
            <a:chExt cx="1190777" cy="1184500"/>
          </a:xfrm>
        </p:grpSpPr>
        <p:grpSp>
          <p:nvGrpSpPr>
            <p:cNvPr id="2561" name="Google Shape;2561;p57"/>
            <p:cNvGrpSpPr/>
            <p:nvPr/>
          </p:nvGrpSpPr>
          <p:grpSpPr>
            <a:xfrm rot="-2526050" flipH="1">
              <a:off x="784425" y="741296"/>
              <a:ext cx="812802" cy="815449"/>
              <a:chOff x="-918865" y="-1588977"/>
              <a:chExt cx="720429" cy="722776"/>
            </a:xfrm>
          </p:grpSpPr>
          <p:sp>
            <p:nvSpPr>
              <p:cNvPr id="2562" name="Google Shape;2562;p57"/>
              <p:cNvSpPr/>
              <p:nvPr/>
            </p:nvSpPr>
            <p:spPr>
              <a:xfrm>
                <a:off x="-902822" y="-1576104"/>
                <a:ext cx="688406" cy="695318"/>
              </a:xfrm>
              <a:custGeom>
                <a:avLst/>
                <a:gdLst/>
                <a:ahLst/>
                <a:cxnLst/>
                <a:rect l="l" t="t" r="r" b="b"/>
                <a:pathLst>
                  <a:path w="10856" h="10965" extrusionOk="0">
                    <a:moveTo>
                      <a:pt x="6163" y="748"/>
                    </a:moveTo>
                    <a:cubicBezTo>
                      <a:pt x="6246" y="748"/>
                      <a:pt x="6323" y="780"/>
                      <a:pt x="6390" y="847"/>
                    </a:cubicBezTo>
                    <a:cubicBezTo>
                      <a:pt x="6445" y="913"/>
                      <a:pt x="6489" y="979"/>
                      <a:pt x="6533" y="1045"/>
                    </a:cubicBezTo>
                    <a:cubicBezTo>
                      <a:pt x="6973" y="1738"/>
                      <a:pt x="7424" y="2431"/>
                      <a:pt x="7853" y="3134"/>
                    </a:cubicBezTo>
                    <a:cubicBezTo>
                      <a:pt x="8293" y="3849"/>
                      <a:pt x="8733" y="4553"/>
                      <a:pt x="9118" y="5301"/>
                    </a:cubicBezTo>
                    <a:cubicBezTo>
                      <a:pt x="9381" y="5807"/>
                      <a:pt x="9667" y="6291"/>
                      <a:pt x="10008" y="6752"/>
                    </a:cubicBezTo>
                    <a:cubicBezTo>
                      <a:pt x="10228" y="7049"/>
                      <a:pt x="10206" y="7137"/>
                      <a:pt x="9898" y="7346"/>
                    </a:cubicBezTo>
                    <a:cubicBezTo>
                      <a:pt x="9425" y="7654"/>
                      <a:pt x="8942" y="7940"/>
                      <a:pt x="8447" y="8237"/>
                    </a:cubicBezTo>
                    <a:cubicBezTo>
                      <a:pt x="8084" y="8457"/>
                      <a:pt x="7710" y="8666"/>
                      <a:pt x="7336" y="8886"/>
                    </a:cubicBezTo>
                    <a:cubicBezTo>
                      <a:pt x="6665" y="9271"/>
                      <a:pt x="5994" y="9667"/>
                      <a:pt x="5324" y="10063"/>
                    </a:cubicBezTo>
                    <a:cubicBezTo>
                      <a:pt x="5291" y="10085"/>
                      <a:pt x="5236" y="10096"/>
                      <a:pt x="5148" y="10129"/>
                    </a:cubicBezTo>
                    <a:cubicBezTo>
                      <a:pt x="5049" y="10019"/>
                      <a:pt x="4939" y="9920"/>
                      <a:pt x="4862" y="9810"/>
                    </a:cubicBezTo>
                    <a:cubicBezTo>
                      <a:pt x="4444" y="9238"/>
                      <a:pt x="4037" y="8666"/>
                      <a:pt x="3630" y="8083"/>
                    </a:cubicBezTo>
                    <a:cubicBezTo>
                      <a:pt x="3322" y="7632"/>
                      <a:pt x="3025" y="7170"/>
                      <a:pt x="2739" y="6708"/>
                    </a:cubicBezTo>
                    <a:cubicBezTo>
                      <a:pt x="2420" y="6203"/>
                      <a:pt x="2123" y="5675"/>
                      <a:pt x="1815" y="5158"/>
                    </a:cubicBezTo>
                    <a:cubicBezTo>
                      <a:pt x="1617" y="4817"/>
                      <a:pt x="1420" y="4476"/>
                      <a:pt x="1222" y="4135"/>
                    </a:cubicBezTo>
                    <a:cubicBezTo>
                      <a:pt x="1189" y="4069"/>
                      <a:pt x="1156" y="4014"/>
                      <a:pt x="1123" y="3937"/>
                    </a:cubicBezTo>
                    <a:cubicBezTo>
                      <a:pt x="1189" y="3882"/>
                      <a:pt x="1233" y="3838"/>
                      <a:pt x="1288" y="3805"/>
                    </a:cubicBezTo>
                    <a:cubicBezTo>
                      <a:pt x="1507" y="3673"/>
                      <a:pt x="1738" y="3563"/>
                      <a:pt x="1947" y="3420"/>
                    </a:cubicBezTo>
                    <a:cubicBezTo>
                      <a:pt x="2662" y="2947"/>
                      <a:pt x="3366" y="2453"/>
                      <a:pt x="4092" y="1980"/>
                    </a:cubicBezTo>
                    <a:cubicBezTo>
                      <a:pt x="4686" y="1595"/>
                      <a:pt x="5291" y="1232"/>
                      <a:pt x="5884" y="847"/>
                    </a:cubicBezTo>
                    <a:cubicBezTo>
                      <a:pt x="5939" y="825"/>
                      <a:pt x="5983" y="792"/>
                      <a:pt x="6038" y="770"/>
                    </a:cubicBezTo>
                    <a:cubicBezTo>
                      <a:pt x="6081" y="756"/>
                      <a:pt x="6123" y="748"/>
                      <a:pt x="6163" y="748"/>
                    </a:cubicBezTo>
                    <a:close/>
                    <a:moveTo>
                      <a:pt x="5170" y="0"/>
                    </a:moveTo>
                    <a:cubicBezTo>
                      <a:pt x="4818" y="198"/>
                      <a:pt x="4510" y="363"/>
                      <a:pt x="4213" y="539"/>
                    </a:cubicBezTo>
                    <a:cubicBezTo>
                      <a:pt x="3982" y="671"/>
                      <a:pt x="3751" y="803"/>
                      <a:pt x="3520" y="946"/>
                    </a:cubicBezTo>
                    <a:cubicBezTo>
                      <a:pt x="2794" y="1397"/>
                      <a:pt x="2068" y="1859"/>
                      <a:pt x="1343" y="2310"/>
                    </a:cubicBezTo>
                    <a:cubicBezTo>
                      <a:pt x="1255" y="2365"/>
                      <a:pt x="1156" y="2409"/>
                      <a:pt x="1068" y="2464"/>
                    </a:cubicBezTo>
                    <a:cubicBezTo>
                      <a:pt x="771" y="2639"/>
                      <a:pt x="463" y="2804"/>
                      <a:pt x="166" y="2991"/>
                    </a:cubicBezTo>
                    <a:cubicBezTo>
                      <a:pt x="111" y="3035"/>
                      <a:pt x="56" y="3101"/>
                      <a:pt x="1" y="3167"/>
                    </a:cubicBezTo>
                    <a:cubicBezTo>
                      <a:pt x="78" y="3376"/>
                      <a:pt x="166" y="3563"/>
                      <a:pt x="287" y="3728"/>
                    </a:cubicBezTo>
                    <a:cubicBezTo>
                      <a:pt x="683" y="4344"/>
                      <a:pt x="1090" y="4949"/>
                      <a:pt x="1496" y="5554"/>
                    </a:cubicBezTo>
                    <a:cubicBezTo>
                      <a:pt x="1573" y="5675"/>
                      <a:pt x="1672" y="5774"/>
                      <a:pt x="1804" y="5818"/>
                    </a:cubicBezTo>
                    <a:cubicBezTo>
                      <a:pt x="1958" y="5862"/>
                      <a:pt x="2068" y="5972"/>
                      <a:pt x="2145" y="6104"/>
                    </a:cubicBezTo>
                    <a:cubicBezTo>
                      <a:pt x="2189" y="6192"/>
                      <a:pt x="2233" y="6269"/>
                      <a:pt x="2288" y="6346"/>
                    </a:cubicBezTo>
                    <a:cubicBezTo>
                      <a:pt x="2376" y="6466"/>
                      <a:pt x="2409" y="6598"/>
                      <a:pt x="2365" y="6741"/>
                    </a:cubicBezTo>
                    <a:cubicBezTo>
                      <a:pt x="2321" y="6906"/>
                      <a:pt x="2365" y="7060"/>
                      <a:pt x="2442" y="7203"/>
                    </a:cubicBezTo>
                    <a:cubicBezTo>
                      <a:pt x="2464" y="7258"/>
                      <a:pt x="2497" y="7313"/>
                      <a:pt x="2519" y="7357"/>
                    </a:cubicBezTo>
                    <a:cubicBezTo>
                      <a:pt x="3124" y="8402"/>
                      <a:pt x="3773" y="9425"/>
                      <a:pt x="4444" y="10425"/>
                    </a:cubicBezTo>
                    <a:cubicBezTo>
                      <a:pt x="4576" y="10612"/>
                      <a:pt x="4697" y="10799"/>
                      <a:pt x="4862" y="10964"/>
                    </a:cubicBezTo>
                    <a:cubicBezTo>
                      <a:pt x="5016" y="10942"/>
                      <a:pt x="5115" y="10854"/>
                      <a:pt x="5214" y="10788"/>
                    </a:cubicBezTo>
                    <a:cubicBezTo>
                      <a:pt x="5642" y="10513"/>
                      <a:pt x="6060" y="10216"/>
                      <a:pt x="6500" y="9964"/>
                    </a:cubicBezTo>
                    <a:cubicBezTo>
                      <a:pt x="7446" y="9414"/>
                      <a:pt x="8425" y="8941"/>
                      <a:pt x="9392" y="8435"/>
                    </a:cubicBezTo>
                    <a:cubicBezTo>
                      <a:pt x="9799" y="8237"/>
                      <a:pt x="10173" y="7984"/>
                      <a:pt x="10558" y="7742"/>
                    </a:cubicBezTo>
                    <a:cubicBezTo>
                      <a:pt x="10668" y="7676"/>
                      <a:pt x="10789" y="7599"/>
                      <a:pt x="10855" y="7445"/>
                    </a:cubicBezTo>
                    <a:cubicBezTo>
                      <a:pt x="10789" y="7291"/>
                      <a:pt x="10712" y="7137"/>
                      <a:pt x="10624" y="6983"/>
                    </a:cubicBezTo>
                    <a:cubicBezTo>
                      <a:pt x="10283" y="6411"/>
                      <a:pt x="9953" y="5829"/>
                      <a:pt x="9590" y="5257"/>
                    </a:cubicBezTo>
                    <a:cubicBezTo>
                      <a:pt x="8579" y="3662"/>
                      <a:pt x="7556" y="2079"/>
                      <a:pt x="6533" y="484"/>
                    </a:cubicBezTo>
                    <a:cubicBezTo>
                      <a:pt x="6478" y="385"/>
                      <a:pt x="6401" y="330"/>
                      <a:pt x="6291" y="308"/>
                    </a:cubicBezTo>
                    <a:cubicBezTo>
                      <a:pt x="5917" y="198"/>
                      <a:pt x="5532" y="99"/>
                      <a:pt x="5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63" name="Google Shape;2563;p57"/>
              <p:cNvSpPr/>
              <p:nvPr/>
            </p:nvSpPr>
            <p:spPr>
              <a:xfrm>
                <a:off x="-812142" y="-1515482"/>
                <a:ext cx="537738" cy="564244"/>
              </a:xfrm>
              <a:custGeom>
                <a:avLst/>
                <a:gdLst/>
                <a:ahLst/>
                <a:cxnLst/>
                <a:rect l="l" t="t" r="r" b="b"/>
                <a:pathLst>
                  <a:path w="8480" h="8898" extrusionOk="0">
                    <a:moveTo>
                      <a:pt x="4671" y="384"/>
                    </a:moveTo>
                    <a:cubicBezTo>
                      <a:pt x="4736" y="384"/>
                      <a:pt x="4793" y="420"/>
                      <a:pt x="4850" y="496"/>
                    </a:cubicBezTo>
                    <a:cubicBezTo>
                      <a:pt x="5103" y="837"/>
                      <a:pt x="5334" y="1200"/>
                      <a:pt x="5499" y="1596"/>
                    </a:cubicBezTo>
                    <a:cubicBezTo>
                      <a:pt x="5587" y="1826"/>
                      <a:pt x="5554" y="1881"/>
                      <a:pt x="5356" y="2024"/>
                    </a:cubicBezTo>
                    <a:cubicBezTo>
                      <a:pt x="5334" y="2046"/>
                      <a:pt x="5312" y="2057"/>
                      <a:pt x="5290" y="2068"/>
                    </a:cubicBezTo>
                    <a:cubicBezTo>
                      <a:pt x="4135" y="2805"/>
                      <a:pt x="2970" y="3553"/>
                      <a:pt x="1815" y="4290"/>
                    </a:cubicBezTo>
                    <a:cubicBezTo>
                      <a:pt x="1650" y="4400"/>
                      <a:pt x="1474" y="4488"/>
                      <a:pt x="1287" y="4565"/>
                    </a:cubicBezTo>
                    <a:cubicBezTo>
                      <a:pt x="1232" y="4590"/>
                      <a:pt x="1188" y="4604"/>
                      <a:pt x="1150" y="4604"/>
                    </a:cubicBezTo>
                    <a:cubicBezTo>
                      <a:pt x="1075" y="4604"/>
                      <a:pt x="1023" y="4550"/>
                      <a:pt x="957" y="4433"/>
                    </a:cubicBezTo>
                    <a:cubicBezTo>
                      <a:pt x="770" y="4092"/>
                      <a:pt x="572" y="3751"/>
                      <a:pt x="374" y="3410"/>
                    </a:cubicBezTo>
                    <a:cubicBezTo>
                      <a:pt x="363" y="3377"/>
                      <a:pt x="341" y="3355"/>
                      <a:pt x="319" y="3322"/>
                    </a:cubicBezTo>
                    <a:cubicBezTo>
                      <a:pt x="264" y="3201"/>
                      <a:pt x="264" y="3124"/>
                      <a:pt x="363" y="3036"/>
                    </a:cubicBezTo>
                    <a:cubicBezTo>
                      <a:pt x="484" y="2937"/>
                      <a:pt x="616" y="2838"/>
                      <a:pt x="759" y="2750"/>
                    </a:cubicBezTo>
                    <a:cubicBezTo>
                      <a:pt x="1342" y="2398"/>
                      <a:pt x="1925" y="2046"/>
                      <a:pt x="2508" y="1694"/>
                    </a:cubicBezTo>
                    <a:lnTo>
                      <a:pt x="2519" y="1694"/>
                    </a:lnTo>
                    <a:cubicBezTo>
                      <a:pt x="3146" y="1332"/>
                      <a:pt x="3784" y="980"/>
                      <a:pt x="4366" y="540"/>
                    </a:cubicBezTo>
                    <a:cubicBezTo>
                      <a:pt x="4410" y="507"/>
                      <a:pt x="4454" y="463"/>
                      <a:pt x="4509" y="441"/>
                    </a:cubicBezTo>
                    <a:cubicBezTo>
                      <a:pt x="4570" y="403"/>
                      <a:pt x="4623" y="384"/>
                      <a:pt x="4671" y="384"/>
                    </a:cubicBezTo>
                    <a:close/>
                    <a:moveTo>
                      <a:pt x="7575" y="5186"/>
                    </a:moveTo>
                    <a:cubicBezTo>
                      <a:pt x="7673" y="5186"/>
                      <a:pt x="7742" y="5256"/>
                      <a:pt x="7819" y="5411"/>
                    </a:cubicBezTo>
                    <a:cubicBezTo>
                      <a:pt x="7874" y="5521"/>
                      <a:pt x="7929" y="5642"/>
                      <a:pt x="7973" y="5752"/>
                    </a:cubicBezTo>
                    <a:cubicBezTo>
                      <a:pt x="8083" y="5994"/>
                      <a:pt x="8061" y="6082"/>
                      <a:pt x="7841" y="6214"/>
                    </a:cubicBezTo>
                    <a:cubicBezTo>
                      <a:pt x="7468" y="6445"/>
                      <a:pt x="7083" y="6665"/>
                      <a:pt x="6698" y="6885"/>
                    </a:cubicBezTo>
                    <a:cubicBezTo>
                      <a:pt x="6467" y="7028"/>
                      <a:pt x="6214" y="7160"/>
                      <a:pt x="5972" y="7292"/>
                    </a:cubicBezTo>
                    <a:lnTo>
                      <a:pt x="5972" y="7281"/>
                    </a:lnTo>
                    <a:cubicBezTo>
                      <a:pt x="5411" y="7633"/>
                      <a:pt x="4850" y="7985"/>
                      <a:pt x="4289" y="8326"/>
                    </a:cubicBezTo>
                    <a:cubicBezTo>
                      <a:pt x="4223" y="8370"/>
                      <a:pt x="4157" y="8414"/>
                      <a:pt x="4080" y="8458"/>
                    </a:cubicBezTo>
                    <a:cubicBezTo>
                      <a:pt x="3995" y="8507"/>
                      <a:pt x="3929" y="8533"/>
                      <a:pt x="3872" y="8533"/>
                    </a:cubicBezTo>
                    <a:cubicBezTo>
                      <a:pt x="3790" y="8533"/>
                      <a:pt x="3725" y="8480"/>
                      <a:pt x="3641" y="8370"/>
                    </a:cubicBezTo>
                    <a:cubicBezTo>
                      <a:pt x="3553" y="8260"/>
                      <a:pt x="3454" y="8139"/>
                      <a:pt x="3377" y="8007"/>
                    </a:cubicBezTo>
                    <a:cubicBezTo>
                      <a:pt x="3333" y="7941"/>
                      <a:pt x="3311" y="7864"/>
                      <a:pt x="3289" y="7787"/>
                    </a:cubicBezTo>
                    <a:cubicBezTo>
                      <a:pt x="3256" y="7699"/>
                      <a:pt x="3289" y="7622"/>
                      <a:pt x="3355" y="7567"/>
                    </a:cubicBezTo>
                    <a:cubicBezTo>
                      <a:pt x="3432" y="7501"/>
                      <a:pt x="3520" y="7435"/>
                      <a:pt x="3608" y="7380"/>
                    </a:cubicBezTo>
                    <a:cubicBezTo>
                      <a:pt x="4476" y="6852"/>
                      <a:pt x="5334" y="6302"/>
                      <a:pt x="6236" y="5829"/>
                    </a:cubicBezTo>
                    <a:cubicBezTo>
                      <a:pt x="6610" y="5631"/>
                      <a:pt x="6995" y="5444"/>
                      <a:pt x="7380" y="5247"/>
                    </a:cubicBezTo>
                    <a:cubicBezTo>
                      <a:pt x="7458" y="5207"/>
                      <a:pt x="7521" y="5186"/>
                      <a:pt x="7575" y="5186"/>
                    </a:cubicBezTo>
                    <a:close/>
                    <a:moveTo>
                      <a:pt x="4762" y="1"/>
                    </a:moveTo>
                    <a:cubicBezTo>
                      <a:pt x="4663" y="45"/>
                      <a:pt x="4586" y="67"/>
                      <a:pt x="4509" y="111"/>
                    </a:cubicBezTo>
                    <a:cubicBezTo>
                      <a:pt x="4113" y="353"/>
                      <a:pt x="3707" y="595"/>
                      <a:pt x="3322" y="848"/>
                    </a:cubicBezTo>
                    <a:cubicBezTo>
                      <a:pt x="2223" y="1573"/>
                      <a:pt x="1124" y="2309"/>
                      <a:pt x="3" y="3067"/>
                    </a:cubicBezTo>
                    <a:lnTo>
                      <a:pt x="3" y="3067"/>
                    </a:lnTo>
                    <a:cubicBezTo>
                      <a:pt x="2" y="3064"/>
                      <a:pt x="1" y="3061"/>
                      <a:pt x="1" y="3058"/>
                    </a:cubicBezTo>
                    <a:lnTo>
                      <a:pt x="1" y="3069"/>
                    </a:lnTo>
                    <a:cubicBezTo>
                      <a:pt x="1" y="3069"/>
                      <a:pt x="2" y="3068"/>
                      <a:pt x="3" y="3067"/>
                    </a:cubicBezTo>
                    <a:lnTo>
                      <a:pt x="3" y="3067"/>
                    </a:lnTo>
                    <a:cubicBezTo>
                      <a:pt x="13" y="3107"/>
                      <a:pt x="23" y="3137"/>
                      <a:pt x="34" y="3157"/>
                    </a:cubicBezTo>
                    <a:cubicBezTo>
                      <a:pt x="264" y="3564"/>
                      <a:pt x="506" y="3971"/>
                      <a:pt x="726" y="4367"/>
                    </a:cubicBezTo>
                    <a:cubicBezTo>
                      <a:pt x="1210" y="5247"/>
                      <a:pt x="1760" y="6082"/>
                      <a:pt x="2321" y="6907"/>
                    </a:cubicBezTo>
                    <a:cubicBezTo>
                      <a:pt x="2717" y="7501"/>
                      <a:pt x="3146" y="8084"/>
                      <a:pt x="3564" y="8667"/>
                    </a:cubicBezTo>
                    <a:cubicBezTo>
                      <a:pt x="3619" y="8755"/>
                      <a:pt x="3696" y="8821"/>
                      <a:pt x="3762" y="8898"/>
                    </a:cubicBezTo>
                    <a:cubicBezTo>
                      <a:pt x="3817" y="8876"/>
                      <a:pt x="3850" y="8876"/>
                      <a:pt x="3883" y="8854"/>
                    </a:cubicBezTo>
                    <a:cubicBezTo>
                      <a:pt x="4531" y="8480"/>
                      <a:pt x="5180" y="8095"/>
                      <a:pt x="5840" y="7721"/>
                    </a:cubicBezTo>
                    <a:cubicBezTo>
                      <a:pt x="6181" y="7523"/>
                      <a:pt x="6522" y="7325"/>
                      <a:pt x="6863" y="7127"/>
                    </a:cubicBezTo>
                    <a:cubicBezTo>
                      <a:pt x="7314" y="6863"/>
                      <a:pt x="7754" y="6588"/>
                      <a:pt x="8204" y="6313"/>
                    </a:cubicBezTo>
                    <a:cubicBezTo>
                      <a:pt x="8303" y="6247"/>
                      <a:pt x="8435" y="6203"/>
                      <a:pt x="8479" y="6038"/>
                    </a:cubicBezTo>
                    <a:cubicBezTo>
                      <a:pt x="8446" y="5983"/>
                      <a:pt x="8402" y="5917"/>
                      <a:pt x="8358" y="5851"/>
                    </a:cubicBezTo>
                    <a:cubicBezTo>
                      <a:pt x="8138" y="5499"/>
                      <a:pt x="7907" y="5148"/>
                      <a:pt x="7699" y="4785"/>
                    </a:cubicBezTo>
                    <a:cubicBezTo>
                      <a:pt x="7490" y="4422"/>
                      <a:pt x="7303" y="4048"/>
                      <a:pt x="7094" y="3696"/>
                    </a:cubicBezTo>
                    <a:cubicBezTo>
                      <a:pt x="6379" y="2530"/>
                      <a:pt x="5653" y="1387"/>
                      <a:pt x="4938" y="232"/>
                    </a:cubicBezTo>
                    <a:cubicBezTo>
                      <a:pt x="4894" y="155"/>
                      <a:pt x="4828" y="89"/>
                      <a:pt x="47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64" name="Google Shape;2564;p57"/>
              <p:cNvSpPr/>
              <p:nvPr/>
            </p:nvSpPr>
            <p:spPr>
              <a:xfrm>
                <a:off x="-778660" y="-1475024"/>
                <a:ext cx="304126" cy="237163"/>
              </a:xfrm>
              <a:custGeom>
                <a:avLst/>
                <a:gdLst/>
                <a:ahLst/>
                <a:cxnLst/>
                <a:rect l="l" t="t" r="r" b="b"/>
                <a:pathLst>
                  <a:path w="4796" h="3740" extrusionOk="0">
                    <a:moveTo>
                      <a:pt x="4102" y="1"/>
                    </a:moveTo>
                    <a:cubicBezTo>
                      <a:pt x="4069" y="23"/>
                      <a:pt x="4025" y="34"/>
                      <a:pt x="3981" y="56"/>
                    </a:cubicBezTo>
                    <a:cubicBezTo>
                      <a:pt x="3267" y="573"/>
                      <a:pt x="2508" y="1023"/>
                      <a:pt x="1749" y="1452"/>
                    </a:cubicBezTo>
                    <a:cubicBezTo>
                      <a:pt x="1265" y="1727"/>
                      <a:pt x="792" y="2024"/>
                      <a:pt x="319" y="2310"/>
                    </a:cubicBezTo>
                    <a:cubicBezTo>
                      <a:pt x="198" y="2376"/>
                      <a:pt x="66" y="2442"/>
                      <a:pt x="0" y="2607"/>
                    </a:cubicBezTo>
                    <a:cubicBezTo>
                      <a:pt x="110" y="2783"/>
                      <a:pt x="220" y="2970"/>
                      <a:pt x="330" y="3157"/>
                    </a:cubicBezTo>
                    <a:cubicBezTo>
                      <a:pt x="440" y="3344"/>
                      <a:pt x="539" y="3531"/>
                      <a:pt x="660" y="3740"/>
                    </a:cubicBezTo>
                    <a:cubicBezTo>
                      <a:pt x="770" y="3696"/>
                      <a:pt x="869" y="3652"/>
                      <a:pt x="957" y="3608"/>
                    </a:cubicBezTo>
                    <a:cubicBezTo>
                      <a:pt x="1100" y="3531"/>
                      <a:pt x="1232" y="3443"/>
                      <a:pt x="1375" y="3355"/>
                    </a:cubicBezTo>
                    <a:cubicBezTo>
                      <a:pt x="2442" y="2673"/>
                      <a:pt x="3519" y="1980"/>
                      <a:pt x="4586" y="1298"/>
                    </a:cubicBezTo>
                    <a:cubicBezTo>
                      <a:pt x="4652" y="1254"/>
                      <a:pt x="4718" y="1199"/>
                      <a:pt x="4795" y="1144"/>
                    </a:cubicBezTo>
                    <a:cubicBezTo>
                      <a:pt x="4663" y="716"/>
                      <a:pt x="4344" y="199"/>
                      <a:pt x="41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65" name="Google Shape;2565;p57"/>
              <p:cNvSpPr/>
              <p:nvPr/>
            </p:nvSpPr>
            <p:spPr>
              <a:xfrm>
                <a:off x="-741691" y="-1437357"/>
                <a:ext cx="231582" cy="161829"/>
              </a:xfrm>
              <a:custGeom>
                <a:avLst/>
                <a:gdLst/>
                <a:ahLst/>
                <a:cxnLst/>
                <a:rect l="l" t="t" r="r" b="b"/>
                <a:pathLst>
                  <a:path w="3652" h="2552" extrusionOk="0">
                    <a:moveTo>
                      <a:pt x="3431" y="1"/>
                    </a:moveTo>
                    <a:cubicBezTo>
                      <a:pt x="2772" y="462"/>
                      <a:pt x="2090" y="858"/>
                      <a:pt x="1386" y="1254"/>
                    </a:cubicBezTo>
                    <a:cubicBezTo>
                      <a:pt x="957" y="1507"/>
                      <a:pt x="517" y="1771"/>
                      <a:pt x="99" y="2024"/>
                    </a:cubicBezTo>
                    <a:lnTo>
                      <a:pt x="0" y="2090"/>
                    </a:lnTo>
                    <a:cubicBezTo>
                      <a:pt x="44" y="2167"/>
                      <a:pt x="88" y="2255"/>
                      <a:pt x="143" y="2332"/>
                    </a:cubicBezTo>
                    <a:cubicBezTo>
                      <a:pt x="187" y="2409"/>
                      <a:pt x="220" y="2475"/>
                      <a:pt x="264" y="2552"/>
                    </a:cubicBezTo>
                    <a:cubicBezTo>
                      <a:pt x="363" y="2497"/>
                      <a:pt x="451" y="2442"/>
                      <a:pt x="539" y="2376"/>
                    </a:cubicBezTo>
                    <a:cubicBezTo>
                      <a:pt x="1584" y="1716"/>
                      <a:pt x="2618" y="1045"/>
                      <a:pt x="3651" y="385"/>
                    </a:cubicBezTo>
                    <a:cubicBezTo>
                      <a:pt x="3585" y="243"/>
                      <a:pt x="3508" y="111"/>
                      <a:pt x="34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66" name="Google Shape;2566;p57"/>
              <p:cNvSpPr/>
              <p:nvPr/>
            </p:nvSpPr>
            <p:spPr>
              <a:xfrm>
                <a:off x="-591086" y="-1172356"/>
                <a:ext cx="275527" cy="182374"/>
              </a:xfrm>
              <a:custGeom>
                <a:avLst/>
                <a:gdLst/>
                <a:ahLst/>
                <a:cxnLst/>
                <a:rect l="l" t="t" r="r" b="b"/>
                <a:pathLst>
                  <a:path w="4345" h="2876" extrusionOk="0">
                    <a:moveTo>
                      <a:pt x="4048" y="0"/>
                    </a:moveTo>
                    <a:cubicBezTo>
                      <a:pt x="3938" y="55"/>
                      <a:pt x="3828" y="99"/>
                      <a:pt x="3729" y="143"/>
                    </a:cubicBezTo>
                    <a:cubicBezTo>
                      <a:pt x="3454" y="275"/>
                      <a:pt x="3190" y="418"/>
                      <a:pt x="2926" y="550"/>
                    </a:cubicBezTo>
                    <a:cubicBezTo>
                      <a:pt x="1980" y="1056"/>
                      <a:pt x="1078" y="1628"/>
                      <a:pt x="177" y="2189"/>
                    </a:cubicBezTo>
                    <a:cubicBezTo>
                      <a:pt x="111" y="2222"/>
                      <a:pt x="56" y="2288"/>
                      <a:pt x="1" y="2332"/>
                    </a:cubicBezTo>
                    <a:cubicBezTo>
                      <a:pt x="45" y="2497"/>
                      <a:pt x="155" y="2596"/>
                      <a:pt x="232" y="2706"/>
                    </a:cubicBezTo>
                    <a:cubicBezTo>
                      <a:pt x="276" y="2772"/>
                      <a:pt x="331" y="2827"/>
                      <a:pt x="386" y="2871"/>
                    </a:cubicBezTo>
                    <a:cubicBezTo>
                      <a:pt x="408" y="2871"/>
                      <a:pt x="429" y="2876"/>
                      <a:pt x="448" y="2876"/>
                    </a:cubicBezTo>
                    <a:cubicBezTo>
                      <a:pt x="458" y="2876"/>
                      <a:pt x="466" y="2874"/>
                      <a:pt x="473" y="2871"/>
                    </a:cubicBezTo>
                    <a:cubicBezTo>
                      <a:pt x="1672" y="2079"/>
                      <a:pt x="2937" y="1408"/>
                      <a:pt x="4180" y="671"/>
                    </a:cubicBezTo>
                    <a:cubicBezTo>
                      <a:pt x="4224" y="638"/>
                      <a:pt x="4268" y="605"/>
                      <a:pt x="4344" y="550"/>
                    </a:cubicBezTo>
                    <a:lnTo>
                      <a:pt x="4333" y="550"/>
                    </a:lnTo>
                    <a:cubicBezTo>
                      <a:pt x="4246" y="352"/>
                      <a:pt x="4213" y="154"/>
                      <a:pt x="40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67" name="Google Shape;2567;p57"/>
              <p:cNvSpPr/>
              <p:nvPr/>
            </p:nvSpPr>
            <p:spPr>
              <a:xfrm>
                <a:off x="-918865" y="-1588977"/>
                <a:ext cx="720429" cy="722776"/>
              </a:xfrm>
              <a:custGeom>
                <a:avLst/>
                <a:gdLst/>
                <a:ahLst/>
                <a:cxnLst/>
                <a:rect l="l" t="t" r="r" b="b"/>
                <a:pathLst>
                  <a:path w="11361" h="11398" extrusionOk="0">
                    <a:moveTo>
                      <a:pt x="5423" y="203"/>
                    </a:moveTo>
                    <a:cubicBezTo>
                      <a:pt x="5785" y="302"/>
                      <a:pt x="6170" y="412"/>
                      <a:pt x="6544" y="511"/>
                    </a:cubicBezTo>
                    <a:cubicBezTo>
                      <a:pt x="6654" y="533"/>
                      <a:pt x="6731" y="599"/>
                      <a:pt x="6786" y="687"/>
                    </a:cubicBezTo>
                    <a:cubicBezTo>
                      <a:pt x="7809" y="2282"/>
                      <a:pt x="8832" y="3865"/>
                      <a:pt x="9843" y="5460"/>
                    </a:cubicBezTo>
                    <a:cubicBezTo>
                      <a:pt x="10206" y="6032"/>
                      <a:pt x="10536" y="6614"/>
                      <a:pt x="10877" y="7197"/>
                    </a:cubicBezTo>
                    <a:cubicBezTo>
                      <a:pt x="10965" y="7340"/>
                      <a:pt x="11042" y="7505"/>
                      <a:pt x="11119" y="7659"/>
                    </a:cubicBezTo>
                    <a:cubicBezTo>
                      <a:pt x="11042" y="7802"/>
                      <a:pt x="10932" y="7879"/>
                      <a:pt x="10811" y="7945"/>
                    </a:cubicBezTo>
                    <a:cubicBezTo>
                      <a:pt x="10426" y="8187"/>
                      <a:pt x="10052" y="8440"/>
                      <a:pt x="9645" y="8649"/>
                    </a:cubicBezTo>
                    <a:cubicBezTo>
                      <a:pt x="8678" y="9144"/>
                      <a:pt x="7699" y="9617"/>
                      <a:pt x="6753" y="10167"/>
                    </a:cubicBezTo>
                    <a:cubicBezTo>
                      <a:pt x="6313" y="10430"/>
                      <a:pt x="5895" y="10716"/>
                      <a:pt x="5467" y="10991"/>
                    </a:cubicBezTo>
                    <a:cubicBezTo>
                      <a:pt x="5368" y="11057"/>
                      <a:pt x="5269" y="11156"/>
                      <a:pt x="5115" y="11167"/>
                    </a:cubicBezTo>
                    <a:cubicBezTo>
                      <a:pt x="4950" y="11013"/>
                      <a:pt x="4829" y="10815"/>
                      <a:pt x="4697" y="10628"/>
                    </a:cubicBezTo>
                    <a:cubicBezTo>
                      <a:pt x="4026" y="9628"/>
                      <a:pt x="3377" y="8605"/>
                      <a:pt x="2772" y="7560"/>
                    </a:cubicBezTo>
                    <a:cubicBezTo>
                      <a:pt x="2750" y="7516"/>
                      <a:pt x="2717" y="7461"/>
                      <a:pt x="2695" y="7406"/>
                    </a:cubicBezTo>
                    <a:cubicBezTo>
                      <a:pt x="2618" y="7263"/>
                      <a:pt x="2574" y="7109"/>
                      <a:pt x="2618" y="6944"/>
                    </a:cubicBezTo>
                    <a:cubicBezTo>
                      <a:pt x="2662" y="6801"/>
                      <a:pt x="2629" y="6669"/>
                      <a:pt x="2541" y="6549"/>
                    </a:cubicBezTo>
                    <a:cubicBezTo>
                      <a:pt x="2486" y="6472"/>
                      <a:pt x="2442" y="6395"/>
                      <a:pt x="2398" y="6307"/>
                    </a:cubicBezTo>
                    <a:cubicBezTo>
                      <a:pt x="2321" y="6175"/>
                      <a:pt x="2211" y="6076"/>
                      <a:pt x="2057" y="6021"/>
                    </a:cubicBezTo>
                    <a:cubicBezTo>
                      <a:pt x="1925" y="5977"/>
                      <a:pt x="1826" y="5878"/>
                      <a:pt x="1749" y="5757"/>
                    </a:cubicBezTo>
                    <a:cubicBezTo>
                      <a:pt x="1343" y="5152"/>
                      <a:pt x="936" y="4547"/>
                      <a:pt x="540" y="3942"/>
                    </a:cubicBezTo>
                    <a:cubicBezTo>
                      <a:pt x="419" y="3766"/>
                      <a:pt x="331" y="3579"/>
                      <a:pt x="254" y="3370"/>
                    </a:cubicBezTo>
                    <a:cubicBezTo>
                      <a:pt x="309" y="3304"/>
                      <a:pt x="364" y="3238"/>
                      <a:pt x="419" y="3194"/>
                    </a:cubicBezTo>
                    <a:cubicBezTo>
                      <a:pt x="716" y="3018"/>
                      <a:pt x="1024" y="2842"/>
                      <a:pt x="1321" y="2667"/>
                    </a:cubicBezTo>
                    <a:cubicBezTo>
                      <a:pt x="1409" y="2612"/>
                      <a:pt x="1508" y="2568"/>
                      <a:pt x="1596" y="2513"/>
                    </a:cubicBezTo>
                    <a:cubicBezTo>
                      <a:pt x="2321" y="2062"/>
                      <a:pt x="3047" y="1600"/>
                      <a:pt x="3773" y="1149"/>
                    </a:cubicBezTo>
                    <a:cubicBezTo>
                      <a:pt x="4004" y="1006"/>
                      <a:pt x="4235" y="885"/>
                      <a:pt x="4466" y="742"/>
                    </a:cubicBezTo>
                    <a:cubicBezTo>
                      <a:pt x="4763" y="577"/>
                      <a:pt x="5071" y="401"/>
                      <a:pt x="5423" y="203"/>
                    </a:cubicBezTo>
                    <a:close/>
                    <a:moveTo>
                      <a:pt x="5408" y="1"/>
                    </a:moveTo>
                    <a:cubicBezTo>
                      <a:pt x="5338" y="1"/>
                      <a:pt x="5273" y="23"/>
                      <a:pt x="5214" y="60"/>
                    </a:cubicBezTo>
                    <a:cubicBezTo>
                      <a:pt x="4840" y="280"/>
                      <a:pt x="4466" y="489"/>
                      <a:pt x="4103" y="720"/>
                    </a:cubicBezTo>
                    <a:cubicBezTo>
                      <a:pt x="3432" y="1116"/>
                      <a:pt x="2772" y="1523"/>
                      <a:pt x="2112" y="1941"/>
                    </a:cubicBezTo>
                    <a:cubicBezTo>
                      <a:pt x="1673" y="2216"/>
                      <a:pt x="1233" y="2491"/>
                      <a:pt x="760" y="2733"/>
                    </a:cubicBezTo>
                    <a:cubicBezTo>
                      <a:pt x="694" y="2766"/>
                      <a:pt x="617" y="2809"/>
                      <a:pt x="551" y="2853"/>
                    </a:cubicBezTo>
                    <a:cubicBezTo>
                      <a:pt x="430" y="2941"/>
                      <a:pt x="309" y="3018"/>
                      <a:pt x="188" y="3117"/>
                    </a:cubicBezTo>
                    <a:cubicBezTo>
                      <a:pt x="23" y="3260"/>
                      <a:pt x="1" y="3348"/>
                      <a:pt x="89" y="3546"/>
                    </a:cubicBezTo>
                    <a:cubicBezTo>
                      <a:pt x="155" y="3689"/>
                      <a:pt x="221" y="3843"/>
                      <a:pt x="309" y="3975"/>
                    </a:cubicBezTo>
                    <a:cubicBezTo>
                      <a:pt x="738" y="4624"/>
                      <a:pt x="1167" y="5273"/>
                      <a:pt x="1607" y="5911"/>
                    </a:cubicBezTo>
                    <a:cubicBezTo>
                      <a:pt x="1673" y="6021"/>
                      <a:pt x="1771" y="6131"/>
                      <a:pt x="1881" y="6164"/>
                    </a:cubicBezTo>
                    <a:cubicBezTo>
                      <a:pt x="2112" y="6241"/>
                      <a:pt x="2222" y="6428"/>
                      <a:pt x="2343" y="6614"/>
                    </a:cubicBezTo>
                    <a:cubicBezTo>
                      <a:pt x="2409" y="6713"/>
                      <a:pt x="2442" y="6823"/>
                      <a:pt x="2409" y="6944"/>
                    </a:cubicBezTo>
                    <a:cubicBezTo>
                      <a:pt x="2354" y="7131"/>
                      <a:pt x="2409" y="7307"/>
                      <a:pt x="2497" y="7483"/>
                    </a:cubicBezTo>
                    <a:cubicBezTo>
                      <a:pt x="2563" y="7604"/>
                      <a:pt x="2629" y="7725"/>
                      <a:pt x="2695" y="7846"/>
                    </a:cubicBezTo>
                    <a:cubicBezTo>
                      <a:pt x="3234" y="8704"/>
                      <a:pt x="3773" y="9573"/>
                      <a:pt x="4323" y="10441"/>
                    </a:cubicBezTo>
                    <a:cubicBezTo>
                      <a:pt x="4466" y="10672"/>
                      <a:pt x="4631" y="10903"/>
                      <a:pt x="4807" y="11123"/>
                    </a:cubicBezTo>
                    <a:cubicBezTo>
                      <a:pt x="4943" y="11309"/>
                      <a:pt x="5034" y="11398"/>
                      <a:pt x="5149" y="11398"/>
                    </a:cubicBezTo>
                    <a:cubicBezTo>
                      <a:pt x="5237" y="11398"/>
                      <a:pt x="5340" y="11345"/>
                      <a:pt x="5489" y="11244"/>
                    </a:cubicBezTo>
                    <a:cubicBezTo>
                      <a:pt x="5500" y="11233"/>
                      <a:pt x="5511" y="11233"/>
                      <a:pt x="5511" y="11222"/>
                    </a:cubicBezTo>
                    <a:cubicBezTo>
                      <a:pt x="6379" y="10573"/>
                      <a:pt x="7336" y="10079"/>
                      <a:pt x="8293" y="9573"/>
                    </a:cubicBezTo>
                    <a:cubicBezTo>
                      <a:pt x="8524" y="9452"/>
                      <a:pt x="8766" y="9331"/>
                      <a:pt x="9008" y="9210"/>
                    </a:cubicBezTo>
                    <a:cubicBezTo>
                      <a:pt x="9667" y="8891"/>
                      <a:pt x="10316" y="8550"/>
                      <a:pt x="10910" y="8132"/>
                    </a:cubicBezTo>
                    <a:cubicBezTo>
                      <a:pt x="11064" y="8033"/>
                      <a:pt x="11207" y="7901"/>
                      <a:pt x="11361" y="7780"/>
                    </a:cubicBezTo>
                    <a:cubicBezTo>
                      <a:pt x="11328" y="7681"/>
                      <a:pt x="11317" y="7593"/>
                      <a:pt x="11273" y="7505"/>
                    </a:cubicBezTo>
                    <a:cubicBezTo>
                      <a:pt x="11119" y="7197"/>
                      <a:pt x="10954" y="6889"/>
                      <a:pt x="10778" y="6592"/>
                    </a:cubicBezTo>
                    <a:cubicBezTo>
                      <a:pt x="10294" y="5790"/>
                      <a:pt x="9799" y="4987"/>
                      <a:pt x="9294" y="4195"/>
                    </a:cubicBezTo>
                    <a:cubicBezTo>
                      <a:pt x="8513" y="2963"/>
                      <a:pt x="7721" y="1732"/>
                      <a:pt x="6929" y="500"/>
                    </a:cubicBezTo>
                    <a:cubicBezTo>
                      <a:pt x="6874" y="423"/>
                      <a:pt x="6819" y="357"/>
                      <a:pt x="6720" y="335"/>
                    </a:cubicBezTo>
                    <a:cubicBezTo>
                      <a:pt x="6313" y="236"/>
                      <a:pt x="5906" y="126"/>
                      <a:pt x="5511" y="16"/>
                    </a:cubicBezTo>
                    <a:cubicBezTo>
                      <a:pt x="5475" y="6"/>
                      <a:pt x="5441" y="1"/>
                      <a:pt x="54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68" name="Google Shape;2568;p57"/>
              <p:cNvSpPr/>
              <p:nvPr/>
            </p:nvSpPr>
            <p:spPr>
              <a:xfrm>
                <a:off x="-831673" y="-1528988"/>
                <a:ext cx="576800" cy="595190"/>
              </a:xfrm>
              <a:custGeom>
                <a:avLst/>
                <a:gdLst/>
                <a:ahLst/>
                <a:cxnLst/>
                <a:rect l="l" t="t" r="r" b="b"/>
                <a:pathLst>
                  <a:path w="9096" h="9386" extrusionOk="0">
                    <a:moveTo>
                      <a:pt x="5070" y="214"/>
                    </a:moveTo>
                    <a:cubicBezTo>
                      <a:pt x="5136" y="302"/>
                      <a:pt x="5202" y="368"/>
                      <a:pt x="5246" y="445"/>
                    </a:cubicBezTo>
                    <a:cubicBezTo>
                      <a:pt x="5961" y="1600"/>
                      <a:pt x="6687" y="2743"/>
                      <a:pt x="7402" y="3909"/>
                    </a:cubicBezTo>
                    <a:cubicBezTo>
                      <a:pt x="7611" y="4261"/>
                      <a:pt x="7798" y="4646"/>
                      <a:pt x="8007" y="4998"/>
                    </a:cubicBezTo>
                    <a:cubicBezTo>
                      <a:pt x="8215" y="5361"/>
                      <a:pt x="8446" y="5712"/>
                      <a:pt x="8666" y="6064"/>
                    </a:cubicBezTo>
                    <a:cubicBezTo>
                      <a:pt x="8710" y="6130"/>
                      <a:pt x="8754" y="6196"/>
                      <a:pt x="8787" y="6262"/>
                    </a:cubicBezTo>
                    <a:cubicBezTo>
                      <a:pt x="8743" y="6416"/>
                      <a:pt x="8611" y="6460"/>
                      <a:pt x="8512" y="6526"/>
                    </a:cubicBezTo>
                    <a:cubicBezTo>
                      <a:pt x="8062" y="6801"/>
                      <a:pt x="7622" y="7076"/>
                      <a:pt x="7171" y="7340"/>
                    </a:cubicBezTo>
                    <a:cubicBezTo>
                      <a:pt x="6830" y="7549"/>
                      <a:pt x="6489" y="7736"/>
                      <a:pt x="6148" y="7934"/>
                    </a:cubicBezTo>
                    <a:cubicBezTo>
                      <a:pt x="5488" y="8319"/>
                      <a:pt x="4839" y="8693"/>
                      <a:pt x="4191" y="9067"/>
                    </a:cubicBezTo>
                    <a:cubicBezTo>
                      <a:pt x="4158" y="9089"/>
                      <a:pt x="4125" y="9089"/>
                      <a:pt x="4070" y="9111"/>
                    </a:cubicBezTo>
                    <a:cubicBezTo>
                      <a:pt x="4004" y="9045"/>
                      <a:pt x="3927" y="8968"/>
                      <a:pt x="3872" y="8891"/>
                    </a:cubicBezTo>
                    <a:cubicBezTo>
                      <a:pt x="3454" y="8297"/>
                      <a:pt x="3025" y="7725"/>
                      <a:pt x="2629" y="7120"/>
                    </a:cubicBezTo>
                    <a:cubicBezTo>
                      <a:pt x="2068" y="6295"/>
                      <a:pt x="1518" y="5460"/>
                      <a:pt x="1034" y="4591"/>
                    </a:cubicBezTo>
                    <a:cubicBezTo>
                      <a:pt x="814" y="4184"/>
                      <a:pt x="572" y="3777"/>
                      <a:pt x="342" y="3381"/>
                    </a:cubicBezTo>
                    <a:cubicBezTo>
                      <a:pt x="331" y="3348"/>
                      <a:pt x="320" y="3315"/>
                      <a:pt x="309" y="3282"/>
                    </a:cubicBezTo>
                    <a:cubicBezTo>
                      <a:pt x="1430" y="2523"/>
                      <a:pt x="2530" y="1787"/>
                      <a:pt x="3630" y="1061"/>
                    </a:cubicBezTo>
                    <a:cubicBezTo>
                      <a:pt x="4015" y="808"/>
                      <a:pt x="4421" y="566"/>
                      <a:pt x="4817" y="335"/>
                    </a:cubicBezTo>
                    <a:cubicBezTo>
                      <a:pt x="4894" y="280"/>
                      <a:pt x="4971" y="258"/>
                      <a:pt x="5070" y="214"/>
                    </a:cubicBezTo>
                    <a:close/>
                    <a:moveTo>
                      <a:pt x="5041" y="0"/>
                    </a:moveTo>
                    <a:cubicBezTo>
                      <a:pt x="5001" y="0"/>
                      <a:pt x="4959" y="9"/>
                      <a:pt x="4916" y="27"/>
                    </a:cubicBezTo>
                    <a:cubicBezTo>
                      <a:pt x="4861" y="38"/>
                      <a:pt x="4817" y="71"/>
                      <a:pt x="4762" y="104"/>
                    </a:cubicBezTo>
                    <a:cubicBezTo>
                      <a:pt x="4169" y="478"/>
                      <a:pt x="3564" y="852"/>
                      <a:pt x="2970" y="1237"/>
                    </a:cubicBezTo>
                    <a:cubicBezTo>
                      <a:pt x="2244" y="1710"/>
                      <a:pt x="1540" y="2193"/>
                      <a:pt x="825" y="2666"/>
                    </a:cubicBezTo>
                    <a:cubicBezTo>
                      <a:pt x="616" y="2809"/>
                      <a:pt x="385" y="2919"/>
                      <a:pt x="166" y="3051"/>
                    </a:cubicBezTo>
                    <a:cubicBezTo>
                      <a:pt x="111" y="3084"/>
                      <a:pt x="56" y="3139"/>
                      <a:pt x="1" y="3183"/>
                    </a:cubicBezTo>
                    <a:cubicBezTo>
                      <a:pt x="34" y="3260"/>
                      <a:pt x="67" y="3326"/>
                      <a:pt x="100" y="3381"/>
                    </a:cubicBezTo>
                    <a:cubicBezTo>
                      <a:pt x="298" y="3722"/>
                      <a:pt x="484" y="4063"/>
                      <a:pt x="693" y="4404"/>
                    </a:cubicBezTo>
                    <a:cubicBezTo>
                      <a:pt x="1001" y="4932"/>
                      <a:pt x="1298" y="5449"/>
                      <a:pt x="1617" y="5965"/>
                    </a:cubicBezTo>
                    <a:cubicBezTo>
                      <a:pt x="1903" y="6427"/>
                      <a:pt x="2200" y="6889"/>
                      <a:pt x="2508" y="7340"/>
                    </a:cubicBezTo>
                    <a:cubicBezTo>
                      <a:pt x="2915" y="7923"/>
                      <a:pt x="3333" y="8495"/>
                      <a:pt x="3740" y="9067"/>
                    </a:cubicBezTo>
                    <a:cubicBezTo>
                      <a:pt x="3817" y="9177"/>
                      <a:pt x="3927" y="9265"/>
                      <a:pt x="4026" y="9386"/>
                    </a:cubicBezTo>
                    <a:lnTo>
                      <a:pt x="4026" y="9375"/>
                    </a:lnTo>
                    <a:cubicBezTo>
                      <a:pt x="4114" y="9342"/>
                      <a:pt x="4158" y="9331"/>
                      <a:pt x="4202" y="9309"/>
                    </a:cubicBezTo>
                    <a:cubicBezTo>
                      <a:pt x="4872" y="8924"/>
                      <a:pt x="5543" y="8528"/>
                      <a:pt x="6214" y="8132"/>
                    </a:cubicBezTo>
                    <a:cubicBezTo>
                      <a:pt x="6588" y="7923"/>
                      <a:pt x="6962" y="7714"/>
                      <a:pt x="7325" y="7494"/>
                    </a:cubicBezTo>
                    <a:cubicBezTo>
                      <a:pt x="7820" y="7197"/>
                      <a:pt x="8303" y="6900"/>
                      <a:pt x="8776" y="6592"/>
                    </a:cubicBezTo>
                    <a:cubicBezTo>
                      <a:pt x="9084" y="6394"/>
                      <a:pt x="9095" y="6306"/>
                      <a:pt x="8886" y="6009"/>
                    </a:cubicBezTo>
                    <a:cubicBezTo>
                      <a:pt x="8545" y="5548"/>
                      <a:pt x="8259" y="5053"/>
                      <a:pt x="7996" y="4547"/>
                    </a:cubicBezTo>
                    <a:cubicBezTo>
                      <a:pt x="7611" y="3810"/>
                      <a:pt x="7171" y="3095"/>
                      <a:pt x="6731" y="2391"/>
                    </a:cubicBezTo>
                    <a:cubicBezTo>
                      <a:pt x="6302" y="1688"/>
                      <a:pt x="5851" y="995"/>
                      <a:pt x="5411" y="302"/>
                    </a:cubicBezTo>
                    <a:cubicBezTo>
                      <a:pt x="5367" y="236"/>
                      <a:pt x="5323" y="159"/>
                      <a:pt x="5268" y="104"/>
                    </a:cubicBezTo>
                    <a:cubicBezTo>
                      <a:pt x="5201" y="37"/>
                      <a:pt x="5125" y="0"/>
                      <a:pt x="50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69" name="Google Shape;2569;p57"/>
              <p:cNvSpPr/>
              <p:nvPr/>
            </p:nvSpPr>
            <p:spPr>
              <a:xfrm>
                <a:off x="-795401" y="-1490877"/>
                <a:ext cx="337608" cy="267347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4216" extrusionOk="0">
                    <a:moveTo>
                      <a:pt x="4366" y="251"/>
                    </a:moveTo>
                    <a:cubicBezTo>
                      <a:pt x="4608" y="449"/>
                      <a:pt x="4927" y="966"/>
                      <a:pt x="5059" y="1394"/>
                    </a:cubicBezTo>
                    <a:cubicBezTo>
                      <a:pt x="4982" y="1449"/>
                      <a:pt x="4916" y="1504"/>
                      <a:pt x="4850" y="1537"/>
                    </a:cubicBezTo>
                    <a:cubicBezTo>
                      <a:pt x="3783" y="2230"/>
                      <a:pt x="2706" y="2923"/>
                      <a:pt x="1639" y="3605"/>
                    </a:cubicBezTo>
                    <a:cubicBezTo>
                      <a:pt x="1496" y="3693"/>
                      <a:pt x="1364" y="3781"/>
                      <a:pt x="1221" y="3858"/>
                    </a:cubicBezTo>
                    <a:cubicBezTo>
                      <a:pt x="1133" y="3902"/>
                      <a:pt x="1034" y="3946"/>
                      <a:pt x="924" y="3990"/>
                    </a:cubicBezTo>
                    <a:cubicBezTo>
                      <a:pt x="803" y="3781"/>
                      <a:pt x="704" y="3594"/>
                      <a:pt x="594" y="3407"/>
                    </a:cubicBezTo>
                    <a:cubicBezTo>
                      <a:pt x="484" y="3220"/>
                      <a:pt x="374" y="3033"/>
                      <a:pt x="264" y="2857"/>
                    </a:cubicBezTo>
                    <a:cubicBezTo>
                      <a:pt x="330" y="2692"/>
                      <a:pt x="462" y="2626"/>
                      <a:pt x="583" y="2560"/>
                    </a:cubicBezTo>
                    <a:cubicBezTo>
                      <a:pt x="1056" y="2274"/>
                      <a:pt x="1529" y="1977"/>
                      <a:pt x="2013" y="1702"/>
                    </a:cubicBezTo>
                    <a:cubicBezTo>
                      <a:pt x="2772" y="1273"/>
                      <a:pt x="3531" y="823"/>
                      <a:pt x="4245" y="306"/>
                    </a:cubicBezTo>
                    <a:cubicBezTo>
                      <a:pt x="4289" y="284"/>
                      <a:pt x="4333" y="273"/>
                      <a:pt x="4366" y="251"/>
                    </a:cubicBezTo>
                    <a:close/>
                    <a:moveTo>
                      <a:pt x="4409" y="1"/>
                    </a:moveTo>
                    <a:cubicBezTo>
                      <a:pt x="4361" y="1"/>
                      <a:pt x="4307" y="19"/>
                      <a:pt x="4245" y="53"/>
                    </a:cubicBezTo>
                    <a:cubicBezTo>
                      <a:pt x="4190" y="86"/>
                      <a:pt x="4146" y="119"/>
                      <a:pt x="4102" y="152"/>
                    </a:cubicBezTo>
                    <a:cubicBezTo>
                      <a:pt x="3520" y="592"/>
                      <a:pt x="2882" y="955"/>
                      <a:pt x="2244" y="1306"/>
                    </a:cubicBezTo>
                    <a:cubicBezTo>
                      <a:pt x="1661" y="1658"/>
                      <a:pt x="1078" y="2010"/>
                      <a:pt x="495" y="2362"/>
                    </a:cubicBezTo>
                    <a:cubicBezTo>
                      <a:pt x="352" y="2450"/>
                      <a:pt x="220" y="2549"/>
                      <a:pt x="99" y="2648"/>
                    </a:cubicBezTo>
                    <a:cubicBezTo>
                      <a:pt x="0" y="2736"/>
                      <a:pt x="0" y="2813"/>
                      <a:pt x="55" y="2934"/>
                    </a:cubicBezTo>
                    <a:cubicBezTo>
                      <a:pt x="77" y="2967"/>
                      <a:pt x="99" y="2989"/>
                      <a:pt x="110" y="3022"/>
                    </a:cubicBezTo>
                    <a:cubicBezTo>
                      <a:pt x="308" y="3363"/>
                      <a:pt x="495" y="3704"/>
                      <a:pt x="693" y="4045"/>
                    </a:cubicBezTo>
                    <a:cubicBezTo>
                      <a:pt x="752" y="4162"/>
                      <a:pt x="806" y="4216"/>
                      <a:pt x="884" y="4216"/>
                    </a:cubicBezTo>
                    <a:cubicBezTo>
                      <a:pt x="923" y="4216"/>
                      <a:pt x="968" y="4202"/>
                      <a:pt x="1023" y="4177"/>
                    </a:cubicBezTo>
                    <a:cubicBezTo>
                      <a:pt x="1210" y="4100"/>
                      <a:pt x="1386" y="4012"/>
                      <a:pt x="1551" y="3902"/>
                    </a:cubicBezTo>
                    <a:cubicBezTo>
                      <a:pt x="2706" y="3165"/>
                      <a:pt x="3871" y="2428"/>
                      <a:pt x="5026" y="1680"/>
                    </a:cubicBezTo>
                    <a:cubicBezTo>
                      <a:pt x="5048" y="1669"/>
                      <a:pt x="5070" y="1658"/>
                      <a:pt x="5081" y="1636"/>
                    </a:cubicBezTo>
                    <a:cubicBezTo>
                      <a:pt x="5290" y="1493"/>
                      <a:pt x="5323" y="1427"/>
                      <a:pt x="5235" y="1208"/>
                    </a:cubicBezTo>
                    <a:cubicBezTo>
                      <a:pt x="5070" y="812"/>
                      <a:pt x="4839" y="449"/>
                      <a:pt x="4575" y="108"/>
                    </a:cubicBezTo>
                    <a:cubicBezTo>
                      <a:pt x="4525" y="33"/>
                      <a:pt x="4472" y="1"/>
                      <a:pt x="44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70" name="Google Shape;2570;p57"/>
              <p:cNvSpPr/>
              <p:nvPr/>
            </p:nvSpPr>
            <p:spPr>
              <a:xfrm>
                <a:off x="-605734" y="-1186814"/>
                <a:ext cx="305521" cy="212432"/>
              </a:xfrm>
              <a:custGeom>
                <a:avLst/>
                <a:gdLst/>
                <a:ahLst/>
                <a:cxnLst/>
                <a:rect l="l" t="t" r="r" b="b"/>
                <a:pathLst>
                  <a:path w="4818" h="3350" extrusionOk="0">
                    <a:moveTo>
                      <a:pt x="4279" y="239"/>
                    </a:moveTo>
                    <a:cubicBezTo>
                      <a:pt x="4444" y="382"/>
                      <a:pt x="4477" y="580"/>
                      <a:pt x="4575" y="778"/>
                    </a:cubicBezTo>
                    <a:cubicBezTo>
                      <a:pt x="4499" y="833"/>
                      <a:pt x="4455" y="877"/>
                      <a:pt x="4411" y="899"/>
                    </a:cubicBezTo>
                    <a:cubicBezTo>
                      <a:pt x="3168" y="1636"/>
                      <a:pt x="1903" y="2318"/>
                      <a:pt x="704" y="3099"/>
                    </a:cubicBezTo>
                    <a:cubicBezTo>
                      <a:pt x="693" y="3104"/>
                      <a:pt x="682" y="3104"/>
                      <a:pt x="669" y="3104"/>
                    </a:cubicBezTo>
                    <a:cubicBezTo>
                      <a:pt x="655" y="3104"/>
                      <a:pt x="639" y="3104"/>
                      <a:pt x="617" y="3110"/>
                    </a:cubicBezTo>
                    <a:cubicBezTo>
                      <a:pt x="573" y="3055"/>
                      <a:pt x="507" y="3000"/>
                      <a:pt x="463" y="2945"/>
                    </a:cubicBezTo>
                    <a:cubicBezTo>
                      <a:pt x="386" y="2824"/>
                      <a:pt x="276" y="2725"/>
                      <a:pt x="243" y="2571"/>
                    </a:cubicBezTo>
                    <a:cubicBezTo>
                      <a:pt x="287" y="2516"/>
                      <a:pt x="342" y="2461"/>
                      <a:pt x="408" y="2417"/>
                    </a:cubicBezTo>
                    <a:cubicBezTo>
                      <a:pt x="1309" y="1856"/>
                      <a:pt x="2211" y="1284"/>
                      <a:pt x="3157" y="789"/>
                    </a:cubicBezTo>
                    <a:cubicBezTo>
                      <a:pt x="3421" y="646"/>
                      <a:pt x="3696" y="514"/>
                      <a:pt x="3960" y="382"/>
                    </a:cubicBezTo>
                    <a:cubicBezTo>
                      <a:pt x="4059" y="327"/>
                      <a:pt x="4169" y="283"/>
                      <a:pt x="4279" y="239"/>
                    </a:cubicBezTo>
                    <a:close/>
                    <a:moveTo>
                      <a:pt x="4320" y="1"/>
                    </a:moveTo>
                    <a:cubicBezTo>
                      <a:pt x="4264" y="1"/>
                      <a:pt x="4201" y="23"/>
                      <a:pt x="4125" y="64"/>
                    </a:cubicBezTo>
                    <a:cubicBezTo>
                      <a:pt x="3740" y="261"/>
                      <a:pt x="3355" y="437"/>
                      <a:pt x="2981" y="646"/>
                    </a:cubicBezTo>
                    <a:cubicBezTo>
                      <a:pt x="2079" y="1119"/>
                      <a:pt x="1210" y="1669"/>
                      <a:pt x="353" y="2197"/>
                    </a:cubicBezTo>
                    <a:cubicBezTo>
                      <a:pt x="265" y="2252"/>
                      <a:pt x="177" y="2318"/>
                      <a:pt x="100" y="2384"/>
                    </a:cubicBezTo>
                    <a:cubicBezTo>
                      <a:pt x="34" y="2439"/>
                      <a:pt x="1" y="2516"/>
                      <a:pt x="34" y="2604"/>
                    </a:cubicBezTo>
                    <a:cubicBezTo>
                      <a:pt x="56" y="2681"/>
                      <a:pt x="78" y="2758"/>
                      <a:pt x="122" y="2824"/>
                    </a:cubicBezTo>
                    <a:cubicBezTo>
                      <a:pt x="199" y="2956"/>
                      <a:pt x="287" y="3077"/>
                      <a:pt x="386" y="3187"/>
                    </a:cubicBezTo>
                    <a:cubicBezTo>
                      <a:pt x="470" y="3297"/>
                      <a:pt x="535" y="3350"/>
                      <a:pt x="617" y="3350"/>
                    </a:cubicBezTo>
                    <a:cubicBezTo>
                      <a:pt x="674" y="3350"/>
                      <a:pt x="740" y="3324"/>
                      <a:pt x="825" y="3275"/>
                    </a:cubicBezTo>
                    <a:cubicBezTo>
                      <a:pt x="902" y="3231"/>
                      <a:pt x="968" y="3187"/>
                      <a:pt x="1034" y="3143"/>
                    </a:cubicBezTo>
                    <a:cubicBezTo>
                      <a:pt x="1595" y="2802"/>
                      <a:pt x="2156" y="2450"/>
                      <a:pt x="2717" y="2098"/>
                    </a:cubicBezTo>
                    <a:lnTo>
                      <a:pt x="2717" y="2109"/>
                    </a:lnTo>
                    <a:cubicBezTo>
                      <a:pt x="2959" y="1966"/>
                      <a:pt x="3201" y="1834"/>
                      <a:pt x="3443" y="1702"/>
                    </a:cubicBezTo>
                    <a:cubicBezTo>
                      <a:pt x="3828" y="1482"/>
                      <a:pt x="4213" y="1262"/>
                      <a:pt x="4586" y="1031"/>
                    </a:cubicBezTo>
                    <a:cubicBezTo>
                      <a:pt x="4806" y="899"/>
                      <a:pt x="4817" y="811"/>
                      <a:pt x="4718" y="569"/>
                    </a:cubicBezTo>
                    <a:cubicBezTo>
                      <a:pt x="4674" y="459"/>
                      <a:pt x="4619" y="338"/>
                      <a:pt x="4564" y="228"/>
                    </a:cubicBezTo>
                    <a:cubicBezTo>
                      <a:pt x="4488" y="68"/>
                      <a:pt x="4416" y="1"/>
                      <a:pt x="4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571" name="Google Shape;2571;p57"/>
            <p:cNvGrpSpPr/>
            <p:nvPr/>
          </p:nvGrpSpPr>
          <p:grpSpPr>
            <a:xfrm rot="-2389171" flipH="1">
              <a:off x="827048" y="705191"/>
              <a:ext cx="812825" cy="815472"/>
              <a:chOff x="-918865" y="-1588977"/>
              <a:chExt cx="720429" cy="722776"/>
            </a:xfrm>
          </p:grpSpPr>
          <p:sp>
            <p:nvSpPr>
              <p:cNvPr id="2572" name="Google Shape;2572;p57"/>
              <p:cNvSpPr/>
              <p:nvPr/>
            </p:nvSpPr>
            <p:spPr>
              <a:xfrm>
                <a:off x="-902822" y="-1576104"/>
                <a:ext cx="688406" cy="695318"/>
              </a:xfrm>
              <a:custGeom>
                <a:avLst/>
                <a:gdLst/>
                <a:ahLst/>
                <a:cxnLst/>
                <a:rect l="l" t="t" r="r" b="b"/>
                <a:pathLst>
                  <a:path w="10856" h="10965" extrusionOk="0">
                    <a:moveTo>
                      <a:pt x="6163" y="748"/>
                    </a:moveTo>
                    <a:cubicBezTo>
                      <a:pt x="6246" y="748"/>
                      <a:pt x="6323" y="780"/>
                      <a:pt x="6390" y="847"/>
                    </a:cubicBezTo>
                    <a:cubicBezTo>
                      <a:pt x="6445" y="913"/>
                      <a:pt x="6489" y="979"/>
                      <a:pt x="6533" y="1045"/>
                    </a:cubicBezTo>
                    <a:cubicBezTo>
                      <a:pt x="6973" y="1738"/>
                      <a:pt x="7424" y="2431"/>
                      <a:pt x="7853" y="3134"/>
                    </a:cubicBezTo>
                    <a:cubicBezTo>
                      <a:pt x="8293" y="3849"/>
                      <a:pt x="8733" y="4553"/>
                      <a:pt x="9118" y="5301"/>
                    </a:cubicBezTo>
                    <a:cubicBezTo>
                      <a:pt x="9381" y="5807"/>
                      <a:pt x="9667" y="6291"/>
                      <a:pt x="10008" y="6752"/>
                    </a:cubicBezTo>
                    <a:cubicBezTo>
                      <a:pt x="10228" y="7049"/>
                      <a:pt x="10206" y="7137"/>
                      <a:pt x="9898" y="7346"/>
                    </a:cubicBezTo>
                    <a:cubicBezTo>
                      <a:pt x="9425" y="7654"/>
                      <a:pt x="8942" y="7940"/>
                      <a:pt x="8447" y="8237"/>
                    </a:cubicBezTo>
                    <a:cubicBezTo>
                      <a:pt x="8084" y="8457"/>
                      <a:pt x="7710" y="8666"/>
                      <a:pt x="7336" y="8886"/>
                    </a:cubicBezTo>
                    <a:cubicBezTo>
                      <a:pt x="6665" y="9271"/>
                      <a:pt x="5994" y="9667"/>
                      <a:pt x="5324" y="10063"/>
                    </a:cubicBezTo>
                    <a:cubicBezTo>
                      <a:pt x="5291" y="10085"/>
                      <a:pt x="5236" y="10096"/>
                      <a:pt x="5148" y="10129"/>
                    </a:cubicBezTo>
                    <a:cubicBezTo>
                      <a:pt x="5049" y="10019"/>
                      <a:pt x="4939" y="9920"/>
                      <a:pt x="4862" y="9810"/>
                    </a:cubicBezTo>
                    <a:cubicBezTo>
                      <a:pt x="4444" y="9238"/>
                      <a:pt x="4037" y="8666"/>
                      <a:pt x="3630" y="8083"/>
                    </a:cubicBezTo>
                    <a:cubicBezTo>
                      <a:pt x="3322" y="7632"/>
                      <a:pt x="3025" y="7170"/>
                      <a:pt x="2739" y="6708"/>
                    </a:cubicBezTo>
                    <a:cubicBezTo>
                      <a:pt x="2420" y="6203"/>
                      <a:pt x="2123" y="5675"/>
                      <a:pt x="1815" y="5158"/>
                    </a:cubicBezTo>
                    <a:cubicBezTo>
                      <a:pt x="1617" y="4817"/>
                      <a:pt x="1420" y="4476"/>
                      <a:pt x="1222" y="4135"/>
                    </a:cubicBezTo>
                    <a:cubicBezTo>
                      <a:pt x="1189" y="4069"/>
                      <a:pt x="1156" y="4014"/>
                      <a:pt x="1123" y="3937"/>
                    </a:cubicBezTo>
                    <a:cubicBezTo>
                      <a:pt x="1189" y="3882"/>
                      <a:pt x="1233" y="3838"/>
                      <a:pt x="1288" y="3805"/>
                    </a:cubicBezTo>
                    <a:cubicBezTo>
                      <a:pt x="1507" y="3673"/>
                      <a:pt x="1738" y="3563"/>
                      <a:pt x="1947" y="3420"/>
                    </a:cubicBezTo>
                    <a:cubicBezTo>
                      <a:pt x="2662" y="2947"/>
                      <a:pt x="3366" y="2453"/>
                      <a:pt x="4092" y="1980"/>
                    </a:cubicBezTo>
                    <a:cubicBezTo>
                      <a:pt x="4686" y="1595"/>
                      <a:pt x="5291" y="1232"/>
                      <a:pt x="5884" y="847"/>
                    </a:cubicBezTo>
                    <a:cubicBezTo>
                      <a:pt x="5939" y="825"/>
                      <a:pt x="5983" y="792"/>
                      <a:pt x="6038" y="770"/>
                    </a:cubicBezTo>
                    <a:cubicBezTo>
                      <a:pt x="6081" y="756"/>
                      <a:pt x="6123" y="748"/>
                      <a:pt x="6163" y="748"/>
                    </a:cubicBezTo>
                    <a:close/>
                    <a:moveTo>
                      <a:pt x="5170" y="0"/>
                    </a:moveTo>
                    <a:cubicBezTo>
                      <a:pt x="4818" y="198"/>
                      <a:pt x="4510" y="363"/>
                      <a:pt x="4213" y="539"/>
                    </a:cubicBezTo>
                    <a:cubicBezTo>
                      <a:pt x="3982" y="671"/>
                      <a:pt x="3751" y="803"/>
                      <a:pt x="3520" y="946"/>
                    </a:cubicBezTo>
                    <a:cubicBezTo>
                      <a:pt x="2794" y="1397"/>
                      <a:pt x="2068" y="1859"/>
                      <a:pt x="1343" y="2310"/>
                    </a:cubicBezTo>
                    <a:cubicBezTo>
                      <a:pt x="1255" y="2365"/>
                      <a:pt x="1156" y="2409"/>
                      <a:pt x="1068" y="2464"/>
                    </a:cubicBezTo>
                    <a:cubicBezTo>
                      <a:pt x="771" y="2639"/>
                      <a:pt x="463" y="2804"/>
                      <a:pt x="166" y="2991"/>
                    </a:cubicBezTo>
                    <a:cubicBezTo>
                      <a:pt x="111" y="3035"/>
                      <a:pt x="56" y="3101"/>
                      <a:pt x="1" y="3167"/>
                    </a:cubicBezTo>
                    <a:cubicBezTo>
                      <a:pt x="78" y="3376"/>
                      <a:pt x="166" y="3563"/>
                      <a:pt x="287" y="3728"/>
                    </a:cubicBezTo>
                    <a:cubicBezTo>
                      <a:pt x="683" y="4344"/>
                      <a:pt x="1090" y="4949"/>
                      <a:pt x="1496" y="5554"/>
                    </a:cubicBezTo>
                    <a:cubicBezTo>
                      <a:pt x="1573" y="5675"/>
                      <a:pt x="1672" y="5774"/>
                      <a:pt x="1804" y="5818"/>
                    </a:cubicBezTo>
                    <a:cubicBezTo>
                      <a:pt x="1958" y="5862"/>
                      <a:pt x="2068" y="5972"/>
                      <a:pt x="2145" y="6104"/>
                    </a:cubicBezTo>
                    <a:cubicBezTo>
                      <a:pt x="2189" y="6192"/>
                      <a:pt x="2233" y="6269"/>
                      <a:pt x="2288" y="6346"/>
                    </a:cubicBezTo>
                    <a:cubicBezTo>
                      <a:pt x="2376" y="6466"/>
                      <a:pt x="2409" y="6598"/>
                      <a:pt x="2365" y="6741"/>
                    </a:cubicBezTo>
                    <a:cubicBezTo>
                      <a:pt x="2321" y="6906"/>
                      <a:pt x="2365" y="7060"/>
                      <a:pt x="2442" y="7203"/>
                    </a:cubicBezTo>
                    <a:cubicBezTo>
                      <a:pt x="2464" y="7258"/>
                      <a:pt x="2497" y="7313"/>
                      <a:pt x="2519" y="7357"/>
                    </a:cubicBezTo>
                    <a:cubicBezTo>
                      <a:pt x="3124" y="8402"/>
                      <a:pt x="3773" y="9425"/>
                      <a:pt x="4444" y="10425"/>
                    </a:cubicBezTo>
                    <a:cubicBezTo>
                      <a:pt x="4576" y="10612"/>
                      <a:pt x="4697" y="10799"/>
                      <a:pt x="4862" y="10964"/>
                    </a:cubicBezTo>
                    <a:cubicBezTo>
                      <a:pt x="5016" y="10942"/>
                      <a:pt x="5115" y="10854"/>
                      <a:pt x="5214" y="10788"/>
                    </a:cubicBezTo>
                    <a:cubicBezTo>
                      <a:pt x="5642" y="10513"/>
                      <a:pt x="6060" y="10216"/>
                      <a:pt x="6500" y="9964"/>
                    </a:cubicBezTo>
                    <a:cubicBezTo>
                      <a:pt x="7446" y="9414"/>
                      <a:pt x="8425" y="8941"/>
                      <a:pt x="9392" y="8435"/>
                    </a:cubicBezTo>
                    <a:cubicBezTo>
                      <a:pt x="9799" y="8237"/>
                      <a:pt x="10173" y="7984"/>
                      <a:pt x="10558" y="7742"/>
                    </a:cubicBezTo>
                    <a:cubicBezTo>
                      <a:pt x="10668" y="7676"/>
                      <a:pt x="10789" y="7599"/>
                      <a:pt x="10855" y="7445"/>
                    </a:cubicBezTo>
                    <a:cubicBezTo>
                      <a:pt x="10789" y="7291"/>
                      <a:pt x="10712" y="7137"/>
                      <a:pt x="10624" y="6983"/>
                    </a:cubicBezTo>
                    <a:cubicBezTo>
                      <a:pt x="10283" y="6411"/>
                      <a:pt x="9953" y="5829"/>
                      <a:pt x="9590" y="5257"/>
                    </a:cubicBezTo>
                    <a:cubicBezTo>
                      <a:pt x="8579" y="3662"/>
                      <a:pt x="7556" y="2079"/>
                      <a:pt x="6533" y="484"/>
                    </a:cubicBezTo>
                    <a:cubicBezTo>
                      <a:pt x="6478" y="385"/>
                      <a:pt x="6401" y="330"/>
                      <a:pt x="6291" y="308"/>
                    </a:cubicBezTo>
                    <a:cubicBezTo>
                      <a:pt x="5917" y="198"/>
                      <a:pt x="5532" y="99"/>
                      <a:pt x="517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73" name="Google Shape;2573;p57"/>
              <p:cNvSpPr/>
              <p:nvPr/>
            </p:nvSpPr>
            <p:spPr>
              <a:xfrm>
                <a:off x="-812142" y="-1515482"/>
                <a:ext cx="537738" cy="564244"/>
              </a:xfrm>
              <a:custGeom>
                <a:avLst/>
                <a:gdLst/>
                <a:ahLst/>
                <a:cxnLst/>
                <a:rect l="l" t="t" r="r" b="b"/>
                <a:pathLst>
                  <a:path w="8480" h="8898" extrusionOk="0">
                    <a:moveTo>
                      <a:pt x="4671" y="384"/>
                    </a:moveTo>
                    <a:cubicBezTo>
                      <a:pt x="4736" y="384"/>
                      <a:pt x="4793" y="420"/>
                      <a:pt x="4850" y="496"/>
                    </a:cubicBezTo>
                    <a:cubicBezTo>
                      <a:pt x="5103" y="837"/>
                      <a:pt x="5334" y="1200"/>
                      <a:pt x="5499" y="1596"/>
                    </a:cubicBezTo>
                    <a:cubicBezTo>
                      <a:pt x="5587" y="1826"/>
                      <a:pt x="5554" y="1881"/>
                      <a:pt x="5356" y="2024"/>
                    </a:cubicBezTo>
                    <a:cubicBezTo>
                      <a:pt x="5334" y="2046"/>
                      <a:pt x="5312" y="2057"/>
                      <a:pt x="5290" y="2068"/>
                    </a:cubicBezTo>
                    <a:cubicBezTo>
                      <a:pt x="4135" y="2805"/>
                      <a:pt x="2970" y="3553"/>
                      <a:pt x="1815" y="4290"/>
                    </a:cubicBezTo>
                    <a:cubicBezTo>
                      <a:pt x="1650" y="4400"/>
                      <a:pt x="1474" y="4488"/>
                      <a:pt x="1287" y="4565"/>
                    </a:cubicBezTo>
                    <a:cubicBezTo>
                      <a:pt x="1232" y="4590"/>
                      <a:pt x="1188" y="4604"/>
                      <a:pt x="1150" y="4604"/>
                    </a:cubicBezTo>
                    <a:cubicBezTo>
                      <a:pt x="1075" y="4604"/>
                      <a:pt x="1023" y="4550"/>
                      <a:pt x="957" y="4433"/>
                    </a:cubicBezTo>
                    <a:cubicBezTo>
                      <a:pt x="770" y="4092"/>
                      <a:pt x="572" y="3751"/>
                      <a:pt x="374" y="3410"/>
                    </a:cubicBezTo>
                    <a:cubicBezTo>
                      <a:pt x="363" y="3377"/>
                      <a:pt x="341" y="3355"/>
                      <a:pt x="319" y="3322"/>
                    </a:cubicBezTo>
                    <a:cubicBezTo>
                      <a:pt x="264" y="3201"/>
                      <a:pt x="264" y="3124"/>
                      <a:pt x="363" y="3036"/>
                    </a:cubicBezTo>
                    <a:cubicBezTo>
                      <a:pt x="484" y="2937"/>
                      <a:pt x="616" y="2838"/>
                      <a:pt x="759" y="2750"/>
                    </a:cubicBezTo>
                    <a:cubicBezTo>
                      <a:pt x="1342" y="2398"/>
                      <a:pt x="1925" y="2046"/>
                      <a:pt x="2508" y="1694"/>
                    </a:cubicBezTo>
                    <a:lnTo>
                      <a:pt x="2519" y="1694"/>
                    </a:lnTo>
                    <a:cubicBezTo>
                      <a:pt x="3146" y="1332"/>
                      <a:pt x="3784" y="980"/>
                      <a:pt x="4366" y="540"/>
                    </a:cubicBezTo>
                    <a:cubicBezTo>
                      <a:pt x="4410" y="507"/>
                      <a:pt x="4454" y="463"/>
                      <a:pt x="4509" y="441"/>
                    </a:cubicBezTo>
                    <a:cubicBezTo>
                      <a:pt x="4570" y="403"/>
                      <a:pt x="4623" y="384"/>
                      <a:pt x="4671" y="384"/>
                    </a:cubicBezTo>
                    <a:close/>
                    <a:moveTo>
                      <a:pt x="7575" y="5186"/>
                    </a:moveTo>
                    <a:cubicBezTo>
                      <a:pt x="7673" y="5186"/>
                      <a:pt x="7742" y="5256"/>
                      <a:pt x="7819" y="5411"/>
                    </a:cubicBezTo>
                    <a:cubicBezTo>
                      <a:pt x="7874" y="5521"/>
                      <a:pt x="7929" y="5642"/>
                      <a:pt x="7973" y="5752"/>
                    </a:cubicBezTo>
                    <a:cubicBezTo>
                      <a:pt x="8083" y="5994"/>
                      <a:pt x="8061" y="6082"/>
                      <a:pt x="7841" y="6214"/>
                    </a:cubicBezTo>
                    <a:cubicBezTo>
                      <a:pt x="7468" y="6445"/>
                      <a:pt x="7083" y="6665"/>
                      <a:pt x="6698" y="6885"/>
                    </a:cubicBezTo>
                    <a:cubicBezTo>
                      <a:pt x="6467" y="7028"/>
                      <a:pt x="6214" y="7160"/>
                      <a:pt x="5972" y="7292"/>
                    </a:cubicBezTo>
                    <a:lnTo>
                      <a:pt x="5972" y="7281"/>
                    </a:lnTo>
                    <a:cubicBezTo>
                      <a:pt x="5411" y="7633"/>
                      <a:pt x="4850" y="7985"/>
                      <a:pt x="4289" y="8326"/>
                    </a:cubicBezTo>
                    <a:cubicBezTo>
                      <a:pt x="4223" y="8370"/>
                      <a:pt x="4157" y="8414"/>
                      <a:pt x="4080" y="8458"/>
                    </a:cubicBezTo>
                    <a:cubicBezTo>
                      <a:pt x="3995" y="8507"/>
                      <a:pt x="3929" y="8533"/>
                      <a:pt x="3872" y="8533"/>
                    </a:cubicBezTo>
                    <a:cubicBezTo>
                      <a:pt x="3790" y="8533"/>
                      <a:pt x="3725" y="8480"/>
                      <a:pt x="3641" y="8370"/>
                    </a:cubicBezTo>
                    <a:cubicBezTo>
                      <a:pt x="3553" y="8260"/>
                      <a:pt x="3454" y="8139"/>
                      <a:pt x="3377" y="8007"/>
                    </a:cubicBezTo>
                    <a:cubicBezTo>
                      <a:pt x="3333" y="7941"/>
                      <a:pt x="3311" y="7864"/>
                      <a:pt x="3289" y="7787"/>
                    </a:cubicBezTo>
                    <a:cubicBezTo>
                      <a:pt x="3256" y="7699"/>
                      <a:pt x="3289" y="7622"/>
                      <a:pt x="3355" y="7567"/>
                    </a:cubicBezTo>
                    <a:cubicBezTo>
                      <a:pt x="3432" y="7501"/>
                      <a:pt x="3520" y="7435"/>
                      <a:pt x="3608" y="7380"/>
                    </a:cubicBezTo>
                    <a:cubicBezTo>
                      <a:pt x="4476" y="6852"/>
                      <a:pt x="5334" y="6302"/>
                      <a:pt x="6236" y="5829"/>
                    </a:cubicBezTo>
                    <a:cubicBezTo>
                      <a:pt x="6610" y="5631"/>
                      <a:pt x="6995" y="5444"/>
                      <a:pt x="7380" y="5247"/>
                    </a:cubicBezTo>
                    <a:cubicBezTo>
                      <a:pt x="7458" y="5207"/>
                      <a:pt x="7521" y="5186"/>
                      <a:pt x="7575" y="5186"/>
                    </a:cubicBezTo>
                    <a:close/>
                    <a:moveTo>
                      <a:pt x="4762" y="1"/>
                    </a:moveTo>
                    <a:cubicBezTo>
                      <a:pt x="4663" y="45"/>
                      <a:pt x="4586" y="67"/>
                      <a:pt x="4509" y="111"/>
                    </a:cubicBezTo>
                    <a:cubicBezTo>
                      <a:pt x="4113" y="353"/>
                      <a:pt x="3707" y="595"/>
                      <a:pt x="3322" y="848"/>
                    </a:cubicBezTo>
                    <a:cubicBezTo>
                      <a:pt x="2223" y="1573"/>
                      <a:pt x="1124" y="2309"/>
                      <a:pt x="3" y="3067"/>
                    </a:cubicBezTo>
                    <a:lnTo>
                      <a:pt x="3" y="3067"/>
                    </a:lnTo>
                    <a:cubicBezTo>
                      <a:pt x="2" y="3064"/>
                      <a:pt x="1" y="3061"/>
                      <a:pt x="1" y="3058"/>
                    </a:cubicBezTo>
                    <a:lnTo>
                      <a:pt x="1" y="3069"/>
                    </a:lnTo>
                    <a:cubicBezTo>
                      <a:pt x="1" y="3069"/>
                      <a:pt x="2" y="3068"/>
                      <a:pt x="3" y="3067"/>
                    </a:cubicBezTo>
                    <a:lnTo>
                      <a:pt x="3" y="3067"/>
                    </a:lnTo>
                    <a:cubicBezTo>
                      <a:pt x="13" y="3107"/>
                      <a:pt x="23" y="3137"/>
                      <a:pt x="34" y="3157"/>
                    </a:cubicBezTo>
                    <a:cubicBezTo>
                      <a:pt x="264" y="3564"/>
                      <a:pt x="506" y="3971"/>
                      <a:pt x="726" y="4367"/>
                    </a:cubicBezTo>
                    <a:cubicBezTo>
                      <a:pt x="1210" y="5247"/>
                      <a:pt x="1760" y="6082"/>
                      <a:pt x="2321" y="6907"/>
                    </a:cubicBezTo>
                    <a:cubicBezTo>
                      <a:pt x="2717" y="7501"/>
                      <a:pt x="3146" y="8084"/>
                      <a:pt x="3564" y="8667"/>
                    </a:cubicBezTo>
                    <a:cubicBezTo>
                      <a:pt x="3619" y="8755"/>
                      <a:pt x="3696" y="8821"/>
                      <a:pt x="3762" y="8898"/>
                    </a:cubicBezTo>
                    <a:cubicBezTo>
                      <a:pt x="3817" y="8876"/>
                      <a:pt x="3850" y="8876"/>
                      <a:pt x="3883" y="8854"/>
                    </a:cubicBezTo>
                    <a:cubicBezTo>
                      <a:pt x="4531" y="8480"/>
                      <a:pt x="5180" y="8095"/>
                      <a:pt x="5840" y="7721"/>
                    </a:cubicBezTo>
                    <a:cubicBezTo>
                      <a:pt x="6181" y="7523"/>
                      <a:pt x="6522" y="7325"/>
                      <a:pt x="6863" y="7127"/>
                    </a:cubicBezTo>
                    <a:cubicBezTo>
                      <a:pt x="7314" y="6863"/>
                      <a:pt x="7754" y="6588"/>
                      <a:pt x="8204" y="6313"/>
                    </a:cubicBezTo>
                    <a:cubicBezTo>
                      <a:pt x="8303" y="6247"/>
                      <a:pt x="8435" y="6203"/>
                      <a:pt x="8479" y="6038"/>
                    </a:cubicBezTo>
                    <a:cubicBezTo>
                      <a:pt x="8446" y="5983"/>
                      <a:pt x="8402" y="5917"/>
                      <a:pt x="8358" y="5851"/>
                    </a:cubicBezTo>
                    <a:cubicBezTo>
                      <a:pt x="8138" y="5499"/>
                      <a:pt x="7907" y="5148"/>
                      <a:pt x="7699" y="4785"/>
                    </a:cubicBezTo>
                    <a:cubicBezTo>
                      <a:pt x="7490" y="4422"/>
                      <a:pt x="7303" y="4048"/>
                      <a:pt x="7094" y="3696"/>
                    </a:cubicBezTo>
                    <a:cubicBezTo>
                      <a:pt x="6379" y="2530"/>
                      <a:pt x="5653" y="1387"/>
                      <a:pt x="4938" y="232"/>
                    </a:cubicBezTo>
                    <a:cubicBezTo>
                      <a:pt x="4894" y="155"/>
                      <a:pt x="4828" y="89"/>
                      <a:pt x="4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74" name="Google Shape;2574;p57"/>
              <p:cNvSpPr/>
              <p:nvPr/>
            </p:nvSpPr>
            <p:spPr>
              <a:xfrm>
                <a:off x="-778660" y="-1475024"/>
                <a:ext cx="304126" cy="237163"/>
              </a:xfrm>
              <a:custGeom>
                <a:avLst/>
                <a:gdLst/>
                <a:ahLst/>
                <a:cxnLst/>
                <a:rect l="l" t="t" r="r" b="b"/>
                <a:pathLst>
                  <a:path w="4796" h="3740" extrusionOk="0">
                    <a:moveTo>
                      <a:pt x="4102" y="1"/>
                    </a:moveTo>
                    <a:cubicBezTo>
                      <a:pt x="4069" y="23"/>
                      <a:pt x="4025" y="34"/>
                      <a:pt x="3981" y="56"/>
                    </a:cubicBezTo>
                    <a:cubicBezTo>
                      <a:pt x="3267" y="573"/>
                      <a:pt x="2508" y="1023"/>
                      <a:pt x="1749" y="1452"/>
                    </a:cubicBezTo>
                    <a:cubicBezTo>
                      <a:pt x="1265" y="1727"/>
                      <a:pt x="792" y="2024"/>
                      <a:pt x="319" y="2310"/>
                    </a:cubicBezTo>
                    <a:cubicBezTo>
                      <a:pt x="198" y="2376"/>
                      <a:pt x="66" y="2442"/>
                      <a:pt x="0" y="2607"/>
                    </a:cubicBezTo>
                    <a:cubicBezTo>
                      <a:pt x="110" y="2783"/>
                      <a:pt x="220" y="2970"/>
                      <a:pt x="330" y="3157"/>
                    </a:cubicBezTo>
                    <a:cubicBezTo>
                      <a:pt x="440" y="3344"/>
                      <a:pt x="539" y="3531"/>
                      <a:pt x="660" y="3740"/>
                    </a:cubicBezTo>
                    <a:cubicBezTo>
                      <a:pt x="770" y="3696"/>
                      <a:pt x="869" y="3652"/>
                      <a:pt x="957" y="3608"/>
                    </a:cubicBezTo>
                    <a:cubicBezTo>
                      <a:pt x="1100" y="3531"/>
                      <a:pt x="1232" y="3443"/>
                      <a:pt x="1375" y="3355"/>
                    </a:cubicBezTo>
                    <a:cubicBezTo>
                      <a:pt x="2442" y="2673"/>
                      <a:pt x="3519" y="1980"/>
                      <a:pt x="4586" y="1298"/>
                    </a:cubicBezTo>
                    <a:cubicBezTo>
                      <a:pt x="4652" y="1254"/>
                      <a:pt x="4718" y="1199"/>
                      <a:pt x="4795" y="1144"/>
                    </a:cubicBezTo>
                    <a:cubicBezTo>
                      <a:pt x="4663" y="716"/>
                      <a:pt x="4344" y="199"/>
                      <a:pt x="41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75" name="Google Shape;2575;p57"/>
              <p:cNvSpPr/>
              <p:nvPr/>
            </p:nvSpPr>
            <p:spPr>
              <a:xfrm>
                <a:off x="-741691" y="-1437357"/>
                <a:ext cx="231582" cy="161829"/>
              </a:xfrm>
              <a:custGeom>
                <a:avLst/>
                <a:gdLst/>
                <a:ahLst/>
                <a:cxnLst/>
                <a:rect l="l" t="t" r="r" b="b"/>
                <a:pathLst>
                  <a:path w="3652" h="2552" extrusionOk="0">
                    <a:moveTo>
                      <a:pt x="3431" y="1"/>
                    </a:moveTo>
                    <a:cubicBezTo>
                      <a:pt x="2772" y="462"/>
                      <a:pt x="2090" y="858"/>
                      <a:pt x="1386" y="1254"/>
                    </a:cubicBezTo>
                    <a:cubicBezTo>
                      <a:pt x="957" y="1507"/>
                      <a:pt x="517" y="1771"/>
                      <a:pt x="99" y="2024"/>
                    </a:cubicBezTo>
                    <a:lnTo>
                      <a:pt x="0" y="2090"/>
                    </a:lnTo>
                    <a:cubicBezTo>
                      <a:pt x="44" y="2167"/>
                      <a:pt x="88" y="2255"/>
                      <a:pt x="143" y="2332"/>
                    </a:cubicBezTo>
                    <a:cubicBezTo>
                      <a:pt x="187" y="2409"/>
                      <a:pt x="220" y="2475"/>
                      <a:pt x="264" y="2552"/>
                    </a:cubicBezTo>
                    <a:cubicBezTo>
                      <a:pt x="363" y="2497"/>
                      <a:pt x="451" y="2442"/>
                      <a:pt x="539" y="2376"/>
                    </a:cubicBezTo>
                    <a:cubicBezTo>
                      <a:pt x="1584" y="1716"/>
                      <a:pt x="2618" y="1045"/>
                      <a:pt x="3651" y="385"/>
                    </a:cubicBezTo>
                    <a:cubicBezTo>
                      <a:pt x="3585" y="243"/>
                      <a:pt x="3508" y="111"/>
                      <a:pt x="3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76" name="Google Shape;2576;p57"/>
              <p:cNvSpPr/>
              <p:nvPr/>
            </p:nvSpPr>
            <p:spPr>
              <a:xfrm>
                <a:off x="-591086" y="-1172356"/>
                <a:ext cx="275527" cy="182374"/>
              </a:xfrm>
              <a:custGeom>
                <a:avLst/>
                <a:gdLst/>
                <a:ahLst/>
                <a:cxnLst/>
                <a:rect l="l" t="t" r="r" b="b"/>
                <a:pathLst>
                  <a:path w="4345" h="2876" extrusionOk="0">
                    <a:moveTo>
                      <a:pt x="4048" y="0"/>
                    </a:moveTo>
                    <a:cubicBezTo>
                      <a:pt x="3938" y="55"/>
                      <a:pt x="3828" y="99"/>
                      <a:pt x="3729" y="143"/>
                    </a:cubicBezTo>
                    <a:cubicBezTo>
                      <a:pt x="3454" y="275"/>
                      <a:pt x="3190" y="418"/>
                      <a:pt x="2926" y="550"/>
                    </a:cubicBezTo>
                    <a:cubicBezTo>
                      <a:pt x="1980" y="1056"/>
                      <a:pt x="1078" y="1628"/>
                      <a:pt x="177" y="2189"/>
                    </a:cubicBezTo>
                    <a:cubicBezTo>
                      <a:pt x="111" y="2222"/>
                      <a:pt x="56" y="2288"/>
                      <a:pt x="1" y="2332"/>
                    </a:cubicBezTo>
                    <a:cubicBezTo>
                      <a:pt x="45" y="2497"/>
                      <a:pt x="155" y="2596"/>
                      <a:pt x="232" y="2706"/>
                    </a:cubicBezTo>
                    <a:cubicBezTo>
                      <a:pt x="276" y="2772"/>
                      <a:pt x="331" y="2827"/>
                      <a:pt x="386" y="2871"/>
                    </a:cubicBezTo>
                    <a:cubicBezTo>
                      <a:pt x="408" y="2871"/>
                      <a:pt x="429" y="2876"/>
                      <a:pt x="448" y="2876"/>
                    </a:cubicBezTo>
                    <a:cubicBezTo>
                      <a:pt x="458" y="2876"/>
                      <a:pt x="466" y="2874"/>
                      <a:pt x="473" y="2871"/>
                    </a:cubicBezTo>
                    <a:cubicBezTo>
                      <a:pt x="1672" y="2079"/>
                      <a:pt x="2937" y="1408"/>
                      <a:pt x="4180" y="671"/>
                    </a:cubicBezTo>
                    <a:cubicBezTo>
                      <a:pt x="4224" y="638"/>
                      <a:pt x="4268" y="605"/>
                      <a:pt x="4344" y="550"/>
                    </a:cubicBezTo>
                    <a:lnTo>
                      <a:pt x="4333" y="550"/>
                    </a:lnTo>
                    <a:cubicBezTo>
                      <a:pt x="4246" y="352"/>
                      <a:pt x="4213" y="154"/>
                      <a:pt x="40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77" name="Google Shape;2577;p57"/>
              <p:cNvSpPr/>
              <p:nvPr/>
            </p:nvSpPr>
            <p:spPr>
              <a:xfrm>
                <a:off x="-918865" y="-1588977"/>
                <a:ext cx="720429" cy="722776"/>
              </a:xfrm>
              <a:custGeom>
                <a:avLst/>
                <a:gdLst/>
                <a:ahLst/>
                <a:cxnLst/>
                <a:rect l="l" t="t" r="r" b="b"/>
                <a:pathLst>
                  <a:path w="11361" h="11398" extrusionOk="0">
                    <a:moveTo>
                      <a:pt x="5423" y="203"/>
                    </a:moveTo>
                    <a:cubicBezTo>
                      <a:pt x="5785" y="302"/>
                      <a:pt x="6170" y="412"/>
                      <a:pt x="6544" y="511"/>
                    </a:cubicBezTo>
                    <a:cubicBezTo>
                      <a:pt x="6654" y="533"/>
                      <a:pt x="6731" y="599"/>
                      <a:pt x="6786" y="687"/>
                    </a:cubicBezTo>
                    <a:cubicBezTo>
                      <a:pt x="7809" y="2282"/>
                      <a:pt x="8832" y="3865"/>
                      <a:pt x="9843" y="5460"/>
                    </a:cubicBezTo>
                    <a:cubicBezTo>
                      <a:pt x="10206" y="6032"/>
                      <a:pt x="10536" y="6614"/>
                      <a:pt x="10877" y="7197"/>
                    </a:cubicBezTo>
                    <a:cubicBezTo>
                      <a:pt x="10965" y="7340"/>
                      <a:pt x="11042" y="7505"/>
                      <a:pt x="11119" y="7659"/>
                    </a:cubicBezTo>
                    <a:cubicBezTo>
                      <a:pt x="11042" y="7802"/>
                      <a:pt x="10932" y="7879"/>
                      <a:pt x="10811" y="7945"/>
                    </a:cubicBezTo>
                    <a:cubicBezTo>
                      <a:pt x="10426" y="8187"/>
                      <a:pt x="10052" y="8440"/>
                      <a:pt x="9645" y="8649"/>
                    </a:cubicBezTo>
                    <a:cubicBezTo>
                      <a:pt x="8678" y="9144"/>
                      <a:pt x="7699" y="9617"/>
                      <a:pt x="6753" y="10167"/>
                    </a:cubicBezTo>
                    <a:cubicBezTo>
                      <a:pt x="6313" y="10430"/>
                      <a:pt x="5895" y="10716"/>
                      <a:pt x="5467" y="10991"/>
                    </a:cubicBezTo>
                    <a:cubicBezTo>
                      <a:pt x="5368" y="11057"/>
                      <a:pt x="5269" y="11156"/>
                      <a:pt x="5115" y="11167"/>
                    </a:cubicBezTo>
                    <a:cubicBezTo>
                      <a:pt x="4950" y="11013"/>
                      <a:pt x="4829" y="10815"/>
                      <a:pt x="4697" y="10628"/>
                    </a:cubicBezTo>
                    <a:cubicBezTo>
                      <a:pt x="4026" y="9628"/>
                      <a:pt x="3377" y="8605"/>
                      <a:pt x="2772" y="7560"/>
                    </a:cubicBezTo>
                    <a:cubicBezTo>
                      <a:pt x="2750" y="7516"/>
                      <a:pt x="2717" y="7461"/>
                      <a:pt x="2695" y="7406"/>
                    </a:cubicBezTo>
                    <a:cubicBezTo>
                      <a:pt x="2618" y="7263"/>
                      <a:pt x="2574" y="7109"/>
                      <a:pt x="2618" y="6944"/>
                    </a:cubicBezTo>
                    <a:cubicBezTo>
                      <a:pt x="2662" y="6801"/>
                      <a:pt x="2629" y="6669"/>
                      <a:pt x="2541" y="6549"/>
                    </a:cubicBezTo>
                    <a:cubicBezTo>
                      <a:pt x="2486" y="6472"/>
                      <a:pt x="2442" y="6395"/>
                      <a:pt x="2398" y="6307"/>
                    </a:cubicBezTo>
                    <a:cubicBezTo>
                      <a:pt x="2321" y="6175"/>
                      <a:pt x="2211" y="6076"/>
                      <a:pt x="2057" y="6021"/>
                    </a:cubicBezTo>
                    <a:cubicBezTo>
                      <a:pt x="1925" y="5977"/>
                      <a:pt x="1826" y="5878"/>
                      <a:pt x="1749" y="5757"/>
                    </a:cubicBezTo>
                    <a:cubicBezTo>
                      <a:pt x="1343" y="5152"/>
                      <a:pt x="936" y="4547"/>
                      <a:pt x="540" y="3942"/>
                    </a:cubicBezTo>
                    <a:cubicBezTo>
                      <a:pt x="419" y="3766"/>
                      <a:pt x="331" y="3579"/>
                      <a:pt x="254" y="3370"/>
                    </a:cubicBezTo>
                    <a:cubicBezTo>
                      <a:pt x="309" y="3304"/>
                      <a:pt x="364" y="3238"/>
                      <a:pt x="419" y="3194"/>
                    </a:cubicBezTo>
                    <a:cubicBezTo>
                      <a:pt x="716" y="3018"/>
                      <a:pt x="1024" y="2842"/>
                      <a:pt x="1321" y="2667"/>
                    </a:cubicBezTo>
                    <a:cubicBezTo>
                      <a:pt x="1409" y="2612"/>
                      <a:pt x="1508" y="2568"/>
                      <a:pt x="1596" y="2513"/>
                    </a:cubicBezTo>
                    <a:cubicBezTo>
                      <a:pt x="2321" y="2062"/>
                      <a:pt x="3047" y="1600"/>
                      <a:pt x="3773" y="1149"/>
                    </a:cubicBezTo>
                    <a:cubicBezTo>
                      <a:pt x="4004" y="1006"/>
                      <a:pt x="4235" y="885"/>
                      <a:pt x="4466" y="742"/>
                    </a:cubicBezTo>
                    <a:cubicBezTo>
                      <a:pt x="4763" y="577"/>
                      <a:pt x="5071" y="401"/>
                      <a:pt x="5423" y="203"/>
                    </a:cubicBezTo>
                    <a:close/>
                    <a:moveTo>
                      <a:pt x="5408" y="1"/>
                    </a:moveTo>
                    <a:cubicBezTo>
                      <a:pt x="5338" y="1"/>
                      <a:pt x="5273" y="23"/>
                      <a:pt x="5214" y="60"/>
                    </a:cubicBezTo>
                    <a:cubicBezTo>
                      <a:pt x="4840" y="280"/>
                      <a:pt x="4466" y="489"/>
                      <a:pt x="4103" y="720"/>
                    </a:cubicBezTo>
                    <a:cubicBezTo>
                      <a:pt x="3432" y="1116"/>
                      <a:pt x="2772" y="1523"/>
                      <a:pt x="2112" y="1941"/>
                    </a:cubicBezTo>
                    <a:cubicBezTo>
                      <a:pt x="1673" y="2216"/>
                      <a:pt x="1233" y="2491"/>
                      <a:pt x="760" y="2733"/>
                    </a:cubicBezTo>
                    <a:cubicBezTo>
                      <a:pt x="694" y="2766"/>
                      <a:pt x="617" y="2809"/>
                      <a:pt x="551" y="2853"/>
                    </a:cubicBezTo>
                    <a:cubicBezTo>
                      <a:pt x="430" y="2941"/>
                      <a:pt x="309" y="3018"/>
                      <a:pt x="188" y="3117"/>
                    </a:cubicBezTo>
                    <a:cubicBezTo>
                      <a:pt x="23" y="3260"/>
                      <a:pt x="1" y="3348"/>
                      <a:pt x="89" y="3546"/>
                    </a:cubicBezTo>
                    <a:cubicBezTo>
                      <a:pt x="155" y="3689"/>
                      <a:pt x="221" y="3843"/>
                      <a:pt x="309" y="3975"/>
                    </a:cubicBezTo>
                    <a:cubicBezTo>
                      <a:pt x="738" y="4624"/>
                      <a:pt x="1167" y="5273"/>
                      <a:pt x="1607" y="5911"/>
                    </a:cubicBezTo>
                    <a:cubicBezTo>
                      <a:pt x="1673" y="6021"/>
                      <a:pt x="1771" y="6131"/>
                      <a:pt x="1881" y="6164"/>
                    </a:cubicBezTo>
                    <a:cubicBezTo>
                      <a:pt x="2112" y="6241"/>
                      <a:pt x="2222" y="6428"/>
                      <a:pt x="2343" y="6614"/>
                    </a:cubicBezTo>
                    <a:cubicBezTo>
                      <a:pt x="2409" y="6713"/>
                      <a:pt x="2442" y="6823"/>
                      <a:pt x="2409" y="6944"/>
                    </a:cubicBezTo>
                    <a:cubicBezTo>
                      <a:pt x="2354" y="7131"/>
                      <a:pt x="2409" y="7307"/>
                      <a:pt x="2497" y="7483"/>
                    </a:cubicBezTo>
                    <a:cubicBezTo>
                      <a:pt x="2563" y="7604"/>
                      <a:pt x="2629" y="7725"/>
                      <a:pt x="2695" y="7846"/>
                    </a:cubicBezTo>
                    <a:cubicBezTo>
                      <a:pt x="3234" y="8704"/>
                      <a:pt x="3773" y="9573"/>
                      <a:pt x="4323" y="10441"/>
                    </a:cubicBezTo>
                    <a:cubicBezTo>
                      <a:pt x="4466" y="10672"/>
                      <a:pt x="4631" y="10903"/>
                      <a:pt x="4807" y="11123"/>
                    </a:cubicBezTo>
                    <a:cubicBezTo>
                      <a:pt x="4943" y="11309"/>
                      <a:pt x="5034" y="11398"/>
                      <a:pt x="5149" y="11398"/>
                    </a:cubicBezTo>
                    <a:cubicBezTo>
                      <a:pt x="5237" y="11398"/>
                      <a:pt x="5340" y="11345"/>
                      <a:pt x="5489" y="11244"/>
                    </a:cubicBezTo>
                    <a:cubicBezTo>
                      <a:pt x="5500" y="11233"/>
                      <a:pt x="5511" y="11233"/>
                      <a:pt x="5511" y="11222"/>
                    </a:cubicBezTo>
                    <a:cubicBezTo>
                      <a:pt x="6379" y="10573"/>
                      <a:pt x="7336" y="10079"/>
                      <a:pt x="8293" y="9573"/>
                    </a:cubicBezTo>
                    <a:cubicBezTo>
                      <a:pt x="8524" y="9452"/>
                      <a:pt x="8766" y="9331"/>
                      <a:pt x="9008" y="9210"/>
                    </a:cubicBezTo>
                    <a:cubicBezTo>
                      <a:pt x="9667" y="8891"/>
                      <a:pt x="10316" y="8550"/>
                      <a:pt x="10910" y="8132"/>
                    </a:cubicBezTo>
                    <a:cubicBezTo>
                      <a:pt x="11064" y="8033"/>
                      <a:pt x="11207" y="7901"/>
                      <a:pt x="11361" y="7780"/>
                    </a:cubicBezTo>
                    <a:cubicBezTo>
                      <a:pt x="11328" y="7681"/>
                      <a:pt x="11317" y="7593"/>
                      <a:pt x="11273" y="7505"/>
                    </a:cubicBezTo>
                    <a:cubicBezTo>
                      <a:pt x="11119" y="7197"/>
                      <a:pt x="10954" y="6889"/>
                      <a:pt x="10778" y="6592"/>
                    </a:cubicBezTo>
                    <a:cubicBezTo>
                      <a:pt x="10294" y="5790"/>
                      <a:pt x="9799" y="4987"/>
                      <a:pt x="9294" y="4195"/>
                    </a:cubicBezTo>
                    <a:cubicBezTo>
                      <a:pt x="8513" y="2963"/>
                      <a:pt x="7721" y="1732"/>
                      <a:pt x="6929" y="500"/>
                    </a:cubicBezTo>
                    <a:cubicBezTo>
                      <a:pt x="6874" y="423"/>
                      <a:pt x="6819" y="357"/>
                      <a:pt x="6720" y="335"/>
                    </a:cubicBezTo>
                    <a:cubicBezTo>
                      <a:pt x="6313" y="236"/>
                      <a:pt x="5906" y="126"/>
                      <a:pt x="5511" y="16"/>
                    </a:cubicBezTo>
                    <a:cubicBezTo>
                      <a:pt x="5475" y="6"/>
                      <a:pt x="5441" y="1"/>
                      <a:pt x="54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78" name="Google Shape;2578;p57"/>
              <p:cNvSpPr/>
              <p:nvPr/>
            </p:nvSpPr>
            <p:spPr>
              <a:xfrm>
                <a:off x="-831673" y="-1528988"/>
                <a:ext cx="576800" cy="595190"/>
              </a:xfrm>
              <a:custGeom>
                <a:avLst/>
                <a:gdLst/>
                <a:ahLst/>
                <a:cxnLst/>
                <a:rect l="l" t="t" r="r" b="b"/>
                <a:pathLst>
                  <a:path w="9096" h="9386" extrusionOk="0">
                    <a:moveTo>
                      <a:pt x="5070" y="214"/>
                    </a:moveTo>
                    <a:cubicBezTo>
                      <a:pt x="5136" y="302"/>
                      <a:pt x="5202" y="368"/>
                      <a:pt x="5246" y="445"/>
                    </a:cubicBezTo>
                    <a:cubicBezTo>
                      <a:pt x="5961" y="1600"/>
                      <a:pt x="6687" y="2743"/>
                      <a:pt x="7402" y="3909"/>
                    </a:cubicBezTo>
                    <a:cubicBezTo>
                      <a:pt x="7611" y="4261"/>
                      <a:pt x="7798" y="4646"/>
                      <a:pt x="8007" y="4998"/>
                    </a:cubicBezTo>
                    <a:cubicBezTo>
                      <a:pt x="8215" y="5361"/>
                      <a:pt x="8446" y="5712"/>
                      <a:pt x="8666" y="6064"/>
                    </a:cubicBezTo>
                    <a:cubicBezTo>
                      <a:pt x="8710" y="6130"/>
                      <a:pt x="8754" y="6196"/>
                      <a:pt x="8787" y="6262"/>
                    </a:cubicBezTo>
                    <a:cubicBezTo>
                      <a:pt x="8743" y="6416"/>
                      <a:pt x="8611" y="6460"/>
                      <a:pt x="8512" y="6526"/>
                    </a:cubicBezTo>
                    <a:cubicBezTo>
                      <a:pt x="8062" y="6801"/>
                      <a:pt x="7622" y="7076"/>
                      <a:pt x="7171" y="7340"/>
                    </a:cubicBezTo>
                    <a:cubicBezTo>
                      <a:pt x="6830" y="7549"/>
                      <a:pt x="6489" y="7736"/>
                      <a:pt x="6148" y="7934"/>
                    </a:cubicBezTo>
                    <a:cubicBezTo>
                      <a:pt x="5488" y="8319"/>
                      <a:pt x="4839" y="8693"/>
                      <a:pt x="4191" y="9067"/>
                    </a:cubicBezTo>
                    <a:cubicBezTo>
                      <a:pt x="4158" y="9089"/>
                      <a:pt x="4125" y="9089"/>
                      <a:pt x="4070" y="9111"/>
                    </a:cubicBezTo>
                    <a:cubicBezTo>
                      <a:pt x="4004" y="9045"/>
                      <a:pt x="3927" y="8968"/>
                      <a:pt x="3872" y="8891"/>
                    </a:cubicBezTo>
                    <a:cubicBezTo>
                      <a:pt x="3454" y="8297"/>
                      <a:pt x="3025" y="7725"/>
                      <a:pt x="2629" y="7120"/>
                    </a:cubicBezTo>
                    <a:cubicBezTo>
                      <a:pt x="2068" y="6295"/>
                      <a:pt x="1518" y="5460"/>
                      <a:pt x="1034" y="4591"/>
                    </a:cubicBezTo>
                    <a:cubicBezTo>
                      <a:pt x="814" y="4184"/>
                      <a:pt x="572" y="3777"/>
                      <a:pt x="342" y="3381"/>
                    </a:cubicBezTo>
                    <a:cubicBezTo>
                      <a:pt x="331" y="3348"/>
                      <a:pt x="320" y="3315"/>
                      <a:pt x="309" y="3282"/>
                    </a:cubicBezTo>
                    <a:cubicBezTo>
                      <a:pt x="1430" y="2523"/>
                      <a:pt x="2530" y="1787"/>
                      <a:pt x="3630" y="1061"/>
                    </a:cubicBezTo>
                    <a:cubicBezTo>
                      <a:pt x="4015" y="808"/>
                      <a:pt x="4421" y="566"/>
                      <a:pt x="4817" y="335"/>
                    </a:cubicBezTo>
                    <a:cubicBezTo>
                      <a:pt x="4894" y="280"/>
                      <a:pt x="4971" y="258"/>
                      <a:pt x="5070" y="214"/>
                    </a:cubicBezTo>
                    <a:close/>
                    <a:moveTo>
                      <a:pt x="5041" y="0"/>
                    </a:moveTo>
                    <a:cubicBezTo>
                      <a:pt x="5001" y="0"/>
                      <a:pt x="4959" y="9"/>
                      <a:pt x="4916" y="27"/>
                    </a:cubicBezTo>
                    <a:cubicBezTo>
                      <a:pt x="4861" y="38"/>
                      <a:pt x="4817" y="71"/>
                      <a:pt x="4762" y="104"/>
                    </a:cubicBezTo>
                    <a:cubicBezTo>
                      <a:pt x="4169" y="478"/>
                      <a:pt x="3564" y="852"/>
                      <a:pt x="2970" y="1237"/>
                    </a:cubicBezTo>
                    <a:cubicBezTo>
                      <a:pt x="2244" y="1710"/>
                      <a:pt x="1540" y="2193"/>
                      <a:pt x="825" y="2666"/>
                    </a:cubicBezTo>
                    <a:cubicBezTo>
                      <a:pt x="616" y="2809"/>
                      <a:pt x="385" y="2919"/>
                      <a:pt x="166" y="3051"/>
                    </a:cubicBezTo>
                    <a:cubicBezTo>
                      <a:pt x="111" y="3084"/>
                      <a:pt x="56" y="3139"/>
                      <a:pt x="1" y="3183"/>
                    </a:cubicBezTo>
                    <a:cubicBezTo>
                      <a:pt x="34" y="3260"/>
                      <a:pt x="67" y="3326"/>
                      <a:pt x="100" y="3381"/>
                    </a:cubicBezTo>
                    <a:cubicBezTo>
                      <a:pt x="298" y="3722"/>
                      <a:pt x="484" y="4063"/>
                      <a:pt x="693" y="4404"/>
                    </a:cubicBezTo>
                    <a:cubicBezTo>
                      <a:pt x="1001" y="4932"/>
                      <a:pt x="1298" y="5449"/>
                      <a:pt x="1617" y="5965"/>
                    </a:cubicBezTo>
                    <a:cubicBezTo>
                      <a:pt x="1903" y="6427"/>
                      <a:pt x="2200" y="6889"/>
                      <a:pt x="2508" y="7340"/>
                    </a:cubicBezTo>
                    <a:cubicBezTo>
                      <a:pt x="2915" y="7923"/>
                      <a:pt x="3333" y="8495"/>
                      <a:pt x="3740" y="9067"/>
                    </a:cubicBezTo>
                    <a:cubicBezTo>
                      <a:pt x="3817" y="9177"/>
                      <a:pt x="3927" y="9265"/>
                      <a:pt x="4026" y="9386"/>
                    </a:cubicBezTo>
                    <a:lnTo>
                      <a:pt x="4026" y="9375"/>
                    </a:lnTo>
                    <a:cubicBezTo>
                      <a:pt x="4114" y="9342"/>
                      <a:pt x="4158" y="9331"/>
                      <a:pt x="4202" y="9309"/>
                    </a:cubicBezTo>
                    <a:cubicBezTo>
                      <a:pt x="4872" y="8924"/>
                      <a:pt x="5543" y="8528"/>
                      <a:pt x="6214" y="8132"/>
                    </a:cubicBezTo>
                    <a:cubicBezTo>
                      <a:pt x="6588" y="7923"/>
                      <a:pt x="6962" y="7714"/>
                      <a:pt x="7325" y="7494"/>
                    </a:cubicBezTo>
                    <a:cubicBezTo>
                      <a:pt x="7820" y="7197"/>
                      <a:pt x="8303" y="6900"/>
                      <a:pt x="8776" y="6592"/>
                    </a:cubicBezTo>
                    <a:cubicBezTo>
                      <a:pt x="9084" y="6394"/>
                      <a:pt x="9095" y="6306"/>
                      <a:pt x="8886" y="6009"/>
                    </a:cubicBezTo>
                    <a:cubicBezTo>
                      <a:pt x="8545" y="5548"/>
                      <a:pt x="8259" y="5053"/>
                      <a:pt x="7996" y="4547"/>
                    </a:cubicBezTo>
                    <a:cubicBezTo>
                      <a:pt x="7611" y="3810"/>
                      <a:pt x="7171" y="3095"/>
                      <a:pt x="6731" y="2391"/>
                    </a:cubicBezTo>
                    <a:cubicBezTo>
                      <a:pt x="6302" y="1688"/>
                      <a:pt x="5851" y="995"/>
                      <a:pt x="5411" y="302"/>
                    </a:cubicBezTo>
                    <a:cubicBezTo>
                      <a:pt x="5367" y="236"/>
                      <a:pt x="5323" y="159"/>
                      <a:pt x="5268" y="104"/>
                    </a:cubicBezTo>
                    <a:cubicBezTo>
                      <a:pt x="5201" y="37"/>
                      <a:pt x="5125" y="0"/>
                      <a:pt x="50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79" name="Google Shape;2579;p57"/>
              <p:cNvSpPr/>
              <p:nvPr/>
            </p:nvSpPr>
            <p:spPr>
              <a:xfrm>
                <a:off x="-795401" y="-1490877"/>
                <a:ext cx="337608" cy="267347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4216" extrusionOk="0">
                    <a:moveTo>
                      <a:pt x="4366" y="251"/>
                    </a:moveTo>
                    <a:cubicBezTo>
                      <a:pt x="4608" y="449"/>
                      <a:pt x="4927" y="966"/>
                      <a:pt x="5059" y="1394"/>
                    </a:cubicBezTo>
                    <a:cubicBezTo>
                      <a:pt x="4982" y="1449"/>
                      <a:pt x="4916" y="1504"/>
                      <a:pt x="4850" y="1537"/>
                    </a:cubicBezTo>
                    <a:cubicBezTo>
                      <a:pt x="3783" y="2230"/>
                      <a:pt x="2706" y="2923"/>
                      <a:pt x="1639" y="3605"/>
                    </a:cubicBezTo>
                    <a:cubicBezTo>
                      <a:pt x="1496" y="3693"/>
                      <a:pt x="1364" y="3781"/>
                      <a:pt x="1221" y="3858"/>
                    </a:cubicBezTo>
                    <a:cubicBezTo>
                      <a:pt x="1133" y="3902"/>
                      <a:pt x="1034" y="3946"/>
                      <a:pt x="924" y="3990"/>
                    </a:cubicBezTo>
                    <a:cubicBezTo>
                      <a:pt x="803" y="3781"/>
                      <a:pt x="704" y="3594"/>
                      <a:pt x="594" y="3407"/>
                    </a:cubicBezTo>
                    <a:cubicBezTo>
                      <a:pt x="484" y="3220"/>
                      <a:pt x="374" y="3033"/>
                      <a:pt x="264" y="2857"/>
                    </a:cubicBezTo>
                    <a:cubicBezTo>
                      <a:pt x="330" y="2692"/>
                      <a:pt x="462" y="2626"/>
                      <a:pt x="583" y="2560"/>
                    </a:cubicBezTo>
                    <a:cubicBezTo>
                      <a:pt x="1056" y="2274"/>
                      <a:pt x="1529" y="1977"/>
                      <a:pt x="2013" y="1702"/>
                    </a:cubicBezTo>
                    <a:cubicBezTo>
                      <a:pt x="2772" y="1273"/>
                      <a:pt x="3531" y="823"/>
                      <a:pt x="4245" y="306"/>
                    </a:cubicBezTo>
                    <a:cubicBezTo>
                      <a:pt x="4289" y="284"/>
                      <a:pt x="4333" y="273"/>
                      <a:pt x="4366" y="251"/>
                    </a:cubicBezTo>
                    <a:close/>
                    <a:moveTo>
                      <a:pt x="4409" y="1"/>
                    </a:moveTo>
                    <a:cubicBezTo>
                      <a:pt x="4361" y="1"/>
                      <a:pt x="4307" y="19"/>
                      <a:pt x="4245" y="53"/>
                    </a:cubicBezTo>
                    <a:cubicBezTo>
                      <a:pt x="4190" y="86"/>
                      <a:pt x="4146" y="119"/>
                      <a:pt x="4102" y="152"/>
                    </a:cubicBezTo>
                    <a:cubicBezTo>
                      <a:pt x="3520" y="592"/>
                      <a:pt x="2882" y="955"/>
                      <a:pt x="2244" y="1306"/>
                    </a:cubicBezTo>
                    <a:cubicBezTo>
                      <a:pt x="1661" y="1658"/>
                      <a:pt x="1078" y="2010"/>
                      <a:pt x="495" y="2362"/>
                    </a:cubicBezTo>
                    <a:cubicBezTo>
                      <a:pt x="352" y="2450"/>
                      <a:pt x="220" y="2549"/>
                      <a:pt x="99" y="2648"/>
                    </a:cubicBezTo>
                    <a:cubicBezTo>
                      <a:pt x="0" y="2736"/>
                      <a:pt x="0" y="2813"/>
                      <a:pt x="55" y="2934"/>
                    </a:cubicBezTo>
                    <a:cubicBezTo>
                      <a:pt x="77" y="2967"/>
                      <a:pt x="99" y="2989"/>
                      <a:pt x="110" y="3022"/>
                    </a:cubicBezTo>
                    <a:cubicBezTo>
                      <a:pt x="308" y="3363"/>
                      <a:pt x="495" y="3704"/>
                      <a:pt x="693" y="4045"/>
                    </a:cubicBezTo>
                    <a:cubicBezTo>
                      <a:pt x="752" y="4162"/>
                      <a:pt x="806" y="4216"/>
                      <a:pt x="884" y="4216"/>
                    </a:cubicBezTo>
                    <a:cubicBezTo>
                      <a:pt x="923" y="4216"/>
                      <a:pt x="968" y="4202"/>
                      <a:pt x="1023" y="4177"/>
                    </a:cubicBezTo>
                    <a:cubicBezTo>
                      <a:pt x="1210" y="4100"/>
                      <a:pt x="1386" y="4012"/>
                      <a:pt x="1551" y="3902"/>
                    </a:cubicBezTo>
                    <a:cubicBezTo>
                      <a:pt x="2706" y="3165"/>
                      <a:pt x="3871" y="2428"/>
                      <a:pt x="5026" y="1680"/>
                    </a:cubicBezTo>
                    <a:cubicBezTo>
                      <a:pt x="5048" y="1669"/>
                      <a:pt x="5070" y="1658"/>
                      <a:pt x="5081" y="1636"/>
                    </a:cubicBezTo>
                    <a:cubicBezTo>
                      <a:pt x="5290" y="1493"/>
                      <a:pt x="5323" y="1427"/>
                      <a:pt x="5235" y="1208"/>
                    </a:cubicBezTo>
                    <a:cubicBezTo>
                      <a:pt x="5070" y="812"/>
                      <a:pt x="4839" y="449"/>
                      <a:pt x="4575" y="108"/>
                    </a:cubicBezTo>
                    <a:cubicBezTo>
                      <a:pt x="4525" y="33"/>
                      <a:pt x="4472" y="1"/>
                      <a:pt x="44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80" name="Google Shape;2580;p57"/>
              <p:cNvSpPr/>
              <p:nvPr/>
            </p:nvSpPr>
            <p:spPr>
              <a:xfrm>
                <a:off x="-605734" y="-1186814"/>
                <a:ext cx="305521" cy="212432"/>
              </a:xfrm>
              <a:custGeom>
                <a:avLst/>
                <a:gdLst/>
                <a:ahLst/>
                <a:cxnLst/>
                <a:rect l="l" t="t" r="r" b="b"/>
                <a:pathLst>
                  <a:path w="4818" h="3350" extrusionOk="0">
                    <a:moveTo>
                      <a:pt x="4279" y="239"/>
                    </a:moveTo>
                    <a:cubicBezTo>
                      <a:pt x="4444" y="382"/>
                      <a:pt x="4477" y="580"/>
                      <a:pt x="4575" y="778"/>
                    </a:cubicBezTo>
                    <a:cubicBezTo>
                      <a:pt x="4499" y="833"/>
                      <a:pt x="4455" y="877"/>
                      <a:pt x="4411" y="899"/>
                    </a:cubicBezTo>
                    <a:cubicBezTo>
                      <a:pt x="3168" y="1636"/>
                      <a:pt x="1903" y="2318"/>
                      <a:pt x="704" y="3099"/>
                    </a:cubicBezTo>
                    <a:cubicBezTo>
                      <a:pt x="693" y="3104"/>
                      <a:pt x="682" y="3104"/>
                      <a:pt x="669" y="3104"/>
                    </a:cubicBezTo>
                    <a:cubicBezTo>
                      <a:pt x="655" y="3104"/>
                      <a:pt x="639" y="3104"/>
                      <a:pt x="617" y="3110"/>
                    </a:cubicBezTo>
                    <a:cubicBezTo>
                      <a:pt x="573" y="3055"/>
                      <a:pt x="507" y="3000"/>
                      <a:pt x="463" y="2945"/>
                    </a:cubicBezTo>
                    <a:cubicBezTo>
                      <a:pt x="386" y="2824"/>
                      <a:pt x="276" y="2725"/>
                      <a:pt x="243" y="2571"/>
                    </a:cubicBezTo>
                    <a:cubicBezTo>
                      <a:pt x="287" y="2516"/>
                      <a:pt x="342" y="2461"/>
                      <a:pt x="408" y="2417"/>
                    </a:cubicBezTo>
                    <a:cubicBezTo>
                      <a:pt x="1309" y="1856"/>
                      <a:pt x="2211" y="1284"/>
                      <a:pt x="3157" y="789"/>
                    </a:cubicBezTo>
                    <a:cubicBezTo>
                      <a:pt x="3421" y="646"/>
                      <a:pt x="3696" y="514"/>
                      <a:pt x="3960" y="382"/>
                    </a:cubicBezTo>
                    <a:cubicBezTo>
                      <a:pt x="4059" y="327"/>
                      <a:pt x="4169" y="283"/>
                      <a:pt x="4279" y="239"/>
                    </a:cubicBezTo>
                    <a:close/>
                    <a:moveTo>
                      <a:pt x="4320" y="1"/>
                    </a:moveTo>
                    <a:cubicBezTo>
                      <a:pt x="4264" y="1"/>
                      <a:pt x="4201" y="23"/>
                      <a:pt x="4125" y="64"/>
                    </a:cubicBezTo>
                    <a:cubicBezTo>
                      <a:pt x="3740" y="261"/>
                      <a:pt x="3355" y="437"/>
                      <a:pt x="2981" y="646"/>
                    </a:cubicBezTo>
                    <a:cubicBezTo>
                      <a:pt x="2079" y="1119"/>
                      <a:pt x="1210" y="1669"/>
                      <a:pt x="353" y="2197"/>
                    </a:cubicBezTo>
                    <a:cubicBezTo>
                      <a:pt x="265" y="2252"/>
                      <a:pt x="177" y="2318"/>
                      <a:pt x="100" y="2384"/>
                    </a:cubicBezTo>
                    <a:cubicBezTo>
                      <a:pt x="34" y="2439"/>
                      <a:pt x="1" y="2516"/>
                      <a:pt x="34" y="2604"/>
                    </a:cubicBezTo>
                    <a:cubicBezTo>
                      <a:pt x="56" y="2681"/>
                      <a:pt x="78" y="2758"/>
                      <a:pt x="122" y="2824"/>
                    </a:cubicBezTo>
                    <a:cubicBezTo>
                      <a:pt x="199" y="2956"/>
                      <a:pt x="287" y="3077"/>
                      <a:pt x="386" y="3187"/>
                    </a:cubicBezTo>
                    <a:cubicBezTo>
                      <a:pt x="470" y="3297"/>
                      <a:pt x="535" y="3350"/>
                      <a:pt x="617" y="3350"/>
                    </a:cubicBezTo>
                    <a:cubicBezTo>
                      <a:pt x="674" y="3350"/>
                      <a:pt x="740" y="3324"/>
                      <a:pt x="825" y="3275"/>
                    </a:cubicBezTo>
                    <a:cubicBezTo>
                      <a:pt x="902" y="3231"/>
                      <a:pt x="968" y="3187"/>
                      <a:pt x="1034" y="3143"/>
                    </a:cubicBezTo>
                    <a:cubicBezTo>
                      <a:pt x="1595" y="2802"/>
                      <a:pt x="2156" y="2450"/>
                      <a:pt x="2717" y="2098"/>
                    </a:cubicBezTo>
                    <a:lnTo>
                      <a:pt x="2717" y="2109"/>
                    </a:lnTo>
                    <a:cubicBezTo>
                      <a:pt x="2959" y="1966"/>
                      <a:pt x="3201" y="1834"/>
                      <a:pt x="3443" y="1702"/>
                    </a:cubicBezTo>
                    <a:cubicBezTo>
                      <a:pt x="3828" y="1482"/>
                      <a:pt x="4213" y="1262"/>
                      <a:pt x="4586" y="1031"/>
                    </a:cubicBezTo>
                    <a:cubicBezTo>
                      <a:pt x="4806" y="899"/>
                      <a:pt x="4817" y="811"/>
                      <a:pt x="4718" y="569"/>
                    </a:cubicBezTo>
                    <a:cubicBezTo>
                      <a:pt x="4674" y="459"/>
                      <a:pt x="4619" y="338"/>
                      <a:pt x="4564" y="228"/>
                    </a:cubicBezTo>
                    <a:cubicBezTo>
                      <a:pt x="4488" y="68"/>
                      <a:pt x="4416" y="1"/>
                      <a:pt x="4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9" name="Google Shape;1609;p40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محتویات این الگو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1610" name="Google Shape;1610;p40"/>
          <p:cNvGraphicFramePr/>
          <p:nvPr>
            <p:extLst>
              <p:ext uri="{D42A27DB-BD31-4B8C-83A1-F6EECF244321}">
                <p14:modId xmlns:p14="http://schemas.microsoft.com/office/powerpoint/2010/main" val="3075464460"/>
              </p:ext>
            </p:extLst>
          </p:nvPr>
        </p:nvGraphicFramePr>
        <p:xfrm>
          <a:off x="1132925" y="1683870"/>
          <a:ext cx="6878150" cy="2274600"/>
        </p:xfrm>
        <a:graphic>
          <a:graphicData uri="http://schemas.openxmlformats.org/drawingml/2006/table">
            <a:tbl>
              <a:tblPr>
                <a:noFill/>
                <a:tableStyleId>{CD36FD44-F990-4767-BDA4-29E815E7746A}</a:tableStyleId>
              </a:tblPr>
              <a:tblGrid>
                <a:gridCol w="2084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93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91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u="sng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فونت ها</a:t>
                      </a:r>
                      <a:endParaRPr sz="1200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90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برای مشاهده صحیح این قالب در پاورپوینت فونت هایی که استفاده کردیم را دانلود و نصب کنید</a:t>
                      </a:r>
                      <a:endParaRPr sz="900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91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u="sng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منابع مورد استفاده و جایگزین</a:t>
                      </a:r>
                      <a:endParaRPr sz="1200" u="sng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90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مجموعه ای از منابع گرافیکی که برای استفاده در این ارائه مناسب هستند</a:t>
                      </a:r>
                      <a:endParaRPr sz="900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91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u="sng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با تشکر اسلاید</a:t>
                      </a:r>
                      <a:endParaRPr sz="1200" u="sng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90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شما باید آن را نگه دارید تا اعتبار مناسب برای طراحی ما داده شود</a:t>
                      </a:r>
                      <a:endParaRPr sz="900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91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u="sng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رنگ ها</a:t>
                      </a:r>
                      <a:endParaRPr sz="1200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90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تمام رنگ های استفاده شده در این ارائه</a:t>
                      </a:r>
                      <a:endParaRPr sz="900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1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u="sng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نمادها و منابع اطلاعاتی</a:t>
                      </a:r>
                      <a:endParaRPr sz="1200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90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اینها را می توان در قالب استفاده کرد و اندازه و رنگ آنها را می توان ویرایش کرد</a:t>
                      </a:r>
                      <a:endParaRPr sz="900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100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تم ارائه قابل ویرایش</a:t>
                      </a:r>
                      <a:endParaRPr sz="1200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90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می توانید اسلایدهای اصلی را به راحتی ویرایش کنید. برای اطلاعات بیشتر اینجا را کلیک کنید</a:t>
                      </a:r>
                      <a:endParaRPr sz="900" b="1" u="sng"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0" marB="0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611" name="Google Shape;1611;p40"/>
          <p:cNvSpPr txBox="1"/>
          <p:nvPr/>
        </p:nvSpPr>
        <p:spPr>
          <a:xfrm>
            <a:off x="1003050" y="1215300"/>
            <a:ext cx="71379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0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پس از اتمام ویرایش ارائه، می توانید این اسلاید را حذف کنید</a:t>
            </a:r>
            <a:endParaRPr sz="1200" b="1"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1612" name="Google Shape;1612;p40"/>
          <p:cNvSpPr txBox="1"/>
          <p:nvPr/>
        </p:nvSpPr>
        <p:spPr>
          <a:xfrm>
            <a:off x="1132925" y="4146875"/>
            <a:ext cx="20847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برای اطلاعات بیشتر: </a:t>
            </a:r>
          </a:p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SLIDESGO | </a:t>
            </a:r>
            <a:r>
              <a:rPr lang="fa-IR" sz="900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وبلاگ | سوالات متداول</a:t>
            </a:r>
            <a:endParaRPr sz="1500" u="sng" dirty="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1613" name="Google Shape;1613;p40"/>
          <p:cNvSpPr txBox="1"/>
          <p:nvPr/>
        </p:nvSpPr>
        <p:spPr>
          <a:xfrm>
            <a:off x="3217500" y="4146875"/>
            <a:ext cx="4793700" cy="461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می توانید از پروژه های خواهر ما دیدن کنید </a:t>
            </a:r>
            <a:r>
              <a:rPr lang="en" sz="900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:</a:t>
            </a:r>
            <a:br>
              <a:rPr lang="en" sz="900" b="1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</a:br>
            <a:r>
              <a:rPr lang="en-US" sz="1000" u="sng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FREEPIK | FLATICON | </a:t>
            </a:r>
            <a:r>
              <a:rPr lang="fa-IR" sz="1000" u="sng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مجموعه داستان | </a:t>
            </a:r>
            <a:r>
              <a:rPr lang="en-US" sz="1000" u="sng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WEPIK | VIDEVO</a:t>
            </a:r>
            <a:endParaRPr sz="1000" u="sng" dirty="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5" name="Google Shape;2585;p58"/>
          <p:cNvSpPr txBox="1">
            <a:spLocks noGrp="1"/>
          </p:cNvSpPr>
          <p:nvPr>
            <p:ph type="subTitle" idx="1"/>
          </p:nvPr>
        </p:nvSpPr>
        <p:spPr>
          <a:xfrm>
            <a:off x="4380375" y="1313000"/>
            <a:ext cx="38667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586" name="Google Shape;2586;p58"/>
          <p:cNvSpPr txBox="1">
            <a:spLocks noGrp="1"/>
          </p:cNvSpPr>
          <p:nvPr>
            <p:ph type="title"/>
          </p:nvPr>
        </p:nvSpPr>
        <p:spPr>
          <a:xfrm>
            <a:off x="4380375" y="509650"/>
            <a:ext cx="3866700" cy="92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درسته عزیزترین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587" name="Google Shape;2587;p58"/>
          <p:cNvSpPr txBox="1">
            <a:spLocks noGrp="1"/>
          </p:cNvSpPr>
          <p:nvPr>
            <p:ph type="subTitle" idx="2"/>
          </p:nvPr>
        </p:nvSpPr>
        <p:spPr>
          <a:xfrm>
            <a:off x="4380375" y="4122750"/>
            <a:ext cx="38667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</a:p>
        </p:txBody>
      </p:sp>
      <p:sp>
        <p:nvSpPr>
          <p:cNvPr id="2588" name="Google Shape;2588;p58"/>
          <p:cNvSpPr txBox="1">
            <a:spLocks noGrp="1"/>
          </p:cNvSpPr>
          <p:nvPr>
            <p:ph type="title" idx="3"/>
          </p:nvPr>
        </p:nvSpPr>
        <p:spPr>
          <a:xfrm>
            <a:off x="4380375" y="3319400"/>
            <a:ext cx="3866700" cy="92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386,000 KM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2589" name="Google Shape;2589;p58"/>
          <p:cNvSpPr txBox="1">
            <a:spLocks noGrp="1"/>
          </p:cNvSpPr>
          <p:nvPr>
            <p:ph type="subTitle" idx="4"/>
          </p:nvPr>
        </p:nvSpPr>
        <p:spPr>
          <a:xfrm>
            <a:off x="4380375" y="2717875"/>
            <a:ext cx="38667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</a:p>
        </p:txBody>
      </p:sp>
      <p:sp>
        <p:nvSpPr>
          <p:cNvPr id="2590" name="Google Shape;2590;p58"/>
          <p:cNvSpPr txBox="1">
            <a:spLocks noGrp="1"/>
          </p:cNvSpPr>
          <p:nvPr>
            <p:ph type="title" idx="5"/>
          </p:nvPr>
        </p:nvSpPr>
        <p:spPr>
          <a:xfrm>
            <a:off x="4380375" y="1914525"/>
            <a:ext cx="3866700" cy="92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333,000</a:t>
            </a:r>
            <a:endParaRPr>
              <a:cs typeface="B Nazanin" panose="00000400000000000000" pitchFamily="2" charset="-78"/>
            </a:endParaRPr>
          </a:p>
        </p:txBody>
      </p:sp>
      <p:grpSp>
        <p:nvGrpSpPr>
          <p:cNvPr id="2591" name="Google Shape;2591;p58"/>
          <p:cNvGrpSpPr/>
          <p:nvPr/>
        </p:nvGrpSpPr>
        <p:grpSpPr>
          <a:xfrm>
            <a:off x="1005415" y="1355608"/>
            <a:ext cx="3243069" cy="2580134"/>
            <a:chOff x="1005415" y="1355608"/>
            <a:chExt cx="3243069" cy="2580134"/>
          </a:xfrm>
        </p:grpSpPr>
        <p:grpSp>
          <p:nvGrpSpPr>
            <p:cNvPr id="2592" name="Google Shape;2592;p58"/>
            <p:cNvGrpSpPr/>
            <p:nvPr/>
          </p:nvGrpSpPr>
          <p:grpSpPr>
            <a:xfrm>
              <a:off x="1005415" y="1503458"/>
              <a:ext cx="3243069" cy="2432284"/>
              <a:chOff x="1005415" y="1355608"/>
              <a:chExt cx="3243069" cy="2432284"/>
            </a:xfrm>
          </p:grpSpPr>
          <p:sp>
            <p:nvSpPr>
              <p:cNvPr id="2593" name="Google Shape;2593;p58"/>
              <p:cNvSpPr/>
              <p:nvPr/>
            </p:nvSpPr>
            <p:spPr>
              <a:xfrm>
                <a:off x="1054671" y="1399872"/>
                <a:ext cx="2186628" cy="2343763"/>
              </a:xfrm>
              <a:custGeom>
                <a:avLst/>
                <a:gdLst/>
                <a:ahLst/>
                <a:cxnLst/>
                <a:rect l="l" t="t" r="r" b="b"/>
                <a:pathLst>
                  <a:path w="44358" h="47447" extrusionOk="0">
                    <a:moveTo>
                      <a:pt x="10017" y="0"/>
                    </a:moveTo>
                    <a:lnTo>
                      <a:pt x="9984" y="260"/>
                    </a:lnTo>
                    <a:cubicBezTo>
                      <a:pt x="9952" y="553"/>
                      <a:pt x="9919" y="846"/>
                      <a:pt x="9854" y="1106"/>
                    </a:cubicBezTo>
                    <a:cubicBezTo>
                      <a:pt x="9789" y="1496"/>
                      <a:pt x="9757" y="1854"/>
                      <a:pt x="9692" y="2212"/>
                    </a:cubicBezTo>
                    <a:cubicBezTo>
                      <a:pt x="9659" y="2634"/>
                      <a:pt x="9594" y="3057"/>
                      <a:pt x="9562" y="3512"/>
                    </a:cubicBezTo>
                    <a:lnTo>
                      <a:pt x="9562" y="3642"/>
                    </a:lnTo>
                    <a:cubicBezTo>
                      <a:pt x="9562" y="3740"/>
                      <a:pt x="9529" y="3805"/>
                      <a:pt x="9529" y="3903"/>
                    </a:cubicBezTo>
                    <a:cubicBezTo>
                      <a:pt x="8846" y="13984"/>
                      <a:pt x="5952" y="23512"/>
                      <a:pt x="2765" y="33235"/>
                    </a:cubicBezTo>
                    <a:cubicBezTo>
                      <a:pt x="2440" y="34178"/>
                      <a:pt x="2017" y="35447"/>
                      <a:pt x="1497" y="36650"/>
                    </a:cubicBezTo>
                    <a:cubicBezTo>
                      <a:pt x="1269" y="37268"/>
                      <a:pt x="1009" y="37788"/>
                      <a:pt x="749" y="38276"/>
                    </a:cubicBezTo>
                    <a:cubicBezTo>
                      <a:pt x="716" y="38341"/>
                      <a:pt x="684" y="38406"/>
                      <a:pt x="651" y="38438"/>
                    </a:cubicBezTo>
                    <a:cubicBezTo>
                      <a:pt x="391" y="38894"/>
                      <a:pt x="1" y="39577"/>
                      <a:pt x="554" y="40129"/>
                    </a:cubicBezTo>
                    <a:cubicBezTo>
                      <a:pt x="879" y="40487"/>
                      <a:pt x="1399" y="40650"/>
                      <a:pt x="1822" y="40812"/>
                    </a:cubicBezTo>
                    <a:cubicBezTo>
                      <a:pt x="1920" y="40845"/>
                      <a:pt x="2017" y="40877"/>
                      <a:pt x="2115" y="40910"/>
                    </a:cubicBezTo>
                    <a:cubicBezTo>
                      <a:pt x="2570" y="41105"/>
                      <a:pt x="3155" y="41333"/>
                      <a:pt x="3806" y="41560"/>
                    </a:cubicBezTo>
                    <a:cubicBezTo>
                      <a:pt x="4944" y="41951"/>
                      <a:pt x="6180" y="42341"/>
                      <a:pt x="7448" y="42698"/>
                    </a:cubicBezTo>
                    <a:cubicBezTo>
                      <a:pt x="12781" y="44259"/>
                      <a:pt x="18212" y="45333"/>
                      <a:pt x="22342" y="46081"/>
                    </a:cubicBezTo>
                    <a:lnTo>
                      <a:pt x="23480" y="46308"/>
                    </a:lnTo>
                    <a:cubicBezTo>
                      <a:pt x="25529" y="46666"/>
                      <a:pt x="27675" y="47056"/>
                      <a:pt x="29821" y="47381"/>
                    </a:cubicBezTo>
                    <a:cubicBezTo>
                      <a:pt x="30049" y="47414"/>
                      <a:pt x="30277" y="47446"/>
                      <a:pt x="30504" y="47446"/>
                    </a:cubicBezTo>
                    <a:cubicBezTo>
                      <a:pt x="30960" y="47446"/>
                      <a:pt x="31382" y="47316"/>
                      <a:pt x="31675" y="46893"/>
                    </a:cubicBezTo>
                    <a:cubicBezTo>
                      <a:pt x="31935" y="46601"/>
                      <a:pt x="32098" y="46211"/>
                      <a:pt x="32260" y="45853"/>
                    </a:cubicBezTo>
                    <a:cubicBezTo>
                      <a:pt x="32325" y="45755"/>
                      <a:pt x="32358" y="45625"/>
                      <a:pt x="32423" y="45495"/>
                    </a:cubicBezTo>
                    <a:cubicBezTo>
                      <a:pt x="32976" y="44389"/>
                      <a:pt x="33529" y="43251"/>
                      <a:pt x="34049" y="42146"/>
                    </a:cubicBezTo>
                    <a:cubicBezTo>
                      <a:pt x="36033" y="37821"/>
                      <a:pt x="37821" y="33170"/>
                      <a:pt x="39350" y="28325"/>
                    </a:cubicBezTo>
                    <a:cubicBezTo>
                      <a:pt x="40813" y="23707"/>
                      <a:pt x="42049" y="18959"/>
                      <a:pt x="42959" y="14179"/>
                    </a:cubicBezTo>
                    <a:cubicBezTo>
                      <a:pt x="43447" y="11707"/>
                      <a:pt x="43870" y="9203"/>
                      <a:pt x="44163" y="6732"/>
                    </a:cubicBezTo>
                    <a:cubicBezTo>
                      <a:pt x="44195" y="6602"/>
                      <a:pt x="44228" y="6472"/>
                      <a:pt x="44228" y="6342"/>
                    </a:cubicBezTo>
                    <a:cubicBezTo>
                      <a:pt x="44293" y="5951"/>
                      <a:pt x="44358" y="5496"/>
                      <a:pt x="44325" y="5073"/>
                    </a:cubicBezTo>
                    <a:cubicBezTo>
                      <a:pt x="44293" y="4325"/>
                      <a:pt x="43707" y="4228"/>
                      <a:pt x="43252" y="4098"/>
                    </a:cubicBezTo>
                    <a:lnTo>
                      <a:pt x="43122" y="4065"/>
                    </a:lnTo>
                    <a:cubicBezTo>
                      <a:pt x="41919" y="3805"/>
                      <a:pt x="40650" y="3545"/>
                      <a:pt x="39382" y="3317"/>
                    </a:cubicBezTo>
                    <a:cubicBezTo>
                      <a:pt x="35090" y="2602"/>
                      <a:pt x="30699" y="2309"/>
                      <a:pt x="26439" y="2017"/>
                    </a:cubicBezTo>
                    <a:cubicBezTo>
                      <a:pt x="21106" y="1659"/>
                      <a:pt x="15610" y="1269"/>
                      <a:pt x="10310" y="65"/>
                    </a:cubicBezTo>
                    <a:lnTo>
                      <a:pt x="10017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94" name="Google Shape;2594;p58"/>
              <p:cNvSpPr/>
              <p:nvPr/>
            </p:nvSpPr>
            <p:spPr>
              <a:xfrm>
                <a:off x="1516950" y="1748775"/>
                <a:ext cx="1393475" cy="1413625"/>
              </a:xfrm>
              <a:custGeom>
                <a:avLst/>
                <a:gdLst/>
                <a:ahLst/>
                <a:cxnLst/>
                <a:rect l="l" t="t" r="r" b="b"/>
                <a:pathLst>
                  <a:path w="55739" h="56545" extrusionOk="0">
                    <a:moveTo>
                      <a:pt x="0" y="32254"/>
                    </a:moveTo>
                    <a:lnTo>
                      <a:pt x="3427" y="19251"/>
                    </a:lnTo>
                    <a:lnTo>
                      <a:pt x="5543" y="8970"/>
                    </a:lnTo>
                    <a:lnTo>
                      <a:pt x="11994" y="3225"/>
                    </a:lnTo>
                    <a:lnTo>
                      <a:pt x="24392" y="0"/>
                    </a:lnTo>
                    <a:lnTo>
                      <a:pt x="43643" y="5543"/>
                    </a:lnTo>
                    <a:lnTo>
                      <a:pt x="55739" y="28827"/>
                    </a:lnTo>
                    <a:lnTo>
                      <a:pt x="50800" y="46667"/>
                    </a:lnTo>
                    <a:lnTo>
                      <a:pt x="43341" y="56545"/>
                    </a:lnTo>
                    <a:lnTo>
                      <a:pt x="38705" y="55739"/>
                    </a:lnTo>
                    <a:lnTo>
                      <a:pt x="14917" y="48078"/>
                    </a:lnTo>
                    <a:lnTo>
                      <a:pt x="2016" y="41628"/>
                    </a:lnTo>
                    <a:lnTo>
                      <a:pt x="201" y="35278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595" name="Google Shape;2595;p58"/>
              <p:cNvSpPr/>
              <p:nvPr/>
            </p:nvSpPr>
            <p:spPr>
              <a:xfrm>
                <a:off x="2781612" y="2096176"/>
                <a:ext cx="1423590" cy="1627302"/>
              </a:xfrm>
              <a:custGeom>
                <a:avLst/>
                <a:gdLst/>
                <a:ahLst/>
                <a:cxnLst/>
                <a:rect l="l" t="t" r="r" b="b"/>
                <a:pathLst>
                  <a:path w="28879" h="32943" extrusionOk="0">
                    <a:moveTo>
                      <a:pt x="8651" y="0"/>
                    </a:moveTo>
                    <a:lnTo>
                      <a:pt x="8553" y="553"/>
                    </a:lnTo>
                    <a:cubicBezTo>
                      <a:pt x="8423" y="1236"/>
                      <a:pt x="8293" y="1886"/>
                      <a:pt x="8131" y="2569"/>
                    </a:cubicBezTo>
                    <a:lnTo>
                      <a:pt x="8131" y="2634"/>
                    </a:lnTo>
                    <a:cubicBezTo>
                      <a:pt x="8131" y="2634"/>
                      <a:pt x="7968" y="3447"/>
                      <a:pt x="7935" y="3577"/>
                    </a:cubicBezTo>
                    <a:cubicBezTo>
                      <a:pt x="6797" y="8618"/>
                      <a:pt x="5366" y="13593"/>
                      <a:pt x="3675" y="18439"/>
                    </a:cubicBezTo>
                    <a:lnTo>
                      <a:pt x="3188" y="19772"/>
                    </a:lnTo>
                    <a:cubicBezTo>
                      <a:pt x="2570" y="21431"/>
                      <a:pt x="1952" y="23089"/>
                      <a:pt x="1334" y="24650"/>
                    </a:cubicBezTo>
                    <a:lnTo>
                      <a:pt x="1269" y="24845"/>
                    </a:lnTo>
                    <a:lnTo>
                      <a:pt x="1399" y="24943"/>
                    </a:lnTo>
                    <a:cubicBezTo>
                      <a:pt x="1822" y="25268"/>
                      <a:pt x="2245" y="25593"/>
                      <a:pt x="2700" y="25853"/>
                    </a:cubicBezTo>
                    <a:lnTo>
                      <a:pt x="2862" y="25918"/>
                    </a:lnTo>
                    <a:lnTo>
                      <a:pt x="2992" y="25821"/>
                    </a:lnTo>
                    <a:cubicBezTo>
                      <a:pt x="8228" y="21463"/>
                      <a:pt x="13301" y="16780"/>
                      <a:pt x="18082" y="11902"/>
                    </a:cubicBezTo>
                    <a:cubicBezTo>
                      <a:pt x="18082" y="11902"/>
                      <a:pt x="15870" y="9984"/>
                      <a:pt x="14830" y="9138"/>
                    </a:cubicBezTo>
                    <a:lnTo>
                      <a:pt x="14732" y="9073"/>
                    </a:lnTo>
                    <a:lnTo>
                      <a:pt x="14504" y="8878"/>
                    </a:lnTo>
                    <a:cubicBezTo>
                      <a:pt x="13952" y="8455"/>
                      <a:pt x="13431" y="8000"/>
                      <a:pt x="12911" y="7577"/>
                    </a:cubicBezTo>
                    <a:cubicBezTo>
                      <a:pt x="11935" y="6732"/>
                      <a:pt x="11057" y="5886"/>
                      <a:pt x="10244" y="5073"/>
                    </a:cubicBezTo>
                    <a:cubicBezTo>
                      <a:pt x="10147" y="4943"/>
                      <a:pt x="10017" y="4813"/>
                      <a:pt x="9887" y="4716"/>
                    </a:cubicBezTo>
                    <a:cubicBezTo>
                      <a:pt x="9399" y="4195"/>
                      <a:pt x="8879" y="3675"/>
                      <a:pt x="8456" y="3090"/>
                    </a:cubicBezTo>
                    <a:lnTo>
                      <a:pt x="8326" y="2895"/>
                    </a:lnTo>
                    <a:lnTo>
                      <a:pt x="8326" y="2895"/>
                    </a:lnTo>
                    <a:cubicBezTo>
                      <a:pt x="8781" y="3285"/>
                      <a:pt x="9204" y="3740"/>
                      <a:pt x="9626" y="4163"/>
                    </a:cubicBezTo>
                    <a:cubicBezTo>
                      <a:pt x="9887" y="4423"/>
                      <a:pt x="10114" y="4683"/>
                      <a:pt x="10374" y="4943"/>
                    </a:cubicBezTo>
                    <a:cubicBezTo>
                      <a:pt x="11285" y="5789"/>
                      <a:pt x="12098" y="6569"/>
                      <a:pt x="12943" y="7252"/>
                    </a:cubicBezTo>
                    <a:cubicBezTo>
                      <a:pt x="14700" y="8748"/>
                      <a:pt x="16586" y="10114"/>
                      <a:pt x="18764" y="11447"/>
                    </a:cubicBezTo>
                    <a:cubicBezTo>
                      <a:pt x="18797" y="11480"/>
                      <a:pt x="18862" y="11545"/>
                      <a:pt x="18862" y="11610"/>
                    </a:cubicBezTo>
                    <a:cubicBezTo>
                      <a:pt x="18862" y="11642"/>
                      <a:pt x="18862" y="11740"/>
                      <a:pt x="18797" y="11805"/>
                    </a:cubicBezTo>
                    <a:cubicBezTo>
                      <a:pt x="13854" y="16878"/>
                      <a:pt x="8553" y="21788"/>
                      <a:pt x="3058" y="26309"/>
                    </a:cubicBezTo>
                    <a:cubicBezTo>
                      <a:pt x="2992" y="26374"/>
                      <a:pt x="2895" y="26406"/>
                      <a:pt x="2862" y="26406"/>
                    </a:cubicBezTo>
                    <a:cubicBezTo>
                      <a:pt x="2212" y="26146"/>
                      <a:pt x="1724" y="25853"/>
                      <a:pt x="1334" y="25528"/>
                    </a:cubicBezTo>
                    <a:lnTo>
                      <a:pt x="1074" y="25268"/>
                    </a:lnTo>
                    <a:lnTo>
                      <a:pt x="944" y="25626"/>
                    </a:lnTo>
                    <a:cubicBezTo>
                      <a:pt x="651" y="26276"/>
                      <a:pt x="358" y="26959"/>
                      <a:pt x="66" y="27642"/>
                    </a:cubicBezTo>
                    <a:lnTo>
                      <a:pt x="1" y="27804"/>
                    </a:lnTo>
                    <a:lnTo>
                      <a:pt x="131" y="27935"/>
                    </a:lnTo>
                    <a:cubicBezTo>
                      <a:pt x="1887" y="29788"/>
                      <a:pt x="3578" y="31219"/>
                      <a:pt x="5269" y="32325"/>
                    </a:cubicBezTo>
                    <a:cubicBezTo>
                      <a:pt x="5659" y="32585"/>
                      <a:pt x="6212" y="32943"/>
                      <a:pt x="6830" y="32943"/>
                    </a:cubicBezTo>
                    <a:cubicBezTo>
                      <a:pt x="6960" y="32943"/>
                      <a:pt x="7057" y="32943"/>
                      <a:pt x="7188" y="32910"/>
                    </a:cubicBezTo>
                    <a:cubicBezTo>
                      <a:pt x="7675" y="32780"/>
                      <a:pt x="8131" y="32487"/>
                      <a:pt x="8521" y="32227"/>
                    </a:cubicBezTo>
                    <a:lnTo>
                      <a:pt x="8651" y="32097"/>
                    </a:lnTo>
                    <a:cubicBezTo>
                      <a:pt x="9529" y="31512"/>
                      <a:pt x="10472" y="30796"/>
                      <a:pt x="11480" y="29951"/>
                    </a:cubicBezTo>
                    <a:cubicBezTo>
                      <a:pt x="13952" y="27870"/>
                      <a:pt x="16358" y="25593"/>
                      <a:pt x="18699" y="23382"/>
                    </a:cubicBezTo>
                    <a:cubicBezTo>
                      <a:pt x="19577" y="22569"/>
                      <a:pt x="20456" y="21756"/>
                      <a:pt x="21334" y="20943"/>
                    </a:cubicBezTo>
                    <a:lnTo>
                      <a:pt x="23122" y="19284"/>
                    </a:lnTo>
                    <a:cubicBezTo>
                      <a:pt x="24130" y="18341"/>
                      <a:pt x="25171" y="17398"/>
                      <a:pt x="26211" y="16423"/>
                    </a:cubicBezTo>
                    <a:cubicBezTo>
                      <a:pt x="26634" y="16032"/>
                      <a:pt x="27024" y="15642"/>
                      <a:pt x="27447" y="15252"/>
                    </a:cubicBezTo>
                    <a:lnTo>
                      <a:pt x="27675" y="15024"/>
                    </a:lnTo>
                    <a:cubicBezTo>
                      <a:pt x="27740" y="14992"/>
                      <a:pt x="27805" y="14927"/>
                      <a:pt x="27903" y="14829"/>
                    </a:cubicBezTo>
                    <a:cubicBezTo>
                      <a:pt x="28455" y="14406"/>
                      <a:pt x="28878" y="14049"/>
                      <a:pt x="28878" y="13724"/>
                    </a:cubicBezTo>
                    <a:cubicBezTo>
                      <a:pt x="28878" y="13236"/>
                      <a:pt x="28358" y="13106"/>
                      <a:pt x="28033" y="13008"/>
                    </a:cubicBezTo>
                    <a:cubicBezTo>
                      <a:pt x="28000" y="12976"/>
                      <a:pt x="27935" y="12976"/>
                      <a:pt x="27903" y="12943"/>
                    </a:cubicBezTo>
                    <a:cubicBezTo>
                      <a:pt x="27447" y="12813"/>
                      <a:pt x="26992" y="12650"/>
                      <a:pt x="26569" y="12455"/>
                    </a:cubicBezTo>
                    <a:cubicBezTo>
                      <a:pt x="23220" y="11220"/>
                      <a:pt x="19903" y="9463"/>
                      <a:pt x="16748" y="7285"/>
                    </a:cubicBezTo>
                    <a:cubicBezTo>
                      <a:pt x="13334" y="4943"/>
                      <a:pt x="10862" y="2764"/>
                      <a:pt x="9009" y="423"/>
                    </a:cubicBezTo>
                    <a:lnTo>
                      <a:pt x="8651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96" name="Google Shape;2596;p58"/>
              <p:cNvSpPr/>
              <p:nvPr/>
            </p:nvSpPr>
            <p:spPr>
              <a:xfrm>
                <a:off x="1005415" y="1355608"/>
                <a:ext cx="3243069" cy="2432284"/>
              </a:xfrm>
              <a:custGeom>
                <a:avLst/>
                <a:gdLst/>
                <a:ahLst/>
                <a:cxnLst/>
                <a:rect l="l" t="t" r="r" b="b"/>
                <a:pathLst>
                  <a:path w="65789" h="49239" extrusionOk="0">
                    <a:moveTo>
                      <a:pt x="44683" y="14992"/>
                    </a:moveTo>
                    <a:lnTo>
                      <a:pt x="45041" y="15415"/>
                    </a:lnTo>
                    <a:cubicBezTo>
                      <a:pt x="46894" y="17756"/>
                      <a:pt x="49366" y="19935"/>
                      <a:pt x="52780" y="22277"/>
                    </a:cubicBezTo>
                    <a:cubicBezTo>
                      <a:pt x="55935" y="24455"/>
                      <a:pt x="59252" y="26212"/>
                      <a:pt x="62601" y="27447"/>
                    </a:cubicBezTo>
                    <a:cubicBezTo>
                      <a:pt x="63024" y="27642"/>
                      <a:pt x="63479" y="27805"/>
                      <a:pt x="63935" y="27935"/>
                    </a:cubicBezTo>
                    <a:cubicBezTo>
                      <a:pt x="63967" y="27968"/>
                      <a:pt x="64032" y="27968"/>
                      <a:pt x="64065" y="28000"/>
                    </a:cubicBezTo>
                    <a:cubicBezTo>
                      <a:pt x="64390" y="28065"/>
                      <a:pt x="64910" y="28228"/>
                      <a:pt x="64910" y="28683"/>
                    </a:cubicBezTo>
                    <a:cubicBezTo>
                      <a:pt x="64910" y="29041"/>
                      <a:pt x="64487" y="29398"/>
                      <a:pt x="63967" y="29821"/>
                    </a:cubicBezTo>
                    <a:lnTo>
                      <a:pt x="63935" y="29821"/>
                    </a:lnTo>
                    <a:cubicBezTo>
                      <a:pt x="63837" y="29886"/>
                      <a:pt x="63772" y="29984"/>
                      <a:pt x="63707" y="30016"/>
                    </a:cubicBezTo>
                    <a:lnTo>
                      <a:pt x="63479" y="30244"/>
                    </a:lnTo>
                    <a:cubicBezTo>
                      <a:pt x="63056" y="30634"/>
                      <a:pt x="62666" y="31024"/>
                      <a:pt x="62243" y="31415"/>
                    </a:cubicBezTo>
                    <a:cubicBezTo>
                      <a:pt x="61203" y="32358"/>
                      <a:pt x="60162" y="33333"/>
                      <a:pt x="59154" y="34276"/>
                    </a:cubicBezTo>
                    <a:lnTo>
                      <a:pt x="57366" y="35902"/>
                    </a:lnTo>
                    <a:cubicBezTo>
                      <a:pt x="56488" y="36715"/>
                      <a:pt x="55609" y="37561"/>
                      <a:pt x="54731" y="38374"/>
                    </a:cubicBezTo>
                    <a:cubicBezTo>
                      <a:pt x="52390" y="40585"/>
                      <a:pt x="49984" y="42829"/>
                      <a:pt x="47512" y="44910"/>
                    </a:cubicBezTo>
                    <a:cubicBezTo>
                      <a:pt x="46504" y="45756"/>
                      <a:pt x="45561" y="46471"/>
                      <a:pt x="44683" y="47089"/>
                    </a:cubicBezTo>
                    <a:lnTo>
                      <a:pt x="44553" y="47187"/>
                    </a:lnTo>
                    <a:cubicBezTo>
                      <a:pt x="44163" y="47447"/>
                      <a:pt x="43740" y="47772"/>
                      <a:pt x="43220" y="47902"/>
                    </a:cubicBezTo>
                    <a:cubicBezTo>
                      <a:pt x="43089" y="47935"/>
                      <a:pt x="42992" y="47935"/>
                      <a:pt x="42862" y="47935"/>
                    </a:cubicBezTo>
                    <a:cubicBezTo>
                      <a:pt x="42244" y="47935"/>
                      <a:pt x="41691" y="47577"/>
                      <a:pt x="41301" y="47317"/>
                    </a:cubicBezTo>
                    <a:cubicBezTo>
                      <a:pt x="39610" y="46211"/>
                      <a:pt x="37919" y="44748"/>
                      <a:pt x="36163" y="42894"/>
                    </a:cubicBezTo>
                    <a:lnTo>
                      <a:pt x="36033" y="42764"/>
                    </a:lnTo>
                    <a:lnTo>
                      <a:pt x="36098" y="42634"/>
                    </a:lnTo>
                    <a:cubicBezTo>
                      <a:pt x="36390" y="41951"/>
                      <a:pt x="36683" y="41268"/>
                      <a:pt x="36976" y="40585"/>
                    </a:cubicBezTo>
                    <a:lnTo>
                      <a:pt x="37106" y="40260"/>
                    </a:lnTo>
                    <a:lnTo>
                      <a:pt x="37366" y="40488"/>
                    </a:lnTo>
                    <a:cubicBezTo>
                      <a:pt x="37756" y="40845"/>
                      <a:pt x="38244" y="41138"/>
                      <a:pt x="38894" y="41366"/>
                    </a:cubicBezTo>
                    <a:cubicBezTo>
                      <a:pt x="38903" y="41374"/>
                      <a:pt x="38916" y="41378"/>
                      <a:pt x="38933" y="41378"/>
                    </a:cubicBezTo>
                    <a:cubicBezTo>
                      <a:pt x="38977" y="41378"/>
                      <a:pt x="39042" y="41348"/>
                      <a:pt x="39090" y="41301"/>
                    </a:cubicBezTo>
                    <a:cubicBezTo>
                      <a:pt x="44585" y="36748"/>
                      <a:pt x="49886" y="31870"/>
                      <a:pt x="54829" y="26797"/>
                    </a:cubicBezTo>
                    <a:cubicBezTo>
                      <a:pt x="54894" y="26732"/>
                      <a:pt x="54894" y="26634"/>
                      <a:pt x="54894" y="26602"/>
                    </a:cubicBezTo>
                    <a:cubicBezTo>
                      <a:pt x="54894" y="26537"/>
                      <a:pt x="54829" y="26472"/>
                      <a:pt x="54796" y="26439"/>
                    </a:cubicBezTo>
                    <a:cubicBezTo>
                      <a:pt x="52618" y="25106"/>
                      <a:pt x="50732" y="23740"/>
                      <a:pt x="48975" y="22244"/>
                    </a:cubicBezTo>
                    <a:cubicBezTo>
                      <a:pt x="48130" y="21529"/>
                      <a:pt x="47317" y="20781"/>
                      <a:pt x="46406" y="19903"/>
                    </a:cubicBezTo>
                    <a:cubicBezTo>
                      <a:pt x="46146" y="19675"/>
                      <a:pt x="45919" y="19415"/>
                      <a:pt x="45658" y="19155"/>
                    </a:cubicBezTo>
                    <a:cubicBezTo>
                      <a:pt x="45242" y="18706"/>
                      <a:pt x="44825" y="18289"/>
                      <a:pt x="44378" y="17904"/>
                    </a:cubicBezTo>
                    <a:lnTo>
                      <a:pt x="44378" y="17904"/>
                    </a:lnTo>
                    <a:cubicBezTo>
                      <a:pt x="44268" y="17746"/>
                      <a:pt x="44163" y="17594"/>
                      <a:pt x="44163" y="17594"/>
                    </a:cubicBezTo>
                    <a:lnTo>
                      <a:pt x="44163" y="17561"/>
                    </a:lnTo>
                    <a:cubicBezTo>
                      <a:pt x="44325" y="16878"/>
                      <a:pt x="44455" y="16228"/>
                      <a:pt x="44585" y="15545"/>
                    </a:cubicBezTo>
                    <a:lnTo>
                      <a:pt x="44683" y="14992"/>
                    </a:lnTo>
                    <a:close/>
                    <a:moveTo>
                      <a:pt x="10928" y="911"/>
                    </a:moveTo>
                    <a:lnTo>
                      <a:pt x="11188" y="976"/>
                    </a:lnTo>
                    <a:cubicBezTo>
                      <a:pt x="16488" y="2180"/>
                      <a:pt x="21984" y="2570"/>
                      <a:pt x="27317" y="2928"/>
                    </a:cubicBezTo>
                    <a:cubicBezTo>
                      <a:pt x="31577" y="3220"/>
                      <a:pt x="35968" y="3513"/>
                      <a:pt x="40260" y="4228"/>
                    </a:cubicBezTo>
                    <a:cubicBezTo>
                      <a:pt x="41528" y="4456"/>
                      <a:pt x="42797" y="4716"/>
                      <a:pt x="44000" y="5009"/>
                    </a:cubicBezTo>
                    <a:lnTo>
                      <a:pt x="44130" y="5009"/>
                    </a:lnTo>
                    <a:cubicBezTo>
                      <a:pt x="44585" y="5139"/>
                      <a:pt x="45171" y="5269"/>
                      <a:pt x="45203" y="5984"/>
                    </a:cubicBezTo>
                    <a:cubicBezTo>
                      <a:pt x="45236" y="6407"/>
                      <a:pt x="45171" y="6862"/>
                      <a:pt x="45106" y="7253"/>
                    </a:cubicBezTo>
                    <a:cubicBezTo>
                      <a:pt x="45106" y="7415"/>
                      <a:pt x="45073" y="7545"/>
                      <a:pt x="45073" y="7675"/>
                    </a:cubicBezTo>
                    <a:cubicBezTo>
                      <a:pt x="44748" y="10114"/>
                      <a:pt x="44325" y="12618"/>
                      <a:pt x="43837" y="15090"/>
                    </a:cubicBezTo>
                    <a:cubicBezTo>
                      <a:pt x="42927" y="19870"/>
                      <a:pt x="41724" y="24618"/>
                      <a:pt x="40260" y="29236"/>
                    </a:cubicBezTo>
                    <a:cubicBezTo>
                      <a:pt x="38699" y="34081"/>
                      <a:pt x="36911" y="38732"/>
                      <a:pt x="34927" y="43057"/>
                    </a:cubicBezTo>
                    <a:cubicBezTo>
                      <a:pt x="34407" y="44195"/>
                      <a:pt x="33854" y="45300"/>
                      <a:pt x="33301" y="46406"/>
                    </a:cubicBezTo>
                    <a:cubicBezTo>
                      <a:pt x="33236" y="46536"/>
                      <a:pt x="33203" y="46666"/>
                      <a:pt x="33138" y="46796"/>
                    </a:cubicBezTo>
                    <a:cubicBezTo>
                      <a:pt x="32976" y="47122"/>
                      <a:pt x="32813" y="47512"/>
                      <a:pt x="32553" y="47804"/>
                    </a:cubicBezTo>
                    <a:cubicBezTo>
                      <a:pt x="32260" y="48227"/>
                      <a:pt x="31838" y="48357"/>
                      <a:pt x="31415" y="48357"/>
                    </a:cubicBezTo>
                    <a:cubicBezTo>
                      <a:pt x="31155" y="48357"/>
                      <a:pt x="30927" y="48325"/>
                      <a:pt x="30699" y="48292"/>
                    </a:cubicBezTo>
                    <a:cubicBezTo>
                      <a:pt x="28553" y="47967"/>
                      <a:pt x="26407" y="47577"/>
                      <a:pt x="24358" y="47219"/>
                    </a:cubicBezTo>
                    <a:lnTo>
                      <a:pt x="23220" y="46992"/>
                    </a:lnTo>
                    <a:cubicBezTo>
                      <a:pt x="19090" y="46244"/>
                      <a:pt x="13659" y="45203"/>
                      <a:pt x="8326" y="43609"/>
                    </a:cubicBezTo>
                    <a:cubicBezTo>
                      <a:pt x="7058" y="43252"/>
                      <a:pt x="5822" y="42862"/>
                      <a:pt x="4684" y="42471"/>
                    </a:cubicBezTo>
                    <a:cubicBezTo>
                      <a:pt x="4033" y="42244"/>
                      <a:pt x="3448" y="42016"/>
                      <a:pt x="2993" y="41853"/>
                    </a:cubicBezTo>
                    <a:cubicBezTo>
                      <a:pt x="2895" y="41788"/>
                      <a:pt x="2798" y="41756"/>
                      <a:pt x="2700" y="41723"/>
                    </a:cubicBezTo>
                    <a:cubicBezTo>
                      <a:pt x="2277" y="41561"/>
                      <a:pt x="1789" y="41398"/>
                      <a:pt x="1432" y="41040"/>
                    </a:cubicBezTo>
                    <a:cubicBezTo>
                      <a:pt x="879" y="40488"/>
                      <a:pt x="1269" y="39805"/>
                      <a:pt x="1529" y="39382"/>
                    </a:cubicBezTo>
                    <a:cubicBezTo>
                      <a:pt x="1562" y="39317"/>
                      <a:pt x="1594" y="39252"/>
                      <a:pt x="1627" y="39187"/>
                    </a:cubicBezTo>
                    <a:cubicBezTo>
                      <a:pt x="1887" y="38699"/>
                      <a:pt x="2147" y="38179"/>
                      <a:pt x="2407" y="37593"/>
                    </a:cubicBezTo>
                    <a:cubicBezTo>
                      <a:pt x="2928" y="36358"/>
                      <a:pt x="3350" y="35089"/>
                      <a:pt x="3643" y="34146"/>
                    </a:cubicBezTo>
                    <a:cubicBezTo>
                      <a:pt x="6830" y="24455"/>
                      <a:pt x="9724" y="14895"/>
                      <a:pt x="10407" y="4814"/>
                    </a:cubicBezTo>
                    <a:cubicBezTo>
                      <a:pt x="10440" y="4749"/>
                      <a:pt x="10440" y="4651"/>
                      <a:pt x="10440" y="4553"/>
                    </a:cubicBezTo>
                    <a:lnTo>
                      <a:pt x="10440" y="4423"/>
                    </a:lnTo>
                    <a:cubicBezTo>
                      <a:pt x="10472" y="3968"/>
                      <a:pt x="10537" y="3545"/>
                      <a:pt x="10570" y="3123"/>
                    </a:cubicBezTo>
                    <a:cubicBezTo>
                      <a:pt x="10635" y="2765"/>
                      <a:pt x="10700" y="2407"/>
                      <a:pt x="10732" y="2017"/>
                    </a:cubicBezTo>
                    <a:cubicBezTo>
                      <a:pt x="10797" y="1757"/>
                      <a:pt x="10830" y="1464"/>
                      <a:pt x="10862" y="1171"/>
                    </a:cubicBezTo>
                    <a:lnTo>
                      <a:pt x="10928" y="911"/>
                    </a:lnTo>
                    <a:close/>
                    <a:moveTo>
                      <a:pt x="10537" y="1"/>
                    </a:moveTo>
                    <a:cubicBezTo>
                      <a:pt x="10472" y="1"/>
                      <a:pt x="10375" y="33"/>
                      <a:pt x="10310" y="98"/>
                    </a:cubicBezTo>
                    <a:cubicBezTo>
                      <a:pt x="10212" y="163"/>
                      <a:pt x="10147" y="293"/>
                      <a:pt x="10147" y="423"/>
                    </a:cubicBezTo>
                    <a:cubicBezTo>
                      <a:pt x="10115" y="944"/>
                      <a:pt x="10147" y="1464"/>
                      <a:pt x="10180" y="1984"/>
                    </a:cubicBezTo>
                    <a:cubicBezTo>
                      <a:pt x="10180" y="2375"/>
                      <a:pt x="10212" y="2765"/>
                      <a:pt x="10212" y="3155"/>
                    </a:cubicBezTo>
                    <a:lnTo>
                      <a:pt x="10212" y="4456"/>
                    </a:lnTo>
                    <a:cubicBezTo>
                      <a:pt x="9139" y="14179"/>
                      <a:pt x="6115" y="23577"/>
                      <a:pt x="3188" y="32650"/>
                    </a:cubicBezTo>
                    <a:lnTo>
                      <a:pt x="3058" y="33041"/>
                    </a:lnTo>
                    <a:cubicBezTo>
                      <a:pt x="2700" y="34114"/>
                      <a:pt x="2342" y="35252"/>
                      <a:pt x="1952" y="36325"/>
                    </a:cubicBezTo>
                    <a:cubicBezTo>
                      <a:pt x="1724" y="36943"/>
                      <a:pt x="1464" y="37561"/>
                      <a:pt x="1172" y="38146"/>
                    </a:cubicBezTo>
                    <a:cubicBezTo>
                      <a:pt x="1074" y="38309"/>
                      <a:pt x="1009" y="38471"/>
                      <a:pt x="911" y="38667"/>
                    </a:cubicBezTo>
                    <a:cubicBezTo>
                      <a:pt x="684" y="39024"/>
                      <a:pt x="489" y="39414"/>
                      <a:pt x="391" y="39805"/>
                    </a:cubicBezTo>
                    <a:cubicBezTo>
                      <a:pt x="1" y="41463"/>
                      <a:pt x="1692" y="42081"/>
                      <a:pt x="3741" y="42699"/>
                    </a:cubicBezTo>
                    <a:cubicBezTo>
                      <a:pt x="4066" y="42796"/>
                      <a:pt x="4326" y="42862"/>
                      <a:pt x="4586" y="42959"/>
                    </a:cubicBezTo>
                    <a:cubicBezTo>
                      <a:pt x="9009" y="44488"/>
                      <a:pt x="13984" y="45821"/>
                      <a:pt x="20163" y="47122"/>
                    </a:cubicBezTo>
                    <a:cubicBezTo>
                      <a:pt x="22927" y="47674"/>
                      <a:pt x="25724" y="48195"/>
                      <a:pt x="28098" y="48650"/>
                    </a:cubicBezTo>
                    <a:cubicBezTo>
                      <a:pt x="28456" y="48715"/>
                      <a:pt x="28813" y="48780"/>
                      <a:pt x="29139" y="48878"/>
                    </a:cubicBezTo>
                    <a:cubicBezTo>
                      <a:pt x="29921" y="49058"/>
                      <a:pt x="30704" y="49239"/>
                      <a:pt x="31461" y="49239"/>
                    </a:cubicBezTo>
                    <a:cubicBezTo>
                      <a:pt x="31522" y="49239"/>
                      <a:pt x="31582" y="49238"/>
                      <a:pt x="31643" y="49235"/>
                    </a:cubicBezTo>
                    <a:cubicBezTo>
                      <a:pt x="32553" y="49203"/>
                      <a:pt x="33203" y="48715"/>
                      <a:pt x="33756" y="47642"/>
                    </a:cubicBezTo>
                    <a:cubicBezTo>
                      <a:pt x="34342" y="46504"/>
                      <a:pt x="34894" y="45300"/>
                      <a:pt x="35512" y="44000"/>
                    </a:cubicBezTo>
                    <a:lnTo>
                      <a:pt x="35642" y="43642"/>
                    </a:lnTo>
                    <a:lnTo>
                      <a:pt x="35903" y="43902"/>
                    </a:lnTo>
                    <a:cubicBezTo>
                      <a:pt x="37236" y="45268"/>
                      <a:pt x="38699" y="46536"/>
                      <a:pt x="40260" y="47674"/>
                    </a:cubicBezTo>
                    <a:cubicBezTo>
                      <a:pt x="40989" y="48213"/>
                      <a:pt x="41842" y="48814"/>
                      <a:pt x="42788" y="48814"/>
                    </a:cubicBezTo>
                    <a:cubicBezTo>
                      <a:pt x="42812" y="48814"/>
                      <a:pt x="42837" y="48813"/>
                      <a:pt x="42862" y="48813"/>
                    </a:cubicBezTo>
                    <a:cubicBezTo>
                      <a:pt x="43805" y="48813"/>
                      <a:pt x="44585" y="48195"/>
                      <a:pt x="45366" y="47642"/>
                    </a:cubicBezTo>
                    <a:lnTo>
                      <a:pt x="45496" y="47544"/>
                    </a:lnTo>
                    <a:cubicBezTo>
                      <a:pt x="48423" y="45398"/>
                      <a:pt x="51089" y="42829"/>
                      <a:pt x="53691" y="40325"/>
                    </a:cubicBezTo>
                    <a:cubicBezTo>
                      <a:pt x="54406" y="39642"/>
                      <a:pt x="55122" y="38959"/>
                      <a:pt x="55870" y="38276"/>
                    </a:cubicBezTo>
                    <a:lnTo>
                      <a:pt x="61333" y="33138"/>
                    </a:lnTo>
                    <a:cubicBezTo>
                      <a:pt x="62243" y="32293"/>
                      <a:pt x="63154" y="31415"/>
                      <a:pt x="64065" y="30569"/>
                    </a:cubicBezTo>
                    <a:cubicBezTo>
                      <a:pt x="64195" y="30472"/>
                      <a:pt x="64357" y="30341"/>
                      <a:pt x="64520" y="30211"/>
                    </a:cubicBezTo>
                    <a:cubicBezTo>
                      <a:pt x="65073" y="29756"/>
                      <a:pt x="65723" y="29203"/>
                      <a:pt x="65723" y="28553"/>
                    </a:cubicBezTo>
                    <a:cubicBezTo>
                      <a:pt x="65788" y="27740"/>
                      <a:pt x="64943" y="27317"/>
                      <a:pt x="64455" y="27122"/>
                    </a:cubicBezTo>
                    <a:cubicBezTo>
                      <a:pt x="64097" y="26959"/>
                      <a:pt x="63707" y="26829"/>
                      <a:pt x="63317" y="26699"/>
                    </a:cubicBezTo>
                    <a:cubicBezTo>
                      <a:pt x="62731" y="26504"/>
                      <a:pt x="62146" y="26277"/>
                      <a:pt x="61561" y="26049"/>
                    </a:cubicBezTo>
                    <a:cubicBezTo>
                      <a:pt x="59544" y="25236"/>
                      <a:pt x="57626" y="24325"/>
                      <a:pt x="55870" y="23350"/>
                    </a:cubicBezTo>
                    <a:cubicBezTo>
                      <a:pt x="53853" y="22212"/>
                      <a:pt x="51902" y="20878"/>
                      <a:pt x="50049" y="19382"/>
                    </a:cubicBezTo>
                    <a:cubicBezTo>
                      <a:pt x="48715" y="18342"/>
                      <a:pt x="47480" y="17204"/>
                      <a:pt x="46276" y="16130"/>
                    </a:cubicBezTo>
                    <a:cubicBezTo>
                      <a:pt x="45789" y="15675"/>
                      <a:pt x="45333" y="15252"/>
                      <a:pt x="44845" y="14830"/>
                    </a:cubicBezTo>
                    <a:lnTo>
                      <a:pt x="44748" y="14732"/>
                    </a:lnTo>
                    <a:lnTo>
                      <a:pt x="44780" y="14602"/>
                    </a:lnTo>
                    <a:cubicBezTo>
                      <a:pt x="45008" y="13334"/>
                      <a:pt x="45236" y="12098"/>
                      <a:pt x="45398" y="10927"/>
                    </a:cubicBezTo>
                    <a:cubicBezTo>
                      <a:pt x="45593" y="9724"/>
                      <a:pt x="45789" y="8521"/>
                      <a:pt x="45951" y="7188"/>
                    </a:cubicBezTo>
                    <a:cubicBezTo>
                      <a:pt x="46081" y="6212"/>
                      <a:pt x="46211" y="5236"/>
                      <a:pt x="45431" y="4651"/>
                    </a:cubicBezTo>
                    <a:cubicBezTo>
                      <a:pt x="44845" y="4163"/>
                      <a:pt x="43837" y="4033"/>
                      <a:pt x="42959" y="3903"/>
                    </a:cubicBezTo>
                    <a:cubicBezTo>
                      <a:pt x="42732" y="3838"/>
                      <a:pt x="42472" y="3806"/>
                      <a:pt x="42244" y="3773"/>
                    </a:cubicBezTo>
                    <a:cubicBezTo>
                      <a:pt x="41106" y="3545"/>
                      <a:pt x="39837" y="3350"/>
                      <a:pt x="38309" y="3155"/>
                    </a:cubicBezTo>
                    <a:cubicBezTo>
                      <a:pt x="35480" y="2765"/>
                      <a:pt x="32683" y="2537"/>
                      <a:pt x="30537" y="2375"/>
                    </a:cubicBezTo>
                    <a:cubicBezTo>
                      <a:pt x="29561" y="2310"/>
                      <a:pt x="28553" y="2245"/>
                      <a:pt x="27545" y="2180"/>
                    </a:cubicBezTo>
                    <a:cubicBezTo>
                      <a:pt x="23252" y="1887"/>
                      <a:pt x="18830" y="1594"/>
                      <a:pt x="14505" y="814"/>
                    </a:cubicBezTo>
                    <a:cubicBezTo>
                      <a:pt x="13236" y="586"/>
                      <a:pt x="11936" y="326"/>
                      <a:pt x="10667" y="33"/>
                    </a:cubicBezTo>
                    <a:cubicBezTo>
                      <a:pt x="10635" y="1"/>
                      <a:pt x="10602" y="1"/>
                      <a:pt x="105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97" name="Google Shape;2597;p58"/>
              <p:cNvSpPr/>
              <p:nvPr/>
            </p:nvSpPr>
            <p:spPr>
              <a:xfrm>
                <a:off x="2858562" y="2557202"/>
                <a:ext cx="806368" cy="804833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16293" extrusionOk="0">
                    <a:moveTo>
                      <a:pt x="13106" y="0"/>
                    </a:moveTo>
                    <a:cubicBezTo>
                      <a:pt x="12521" y="586"/>
                      <a:pt x="11870" y="1106"/>
                      <a:pt x="11350" y="1724"/>
                    </a:cubicBezTo>
                    <a:cubicBezTo>
                      <a:pt x="11025" y="2147"/>
                      <a:pt x="10830" y="2602"/>
                      <a:pt x="10797" y="3155"/>
                    </a:cubicBezTo>
                    <a:cubicBezTo>
                      <a:pt x="10765" y="3545"/>
                      <a:pt x="10797" y="3870"/>
                      <a:pt x="10667" y="4228"/>
                    </a:cubicBezTo>
                    <a:cubicBezTo>
                      <a:pt x="10439" y="4813"/>
                      <a:pt x="9952" y="5269"/>
                      <a:pt x="9496" y="5724"/>
                    </a:cubicBezTo>
                    <a:cubicBezTo>
                      <a:pt x="8944" y="6212"/>
                      <a:pt x="8358" y="6895"/>
                      <a:pt x="7708" y="7252"/>
                    </a:cubicBezTo>
                    <a:cubicBezTo>
                      <a:pt x="7555" y="7344"/>
                      <a:pt x="7375" y="7399"/>
                      <a:pt x="7199" y="7399"/>
                    </a:cubicBezTo>
                    <a:cubicBezTo>
                      <a:pt x="6999" y="7399"/>
                      <a:pt x="6805" y="7328"/>
                      <a:pt x="6667" y="7155"/>
                    </a:cubicBezTo>
                    <a:cubicBezTo>
                      <a:pt x="6486" y="6882"/>
                      <a:pt x="6614" y="6498"/>
                      <a:pt x="6161" y="6498"/>
                    </a:cubicBezTo>
                    <a:cubicBezTo>
                      <a:pt x="6127" y="6498"/>
                      <a:pt x="6090" y="6500"/>
                      <a:pt x="6049" y="6504"/>
                    </a:cubicBezTo>
                    <a:cubicBezTo>
                      <a:pt x="5724" y="6569"/>
                      <a:pt x="5139" y="7187"/>
                      <a:pt x="4911" y="7382"/>
                    </a:cubicBezTo>
                    <a:cubicBezTo>
                      <a:pt x="3805" y="8325"/>
                      <a:pt x="2797" y="9366"/>
                      <a:pt x="1854" y="10504"/>
                    </a:cubicBezTo>
                    <a:cubicBezTo>
                      <a:pt x="1269" y="12163"/>
                      <a:pt x="651" y="13789"/>
                      <a:pt x="1" y="15415"/>
                    </a:cubicBezTo>
                    <a:cubicBezTo>
                      <a:pt x="391" y="15740"/>
                      <a:pt x="814" y="16033"/>
                      <a:pt x="1269" y="16293"/>
                    </a:cubicBezTo>
                    <a:cubicBezTo>
                      <a:pt x="6537" y="11903"/>
                      <a:pt x="11545" y="7252"/>
                      <a:pt x="16358" y="2374"/>
                    </a:cubicBezTo>
                    <a:cubicBezTo>
                      <a:pt x="15220" y="1626"/>
                      <a:pt x="14147" y="846"/>
                      <a:pt x="131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98" name="Google Shape;2598;p58"/>
              <p:cNvSpPr/>
              <p:nvPr/>
            </p:nvSpPr>
            <p:spPr>
              <a:xfrm>
                <a:off x="2967553" y="2256816"/>
                <a:ext cx="521048" cy="772725"/>
              </a:xfrm>
              <a:custGeom>
                <a:avLst/>
                <a:gdLst/>
                <a:ahLst/>
                <a:cxnLst/>
                <a:rect l="l" t="t" r="r" b="b"/>
                <a:pathLst>
                  <a:path w="10570" h="15643" extrusionOk="0">
                    <a:moveTo>
                      <a:pt x="4489" y="0"/>
                    </a:moveTo>
                    <a:cubicBezTo>
                      <a:pt x="4456" y="130"/>
                      <a:pt x="4424" y="260"/>
                      <a:pt x="4391" y="390"/>
                    </a:cubicBezTo>
                    <a:cubicBezTo>
                      <a:pt x="3285" y="5431"/>
                      <a:pt x="1855" y="10406"/>
                      <a:pt x="131" y="15284"/>
                    </a:cubicBezTo>
                    <a:cubicBezTo>
                      <a:pt x="99" y="15414"/>
                      <a:pt x="33" y="15512"/>
                      <a:pt x="1" y="15642"/>
                    </a:cubicBezTo>
                    <a:cubicBezTo>
                      <a:pt x="651" y="14829"/>
                      <a:pt x="1367" y="14081"/>
                      <a:pt x="2180" y="13431"/>
                    </a:cubicBezTo>
                    <a:cubicBezTo>
                      <a:pt x="2635" y="13008"/>
                      <a:pt x="3318" y="12293"/>
                      <a:pt x="3903" y="12130"/>
                    </a:cubicBezTo>
                    <a:cubicBezTo>
                      <a:pt x="3968" y="12109"/>
                      <a:pt x="4026" y="12100"/>
                      <a:pt x="4078" y="12100"/>
                    </a:cubicBezTo>
                    <a:cubicBezTo>
                      <a:pt x="4599" y="12100"/>
                      <a:pt x="4521" y="13052"/>
                      <a:pt x="4846" y="13171"/>
                    </a:cubicBezTo>
                    <a:cubicBezTo>
                      <a:pt x="4932" y="13202"/>
                      <a:pt x="5007" y="13214"/>
                      <a:pt x="5073" y="13214"/>
                    </a:cubicBezTo>
                    <a:cubicBezTo>
                      <a:pt x="5280" y="13214"/>
                      <a:pt x="5398" y="13090"/>
                      <a:pt x="5497" y="13041"/>
                    </a:cubicBezTo>
                    <a:cubicBezTo>
                      <a:pt x="5627" y="12943"/>
                      <a:pt x="5952" y="12585"/>
                      <a:pt x="6115" y="12455"/>
                    </a:cubicBezTo>
                    <a:cubicBezTo>
                      <a:pt x="6407" y="12163"/>
                      <a:pt x="6733" y="11870"/>
                      <a:pt x="7058" y="11545"/>
                    </a:cubicBezTo>
                    <a:cubicBezTo>
                      <a:pt x="7383" y="11252"/>
                      <a:pt x="7741" y="10927"/>
                      <a:pt x="7968" y="10537"/>
                    </a:cubicBezTo>
                    <a:cubicBezTo>
                      <a:pt x="8261" y="10016"/>
                      <a:pt x="8196" y="9561"/>
                      <a:pt x="8228" y="9008"/>
                    </a:cubicBezTo>
                    <a:cubicBezTo>
                      <a:pt x="8293" y="7675"/>
                      <a:pt x="9594" y="6699"/>
                      <a:pt x="10570" y="5821"/>
                    </a:cubicBezTo>
                    <a:cubicBezTo>
                      <a:pt x="10017" y="5398"/>
                      <a:pt x="9497" y="4943"/>
                      <a:pt x="8976" y="4520"/>
                    </a:cubicBezTo>
                    <a:cubicBezTo>
                      <a:pt x="8066" y="3707"/>
                      <a:pt x="7155" y="2862"/>
                      <a:pt x="6310" y="1984"/>
                    </a:cubicBezTo>
                    <a:cubicBezTo>
                      <a:pt x="5692" y="1366"/>
                      <a:pt x="5009" y="716"/>
                      <a:pt x="4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599" name="Google Shape;2599;p58"/>
              <p:cNvSpPr/>
              <p:nvPr/>
            </p:nvSpPr>
            <p:spPr>
              <a:xfrm>
                <a:off x="1532822" y="2308190"/>
                <a:ext cx="283791" cy="515562"/>
              </a:xfrm>
              <a:custGeom>
                <a:avLst/>
                <a:gdLst/>
                <a:ahLst/>
                <a:cxnLst/>
                <a:rect l="l" t="t" r="r" b="b"/>
                <a:pathLst>
                  <a:path w="5757" h="10437" extrusionOk="0">
                    <a:moveTo>
                      <a:pt x="1009" y="1"/>
                    </a:moveTo>
                    <a:cubicBezTo>
                      <a:pt x="716" y="1334"/>
                      <a:pt x="359" y="2667"/>
                      <a:pt x="1" y="4001"/>
                    </a:cubicBezTo>
                    <a:cubicBezTo>
                      <a:pt x="1" y="4391"/>
                      <a:pt x="33" y="4749"/>
                      <a:pt x="131" y="5106"/>
                    </a:cubicBezTo>
                    <a:cubicBezTo>
                      <a:pt x="326" y="6049"/>
                      <a:pt x="1042" y="6212"/>
                      <a:pt x="1887" y="6245"/>
                    </a:cubicBezTo>
                    <a:cubicBezTo>
                      <a:pt x="2082" y="6277"/>
                      <a:pt x="2212" y="6472"/>
                      <a:pt x="2115" y="6667"/>
                    </a:cubicBezTo>
                    <a:cubicBezTo>
                      <a:pt x="1822" y="7220"/>
                      <a:pt x="1562" y="7741"/>
                      <a:pt x="1269" y="8293"/>
                    </a:cubicBezTo>
                    <a:cubicBezTo>
                      <a:pt x="1724" y="8911"/>
                      <a:pt x="2245" y="9529"/>
                      <a:pt x="2895" y="9952"/>
                    </a:cubicBezTo>
                    <a:cubicBezTo>
                      <a:pt x="3169" y="10171"/>
                      <a:pt x="3582" y="10437"/>
                      <a:pt x="3939" y="10437"/>
                    </a:cubicBezTo>
                    <a:cubicBezTo>
                      <a:pt x="4005" y="10437"/>
                      <a:pt x="4070" y="10428"/>
                      <a:pt x="4131" y="10407"/>
                    </a:cubicBezTo>
                    <a:cubicBezTo>
                      <a:pt x="4456" y="10277"/>
                      <a:pt x="4749" y="9692"/>
                      <a:pt x="4911" y="9366"/>
                    </a:cubicBezTo>
                    <a:cubicBezTo>
                      <a:pt x="5139" y="8911"/>
                      <a:pt x="5334" y="8456"/>
                      <a:pt x="5464" y="7968"/>
                    </a:cubicBezTo>
                    <a:cubicBezTo>
                      <a:pt x="5562" y="7610"/>
                      <a:pt x="5659" y="7220"/>
                      <a:pt x="5692" y="6830"/>
                    </a:cubicBezTo>
                    <a:cubicBezTo>
                      <a:pt x="5757" y="6147"/>
                      <a:pt x="5627" y="5497"/>
                      <a:pt x="5562" y="4846"/>
                    </a:cubicBezTo>
                    <a:cubicBezTo>
                      <a:pt x="5529" y="4684"/>
                      <a:pt x="5529" y="4554"/>
                      <a:pt x="5497" y="4391"/>
                    </a:cubicBezTo>
                    <a:cubicBezTo>
                      <a:pt x="5497" y="4391"/>
                      <a:pt x="5497" y="4358"/>
                      <a:pt x="5497" y="4358"/>
                    </a:cubicBezTo>
                    <a:cubicBezTo>
                      <a:pt x="5171" y="3968"/>
                      <a:pt x="4976" y="3480"/>
                      <a:pt x="5106" y="2993"/>
                    </a:cubicBezTo>
                    <a:cubicBezTo>
                      <a:pt x="5139" y="2895"/>
                      <a:pt x="5171" y="2798"/>
                      <a:pt x="5204" y="2732"/>
                    </a:cubicBezTo>
                    <a:cubicBezTo>
                      <a:pt x="5269" y="2635"/>
                      <a:pt x="5334" y="2537"/>
                      <a:pt x="5367" y="2472"/>
                    </a:cubicBezTo>
                    <a:cubicBezTo>
                      <a:pt x="5594" y="2212"/>
                      <a:pt x="5399" y="2017"/>
                      <a:pt x="4814" y="1920"/>
                    </a:cubicBezTo>
                    <a:cubicBezTo>
                      <a:pt x="4586" y="1952"/>
                      <a:pt x="4456" y="2245"/>
                      <a:pt x="4228" y="2277"/>
                    </a:cubicBezTo>
                    <a:cubicBezTo>
                      <a:pt x="4198" y="2281"/>
                      <a:pt x="4169" y="2283"/>
                      <a:pt x="4139" y="2283"/>
                    </a:cubicBezTo>
                    <a:cubicBezTo>
                      <a:pt x="3681" y="2283"/>
                      <a:pt x="3231" y="1836"/>
                      <a:pt x="2895" y="1562"/>
                    </a:cubicBezTo>
                    <a:cubicBezTo>
                      <a:pt x="2440" y="1172"/>
                      <a:pt x="2050" y="716"/>
                      <a:pt x="1854" y="131"/>
                    </a:cubicBezTo>
                    <a:cubicBezTo>
                      <a:pt x="1854" y="98"/>
                      <a:pt x="1854" y="66"/>
                      <a:pt x="1854" y="66"/>
                    </a:cubicBezTo>
                    <a:lnTo>
                      <a:pt x="1594" y="66"/>
                    </a:lnTo>
                    <a:cubicBezTo>
                      <a:pt x="2017" y="619"/>
                      <a:pt x="2277" y="1334"/>
                      <a:pt x="2570" y="1920"/>
                    </a:cubicBezTo>
                    <a:cubicBezTo>
                      <a:pt x="2733" y="2342"/>
                      <a:pt x="2895" y="2732"/>
                      <a:pt x="3025" y="3155"/>
                    </a:cubicBezTo>
                    <a:cubicBezTo>
                      <a:pt x="3383" y="3545"/>
                      <a:pt x="3903" y="3643"/>
                      <a:pt x="4359" y="3936"/>
                    </a:cubicBezTo>
                    <a:cubicBezTo>
                      <a:pt x="4684" y="4196"/>
                      <a:pt x="5009" y="4456"/>
                      <a:pt x="5171" y="4846"/>
                    </a:cubicBezTo>
                    <a:cubicBezTo>
                      <a:pt x="5171" y="4879"/>
                      <a:pt x="5171" y="4879"/>
                      <a:pt x="5171" y="4879"/>
                    </a:cubicBezTo>
                    <a:cubicBezTo>
                      <a:pt x="5171" y="4926"/>
                      <a:pt x="5137" y="4957"/>
                      <a:pt x="5105" y="4957"/>
                    </a:cubicBezTo>
                    <a:cubicBezTo>
                      <a:pt x="5094" y="4957"/>
                      <a:pt x="5083" y="4953"/>
                      <a:pt x="5074" y="4944"/>
                    </a:cubicBezTo>
                    <a:cubicBezTo>
                      <a:pt x="4619" y="4586"/>
                      <a:pt x="4228" y="4228"/>
                      <a:pt x="3741" y="3968"/>
                    </a:cubicBezTo>
                    <a:cubicBezTo>
                      <a:pt x="3546" y="3838"/>
                      <a:pt x="3350" y="3741"/>
                      <a:pt x="3188" y="3611"/>
                    </a:cubicBezTo>
                    <a:lnTo>
                      <a:pt x="3188" y="3611"/>
                    </a:lnTo>
                    <a:cubicBezTo>
                      <a:pt x="3220" y="3741"/>
                      <a:pt x="3285" y="3871"/>
                      <a:pt x="3318" y="4033"/>
                    </a:cubicBezTo>
                    <a:cubicBezTo>
                      <a:pt x="3415" y="4358"/>
                      <a:pt x="3513" y="4684"/>
                      <a:pt x="3578" y="5009"/>
                    </a:cubicBezTo>
                    <a:cubicBezTo>
                      <a:pt x="3838" y="5171"/>
                      <a:pt x="4098" y="5334"/>
                      <a:pt x="4359" y="5497"/>
                    </a:cubicBezTo>
                    <a:cubicBezTo>
                      <a:pt x="4586" y="5659"/>
                      <a:pt x="4814" y="5822"/>
                      <a:pt x="4944" y="6017"/>
                    </a:cubicBezTo>
                    <a:cubicBezTo>
                      <a:pt x="4970" y="6043"/>
                      <a:pt x="4954" y="6091"/>
                      <a:pt x="4930" y="6091"/>
                    </a:cubicBezTo>
                    <a:cubicBezTo>
                      <a:pt x="4924" y="6091"/>
                      <a:pt x="4918" y="6088"/>
                      <a:pt x="4911" y="6082"/>
                    </a:cubicBezTo>
                    <a:cubicBezTo>
                      <a:pt x="4619" y="6049"/>
                      <a:pt x="4391" y="5887"/>
                      <a:pt x="4163" y="5724"/>
                    </a:cubicBezTo>
                    <a:cubicBezTo>
                      <a:pt x="4001" y="5627"/>
                      <a:pt x="3838" y="5497"/>
                      <a:pt x="3676" y="5399"/>
                    </a:cubicBezTo>
                    <a:lnTo>
                      <a:pt x="3676" y="5399"/>
                    </a:lnTo>
                    <a:cubicBezTo>
                      <a:pt x="3741" y="5724"/>
                      <a:pt x="3806" y="6082"/>
                      <a:pt x="3871" y="6407"/>
                    </a:cubicBezTo>
                    <a:cubicBezTo>
                      <a:pt x="3871" y="6407"/>
                      <a:pt x="3903" y="6440"/>
                      <a:pt x="3903" y="6440"/>
                    </a:cubicBezTo>
                    <a:cubicBezTo>
                      <a:pt x="4391" y="6895"/>
                      <a:pt x="4976" y="7285"/>
                      <a:pt x="5334" y="7871"/>
                    </a:cubicBezTo>
                    <a:cubicBezTo>
                      <a:pt x="5334" y="7903"/>
                      <a:pt x="5334" y="7903"/>
                      <a:pt x="5334" y="7936"/>
                    </a:cubicBezTo>
                    <a:cubicBezTo>
                      <a:pt x="5302" y="7968"/>
                      <a:pt x="5269" y="7968"/>
                      <a:pt x="5237" y="7968"/>
                    </a:cubicBezTo>
                    <a:cubicBezTo>
                      <a:pt x="4684" y="7643"/>
                      <a:pt x="4326" y="7090"/>
                      <a:pt x="3903" y="6635"/>
                    </a:cubicBezTo>
                    <a:lnTo>
                      <a:pt x="3903" y="6635"/>
                    </a:lnTo>
                    <a:cubicBezTo>
                      <a:pt x="4001" y="7383"/>
                      <a:pt x="4066" y="8098"/>
                      <a:pt x="4033" y="8846"/>
                    </a:cubicBezTo>
                    <a:cubicBezTo>
                      <a:pt x="4033" y="8911"/>
                      <a:pt x="3985" y="8944"/>
                      <a:pt x="3932" y="8944"/>
                    </a:cubicBezTo>
                    <a:cubicBezTo>
                      <a:pt x="3879" y="8944"/>
                      <a:pt x="3822" y="8911"/>
                      <a:pt x="3806" y="8846"/>
                    </a:cubicBezTo>
                    <a:cubicBezTo>
                      <a:pt x="3708" y="7968"/>
                      <a:pt x="3611" y="7123"/>
                      <a:pt x="3448" y="6277"/>
                    </a:cubicBezTo>
                    <a:cubicBezTo>
                      <a:pt x="3350" y="6895"/>
                      <a:pt x="3188" y="7578"/>
                      <a:pt x="2895" y="8066"/>
                    </a:cubicBezTo>
                    <a:cubicBezTo>
                      <a:pt x="2870" y="8091"/>
                      <a:pt x="2845" y="8101"/>
                      <a:pt x="2824" y="8101"/>
                    </a:cubicBezTo>
                    <a:cubicBezTo>
                      <a:pt x="2790" y="8101"/>
                      <a:pt x="2765" y="8073"/>
                      <a:pt x="2765" y="8033"/>
                    </a:cubicBezTo>
                    <a:cubicBezTo>
                      <a:pt x="2667" y="7220"/>
                      <a:pt x="3058" y="6310"/>
                      <a:pt x="3285" y="5529"/>
                    </a:cubicBezTo>
                    <a:cubicBezTo>
                      <a:pt x="3188" y="5074"/>
                      <a:pt x="3058" y="4586"/>
                      <a:pt x="2928" y="4131"/>
                    </a:cubicBezTo>
                    <a:cubicBezTo>
                      <a:pt x="2895" y="4001"/>
                      <a:pt x="2830" y="3903"/>
                      <a:pt x="2798" y="3806"/>
                    </a:cubicBezTo>
                    <a:cubicBezTo>
                      <a:pt x="2765" y="4066"/>
                      <a:pt x="2700" y="4326"/>
                      <a:pt x="2667" y="4586"/>
                    </a:cubicBezTo>
                    <a:cubicBezTo>
                      <a:pt x="2570" y="5009"/>
                      <a:pt x="2472" y="5464"/>
                      <a:pt x="2245" y="5854"/>
                    </a:cubicBezTo>
                    <a:cubicBezTo>
                      <a:pt x="2231" y="5868"/>
                      <a:pt x="2212" y="5876"/>
                      <a:pt x="2195" y="5876"/>
                    </a:cubicBezTo>
                    <a:cubicBezTo>
                      <a:pt x="2169" y="5876"/>
                      <a:pt x="2147" y="5860"/>
                      <a:pt x="2147" y="5822"/>
                    </a:cubicBezTo>
                    <a:cubicBezTo>
                      <a:pt x="2115" y="4944"/>
                      <a:pt x="2570" y="4131"/>
                      <a:pt x="2602" y="3253"/>
                    </a:cubicBezTo>
                    <a:cubicBezTo>
                      <a:pt x="2505" y="3025"/>
                      <a:pt x="2407" y="2798"/>
                      <a:pt x="2310" y="2570"/>
                    </a:cubicBezTo>
                    <a:cubicBezTo>
                      <a:pt x="2277" y="2863"/>
                      <a:pt x="2212" y="3155"/>
                      <a:pt x="2180" y="3448"/>
                    </a:cubicBezTo>
                    <a:cubicBezTo>
                      <a:pt x="2050" y="4001"/>
                      <a:pt x="1952" y="4619"/>
                      <a:pt x="1659" y="5074"/>
                    </a:cubicBezTo>
                    <a:cubicBezTo>
                      <a:pt x="1647" y="5099"/>
                      <a:pt x="1625" y="5109"/>
                      <a:pt x="1603" y="5109"/>
                    </a:cubicBezTo>
                    <a:cubicBezTo>
                      <a:pt x="1567" y="5109"/>
                      <a:pt x="1529" y="5082"/>
                      <a:pt x="1529" y="5041"/>
                    </a:cubicBezTo>
                    <a:cubicBezTo>
                      <a:pt x="1529" y="4521"/>
                      <a:pt x="1724" y="4001"/>
                      <a:pt x="1854" y="3513"/>
                    </a:cubicBezTo>
                    <a:cubicBezTo>
                      <a:pt x="1952" y="3058"/>
                      <a:pt x="2050" y="2635"/>
                      <a:pt x="2147" y="2180"/>
                    </a:cubicBezTo>
                    <a:cubicBezTo>
                      <a:pt x="2082" y="2050"/>
                      <a:pt x="2050" y="1952"/>
                      <a:pt x="1985" y="1822"/>
                    </a:cubicBezTo>
                    <a:cubicBezTo>
                      <a:pt x="1920" y="1692"/>
                      <a:pt x="1854" y="1562"/>
                      <a:pt x="1757" y="1399"/>
                    </a:cubicBezTo>
                    <a:cubicBezTo>
                      <a:pt x="1724" y="1627"/>
                      <a:pt x="1692" y="1854"/>
                      <a:pt x="1627" y="2050"/>
                    </a:cubicBezTo>
                    <a:cubicBezTo>
                      <a:pt x="1464" y="2667"/>
                      <a:pt x="1367" y="3318"/>
                      <a:pt x="1074" y="3871"/>
                    </a:cubicBezTo>
                    <a:cubicBezTo>
                      <a:pt x="1062" y="3896"/>
                      <a:pt x="1040" y="3906"/>
                      <a:pt x="1017" y="3906"/>
                    </a:cubicBezTo>
                    <a:cubicBezTo>
                      <a:pt x="981" y="3906"/>
                      <a:pt x="944" y="3878"/>
                      <a:pt x="944" y="3838"/>
                    </a:cubicBezTo>
                    <a:cubicBezTo>
                      <a:pt x="976" y="2928"/>
                      <a:pt x="1529" y="1985"/>
                      <a:pt x="1594" y="1074"/>
                    </a:cubicBezTo>
                    <a:cubicBezTo>
                      <a:pt x="1399" y="716"/>
                      <a:pt x="1204" y="391"/>
                      <a:pt x="10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00" name="Google Shape;2600;p58"/>
              <p:cNvSpPr/>
              <p:nvPr/>
            </p:nvSpPr>
            <p:spPr>
              <a:xfrm>
                <a:off x="1606567" y="2110649"/>
                <a:ext cx="166765" cy="7874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1594" extrusionOk="0">
                    <a:moveTo>
                      <a:pt x="3383" y="0"/>
                    </a:moveTo>
                    <a:lnTo>
                      <a:pt x="3383" y="0"/>
                    </a:lnTo>
                    <a:cubicBezTo>
                      <a:pt x="3187" y="130"/>
                      <a:pt x="2960" y="260"/>
                      <a:pt x="2765" y="390"/>
                    </a:cubicBezTo>
                    <a:lnTo>
                      <a:pt x="2245" y="715"/>
                    </a:lnTo>
                    <a:lnTo>
                      <a:pt x="2245" y="683"/>
                    </a:lnTo>
                    <a:lnTo>
                      <a:pt x="2147" y="748"/>
                    </a:lnTo>
                    <a:cubicBezTo>
                      <a:pt x="1789" y="943"/>
                      <a:pt x="1432" y="1073"/>
                      <a:pt x="1139" y="1171"/>
                    </a:cubicBezTo>
                    <a:lnTo>
                      <a:pt x="749" y="1301"/>
                    </a:lnTo>
                    <a:lnTo>
                      <a:pt x="716" y="1333"/>
                    </a:lnTo>
                    <a:cubicBezTo>
                      <a:pt x="554" y="1398"/>
                      <a:pt x="391" y="1463"/>
                      <a:pt x="196" y="1496"/>
                    </a:cubicBezTo>
                    <a:lnTo>
                      <a:pt x="1" y="1593"/>
                    </a:lnTo>
                    <a:lnTo>
                      <a:pt x="33" y="1593"/>
                    </a:lnTo>
                    <a:lnTo>
                      <a:pt x="456" y="1528"/>
                    </a:lnTo>
                    <a:cubicBezTo>
                      <a:pt x="684" y="1463"/>
                      <a:pt x="879" y="1398"/>
                      <a:pt x="1106" y="1333"/>
                    </a:cubicBezTo>
                    <a:lnTo>
                      <a:pt x="1204" y="1301"/>
                    </a:lnTo>
                    <a:lnTo>
                      <a:pt x="1432" y="1171"/>
                    </a:lnTo>
                    <a:cubicBezTo>
                      <a:pt x="1822" y="1008"/>
                      <a:pt x="2212" y="780"/>
                      <a:pt x="2667" y="520"/>
                    </a:cubicBezTo>
                    <a:lnTo>
                      <a:pt x="2700" y="488"/>
                    </a:lnTo>
                    <a:lnTo>
                      <a:pt x="2732" y="488"/>
                    </a:lnTo>
                    <a:lnTo>
                      <a:pt x="3123" y="195"/>
                    </a:lnTo>
                    <a:cubicBezTo>
                      <a:pt x="3188" y="130"/>
                      <a:pt x="3285" y="65"/>
                      <a:pt x="33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01" name="Google Shape;2601;p58"/>
              <p:cNvSpPr/>
              <p:nvPr/>
            </p:nvSpPr>
            <p:spPr>
              <a:xfrm>
                <a:off x="1678735" y="2626260"/>
                <a:ext cx="12866" cy="48261"/>
              </a:xfrm>
              <a:custGeom>
                <a:avLst/>
                <a:gdLst/>
                <a:ahLst/>
                <a:cxnLst/>
                <a:rect l="l" t="t" r="r" b="b"/>
                <a:pathLst>
                  <a:path w="261" h="977" extrusionOk="0">
                    <a:moveTo>
                      <a:pt x="260" y="1"/>
                    </a:moveTo>
                    <a:lnTo>
                      <a:pt x="260" y="1"/>
                    </a:lnTo>
                    <a:cubicBezTo>
                      <a:pt x="130" y="326"/>
                      <a:pt x="65" y="651"/>
                      <a:pt x="0" y="976"/>
                    </a:cubicBezTo>
                    <a:cubicBezTo>
                      <a:pt x="130" y="684"/>
                      <a:pt x="195" y="326"/>
                      <a:pt x="2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02" name="Google Shape;2602;p58"/>
              <p:cNvSpPr/>
              <p:nvPr/>
            </p:nvSpPr>
            <p:spPr>
              <a:xfrm>
                <a:off x="1364529" y="1516249"/>
                <a:ext cx="1742578" cy="1698286"/>
              </a:xfrm>
              <a:custGeom>
                <a:avLst/>
                <a:gdLst/>
                <a:ahLst/>
                <a:cxnLst/>
                <a:rect l="l" t="t" r="r" b="b"/>
                <a:pathLst>
                  <a:path w="35350" h="34380" extrusionOk="0">
                    <a:moveTo>
                      <a:pt x="9659" y="14569"/>
                    </a:moveTo>
                    <a:lnTo>
                      <a:pt x="9366" y="14635"/>
                    </a:lnTo>
                    <a:cubicBezTo>
                      <a:pt x="9464" y="14635"/>
                      <a:pt x="9529" y="14667"/>
                      <a:pt x="9594" y="14700"/>
                    </a:cubicBezTo>
                    <a:lnTo>
                      <a:pt x="9659" y="14569"/>
                    </a:lnTo>
                    <a:close/>
                    <a:moveTo>
                      <a:pt x="15024" y="17854"/>
                    </a:moveTo>
                    <a:cubicBezTo>
                      <a:pt x="15057" y="17909"/>
                      <a:pt x="15090" y="17971"/>
                      <a:pt x="15123" y="18037"/>
                    </a:cubicBezTo>
                    <a:lnTo>
                      <a:pt x="15123" y="18037"/>
                    </a:lnTo>
                    <a:cubicBezTo>
                      <a:pt x="15122" y="18030"/>
                      <a:pt x="15122" y="18024"/>
                      <a:pt x="15122" y="18017"/>
                    </a:cubicBezTo>
                    <a:cubicBezTo>
                      <a:pt x="15089" y="17952"/>
                      <a:pt x="15057" y="17886"/>
                      <a:pt x="15024" y="17854"/>
                    </a:cubicBezTo>
                    <a:close/>
                    <a:moveTo>
                      <a:pt x="4293" y="15805"/>
                    </a:moveTo>
                    <a:lnTo>
                      <a:pt x="4488" y="15838"/>
                    </a:lnTo>
                    <a:lnTo>
                      <a:pt x="4618" y="15870"/>
                    </a:lnTo>
                    <a:lnTo>
                      <a:pt x="5008" y="15903"/>
                    </a:lnTo>
                    <a:lnTo>
                      <a:pt x="5236" y="15903"/>
                    </a:lnTo>
                    <a:lnTo>
                      <a:pt x="5431" y="15870"/>
                    </a:lnTo>
                    <a:lnTo>
                      <a:pt x="5431" y="16065"/>
                    </a:lnTo>
                    <a:cubicBezTo>
                      <a:pt x="5626" y="16586"/>
                      <a:pt x="5919" y="17041"/>
                      <a:pt x="6439" y="17464"/>
                    </a:cubicBezTo>
                    <a:lnTo>
                      <a:pt x="6569" y="17561"/>
                    </a:lnTo>
                    <a:cubicBezTo>
                      <a:pt x="6849" y="17779"/>
                      <a:pt x="7219" y="18116"/>
                      <a:pt x="7535" y="18116"/>
                    </a:cubicBezTo>
                    <a:cubicBezTo>
                      <a:pt x="7549" y="18116"/>
                      <a:pt x="7563" y="18115"/>
                      <a:pt x="7577" y="18114"/>
                    </a:cubicBezTo>
                    <a:cubicBezTo>
                      <a:pt x="7675" y="18082"/>
                      <a:pt x="7740" y="18017"/>
                      <a:pt x="7805" y="17952"/>
                    </a:cubicBezTo>
                    <a:cubicBezTo>
                      <a:pt x="7903" y="17886"/>
                      <a:pt x="8033" y="17789"/>
                      <a:pt x="8163" y="17756"/>
                    </a:cubicBezTo>
                    <a:lnTo>
                      <a:pt x="8228" y="17724"/>
                    </a:lnTo>
                    <a:lnTo>
                      <a:pt x="8260" y="17756"/>
                    </a:lnTo>
                    <a:cubicBezTo>
                      <a:pt x="8716" y="17821"/>
                      <a:pt x="8976" y="17952"/>
                      <a:pt x="9041" y="18179"/>
                    </a:cubicBezTo>
                    <a:cubicBezTo>
                      <a:pt x="9073" y="18277"/>
                      <a:pt x="9106" y="18439"/>
                      <a:pt x="8943" y="18602"/>
                    </a:cubicBezTo>
                    <a:cubicBezTo>
                      <a:pt x="8911" y="18699"/>
                      <a:pt x="8846" y="18764"/>
                      <a:pt x="8781" y="18862"/>
                    </a:cubicBezTo>
                    <a:cubicBezTo>
                      <a:pt x="8748" y="18927"/>
                      <a:pt x="8716" y="18992"/>
                      <a:pt x="8716" y="19057"/>
                    </a:cubicBezTo>
                    <a:cubicBezTo>
                      <a:pt x="8585" y="19545"/>
                      <a:pt x="8813" y="20000"/>
                      <a:pt x="9041" y="20260"/>
                    </a:cubicBezTo>
                    <a:lnTo>
                      <a:pt x="9106" y="20325"/>
                    </a:lnTo>
                    <a:lnTo>
                      <a:pt x="9106" y="20423"/>
                    </a:lnTo>
                    <a:cubicBezTo>
                      <a:pt x="9138" y="20553"/>
                      <a:pt x="9138" y="20716"/>
                      <a:pt x="9171" y="20878"/>
                    </a:cubicBezTo>
                    <a:lnTo>
                      <a:pt x="9203" y="21203"/>
                    </a:lnTo>
                    <a:cubicBezTo>
                      <a:pt x="9268" y="21756"/>
                      <a:pt x="9333" y="22309"/>
                      <a:pt x="9301" y="22894"/>
                    </a:cubicBezTo>
                    <a:cubicBezTo>
                      <a:pt x="9236" y="23285"/>
                      <a:pt x="9171" y="23675"/>
                      <a:pt x="9073" y="24065"/>
                    </a:cubicBezTo>
                    <a:cubicBezTo>
                      <a:pt x="8943" y="24553"/>
                      <a:pt x="8748" y="25041"/>
                      <a:pt x="8488" y="25496"/>
                    </a:cubicBezTo>
                    <a:lnTo>
                      <a:pt x="8423" y="25626"/>
                    </a:lnTo>
                    <a:cubicBezTo>
                      <a:pt x="8228" y="25984"/>
                      <a:pt x="7968" y="26504"/>
                      <a:pt x="7577" y="26634"/>
                    </a:cubicBezTo>
                    <a:cubicBezTo>
                      <a:pt x="7512" y="26667"/>
                      <a:pt x="7415" y="26667"/>
                      <a:pt x="7350" y="26667"/>
                    </a:cubicBezTo>
                    <a:cubicBezTo>
                      <a:pt x="6894" y="26667"/>
                      <a:pt x="6472" y="26374"/>
                      <a:pt x="6179" y="26146"/>
                    </a:cubicBezTo>
                    <a:cubicBezTo>
                      <a:pt x="5496" y="25691"/>
                      <a:pt x="5008" y="25106"/>
                      <a:pt x="4488" y="24455"/>
                    </a:cubicBezTo>
                    <a:lnTo>
                      <a:pt x="4423" y="24358"/>
                    </a:lnTo>
                    <a:lnTo>
                      <a:pt x="4488" y="24228"/>
                    </a:lnTo>
                    <a:cubicBezTo>
                      <a:pt x="4781" y="23707"/>
                      <a:pt x="5041" y="23155"/>
                      <a:pt x="5334" y="22602"/>
                    </a:cubicBezTo>
                    <a:cubicBezTo>
                      <a:pt x="5334" y="22569"/>
                      <a:pt x="5334" y="22537"/>
                      <a:pt x="5334" y="22537"/>
                    </a:cubicBezTo>
                    <a:cubicBezTo>
                      <a:pt x="5301" y="22504"/>
                      <a:pt x="5301" y="22504"/>
                      <a:pt x="5268" y="22504"/>
                    </a:cubicBezTo>
                    <a:cubicBezTo>
                      <a:pt x="4456" y="22439"/>
                      <a:pt x="3545" y="22277"/>
                      <a:pt x="3317" y="21203"/>
                    </a:cubicBezTo>
                    <a:cubicBezTo>
                      <a:pt x="3252" y="20813"/>
                      <a:pt x="3220" y="20390"/>
                      <a:pt x="3187" y="20033"/>
                    </a:cubicBezTo>
                    <a:lnTo>
                      <a:pt x="3187" y="20000"/>
                    </a:lnTo>
                    <a:lnTo>
                      <a:pt x="3220" y="20000"/>
                    </a:lnTo>
                    <a:lnTo>
                      <a:pt x="3220" y="19968"/>
                    </a:lnTo>
                    <a:cubicBezTo>
                      <a:pt x="3577" y="18699"/>
                      <a:pt x="3903" y="17334"/>
                      <a:pt x="4228" y="16000"/>
                    </a:cubicBezTo>
                    <a:lnTo>
                      <a:pt x="4293" y="15805"/>
                    </a:lnTo>
                    <a:close/>
                    <a:moveTo>
                      <a:pt x="7200" y="712"/>
                    </a:moveTo>
                    <a:cubicBezTo>
                      <a:pt x="7217" y="712"/>
                      <a:pt x="7234" y="714"/>
                      <a:pt x="7252" y="716"/>
                    </a:cubicBezTo>
                    <a:cubicBezTo>
                      <a:pt x="10309" y="1432"/>
                      <a:pt x="13496" y="1854"/>
                      <a:pt x="16553" y="2245"/>
                    </a:cubicBezTo>
                    <a:lnTo>
                      <a:pt x="17821" y="2440"/>
                    </a:lnTo>
                    <a:cubicBezTo>
                      <a:pt x="21463" y="2927"/>
                      <a:pt x="25171" y="3350"/>
                      <a:pt x="28813" y="3643"/>
                    </a:cubicBezTo>
                    <a:cubicBezTo>
                      <a:pt x="29658" y="3740"/>
                      <a:pt x="30504" y="3805"/>
                      <a:pt x="31349" y="3871"/>
                    </a:cubicBezTo>
                    <a:cubicBezTo>
                      <a:pt x="31837" y="3903"/>
                      <a:pt x="32292" y="3936"/>
                      <a:pt x="32780" y="3968"/>
                    </a:cubicBezTo>
                    <a:lnTo>
                      <a:pt x="33105" y="3968"/>
                    </a:lnTo>
                    <a:cubicBezTo>
                      <a:pt x="33593" y="3968"/>
                      <a:pt x="34146" y="3968"/>
                      <a:pt x="34406" y="4326"/>
                    </a:cubicBezTo>
                    <a:cubicBezTo>
                      <a:pt x="34634" y="4618"/>
                      <a:pt x="34536" y="5041"/>
                      <a:pt x="34471" y="5366"/>
                    </a:cubicBezTo>
                    <a:lnTo>
                      <a:pt x="34504" y="5334"/>
                    </a:lnTo>
                    <a:lnTo>
                      <a:pt x="34504" y="5334"/>
                    </a:lnTo>
                    <a:cubicBezTo>
                      <a:pt x="34504" y="5431"/>
                      <a:pt x="34471" y="5529"/>
                      <a:pt x="34471" y="5594"/>
                    </a:cubicBezTo>
                    <a:cubicBezTo>
                      <a:pt x="34406" y="6049"/>
                      <a:pt x="34374" y="6537"/>
                      <a:pt x="34309" y="6992"/>
                    </a:cubicBezTo>
                    <a:cubicBezTo>
                      <a:pt x="34178" y="7870"/>
                      <a:pt x="34048" y="8814"/>
                      <a:pt x="33853" y="9854"/>
                    </a:cubicBezTo>
                    <a:cubicBezTo>
                      <a:pt x="33333" y="12716"/>
                      <a:pt x="32618" y="15773"/>
                      <a:pt x="31609" y="19512"/>
                    </a:cubicBezTo>
                    <a:lnTo>
                      <a:pt x="31544" y="19675"/>
                    </a:lnTo>
                    <a:lnTo>
                      <a:pt x="31317" y="20521"/>
                    </a:lnTo>
                    <a:cubicBezTo>
                      <a:pt x="31154" y="21073"/>
                      <a:pt x="31024" y="21594"/>
                      <a:pt x="30861" y="22114"/>
                    </a:cubicBezTo>
                    <a:cubicBezTo>
                      <a:pt x="30439" y="23707"/>
                      <a:pt x="29983" y="25333"/>
                      <a:pt x="29496" y="26894"/>
                    </a:cubicBezTo>
                    <a:lnTo>
                      <a:pt x="29431" y="27057"/>
                    </a:lnTo>
                    <a:lnTo>
                      <a:pt x="29268" y="27057"/>
                    </a:lnTo>
                    <a:cubicBezTo>
                      <a:pt x="28845" y="27024"/>
                      <a:pt x="28422" y="26992"/>
                      <a:pt x="28000" y="26992"/>
                    </a:cubicBezTo>
                    <a:cubicBezTo>
                      <a:pt x="26764" y="26927"/>
                      <a:pt x="25463" y="26862"/>
                      <a:pt x="24195" y="26634"/>
                    </a:cubicBezTo>
                    <a:lnTo>
                      <a:pt x="24162" y="26634"/>
                    </a:lnTo>
                    <a:cubicBezTo>
                      <a:pt x="25593" y="26959"/>
                      <a:pt x="27187" y="27122"/>
                      <a:pt x="29138" y="27122"/>
                    </a:cubicBezTo>
                    <a:lnTo>
                      <a:pt x="29431" y="27122"/>
                    </a:lnTo>
                    <a:lnTo>
                      <a:pt x="29333" y="27382"/>
                    </a:lnTo>
                    <a:cubicBezTo>
                      <a:pt x="28910" y="28715"/>
                      <a:pt x="28520" y="29886"/>
                      <a:pt x="28097" y="30927"/>
                    </a:cubicBezTo>
                    <a:cubicBezTo>
                      <a:pt x="28065" y="31057"/>
                      <a:pt x="28000" y="31187"/>
                      <a:pt x="27967" y="31317"/>
                    </a:cubicBezTo>
                    <a:cubicBezTo>
                      <a:pt x="27740" y="31902"/>
                      <a:pt x="27512" y="32553"/>
                      <a:pt x="27154" y="33073"/>
                    </a:cubicBezTo>
                    <a:cubicBezTo>
                      <a:pt x="26796" y="33561"/>
                      <a:pt x="26309" y="33723"/>
                      <a:pt x="25821" y="33723"/>
                    </a:cubicBezTo>
                    <a:cubicBezTo>
                      <a:pt x="25398" y="33723"/>
                      <a:pt x="25008" y="33626"/>
                      <a:pt x="24650" y="33528"/>
                    </a:cubicBezTo>
                    <a:lnTo>
                      <a:pt x="23577" y="33301"/>
                    </a:lnTo>
                    <a:cubicBezTo>
                      <a:pt x="22016" y="32943"/>
                      <a:pt x="20488" y="32585"/>
                      <a:pt x="18927" y="32228"/>
                    </a:cubicBezTo>
                    <a:cubicBezTo>
                      <a:pt x="15317" y="31382"/>
                      <a:pt x="11707" y="30537"/>
                      <a:pt x="8098" y="29691"/>
                    </a:cubicBezTo>
                    <a:cubicBezTo>
                      <a:pt x="7610" y="29594"/>
                      <a:pt x="7122" y="29496"/>
                      <a:pt x="6634" y="29366"/>
                    </a:cubicBezTo>
                    <a:cubicBezTo>
                      <a:pt x="5301" y="29073"/>
                      <a:pt x="3935" y="28781"/>
                      <a:pt x="2634" y="28358"/>
                    </a:cubicBezTo>
                    <a:cubicBezTo>
                      <a:pt x="2537" y="28325"/>
                      <a:pt x="2439" y="28325"/>
                      <a:pt x="2342" y="28293"/>
                    </a:cubicBezTo>
                    <a:cubicBezTo>
                      <a:pt x="2049" y="28195"/>
                      <a:pt x="1724" y="28098"/>
                      <a:pt x="1431" y="27968"/>
                    </a:cubicBezTo>
                    <a:lnTo>
                      <a:pt x="1366" y="27935"/>
                    </a:lnTo>
                    <a:cubicBezTo>
                      <a:pt x="1073" y="27805"/>
                      <a:pt x="911" y="27707"/>
                      <a:pt x="943" y="27317"/>
                    </a:cubicBezTo>
                    <a:cubicBezTo>
                      <a:pt x="943" y="27187"/>
                      <a:pt x="1008" y="27024"/>
                      <a:pt x="1073" y="26894"/>
                    </a:cubicBezTo>
                    <a:cubicBezTo>
                      <a:pt x="1106" y="26829"/>
                      <a:pt x="1138" y="26797"/>
                      <a:pt x="1138" y="26732"/>
                    </a:cubicBezTo>
                    <a:cubicBezTo>
                      <a:pt x="1464" y="25821"/>
                      <a:pt x="1756" y="24878"/>
                      <a:pt x="2017" y="24033"/>
                    </a:cubicBezTo>
                    <a:cubicBezTo>
                      <a:pt x="2309" y="23090"/>
                      <a:pt x="2602" y="22114"/>
                      <a:pt x="2895" y="21138"/>
                    </a:cubicBezTo>
                    <a:lnTo>
                      <a:pt x="3155" y="20260"/>
                    </a:lnTo>
                    <a:lnTo>
                      <a:pt x="3285" y="21171"/>
                    </a:lnTo>
                    <a:cubicBezTo>
                      <a:pt x="3317" y="21366"/>
                      <a:pt x="3382" y="21561"/>
                      <a:pt x="3447" y="21724"/>
                    </a:cubicBezTo>
                    <a:cubicBezTo>
                      <a:pt x="3675" y="22212"/>
                      <a:pt x="4098" y="22472"/>
                      <a:pt x="4878" y="22569"/>
                    </a:cubicBezTo>
                    <a:lnTo>
                      <a:pt x="5171" y="22634"/>
                    </a:lnTo>
                    <a:lnTo>
                      <a:pt x="5041" y="22862"/>
                    </a:lnTo>
                    <a:cubicBezTo>
                      <a:pt x="4781" y="23350"/>
                      <a:pt x="4521" y="23838"/>
                      <a:pt x="4293" y="24325"/>
                    </a:cubicBezTo>
                    <a:cubicBezTo>
                      <a:pt x="4260" y="24358"/>
                      <a:pt x="4260" y="24358"/>
                      <a:pt x="4325" y="24423"/>
                    </a:cubicBezTo>
                    <a:cubicBezTo>
                      <a:pt x="5008" y="25268"/>
                      <a:pt x="5691" y="26114"/>
                      <a:pt x="6667" y="26602"/>
                    </a:cubicBezTo>
                    <a:cubicBezTo>
                      <a:pt x="6961" y="26742"/>
                      <a:pt x="7190" y="26818"/>
                      <a:pt x="7387" y="26818"/>
                    </a:cubicBezTo>
                    <a:cubicBezTo>
                      <a:pt x="7691" y="26818"/>
                      <a:pt x="7919" y="26639"/>
                      <a:pt x="8195" y="26244"/>
                    </a:cubicBezTo>
                    <a:cubicBezTo>
                      <a:pt x="8618" y="25626"/>
                      <a:pt x="9008" y="24878"/>
                      <a:pt x="9236" y="24098"/>
                    </a:cubicBezTo>
                    <a:lnTo>
                      <a:pt x="9301" y="23805"/>
                    </a:lnTo>
                    <a:cubicBezTo>
                      <a:pt x="9561" y="22829"/>
                      <a:pt x="9594" y="21919"/>
                      <a:pt x="9398" y="21138"/>
                    </a:cubicBezTo>
                    <a:lnTo>
                      <a:pt x="9268" y="20586"/>
                    </a:lnTo>
                    <a:lnTo>
                      <a:pt x="9724" y="20911"/>
                    </a:lnTo>
                    <a:cubicBezTo>
                      <a:pt x="10537" y="21529"/>
                      <a:pt x="11642" y="21984"/>
                      <a:pt x="12715" y="22179"/>
                    </a:cubicBezTo>
                    <a:cubicBezTo>
                      <a:pt x="12895" y="22205"/>
                      <a:pt x="13071" y="22218"/>
                      <a:pt x="13243" y="22218"/>
                    </a:cubicBezTo>
                    <a:cubicBezTo>
                      <a:pt x="14350" y="22218"/>
                      <a:pt x="15330" y="21694"/>
                      <a:pt x="16455" y="20878"/>
                    </a:cubicBezTo>
                    <a:cubicBezTo>
                      <a:pt x="16520" y="20846"/>
                      <a:pt x="16520" y="20813"/>
                      <a:pt x="16488" y="20781"/>
                    </a:cubicBezTo>
                    <a:cubicBezTo>
                      <a:pt x="16163" y="20098"/>
                      <a:pt x="15805" y="19415"/>
                      <a:pt x="15480" y="18732"/>
                    </a:cubicBezTo>
                    <a:cubicBezTo>
                      <a:pt x="15415" y="18634"/>
                      <a:pt x="15382" y="18537"/>
                      <a:pt x="15317" y="18439"/>
                    </a:cubicBezTo>
                    <a:cubicBezTo>
                      <a:pt x="15252" y="18310"/>
                      <a:pt x="15188" y="18166"/>
                      <a:pt x="15123" y="18037"/>
                    </a:cubicBezTo>
                    <a:lnTo>
                      <a:pt x="15123" y="18037"/>
                    </a:lnTo>
                    <a:cubicBezTo>
                      <a:pt x="15129" y="18089"/>
                      <a:pt x="15154" y="18118"/>
                      <a:pt x="15154" y="18147"/>
                    </a:cubicBezTo>
                    <a:cubicBezTo>
                      <a:pt x="15415" y="18634"/>
                      <a:pt x="15642" y="19155"/>
                      <a:pt x="15870" y="19643"/>
                    </a:cubicBezTo>
                    <a:cubicBezTo>
                      <a:pt x="16000" y="19968"/>
                      <a:pt x="16163" y="20293"/>
                      <a:pt x="16325" y="20651"/>
                    </a:cubicBezTo>
                    <a:lnTo>
                      <a:pt x="16390" y="20781"/>
                    </a:lnTo>
                    <a:lnTo>
                      <a:pt x="16260" y="20878"/>
                    </a:lnTo>
                    <a:cubicBezTo>
                      <a:pt x="15252" y="21594"/>
                      <a:pt x="14341" y="22081"/>
                      <a:pt x="13268" y="22081"/>
                    </a:cubicBezTo>
                    <a:cubicBezTo>
                      <a:pt x="12911" y="22081"/>
                      <a:pt x="12585" y="22049"/>
                      <a:pt x="12228" y="21951"/>
                    </a:cubicBezTo>
                    <a:cubicBezTo>
                      <a:pt x="11512" y="21756"/>
                      <a:pt x="10829" y="21464"/>
                      <a:pt x="10146" y="21041"/>
                    </a:cubicBezTo>
                    <a:cubicBezTo>
                      <a:pt x="9561" y="20683"/>
                      <a:pt x="8325" y="19903"/>
                      <a:pt x="9041" y="18667"/>
                    </a:cubicBezTo>
                    <a:cubicBezTo>
                      <a:pt x="9236" y="18374"/>
                      <a:pt x="9268" y="18017"/>
                      <a:pt x="9138" y="17789"/>
                    </a:cubicBezTo>
                    <a:cubicBezTo>
                      <a:pt x="9041" y="17626"/>
                      <a:pt x="8911" y="17561"/>
                      <a:pt x="8683" y="17561"/>
                    </a:cubicBezTo>
                    <a:lnTo>
                      <a:pt x="8585" y="17561"/>
                    </a:lnTo>
                    <a:cubicBezTo>
                      <a:pt x="8423" y="17561"/>
                      <a:pt x="8260" y="17626"/>
                      <a:pt x="8098" y="17724"/>
                    </a:cubicBezTo>
                    <a:cubicBezTo>
                      <a:pt x="7938" y="17815"/>
                      <a:pt x="7731" y="17922"/>
                      <a:pt x="7475" y="17922"/>
                    </a:cubicBezTo>
                    <a:cubicBezTo>
                      <a:pt x="7366" y="17922"/>
                      <a:pt x="7249" y="17903"/>
                      <a:pt x="7122" y="17854"/>
                    </a:cubicBezTo>
                    <a:cubicBezTo>
                      <a:pt x="6439" y="17561"/>
                      <a:pt x="5821" y="16748"/>
                      <a:pt x="5561" y="16130"/>
                    </a:cubicBezTo>
                    <a:lnTo>
                      <a:pt x="5464" y="15903"/>
                    </a:lnTo>
                    <a:lnTo>
                      <a:pt x="5724" y="15870"/>
                    </a:lnTo>
                    <a:cubicBezTo>
                      <a:pt x="6244" y="15805"/>
                      <a:pt x="6797" y="15643"/>
                      <a:pt x="7415" y="15415"/>
                    </a:cubicBezTo>
                    <a:cubicBezTo>
                      <a:pt x="7480" y="15382"/>
                      <a:pt x="7577" y="15350"/>
                      <a:pt x="7642" y="15317"/>
                    </a:cubicBezTo>
                    <a:lnTo>
                      <a:pt x="7740" y="15285"/>
                    </a:lnTo>
                    <a:lnTo>
                      <a:pt x="7870" y="15350"/>
                    </a:lnTo>
                    <a:lnTo>
                      <a:pt x="8195" y="15513"/>
                    </a:lnTo>
                    <a:cubicBezTo>
                      <a:pt x="8390" y="15643"/>
                      <a:pt x="8585" y="15773"/>
                      <a:pt x="8781" y="15903"/>
                    </a:cubicBezTo>
                    <a:lnTo>
                      <a:pt x="8781" y="15870"/>
                    </a:lnTo>
                    <a:lnTo>
                      <a:pt x="9073" y="16130"/>
                    </a:lnTo>
                    <a:cubicBezTo>
                      <a:pt x="9203" y="16228"/>
                      <a:pt x="9301" y="16326"/>
                      <a:pt x="9366" y="16423"/>
                    </a:cubicBezTo>
                    <a:cubicBezTo>
                      <a:pt x="9756" y="16813"/>
                      <a:pt x="10049" y="17236"/>
                      <a:pt x="10342" y="17659"/>
                    </a:cubicBezTo>
                    <a:lnTo>
                      <a:pt x="10472" y="17854"/>
                    </a:lnTo>
                    <a:lnTo>
                      <a:pt x="10472" y="17886"/>
                    </a:lnTo>
                    <a:lnTo>
                      <a:pt x="10797" y="18277"/>
                    </a:lnTo>
                    <a:cubicBezTo>
                      <a:pt x="10927" y="18472"/>
                      <a:pt x="11057" y="18634"/>
                      <a:pt x="11187" y="18797"/>
                    </a:cubicBezTo>
                    <a:lnTo>
                      <a:pt x="11252" y="18862"/>
                    </a:lnTo>
                    <a:lnTo>
                      <a:pt x="11545" y="19155"/>
                    </a:lnTo>
                    <a:cubicBezTo>
                      <a:pt x="11675" y="19252"/>
                      <a:pt x="11805" y="19382"/>
                      <a:pt x="11935" y="19480"/>
                    </a:cubicBezTo>
                    <a:cubicBezTo>
                      <a:pt x="11805" y="19350"/>
                      <a:pt x="11642" y="19220"/>
                      <a:pt x="11512" y="19090"/>
                    </a:cubicBezTo>
                    <a:cubicBezTo>
                      <a:pt x="11480" y="19057"/>
                      <a:pt x="11447" y="19025"/>
                      <a:pt x="11415" y="18960"/>
                    </a:cubicBezTo>
                    <a:lnTo>
                      <a:pt x="11252" y="18797"/>
                    </a:lnTo>
                    <a:cubicBezTo>
                      <a:pt x="11220" y="18764"/>
                      <a:pt x="11220" y="18764"/>
                      <a:pt x="11220" y="18732"/>
                    </a:cubicBezTo>
                    <a:lnTo>
                      <a:pt x="11122" y="18667"/>
                    </a:lnTo>
                    <a:cubicBezTo>
                      <a:pt x="10894" y="18374"/>
                      <a:pt x="10667" y="18049"/>
                      <a:pt x="10407" y="17724"/>
                    </a:cubicBezTo>
                    <a:lnTo>
                      <a:pt x="10374" y="17659"/>
                    </a:lnTo>
                    <a:lnTo>
                      <a:pt x="10374" y="17561"/>
                    </a:lnTo>
                    <a:lnTo>
                      <a:pt x="10342" y="17594"/>
                    </a:lnTo>
                    <a:lnTo>
                      <a:pt x="10244" y="17464"/>
                    </a:lnTo>
                    <a:cubicBezTo>
                      <a:pt x="10179" y="17366"/>
                      <a:pt x="10114" y="17269"/>
                      <a:pt x="10049" y="17171"/>
                    </a:cubicBezTo>
                    <a:cubicBezTo>
                      <a:pt x="9951" y="17041"/>
                      <a:pt x="9821" y="16878"/>
                      <a:pt x="9724" y="16748"/>
                    </a:cubicBezTo>
                    <a:lnTo>
                      <a:pt x="9561" y="16553"/>
                    </a:lnTo>
                    <a:cubicBezTo>
                      <a:pt x="9366" y="16293"/>
                      <a:pt x="9171" y="16065"/>
                      <a:pt x="8943" y="15903"/>
                    </a:cubicBezTo>
                    <a:lnTo>
                      <a:pt x="8813" y="15773"/>
                    </a:lnTo>
                    <a:lnTo>
                      <a:pt x="8748" y="15708"/>
                    </a:lnTo>
                    <a:cubicBezTo>
                      <a:pt x="8585" y="15578"/>
                      <a:pt x="8423" y="15480"/>
                      <a:pt x="8293" y="15415"/>
                    </a:cubicBezTo>
                    <a:lnTo>
                      <a:pt x="7935" y="15220"/>
                    </a:lnTo>
                    <a:lnTo>
                      <a:pt x="8325" y="15057"/>
                    </a:lnTo>
                    <a:cubicBezTo>
                      <a:pt x="8618" y="14927"/>
                      <a:pt x="8943" y="14765"/>
                      <a:pt x="9236" y="14635"/>
                    </a:cubicBezTo>
                    <a:lnTo>
                      <a:pt x="9301" y="14602"/>
                    </a:lnTo>
                    <a:lnTo>
                      <a:pt x="9366" y="14635"/>
                    </a:lnTo>
                    <a:lnTo>
                      <a:pt x="9659" y="14472"/>
                    </a:lnTo>
                    <a:lnTo>
                      <a:pt x="9691" y="14439"/>
                    </a:lnTo>
                    <a:lnTo>
                      <a:pt x="9756" y="14374"/>
                    </a:lnTo>
                    <a:cubicBezTo>
                      <a:pt x="10049" y="14244"/>
                      <a:pt x="10309" y="14114"/>
                      <a:pt x="10569" y="13984"/>
                    </a:cubicBezTo>
                    <a:lnTo>
                      <a:pt x="10927" y="13789"/>
                    </a:lnTo>
                    <a:cubicBezTo>
                      <a:pt x="11285" y="13594"/>
                      <a:pt x="11447" y="13431"/>
                      <a:pt x="11480" y="13171"/>
                    </a:cubicBezTo>
                    <a:cubicBezTo>
                      <a:pt x="11512" y="13009"/>
                      <a:pt x="11480" y="12846"/>
                      <a:pt x="11480" y="12651"/>
                    </a:cubicBezTo>
                    <a:cubicBezTo>
                      <a:pt x="11415" y="12228"/>
                      <a:pt x="11350" y="11610"/>
                      <a:pt x="12130" y="11415"/>
                    </a:cubicBezTo>
                    <a:cubicBezTo>
                      <a:pt x="12226" y="11379"/>
                      <a:pt x="12321" y="11365"/>
                      <a:pt x="12415" y="11365"/>
                    </a:cubicBezTo>
                    <a:cubicBezTo>
                      <a:pt x="12577" y="11365"/>
                      <a:pt x="12734" y="11406"/>
                      <a:pt x="12878" y="11448"/>
                    </a:cubicBezTo>
                    <a:cubicBezTo>
                      <a:pt x="13021" y="11483"/>
                      <a:pt x="13134" y="11509"/>
                      <a:pt x="13234" y="11509"/>
                    </a:cubicBezTo>
                    <a:cubicBezTo>
                      <a:pt x="13317" y="11509"/>
                      <a:pt x="13390" y="11492"/>
                      <a:pt x="13463" y="11448"/>
                    </a:cubicBezTo>
                    <a:cubicBezTo>
                      <a:pt x="13724" y="11285"/>
                      <a:pt x="13951" y="10927"/>
                      <a:pt x="14114" y="10635"/>
                    </a:cubicBezTo>
                    <a:lnTo>
                      <a:pt x="14114" y="10635"/>
                    </a:lnTo>
                    <a:cubicBezTo>
                      <a:pt x="13984" y="10862"/>
                      <a:pt x="13789" y="11057"/>
                      <a:pt x="13626" y="11187"/>
                    </a:cubicBezTo>
                    <a:cubicBezTo>
                      <a:pt x="13444" y="11309"/>
                      <a:pt x="13237" y="11342"/>
                      <a:pt x="13036" y="11342"/>
                    </a:cubicBezTo>
                    <a:cubicBezTo>
                      <a:pt x="12914" y="11342"/>
                      <a:pt x="12794" y="11330"/>
                      <a:pt x="12683" y="11318"/>
                    </a:cubicBezTo>
                    <a:cubicBezTo>
                      <a:pt x="12568" y="11295"/>
                      <a:pt x="12437" y="11272"/>
                      <a:pt x="12312" y="11272"/>
                    </a:cubicBezTo>
                    <a:cubicBezTo>
                      <a:pt x="12261" y="11272"/>
                      <a:pt x="12210" y="11275"/>
                      <a:pt x="12163" y="11285"/>
                    </a:cubicBezTo>
                    <a:cubicBezTo>
                      <a:pt x="12000" y="11318"/>
                      <a:pt x="11870" y="11383"/>
                      <a:pt x="11740" y="11480"/>
                    </a:cubicBezTo>
                    <a:cubicBezTo>
                      <a:pt x="11415" y="11675"/>
                      <a:pt x="11285" y="12033"/>
                      <a:pt x="11317" y="12423"/>
                    </a:cubicBezTo>
                    <a:cubicBezTo>
                      <a:pt x="11317" y="12521"/>
                      <a:pt x="11317" y="12586"/>
                      <a:pt x="11350" y="12683"/>
                    </a:cubicBezTo>
                    <a:cubicBezTo>
                      <a:pt x="11415" y="12943"/>
                      <a:pt x="11480" y="13236"/>
                      <a:pt x="11090" y="13594"/>
                    </a:cubicBezTo>
                    <a:cubicBezTo>
                      <a:pt x="10927" y="13756"/>
                      <a:pt x="10667" y="13854"/>
                      <a:pt x="10472" y="13919"/>
                    </a:cubicBezTo>
                    <a:cubicBezTo>
                      <a:pt x="10374" y="13952"/>
                      <a:pt x="10277" y="13984"/>
                      <a:pt x="10211" y="14049"/>
                    </a:cubicBezTo>
                    <a:lnTo>
                      <a:pt x="9789" y="14244"/>
                    </a:lnTo>
                    <a:cubicBezTo>
                      <a:pt x="9333" y="14472"/>
                      <a:pt x="8911" y="14667"/>
                      <a:pt x="8455" y="14862"/>
                    </a:cubicBezTo>
                    <a:cubicBezTo>
                      <a:pt x="8228" y="14992"/>
                      <a:pt x="7968" y="15090"/>
                      <a:pt x="7740" y="15187"/>
                    </a:cubicBezTo>
                    <a:lnTo>
                      <a:pt x="7675" y="15220"/>
                    </a:lnTo>
                    <a:lnTo>
                      <a:pt x="7642" y="15187"/>
                    </a:lnTo>
                    <a:lnTo>
                      <a:pt x="7545" y="15187"/>
                    </a:lnTo>
                    <a:lnTo>
                      <a:pt x="7512" y="15285"/>
                    </a:lnTo>
                    <a:lnTo>
                      <a:pt x="7447" y="15317"/>
                    </a:lnTo>
                    <a:cubicBezTo>
                      <a:pt x="6578" y="15634"/>
                      <a:pt x="5794" y="15800"/>
                      <a:pt x="5043" y="15800"/>
                    </a:cubicBezTo>
                    <a:cubicBezTo>
                      <a:pt x="4867" y="15800"/>
                      <a:pt x="4693" y="15791"/>
                      <a:pt x="4521" y="15773"/>
                    </a:cubicBezTo>
                    <a:lnTo>
                      <a:pt x="4293" y="15740"/>
                    </a:lnTo>
                    <a:lnTo>
                      <a:pt x="4325" y="15513"/>
                    </a:lnTo>
                    <a:cubicBezTo>
                      <a:pt x="4456" y="14960"/>
                      <a:pt x="4586" y="14374"/>
                      <a:pt x="4716" y="13789"/>
                    </a:cubicBezTo>
                    <a:lnTo>
                      <a:pt x="4813" y="13334"/>
                    </a:lnTo>
                    <a:cubicBezTo>
                      <a:pt x="5041" y="12358"/>
                      <a:pt x="5203" y="11448"/>
                      <a:pt x="5366" y="10570"/>
                    </a:cubicBezTo>
                    <a:lnTo>
                      <a:pt x="5464" y="10017"/>
                    </a:lnTo>
                    <a:lnTo>
                      <a:pt x="5561" y="9366"/>
                    </a:lnTo>
                    <a:cubicBezTo>
                      <a:pt x="6752" y="1182"/>
                      <a:pt x="6939" y="712"/>
                      <a:pt x="7200" y="712"/>
                    </a:cubicBezTo>
                    <a:close/>
                    <a:moveTo>
                      <a:pt x="6862" y="1"/>
                    </a:moveTo>
                    <a:cubicBezTo>
                      <a:pt x="6829" y="1"/>
                      <a:pt x="6797" y="33"/>
                      <a:pt x="6732" y="66"/>
                    </a:cubicBezTo>
                    <a:cubicBezTo>
                      <a:pt x="6667" y="131"/>
                      <a:pt x="6634" y="228"/>
                      <a:pt x="6602" y="326"/>
                    </a:cubicBezTo>
                    <a:cubicBezTo>
                      <a:pt x="6602" y="651"/>
                      <a:pt x="6602" y="1041"/>
                      <a:pt x="6602" y="1464"/>
                    </a:cubicBezTo>
                    <a:cubicBezTo>
                      <a:pt x="5529" y="9269"/>
                      <a:pt x="3805" y="16683"/>
                      <a:pt x="1496" y="23610"/>
                    </a:cubicBezTo>
                    <a:cubicBezTo>
                      <a:pt x="1204" y="24520"/>
                      <a:pt x="878" y="25431"/>
                      <a:pt x="553" y="26309"/>
                    </a:cubicBezTo>
                    <a:cubicBezTo>
                      <a:pt x="521" y="26407"/>
                      <a:pt x="488" y="26472"/>
                      <a:pt x="456" y="26569"/>
                    </a:cubicBezTo>
                    <a:cubicBezTo>
                      <a:pt x="228" y="27122"/>
                      <a:pt x="0" y="27740"/>
                      <a:pt x="358" y="28163"/>
                    </a:cubicBezTo>
                    <a:cubicBezTo>
                      <a:pt x="716" y="28553"/>
                      <a:pt x="1431" y="28715"/>
                      <a:pt x="2017" y="28878"/>
                    </a:cubicBezTo>
                    <a:cubicBezTo>
                      <a:pt x="2179" y="28911"/>
                      <a:pt x="2342" y="28943"/>
                      <a:pt x="2472" y="28976"/>
                    </a:cubicBezTo>
                    <a:cubicBezTo>
                      <a:pt x="3415" y="29236"/>
                      <a:pt x="4390" y="29463"/>
                      <a:pt x="5301" y="29691"/>
                    </a:cubicBezTo>
                    <a:lnTo>
                      <a:pt x="5431" y="29724"/>
                    </a:lnTo>
                    <a:cubicBezTo>
                      <a:pt x="9398" y="30667"/>
                      <a:pt x="13366" y="31610"/>
                      <a:pt x="17333" y="32520"/>
                    </a:cubicBezTo>
                    <a:lnTo>
                      <a:pt x="17789" y="32618"/>
                    </a:lnTo>
                    <a:cubicBezTo>
                      <a:pt x="19577" y="33041"/>
                      <a:pt x="21366" y="33463"/>
                      <a:pt x="23154" y="33886"/>
                    </a:cubicBezTo>
                    <a:cubicBezTo>
                      <a:pt x="23349" y="33919"/>
                      <a:pt x="23577" y="33984"/>
                      <a:pt x="23772" y="34016"/>
                    </a:cubicBezTo>
                    <a:cubicBezTo>
                      <a:pt x="24446" y="34189"/>
                      <a:pt x="25174" y="34380"/>
                      <a:pt x="25846" y="34380"/>
                    </a:cubicBezTo>
                    <a:cubicBezTo>
                      <a:pt x="26439" y="34380"/>
                      <a:pt x="26987" y="34231"/>
                      <a:pt x="27414" y="33789"/>
                    </a:cubicBezTo>
                    <a:cubicBezTo>
                      <a:pt x="27837" y="33366"/>
                      <a:pt x="28097" y="32748"/>
                      <a:pt x="28325" y="32163"/>
                    </a:cubicBezTo>
                    <a:lnTo>
                      <a:pt x="28422" y="31935"/>
                    </a:lnTo>
                    <a:cubicBezTo>
                      <a:pt x="28780" y="31089"/>
                      <a:pt x="29138" y="30114"/>
                      <a:pt x="29496" y="29041"/>
                    </a:cubicBezTo>
                    <a:cubicBezTo>
                      <a:pt x="30016" y="27480"/>
                      <a:pt x="30471" y="25919"/>
                      <a:pt x="30926" y="24390"/>
                    </a:cubicBezTo>
                    <a:lnTo>
                      <a:pt x="31154" y="23512"/>
                    </a:lnTo>
                    <a:cubicBezTo>
                      <a:pt x="32227" y="19903"/>
                      <a:pt x="33333" y="16033"/>
                      <a:pt x="34113" y="12098"/>
                    </a:cubicBezTo>
                    <a:cubicBezTo>
                      <a:pt x="34536" y="10147"/>
                      <a:pt x="34829" y="8196"/>
                      <a:pt x="35056" y="6375"/>
                    </a:cubicBezTo>
                    <a:cubicBezTo>
                      <a:pt x="35089" y="6212"/>
                      <a:pt x="35122" y="6017"/>
                      <a:pt x="35154" y="5822"/>
                    </a:cubicBezTo>
                    <a:cubicBezTo>
                      <a:pt x="35252" y="5204"/>
                      <a:pt x="35349" y="4586"/>
                      <a:pt x="35187" y="4098"/>
                    </a:cubicBezTo>
                    <a:cubicBezTo>
                      <a:pt x="35056" y="3643"/>
                      <a:pt x="34666" y="3415"/>
                      <a:pt x="33886" y="3350"/>
                    </a:cubicBezTo>
                    <a:cubicBezTo>
                      <a:pt x="32683" y="3253"/>
                      <a:pt x="31447" y="3123"/>
                      <a:pt x="30244" y="3025"/>
                    </a:cubicBezTo>
                    <a:cubicBezTo>
                      <a:pt x="26992" y="2765"/>
                      <a:pt x="23642" y="2472"/>
                      <a:pt x="20325" y="2049"/>
                    </a:cubicBezTo>
                    <a:cubicBezTo>
                      <a:pt x="18049" y="1757"/>
                      <a:pt x="15740" y="1432"/>
                      <a:pt x="13463" y="1074"/>
                    </a:cubicBezTo>
                    <a:cubicBezTo>
                      <a:pt x="12650" y="944"/>
                      <a:pt x="11837" y="814"/>
                      <a:pt x="10992" y="651"/>
                    </a:cubicBezTo>
                    <a:cubicBezTo>
                      <a:pt x="9659" y="423"/>
                      <a:pt x="8260" y="196"/>
                      <a:pt x="6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03" name="Google Shape;2603;p58"/>
              <p:cNvSpPr/>
              <p:nvPr/>
            </p:nvSpPr>
            <p:spPr>
              <a:xfrm>
                <a:off x="1645067" y="1559620"/>
                <a:ext cx="1418759" cy="917312"/>
              </a:xfrm>
              <a:custGeom>
                <a:avLst/>
                <a:gdLst/>
                <a:ahLst/>
                <a:cxnLst/>
                <a:rect l="l" t="t" r="r" b="b"/>
                <a:pathLst>
                  <a:path w="28781" h="18570" extrusionOk="0">
                    <a:moveTo>
                      <a:pt x="1659" y="261"/>
                    </a:moveTo>
                    <a:cubicBezTo>
                      <a:pt x="4683" y="944"/>
                      <a:pt x="7805" y="1367"/>
                      <a:pt x="10797" y="1757"/>
                    </a:cubicBezTo>
                    <a:lnTo>
                      <a:pt x="12098" y="1952"/>
                    </a:lnTo>
                    <a:cubicBezTo>
                      <a:pt x="15740" y="2440"/>
                      <a:pt x="19447" y="2862"/>
                      <a:pt x="23089" y="3188"/>
                    </a:cubicBezTo>
                    <a:cubicBezTo>
                      <a:pt x="23967" y="3253"/>
                      <a:pt x="24813" y="3318"/>
                      <a:pt x="25658" y="3383"/>
                    </a:cubicBezTo>
                    <a:cubicBezTo>
                      <a:pt x="26114" y="3415"/>
                      <a:pt x="26601" y="3448"/>
                      <a:pt x="27057" y="3480"/>
                    </a:cubicBezTo>
                    <a:cubicBezTo>
                      <a:pt x="27154" y="3513"/>
                      <a:pt x="27284" y="3513"/>
                      <a:pt x="27414" y="3513"/>
                    </a:cubicBezTo>
                    <a:cubicBezTo>
                      <a:pt x="27739" y="3513"/>
                      <a:pt x="28260" y="3513"/>
                      <a:pt x="28390" y="3675"/>
                    </a:cubicBezTo>
                    <a:cubicBezTo>
                      <a:pt x="28520" y="3806"/>
                      <a:pt x="28455" y="4131"/>
                      <a:pt x="28390" y="4391"/>
                    </a:cubicBezTo>
                    <a:lnTo>
                      <a:pt x="28422" y="4391"/>
                    </a:lnTo>
                    <a:cubicBezTo>
                      <a:pt x="28390" y="4488"/>
                      <a:pt x="28390" y="4586"/>
                      <a:pt x="28357" y="4684"/>
                    </a:cubicBezTo>
                    <a:cubicBezTo>
                      <a:pt x="28325" y="5139"/>
                      <a:pt x="28260" y="5594"/>
                      <a:pt x="28195" y="6049"/>
                    </a:cubicBezTo>
                    <a:cubicBezTo>
                      <a:pt x="28097" y="6927"/>
                      <a:pt x="27935" y="7870"/>
                      <a:pt x="27772" y="8911"/>
                    </a:cubicBezTo>
                    <a:cubicBezTo>
                      <a:pt x="27252" y="11708"/>
                      <a:pt x="26569" y="14700"/>
                      <a:pt x="25561" y="18342"/>
                    </a:cubicBezTo>
                    <a:lnTo>
                      <a:pt x="25431" y="18342"/>
                    </a:lnTo>
                    <a:cubicBezTo>
                      <a:pt x="25105" y="18309"/>
                      <a:pt x="24813" y="18309"/>
                      <a:pt x="24488" y="18212"/>
                    </a:cubicBezTo>
                    <a:cubicBezTo>
                      <a:pt x="24130" y="18114"/>
                      <a:pt x="23740" y="17952"/>
                      <a:pt x="23382" y="17821"/>
                    </a:cubicBezTo>
                    <a:lnTo>
                      <a:pt x="23252" y="17756"/>
                    </a:lnTo>
                    <a:cubicBezTo>
                      <a:pt x="22569" y="17496"/>
                      <a:pt x="21788" y="17204"/>
                      <a:pt x="20943" y="17171"/>
                    </a:cubicBezTo>
                    <a:lnTo>
                      <a:pt x="20683" y="17171"/>
                    </a:lnTo>
                    <a:cubicBezTo>
                      <a:pt x="20358" y="17171"/>
                      <a:pt x="20065" y="17171"/>
                      <a:pt x="19772" y="17204"/>
                    </a:cubicBezTo>
                    <a:cubicBezTo>
                      <a:pt x="19490" y="17232"/>
                      <a:pt x="19220" y="17254"/>
                      <a:pt x="18951" y="17254"/>
                    </a:cubicBezTo>
                    <a:cubicBezTo>
                      <a:pt x="18601" y="17254"/>
                      <a:pt x="18254" y="17216"/>
                      <a:pt x="17886" y="17106"/>
                    </a:cubicBezTo>
                    <a:cubicBezTo>
                      <a:pt x="17431" y="16976"/>
                      <a:pt x="17008" y="16748"/>
                      <a:pt x="16585" y="16553"/>
                    </a:cubicBezTo>
                    <a:cubicBezTo>
                      <a:pt x="16195" y="16358"/>
                      <a:pt x="15772" y="16163"/>
                      <a:pt x="15350" y="16033"/>
                    </a:cubicBezTo>
                    <a:cubicBezTo>
                      <a:pt x="14634" y="15773"/>
                      <a:pt x="13854" y="15643"/>
                      <a:pt x="13073" y="15513"/>
                    </a:cubicBezTo>
                    <a:cubicBezTo>
                      <a:pt x="11967" y="15350"/>
                      <a:pt x="10894" y="15155"/>
                      <a:pt x="9919" y="14602"/>
                    </a:cubicBezTo>
                    <a:cubicBezTo>
                      <a:pt x="9691" y="14439"/>
                      <a:pt x="9431" y="14277"/>
                      <a:pt x="9203" y="14114"/>
                    </a:cubicBezTo>
                    <a:cubicBezTo>
                      <a:pt x="8683" y="13757"/>
                      <a:pt x="8163" y="13431"/>
                      <a:pt x="7545" y="13204"/>
                    </a:cubicBezTo>
                    <a:cubicBezTo>
                      <a:pt x="7091" y="13033"/>
                      <a:pt x="6612" y="12937"/>
                      <a:pt x="6129" y="12937"/>
                    </a:cubicBezTo>
                    <a:cubicBezTo>
                      <a:pt x="6059" y="12937"/>
                      <a:pt x="5989" y="12939"/>
                      <a:pt x="5919" y="12944"/>
                    </a:cubicBezTo>
                    <a:cubicBezTo>
                      <a:pt x="6081" y="12781"/>
                      <a:pt x="6179" y="12618"/>
                      <a:pt x="6244" y="12326"/>
                    </a:cubicBezTo>
                    <a:cubicBezTo>
                      <a:pt x="6277" y="12131"/>
                      <a:pt x="6244" y="11935"/>
                      <a:pt x="6211" y="11708"/>
                    </a:cubicBezTo>
                    <a:cubicBezTo>
                      <a:pt x="6146" y="11220"/>
                      <a:pt x="6146" y="11025"/>
                      <a:pt x="6569" y="10895"/>
                    </a:cubicBezTo>
                    <a:cubicBezTo>
                      <a:pt x="6613" y="10886"/>
                      <a:pt x="6659" y="10882"/>
                      <a:pt x="6706" y="10882"/>
                    </a:cubicBezTo>
                    <a:cubicBezTo>
                      <a:pt x="6834" y="10882"/>
                      <a:pt x="6970" y="10912"/>
                      <a:pt x="7090" y="10960"/>
                    </a:cubicBezTo>
                    <a:cubicBezTo>
                      <a:pt x="7236" y="10992"/>
                      <a:pt x="7382" y="11025"/>
                      <a:pt x="7537" y="11025"/>
                    </a:cubicBezTo>
                    <a:cubicBezTo>
                      <a:pt x="7691" y="11025"/>
                      <a:pt x="7854" y="10992"/>
                      <a:pt x="8033" y="10895"/>
                    </a:cubicBezTo>
                    <a:cubicBezTo>
                      <a:pt x="8390" y="10667"/>
                      <a:pt x="8650" y="10179"/>
                      <a:pt x="8878" y="9854"/>
                    </a:cubicBezTo>
                    <a:lnTo>
                      <a:pt x="8911" y="9757"/>
                    </a:lnTo>
                    <a:cubicBezTo>
                      <a:pt x="9366" y="9041"/>
                      <a:pt x="9854" y="7936"/>
                      <a:pt x="9691" y="6635"/>
                    </a:cubicBezTo>
                    <a:cubicBezTo>
                      <a:pt x="9659" y="6212"/>
                      <a:pt x="9528" y="5952"/>
                      <a:pt x="9333" y="5789"/>
                    </a:cubicBezTo>
                    <a:cubicBezTo>
                      <a:pt x="9171" y="5675"/>
                      <a:pt x="8984" y="5635"/>
                      <a:pt x="8768" y="5635"/>
                    </a:cubicBezTo>
                    <a:cubicBezTo>
                      <a:pt x="8553" y="5635"/>
                      <a:pt x="8309" y="5675"/>
                      <a:pt x="8033" y="5724"/>
                    </a:cubicBezTo>
                    <a:lnTo>
                      <a:pt x="7642" y="5789"/>
                    </a:lnTo>
                    <a:cubicBezTo>
                      <a:pt x="6602" y="5952"/>
                      <a:pt x="5464" y="6147"/>
                      <a:pt x="4520" y="6602"/>
                    </a:cubicBezTo>
                    <a:cubicBezTo>
                      <a:pt x="4260" y="6700"/>
                      <a:pt x="3935" y="6895"/>
                      <a:pt x="3740" y="7285"/>
                    </a:cubicBezTo>
                    <a:cubicBezTo>
                      <a:pt x="3642" y="7480"/>
                      <a:pt x="3610" y="7643"/>
                      <a:pt x="3610" y="7838"/>
                    </a:cubicBezTo>
                    <a:cubicBezTo>
                      <a:pt x="3610" y="7870"/>
                      <a:pt x="3577" y="7936"/>
                      <a:pt x="3577" y="7968"/>
                    </a:cubicBezTo>
                    <a:lnTo>
                      <a:pt x="3577" y="8001"/>
                    </a:lnTo>
                    <a:cubicBezTo>
                      <a:pt x="3610" y="8131"/>
                      <a:pt x="3577" y="8228"/>
                      <a:pt x="3512" y="8261"/>
                    </a:cubicBezTo>
                    <a:cubicBezTo>
                      <a:pt x="3512" y="8276"/>
                      <a:pt x="3485" y="8298"/>
                      <a:pt x="3413" y="8298"/>
                    </a:cubicBezTo>
                    <a:cubicBezTo>
                      <a:pt x="3329" y="8298"/>
                      <a:pt x="3187" y="8268"/>
                      <a:pt x="2960" y="8163"/>
                    </a:cubicBezTo>
                    <a:cubicBezTo>
                      <a:pt x="2960" y="8033"/>
                      <a:pt x="2960" y="7903"/>
                      <a:pt x="3025" y="7773"/>
                    </a:cubicBezTo>
                    <a:cubicBezTo>
                      <a:pt x="3090" y="7610"/>
                      <a:pt x="3057" y="7448"/>
                      <a:pt x="2927" y="7318"/>
                    </a:cubicBezTo>
                    <a:cubicBezTo>
                      <a:pt x="2848" y="7239"/>
                      <a:pt x="2746" y="7196"/>
                      <a:pt x="2641" y="7196"/>
                    </a:cubicBezTo>
                    <a:cubicBezTo>
                      <a:pt x="2573" y="7196"/>
                      <a:pt x="2503" y="7214"/>
                      <a:pt x="2439" y="7253"/>
                    </a:cubicBezTo>
                    <a:cubicBezTo>
                      <a:pt x="1626" y="7643"/>
                      <a:pt x="911" y="8098"/>
                      <a:pt x="260" y="8618"/>
                    </a:cubicBezTo>
                    <a:lnTo>
                      <a:pt x="293" y="8521"/>
                    </a:lnTo>
                    <a:cubicBezTo>
                      <a:pt x="553" y="6667"/>
                      <a:pt x="1366" y="1139"/>
                      <a:pt x="1659" y="261"/>
                    </a:cubicBezTo>
                    <a:close/>
                    <a:moveTo>
                      <a:pt x="1594" y="1"/>
                    </a:moveTo>
                    <a:cubicBezTo>
                      <a:pt x="1334" y="1"/>
                      <a:pt x="260" y="7480"/>
                      <a:pt x="0" y="9139"/>
                    </a:cubicBezTo>
                    <a:cubicBezTo>
                      <a:pt x="748" y="8456"/>
                      <a:pt x="1594" y="7870"/>
                      <a:pt x="2537" y="7415"/>
                    </a:cubicBezTo>
                    <a:cubicBezTo>
                      <a:pt x="2560" y="7404"/>
                      <a:pt x="2587" y="7398"/>
                      <a:pt x="2616" y="7398"/>
                    </a:cubicBezTo>
                    <a:cubicBezTo>
                      <a:pt x="2749" y="7398"/>
                      <a:pt x="2915" y="7515"/>
                      <a:pt x="2862" y="7675"/>
                    </a:cubicBezTo>
                    <a:cubicBezTo>
                      <a:pt x="2764" y="7870"/>
                      <a:pt x="2732" y="8098"/>
                      <a:pt x="2797" y="8293"/>
                    </a:cubicBezTo>
                    <a:cubicBezTo>
                      <a:pt x="3060" y="8418"/>
                      <a:pt x="3274" y="8481"/>
                      <a:pt x="3437" y="8481"/>
                    </a:cubicBezTo>
                    <a:cubicBezTo>
                      <a:pt x="3697" y="8481"/>
                      <a:pt x="3825" y="8321"/>
                      <a:pt x="3805" y="8001"/>
                    </a:cubicBezTo>
                    <a:cubicBezTo>
                      <a:pt x="3838" y="7773"/>
                      <a:pt x="3838" y="7578"/>
                      <a:pt x="3935" y="7383"/>
                    </a:cubicBezTo>
                    <a:cubicBezTo>
                      <a:pt x="4065" y="7057"/>
                      <a:pt x="4325" y="6895"/>
                      <a:pt x="4618" y="6765"/>
                    </a:cubicBezTo>
                    <a:cubicBezTo>
                      <a:pt x="5659" y="6277"/>
                      <a:pt x="6927" y="6114"/>
                      <a:pt x="8065" y="5919"/>
                    </a:cubicBezTo>
                    <a:cubicBezTo>
                      <a:pt x="8354" y="5864"/>
                      <a:pt x="8602" y="5816"/>
                      <a:pt x="8806" y="5816"/>
                    </a:cubicBezTo>
                    <a:cubicBezTo>
                      <a:pt x="9199" y="5816"/>
                      <a:pt x="9432" y="5993"/>
                      <a:pt x="9496" y="6635"/>
                    </a:cubicBezTo>
                    <a:cubicBezTo>
                      <a:pt x="9626" y="7708"/>
                      <a:pt x="9301" y="8748"/>
                      <a:pt x="8748" y="9627"/>
                    </a:cubicBezTo>
                    <a:cubicBezTo>
                      <a:pt x="8553" y="9984"/>
                      <a:pt x="8260" y="10472"/>
                      <a:pt x="7903" y="10700"/>
                    </a:cubicBezTo>
                    <a:cubicBezTo>
                      <a:pt x="7786" y="10774"/>
                      <a:pt x="7672" y="10800"/>
                      <a:pt x="7558" y="10800"/>
                    </a:cubicBezTo>
                    <a:cubicBezTo>
                      <a:pt x="7297" y="10800"/>
                      <a:pt x="7035" y="10663"/>
                      <a:pt x="6747" y="10663"/>
                    </a:cubicBezTo>
                    <a:cubicBezTo>
                      <a:pt x="6668" y="10663"/>
                      <a:pt x="6587" y="10674"/>
                      <a:pt x="6504" y="10700"/>
                    </a:cubicBezTo>
                    <a:cubicBezTo>
                      <a:pt x="5626" y="10927"/>
                      <a:pt x="6114" y="11708"/>
                      <a:pt x="6016" y="12293"/>
                    </a:cubicBezTo>
                    <a:cubicBezTo>
                      <a:pt x="5984" y="12683"/>
                      <a:pt x="5691" y="12878"/>
                      <a:pt x="5366" y="13074"/>
                    </a:cubicBezTo>
                    <a:cubicBezTo>
                      <a:pt x="5236" y="13106"/>
                      <a:pt x="5138" y="13171"/>
                      <a:pt x="5008" y="13236"/>
                    </a:cubicBezTo>
                    <a:cubicBezTo>
                      <a:pt x="5352" y="13173"/>
                      <a:pt x="5680" y="13139"/>
                      <a:pt x="6002" y="13139"/>
                    </a:cubicBezTo>
                    <a:cubicBezTo>
                      <a:pt x="6502" y="13139"/>
                      <a:pt x="6985" y="13221"/>
                      <a:pt x="7480" y="13399"/>
                    </a:cubicBezTo>
                    <a:cubicBezTo>
                      <a:pt x="8358" y="13691"/>
                      <a:pt x="9041" y="14277"/>
                      <a:pt x="9821" y="14765"/>
                    </a:cubicBezTo>
                    <a:cubicBezTo>
                      <a:pt x="11480" y="15740"/>
                      <a:pt x="13496" y="15578"/>
                      <a:pt x="15284" y="16195"/>
                    </a:cubicBezTo>
                    <a:cubicBezTo>
                      <a:pt x="16163" y="16521"/>
                      <a:pt x="16943" y="17008"/>
                      <a:pt x="17854" y="17301"/>
                    </a:cubicBezTo>
                    <a:cubicBezTo>
                      <a:pt x="18213" y="17413"/>
                      <a:pt x="18565" y="17448"/>
                      <a:pt x="18916" y="17448"/>
                    </a:cubicBezTo>
                    <a:cubicBezTo>
                      <a:pt x="19483" y="17448"/>
                      <a:pt x="20048" y="17357"/>
                      <a:pt x="20638" y="17357"/>
                    </a:cubicBezTo>
                    <a:cubicBezTo>
                      <a:pt x="20739" y="17357"/>
                      <a:pt x="20840" y="17360"/>
                      <a:pt x="20943" y="17366"/>
                    </a:cubicBezTo>
                    <a:cubicBezTo>
                      <a:pt x="21723" y="17399"/>
                      <a:pt x="22439" y="17659"/>
                      <a:pt x="23187" y="17952"/>
                    </a:cubicBezTo>
                    <a:cubicBezTo>
                      <a:pt x="23609" y="18114"/>
                      <a:pt x="24000" y="18277"/>
                      <a:pt x="24455" y="18407"/>
                    </a:cubicBezTo>
                    <a:cubicBezTo>
                      <a:pt x="24878" y="18504"/>
                      <a:pt x="25301" y="18537"/>
                      <a:pt x="25723" y="18569"/>
                    </a:cubicBezTo>
                    <a:cubicBezTo>
                      <a:pt x="26601" y="15382"/>
                      <a:pt x="27382" y="12163"/>
                      <a:pt x="27967" y="8911"/>
                    </a:cubicBezTo>
                    <a:cubicBezTo>
                      <a:pt x="28130" y="7968"/>
                      <a:pt x="28292" y="7025"/>
                      <a:pt x="28422" y="6049"/>
                    </a:cubicBezTo>
                    <a:cubicBezTo>
                      <a:pt x="28487" y="5594"/>
                      <a:pt x="28520" y="5139"/>
                      <a:pt x="28585" y="4684"/>
                    </a:cubicBezTo>
                    <a:cubicBezTo>
                      <a:pt x="28618" y="4326"/>
                      <a:pt x="28780" y="3806"/>
                      <a:pt x="28585" y="3513"/>
                    </a:cubicBezTo>
                    <a:cubicBezTo>
                      <a:pt x="28357" y="3188"/>
                      <a:pt x="27512" y="3285"/>
                      <a:pt x="27089" y="3253"/>
                    </a:cubicBezTo>
                    <a:lnTo>
                      <a:pt x="27089" y="3285"/>
                    </a:lnTo>
                    <a:cubicBezTo>
                      <a:pt x="26634" y="3253"/>
                      <a:pt x="26146" y="3220"/>
                      <a:pt x="25658" y="3188"/>
                    </a:cubicBezTo>
                    <a:cubicBezTo>
                      <a:pt x="24813" y="3123"/>
                      <a:pt x="23967" y="3058"/>
                      <a:pt x="23122" y="2960"/>
                    </a:cubicBezTo>
                    <a:cubicBezTo>
                      <a:pt x="19447" y="2635"/>
                      <a:pt x="15805" y="2245"/>
                      <a:pt x="12130" y="1724"/>
                    </a:cubicBezTo>
                    <a:cubicBezTo>
                      <a:pt x="8618" y="1236"/>
                      <a:pt x="5041" y="814"/>
                      <a:pt x="15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04" name="Google Shape;2604;p58"/>
              <p:cNvSpPr/>
              <p:nvPr/>
            </p:nvSpPr>
            <p:spPr>
              <a:xfrm>
                <a:off x="1588969" y="1867515"/>
                <a:ext cx="508182" cy="417755"/>
              </a:xfrm>
              <a:custGeom>
                <a:avLst/>
                <a:gdLst/>
                <a:ahLst/>
                <a:cxnLst/>
                <a:rect l="l" t="t" r="r" b="b"/>
                <a:pathLst>
                  <a:path w="10309" h="8457" extrusionOk="0">
                    <a:moveTo>
                      <a:pt x="9739" y="201"/>
                    </a:moveTo>
                    <a:cubicBezTo>
                      <a:pt x="9872" y="201"/>
                      <a:pt x="9974" y="221"/>
                      <a:pt x="10016" y="272"/>
                    </a:cubicBezTo>
                    <a:cubicBezTo>
                      <a:pt x="10049" y="304"/>
                      <a:pt x="10114" y="467"/>
                      <a:pt x="10016" y="1215"/>
                    </a:cubicBezTo>
                    <a:cubicBezTo>
                      <a:pt x="9984" y="1507"/>
                      <a:pt x="9919" y="1800"/>
                      <a:pt x="9821" y="2125"/>
                    </a:cubicBezTo>
                    <a:cubicBezTo>
                      <a:pt x="9528" y="2938"/>
                      <a:pt x="9171" y="3524"/>
                      <a:pt x="8878" y="3719"/>
                    </a:cubicBezTo>
                    <a:lnTo>
                      <a:pt x="8845" y="3719"/>
                    </a:lnTo>
                    <a:cubicBezTo>
                      <a:pt x="8756" y="3791"/>
                      <a:pt x="8656" y="3813"/>
                      <a:pt x="8540" y="3813"/>
                    </a:cubicBezTo>
                    <a:cubicBezTo>
                      <a:pt x="8447" y="3813"/>
                      <a:pt x="8344" y="3798"/>
                      <a:pt x="8228" y="3784"/>
                    </a:cubicBezTo>
                    <a:cubicBezTo>
                      <a:pt x="8096" y="3765"/>
                      <a:pt x="7965" y="3746"/>
                      <a:pt x="7840" y="3746"/>
                    </a:cubicBezTo>
                    <a:cubicBezTo>
                      <a:pt x="7748" y="3746"/>
                      <a:pt x="7660" y="3756"/>
                      <a:pt x="7577" y="3784"/>
                    </a:cubicBezTo>
                    <a:cubicBezTo>
                      <a:pt x="7480" y="3784"/>
                      <a:pt x="7415" y="3816"/>
                      <a:pt x="7317" y="3849"/>
                    </a:cubicBezTo>
                    <a:cubicBezTo>
                      <a:pt x="7349" y="3784"/>
                      <a:pt x="7349" y="3719"/>
                      <a:pt x="7317" y="3686"/>
                    </a:cubicBezTo>
                    <a:cubicBezTo>
                      <a:pt x="7263" y="3578"/>
                      <a:pt x="7187" y="3515"/>
                      <a:pt x="7088" y="3515"/>
                    </a:cubicBezTo>
                    <a:cubicBezTo>
                      <a:pt x="7068" y="3515"/>
                      <a:pt x="7047" y="3518"/>
                      <a:pt x="7024" y="3524"/>
                    </a:cubicBezTo>
                    <a:cubicBezTo>
                      <a:pt x="6634" y="3621"/>
                      <a:pt x="6244" y="3719"/>
                      <a:pt x="5886" y="3816"/>
                    </a:cubicBezTo>
                    <a:cubicBezTo>
                      <a:pt x="5821" y="3849"/>
                      <a:pt x="5789" y="3849"/>
                      <a:pt x="5756" y="3849"/>
                    </a:cubicBezTo>
                    <a:cubicBezTo>
                      <a:pt x="5984" y="3686"/>
                      <a:pt x="6179" y="3524"/>
                      <a:pt x="6406" y="3328"/>
                    </a:cubicBezTo>
                    <a:cubicBezTo>
                      <a:pt x="6504" y="3328"/>
                      <a:pt x="6634" y="3296"/>
                      <a:pt x="6764" y="3296"/>
                    </a:cubicBezTo>
                    <a:cubicBezTo>
                      <a:pt x="7349" y="3198"/>
                      <a:pt x="8032" y="3133"/>
                      <a:pt x="8553" y="2808"/>
                    </a:cubicBezTo>
                    <a:cubicBezTo>
                      <a:pt x="8650" y="2711"/>
                      <a:pt x="8715" y="2581"/>
                      <a:pt x="8683" y="2483"/>
                    </a:cubicBezTo>
                    <a:cubicBezTo>
                      <a:pt x="8650" y="2353"/>
                      <a:pt x="8520" y="2255"/>
                      <a:pt x="8390" y="2255"/>
                    </a:cubicBezTo>
                    <a:cubicBezTo>
                      <a:pt x="8130" y="2255"/>
                      <a:pt x="7870" y="2288"/>
                      <a:pt x="7577" y="2353"/>
                    </a:cubicBezTo>
                    <a:cubicBezTo>
                      <a:pt x="8000" y="1995"/>
                      <a:pt x="8423" y="1637"/>
                      <a:pt x="8813" y="1312"/>
                    </a:cubicBezTo>
                    <a:cubicBezTo>
                      <a:pt x="8943" y="1215"/>
                      <a:pt x="8975" y="1020"/>
                      <a:pt x="8878" y="890"/>
                    </a:cubicBezTo>
                    <a:cubicBezTo>
                      <a:pt x="8805" y="816"/>
                      <a:pt x="8711" y="774"/>
                      <a:pt x="8620" y="774"/>
                    </a:cubicBezTo>
                    <a:cubicBezTo>
                      <a:pt x="8549" y="774"/>
                      <a:pt x="8480" y="800"/>
                      <a:pt x="8423" y="857"/>
                    </a:cubicBezTo>
                    <a:lnTo>
                      <a:pt x="7154" y="1865"/>
                    </a:lnTo>
                    <a:cubicBezTo>
                      <a:pt x="7187" y="1637"/>
                      <a:pt x="7219" y="1410"/>
                      <a:pt x="7252" y="1182"/>
                    </a:cubicBezTo>
                    <a:cubicBezTo>
                      <a:pt x="7252" y="1052"/>
                      <a:pt x="7154" y="922"/>
                      <a:pt x="6992" y="890"/>
                    </a:cubicBezTo>
                    <a:cubicBezTo>
                      <a:pt x="6971" y="885"/>
                      <a:pt x="6950" y="883"/>
                      <a:pt x="6931" y="883"/>
                    </a:cubicBezTo>
                    <a:cubicBezTo>
                      <a:pt x="6797" y="883"/>
                      <a:pt x="6695" y="976"/>
                      <a:pt x="6667" y="1117"/>
                    </a:cubicBezTo>
                    <a:cubicBezTo>
                      <a:pt x="6634" y="1410"/>
                      <a:pt x="6537" y="1703"/>
                      <a:pt x="6406" y="2028"/>
                    </a:cubicBezTo>
                    <a:cubicBezTo>
                      <a:pt x="6374" y="2125"/>
                      <a:pt x="6309" y="2190"/>
                      <a:pt x="6276" y="2255"/>
                    </a:cubicBezTo>
                    <a:cubicBezTo>
                      <a:pt x="6211" y="2385"/>
                      <a:pt x="6146" y="2515"/>
                      <a:pt x="6114" y="2678"/>
                    </a:cubicBezTo>
                    <a:cubicBezTo>
                      <a:pt x="5561" y="3101"/>
                      <a:pt x="4845" y="3621"/>
                      <a:pt x="4163" y="4141"/>
                    </a:cubicBezTo>
                    <a:cubicBezTo>
                      <a:pt x="3902" y="4304"/>
                      <a:pt x="3675" y="4467"/>
                      <a:pt x="3447" y="4629"/>
                    </a:cubicBezTo>
                    <a:cubicBezTo>
                      <a:pt x="3642" y="4174"/>
                      <a:pt x="3772" y="3686"/>
                      <a:pt x="3772" y="3231"/>
                    </a:cubicBezTo>
                    <a:cubicBezTo>
                      <a:pt x="3740" y="3101"/>
                      <a:pt x="3675" y="3003"/>
                      <a:pt x="3545" y="2971"/>
                    </a:cubicBezTo>
                    <a:cubicBezTo>
                      <a:pt x="3520" y="2963"/>
                      <a:pt x="3494" y="2959"/>
                      <a:pt x="3467" y="2959"/>
                    </a:cubicBezTo>
                    <a:cubicBezTo>
                      <a:pt x="3386" y="2959"/>
                      <a:pt x="3301" y="2995"/>
                      <a:pt x="3252" y="3068"/>
                    </a:cubicBezTo>
                    <a:cubicBezTo>
                      <a:pt x="2927" y="3524"/>
                      <a:pt x="2797" y="4109"/>
                      <a:pt x="2667" y="4662"/>
                    </a:cubicBezTo>
                    <a:cubicBezTo>
                      <a:pt x="2634" y="4824"/>
                      <a:pt x="2602" y="5019"/>
                      <a:pt x="2537" y="5182"/>
                    </a:cubicBezTo>
                    <a:cubicBezTo>
                      <a:pt x="2472" y="5215"/>
                      <a:pt x="2407" y="5280"/>
                      <a:pt x="2341" y="5312"/>
                    </a:cubicBezTo>
                    <a:cubicBezTo>
                      <a:pt x="2146" y="5410"/>
                      <a:pt x="1951" y="5507"/>
                      <a:pt x="1756" y="5572"/>
                    </a:cubicBezTo>
                    <a:cubicBezTo>
                      <a:pt x="1919" y="5117"/>
                      <a:pt x="2114" y="4694"/>
                      <a:pt x="2276" y="4272"/>
                    </a:cubicBezTo>
                    <a:cubicBezTo>
                      <a:pt x="2407" y="3979"/>
                      <a:pt x="2569" y="3654"/>
                      <a:pt x="2667" y="3328"/>
                    </a:cubicBezTo>
                    <a:cubicBezTo>
                      <a:pt x="2732" y="3198"/>
                      <a:pt x="2667" y="3068"/>
                      <a:pt x="2569" y="3003"/>
                    </a:cubicBezTo>
                    <a:cubicBezTo>
                      <a:pt x="2511" y="2974"/>
                      <a:pt x="2452" y="2958"/>
                      <a:pt x="2397" y="2958"/>
                    </a:cubicBezTo>
                    <a:cubicBezTo>
                      <a:pt x="2329" y="2958"/>
                      <a:pt x="2265" y="2982"/>
                      <a:pt x="2211" y="3036"/>
                    </a:cubicBezTo>
                    <a:cubicBezTo>
                      <a:pt x="1594" y="3751"/>
                      <a:pt x="1203" y="4629"/>
                      <a:pt x="911" y="5865"/>
                    </a:cubicBezTo>
                    <a:cubicBezTo>
                      <a:pt x="878" y="5898"/>
                      <a:pt x="813" y="5898"/>
                      <a:pt x="781" y="5930"/>
                    </a:cubicBezTo>
                    <a:cubicBezTo>
                      <a:pt x="943" y="5117"/>
                      <a:pt x="1106" y="4337"/>
                      <a:pt x="1236" y="3589"/>
                    </a:cubicBezTo>
                    <a:cubicBezTo>
                      <a:pt x="1984" y="3003"/>
                      <a:pt x="2634" y="2548"/>
                      <a:pt x="3285" y="2158"/>
                    </a:cubicBezTo>
                    <a:cubicBezTo>
                      <a:pt x="3382" y="2581"/>
                      <a:pt x="3642" y="2906"/>
                      <a:pt x="4065" y="3036"/>
                    </a:cubicBezTo>
                    <a:cubicBezTo>
                      <a:pt x="4193" y="3078"/>
                      <a:pt x="4321" y="3102"/>
                      <a:pt x="4446" y="3102"/>
                    </a:cubicBezTo>
                    <a:cubicBezTo>
                      <a:pt x="4607" y="3102"/>
                      <a:pt x="4764" y="3062"/>
                      <a:pt x="4911" y="2971"/>
                    </a:cubicBezTo>
                    <a:cubicBezTo>
                      <a:pt x="5171" y="2841"/>
                      <a:pt x="5366" y="2548"/>
                      <a:pt x="5463" y="2190"/>
                    </a:cubicBezTo>
                    <a:cubicBezTo>
                      <a:pt x="5496" y="2060"/>
                      <a:pt x="5496" y="1930"/>
                      <a:pt x="5528" y="1800"/>
                    </a:cubicBezTo>
                    <a:cubicBezTo>
                      <a:pt x="5528" y="1507"/>
                      <a:pt x="5561" y="1312"/>
                      <a:pt x="5821" y="1150"/>
                    </a:cubicBezTo>
                    <a:cubicBezTo>
                      <a:pt x="5951" y="1052"/>
                      <a:pt x="6114" y="987"/>
                      <a:pt x="6309" y="955"/>
                    </a:cubicBezTo>
                    <a:lnTo>
                      <a:pt x="6374" y="922"/>
                    </a:lnTo>
                    <a:cubicBezTo>
                      <a:pt x="6992" y="727"/>
                      <a:pt x="7642" y="597"/>
                      <a:pt x="8195" y="499"/>
                    </a:cubicBezTo>
                    <a:cubicBezTo>
                      <a:pt x="8260" y="467"/>
                      <a:pt x="8358" y="467"/>
                      <a:pt x="8488" y="434"/>
                    </a:cubicBezTo>
                    <a:cubicBezTo>
                      <a:pt x="8728" y="362"/>
                      <a:pt x="9360" y="201"/>
                      <a:pt x="9739" y="201"/>
                    </a:cubicBezTo>
                    <a:close/>
                    <a:moveTo>
                      <a:pt x="390" y="6711"/>
                    </a:moveTo>
                    <a:cubicBezTo>
                      <a:pt x="388" y="6719"/>
                      <a:pt x="386" y="6728"/>
                      <a:pt x="385" y="6737"/>
                    </a:cubicBezTo>
                    <a:lnTo>
                      <a:pt x="385" y="6737"/>
                    </a:lnTo>
                    <a:cubicBezTo>
                      <a:pt x="394" y="6725"/>
                      <a:pt x="406" y="6716"/>
                      <a:pt x="423" y="6711"/>
                    </a:cubicBezTo>
                    <a:close/>
                    <a:moveTo>
                      <a:pt x="385" y="6737"/>
                    </a:moveTo>
                    <a:cubicBezTo>
                      <a:pt x="368" y="6757"/>
                      <a:pt x="363" y="6784"/>
                      <a:pt x="368" y="6811"/>
                    </a:cubicBezTo>
                    <a:lnTo>
                      <a:pt x="368" y="6811"/>
                    </a:lnTo>
                    <a:cubicBezTo>
                      <a:pt x="373" y="6786"/>
                      <a:pt x="379" y="6761"/>
                      <a:pt x="385" y="6737"/>
                    </a:cubicBezTo>
                    <a:close/>
                    <a:moveTo>
                      <a:pt x="6732" y="4272"/>
                    </a:moveTo>
                    <a:lnTo>
                      <a:pt x="6732" y="4272"/>
                    </a:lnTo>
                    <a:cubicBezTo>
                      <a:pt x="6471" y="4532"/>
                      <a:pt x="6341" y="4922"/>
                      <a:pt x="6374" y="5312"/>
                    </a:cubicBezTo>
                    <a:cubicBezTo>
                      <a:pt x="6374" y="5442"/>
                      <a:pt x="6406" y="5540"/>
                      <a:pt x="6439" y="5637"/>
                    </a:cubicBezTo>
                    <a:cubicBezTo>
                      <a:pt x="6471" y="5865"/>
                      <a:pt x="6504" y="5963"/>
                      <a:pt x="6276" y="6158"/>
                    </a:cubicBezTo>
                    <a:cubicBezTo>
                      <a:pt x="6179" y="6255"/>
                      <a:pt x="5951" y="6353"/>
                      <a:pt x="5789" y="6418"/>
                    </a:cubicBezTo>
                    <a:cubicBezTo>
                      <a:pt x="5691" y="6450"/>
                      <a:pt x="5593" y="6515"/>
                      <a:pt x="5496" y="6548"/>
                    </a:cubicBezTo>
                    <a:lnTo>
                      <a:pt x="5073" y="6743"/>
                    </a:lnTo>
                    <a:cubicBezTo>
                      <a:pt x="4650" y="6971"/>
                      <a:pt x="4195" y="7166"/>
                      <a:pt x="3772" y="7393"/>
                    </a:cubicBezTo>
                    <a:cubicBezTo>
                      <a:pt x="3545" y="7491"/>
                      <a:pt x="3317" y="7589"/>
                      <a:pt x="3122" y="7654"/>
                    </a:cubicBezTo>
                    <a:lnTo>
                      <a:pt x="3024" y="7654"/>
                    </a:lnTo>
                    <a:cubicBezTo>
                      <a:pt x="2894" y="7654"/>
                      <a:pt x="2764" y="7719"/>
                      <a:pt x="2699" y="7816"/>
                    </a:cubicBezTo>
                    <a:cubicBezTo>
                      <a:pt x="1895" y="8114"/>
                      <a:pt x="1145" y="8276"/>
                      <a:pt x="450" y="8276"/>
                    </a:cubicBezTo>
                    <a:cubicBezTo>
                      <a:pt x="386" y="8276"/>
                      <a:pt x="323" y="8274"/>
                      <a:pt x="260" y="8271"/>
                    </a:cubicBezTo>
                    <a:cubicBezTo>
                      <a:pt x="358" y="7881"/>
                      <a:pt x="423" y="7491"/>
                      <a:pt x="520" y="7133"/>
                    </a:cubicBezTo>
                    <a:cubicBezTo>
                      <a:pt x="748" y="7133"/>
                      <a:pt x="976" y="7296"/>
                      <a:pt x="1236" y="7426"/>
                    </a:cubicBezTo>
                    <a:cubicBezTo>
                      <a:pt x="1500" y="7585"/>
                      <a:pt x="1808" y="7786"/>
                      <a:pt x="2175" y="7786"/>
                    </a:cubicBezTo>
                    <a:cubicBezTo>
                      <a:pt x="2260" y="7786"/>
                      <a:pt x="2348" y="7775"/>
                      <a:pt x="2439" y="7751"/>
                    </a:cubicBezTo>
                    <a:cubicBezTo>
                      <a:pt x="2537" y="7719"/>
                      <a:pt x="2634" y="7621"/>
                      <a:pt x="2634" y="7524"/>
                    </a:cubicBezTo>
                    <a:cubicBezTo>
                      <a:pt x="2634" y="7393"/>
                      <a:pt x="2602" y="7296"/>
                      <a:pt x="2472" y="7263"/>
                    </a:cubicBezTo>
                    <a:cubicBezTo>
                      <a:pt x="2309" y="7166"/>
                      <a:pt x="2146" y="7068"/>
                      <a:pt x="1951" y="6971"/>
                    </a:cubicBezTo>
                    <a:cubicBezTo>
                      <a:pt x="1756" y="6873"/>
                      <a:pt x="1594" y="6776"/>
                      <a:pt x="1398" y="6711"/>
                    </a:cubicBezTo>
                    <a:cubicBezTo>
                      <a:pt x="1431" y="6678"/>
                      <a:pt x="1496" y="6678"/>
                      <a:pt x="1528" y="6645"/>
                    </a:cubicBezTo>
                    <a:cubicBezTo>
                      <a:pt x="2108" y="6925"/>
                      <a:pt x="2651" y="7058"/>
                      <a:pt x="3172" y="7058"/>
                    </a:cubicBezTo>
                    <a:cubicBezTo>
                      <a:pt x="3499" y="7058"/>
                      <a:pt x="3817" y="7006"/>
                      <a:pt x="4130" y="6906"/>
                    </a:cubicBezTo>
                    <a:cubicBezTo>
                      <a:pt x="4260" y="6873"/>
                      <a:pt x="4358" y="6743"/>
                      <a:pt x="4325" y="6580"/>
                    </a:cubicBezTo>
                    <a:cubicBezTo>
                      <a:pt x="4293" y="6450"/>
                      <a:pt x="4195" y="6385"/>
                      <a:pt x="4065" y="6385"/>
                    </a:cubicBezTo>
                    <a:cubicBezTo>
                      <a:pt x="3545" y="6385"/>
                      <a:pt x="2992" y="6385"/>
                      <a:pt x="2439" y="6255"/>
                    </a:cubicBezTo>
                    <a:cubicBezTo>
                      <a:pt x="2667" y="6125"/>
                      <a:pt x="2927" y="5963"/>
                      <a:pt x="3187" y="5800"/>
                    </a:cubicBezTo>
                    <a:cubicBezTo>
                      <a:pt x="3317" y="5800"/>
                      <a:pt x="3480" y="5832"/>
                      <a:pt x="3642" y="5832"/>
                    </a:cubicBezTo>
                    <a:cubicBezTo>
                      <a:pt x="3835" y="5841"/>
                      <a:pt x="4035" y="5849"/>
                      <a:pt x="4236" y="5849"/>
                    </a:cubicBezTo>
                    <a:cubicBezTo>
                      <a:pt x="4812" y="5849"/>
                      <a:pt x="5395" y="5780"/>
                      <a:pt x="5854" y="5442"/>
                    </a:cubicBezTo>
                    <a:cubicBezTo>
                      <a:pt x="5951" y="5377"/>
                      <a:pt x="5984" y="5247"/>
                      <a:pt x="5951" y="5117"/>
                    </a:cubicBezTo>
                    <a:cubicBezTo>
                      <a:pt x="5886" y="5019"/>
                      <a:pt x="5756" y="4954"/>
                      <a:pt x="5626" y="4954"/>
                    </a:cubicBezTo>
                    <a:cubicBezTo>
                      <a:pt x="5171" y="5052"/>
                      <a:pt x="4715" y="5085"/>
                      <a:pt x="4228" y="5085"/>
                    </a:cubicBezTo>
                    <a:cubicBezTo>
                      <a:pt x="4358" y="4987"/>
                      <a:pt x="4455" y="4889"/>
                      <a:pt x="4585" y="4824"/>
                    </a:cubicBezTo>
                    <a:lnTo>
                      <a:pt x="4618" y="4792"/>
                    </a:lnTo>
                    <a:cubicBezTo>
                      <a:pt x="5268" y="4694"/>
                      <a:pt x="6016" y="4564"/>
                      <a:pt x="6732" y="4272"/>
                    </a:cubicBezTo>
                    <a:close/>
                    <a:moveTo>
                      <a:pt x="9694" y="0"/>
                    </a:moveTo>
                    <a:cubicBezTo>
                      <a:pt x="9164" y="0"/>
                      <a:pt x="8408" y="235"/>
                      <a:pt x="8130" y="304"/>
                    </a:cubicBezTo>
                    <a:cubicBezTo>
                      <a:pt x="7512" y="402"/>
                      <a:pt x="6894" y="532"/>
                      <a:pt x="6309" y="727"/>
                    </a:cubicBezTo>
                    <a:cubicBezTo>
                      <a:pt x="6114" y="792"/>
                      <a:pt x="5854" y="824"/>
                      <a:pt x="5691" y="955"/>
                    </a:cubicBezTo>
                    <a:cubicBezTo>
                      <a:pt x="5203" y="1312"/>
                      <a:pt x="5366" y="1703"/>
                      <a:pt x="5268" y="2158"/>
                    </a:cubicBezTo>
                    <a:cubicBezTo>
                      <a:pt x="5163" y="2580"/>
                      <a:pt x="4843" y="2895"/>
                      <a:pt x="4414" y="2895"/>
                    </a:cubicBezTo>
                    <a:cubicBezTo>
                      <a:pt x="4314" y="2895"/>
                      <a:pt x="4208" y="2878"/>
                      <a:pt x="4098" y="2841"/>
                    </a:cubicBezTo>
                    <a:cubicBezTo>
                      <a:pt x="3642" y="2678"/>
                      <a:pt x="3447" y="2255"/>
                      <a:pt x="3480" y="1800"/>
                    </a:cubicBezTo>
                    <a:lnTo>
                      <a:pt x="3480" y="1800"/>
                    </a:lnTo>
                    <a:cubicBezTo>
                      <a:pt x="2602" y="2288"/>
                      <a:pt x="1821" y="2873"/>
                      <a:pt x="1041" y="3491"/>
                    </a:cubicBezTo>
                    <a:cubicBezTo>
                      <a:pt x="878" y="4402"/>
                      <a:pt x="683" y="5312"/>
                      <a:pt x="488" y="6223"/>
                    </a:cubicBezTo>
                    <a:cubicBezTo>
                      <a:pt x="683" y="6158"/>
                      <a:pt x="911" y="6093"/>
                      <a:pt x="1106" y="6028"/>
                    </a:cubicBezTo>
                    <a:cubicBezTo>
                      <a:pt x="1301" y="4987"/>
                      <a:pt x="1659" y="3979"/>
                      <a:pt x="2374" y="3166"/>
                    </a:cubicBezTo>
                    <a:cubicBezTo>
                      <a:pt x="2382" y="3158"/>
                      <a:pt x="2394" y="3154"/>
                      <a:pt x="2408" y="3154"/>
                    </a:cubicBezTo>
                    <a:cubicBezTo>
                      <a:pt x="2449" y="3154"/>
                      <a:pt x="2504" y="3190"/>
                      <a:pt x="2504" y="3263"/>
                    </a:cubicBezTo>
                    <a:cubicBezTo>
                      <a:pt x="2146" y="4141"/>
                      <a:pt x="1724" y="4987"/>
                      <a:pt x="1431" y="5898"/>
                    </a:cubicBezTo>
                    <a:cubicBezTo>
                      <a:pt x="1789" y="5800"/>
                      <a:pt x="2114" y="5670"/>
                      <a:pt x="2407" y="5475"/>
                    </a:cubicBezTo>
                    <a:cubicBezTo>
                      <a:pt x="2537" y="5442"/>
                      <a:pt x="2634" y="5377"/>
                      <a:pt x="2732" y="5312"/>
                    </a:cubicBezTo>
                    <a:cubicBezTo>
                      <a:pt x="2927" y="4629"/>
                      <a:pt x="2992" y="3784"/>
                      <a:pt x="3415" y="3198"/>
                    </a:cubicBezTo>
                    <a:cubicBezTo>
                      <a:pt x="3427" y="3174"/>
                      <a:pt x="3449" y="3163"/>
                      <a:pt x="3471" y="3163"/>
                    </a:cubicBezTo>
                    <a:cubicBezTo>
                      <a:pt x="3507" y="3163"/>
                      <a:pt x="3545" y="3191"/>
                      <a:pt x="3545" y="3231"/>
                    </a:cubicBezTo>
                    <a:cubicBezTo>
                      <a:pt x="3610" y="3881"/>
                      <a:pt x="3285" y="4532"/>
                      <a:pt x="3024" y="5150"/>
                    </a:cubicBezTo>
                    <a:cubicBezTo>
                      <a:pt x="3447" y="4889"/>
                      <a:pt x="3870" y="4597"/>
                      <a:pt x="4260" y="4304"/>
                    </a:cubicBezTo>
                    <a:cubicBezTo>
                      <a:pt x="4943" y="3816"/>
                      <a:pt x="5626" y="3296"/>
                      <a:pt x="6276" y="2808"/>
                    </a:cubicBezTo>
                    <a:cubicBezTo>
                      <a:pt x="6341" y="2548"/>
                      <a:pt x="6504" y="2320"/>
                      <a:pt x="6569" y="2125"/>
                    </a:cubicBezTo>
                    <a:cubicBezTo>
                      <a:pt x="6699" y="1800"/>
                      <a:pt x="6829" y="1475"/>
                      <a:pt x="6862" y="1150"/>
                    </a:cubicBezTo>
                    <a:cubicBezTo>
                      <a:pt x="6876" y="1106"/>
                      <a:pt x="6918" y="1088"/>
                      <a:pt x="6955" y="1088"/>
                    </a:cubicBezTo>
                    <a:cubicBezTo>
                      <a:pt x="7001" y="1088"/>
                      <a:pt x="7042" y="1114"/>
                      <a:pt x="7024" y="1150"/>
                    </a:cubicBezTo>
                    <a:cubicBezTo>
                      <a:pt x="6992" y="1540"/>
                      <a:pt x="6959" y="1898"/>
                      <a:pt x="6829" y="2255"/>
                    </a:cubicBezTo>
                    <a:cubicBezTo>
                      <a:pt x="6829" y="2288"/>
                      <a:pt x="6797" y="2353"/>
                      <a:pt x="6797" y="2385"/>
                    </a:cubicBezTo>
                    <a:cubicBezTo>
                      <a:pt x="7382" y="1930"/>
                      <a:pt x="7967" y="1475"/>
                      <a:pt x="8553" y="1020"/>
                    </a:cubicBezTo>
                    <a:cubicBezTo>
                      <a:pt x="8574" y="998"/>
                      <a:pt x="8597" y="989"/>
                      <a:pt x="8619" y="989"/>
                    </a:cubicBezTo>
                    <a:cubicBezTo>
                      <a:pt x="8697" y="989"/>
                      <a:pt x="8759" y="1099"/>
                      <a:pt x="8683" y="1150"/>
                    </a:cubicBezTo>
                    <a:cubicBezTo>
                      <a:pt x="8032" y="1703"/>
                      <a:pt x="7382" y="2255"/>
                      <a:pt x="6732" y="2776"/>
                    </a:cubicBezTo>
                    <a:cubicBezTo>
                      <a:pt x="7243" y="2625"/>
                      <a:pt x="7783" y="2447"/>
                      <a:pt x="8273" y="2447"/>
                    </a:cubicBezTo>
                    <a:cubicBezTo>
                      <a:pt x="8312" y="2447"/>
                      <a:pt x="8351" y="2448"/>
                      <a:pt x="8390" y="2450"/>
                    </a:cubicBezTo>
                    <a:cubicBezTo>
                      <a:pt x="8488" y="2450"/>
                      <a:pt x="8520" y="2581"/>
                      <a:pt x="8423" y="2613"/>
                    </a:cubicBezTo>
                    <a:cubicBezTo>
                      <a:pt x="7870" y="3003"/>
                      <a:pt x="6992" y="3036"/>
                      <a:pt x="6309" y="3133"/>
                    </a:cubicBezTo>
                    <a:cubicBezTo>
                      <a:pt x="5854" y="3524"/>
                      <a:pt x="5366" y="3914"/>
                      <a:pt x="4878" y="4304"/>
                    </a:cubicBezTo>
                    <a:cubicBezTo>
                      <a:pt x="5626" y="4109"/>
                      <a:pt x="6341" y="3881"/>
                      <a:pt x="7057" y="3719"/>
                    </a:cubicBezTo>
                    <a:cubicBezTo>
                      <a:pt x="7066" y="3714"/>
                      <a:pt x="7074" y="3712"/>
                      <a:pt x="7082" y="3712"/>
                    </a:cubicBezTo>
                    <a:cubicBezTo>
                      <a:pt x="7130" y="3712"/>
                      <a:pt x="7150" y="3788"/>
                      <a:pt x="7122" y="3816"/>
                    </a:cubicBezTo>
                    <a:cubicBezTo>
                      <a:pt x="7024" y="3881"/>
                      <a:pt x="6927" y="3914"/>
                      <a:pt x="6829" y="3979"/>
                    </a:cubicBezTo>
                    <a:cubicBezTo>
                      <a:pt x="6114" y="4337"/>
                      <a:pt x="5333" y="4467"/>
                      <a:pt x="4553" y="4564"/>
                    </a:cubicBezTo>
                    <a:cubicBezTo>
                      <a:pt x="4520" y="4597"/>
                      <a:pt x="4488" y="4629"/>
                      <a:pt x="4455" y="4629"/>
                    </a:cubicBezTo>
                    <a:cubicBezTo>
                      <a:pt x="4195" y="4824"/>
                      <a:pt x="3902" y="5052"/>
                      <a:pt x="3577" y="5280"/>
                    </a:cubicBezTo>
                    <a:cubicBezTo>
                      <a:pt x="4293" y="5280"/>
                      <a:pt x="5008" y="5280"/>
                      <a:pt x="5691" y="5150"/>
                    </a:cubicBezTo>
                    <a:cubicBezTo>
                      <a:pt x="5756" y="5150"/>
                      <a:pt x="5789" y="5215"/>
                      <a:pt x="5724" y="5280"/>
                    </a:cubicBezTo>
                    <a:cubicBezTo>
                      <a:pt x="5314" y="5572"/>
                      <a:pt x="4764" y="5631"/>
                      <a:pt x="4206" y="5631"/>
                    </a:cubicBezTo>
                    <a:cubicBezTo>
                      <a:pt x="3835" y="5631"/>
                      <a:pt x="3460" y="5605"/>
                      <a:pt x="3122" y="5605"/>
                    </a:cubicBezTo>
                    <a:cubicBezTo>
                      <a:pt x="2732" y="5865"/>
                      <a:pt x="2309" y="6093"/>
                      <a:pt x="1886" y="6288"/>
                    </a:cubicBezTo>
                    <a:cubicBezTo>
                      <a:pt x="2569" y="6548"/>
                      <a:pt x="3317" y="6580"/>
                      <a:pt x="4065" y="6580"/>
                    </a:cubicBezTo>
                    <a:cubicBezTo>
                      <a:pt x="4130" y="6580"/>
                      <a:pt x="4163" y="6678"/>
                      <a:pt x="4065" y="6711"/>
                    </a:cubicBezTo>
                    <a:cubicBezTo>
                      <a:pt x="3771" y="6812"/>
                      <a:pt x="3474" y="6859"/>
                      <a:pt x="3176" y="6859"/>
                    </a:cubicBezTo>
                    <a:cubicBezTo>
                      <a:pt x="2618" y="6859"/>
                      <a:pt x="2059" y="6694"/>
                      <a:pt x="1528" y="6418"/>
                    </a:cubicBezTo>
                    <a:cubicBezTo>
                      <a:pt x="1203" y="6548"/>
                      <a:pt x="878" y="6645"/>
                      <a:pt x="553" y="6678"/>
                    </a:cubicBezTo>
                    <a:cubicBezTo>
                      <a:pt x="1203" y="6678"/>
                      <a:pt x="1789" y="7166"/>
                      <a:pt x="2407" y="7426"/>
                    </a:cubicBezTo>
                    <a:cubicBezTo>
                      <a:pt x="2439" y="7458"/>
                      <a:pt x="2439" y="7524"/>
                      <a:pt x="2374" y="7556"/>
                    </a:cubicBezTo>
                    <a:cubicBezTo>
                      <a:pt x="2307" y="7571"/>
                      <a:pt x="2241" y="7578"/>
                      <a:pt x="2178" y="7578"/>
                    </a:cubicBezTo>
                    <a:cubicBezTo>
                      <a:pt x="1565" y="7578"/>
                      <a:pt x="1106" y="6935"/>
                      <a:pt x="488" y="6906"/>
                    </a:cubicBezTo>
                    <a:cubicBezTo>
                      <a:pt x="418" y="6906"/>
                      <a:pt x="377" y="6859"/>
                      <a:pt x="368" y="6811"/>
                    </a:cubicBezTo>
                    <a:lnTo>
                      <a:pt x="368" y="6811"/>
                    </a:lnTo>
                    <a:cubicBezTo>
                      <a:pt x="245" y="7359"/>
                      <a:pt x="123" y="7882"/>
                      <a:pt x="0" y="8434"/>
                    </a:cubicBezTo>
                    <a:cubicBezTo>
                      <a:pt x="160" y="8450"/>
                      <a:pt x="319" y="8457"/>
                      <a:pt x="476" y="8457"/>
                    </a:cubicBezTo>
                    <a:cubicBezTo>
                      <a:pt x="1307" y="8457"/>
                      <a:pt x="2096" y="8252"/>
                      <a:pt x="2862" y="7979"/>
                    </a:cubicBezTo>
                    <a:cubicBezTo>
                      <a:pt x="2862" y="7914"/>
                      <a:pt x="2927" y="7849"/>
                      <a:pt x="3024" y="7849"/>
                    </a:cubicBezTo>
                    <a:lnTo>
                      <a:pt x="3154" y="7849"/>
                    </a:lnTo>
                    <a:cubicBezTo>
                      <a:pt x="3382" y="7751"/>
                      <a:pt x="3610" y="7654"/>
                      <a:pt x="3837" y="7556"/>
                    </a:cubicBezTo>
                    <a:cubicBezTo>
                      <a:pt x="4423" y="7263"/>
                      <a:pt x="5008" y="7003"/>
                      <a:pt x="5593" y="6711"/>
                    </a:cubicBezTo>
                    <a:cubicBezTo>
                      <a:pt x="5854" y="6580"/>
                      <a:pt x="6244" y="6483"/>
                      <a:pt x="6439" y="6288"/>
                    </a:cubicBezTo>
                    <a:cubicBezTo>
                      <a:pt x="6829" y="5930"/>
                      <a:pt x="6634" y="5702"/>
                      <a:pt x="6569" y="5280"/>
                    </a:cubicBezTo>
                    <a:cubicBezTo>
                      <a:pt x="6537" y="4824"/>
                      <a:pt x="6732" y="4434"/>
                      <a:pt x="7089" y="4174"/>
                    </a:cubicBezTo>
                    <a:cubicBezTo>
                      <a:pt x="7252" y="4076"/>
                      <a:pt x="7415" y="4011"/>
                      <a:pt x="7610" y="3946"/>
                    </a:cubicBezTo>
                    <a:cubicBezTo>
                      <a:pt x="7680" y="3931"/>
                      <a:pt x="7751" y="3926"/>
                      <a:pt x="7823" y="3926"/>
                    </a:cubicBezTo>
                    <a:cubicBezTo>
                      <a:pt x="8068" y="3926"/>
                      <a:pt x="8323" y="3992"/>
                      <a:pt x="8559" y="3992"/>
                    </a:cubicBezTo>
                    <a:cubicBezTo>
                      <a:pt x="8707" y="3992"/>
                      <a:pt x="8848" y="3966"/>
                      <a:pt x="8975" y="3881"/>
                    </a:cubicBezTo>
                    <a:cubicBezTo>
                      <a:pt x="9431" y="3589"/>
                      <a:pt x="9821" y="2678"/>
                      <a:pt x="9984" y="2158"/>
                    </a:cubicBezTo>
                    <a:cubicBezTo>
                      <a:pt x="10114" y="1865"/>
                      <a:pt x="10179" y="1540"/>
                      <a:pt x="10211" y="1215"/>
                    </a:cubicBezTo>
                    <a:cubicBezTo>
                      <a:pt x="10244" y="987"/>
                      <a:pt x="10309" y="304"/>
                      <a:pt x="10179" y="142"/>
                    </a:cubicBezTo>
                    <a:cubicBezTo>
                      <a:pt x="10085" y="39"/>
                      <a:pt x="9908" y="0"/>
                      <a:pt x="96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05" name="Google Shape;2605;p58"/>
              <p:cNvSpPr/>
              <p:nvPr/>
            </p:nvSpPr>
            <p:spPr>
              <a:xfrm>
                <a:off x="1420627" y="2561994"/>
                <a:ext cx="1109384" cy="589609"/>
              </a:xfrm>
              <a:custGeom>
                <a:avLst/>
                <a:gdLst/>
                <a:ahLst/>
                <a:cxnLst/>
                <a:rect l="l" t="t" r="r" b="b"/>
                <a:pathLst>
                  <a:path w="22505" h="11936" extrusionOk="0">
                    <a:moveTo>
                      <a:pt x="1984" y="749"/>
                    </a:moveTo>
                    <a:cubicBezTo>
                      <a:pt x="2277" y="1399"/>
                      <a:pt x="2895" y="1659"/>
                      <a:pt x="3415" y="1757"/>
                    </a:cubicBezTo>
                    <a:cubicBezTo>
                      <a:pt x="3220" y="2147"/>
                      <a:pt x="3025" y="2570"/>
                      <a:pt x="2797" y="2960"/>
                    </a:cubicBezTo>
                    <a:cubicBezTo>
                      <a:pt x="2732" y="3123"/>
                      <a:pt x="2732" y="3350"/>
                      <a:pt x="2895" y="3513"/>
                    </a:cubicBezTo>
                    <a:cubicBezTo>
                      <a:pt x="3578" y="4391"/>
                      <a:pt x="4326" y="5269"/>
                      <a:pt x="5366" y="5789"/>
                    </a:cubicBezTo>
                    <a:cubicBezTo>
                      <a:pt x="5722" y="5961"/>
                      <a:pt x="6017" y="6050"/>
                      <a:pt x="6279" y="6050"/>
                    </a:cubicBezTo>
                    <a:cubicBezTo>
                      <a:pt x="6711" y="6050"/>
                      <a:pt x="7050" y="5808"/>
                      <a:pt x="7415" y="5302"/>
                    </a:cubicBezTo>
                    <a:cubicBezTo>
                      <a:pt x="7805" y="4749"/>
                      <a:pt x="8130" y="4098"/>
                      <a:pt x="8391" y="3383"/>
                    </a:cubicBezTo>
                    <a:cubicBezTo>
                      <a:pt x="9334" y="4586"/>
                      <a:pt x="10407" y="5432"/>
                      <a:pt x="11512" y="5919"/>
                    </a:cubicBezTo>
                    <a:cubicBezTo>
                      <a:pt x="11805" y="6050"/>
                      <a:pt x="12098" y="6115"/>
                      <a:pt x="12390" y="6212"/>
                    </a:cubicBezTo>
                    <a:cubicBezTo>
                      <a:pt x="12943" y="6375"/>
                      <a:pt x="13464" y="6537"/>
                      <a:pt x="13919" y="6895"/>
                    </a:cubicBezTo>
                    <a:cubicBezTo>
                      <a:pt x="14277" y="7188"/>
                      <a:pt x="14537" y="7545"/>
                      <a:pt x="14829" y="7936"/>
                    </a:cubicBezTo>
                    <a:cubicBezTo>
                      <a:pt x="14992" y="8131"/>
                      <a:pt x="15122" y="8326"/>
                      <a:pt x="15252" y="8489"/>
                    </a:cubicBezTo>
                    <a:cubicBezTo>
                      <a:pt x="16260" y="9692"/>
                      <a:pt x="17399" y="9822"/>
                      <a:pt x="18699" y="9952"/>
                    </a:cubicBezTo>
                    <a:lnTo>
                      <a:pt x="19122" y="9984"/>
                    </a:lnTo>
                    <a:cubicBezTo>
                      <a:pt x="20098" y="10082"/>
                      <a:pt x="20650" y="10505"/>
                      <a:pt x="21366" y="11285"/>
                    </a:cubicBezTo>
                    <a:cubicBezTo>
                      <a:pt x="21463" y="11350"/>
                      <a:pt x="21561" y="11448"/>
                      <a:pt x="21626" y="11513"/>
                    </a:cubicBezTo>
                    <a:cubicBezTo>
                      <a:pt x="20390" y="11220"/>
                      <a:pt x="19122" y="10960"/>
                      <a:pt x="17886" y="10667"/>
                    </a:cubicBezTo>
                    <a:cubicBezTo>
                      <a:pt x="14277" y="9822"/>
                      <a:pt x="10667" y="8976"/>
                      <a:pt x="7057" y="8131"/>
                    </a:cubicBezTo>
                    <a:cubicBezTo>
                      <a:pt x="6569" y="8033"/>
                      <a:pt x="6082" y="7903"/>
                      <a:pt x="5594" y="7806"/>
                    </a:cubicBezTo>
                    <a:cubicBezTo>
                      <a:pt x="4293" y="7513"/>
                      <a:pt x="2927" y="7188"/>
                      <a:pt x="1626" y="6798"/>
                    </a:cubicBezTo>
                    <a:cubicBezTo>
                      <a:pt x="1529" y="6765"/>
                      <a:pt x="1431" y="6765"/>
                      <a:pt x="1334" y="6732"/>
                    </a:cubicBezTo>
                    <a:cubicBezTo>
                      <a:pt x="1041" y="6635"/>
                      <a:pt x="716" y="6537"/>
                      <a:pt x="456" y="6440"/>
                    </a:cubicBezTo>
                    <a:lnTo>
                      <a:pt x="423" y="6407"/>
                    </a:lnTo>
                    <a:cubicBezTo>
                      <a:pt x="326" y="6375"/>
                      <a:pt x="261" y="6310"/>
                      <a:pt x="228" y="6310"/>
                    </a:cubicBezTo>
                    <a:cubicBezTo>
                      <a:pt x="228" y="6310"/>
                      <a:pt x="228" y="6277"/>
                      <a:pt x="228" y="6147"/>
                    </a:cubicBezTo>
                    <a:cubicBezTo>
                      <a:pt x="228" y="6115"/>
                      <a:pt x="293" y="5952"/>
                      <a:pt x="326" y="5887"/>
                    </a:cubicBezTo>
                    <a:cubicBezTo>
                      <a:pt x="358" y="5822"/>
                      <a:pt x="391" y="5757"/>
                      <a:pt x="391" y="5692"/>
                    </a:cubicBezTo>
                    <a:cubicBezTo>
                      <a:pt x="716" y="4749"/>
                      <a:pt x="1009" y="3838"/>
                      <a:pt x="1301" y="2960"/>
                    </a:cubicBezTo>
                    <a:cubicBezTo>
                      <a:pt x="1529" y="2245"/>
                      <a:pt x="1757" y="1497"/>
                      <a:pt x="1984" y="749"/>
                    </a:cubicBezTo>
                    <a:close/>
                    <a:moveTo>
                      <a:pt x="1952" y="1"/>
                    </a:moveTo>
                    <a:cubicBezTo>
                      <a:pt x="1692" y="977"/>
                      <a:pt x="1399" y="1952"/>
                      <a:pt x="1106" y="2895"/>
                    </a:cubicBezTo>
                    <a:cubicBezTo>
                      <a:pt x="813" y="3806"/>
                      <a:pt x="521" y="4716"/>
                      <a:pt x="196" y="5627"/>
                    </a:cubicBezTo>
                    <a:cubicBezTo>
                      <a:pt x="163" y="5757"/>
                      <a:pt x="33" y="6017"/>
                      <a:pt x="33" y="6147"/>
                    </a:cubicBezTo>
                    <a:cubicBezTo>
                      <a:pt x="0" y="6440"/>
                      <a:pt x="66" y="6472"/>
                      <a:pt x="391" y="6602"/>
                    </a:cubicBezTo>
                    <a:cubicBezTo>
                      <a:pt x="748" y="6765"/>
                      <a:pt x="1171" y="6863"/>
                      <a:pt x="1561" y="6993"/>
                    </a:cubicBezTo>
                    <a:cubicBezTo>
                      <a:pt x="3350" y="7545"/>
                      <a:pt x="5204" y="7903"/>
                      <a:pt x="7025" y="8326"/>
                    </a:cubicBezTo>
                    <a:cubicBezTo>
                      <a:pt x="10602" y="9171"/>
                      <a:pt x="14212" y="10017"/>
                      <a:pt x="17821" y="10862"/>
                    </a:cubicBezTo>
                    <a:cubicBezTo>
                      <a:pt x="19382" y="11220"/>
                      <a:pt x="20943" y="11578"/>
                      <a:pt x="22504" y="11936"/>
                    </a:cubicBezTo>
                    <a:cubicBezTo>
                      <a:pt x="22146" y="11708"/>
                      <a:pt x="21821" y="11448"/>
                      <a:pt x="21528" y="11123"/>
                    </a:cubicBezTo>
                    <a:cubicBezTo>
                      <a:pt x="20813" y="10375"/>
                      <a:pt x="20195" y="9887"/>
                      <a:pt x="19122" y="9789"/>
                    </a:cubicBezTo>
                    <a:cubicBezTo>
                      <a:pt x="17659" y="9627"/>
                      <a:pt x="16455" y="9627"/>
                      <a:pt x="15415" y="8391"/>
                    </a:cubicBezTo>
                    <a:cubicBezTo>
                      <a:pt x="14960" y="7838"/>
                      <a:pt x="14602" y="7188"/>
                      <a:pt x="14049" y="6732"/>
                    </a:cubicBezTo>
                    <a:cubicBezTo>
                      <a:pt x="13334" y="6147"/>
                      <a:pt x="12390" y="6082"/>
                      <a:pt x="11577" y="5724"/>
                    </a:cubicBezTo>
                    <a:cubicBezTo>
                      <a:pt x="10244" y="5172"/>
                      <a:pt x="9171" y="4098"/>
                      <a:pt x="8293" y="2960"/>
                    </a:cubicBezTo>
                    <a:cubicBezTo>
                      <a:pt x="8065" y="3773"/>
                      <a:pt x="7675" y="4554"/>
                      <a:pt x="7252" y="5172"/>
                    </a:cubicBezTo>
                    <a:cubicBezTo>
                      <a:pt x="6914" y="5630"/>
                      <a:pt x="6624" y="5844"/>
                      <a:pt x="6256" y="5844"/>
                    </a:cubicBezTo>
                    <a:cubicBezTo>
                      <a:pt x="6023" y="5844"/>
                      <a:pt x="5759" y="5758"/>
                      <a:pt x="5431" y="5594"/>
                    </a:cubicBezTo>
                    <a:cubicBezTo>
                      <a:pt x="4456" y="5107"/>
                      <a:pt x="3708" y="4228"/>
                      <a:pt x="3025" y="3383"/>
                    </a:cubicBezTo>
                    <a:cubicBezTo>
                      <a:pt x="2960" y="3285"/>
                      <a:pt x="2927" y="3155"/>
                      <a:pt x="2992" y="3058"/>
                    </a:cubicBezTo>
                    <a:cubicBezTo>
                      <a:pt x="3220" y="2570"/>
                      <a:pt x="3480" y="2082"/>
                      <a:pt x="3740" y="1594"/>
                    </a:cubicBezTo>
                    <a:cubicBezTo>
                      <a:pt x="3090" y="1497"/>
                      <a:pt x="2439" y="1269"/>
                      <a:pt x="2147" y="619"/>
                    </a:cubicBezTo>
                    <a:cubicBezTo>
                      <a:pt x="2049" y="424"/>
                      <a:pt x="1984" y="229"/>
                      <a:pt x="19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06" name="Google Shape;2606;p58"/>
              <p:cNvSpPr/>
              <p:nvPr/>
            </p:nvSpPr>
            <p:spPr>
              <a:xfrm>
                <a:off x="1645067" y="1561250"/>
                <a:ext cx="1418759" cy="915681"/>
              </a:xfrm>
              <a:custGeom>
                <a:avLst/>
                <a:gdLst/>
                <a:ahLst/>
                <a:cxnLst/>
                <a:rect l="l" t="t" r="r" b="b"/>
                <a:pathLst>
                  <a:path w="28781" h="18537" extrusionOk="0">
                    <a:moveTo>
                      <a:pt x="18390" y="3579"/>
                    </a:moveTo>
                    <a:cubicBezTo>
                      <a:pt x="18481" y="3579"/>
                      <a:pt x="18579" y="3629"/>
                      <a:pt x="18601" y="3740"/>
                    </a:cubicBezTo>
                    <a:cubicBezTo>
                      <a:pt x="18601" y="3805"/>
                      <a:pt x="18601" y="3838"/>
                      <a:pt x="18569" y="3870"/>
                    </a:cubicBezTo>
                    <a:cubicBezTo>
                      <a:pt x="18569" y="3903"/>
                      <a:pt x="18569" y="3903"/>
                      <a:pt x="18569" y="3903"/>
                    </a:cubicBezTo>
                    <a:cubicBezTo>
                      <a:pt x="18569" y="3935"/>
                      <a:pt x="18569" y="4000"/>
                      <a:pt x="18569" y="4033"/>
                    </a:cubicBezTo>
                    <a:cubicBezTo>
                      <a:pt x="18569" y="4130"/>
                      <a:pt x="18601" y="4195"/>
                      <a:pt x="18634" y="4293"/>
                    </a:cubicBezTo>
                    <a:cubicBezTo>
                      <a:pt x="18667" y="4390"/>
                      <a:pt x="18667" y="4520"/>
                      <a:pt x="18569" y="4586"/>
                    </a:cubicBezTo>
                    <a:cubicBezTo>
                      <a:pt x="18536" y="4607"/>
                      <a:pt x="18497" y="4618"/>
                      <a:pt x="18456" y="4618"/>
                    </a:cubicBezTo>
                    <a:cubicBezTo>
                      <a:pt x="18374" y="4618"/>
                      <a:pt x="18287" y="4575"/>
                      <a:pt x="18244" y="4488"/>
                    </a:cubicBezTo>
                    <a:cubicBezTo>
                      <a:pt x="18146" y="4293"/>
                      <a:pt x="17984" y="3805"/>
                      <a:pt x="18276" y="3610"/>
                    </a:cubicBezTo>
                    <a:cubicBezTo>
                      <a:pt x="18307" y="3589"/>
                      <a:pt x="18348" y="3579"/>
                      <a:pt x="18390" y="3579"/>
                    </a:cubicBezTo>
                    <a:close/>
                    <a:moveTo>
                      <a:pt x="21628" y="3678"/>
                    </a:moveTo>
                    <a:cubicBezTo>
                      <a:pt x="21671" y="3678"/>
                      <a:pt x="21714" y="3687"/>
                      <a:pt x="21756" y="3707"/>
                    </a:cubicBezTo>
                    <a:cubicBezTo>
                      <a:pt x="21821" y="3773"/>
                      <a:pt x="21853" y="3838"/>
                      <a:pt x="21821" y="3903"/>
                    </a:cubicBezTo>
                    <a:cubicBezTo>
                      <a:pt x="21788" y="4065"/>
                      <a:pt x="21626" y="4098"/>
                      <a:pt x="21528" y="4228"/>
                    </a:cubicBezTo>
                    <a:cubicBezTo>
                      <a:pt x="21431" y="4293"/>
                      <a:pt x="21366" y="4423"/>
                      <a:pt x="21333" y="4553"/>
                    </a:cubicBezTo>
                    <a:cubicBezTo>
                      <a:pt x="21295" y="4668"/>
                      <a:pt x="21206" y="4718"/>
                      <a:pt x="21116" y="4718"/>
                    </a:cubicBezTo>
                    <a:cubicBezTo>
                      <a:pt x="20978" y="4718"/>
                      <a:pt x="20838" y="4600"/>
                      <a:pt x="20878" y="4423"/>
                    </a:cubicBezTo>
                    <a:cubicBezTo>
                      <a:pt x="20943" y="4228"/>
                      <a:pt x="21040" y="4033"/>
                      <a:pt x="21171" y="3903"/>
                    </a:cubicBezTo>
                    <a:cubicBezTo>
                      <a:pt x="21298" y="3800"/>
                      <a:pt x="21467" y="3678"/>
                      <a:pt x="21628" y="3678"/>
                    </a:cubicBezTo>
                    <a:close/>
                    <a:moveTo>
                      <a:pt x="24117" y="4333"/>
                    </a:moveTo>
                    <a:cubicBezTo>
                      <a:pt x="24197" y="4333"/>
                      <a:pt x="24278" y="4351"/>
                      <a:pt x="24357" y="4390"/>
                    </a:cubicBezTo>
                    <a:cubicBezTo>
                      <a:pt x="24422" y="4423"/>
                      <a:pt x="24455" y="4520"/>
                      <a:pt x="24422" y="4586"/>
                    </a:cubicBezTo>
                    <a:cubicBezTo>
                      <a:pt x="24292" y="4781"/>
                      <a:pt x="24065" y="4846"/>
                      <a:pt x="23902" y="4943"/>
                    </a:cubicBezTo>
                    <a:cubicBezTo>
                      <a:pt x="23707" y="5073"/>
                      <a:pt x="23544" y="5236"/>
                      <a:pt x="23447" y="5431"/>
                    </a:cubicBezTo>
                    <a:cubicBezTo>
                      <a:pt x="23397" y="5502"/>
                      <a:pt x="23327" y="5531"/>
                      <a:pt x="23260" y="5531"/>
                    </a:cubicBezTo>
                    <a:cubicBezTo>
                      <a:pt x="23109" y="5531"/>
                      <a:pt x="22967" y="5383"/>
                      <a:pt x="23057" y="5203"/>
                    </a:cubicBezTo>
                    <a:cubicBezTo>
                      <a:pt x="23249" y="4873"/>
                      <a:pt x="23675" y="4333"/>
                      <a:pt x="24117" y="4333"/>
                    </a:cubicBezTo>
                    <a:close/>
                    <a:moveTo>
                      <a:pt x="16245" y="4646"/>
                    </a:moveTo>
                    <a:cubicBezTo>
                      <a:pt x="16413" y="4646"/>
                      <a:pt x="16532" y="4792"/>
                      <a:pt x="16650" y="4911"/>
                    </a:cubicBezTo>
                    <a:cubicBezTo>
                      <a:pt x="16780" y="5106"/>
                      <a:pt x="16910" y="5268"/>
                      <a:pt x="17073" y="5431"/>
                    </a:cubicBezTo>
                    <a:cubicBezTo>
                      <a:pt x="17198" y="5581"/>
                      <a:pt x="17074" y="5788"/>
                      <a:pt x="16921" y="5788"/>
                    </a:cubicBezTo>
                    <a:cubicBezTo>
                      <a:pt x="16875" y="5788"/>
                      <a:pt x="16826" y="5769"/>
                      <a:pt x="16780" y="5724"/>
                    </a:cubicBezTo>
                    <a:cubicBezTo>
                      <a:pt x="16553" y="5496"/>
                      <a:pt x="16293" y="5268"/>
                      <a:pt x="16065" y="5041"/>
                    </a:cubicBezTo>
                    <a:cubicBezTo>
                      <a:pt x="16000" y="5041"/>
                      <a:pt x="15967" y="5008"/>
                      <a:pt x="15935" y="4943"/>
                    </a:cubicBezTo>
                    <a:cubicBezTo>
                      <a:pt x="15902" y="4813"/>
                      <a:pt x="16065" y="4651"/>
                      <a:pt x="16195" y="4651"/>
                    </a:cubicBezTo>
                    <a:cubicBezTo>
                      <a:pt x="16212" y="4648"/>
                      <a:pt x="16229" y="4646"/>
                      <a:pt x="16245" y="4646"/>
                    </a:cubicBezTo>
                    <a:close/>
                    <a:moveTo>
                      <a:pt x="25345" y="6180"/>
                    </a:moveTo>
                    <a:cubicBezTo>
                      <a:pt x="25470" y="6180"/>
                      <a:pt x="25588" y="6208"/>
                      <a:pt x="25691" y="6277"/>
                    </a:cubicBezTo>
                    <a:cubicBezTo>
                      <a:pt x="25788" y="6342"/>
                      <a:pt x="25788" y="6472"/>
                      <a:pt x="25691" y="6537"/>
                    </a:cubicBezTo>
                    <a:cubicBezTo>
                      <a:pt x="25528" y="6667"/>
                      <a:pt x="25333" y="6667"/>
                      <a:pt x="25138" y="6699"/>
                    </a:cubicBezTo>
                    <a:cubicBezTo>
                      <a:pt x="24943" y="6732"/>
                      <a:pt x="24715" y="6797"/>
                      <a:pt x="24520" y="6927"/>
                    </a:cubicBezTo>
                    <a:cubicBezTo>
                      <a:pt x="24491" y="6939"/>
                      <a:pt x="24463" y="6945"/>
                      <a:pt x="24436" y="6945"/>
                    </a:cubicBezTo>
                    <a:cubicBezTo>
                      <a:pt x="24250" y="6945"/>
                      <a:pt x="24126" y="6683"/>
                      <a:pt x="24325" y="6569"/>
                    </a:cubicBezTo>
                    <a:cubicBezTo>
                      <a:pt x="24589" y="6401"/>
                      <a:pt x="24994" y="6180"/>
                      <a:pt x="25345" y="6180"/>
                    </a:cubicBezTo>
                    <a:close/>
                    <a:moveTo>
                      <a:pt x="15272" y="6732"/>
                    </a:moveTo>
                    <a:cubicBezTo>
                      <a:pt x="15374" y="6732"/>
                      <a:pt x="15480" y="6764"/>
                      <a:pt x="15577" y="6797"/>
                    </a:cubicBezTo>
                    <a:cubicBezTo>
                      <a:pt x="15837" y="6894"/>
                      <a:pt x="16097" y="7024"/>
                      <a:pt x="16358" y="7122"/>
                    </a:cubicBezTo>
                    <a:cubicBezTo>
                      <a:pt x="16599" y="7213"/>
                      <a:pt x="16532" y="7584"/>
                      <a:pt x="16287" y="7584"/>
                    </a:cubicBezTo>
                    <a:cubicBezTo>
                      <a:pt x="16268" y="7584"/>
                      <a:pt x="16248" y="7582"/>
                      <a:pt x="16228" y="7577"/>
                    </a:cubicBezTo>
                    <a:cubicBezTo>
                      <a:pt x="16000" y="7480"/>
                      <a:pt x="15805" y="7415"/>
                      <a:pt x="15577" y="7350"/>
                    </a:cubicBezTo>
                    <a:cubicBezTo>
                      <a:pt x="15480" y="7317"/>
                      <a:pt x="15382" y="7285"/>
                      <a:pt x="15284" y="7252"/>
                    </a:cubicBezTo>
                    <a:lnTo>
                      <a:pt x="15252" y="7252"/>
                    </a:lnTo>
                    <a:cubicBezTo>
                      <a:pt x="15219" y="7285"/>
                      <a:pt x="15219" y="7285"/>
                      <a:pt x="15219" y="7285"/>
                    </a:cubicBezTo>
                    <a:cubicBezTo>
                      <a:pt x="15185" y="7308"/>
                      <a:pt x="15150" y="7318"/>
                      <a:pt x="15117" y="7318"/>
                    </a:cubicBezTo>
                    <a:cubicBezTo>
                      <a:pt x="15057" y="7318"/>
                      <a:pt x="15001" y="7283"/>
                      <a:pt x="14959" y="7220"/>
                    </a:cubicBezTo>
                    <a:cubicBezTo>
                      <a:pt x="14862" y="7122"/>
                      <a:pt x="14894" y="6959"/>
                      <a:pt x="14992" y="6862"/>
                    </a:cubicBezTo>
                    <a:cubicBezTo>
                      <a:pt x="15073" y="6764"/>
                      <a:pt x="15171" y="6732"/>
                      <a:pt x="15272" y="6732"/>
                    </a:cubicBezTo>
                    <a:close/>
                    <a:moveTo>
                      <a:pt x="25361" y="8393"/>
                    </a:moveTo>
                    <a:cubicBezTo>
                      <a:pt x="25676" y="8393"/>
                      <a:pt x="25974" y="8497"/>
                      <a:pt x="26048" y="8813"/>
                    </a:cubicBezTo>
                    <a:cubicBezTo>
                      <a:pt x="26048" y="8878"/>
                      <a:pt x="25983" y="8976"/>
                      <a:pt x="25886" y="8976"/>
                    </a:cubicBezTo>
                    <a:cubicBezTo>
                      <a:pt x="25723" y="8976"/>
                      <a:pt x="25561" y="8911"/>
                      <a:pt x="25398" y="8878"/>
                    </a:cubicBezTo>
                    <a:cubicBezTo>
                      <a:pt x="25336" y="8853"/>
                      <a:pt x="25274" y="8843"/>
                      <a:pt x="25210" y="8843"/>
                    </a:cubicBezTo>
                    <a:cubicBezTo>
                      <a:pt x="25107" y="8843"/>
                      <a:pt x="24998" y="8870"/>
                      <a:pt x="24878" y="8911"/>
                    </a:cubicBezTo>
                    <a:cubicBezTo>
                      <a:pt x="24851" y="8922"/>
                      <a:pt x="24826" y="8927"/>
                      <a:pt x="24802" y="8927"/>
                    </a:cubicBezTo>
                    <a:cubicBezTo>
                      <a:pt x="24624" y="8927"/>
                      <a:pt x="24543" y="8635"/>
                      <a:pt x="24715" y="8520"/>
                    </a:cubicBezTo>
                    <a:cubicBezTo>
                      <a:pt x="24882" y="8451"/>
                      <a:pt x="25126" y="8393"/>
                      <a:pt x="25361" y="8393"/>
                    </a:cubicBezTo>
                    <a:close/>
                    <a:moveTo>
                      <a:pt x="15324" y="9461"/>
                    </a:moveTo>
                    <a:cubicBezTo>
                      <a:pt x="15443" y="9461"/>
                      <a:pt x="15562" y="9473"/>
                      <a:pt x="15675" y="9496"/>
                    </a:cubicBezTo>
                    <a:cubicBezTo>
                      <a:pt x="15926" y="9559"/>
                      <a:pt x="15874" y="9985"/>
                      <a:pt x="15636" y="9985"/>
                    </a:cubicBezTo>
                    <a:cubicBezTo>
                      <a:pt x="15627" y="9985"/>
                      <a:pt x="15619" y="9985"/>
                      <a:pt x="15610" y="9984"/>
                    </a:cubicBezTo>
                    <a:cubicBezTo>
                      <a:pt x="15549" y="9974"/>
                      <a:pt x="15492" y="9969"/>
                      <a:pt x="15437" y="9969"/>
                    </a:cubicBezTo>
                    <a:cubicBezTo>
                      <a:pt x="15137" y="9969"/>
                      <a:pt x="14904" y="10106"/>
                      <a:pt x="14602" y="10244"/>
                    </a:cubicBezTo>
                    <a:cubicBezTo>
                      <a:pt x="14569" y="10260"/>
                      <a:pt x="14535" y="10267"/>
                      <a:pt x="14500" y="10267"/>
                    </a:cubicBezTo>
                    <a:cubicBezTo>
                      <a:pt x="14322" y="10267"/>
                      <a:pt x="14141" y="10082"/>
                      <a:pt x="14276" y="9919"/>
                    </a:cubicBezTo>
                    <a:cubicBezTo>
                      <a:pt x="14526" y="9594"/>
                      <a:pt x="14929" y="9461"/>
                      <a:pt x="15324" y="9461"/>
                    </a:cubicBezTo>
                    <a:close/>
                    <a:moveTo>
                      <a:pt x="24422" y="10504"/>
                    </a:moveTo>
                    <a:cubicBezTo>
                      <a:pt x="24715" y="10537"/>
                      <a:pt x="24975" y="10602"/>
                      <a:pt x="25203" y="10764"/>
                    </a:cubicBezTo>
                    <a:cubicBezTo>
                      <a:pt x="25398" y="10894"/>
                      <a:pt x="25658" y="11154"/>
                      <a:pt x="25528" y="11415"/>
                    </a:cubicBezTo>
                    <a:lnTo>
                      <a:pt x="25496" y="11415"/>
                    </a:lnTo>
                    <a:cubicBezTo>
                      <a:pt x="25496" y="11447"/>
                      <a:pt x="25463" y="11447"/>
                      <a:pt x="25431" y="11447"/>
                    </a:cubicBezTo>
                    <a:cubicBezTo>
                      <a:pt x="25235" y="11447"/>
                      <a:pt x="25138" y="11252"/>
                      <a:pt x="25008" y="11122"/>
                    </a:cubicBezTo>
                    <a:cubicBezTo>
                      <a:pt x="24845" y="10992"/>
                      <a:pt x="24650" y="10894"/>
                      <a:pt x="24422" y="10862"/>
                    </a:cubicBezTo>
                    <a:cubicBezTo>
                      <a:pt x="24195" y="10829"/>
                      <a:pt x="24195" y="10504"/>
                      <a:pt x="24422" y="10504"/>
                    </a:cubicBezTo>
                    <a:close/>
                    <a:moveTo>
                      <a:pt x="16156" y="11767"/>
                    </a:moveTo>
                    <a:cubicBezTo>
                      <a:pt x="16179" y="11767"/>
                      <a:pt x="16204" y="11769"/>
                      <a:pt x="16228" y="11772"/>
                    </a:cubicBezTo>
                    <a:cubicBezTo>
                      <a:pt x="16390" y="11805"/>
                      <a:pt x="16390" y="12000"/>
                      <a:pt x="16325" y="12098"/>
                    </a:cubicBezTo>
                    <a:cubicBezTo>
                      <a:pt x="16228" y="12228"/>
                      <a:pt x="16032" y="12293"/>
                      <a:pt x="15902" y="12423"/>
                    </a:cubicBezTo>
                    <a:cubicBezTo>
                      <a:pt x="15740" y="12553"/>
                      <a:pt x="15642" y="12715"/>
                      <a:pt x="15447" y="12780"/>
                    </a:cubicBezTo>
                    <a:cubicBezTo>
                      <a:pt x="15423" y="12792"/>
                      <a:pt x="15398" y="12798"/>
                      <a:pt x="15373" y="12798"/>
                    </a:cubicBezTo>
                    <a:cubicBezTo>
                      <a:pt x="15263" y="12798"/>
                      <a:pt x="15154" y="12692"/>
                      <a:pt x="15154" y="12585"/>
                    </a:cubicBezTo>
                    <a:cubicBezTo>
                      <a:pt x="15187" y="12325"/>
                      <a:pt x="15415" y="12130"/>
                      <a:pt x="15610" y="12000"/>
                    </a:cubicBezTo>
                    <a:cubicBezTo>
                      <a:pt x="15755" y="11884"/>
                      <a:pt x="15953" y="11767"/>
                      <a:pt x="16156" y="11767"/>
                    </a:cubicBezTo>
                    <a:close/>
                    <a:moveTo>
                      <a:pt x="20558" y="5316"/>
                    </a:moveTo>
                    <a:cubicBezTo>
                      <a:pt x="21096" y="5316"/>
                      <a:pt x="21638" y="5478"/>
                      <a:pt x="22146" y="5854"/>
                    </a:cubicBezTo>
                    <a:cubicBezTo>
                      <a:pt x="23577" y="6927"/>
                      <a:pt x="24292" y="9041"/>
                      <a:pt x="23544" y="10699"/>
                    </a:cubicBezTo>
                    <a:cubicBezTo>
                      <a:pt x="22959" y="12048"/>
                      <a:pt x="21657" y="12839"/>
                      <a:pt x="20277" y="12839"/>
                    </a:cubicBezTo>
                    <a:cubicBezTo>
                      <a:pt x="19894" y="12839"/>
                      <a:pt x="19504" y="12778"/>
                      <a:pt x="19122" y="12650"/>
                    </a:cubicBezTo>
                    <a:cubicBezTo>
                      <a:pt x="17463" y="12065"/>
                      <a:pt x="16520" y="10341"/>
                      <a:pt x="16780" y="8650"/>
                    </a:cubicBezTo>
                    <a:cubicBezTo>
                      <a:pt x="16910" y="7903"/>
                      <a:pt x="17268" y="7252"/>
                      <a:pt x="17756" y="6764"/>
                    </a:cubicBezTo>
                    <a:cubicBezTo>
                      <a:pt x="18486" y="5927"/>
                      <a:pt x="19514" y="5316"/>
                      <a:pt x="20558" y="5316"/>
                    </a:cubicBezTo>
                    <a:close/>
                    <a:moveTo>
                      <a:pt x="24257" y="12146"/>
                    </a:moveTo>
                    <a:cubicBezTo>
                      <a:pt x="24315" y="12146"/>
                      <a:pt x="24377" y="12171"/>
                      <a:pt x="24422" y="12228"/>
                    </a:cubicBezTo>
                    <a:cubicBezTo>
                      <a:pt x="24553" y="12423"/>
                      <a:pt x="24650" y="12650"/>
                      <a:pt x="24748" y="12845"/>
                    </a:cubicBezTo>
                    <a:cubicBezTo>
                      <a:pt x="24845" y="13041"/>
                      <a:pt x="24910" y="13203"/>
                      <a:pt x="24878" y="13431"/>
                    </a:cubicBezTo>
                    <a:cubicBezTo>
                      <a:pt x="24878" y="13484"/>
                      <a:pt x="24834" y="13537"/>
                      <a:pt x="24765" y="13537"/>
                    </a:cubicBezTo>
                    <a:cubicBezTo>
                      <a:pt x="24750" y="13537"/>
                      <a:pt x="24733" y="13534"/>
                      <a:pt x="24715" y="13528"/>
                    </a:cubicBezTo>
                    <a:cubicBezTo>
                      <a:pt x="24520" y="13398"/>
                      <a:pt x="24455" y="13236"/>
                      <a:pt x="24357" y="13008"/>
                    </a:cubicBezTo>
                    <a:cubicBezTo>
                      <a:pt x="24260" y="12813"/>
                      <a:pt x="24130" y="12585"/>
                      <a:pt x="24097" y="12358"/>
                    </a:cubicBezTo>
                    <a:cubicBezTo>
                      <a:pt x="24055" y="12231"/>
                      <a:pt x="24150" y="12146"/>
                      <a:pt x="24257" y="12146"/>
                    </a:cubicBezTo>
                    <a:close/>
                    <a:moveTo>
                      <a:pt x="18114" y="13461"/>
                    </a:moveTo>
                    <a:cubicBezTo>
                      <a:pt x="18225" y="13461"/>
                      <a:pt x="18332" y="13576"/>
                      <a:pt x="18309" y="13691"/>
                    </a:cubicBezTo>
                    <a:lnTo>
                      <a:pt x="18309" y="13724"/>
                    </a:lnTo>
                    <a:cubicBezTo>
                      <a:pt x="18179" y="14146"/>
                      <a:pt x="17919" y="14504"/>
                      <a:pt x="17788" y="14927"/>
                    </a:cubicBezTo>
                    <a:cubicBezTo>
                      <a:pt x="17764" y="15026"/>
                      <a:pt x="17701" y="15069"/>
                      <a:pt x="17629" y="15069"/>
                    </a:cubicBezTo>
                    <a:cubicBezTo>
                      <a:pt x="17607" y="15069"/>
                      <a:pt x="17584" y="15064"/>
                      <a:pt x="17561" y="15057"/>
                    </a:cubicBezTo>
                    <a:cubicBezTo>
                      <a:pt x="16878" y="14959"/>
                      <a:pt x="17821" y="13724"/>
                      <a:pt x="17984" y="13528"/>
                    </a:cubicBezTo>
                    <a:cubicBezTo>
                      <a:pt x="18022" y="13481"/>
                      <a:pt x="18068" y="13461"/>
                      <a:pt x="18114" y="13461"/>
                    </a:cubicBezTo>
                    <a:close/>
                    <a:moveTo>
                      <a:pt x="22399" y="13549"/>
                    </a:moveTo>
                    <a:cubicBezTo>
                      <a:pt x="22469" y="13549"/>
                      <a:pt x="22536" y="13581"/>
                      <a:pt x="22569" y="13658"/>
                    </a:cubicBezTo>
                    <a:cubicBezTo>
                      <a:pt x="22699" y="13951"/>
                      <a:pt x="22862" y="14179"/>
                      <a:pt x="23089" y="14406"/>
                    </a:cubicBezTo>
                    <a:cubicBezTo>
                      <a:pt x="23252" y="14602"/>
                      <a:pt x="23512" y="14764"/>
                      <a:pt x="23544" y="15024"/>
                    </a:cubicBezTo>
                    <a:cubicBezTo>
                      <a:pt x="23544" y="15089"/>
                      <a:pt x="23479" y="15154"/>
                      <a:pt x="23414" y="15187"/>
                    </a:cubicBezTo>
                    <a:cubicBezTo>
                      <a:pt x="23386" y="15193"/>
                      <a:pt x="23358" y="15195"/>
                      <a:pt x="23330" y="15195"/>
                    </a:cubicBezTo>
                    <a:cubicBezTo>
                      <a:pt x="23044" y="15195"/>
                      <a:pt x="22815" y="14907"/>
                      <a:pt x="22666" y="14699"/>
                    </a:cubicBezTo>
                    <a:cubicBezTo>
                      <a:pt x="22471" y="14439"/>
                      <a:pt x="22309" y="14146"/>
                      <a:pt x="22179" y="13821"/>
                    </a:cubicBezTo>
                    <a:cubicBezTo>
                      <a:pt x="22114" y="13671"/>
                      <a:pt x="22262" y="13549"/>
                      <a:pt x="22399" y="13549"/>
                    </a:cubicBezTo>
                    <a:close/>
                    <a:moveTo>
                      <a:pt x="20411" y="14058"/>
                    </a:moveTo>
                    <a:cubicBezTo>
                      <a:pt x="20536" y="14058"/>
                      <a:pt x="20656" y="14155"/>
                      <a:pt x="20618" y="14309"/>
                    </a:cubicBezTo>
                    <a:cubicBezTo>
                      <a:pt x="20553" y="14569"/>
                      <a:pt x="20553" y="14829"/>
                      <a:pt x="20650" y="15057"/>
                    </a:cubicBezTo>
                    <a:cubicBezTo>
                      <a:pt x="20683" y="15284"/>
                      <a:pt x="20780" y="15447"/>
                      <a:pt x="20715" y="15675"/>
                    </a:cubicBezTo>
                    <a:cubicBezTo>
                      <a:pt x="20715" y="15728"/>
                      <a:pt x="20650" y="15781"/>
                      <a:pt x="20591" y="15781"/>
                    </a:cubicBezTo>
                    <a:cubicBezTo>
                      <a:pt x="20578" y="15781"/>
                      <a:pt x="20565" y="15778"/>
                      <a:pt x="20553" y="15772"/>
                    </a:cubicBezTo>
                    <a:cubicBezTo>
                      <a:pt x="19967" y="15610"/>
                      <a:pt x="20065" y="14634"/>
                      <a:pt x="20195" y="14211"/>
                    </a:cubicBezTo>
                    <a:cubicBezTo>
                      <a:pt x="20235" y="14105"/>
                      <a:pt x="20324" y="14058"/>
                      <a:pt x="20411" y="14058"/>
                    </a:cubicBezTo>
                    <a:close/>
                    <a:moveTo>
                      <a:pt x="1560" y="0"/>
                    </a:moveTo>
                    <a:cubicBezTo>
                      <a:pt x="1329" y="0"/>
                      <a:pt x="260" y="7451"/>
                      <a:pt x="0" y="9138"/>
                    </a:cubicBezTo>
                    <a:cubicBezTo>
                      <a:pt x="748" y="8423"/>
                      <a:pt x="1594" y="7870"/>
                      <a:pt x="2504" y="7415"/>
                    </a:cubicBezTo>
                    <a:cubicBezTo>
                      <a:pt x="2542" y="7392"/>
                      <a:pt x="2584" y="7382"/>
                      <a:pt x="2626" y="7382"/>
                    </a:cubicBezTo>
                    <a:cubicBezTo>
                      <a:pt x="2769" y="7382"/>
                      <a:pt x="2912" y="7499"/>
                      <a:pt x="2862" y="7675"/>
                    </a:cubicBezTo>
                    <a:cubicBezTo>
                      <a:pt x="2764" y="7837"/>
                      <a:pt x="2732" y="8065"/>
                      <a:pt x="2797" y="8293"/>
                    </a:cubicBezTo>
                    <a:cubicBezTo>
                      <a:pt x="3056" y="8416"/>
                      <a:pt x="3263" y="8479"/>
                      <a:pt x="3421" y="8479"/>
                    </a:cubicBezTo>
                    <a:cubicBezTo>
                      <a:pt x="3680" y="8479"/>
                      <a:pt x="3805" y="8311"/>
                      <a:pt x="3805" y="7968"/>
                    </a:cubicBezTo>
                    <a:cubicBezTo>
                      <a:pt x="3838" y="7740"/>
                      <a:pt x="3838" y="7545"/>
                      <a:pt x="3935" y="7350"/>
                    </a:cubicBezTo>
                    <a:cubicBezTo>
                      <a:pt x="4065" y="7057"/>
                      <a:pt x="4293" y="6894"/>
                      <a:pt x="4586" y="6732"/>
                    </a:cubicBezTo>
                    <a:cubicBezTo>
                      <a:pt x="5626" y="6244"/>
                      <a:pt x="6927" y="6081"/>
                      <a:pt x="8065" y="5886"/>
                    </a:cubicBezTo>
                    <a:cubicBezTo>
                      <a:pt x="8339" y="5844"/>
                      <a:pt x="8575" y="5805"/>
                      <a:pt x="8773" y="5805"/>
                    </a:cubicBezTo>
                    <a:cubicBezTo>
                      <a:pt x="9186" y="5805"/>
                      <a:pt x="9430" y="5974"/>
                      <a:pt x="9496" y="6634"/>
                    </a:cubicBezTo>
                    <a:cubicBezTo>
                      <a:pt x="9626" y="7675"/>
                      <a:pt x="9301" y="8715"/>
                      <a:pt x="8748" y="9626"/>
                    </a:cubicBezTo>
                    <a:cubicBezTo>
                      <a:pt x="8553" y="9951"/>
                      <a:pt x="8260" y="10472"/>
                      <a:pt x="7903" y="10667"/>
                    </a:cubicBezTo>
                    <a:cubicBezTo>
                      <a:pt x="7778" y="10756"/>
                      <a:pt x="7655" y="10786"/>
                      <a:pt x="7533" y="10786"/>
                    </a:cubicBezTo>
                    <a:cubicBezTo>
                      <a:pt x="7267" y="10786"/>
                      <a:pt x="7000" y="10643"/>
                      <a:pt x="6704" y="10643"/>
                    </a:cubicBezTo>
                    <a:cubicBezTo>
                      <a:pt x="6639" y="10643"/>
                      <a:pt x="6572" y="10650"/>
                      <a:pt x="6504" y="10667"/>
                    </a:cubicBezTo>
                    <a:cubicBezTo>
                      <a:pt x="5626" y="10927"/>
                      <a:pt x="6114" y="11675"/>
                      <a:pt x="6016" y="12260"/>
                    </a:cubicBezTo>
                    <a:cubicBezTo>
                      <a:pt x="5951" y="12683"/>
                      <a:pt x="5691" y="12845"/>
                      <a:pt x="5366" y="13041"/>
                    </a:cubicBezTo>
                    <a:cubicBezTo>
                      <a:pt x="5236" y="13106"/>
                      <a:pt x="5138" y="13171"/>
                      <a:pt x="5008" y="13236"/>
                    </a:cubicBezTo>
                    <a:cubicBezTo>
                      <a:pt x="5360" y="13155"/>
                      <a:pt x="5706" y="13113"/>
                      <a:pt x="6049" y="13113"/>
                    </a:cubicBezTo>
                    <a:cubicBezTo>
                      <a:pt x="6531" y="13113"/>
                      <a:pt x="7005" y="13195"/>
                      <a:pt x="7480" y="13366"/>
                    </a:cubicBezTo>
                    <a:cubicBezTo>
                      <a:pt x="8358" y="13658"/>
                      <a:pt x="9041" y="14276"/>
                      <a:pt x="9821" y="14732"/>
                    </a:cubicBezTo>
                    <a:cubicBezTo>
                      <a:pt x="11480" y="15740"/>
                      <a:pt x="13496" y="15577"/>
                      <a:pt x="15284" y="16195"/>
                    </a:cubicBezTo>
                    <a:cubicBezTo>
                      <a:pt x="16163" y="16488"/>
                      <a:pt x="16943" y="17008"/>
                      <a:pt x="17821" y="17268"/>
                    </a:cubicBezTo>
                    <a:cubicBezTo>
                      <a:pt x="18192" y="17380"/>
                      <a:pt x="18551" y="17415"/>
                      <a:pt x="18906" y="17415"/>
                    </a:cubicBezTo>
                    <a:cubicBezTo>
                      <a:pt x="19482" y="17415"/>
                      <a:pt x="20047" y="17324"/>
                      <a:pt x="20638" y="17324"/>
                    </a:cubicBezTo>
                    <a:cubicBezTo>
                      <a:pt x="20739" y="17324"/>
                      <a:pt x="20840" y="17327"/>
                      <a:pt x="20943" y="17333"/>
                    </a:cubicBezTo>
                    <a:cubicBezTo>
                      <a:pt x="21723" y="17366"/>
                      <a:pt x="22439" y="17658"/>
                      <a:pt x="23154" y="17919"/>
                    </a:cubicBezTo>
                    <a:cubicBezTo>
                      <a:pt x="23577" y="18081"/>
                      <a:pt x="24000" y="18244"/>
                      <a:pt x="24455" y="18374"/>
                    </a:cubicBezTo>
                    <a:cubicBezTo>
                      <a:pt x="24878" y="18504"/>
                      <a:pt x="25301" y="18504"/>
                      <a:pt x="25723" y="18536"/>
                    </a:cubicBezTo>
                    <a:cubicBezTo>
                      <a:pt x="26601" y="15349"/>
                      <a:pt x="27382" y="12163"/>
                      <a:pt x="27967" y="8911"/>
                    </a:cubicBezTo>
                    <a:cubicBezTo>
                      <a:pt x="28130" y="7968"/>
                      <a:pt x="28292" y="6992"/>
                      <a:pt x="28422" y="6049"/>
                    </a:cubicBezTo>
                    <a:cubicBezTo>
                      <a:pt x="28487" y="5594"/>
                      <a:pt x="28520" y="5138"/>
                      <a:pt x="28585" y="4651"/>
                    </a:cubicBezTo>
                    <a:cubicBezTo>
                      <a:pt x="28618" y="4325"/>
                      <a:pt x="28780" y="3805"/>
                      <a:pt x="28585" y="3512"/>
                    </a:cubicBezTo>
                    <a:lnTo>
                      <a:pt x="28552" y="3512"/>
                    </a:lnTo>
                    <a:cubicBezTo>
                      <a:pt x="28325" y="3187"/>
                      <a:pt x="27512" y="3285"/>
                      <a:pt x="27089" y="3252"/>
                    </a:cubicBezTo>
                    <a:cubicBezTo>
                      <a:pt x="26601" y="3220"/>
                      <a:pt x="26146" y="3187"/>
                      <a:pt x="25658" y="3155"/>
                    </a:cubicBezTo>
                    <a:cubicBezTo>
                      <a:pt x="24813" y="3090"/>
                      <a:pt x="23967" y="3025"/>
                      <a:pt x="23122" y="2960"/>
                    </a:cubicBezTo>
                    <a:cubicBezTo>
                      <a:pt x="19447" y="2634"/>
                      <a:pt x="15772" y="2212"/>
                      <a:pt x="12130" y="1724"/>
                    </a:cubicBezTo>
                    <a:cubicBezTo>
                      <a:pt x="8618" y="1236"/>
                      <a:pt x="5041" y="813"/>
                      <a:pt x="1561" y="0"/>
                    </a:cubicBezTo>
                    <a:cubicBezTo>
                      <a:pt x="1561" y="0"/>
                      <a:pt x="1560" y="0"/>
                      <a:pt x="1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07" name="Google Shape;2607;p58"/>
              <p:cNvSpPr/>
              <p:nvPr/>
            </p:nvSpPr>
            <p:spPr>
              <a:xfrm>
                <a:off x="2854865" y="1975843"/>
                <a:ext cx="74288" cy="28799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583" extrusionOk="0">
                    <a:moveTo>
                      <a:pt x="819" y="0"/>
                    </a:moveTo>
                    <a:cubicBezTo>
                      <a:pt x="584" y="0"/>
                      <a:pt x="340" y="58"/>
                      <a:pt x="173" y="127"/>
                    </a:cubicBezTo>
                    <a:cubicBezTo>
                      <a:pt x="1" y="242"/>
                      <a:pt x="107" y="534"/>
                      <a:pt x="269" y="534"/>
                    </a:cubicBezTo>
                    <a:cubicBezTo>
                      <a:pt x="290" y="534"/>
                      <a:pt x="313" y="529"/>
                      <a:pt x="336" y="518"/>
                    </a:cubicBezTo>
                    <a:cubicBezTo>
                      <a:pt x="456" y="477"/>
                      <a:pt x="565" y="450"/>
                      <a:pt x="668" y="450"/>
                    </a:cubicBezTo>
                    <a:cubicBezTo>
                      <a:pt x="732" y="450"/>
                      <a:pt x="794" y="460"/>
                      <a:pt x="856" y="485"/>
                    </a:cubicBezTo>
                    <a:cubicBezTo>
                      <a:pt x="1019" y="518"/>
                      <a:pt x="1181" y="583"/>
                      <a:pt x="1344" y="583"/>
                    </a:cubicBezTo>
                    <a:cubicBezTo>
                      <a:pt x="1441" y="583"/>
                      <a:pt x="1506" y="485"/>
                      <a:pt x="1506" y="420"/>
                    </a:cubicBezTo>
                    <a:cubicBezTo>
                      <a:pt x="1432" y="104"/>
                      <a:pt x="1134" y="0"/>
                      <a:pt x="8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08" name="Google Shape;2608;p58"/>
              <p:cNvSpPr/>
              <p:nvPr/>
            </p:nvSpPr>
            <p:spPr>
              <a:xfrm>
                <a:off x="2834358" y="1866527"/>
                <a:ext cx="81978" cy="37789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765" extrusionOk="0">
                    <a:moveTo>
                      <a:pt x="1219" y="0"/>
                    </a:moveTo>
                    <a:cubicBezTo>
                      <a:pt x="868" y="0"/>
                      <a:pt x="463" y="221"/>
                      <a:pt x="199" y="389"/>
                    </a:cubicBezTo>
                    <a:cubicBezTo>
                      <a:pt x="0" y="503"/>
                      <a:pt x="124" y="765"/>
                      <a:pt x="310" y="765"/>
                    </a:cubicBezTo>
                    <a:cubicBezTo>
                      <a:pt x="337" y="765"/>
                      <a:pt x="365" y="759"/>
                      <a:pt x="394" y="747"/>
                    </a:cubicBezTo>
                    <a:cubicBezTo>
                      <a:pt x="589" y="617"/>
                      <a:pt x="817" y="552"/>
                      <a:pt x="1012" y="519"/>
                    </a:cubicBezTo>
                    <a:cubicBezTo>
                      <a:pt x="1207" y="487"/>
                      <a:pt x="1402" y="487"/>
                      <a:pt x="1565" y="357"/>
                    </a:cubicBezTo>
                    <a:cubicBezTo>
                      <a:pt x="1662" y="292"/>
                      <a:pt x="1662" y="162"/>
                      <a:pt x="1565" y="97"/>
                    </a:cubicBezTo>
                    <a:cubicBezTo>
                      <a:pt x="1462" y="28"/>
                      <a:pt x="1344" y="0"/>
                      <a:pt x="12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09" name="Google Shape;2609;p58"/>
              <p:cNvSpPr/>
              <p:nvPr/>
            </p:nvSpPr>
            <p:spPr>
              <a:xfrm>
                <a:off x="1834212" y="2215026"/>
                <a:ext cx="1072511" cy="628139"/>
              </a:xfrm>
              <a:custGeom>
                <a:avLst/>
                <a:gdLst/>
                <a:ahLst/>
                <a:cxnLst/>
                <a:rect l="l" t="t" r="r" b="b"/>
                <a:pathLst>
                  <a:path w="21757" h="12716" extrusionOk="0">
                    <a:moveTo>
                      <a:pt x="1171" y="1"/>
                    </a:moveTo>
                    <a:cubicBezTo>
                      <a:pt x="1159" y="1"/>
                      <a:pt x="1152" y="5"/>
                      <a:pt x="1148" y="11"/>
                    </a:cubicBezTo>
                    <a:lnTo>
                      <a:pt x="1148" y="11"/>
                    </a:lnTo>
                    <a:cubicBezTo>
                      <a:pt x="1156" y="7"/>
                      <a:pt x="1164" y="4"/>
                      <a:pt x="1171" y="1"/>
                    </a:cubicBezTo>
                    <a:close/>
                    <a:moveTo>
                      <a:pt x="1148" y="11"/>
                    </a:moveTo>
                    <a:lnTo>
                      <a:pt x="1148" y="11"/>
                    </a:lnTo>
                    <a:cubicBezTo>
                      <a:pt x="865" y="138"/>
                      <a:pt x="611" y="265"/>
                      <a:pt x="326" y="423"/>
                    </a:cubicBezTo>
                    <a:cubicBezTo>
                      <a:pt x="1366" y="554"/>
                      <a:pt x="2342" y="976"/>
                      <a:pt x="3220" y="1464"/>
                    </a:cubicBezTo>
                    <a:cubicBezTo>
                      <a:pt x="3415" y="1562"/>
                      <a:pt x="3383" y="1789"/>
                      <a:pt x="3220" y="1919"/>
                    </a:cubicBezTo>
                    <a:cubicBezTo>
                      <a:pt x="3090" y="2017"/>
                      <a:pt x="2830" y="2212"/>
                      <a:pt x="2732" y="2375"/>
                    </a:cubicBezTo>
                    <a:cubicBezTo>
                      <a:pt x="2570" y="2505"/>
                      <a:pt x="2570" y="2635"/>
                      <a:pt x="2732" y="2830"/>
                    </a:cubicBezTo>
                    <a:cubicBezTo>
                      <a:pt x="2709" y="3040"/>
                      <a:pt x="2769" y="3132"/>
                      <a:pt x="2901" y="3132"/>
                    </a:cubicBezTo>
                    <a:cubicBezTo>
                      <a:pt x="2953" y="3132"/>
                      <a:pt x="3016" y="3118"/>
                      <a:pt x="3090" y="3090"/>
                    </a:cubicBezTo>
                    <a:cubicBezTo>
                      <a:pt x="3110" y="3092"/>
                      <a:pt x="3131" y="3093"/>
                      <a:pt x="3151" y="3093"/>
                    </a:cubicBezTo>
                    <a:cubicBezTo>
                      <a:pt x="3518" y="3093"/>
                      <a:pt x="3858" y="2827"/>
                      <a:pt x="4228" y="2765"/>
                    </a:cubicBezTo>
                    <a:cubicBezTo>
                      <a:pt x="4423" y="2765"/>
                      <a:pt x="4586" y="2765"/>
                      <a:pt x="4748" y="2797"/>
                    </a:cubicBezTo>
                    <a:cubicBezTo>
                      <a:pt x="4911" y="2830"/>
                      <a:pt x="5074" y="2927"/>
                      <a:pt x="5236" y="3025"/>
                    </a:cubicBezTo>
                    <a:cubicBezTo>
                      <a:pt x="5659" y="3383"/>
                      <a:pt x="5887" y="4001"/>
                      <a:pt x="6147" y="4488"/>
                    </a:cubicBezTo>
                    <a:cubicBezTo>
                      <a:pt x="6472" y="5171"/>
                      <a:pt x="6830" y="5854"/>
                      <a:pt x="7155" y="6537"/>
                    </a:cubicBezTo>
                    <a:cubicBezTo>
                      <a:pt x="7220" y="6667"/>
                      <a:pt x="7187" y="6797"/>
                      <a:pt x="7057" y="6862"/>
                    </a:cubicBezTo>
                    <a:cubicBezTo>
                      <a:pt x="6053" y="7616"/>
                      <a:pt x="5024" y="8250"/>
                      <a:pt x="3786" y="8250"/>
                    </a:cubicBezTo>
                    <a:cubicBezTo>
                      <a:pt x="3582" y="8250"/>
                      <a:pt x="3372" y="8233"/>
                      <a:pt x="3155" y="8196"/>
                    </a:cubicBezTo>
                    <a:cubicBezTo>
                      <a:pt x="2147" y="8033"/>
                      <a:pt x="976" y="7610"/>
                      <a:pt x="98" y="6927"/>
                    </a:cubicBezTo>
                    <a:lnTo>
                      <a:pt x="98" y="6927"/>
                    </a:lnTo>
                    <a:cubicBezTo>
                      <a:pt x="293" y="7805"/>
                      <a:pt x="228" y="8781"/>
                      <a:pt x="1" y="9724"/>
                    </a:cubicBezTo>
                    <a:cubicBezTo>
                      <a:pt x="196" y="9919"/>
                      <a:pt x="391" y="10147"/>
                      <a:pt x="586" y="10342"/>
                    </a:cubicBezTo>
                    <a:lnTo>
                      <a:pt x="683" y="10342"/>
                    </a:lnTo>
                    <a:cubicBezTo>
                      <a:pt x="846" y="10439"/>
                      <a:pt x="1009" y="10537"/>
                      <a:pt x="1204" y="10602"/>
                    </a:cubicBezTo>
                    <a:cubicBezTo>
                      <a:pt x="1960" y="10906"/>
                      <a:pt x="2730" y="11008"/>
                      <a:pt x="3508" y="11008"/>
                    </a:cubicBezTo>
                    <a:cubicBezTo>
                      <a:pt x="5099" y="11008"/>
                      <a:pt x="6725" y="10582"/>
                      <a:pt x="8338" y="10582"/>
                    </a:cubicBezTo>
                    <a:cubicBezTo>
                      <a:pt x="8889" y="10582"/>
                      <a:pt x="9438" y="10631"/>
                      <a:pt x="9984" y="10765"/>
                    </a:cubicBezTo>
                    <a:cubicBezTo>
                      <a:pt x="10374" y="10830"/>
                      <a:pt x="10732" y="10960"/>
                      <a:pt x="11122" y="11090"/>
                    </a:cubicBezTo>
                    <a:cubicBezTo>
                      <a:pt x="12293" y="11513"/>
                      <a:pt x="13431" y="12065"/>
                      <a:pt x="14699" y="12293"/>
                    </a:cubicBezTo>
                    <a:cubicBezTo>
                      <a:pt x="16390" y="12586"/>
                      <a:pt x="18081" y="12586"/>
                      <a:pt x="19772" y="12716"/>
                    </a:cubicBezTo>
                    <a:cubicBezTo>
                      <a:pt x="20423" y="10602"/>
                      <a:pt x="21008" y="8456"/>
                      <a:pt x="21594" y="6342"/>
                    </a:cubicBezTo>
                    <a:cubicBezTo>
                      <a:pt x="21659" y="6147"/>
                      <a:pt x="21691" y="5952"/>
                      <a:pt x="21756" y="5757"/>
                    </a:cubicBezTo>
                    <a:lnTo>
                      <a:pt x="21756" y="5757"/>
                    </a:lnTo>
                    <a:cubicBezTo>
                      <a:pt x="21636" y="5775"/>
                      <a:pt x="21515" y="5784"/>
                      <a:pt x="21394" y="5784"/>
                    </a:cubicBezTo>
                    <a:cubicBezTo>
                      <a:pt x="20033" y="5784"/>
                      <a:pt x="18582" y="4705"/>
                      <a:pt x="17268" y="4586"/>
                    </a:cubicBezTo>
                    <a:cubicBezTo>
                      <a:pt x="17110" y="4563"/>
                      <a:pt x="16952" y="4554"/>
                      <a:pt x="16795" y="4554"/>
                    </a:cubicBezTo>
                    <a:cubicBezTo>
                      <a:pt x="16239" y="4554"/>
                      <a:pt x="15691" y="4665"/>
                      <a:pt x="15136" y="4665"/>
                    </a:cubicBezTo>
                    <a:cubicBezTo>
                      <a:pt x="14948" y="4665"/>
                      <a:pt x="14759" y="4652"/>
                      <a:pt x="14569" y="4618"/>
                    </a:cubicBezTo>
                    <a:cubicBezTo>
                      <a:pt x="13691" y="4488"/>
                      <a:pt x="12943" y="4066"/>
                      <a:pt x="12163" y="3708"/>
                    </a:cubicBezTo>
                    <a:cubicBezTo>
                      <a:pt x="10374" y="2895"/>
                      <a:pt x="8358" y="2993"/>
                      <a:pt x="6570" y="2245"/>
                    </a:cubicBezTo>
                    <a:cubicBezTo>
                      <a:pt x="5757" y="1919"/>
                      <a:pt x="5139" y="1301"/>
                      <a:pt x="4391" y="846"/>
                    </a:cubicBezTo>
                    <a:cubicBezTo>
                      <a:pt x="3448" y="261"/>
                      <a:pt x="2277" y="33"/>
                      <a:pt x="1171" y="33"/>
                    </a:cubicBezTo>
                    <a:cubicBezTo>
                      <a:pt x="1151" y="33"/>
                      <a:pt x="1143" y="20"/>
                      <a:pt x="1148" y="1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10" name="Google Shape;2610;p58"/>
              <p:cNvSpPr/>
              <p:nvPr/>
            </p:nvSpPr>
            <p:spPr>
              <a:xfrm>
                <a:off x="2837710" y="2080121"/>
                <a:ext cx="72217" cy="46631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944" extrusionOk="0">
                    <a:moveTo>
                      <a:pt x="228" y="0"/>
                    </a:moveTo>
                    <a:cubicBezTo>
                      <a:pt x="1" y="0"/>
                      <a:pt x="33" y="325"/>
                      <a:pt x="228" y="358"/>
                    </a:cubicBezTo>
                    <a:cubicBezTo>
                      <a:pt x="456" y="390"/>
                      <a:pt x="651" y="488"/>
                      <a:pt x="814" y="618"/>
                    </a:cubicBezTo>
                    <a:cubicBezTo>
                      <a:pt x="944" y="748"/>
                      <a:pt x="1041" y="943"/>
                      <a:pt x="1237" y="943"/>
                    </a:cubicBezTo>
                    <a:cubicBezTo>
                      <a:pt x="1269" y="943"/>
                      <a:pt x="1302" y="943"/>
                      <a:pt x="1334" y="911"/>
                    </a:cubicBezTo>
                    <a:cubicBezTo>
                      <a:pt x="1464" y="650"/>
                      <a:pt x="1204" y="390"/>
                      <a:pt x="1009" y="260"/>
                    </a:cubicBezTo>
                    <a:lnTo>
                      <a:pt x="1041" y="260"/>
                    </a:lnTo>
                    <a:cubicBezTo>
                      <a:pt x="814" y="98"/>
                      <a:pt x="521" y="0"/>
                      <a:pt x="2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11" name="Google Shape;2611;p58"/>
              <p:cNvSpPr/>
              <p:nvPr/>
            </p:nvSpPr>
            <p:spPr>
              <a:xfrm>
                <a:off x="2830267" y="2161183"/>
                <a:ext cx="42788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393" extrusionOk="0">
                    <a:moveTo>
                      <a:pt x="213" y="1"/>
                    </a:moveTo>
                    <a:cubicBezTo>
                      <a:pt x="103" y="1"/>
                      <a:pt x="1" y="86"/>
                      <a:pt x="22" y="213"/>
                    </a:cubicBezTo>
                    <a:cubicBezTo>
                      <a:pt x="87" y="440"/>
                      <a:pt x="217" y="668"/>
                      <a:pt x="314" y="863"/>
                    </a:cubicBezTo>
                    <a:cubicBezTo>
                      <a:pt x="412" y="1091"/>
                      <a:pt x="477" y="1253"/>
                      <a:pt x="672" y="1383"/>
                    </a:cubicBezTo>
                    <a:cubicBezTo>
                      <a:pt x="690" y="1389"/>
                      <a:pt x="707" y="1392"/>
                      <a:pt x="722" y="1392"/>
                    </a:cubicBezTo>
                    <a:cubicBezTo>
                      <a:pt x="791" y="1392"/>
                      <a:pt x="835" y="1339"/>
                      <a:pt x="835" y="1286"/>
                    </a:cubicBezTo>
                    <a:cubicBezTo>
                      <a:pt x="867" y="1058"/>
                      <a:pt x="802" y="896"/>
                      <a:pt x="705" y="700"/>
                    </a:cubicBezTo>
                    <a:cubicBezTo>
                      <a:pt x="607" y="505"/>
                      <a:pt x="510" y="278"/>
                      <a:pt x="379" y="83"/>
                    </a:cubicBezTo>
                    <a:cubicBezTo>
                      <a:pt x="334" y="26"/>
                      <a:pt x="272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12" name="Google Shape;2612;p58"/>
              <p:cNvSpPr/>
              <p:nvPr/>
            </p:nvSpPr>
            <p:spPr>
              <a:xfrm>
                <a:off x="2777176" y="1775240"/>
                <a:ext cx="73400" cy="59277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1200" extrusionOk="0">
                    <a:moveTo>
                      <a:pt x="1151" y="1"/>
                    </a:moveTo>
                    <a:cubicBezTo>
                      <a:pt x="709" y="1"/>
                      <a:pt x="283" y="541"/>
                      <a:pt x="91" y="871"/>
                    </a:cubicBezTo>
                    <a:cubicBezTo>
                      <a:pt x="1" y="1051"/>
                      <a:pt x="143" y="1199"/>
                      <a:pt x="294" y="1199"/>
                    </a:cubicBezTo>
                    <a:cubicBezTo>
                      <a:pt x="361" y="1199"/>
                      <a:pt x="431" y="1170"/>
                      <a:pt x="481" y="1099"/>
                    </a:cubicBezTo>
                    <a:cubicBezTo>
                      <a:pt x="578" y="904"/>
                      <a:pt x="741" y="741"/>
                      <a:pt x="936" y="611"/>
                    </a:cubicBezTo>
                    <a:cubicBezTo>
                      <a:pt x="1131" y="481"/>
                      <a:pt x="1326" y="449"/>
                      <a:pt x="1456" y="254"/>
                    </a:cubicBezTo>
                    <a:cubicBezTo>
                      <a:pt x="1489" y="188"/>
                      <a:pt x="1456" y="91"/>
                      <a:pt x="1391" y="58"/>
                    </a:cubicBezTo>
                    <a:cubicBezTo>
                      <a:pt x="1312" y="19"/>
                      <a:pt x="1231" y="1"/>
                      <a:pt x="1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13" name="Google Shape;2613;p58"/>
              <p:cNvSpPr/>
              <p:nvPr/>
            </p:nvSpPr>
            <p:spPr>
              <a:xfrm>
                <a:off x="2459420" y="1823847"/>
                <a:ext cx="383170" cy="371617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7523" extrusionOk="0">
                    <a:moveTo>
                      <a:pt x="3942" y="582"/>
                    </a:moveTo>
                    <a:cubicBezTo>
                      <a:pt x="4607" y="582"/>
                      <a:pt x="5229" y="857"/>
                      <a:pt x="5724" y="1416"/>
                    </a:cubicBezTo>
                    <a:cubicBezTo>
                      <a:pt x="7057" y="2944"/>
                      <a:pt x="7285" y="5351"/>
                      <a:pt x="5398" y="6554"/>
                    </a:cubicBezTo>
                    <a:cubicBezTo>
                      <a:pt x="4900" y="6868"/>
                      <a:pt x="4354" y="7011"/>
                      <a:pt x="3815" y="7011"/>
                    </a:cubicBezTo>
                    <a:cubicBezTo>
                      <a:pt x="2455" y="7011"/>
                      <a:pt x="1135" y="6098"/>
                      <a:pt x="716" y="4700"/>
                    </a:cubicBezTo>
                    <a:cubicBezTo>
                      <a:pt x="488" y="3887"/>
                      <a:pt x="586" y="3074"/>
                      <a:pt x="943" y="2391"/>
                    </a:cubicBezTo>
                    <a:cubicBezTo>
                      <a:pt x="1529" y="1774"/>
                      <a:pt x="2081" y="1123"/>
                      <a:pt x="2894" y="798"/>
                    </a:cubicBezTo>
                    <a:cubicBezTo>
                      <a:pt x="3247" y="655"/>
                      <a:pt x="3600" y="582"/>
                      <a:pt x="3942" y="582"/>
                    </a:cubicBezTo>
                    <a:close/>
                    <a:moveTo>
                      <a:pt x="4054" y="0"/>
                    </a:moveTo>
                    <a:cubicBezTo>
                      <a:pt x="3012" y="0"/>
                      <a:pt x="1977" y="611"/>
                      <a:pt x="1268" y="1448"/>
                    </a:cubicBezTo>
                    <a:cubicBezTo>
                      <a:pt x="748" y="1936"/>
                      <a:pt x="390" y="2587"/>
                      <a:pt x="260" y="3334"/>
                    </a:cubicBezTo>
                    <a:cubicBezTo>
                      <a:pt x="0" y="5025"/>
                      <a:pt x="943" y="6749"/>
                      <a:pt x="2602" y="7334"/>
                    </a:cubicBezTo>
                    <a:cubicBezTo>
                      <a:pt x="2984" y="7462"/>
                      <a:pt x="3375" y="7523"/>
                      <a:pt x="3761" y="7523"/>
                    </a:cubicBezTo>
                    <a:cubicBezTo>
                      <a:pt x="5150" y="7523"/>
                      <a:pt x="6472" y="6732"/>
                      <a:pt x="7057" y="5383"/>
                    </a:cubicBezTo>
                    <a:cubicBezTo>
                      <a:pt x="7772" y="3725"/>
                      <a:pt x="7057" y="1611"/>
                      <a:pt x="5626" y="538"/>
                    </a:cubicBezTo>
                    <a:cubicBezTo>
                      <a:pt x="5129" y="162"/>
                      <a:pt x="4590" y="0"/>
                      <a:pt x="4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14" name="Google Shape;2614;p58"/>
              <p:cNvSpPr/>
              <p:nvPr/>
            </p:nvSpPr>
            <p:spPr>
              <a:xfrm>
                <a:off x="2736655" y="2231624"/>
                <a:ext cx="69062" cy="80271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1625" extrusionOk="0">
                    <a:moveTo>
                      <a:pt x="304" y="0"/>
                    </a:moveTo>
                    <a:cubicBezTo>
                      <a:pt x="163" y="0"/>
                      <a:pt x="0" y="126"/>
                      <a:pt x="67" y="283"/>
                    </a:cubicBezTo>
                    <a:cubicBezTo>
                      <a:pt x="165" y="575"/>
                      <a:pt x="327" y="868"/>
                      <a:pt x="555" y="1128"/>
                    </a:cubicBezTo>
                    <a:cubicBezTo>
                      <a:pt x="703" y="1336"/>
                      <a:pt x="933" y="1624"/>
                      <a:pt x="1194" y="1624"/>
                    </a:cubicBezTo>
                    <a:cubicBezTo>
                      <a:pt x="1219" y="1624"/>
                      <a:pt x="1245" y="1622"/>
                      <a:pt x="1270" y="1616"/>
                    </a:cubicBezTo>
                    <a:cubicBezTo>
                      <a:pt x="1335" y="1583"/>
                      <a:pt x="1400" y="1518"/>
                      <a:pt x="1400" y="1453"/>
                    </a:cubicBezTo>
                    <a:cubicBezTo>
                      <a:pt x="1400" y="1193"/>
                      <a:pt x="1108" y="1031"/>
                      <a:pt x="945" y="835"/>
                    </a:cubicBezTo>
                    <a:cubicBezTo>
                      <a:pt x="750" y="640"/>
                      <a:pt x="587" y="380"/>
                      <a:pt x="457" y="87"/>
                    </a:cubicBezTo>
                    <a:cubicBezTo>
                      <a:pt x="427" y="26"/>
                      <a:pt x="368" y="0"/>
                      <a:pt x="3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15" name="Google Shape;2615;p58"/>
              <p:cNvSpPr/>
              <p:nvPr/>
            </p:nvSpPr>
            <p:spPr>
              <a:xfrm>
                <a:off x="1890309" y="2753162"/>
                <a:ext cx="910577" cy="418298"/>
              </a:xfrm>
              <a:custGeom>
                <a:avLst/>
                <a:gdLst/>
                <a:ahLst/>
                <a:cxnLst/>
                <a:rect l="l" t="t" r="r" b="b"/>
                <a:pathLst>
                  <a:path w="18472" h="8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46" y="781"/>
                      <a:pt x="1757" y="1464"/>
                      <a:pt x="2960" y="1822"/>
                    </a:cubicBezTo>
                    <a:cubicBezTo>
                      <a:pt x="3610" y="1984"/>
                      <a:pt x="4228" y="2180"/>
                      <a:pt x="4749" y="2602"/>
                    </a:cubicBezTo>
                    <a:cubicBezTo>
                      <a:pt x="5269" y="3025"/>
                      <a:pt x="5627" y="3610"/>
                      <a:pt x="6017" y="4098"/>
                    </a:cubicBezTo>
                    <a:cubicBezTo>
                      <a:pt x="6570" y="4814"/>
                      <a:pt x="7188" y="5269"/>
                      <a:pt x="8098" y="5399"/>
                    </a:cubicBezTo>
                    <a:cubicBezTo>
                      <a:pt x="8814" y="5529"/>
                      <a:pt x="9594" y="5464"/>
                      <a:pt x="10309" y="5627"/>
                    </a:cubicBezTo>
                    <a:cubicBezTo>
                      <a:pt x="10992" y="5789"/>
                      <a:pt x="11480" y="6147"/>
                      <a:pt x="11968" y="6635"/>
                    </a:cubicBezTo>
                    <a:cubicBezTo>
                      <a:pt x="12586" y="7253"/>
                      <a:pt x="13236" y="7740"/>
                      <a:pt x="13984" y="8163"/>
                    </a:cubicBezTo>
                    <a:cubicBezTo>
                      <a:pt x="14049" y="8196"/>
                      <a:pt x="14049" y="8261"/>
                      <a:pt x="14049" y="8293"/>
                    </a:cubicBezTo>
                    <a:cubicBezTo>
                      <a:pt x="14413" y="8381"/>
                      <a:pt x="14796" y="8468"/>
                      <a:pt x="15158" y="8468"/>
                    </a:cubicBezTo>
                    <a:cubicBezTo>
                      <a:pt x="15605" y="8468"/>
                      <a:pt x="16020" y="8334"/>
                      <a:pt x="16326" y="7903"/>
                    </a:cubicBezTo>
                    <a:cubicBezTo>
                      <a:pt x="16748" y="7318"/>
                      <a:pt x="17009" y="6505"/>
                      <a:pt x="17269" y="5822"/>
                    </a:cubicBezTo>
                    <a:cubicBezTo>
                      <a:pt x="17724" y="4651"/>
                      <a:pt x="18114" y="3480"/>
                      <a:pt x="18472" y="2277"/>
                    </a:cubicBezTo>
                    <a:cubicBezTo>
                      <a:pt x="16813" y="2277"/>
                      <a:pt x="15090" y="2180"/>
                      <a:pt x="13464" y="1789"/>
                    </a:cubicBezTo>
                    <a:cubicBezTo>
                      <a:pt x="12228" y="1497"/>
                      <a:pt x="11090" y="911"/>
                      <a:pt x="9887" y="489"/>
                    </a:cubicBezTo>
                    <a:cubicBezTo>
                      <a:pt x="9464" y="358"/>
                      <a:pt x="9074" y="228"/>
                      <a:pt x="8651" y="163"/>
                    </a:cubicBezTo>
                    <a:cubicBezTo>
                      <a:pt x="8259" y="85"/>
                      <a:pt x="7857" y="54"/>
                      <a:pt x="7447" y="54"/>
                    </a:cubicBezTo>
                    <a:cubicBezTo>
                      <a:pt x="5820" y="54"/>
                      <a:pt x="4082" y="548"/>
                      <a:pt x="2448" y="548"/>
                    </a:cubicBezTo>
                    <a:cubicBezTo>
                      <a:pt x="1594" y="548"/>
                      <a:pt x="768" y="413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16" name="Google Shape;2616;p58"/>
              <p:cNvSpPr/>
              <p:nvPr/>
            </p:nvSpPr>
            <p:spPr>
              <a:xfrm>
                <a:off x="2483476" y="1852596"/>
                <a:ext cx="333481" cy="317626"/>
              </a:xfrm>
              <a:custGeom>
                <a:avLst/>
                <a:gdLst/>
                <a:ahLst/>
                <a:cxnLst/>
                <a:rect l="l" t="t" r="r" b="b"/>
                <a:pathLst>
                  <a:path w="6765" h="6430" extrusionOk="0">
                    <a:moveTo>
                      <a:pt x="3454" y="0"/>
                    </a:moveTo>
                    <a:cubicBezTo>
                      <a:pt x="3112" y="0"/>
                      <a:pt x="2759" y="73"/>
                      <a:pt x="2406" y="216"/>
                    </a:cubicBezTo>
                    <a:cubicBezTo>
                      <a:pt x="1593" y="541"/>
                      <a:pt x="1041" y="1192"/>
                      <a:pt x="455" y="1809"/>
                    </a:cubicBezTo>
                    <a:cubicBezTo>
                      <a:pt x="98" y="2492"/>
                      <a:pt x="0" y="3305"/>
                      <a:pt x="228" y="4118"/>
                    </a:cubicBezTo>
                    <a:cubicBezTo>
                      <a:pt x="647" y="5516"/>
                      <a:pt x="1967" y="6429"/>
                      <a:pt x="3327" y="6429"/>
                    </a:cubicBezTo>
                    <a:cubicBezTo>
                      <a:pt x="3866" y="6429"/>
                      <a:pt x="4412" y="6286"/>
                      <a:pt x="4910" y="5972"/>
                    </a:cubicBezTo>
                    <a:cubicBezTo>
                      <a:pt x="6764" y="4769"/>
                      <a:pt x="6569" y="2362"/>
                      <a:pt x="5236" y="834"/>
                    </a:cubicBezTo>
                    <a:cubicBezTo>
                      <a:pt x="4741" y="275"/>
                      <a:pt x="4119" y="0"/>
                      <a:pt x="34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17" name="Google Shape;2617;p58"/>
              <p:cNvSpPr/>
              <p:nvPr/>
            </p:nvSpPr>
            <p:spPr>
              <a:xfrm>
                <a:off x="2672276" y="1742687"/>
                <a:ext cx="50084" cy="5162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45" extrusionOk="0">
                    <a:moveTo>
                      <a:pt x="774" y="1"/>
                    </a:moveTo>
                    <a:cubicBezTo>
                      <a:pt x="620" y="1"/>
                      <a:pt x="464" y="106"/>
                      <a:pt x="365" y="230"/>
                    </a:cubicBezTo>
                    <a:cubicBezTo>
                      <a:pt x="202" y="360"/>
                      <a:pt x="105" y="555"/>
                      <a:pt x="40" y="750"/>
                    </a:cubicBezTo>
                    <a:cubicBezTo>
                      <a:pt x="0" y="927"/>
                      <a:pt x="140" y="1045"/>
                      <a:pt x="278" y="1045"/>
                    </a:cubicBezTo>
                    <a:cubicBezTo>
                      <a:pt x="368" y="1045"/>
                      <a:pt x="457" y="995"/>
                      <a:pt x="495" y="880"/>
                    </a:cubicBezTo>
                    <a:cubicBezTo>
                      <a:pt x="528" y="750"/>
                      <a:pt x="593" y="620"/>
                      <a:pt x="690" y="555"/>
                    </a:cubicBezTo>
                    <a:cubicBezTo>
                      <a:pt x="820" y="425"/>
                      <a:pt x="950" y="392"/>
                      <a:pt x="1015" y="230"/>
                    </a:cubicBezTo>
                    <a:cubicBezTo>
                      <a:pt x="1015" y="165"/>
                      <a:pt x="983" y="100"/>
                      <a:pt x="918" y="34"/>
                    </a:cubicBezTo>
                    <a:cubicBezTo>
                      <a:pt x="871" y="11"/>
                      <a:pt x="823" y="1"/>
                      <a:pt x="7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18" name="Google Shape;2618;p58"/>
              <p:cNvSpPr/>
              <p:nvPr/>
            </p:nvSpPr>
            <p:spPr>
              <a:xfrm>
                <a:off x="2629340" y="2255779"/>
                <a:ext cx="40126" cy="85013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721" extrusionOk="0">
                    <a:moveTo>
                      <a:pt x="438" y="0"/>
                    </a:moveTo>
                    <a:cubicBezTo>
                      <a:pt x="353" y="0"/>
                      <a:pt x="267" y="47"/>
                      <a:pt x="228" y="151"/>
                    </a:cubicBezTo>
                    <a:cubicBezTo>
                      <a:pt x="98" y="574"/>
                      <a:pt x="0" y="1550"/>
                      <a:pt x="586" y="1712"/>
                    </a:cubicBezTo>
                    <a:cubicBezTo>
                      <a:pt x="598" y="1718"/>
                      <a:pt x="611" y="1721"/>
                      <a:pt x="624" y="1721"/>
                    </a:cubicBezTo>
                    <a:cubicBezTo>
                      <a:pt x="684" y="1721"/>
                      <a:pt x="754" y="1668"/>
                      <a:pt x="781" y="1615"/>
                    </a:cubicBezTo>
                    <a:cubicBezTo>
                      <a:pt x="813" y="1387"/>
                      <a:pt x="716" y="1224"/>
                      <a:pt x="683" y="997"/>
                    </a:cubicBezTo>
                    <a:lnTo>
                      <a:pt x="683" y="1029"/>
                    </a:lnTo>
                    <a:cubicBezTo>
                      <a:pt x="586" y="769"/>
                      <a:pt x="586" y="509"/>
                      <a:pt x="651" y="281"/>
                    </a:cubicBezTo>
                    <a:cubicBezTo>
                      <a:pt x="690" y="106"/>
                      <a:pt x="565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19" name="Google Shape;2619;p58"/>
              <p:cNvSpPr/>
              <p:nvPr/>
            </p:nvSpPr>
            <p:spPr>
              <a:xfrm>
                <a:off x="2533166" y="1738439"/>
                <a:ext cx="33718" cy="51028"/>
              </a:xfrm>
              <a:custGeom>
                <a:avLst/>
                <a:gdLst/>
                <a:ahLst/>
                <a:cxnLst/>
                <a:rect l="l" t="t" r="r" b="b"/>
                <a:pathLst>
                  <a:path w="684" h="1033" extrusionOk="0">
                    <a:moveTo>
                      <a:pt x="412" y="1"/>
                    </a:moveTo>
                    <a:cubicBezTo>
                      <a:pt x="362" y="1"/>
                      <a:pt x="309" y="19"/>
                      <a:pt x="260" y="55"/>
                    </a:cubicBezTo>
                    <a:cubicBezTo>
                      <a:pt x="0" y="218"/>
                      <a:pt x="130" y="706"/>
                      <a:pt x="260" y="933"/>
                    </a:cubicBezTo>
                    <a:cubicBezTo>
                      <a:pt x="281" y="996"/>
                      <a:pt x="357" y="1032"/>
                      <a:pt x="433" y="1032"/>
                    </a:cubicBezTo>
                    <a:cubicBezTo>
                      <a:pt x="476" y="1032"/>
                      <a:pt x="518" y="1022"/>
                      <a:pt x="553" y="999"/>
                    </a:cubicBezTo>
                    <a:cubicBezTo>
                      <a:pt x="651" y="933"/>
                      <a:pt x="683" y="803"/>
                      <a:pt x="618" y="706"/>
                    </a:cubicBezTo>
                    <a:cubicBezTo>
                      <a:pt x="585" y="608"/>
                      <a:pt x="553" y="543"/>
                      <a:pt x="553" y="446"/>
                    </a:cubicBezTo>
                    <a:cubicBezTo>
                      <a:pt x="553" y="413"/>
                      <a:pt x="553" y="348"/>
                      <a:pt x="553" y="316"/>
                    </a:cubicBezTo>
                    <a:cubicBezTo>
                      <a:pt x="553" y="316"/>
                      <a:pt x="553" y="316"/>
                      <a:pt x="553" y="283"/>
                    </a:cubicBezTo>
                    <a:lnTo>
                      <a:pt x="585" y="283"/>
                    </a:lnTo>
                    <a:cubicBezTo>
                      <a:pt x="585" y="251"/>
                      <a:pt x="585" y="218"/>
                      <a:pt x="585" y="153"/>
                    </a:cubicBezTo>
                    <a:cubicBezTo>
                      <a:pt x="565" y="51"/>
                      <a:pt x="494" y="1"/>
                      <a:pt x="4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20" name="Google Shape;2620;p58"/>
              <p:cNvSpPr/>
              <p:nvPr/>
            </p:nvSpPr>
            <p:spPr>
              <a:xfrm>
                <a:off x="2477019" y="2226190"/>
                <a:ext cx="71724" cy="79283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1605" extrusionOk="0">
                    <a:moveTo>
                      <a:pt x="1237" y="0"/>
                    </a:moveTo>
                    <a:cubicBezTo>
                      <a:pt x="1191" y="0"/>
                      <a:pt x="1145" y="20"/>
                      <a:pt x="1107" y="67"/>
                    </a:cubicBezTo>
                    <a:cubicBezTo>
                      <a:pt x="944" y="263"/>
                      <a:pt x="1" y="1498"/>
                      <a:pt x="684" y="1596"/>
                    </a:cubicBezTo>
                    <a:cubicBezTo>
                      <a:pt x="701" y="1602"/>
                      <a:pt x="718" y="1604"/>
                      <a:pt x="735" y="1604"/>
                    </a:cubicBezTo>
                    <a:cubicBezTo>
                      <a:pt x="814" y="1604"/>
                      <a:pt x="885" y="1546"/>
                      <a:pt x="911" y="1466"/>
                    </a:cubicBezTo>
                    <a:cubicBezTo>
                      <a:pt x="1042" y="1043"/>
                      <a:pt x="1302" y="685"/>
                      <a:pt x="1432" y="230"/>
                    </a:cubicBezTo>
                    <a:cubicBezTo>
                      <a:pt x="1455" y="115"/>
                      <a:pt x="1348" y="0"/>
                      <a:pt x="1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21" name="Google Shape;2621;p58"/>
              <p:cNvSpPr/>
              <p:nvPr/>
            </p:nvSpPr>
            <p:spPr>
              <a:xfrm>
                <a:off x="2428956" y="1790751"/>
                <a:ext cx="63985" cy="55770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129" extrusionOk="0">
                    <a:moveTo>
                      <a:pt x="318" y="0"/>
                    </a:moveTo>
                    <a:cubicBezTo>
                      <a:pt x="299" y="0"/>
                      <a:pt x="280" y="2"/>
                      <a:pt x="261" y="5"/>
                    </a:cubicBezTo>
                    <a:cubicBezTo>
                      <a:pt x="130" y="5"/>
                      <a:pt x="0" y="167"/>
                      <a:pt x="33" y="297"/>
                    </a:cubicBezTo>
                    <a:cubicBezTo>
                      <a:pt x="65" y="362"/>
                      <a:pt x="98" y="395"/>
                      <a:pt x="130" y="395"/>
                    </a:cubicBezTo>
                    <a:cubicBezTo>
                      <a:pt x="391" y="622"/>
                      <a:pt x="651" y="850"/>
                      <a:pt x="878" y="1078"/>
                    </a:cubicBezTo>
                    <a:cubicBezTo>
                      <a:pt x="921" y="1114"/>
                      <a:pt x="968" y="1129"/>
                      <a:pt x="1012" y="1129"/>
                    </a:cubicBezTo>
                    <a:cubicBezTo>
                      <a:pt x="1168" y="1129"/>
                      <a:pt x="1298" y="937"/>
                      <a:pt x="1171" y="785"/>
                    </a:cubicBezTo>
                    <a:cubicBezTo>
                      <a:pt x="1008" y="622"/>
                      <a:pt x="878" y="460"/>
                      <a:pt x="748" y="297"/>
                    </a:cubicBezTo>
                    <a:cubicBezTo>
                      <a:pt x="630" y="149"/>
                      <a:pt x="511" y="0"/>
                      <a:pt x="3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22" name="Google Shape;2622;p58"/>
              <p:cNvSpPr/>
              <p:nvPr/>
            </p:nvSpPr>
            <p:spPr>
              <a:xfrm>
                <a:off x="1420627" y="2561994"/>
                <a:ext cx="1109384" cy="589609"/>
              </a:xfrm>
              <a:custGeom>
                <a:avLst/>
                <a:gdLst/>
                <a:ahLst/>
                <a:cxnLst/>
                <a:rect l="l" t="t" r="r" b="b"/>
                <a:pathLst>
                  <a:path w="22505" h="11936" extrusionOk="0">
                    <a:moveTo>
                      <a:pt x="1952" y="1"/>
                    </a:moveTo>
                    <a:cubicBezTo>
                      <a:pt x="1692" y="977"/>
                      <a:pt x="1399" y="1952"/>
                      <a:pt x="1106" y="2895"/>
                    </a:cubicBezTo>
                    <a:cubicBezTo>
                      <a:pt x="813" y="3806"/>
                      <a:pt x="521" y="4716"/>
                      <a:pt x="196" y="5627"/>
                    </a:cubicBezTo>
                    <a:cubicBezTo>
                      <a:pt x="163" y="5757"/>
                      <a:pt x="33" y="6017"/>
                      <a:pt x="33" y="6147"/>
                    </a:cubicBezTo>
                    <a:cubicBezTo>
                      <a:pt x="0" y="6440"/>
                      <a:pt x="66" y="6472"/>
                      <a:pt x="391" y="6602"/>
                    </a:cubicBezTo>
                    <a:cubicBezTo>
                      <a:pt x="748" y="6798"/>
                      <a:pt x="1171" y="6895"/>
                      <a:pt x="1561" y="6993"/>
                    </a:cubicBezTo>
                    <a:cubicBezTo>
                      <a:pt x="3350" y="7545"/>
                      <a:pt x="5204" y="7903"/>
                      <a:pt x="7025" y="8326"/>
                    </a:cubicBezTo>
                    <a:cubicBezTo>
                      <a:pt x="10602" y="9171"/>
                      <a:pt x="14212" y="10017"/>
                      <a:pt x="17821" y="10862"/>
                    </a:cubicBezTo>
                    <a:cubicBezTo>
                      <a:pt x="19382" y="11220"/>
                      <a:pt x="20943" y="11578"/>
                      <a:pt x="22504" y="11936"/>
                    </a:cubicBezTo>
                    <a:cubicBezTo>
                      <a:pt x="22146" y="11708"/>
                      <a:pt x="21821" y="11448"/>
                      <a:pt x="21528" y="11123"/>
                    </a:cubicBezTo>
                    <a:cubicBezTo>
                      <a:pt x="20813" y="10375"/>
                      <a:pt x="20195" y="9919"/>
                      <a:pt x="19122" y="9789"/>
                    </a:cubicBezTo>
                    <a:cubicBezTo>
                      <a:pt x="17659" y="9627"/>
                      <a:pt x="16455" y="9627"/>
                      <a:pt x="15415" y="8391"/>
                    </a:cubicBezTo>
                    <a:cubicBezTo>
                      <a:pt x="14960" y="7838"/>
                      <a:pt x="14602" y="7188"/>
                      <a:pt x="14016" y="6732"/>
                    </a:cubicBezTo>
                    <a:cubicBezTo>
                      <a:pt x="13334" y="6147"/>
                      <a:pt x="12390" y="6082"/>
                      <a:pt x="11577" y="5724"/>
                    </a:cubicBezTo>
                    <a:cubicBezTo>
                      <a:pt x="10244" y="5172"/>
                      <a:pt x="9171" y="4098"/>
                      <a:pt x="8293" y="2960"/>
                    </a:cubicBezTo>
                    <a:cubicBezTo>
                      <a:pt x="8065" y="3806"/>
                      <a:pt x="7675" y="4554"/>
                      <a:pt x="7252" y="5172"/>
                    </a:cubicBezTo>
                    <a:cubicBezTo>
                      <a:pt x="6914" y="5630"/>
                      <a:pt x="6624" y="5844"/>
                      <a:pt x="6256" y="5844"/>
                    </a:cubicBezTo>
                    <a:cubicBezTo>
                      <a:pt x="6023" y="5844"/>
                      <a:pt x="5759" y="5758"/>
                      <a:pt x="5431" y="5594"/>
                    </a:cubicBezTo>
                    <a:cubicBezTo>
                      <a:pt x="4456" y="5107"/>
                      <a:pt x="3708" y="4228"/>
                      <a:pt x="3025" y="3383"/>
                    </a:cubicBezTo>
                    <a:cubicBezTo>
                      <a:pt x="2960" y="3285"/>
                      <a:pt x="2927" y="3155"/>
                      <a:pt x="2992" y="3058"/>
                    </a:cubicBezTo>
                    <a:cubicBezTo>
                      <a:pt x="3220" y="2570"/>
                      <a:pt x="3480" y="2082"/>
                      <a:pt x="3740" y="1594"/>
                    </a:cubicBezTo>
                    <a:cubicBezTo>
                      <a:pt x="3057" y="1497"/>
                      <a:pt x="2439" y="1302"/>
                      <a:pt x="2147" y="619"/>
                    </a:cubicBezTo>
                    <a:cubicBezTo>
                      <a:pt x="2049" y="456"/>
                      <a:pt x="1984" y="229"/>
                      <a:pt x="195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23" name="Google Shape;2623;p58"/>
              <p:cNvSpPr/>
              <p:nvPr/>
            </p:nvSpPr>
            <p:spPr>
              <a:xfrm>
                <a:off x="2377640" y="1893745"/>
                <a:ext cx="85724" cy="4218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54" extrusionOk="0">
                    <a:moveTo>
                      <a:pt x="411" y="1"/>
                    </a:moveTo>
                    <a:cubicBezTo>
                      <a:pt x="310" y="1"/>
                      <a:pt x="212" y="33"/>
                      <a:pt x="131" y="131"/>
                    </a:cubicBezTo>
                    <a:cubicBezTo>
                      <a:pt x="33" y="228"/>
                      <a:pt x="1" y="391"/>
                      <a:pt x="98" y="489"/>
                    </a:cubicBezTo>
                    <a:cubicBezTo>
                      <a:pt x="144" y="535"/>
                      <a:pt x="207" y="581"/>
                      <a:pt x="274" y="581"/>
                    </a:cubicBezTo>
                    <a:cubicBezTo>
                      <a:pt x="301" y="581"/>
                      <a:pt x="330" y="573"/>
                      <a:pt x="358" y="554"/>
                    </a:cubicBezTo>
                    <a:cubicBezTo>
                      <a:pt x="358" y="554"/>
                      <a:pt x="358" y="554"/>
                      <a:pt x="391" y="521"/>
                    </a:cubicBezTo>
                    <a:lnTo>
                      <a:pt x="423" y="521"/>
                    </a:lnTo>
                    <a:cubicBezTo>
                      <a:pt x="521" y="554"/>
                      <a:pt x="619" y="586"/>
                      <a:pt x="716" y="619"/>
                    </a:cubicBezTo>
                    <a:cubicBezTo>
                      <a:pt x="944" y="684"/>
                      <a:pt x="1139" y="749"/>
                      <a:pt x="1367" y="846"/>
                    </a:cubicBezTo>
                    <a:cubicBezTo>
                      <a:pt x="1387" y="851"/>
                      <a:pt x="1407" y="853"/>
                      <a:pt x="1426" y="853"/>
                    </a:cubicBezTo>
                    <a:cubicBezTo>
                      <a:pt x="1671" y="853"/>
                      <a:pt x="1738" y="482"/>
                      <a:pt x="1497" y="391"/>
                    </a:cubicBezTo>
                    <a:cubicBezTo>
                      <a:pt x="1236" y="261"/>
                      <a:pt x="976" y="163"/>
                      <a:pt x="716" y="66"/>
                    </a:cubicBezTo>
                    <a:cubicBezTo>
                      <a:pt x="619" y="33"/>
                      <a:pt x="513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24" name="Google Shape;2624;p58"/>
              <p:cNvSpPr/>
              <p:nvPr/>
            </p:nvSpPr>
            <p:spPr>
              <a:xfrm>
                <a:off x="2392083" y="2142510"/>
                <a:ext cx="62555" cy="50929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031" extrusionOk="0">
                    <a:moveTo>
                      <a:pt x="1025" y="0"/>
                    </a:moveTo>
                    <a:cubicBezTo>
                      <a:pt x="799" y="0"/>
                      <a:pt x="601" y="117"/>
                      <a:pt x="456" y="233"/>
                    </a:cubicBezTo>
                    <a:cubicBezTo>
                      <a:pt x="261" y="363"/>
                      <a:pt x="33" y="558"/>
                      <a:pt x="0" y="818"/>
                    </a:cubicBezTo>
                    <a:cubicBezTo>
                      <a:pt x="0" y="925"/>
                      <a:pt x="109" y="1031"/>
                      <a:pt x="219" y="1031"/>
                    </a:cubicBezTo>
                    <a:cubicBezTo>
                      <a:pt x="244" y="1031"/>
                      <a:pt x="269" y="1025"/>
                      <a:pt x="293" y="1013"/>
                    </a:cubicBezTo>
                    <a:cubicBezTo>
                      <a:pt x="488" y="948"/>
                      <a:pt x="586" y="786"/>
                      <a:pt x="748" y="656"/>
                    </a:cubicBezTo>
                    <a:cubicBezTo>
                      <a:pt x="878" y="526"/>
                      <a:pt x="1074" y="461"/>
                      <a:pt x="1171" y="331"/>
                    </a:cubicBezTo>
                    <a:cubicBezTo>
                      <a:pt x="1269" y="233"/>
                      <a:pt x="1236" y="38"/>
                      <a:pt x="1106" y="5"/>
                    </a:cubicBezTo>
                    <a:cubicBezTo>
                      <a:pt x="1079" y="2"/>
                      <a:pt x="1051" y="0"/>
                      <a:pt x="10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25" name="Google Shape;2625;p58"/>
              <p:cNvSpPr/>
              <p:nvPr/>
            </p:nvSpPr>
            <p:spPr>
              <a:xfrm>
                <a:off x="2342246" y="2028600"/>
                <a:ext cx="87893" cy="39963"/>
              </a:xfrm>
              <a:custGeom>
                <a:avLst/>
                <a:gdLst/>
                <a:ahLst/>
                <a:cxnLst/>
                <a:rect l="l" t="t" r="r" b="b"/>
                <a:pathLst>
                  <a:path w="1783" h="809" extrusionOk="0">
                    <a:moveTo>
                      <a:pt x="1181" y="0"/>
                    </a:moveTo>
                    <a:cubicBezTo>
                      <a:pt x="786" y="0"/>
                      <a:pt x="383" y="133"/>
                      <a:pt x="133" y="458"/>
                    </a:cubicBezTo>
                    <a:cubicBezTo>
                      <a:pt x="0" y="644"/>
                      <a:pt x="172" y="809"/>
                      <a:pt x="346" y="809"/>
                    </a:cubicBezTo>
                    <a:cubicBezTo>
                      <a:pt x="385" y="809"/>
                      <a:pt x="423" y="801"/>
                      <a:pt x="459" y="783"/>
                    </a:cubicBezTo>
                    <a:cubicBezTo>
                      <a:pt x="761" y="645"/>
                      <a:pt x="994" y="508"/>
                      <a:pt x="1294" y="508"/>
                    </a:cubicBezTo>
                    <a:cubicBezTo>
                      <a:pt x="1349" y="508"/>
                      <a:pt x="1406" y="513"/>
                      <a:pt x="1467" y="523"/>
                    </a:cubicBezTo>
                    <a:cubicBezTo>
                      <a:pt x="1476" y="524"/>
                      <a:pt x="1484" y="524"/>
                      <a:pt x="1493" y="524"/>
                    </a:cubicBezTo>
                    <a:cubicBezTo>
                      <a:pt x="1731" y="524"/>
                      <a:pt x="1783" y="98"/>
                      <a:pt x="1532" y="35"/>
                    </a:cubicBezTo>
                    <a:cubicBezTo>
                      <a:pt x="1419" y="12"/>
                      <a:pt x="1300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26" name="Google Shape;2626;p58"/>
              <p:cNvSpPr/>
              <p:nvPr/>
            </p:nvSpPr>
            <p:spPr>
              <a:xfrm>
                <a:off x="1851859" y="2324293"/>
                <a:ext cx="309425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6277" h="5496" extrusionOk="0">
                    <a:moveTo>
                      <a:pt x="1626" y="0"/>
                    </a:moveTo>
                    <a:cubicBezTo>
                      <a:pt x="1406" y="138"/>
                      <a:pt x="1173" y="165"/>
                      <a:pt x="939" y="165"/>
                    </a:cubicBezTo>
                    <a:cubicBezTo>
                      <a:pt x="790" y="165"/>
                      <a:pt x="641" y="154"/>
                      <a:pt x="493" y="154"/>
                    </a:cubicBezTo>
                    <a:cubicBezTo>
                      <a:pt x="325" y="154"/>
                      <a:pt x="160" y="168"/>
                      <a:pt x="0" y="228"/>
                    </a:cubicBezTo>
                    <a:cubicBezTo>
                      <a:pt x="130" y="390"/>
                      <a:pt x="228" y="520"/>
                      <a:pt x="325" y="683"/>
                    </a:cubicBezTo>
                    <a:cubicBezTo>
                      <a:pt x="391" y="781"/>
                      <a:pt x="488" y="878"/>
                      <a:pt x="553" y="976"/>
                    </a:cubicBezTo>
                    <a:cubicBezTo>
                      <a:pt x="618" y="976"/>
                      <a:pt x="716" y="1008"/>
                      <a:pt x="716" y="1106"/>
                    </a:cubicBezTo>
                    <a:cubicBezTo>
                      <a:pt x="716" y="1138"/>
                      <a:pt x="716" y="1171"/>
                      <a:pt x="716" y="1203"/>
                    </a:cubicBezTo>
                    <a:cubicBezTo>
                      <a:pt x="976" y="1561"/>
                      <a:pt x="1236" y="1951"/>
                      <a:pt x="1529" y="2276"/>
                    </a:cubicBezTo>
                    <a:cubicBezTo>
                      <a:pt x="1529" y="2244"/>
                      <a:pt x="1561" y="2244"/>
                      <a:pt x="1561" y="2244"/>
                    </a:cubicBezTo>
                    <a:cubicBezTo>
                      <a:pt x="2114" y="2100"/>
                      <a:pt x="2648" y="1956"/>
                      <a:pt x="3205" y="1956"/>
                    </a:cubicBezTo>
                    <a:cubicBezTo>
                      <a:pt x="3401" y="1956"/>
                      <a:pt x="3601" y="1974"/>
                      <a:pt x="3805" y="2016"/>
                    </a:cubicBezTo>
                    <a:cubicBezTo>
                      <a:pt x="3870" y="2016"/>
                      <a:pt x="3870" y="2114"/>
                      <a:pt x="3805" y="2146"/>
                    </a:cubicBezTo>
                    <a:cubicBezTo>
                      <a:pt x="3122" y="2309"/>
                      <a:pt x="2374" y="2309"/>
                      <a:pt x="1659" y="2439"/>
                    </a:cubicBezTo>
                    <a:lnTo>
                      <a:pt x="1789" y="2569"/>
                    </a:lnTo>
                    <a:cubicBezTo>
                      <a:pt x="1951" y="2732"/>
                      <a:pt x="2179" y="2927"/>
                      <a:pt x="2374" y="3057"/>
                    </a:cubicBezTo>
                    <a:cubicBezTo>
                      <a:pt x="2775" y="2952"/>
                      <a:pt x="3229" y="2833"/>
                      <a:pt x="3668" y="2833"/>
                    </a:cubicBezTo>
                    <a:cubicBezTo>
                      <a:pt x="3907" y="2833"/>
                      <a:pt x="4140" y="2868"/>
                      <a:pt x="4358" y="2959"/>
                    </a:cubicBezTo>
                    <a:cubicBezTo>
                      <a:pt x="4423" y="2992"/>
                      <a:pt x="4423" y="3089"/>
                      <a:pt x="4358" y="3089"/>
                    </a:cubicBezTo>
                    <a:cubicBezTo>
                      <a:pt x="3805" y="3219"/>
                      <a:pt x="3220" y="3154"/>
                      <a:pt x="2634" y="3219"/>
                    </a:cubicBezTo>
                    <a:cubicBezTo>
                      <a:pt x="3057" y="3512"/>
                      <a:pt x="3512" y="3707"/>
                      <a:pt x="4000" y="3870"/>
                    </a:cubicBezTo>
                    <a:cubicBezTo>
                      <a:pt x="4152" y="3931"/>
                      <a:pt x="4105" y="4133"/>
                      <a:pt x="3966" y="4133"/>
                    </a:cubicBezTo>
                    <a:cubicBezTo>
                      <a:pt x="3956" y="4133"/>
                      <a:pt x="3946" y="4132"/>
                      <a:pt x="3935" y="4130"/>
                    </a:cubicBezTo>
                    <a:cubicBezTo>
                      <a:pt x="3382" y="4065"/>
                      <a:pt x="2862" y="3870"/>
                      <a:pt x="2407" y="3577"/>
                    </a:cubicBezTo>
                    <a:lnTo>
                      <a:pt x="2407" y="3577"/>
                    </a:lnTo>
                    <a:cubicBezTo>
                      <a:pt x="2667" y="4130"/>
                      <a:pt x="3057" y="4618"/>
                      <a:pt x="3415" y="5138"/>
                    </a:cubicBezTo>
                    <a:cubicBezTo>
                      <a:pt x="3447" y="5171"/>
                      <a:pt x="3415" y="5203"/>
                      <a:pt x="3382" y="5203"/>
                    </a:cubicBezTo>
                    <a:lnTo>
                      <a:pt x="3382" y="5496"/>
                    </a:lnTo>
                    <a:cubicBezTo>
                      <a:pt x="4455" y="5496"/>
                      <a:pt x="5333" y="5008"/>
                      <a:pt x="6277" y="4358"/>
                    </a:cubicBezTo>
                    <a:cubicBezTo>
                      <a:pt x="5886" y="3512"/>
                      <a:pt x="5529" y="2699"/>
                      <a:pt x="5106" y="1886"/>
                    </a:cubicBezTo>
                    <a:lnTo>
                      <a:pt x="5106" y="1854"/>
                    </a:lnTo>
                    <a:cubicBezTo>
                      <a:pt x="5008" y="1691"/>
                      <a:pt x="4943" y="1496"/>
                      <a:pt x="4813" y="1333"/>
                    </a:cubicBezTo>
                    <a:cubicBezTo>
                      <a:pt x="4618" y="1138"/>
                      <a:pt x="4455" y="1041"/>
                      <a:pt x="4293" y="976"/>
                    </a:cubicBezTo>
                    <a:cubicBezTo>
                      <a:pt x="4248" y="966"/>
                      <a:pt x="4202" y="961"/>
                      <a:pt x="4157" y="961"/>
                    </a:cubicBezTo>
                    <a:cubicBezTo>
                      <a:pt x="3909" y="961"/>
                      <a:pt x="3657" y="1098"/>
                      <a:pt x="3382" y="1236"/>
                    </a:cubicBezTo>
                    <a:cubicBezTo>
                      <a:pt x="3122" y="1333"/>
                      <a:pt x="2829" y="1431"/>
                      <a:pt x="2569" y="1431"/>
                    </a:cubicBezTo>
                    <a:cubicBezTo>
                      <a:pt x="2114" y="1431"/>
                      <a:pt x="1626" y="1138"/>
                      <a:pt x="1594" y="650"/>
                    </a:cubicBezTo>
                    <a:cubicBezTo>
                      <a:pt x="1594" y="423"/>
                      <a:pt x="1659" y="195"/>
                      <a:pt x="17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27" name="Google Shape;2627;p58"/>
              <p:cNvSpPr/>
              <p:nvPr/>
            </p:nvSpPr>
            <p:spPr>
              <a:xfrm>
                <a:off x="1612976" y="1867762"/>
                <a:ext cx="484175" cy="308784"/>
              </a:xfrm>
              <a:custGeom>
                <a:avLst/>
                <a:gdLst/>
                <a:ahLst/>
                <a:cxnLst/>
                <a:rect l="l" t="t" r="r" b="b"/>
                <a:pathLst>
                  <a:path w="9822" h="6251" extrusionOk="0">
                    <a:moveTo>
                      <a:pt x="9219" y="1"/>
                    </a:moveTo>
                    <a:cubicBezTo>
                      <a:pt x="8701" y="1"/>
                      <a:pt x="7925" y="252"/>
                      <a:pt x="7643" y="299"/>
                    </a:cubicBezTo>
                    <a:cubicBezTo>
                      <a:pt x="7025" y="429"/>
                      <a:pt x="6407" y="559"/>
                      <a:pt x="5822" y="722"/>
                    </a:cubicBezTo>
                    <a:cubicBezTo>
                      <a:pt x="5594" y="787"/>
                      <a:pt x="5367" y="852"/>
                      <a:pt x="5171" y="982"/>
                    </a:cubicBezTo>
                    <a:cubicBezTo>
                      <a:pt x="4716" y="1307"/>
                      <a:pt x="4879" y="1698"/>
                      <a:pt x="4749" y="2153"/>
                    </a:cubicBezTo>
                    <a:cubicBezTo>
                      <a:pt x="4644" y="2596"/>
                      <a:pt x="4331" y="2893"/>
                      <a:pt x="3927" y="2893"/>
                    </a:cubicBezTo>
                    <a:cubicBezTo>
                      <a:pt x="3826" y="2893"/>
                      <a:pt x="3720" y="2874"/>
                      <a:pt x="3611" y="2836"/>
                    </a:cubicBezTo>
                    <a:cubicBezTo>
                      <a:pt x="3155" y="2673"/>
                      <a:pt x="2960" y="2250"/>
                      <a:pt x="2960" y="1828"/>
                    </a:cubicBezTo>
                    <a:cubicBezTo>
                      <a:pt x="2115" y="2283"/>
                      <a:pt x="1302" y="2868"/>
                      <a:pt x="554" y="3486"/>
                    </a:cubicBezTo>
                    <a:cubicBezTo>
                      <a:pt x="359" y="4397"/>
                      <a:pt x="196" y="5340"/>
                      <a:pt x="1" y="6250"/>
                    </a:cubicBezTo>
                    <a:cubicBezTo>
                      <a:pt x="196" y="6153"/>
                      <a:pt x="391" y="6088"/>
                      <a:pt x="586" y="6023"/>
                    </a:cubicBezTo>
                    <a:cubicBezTo>
                      <a:pt x="814" y="5014"/>
                      <a:pt x="1172" y="3974"/>
                      <a:pt x="1854" y="3193"/>
                    </a:cubicBezTo>
                    <a:cubicBezTo>
                      <a:pt x="1874" y="3174"/>
                      <a:pt x="1895" y="3166"/>
                      <a:pt x="1916" y="3166"/>
                    </a:cubicBezTo>
                    <a:cubicBezTo>
                      <a:pt x="1966" y="3166"/>
                      <a:pt x="2008" y="3212"/>
                      <a:pt x="1985" y="3258"/>
                    </a:cubicBezTo>
                    <a:cubicBezTo>
                      <a:pt x="1659" y="4136"/>
                      <a:pt x="1237" y="5014"/>
                      <a:pt x="944" y="5925"/>
                    </a:cubicBezTo>
                    <a:cubicBezTo>
                      <a:pt x="1269" y="5795"/>
                      <a:pt x="1594" y="5665"/>
                      <a:pt x="1920" y="5502"/>
                    </a:cubicBezTo>
                    <a:cubicBezTo>
                      <a:pt x="2017" y="5437"/>
                      <a:pt x="2115" y="5372"/>
                      <a:pt x="2212" y="5340"/>
                    </a:cubicBezTo>
                    <a:cubicBezTo>
                      <a:pt x="2407" y="4624"/>
                      <a:pt x="2505" y="3779"/>
                      <a:pt x="2928" y="3193"/>
                    </a:cubicBezTo>
                    <a:cubicBezTo>
                      <a:pt x="2939" y="3170"/>
                      <a:pt x="2959" y="3160"/>
                      <a:pt x="2979" y="3160"/>
                    </a:cubicBezTo>
                    <a:cubicBezTo>
                      <a:pt x="3017" y="3160"/>
                      <a:pt x="3058" y="3195"/>
                      <a:pt x="3058" y="3258"/>
                    </a:cubicBezTo>
                    <a:cubicBezTo>
                      <a:pt x="3090" y="3876"/>
                      <a:pt x="2798" y="4559"/>
                      <a:pt x="2537" y="5145"/>
                    </a:cubicBezTo>
                    <a:cubicBezTo>
                      <a:pt x="2960" y="4884"/>
                      <a:pt x="3383" y="4624"/>
                      <a:pt x="3773" y="4299"/>
                    </a:cubicBezTo>
                    <a:cubicBezTo>
                      <a:pt x="4456" y="3811"/>
                      <a:pt x="5139" y="3323"/>
                      <a:pt x="5789" y="2803"/>
                    </a:cubicBezTo>
                    <a:cubicBezTo>
                      <a:pt x="5822" y="2576"/>
                      <a:pt x="5984" y="2348"/>
                      <a:pt x="6082" y="2120"/>
                    </a:cubicBezTo>
                    <a:cubicBezTo>
                      <a:pt x="6212" y="1795"/>
                      <a:pt x="6310" y="1470"/>
                      <a:pt x="6375" y="1145"/>
                    </a:cubicBezTo>
                    <a:cubicBezTo>
                      <a:pt x="6388" y="1104"/>
                      <a:pt x="6419" y="1086"/>
                      <a:pt x="6450" y="1086"/>
                    </a:cubicBezTo>
                    <a:cubicBezTo>
                      <a:pt x="6493" y="1086"/>
                      <a:pt x="6537" y="1120"/>
                      <a:pt x="6537" y="1177"/>
                    </a:cubicBezTo>
                    <a:cubicBezTo>
                      <a:pt x="6505" y="1535"/>
                      <a:pt x="6472" y="1893"/>
                      <a:pt x="6342" y="2250"/>
                    </a:cubicBezTo>
                    <a:cubicBezTo>
                      <a:pt x="6342" y="2315"/>
                      <a:pt x="6310" y="2348"/>
                      <a:pt x="6310" y="2413"/>
                    </a:cubicBezTo>
                    <a:cubicBezTo>
                      <a:pt x="6895" y="1925"/>
                      <a:pt x="7480" y="1470"/>
                      <a:pt x="8066" y="1015"/>
                    </a:cubicBezTo>
                    <a:cubicBezTo>
                      <a:pt x="8084" y="1002"/>
                      <a:pt x="8104" y="997"/>
                      <a:pt x="8123" y="997"/>
                    </a:cubicBezTo>
                    <a:cubicBezTo>
                      <a:pt x="8205" y="997"/>
                      <a:pt x="8275" y="1092"/>
                      <a:pt x="8196" y="1145"/>
                    </a:cubicBezTo>
                    <a:cubicBezTo>
                      <a:pt x="7545" y="1698"/>
                      <a:pt x="6895" y="2250"/>
                      <a:pt x="6245" y="2803"/>
                    </a:cubicBezTo>
                    <a:cubicBezTo>
                      <a:pt x="6797" y="2641"/>
                      <a:pt x="7383" y="2445"/>
                      <a:pt x="7903" y="2445"/>
                    </a:cubicBezTo>
                    <a:cubicBezTo>
                      <a:pt x="8001" y="2478"/>
                      <a:pt x="8033" y="2576"/>
                      <a:pt x="7936" y="2641"/>
                    </a:cubicBezTo>
                    <a:cubicBezTo>
                      <a:pt x="7350" y="2998"/>
                      <a:pt x="6505" y="3031"/>
                      <a:pt x="5822" y="3128"/>
                    </a:cubicBezTo>
                    <a:cubicBezTo>
                      <a:pt x="5367" y="3519"/>
                      <a:pt x="4879" y="3909"/>
                      <a:pt x="4391" y="4299"/>
                    </a:cubicBezTo>
                    <a:cubicBezTo>
                      <a:pt x="5139" y="4136"/>
                      <a:pt x="5854" y="3876"/>
                      <a:pt x="6570" y="3714"/>
                    </a:cubicBezTo>
                    <a:cubicBezTo>
                      <a:pt x="6635" y="3714"/>
                      <a:pt x="6667" y="3779"/>
                      <a:pt x="6635" y="3811"/>
                    </a:cubicBezTo>
                    <a:cubicBezTo>
                      <a:pt x="6537" y="3876"/>
                      <a:pt x="6440" y="3941"/>
                      <a:pt x="6310" y="3974"/>
                    </a:cubicBezTo>
                    <a:lnTo>
                      <a:pt x="6602" y="4169"/>
                    </a:lnTo>
                    <a:cubicBezTo>
                      <a:pt x="6765" y="4071"/>
                      <a:pt x="6928" y="4006"/>
                      <a:pt x="7123" y="3974"/>
                    </a:cubicBezTo>
                    <a:cubicBezTo>
                      <a:pt x="7193" y="3959"/>
                      <a:pt x="7264" y="3953"/>
                      <a:pt x="7336" y="3953"/>
                    </a:cubicBezTo>
                    <a:cubicBezTo>
                      <a:pt x="7581" y="3953"/>
                      <a:pt x="7836" y="4020"/>
                      <a:pt x="8072" y="4020"/>
                    </a:cubicBezTo>
                    <a:cubicBezTo>
                      <a:pt x="8220" y="4020"/>
                      <a:pt x="8361" y="3994"/>
                      <a:pt x="8488" y="3909"/>
                    </a:cubicBezTo>
                    <a:cubicBezTo>
                      <a:pt x="8944" y="3584"/>
                      <a:pt x="9334" y="2673"/>
                      <a:pt x="9497" y="2185"/>
                    </a:cubicBezTo>
                    <a:cubicBezTo>
                      <a:pt x="9627" y="1860"/>
                      <a:pt x="9692" y="1535"/>
                      <a:pt x="9724" y="1210"/>
                    </a:cubicBezTo>
                    <a:cubicBezTo>
                      <a:pt x="9757" y="982"/>
                      <a:pt x="9822" y="299"/>
                      <a:pt x="9692" y="137"/>
                    </a:cubicBezTo>
                    <a:lnTo>
                      <a:pt x="9659" y="137"/>
                    </a:lnTo>
                    <a:cubicBezTo>
                      <a:pt x="9578" y="38"/>
                      <a:pt x="9418" y="1"/>
                      <a:pt x="92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28" name="Google Shape;2628;p58"/>
              <p:cNvSpPr/>
              <p:nvPr/>
            </p:nvSpPr>
            <p:spPr>
              <a:xfrm>
                <a:off x="1792557" y="2319452"/>
                <a:ext cx="226067" cy="276330"/>
              </a:xfrm>
              <a:custGeom>
                <a:avLst/>
                <a:gdLst/>
                <a:ahLst/>
                <a:cxnLst/>
                <a:rect l="l" t="t" r="r" b="b"/>
                <a:pathLst>
                  <a:path w="4586" h="5594" extrusionOk="0">
                    <a:moveTo>
                      <a:pt x="293" y="0"/>
                    </a:moveTo>
                    <a:cubicBezTo>
                      <a:pt x="293" y="293"/>
                      <a:pt x="260" y="586"/>
                      <a:pt x="130" y="813"/>
                    </a:cubicBezTo>
                    <a:cubicBezTo>
                      <a:pt x="98" y="846"/>
                      <a:pt x="98" y="846"/>
                      <a:pt x="65" y="846"/>
                    </a:cubicBezTo>
                    <a:lnTo>
                      <a:pt x="65" y="1074"/>
                    </a:lnTo>
                    <a:cubicBezTo>
                      <a:pt x="813" y="1106"/>
                      <a:pt x="911" y="1919"/>
                      <a:pt x="585" y="2504"/>
                    </a:cubicBezTo>
                    <a:cubicBezTo>
                      <a:pt x="0" y="3480"/>
                      <a:pt x="846" y="4098"/>
                      <a:pt x="1626" y="4618"/>
                    </a:cubicBezTo>
                    <a:cubicBezTo>
                      <a:pt x="2244" y="5008"/>
                      <a:pt x="2894" y="5301"/>
                      <a:pt x="3610" y="5496"/>
                    </a:cubicBezTo>
                    <a:cubicBezTo>
                      <a:pt x="3967" y="5561"/>
                      <a:pt x="4293" y="5594"/>
                      <a:pt x="4585" y="5594"/>
                    </a:cubicBezTo>
                    <a:lnTo>
                      <a:pt x="4585" y="5301"/>
                    </a:lnTo>
                    <a:cubicBezTo>
                      <a:pt x="3902" y="4878"/>
                      <a:pt x="3512" y="4163"/>
                      <a:pt x="3285" y="3448"/>
                    </a:cubicBezTo>
                    <a:cubicBezTo>
                      <a:pt x="3089" y="3317"/>
                      <a:pt x="2927" y="3187"/>
                      <a:pt x="2764" y="3025"/>
                    </a:cubicBezTo>
                    <a:lnTo>
                      <a:pt x="2764" y="3025"/>
                    </a:lnTo>
                    <a:cubicBezTo>
                      <a:pt x="2927" y="3578"/>
                      <a:pt x="3057" y="4163"/>
                      <a:pt x="3382" y="4651"/>
                    </a:cubicBezTo>
                    <a:cubicBezTo>
                      <a:pt x="3409" y="4704"/>
                      <a:pt x="3370" y="4757"/>
                      <a:pt x="3320" y="4757"/>
                    </a:cubicBezTo>
                    <a:cubicBezTo>
                      <a:pt x="3308" y="4757"/>
                      <a:pt x="3296" y="4754"/>
                      <a:pt x="3285" y="4748"/>
                    </a:cubicBezTo>
                    <a:cubicBezTo>
                      <a:pt x="2927" y="4586"/>
                      <a:pt x="2797" y="4261"/>
                      <a:pt x="2667" y="3870"/>
                    </a:cubicBezTo>
                    <a:cubicBezTo>
                      <a:pt x="2569" y="3480"/>
                      <a:pt x="2472" y="3057"/>
                      <a:pt x="2407" y="2635"/>
                    </a:cubicBezTo>
                    <a:cubicBezTo>
                      <a:pt x="2244" y="2472"/>
                      <a:pt x="2114" y="2309"/>
                      <a:pt x="1984" y="2147"/>
                    </a:cubicBezTo>
                    <a:cubicBezTo>
                      <a:pt x="1951" y="2082"/>
                      <a:pt x="1919" y="2049"/>
                      <a:pt x="1886" y="2017"/>
                    </a:cubicBezTo>
                    <a:cubicBezTo>
                      <a:pt x="1854" y="2635"/>
                      <a:pt x="1821" y="3285"/>
                      <a:pt x="1854" y="3903"/>
                    </a:cubicBezTo>
                    <a:cubicBezTo>
                      <a:pt x="1854" y="3941"/>
                      <a:pt x="1820" y="3957"/>
                      <a:pt x="1792" y="3957"/>
                    </a:cubicBezTo>
                    <a:cubicBezTo>
                      <a:pt x="1773" y="3957"/>
                      <a:pt x="1756" y="3949"/>
                      <a:pt x="1756" y="3935"/>
                    </a:cubicBezTo>
                    <a:cubicBezTo>
                      <a:pt x="1463" y="3220"/>
                      <a:pt x="1561" y="2407"/>
                      <a:pt x="1626" y="1626"/>
                    </a:cubicBezTo>
                    <a:cubicBezTo>
                      <a:pt x="1301" y="1171"/>
                      <a:pt x="976" y="716"/>
                      <a:pt x="585" y="293"/>
                    </a:cubicBezTo>
                    <a:cubicBezTo>
                      <a:pt x="488" y="196"/>
                      <a:pt x="390" y="98"/>
                      <a:pt x="2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29" name="Google Shape;2629;p58"/>
              <p:cNvSpPr/>
              <p:nvPr/>
            </p:nvSpPr>
            <p:spPr>
              <a:xfrm>
                <a:off x="1779691" y="2247184"/>
                <a:ext cx="184413" cy="80370"/>
              </a:xfrm>
              <a:custGeom>
                <a:avLst/>
                <a:gdLst/>
                <a:ahLst/>
                <a:cxnLst/>
                <a:rect l="l" t="t" r="r" b="b"/>
                <a:pathLst>
                  <a:path w="3741" h="1627" extrusionOk="0">
                    <a:moveTo>
                      <a:pt x="944" y="0"/>
                    </a:moveTo>
                    <a:cubicBezTo>
                      <a:pt x="619" y="163"/>
                      <a:pt x="326" y="293"/>
                      <a:pt x="1" y="423"/>
                    </a:cubicBezTo>
                    <a:cubicBezTo>
                      <a:pt x="163" y="520"/>
                      <a:pt x="326" y="618"/>
                      <a:pt x="489" y="748"/>
                    </a:cubicBezTo>
                    <a:cubicBezTo>
                      <a:pt x="642" y="680"/>
                      <a:pt x="812" y="630"/>
                      <a:pt x="982" y="630"/>
                    </a:cubicBezTo>
                    <a:cubicBezTo>
                      <a:pt x="1137" y="630"/>
                      <a:pt x="1292" y="672"/>
                      <a:pt x="1432" y="781"/>
                    </a:cubicBezTo>
                    <a:cubicBezTo>
                      <a:pt x="1464" y="813"/>
                      <a:pt x="1432" y="846"/>
                      <a:pt x="1399" y="878"/>
                    </a:cubicBezTo>
                    <a:cubicBezTo>
                      <a:pt x="1237" y="943"/>
                      <a:pt x="1074" y="943"/>
                      <a:pt x="911" y="943"/>
                    </a:cubicBezTo>
                    <a:lnTo>
                      <a:pt x="716" y="943"/>
                    </a:lnTo>
                    <a:cubicBezTo>
                      <a:pt x="944" y="1171"/>
                      <a:pt x="1139" y="1398"/>
                      <a:pt x="1334" y="1626"/>
                    </a:cubicBezTo>
                    <a:cubicBezTo>
                      <a:pt x="1581" y="1481"/>
                      <a:pt x="1835" y="1446"/>
                      <a:pt x="2092" y="1446"/>
                    </a:cubicBezTo>
                    <a:cubicBezTo>
                      <a:pt x="2330" y="1446"/>
                      <a:pt x="2571" y="1476"/>
                      <a:pt x="2814" y="1476"/>
                    </a:cubicBezTo>
                    <a:cubicBezTo>
                      <a:pt x="2895" y="1476"/>
                      <a:pt x="2976" y="1473"/>
                      <a:pt x="3058" y="1463"/>
                    </a:cubicBezTo>
                    <a:cubicBezTo>
                      <a:pt x="3123" y="1463"/>
                      <a:pt x="3123" y="1529"/>
                      <a:pt x="3123" y="1561"/>
                    </a:cubicBezTo>
                    <a:lnTo>
                      <a:pt x="3285" y="1561"/>
                    </a:lnTo>
                    <a:cubicBezTo>
                      <a:pt x="3415" y="1366"/>
                      <a:pt x="3578" y="1203"/>
                      <a:pt x="3741" y="1073"/>
                    </a:cubicBezTo>
                    <a:cubicBezTo>
                      <a:pt x="2960" y="650"/>
                      <a:pt x="2180" y="358"/>
                      <a:pt x="1334" y="130"/>
                    </a:cubicBezTo>
                    <a:cubicBezTo>
                      <a:pt x="1204" y="98"/>
                      <a:pt x="1074" y="65"/>
                      <a:pt x="9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30" name="Google Shape;2630;p58"/>
              <p:cNvSpPr/>
              <p:nvPr/>
            </p:nvSpPr>
            <p:spPr>
              <a:xfrm>
                <a:off x="1588969" y="2064018"/>
                <a:ext cx="349502" cy="221400"/>
              </a:xfrm>
              <a:custGeom>
                <a:avLst/>
                <a:gdLst/>
                <a:ahLst/>
                <a:cxnLst/>
                <a:rect l="l" t="t" r="r" b="b"/>
                <a:pathLst>
                  <a:path w="7090" h="4482" extrusionOk="0">
                    <a:moveTo>
                      <a:pt x="6797" y="1"/>
                    </a:moveTo>
                    <a:cubicBezTo>
                      <a:pt x="6081" y="359"/>
                      <a:pt x="5333" y="489"/>
                      <a:pt x="4520" y="619"/>
                    </a:cubicBezTo>
                    <a:cubicBezTo>
                      <a:pt x="4520" y="619"/>
                      <a:pt x="4488" y="651"/>
                      <a:pt x="4455" y="684"/>
                    </a:cubicBezTo>
                    <a:cubicBezTo>
                      <a:pt x="4195" y="879"/>
                      <a:pt x="3902" y="1107"/>
                      <a:pt x="3577" y="1302"/>
                    </a:cubicBezTo>
                    <a:cubicBezTo>
                      <a:pt x="4293" y="1302"/>
                      <a:pt x="5008" y="1302"/>
                      <a:pt x="5658" y="1172"/>
                    </a:cubicBezTo>
                    <a:cubicBezTo>
                      <a:pt x="5756" y="1172"/>
                      <a:pt x="5789" y="1269"/>
                      <a:pt x="5724" y="1302"/>
                    </a:cubicBezTo>
                    <a:cubicBezTo>
                      <a:pt x="5315" y="1599"/>
                      <a:pt x="4789" y="1663"/>
                      <a:pt x="4262" y="1663"/>
                    </a:cubicBezTo>
                    <a:cubicBezTo>
                      <a:pt x="3867" y="1663"/>
                      <a:pt x="3470" y="1627"/>
                      <a:pt x="3122" y="1627"/>
                    </a:cubicBezTo>
                    <a:cubicBezTo>
                      <a:pt x="2732" y="1887"/>
                      <a:pt x="2309" y="2147"/>
                      <a:pt x="1886" y="2342"/>
                    </a:cubicBezTo>
                    <a:cubicBezTo>
                      <a:pt x="2569" y="2570"/>
                      <a:pt x="3317" y="2602"/>
                      <a:pt x="4065" y="2602"/>
                    </a:cubicBezTo>
                    <a:cubicBezTo>
                      <a:pt x="4130" y="2602"/>
                      <a:pt x="4163" y="2700"/>
                      <a:pt x="4065" y="2733"/>
                    </a:cubicBezTo>
                    <a:cubicBezTo>
                      <a:pt x="3756" y="2836"/>
                      <a:pt x="3450" y="2882"/>
                      <a:pt x="3149" y="2882"/>
                    </a:cubicBezTo>
                    <a:cubicBezTo>
                      <a:pt x="2595" y="2882"/>
                      <a:pt x="2055" y="2725"/>
                      <a:pt x="1528" y="2472"/>
                    </a:cubicBezTo>
                    <a:cubicBezTo>
                      <a:pt x="1203" y="2602"/>
                      <a:pt x="878" y="2667"/>
                      <a:pt x="553" y="2733"/>
                    </a:cubicBezTo>
                    <a:cubicBezTo>
                      <a:pt x="1203" y="2733"/>
                      <a:pt x="1789" y="3220"/>
                      <a:pt x="2407" y="3448"/>
                    </a:cubicBezTo>
                    <a:cubicBezTo>
                      <a:pt x="2439" y="3480"/>
                      <a:pt x="2439" y="3578"/>
                      <a:pt x="2374" y="3578"/>
                    </a:cubicBezTo>
                    <a:cubicBezTo>
                      <a:pt x="2306" y="3593"/>
                      <a:pt x="2241" y="3600"/>
                      <a:pt x="2177" y="3600"/>
                    </a:cubicBezTo>
                    <a:cubicBezTo>
                      <a:pt x="1565" y="3600"/>
                      <a:pt x="1106" y="2960"/>
                      <a:pt x="488" y="2960"/>
                    </a:cubicBezTo>
                    <a:cubicBezTo>
                      <a:pt x="358" y="2960"/>
                      <a:pt x="358" y="2798"/>
                      <a:pt x="423" y="2733"/>
                    </a:cubicBezTo>
                    <a:lnTo>
                      <a:pt x="390" y="2733"/>
                    </a:lnTo>
                    <a:cubicBezTo>
                      <a:pt x="260" y="3318"/>
                      <a:pt x="130" y="3903"/>
                      <a:pt x="0" y="4456"/>
                    </a:cubicBezTo>
                    <a:cubicBezTo>
                      <a:pt x="175" y="4473"/>
                      <a:pt x="348" y="4481"/>
                      <a:pt x="519" y="4481"/>
                    </a:cubicBezTo>
                    <a:cubicBezTo>
                      <a:pt x="1334" y="4481"/>
                      <a:pt x="2109" y="4296"/>
                      <a:pt x="2862" y="4001"/>
                    </a:cubicBezTo>
                    <a:cubicBezTo>
                      <a:pt x="2862" y="3936"/>
                      <a:pt x="2927" y="3871"/>
                      <a:pt x="3024" y="3871"/>
                    </a:cubicBezTo>
                    <a:cubicBezTo>
                      <a:pt x="3057" y="3871"/>
                      <a:pt x="3089" y="3903"/>
                      <a:pt x="3154" y="3903"/>
                    </a:cubicBezTo>
                    <a:cubicBezTo>
                      <a:pt x="3382" y="3806"/>
                      <a:pt x="3610" y="3708"/>
                      <a:pt x="3837" y="3578"/>
                    </a:cubicBezTo>
                    <a:cubicBezTo>
                      <a:pt x="4423" y="3318"/>
                      <a:pt x="5008" y="3025"/>
                      <a:pt x="5593" y="2733"/>
                    </a:cubicBezTo>
                    <a:cubicBezTo>
                      <a:pt x="5854" y="2635"/>
                      <a:pt x="6244" y="2537"/>
                      <a:pt x="6439" y="2342"/>
                    </a:cubicBezTo>
                    <a:cubicBezTo>
                      <a:pt x="6829" y="1952"/>
                      <a:pt x="6602" y="1724"/>
                      <a:pt x="6602" y="1334"/>
                    </a:cubicBezTo>
                    <a:cubicBezTo>
                      <a:pt x="6537" y="846"/>
                      <a:pt x="6732" y="456"/>
                      <a:pt x="7089" y="196"/>
                    </a:cubicBezTo>
                    <a:lnTo>
                      <a:pt x="6797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31" name="Google Shape;2631;p58"/>
              <p:cNvSpPr/>
              <p:nvPr/>
            </p:nvSpPr>
            <p:spPr>
              <a:xfrm>
                <a:off x="1646893" y="2284273"/>
                <a:ext cx="153025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4299" extrusionOk="0">
                    <a:moveTo>
                      <a:pt x="25" y="1051"/>
                    </a:moveTo>
                    <a:cubicBezTo>
                      <a:pt x="-160" y="1454"/>
                      <a:pt x="1001" y="2521"/>
                      <a:pt x="1452" y="3057"/>
                    </a:cubicBezTo>
                    <a:cubicBezTo>
                      <a:pt x="1903" y="3593"/>
                      <a:pt x="2201" y="4125"/>
                      <a:pt x="2733" y="4266"/>
                    </a:cubicBezTo>
                    <a:cubicBezTo>
                      <a:pt x="3265" y="4407"/>
                      <a:pt x="4095" y="4024"/>
                      <a:pt x="4643" y="3903"/>
                    </a:cubicBezTo>
                    <a:cubicBezTo>
                      <a:pt x="5191" y="3782"/>
                      <a:pt x="5800" y="3666"/>
                      <a:pt x="6021" y="3541"/>
                    </a:cubicBezTo>
                    <a:cubicBezTo>
                      <a:pt x="6243" y="3416"/>
                      <a:pt x="6008" y="3291"/>
                      <a:pt x="5972" y="3154"/>
                    </a:cubicBezTo>
                    <a:cubicBezTo>
                      <a:pt x="5936" y="3017"/>
                      <a:pt x="5807" y="3029"/>
                      <a:pt x="5803" y="2719"/>
                    </a:cubicBezTo>
                    <a:cubicBezTo>
                      <a:pt x="5799" y="2409"/>
                      <a:pt x="6000" y="1586"/>
                      <a:pt x="5948" y="1292"/>
                    </a:cubicBezTo>
                    <a:cubicBezTo>
                      <a:pt x="5896" y="998"/>
                      <a:pt x="5630" y="757"/>
                      <a:pt x="5489" y="954"/>
                    </a:cubicBezTo>
                    <a:cubicBezTo>
                      <a:pt x="5348" y="1152"/>
                      <a:pt x="5267" y="2183"/>
                      <a:pt x="5102" y="2477"/>
                    </a:cubicBezTo>
                    <a:cubicBezTo>
                      <a:pt x="4937" y="2771"/>
                      <a:pt x="4542" y="2973"/>
                      <a:pt x="4498" y="2719"/>
                    </a:cubicBezTo>
                    <a:cubicBezTo>
                      <a:pt x="4454" y="2465"/>
                      <a:pt x="4820" y="1345"/>
                      <a:pt x="4836" y="954"/>
                    </a:cubicBezTo>
                    <a:cubicBezTo>
                      <a:pt x="4852" y="563"/>
                      <a:pt x="4743" y="531"/>
                      <a:pt x="4594" y="374"/>
                    </a:cubicBezTo>
                    <a:cubicBezTo>
                      <a:pt x="4445" y="217"/>
                      <a:pt x="4280" y="-33"/>
                      <a:pt x="3942" y="11"/>
                    </a:cubicBezTo>
                    <a:cubicBezTo>
                      <a:pt x="3604" y="55"/>
                      <a:pt x="3217" y="467"/>
                      <a:pt x="2564" y="640"/>
                    </a:cubicBezTo>
                    <a:cubicBezTo>
                      <a:pt x="1911" y="813"/>
                      <a:pt x="210" y="648"/>
                      <a:pt x="25" y="105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grpSp>
          <p:nvGrpSpPr>
            <p:cNvPr id="2632" name="Google Shape;2632;p58"/>
            <p:cNvGrpSpPr/>
            <p:nvPr/>
          </p:nvGrpSpPr>
          <p:grpSpPr>
            <a:xfrm>
              <a:off x="1005415" y="1355608"/>
              <a:ext cx="3243069" cy="2432284"/>
              <a:chOff x="1005415" y="1355608"/>
              <a:chExt cx="3243069" cy="2432284"/>
            </a:xfrm>
          </p:grpSpPr>
          <p:sp>
            <p:nvSpPr>
              <p:cNvPr id="2633" name="Google Shape;2633;p58"/>
              <p:cNvSpPr/>
              <p:nvPr/>
            </p:nvSpPr>
            <p:spPr>
              <a:xfrm>
                <a:off x="1054671" y="1399872"/>
                <a:ext cx="2186628" cy="2343763"/>
              </a:xfrm>
              <a:custGeom>
                <a:avLst/>
                <a:gdLst/>
                <a:ahLst/>
                <a:cxnLst/>
                <a:rect l="l" t="t" r="r" b="b"/>
                <a:pathLst>
                  <a:path w="44358" h="47447" extrusionOk="0">
                    <a:moveTo>
                      <a:pt x="10017" y="0"/>
                    </a:moveTo>
                    <a:lnTo>
                      <a:pt x="9984" y="260"/>
                    </a:lnTo>
                    <a:cubicBezTo>
                      <a:pt x="9952" y="553"/>
                      <a:pt x="9919" y="846"/>
                      <a:pt x="9854" y="1106"/>
                    </a:cubicBezTo>
                    <a:cubicBezTo>
                      <a:pt x="9789" y="1496"/>
                      <a:pt x="9757" y="1854"/>
                      <a:pt x="9692" y="2212"/>
                    </a:cubicBezTo>
                    <a:cubicBezTo>
                      <a:pt x="9659" y="2634"/>
                      <a:pt x="9594" y="3057"/>
                      <a:pt x="9562" y="3512"/>
                    </a:cubicBezTo>
                    <a:lnTo>
                      <a:pt x="9562" y="3642"/>
                    </a:lnTo>
                    <a:cubicBezTo>
                      <a:pt x="9562" y="3740"/>
                      <a:pt x="9529" y="3805"/>
                      <a:pt x="9529" y="3903"/>
                    </a:cubicBezTo>
                    <a:cubicBezTo>
                      <a:pt x="8846" y="13984"/>
                      <a:pt x="5952" y="23512"/>
                      <a:pt x="2765" y="33235"/>
                    </a:cubicBezTo>
                    <a:cubicBezTo>
                      <a:pt x="2440" y="34178"/>
                      <a:pt x="2017" y="35447"/>
                      <a:pt x="1497" y="36650"/>
                    </a:cubicBezTo>
                    <a:cubicBezTo>
                      <a:pt x="1269" y="37268"/>
                      <a:pt x="1009" y="37788"/>
                      <a:pt x="749" y="38276"/>
                    </a:cubicBezTo>
                    <a:cubicBezTo>
                      <a:pt x="716" y="38341"/>
                      <a:pt x="684" y="38406"/>
                      <a:pt x="651" y="38438"/>
                    </a:cubicBezTo>
                    <a:cubicBezTo>
                      <a:pt x="391" y="38894"/>
                      <a:pt x="1" y="39577"/>
                      <a:pt x="554" y="40129"/>
                    </a:cubicBezTo>
                    <a:cubicBezTo>
                      <a:pt x="879" y="40487"/>
                      <a:pt x="1399" y="40650"/>
                      <a:pt x="1822" y="40812"/>
                    </a:cubicBezTo>
                    <a:cubicBezTo>
                      <a:pt x="1920" y="40845"/>
                      <a:pt x="2017" y="40877"/>
                      <a:pt x="2115" y="40910"/>
                    </a:cubicBezTo>
                    <a:cubicBezTo>
                      <a:pt x="2570" y="41105"/>
                      <a:pt x="3155" y="41333"/>
                      <a:pt x="3806" y="41560"/>
                    </a:cubicBezTo>
                    <a:cubicBezTo>
                      <a:pt x="4944" y="41951"/>
                      <a:pt x="6180" y="42341"/>
                      <a:pt x="7448" y="42698"/>
                    </a:cubicBezTo>
                    <a:cubicBezTo>
                      <a:pt x="12781" y="44259"/>
                      <a:pt x="18212" y="45333"/>
                      <a:pt x="22342" y="46081"/>
                    </a:cubicBezTo>
                    <a:lnTo>
                      <a:pt x="23480" y="46308"/>
                    </a:lnTo>
                    <a:cubicBezTo>
                      <a:pt x="25529" y="46666"/>
                      <a:pt x="27675" y="47056"/>
                      <a:pt x="29821" y="47381"/>
                    </a:cubicBezTo>
                    <a:cubicBezTo>
                      <a:pt x="30049" y="47414"/>
                      <a:pt x="30277" y="47446"/>
                      <a:pt x="30504" y="47446"/>
                    </a:cubicBezTo>
                    <a:cubicBezTo>
                      <a:pt x="30960" y="47446"/>
                      <a:pt x="31382" y="47316"/>
                      <a:pt x="31675" y="46893"/>
                    </a:cubicBezTo>
                    <a:cubicBezTo>
                      <a:pt x="31935" y="46601"/>
                      <a:pt x="32098" y="46211"/>
                      <a:pt x="32260" y="45853"/>
                    </a:cubicBezTo>
                    <a:cubicBezTo>
                      <a:pt x="32325" y="45755"/>
                      <a:pt x="32358" y="45625"/>
                      <a:pt x="32423" y="45495"/>
                    </a:cubicBezTo>
                    <a:cubicBezTo>
                      <a:pt x="32976" y="44389"/>
                      <a:pt x="33529" y="43251"/>
                      <a:pt x="34049" y="42146"/>
                    </a:cubicBezTo>
                    <a:cubicBezTo>
                      <a:pt x="36033" y="37821"/>
                      <a:pt x="37821" y="33170"/>
                      <a:pt x="39350" y="28325"/>
                    </a:cubicBezTo>
                    <a:cubicBezTo>
                      <a:pt x="40813" y="23707"/>
                      <a:pt x="42049" y="18959"/>
                      <a:pt x="42959" y="14179"/>
                    </a:cubicBezTo>
                    <a:cubicBezTo>
                      <a:pt x="43447" y="11707"/>
                      <a:pt x="43870" y="9203"/>
                      <a:pt x="44163" y="6732"/>
                    </a:cubicBezTo>
                    <a:cubicBezTo>
                      <a:pt x="44195" y="6602"/>
                      <a:pt x="44228" y="6472"/>
                      <a:pt x="44228" y="6342"/>
                    </a:cubicBezTo>
                    <a:cubicBezTo>
                      <a:pt x="44293" y="5951"/>
                      <a:pt x="44358" y="5496"/>
                      <a:pt x="44325" y="5073"/>
                    </a:cubicBezTo>
                    <a:cubicBezTo>
                      <a:pt x="44293" y="4325"/>
                      <a:pt x="43707" y="4228"/>
                      <a:pt x="43252" y="4098"/>
                    </a:cubicBezTo>
                    <a:lnTo>
                      <a:pt x="43122" y="4065"/>
                    </a:lnTo>
                    <a:cubicBezTo>
                      <a:pt x="41919" y="3805"/>
                      <a:pt x="40650" y="3545"/>
                      <a:pt x="39382" y="3317"/>
                    </a:cubicBezTo>
                    <a:cubicBezTo>
                      <a:pt x="35090" y="2602"/>
                      <a:pt x="30699" y="2309"/>
                      <a:pt x="26439" y="2017"/>
                    </a:cubicBezTo>
                    <a:cubicBezTo>
                      <a:pt x="21106" y="1659"/>
                      <a:pt x="15610" y="1269"/>
                      <a:pt x="10310" y="65"/>
                    </a:cubicBezTo>
                    <a:lnTo>
                      <a:pt x="100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34" name="Google Shape;2634;p58"/>
              <p:cNvSpPr/>
              <p:nvPr/>
            </p:nvSpPr>
            <p:spPr>
              <a:xfrm>
                <a:off x="1516950" y="1748775"/>
                <a:ext cx="1393475" cy="1413625"/>
              </a:xfrm>
              <a:custGeom>
                <a:avLst/>
                <a:gdLst/>
                <a:ahLst/>
                <a:cxnLst/>
                <a:rect l="l" t="t" r="r" b="b"/>
                <a:pathLst>
                  <a:path w="55739" h="56545" extrusionOk="0">
                    <a:moveTo>
                      <a:pt x="0" y="32254"/>
                    </a:moveTo>
                    <a:lnTo>
                      <a:pt x="3427" y="19251"/>
                    </a:lnTo>
                    <a:lnTo>
                      <a:pt x="5543" y="8970"/>
                    </a:lnTo>
                    <a:lnTo>
                      <a:pt x="11994" y="3225"/>
                    </a:lnTo>
                    <a:lnTo>
                      <a:pt x="24392" y="0"/>
                    </a:lnTo>
                    <a:lnTo>
                      <a:pt x="43643" y="5543"/>
                    </a:lnTo>
                    <a:lnTo>
                      <a:pt x="55739" y="28827"/>
                    </a:lnTo>
                    <a:lnTo>
                      <a:pt x="50800" y="46667"/>
                    </a:lnTo>
                    <a:lnTo>
                      <a:pt x="43341" y="56545"/>
                    </a:lnTo>
                    <a:lnTo>
                      <a:pt x="38705" y="55739"/>
                    </a:lnTo>
                    <a:lnTo>
                      <a:pt x="14917" y="48078"/>
                    </a:lnTo>
                    <a:lnTo>
                      <a:pt x="2016" y="41628"/>
                    </a:lnTo>
                    <a:lnTo>
                      <a:pt x="201" y="35278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</p:sp>
          <p:sp>
            <p:nvSpPr>
              <p:cNvPr id="2635" name="Google Shape;2635;p58"/>
              <p:cNvSpPr/>
              <p:nvPr/>
            </p:nvSpPr>
            <p:spPr>
              <a:xfrm>
                <a:off x="2781612" y="2096176"/>
                <a:ext cx="1423590" cy="1627302"/>
              </a:xfrm>
              <a:custGeom>
                <a:avLst/>
                <a:gdLst/>
                <a:ahLst/>
                <a:cxnLst/>
                <a:rect l="l" t="t" r="r" b="b"/>
                <a:pathLst>
                  <a:path w="28879" h="32943" extrusionOk="0">
                    <a:moveTo>
                      <a:pt x="8651" y="0"/>
                    </a:moveTo>
                    <a:lnTo>
                      <a:pt x="8553" y="553"/>
                    </a:lnTo>
                    <a:cubicBezTo>
                      <a:pt x="8423" y="1236"/>
                      <a:pt x="8293" y="1886"/>
                      <a:pt x="8131" y="2569"/>
                    </a:cubicBezTo>
                    <a:lnTo>
                      <a:pt x="8131" y="2634"/>
                    </a:lnTo>
                    <a:cubicBezTo>
                      <a:pt x="8131" y="2634"/>
                      <a:pt x="7968" y="3447"/>
                      <a:pt x="7935" y="3577"/>
                    </a:cubicBezTo>
                    <a:cubicBezTo>
                      <a:pt x="6797" y="8618"/>
                      <a:pt x="5366" y="13593"/>
                      <a:pt x="3675" y="18439"/>
                    </a:cubicBezTo>
                    <a:lnTo>
                      <a:pt x="3188" y="19772"/>
                    </a:lnTo>
                    <a:cubicBezTo>
                      <a:pt x="2570" y="21431"/>
                      <a:pt x="1952" y="23089"/>
                      <a:pt x="1334" y="24650"/>
                    </a:cubicBezTo>
                    <a:lnTo>
                      <a:pt x="1269" y="24845"/>
                    </a:lnTo>
                    <a:lnTo>
                      <a:pt x="1399" y="24943"/>
                    </a:lnTo>
                    <a:cubicBezTo>
                      <a:pt x="1822" y="25268"/>
                      <a:pt x="2245" y="25593"/>
                      <a:pt x="2700" y="25853"/>
                    </a:cubicBezTo>
                    <a:lnTo>
                      <a:pt x="2862" y="25918"/>
                    </a:lnTo>
                    <a:lnTo>
                      <a:pt x="2992" y="25821"/>
                    </a:lnTo>
                    <a:cubicBezTo>
                      <a:pt x="8228" y="21463"/>
                      <a:pt x="13301" y="16780"/>
                      <a:pt x="18082" y="11902"/>
                    </a:cubicBezTo>
                    <a:cubicBezTo>
                      <a:pt x="18082" y="11902"/>
                      <a:pt x="15870" y="9984"/>
                      <a:pt x="14830" y="9138"/>
                    </a:cubicBezTo>
                    <a:lnTo>
                      <a:pt x="14732" y="9073"/>
                    </a:lnTo>
                    <a:lnTo>
                      <a:pt x="14504" y="8878"/>
                    </a:lnTo>
                    <a:cubicBezTo>
                      <a:pt x="13952" y="8455"/>
                      <a:pt x="13431" y="8000"/>
                      <a:pt x="12911" y="7577"/>
                    </a:cubicBezTo>
                    <a:cubicBezTo>
                      <a:pt x="11935" y="6732"/>
                      <a:pt x="11057" y="5886"/>
                      <a:pt x="10244" y="5073"/>
                    </a:cubicBezTo>
                    <a:cubicBezTo>
                      <a:pt x="10147" y="4943"/>
                      <a:pt x="10017" y="4813"/>
                      <a:pt x="9887" y="4716"/>
                    </a:cubicBezTo>
                    <a:cubicBezTo>
                      <a:pt x="9399" y="4195"/>
                      <a:pt x="8879" y="3675"/>
                      <a:pt x="8456" y="3090"/>
                    </a:cubicBezTo>
                    <a:lnTo>
                      <a:pt x="8326" y="2895"/>
                    </a:lnTo>
                    <a:lnTo>
                      <a:pt x="8326" y="2895"/>
                    </a:lnTo>
                    <a:cubicBezTo>
                      <a:pt x="8781" y="3285"/>
                      <a:pt x="9204" y="3740"/>
                      <a:pt x="9626" y="4163"/>
                    </a:cubicBezTo>
                    <a:cubicBezTo>
                      <a:pt x="9887" y="4423"/>
                      <a:pt x="10114" y="4683"/>
                      <a:pt x="10374" y="4943"/>
                    </a:cubicBezTo>
                    <a:cubicBezTo>
                      <a:pt x="11285" y="5789"/>
                      <a:pt x="12098" y="6569"/>
                      <a:pt x="12943" y="7252"/>
                    </a:cubicBezTo>
                    <a:cubicBezTo>
                      <a:pt x="14700" y="8748"/>
                      <a:pt x="16586" y="10114"/>
                      <a:pt x="18764" y="11447"/>
                    </a:cubicBezTo>
                    <a:cubicBezTo>
                      <a:pt x="18797" y="11480"/>
                      <a:pt x="18862" y="11545"/>
                      <a:pt x="18862" y="11610"/>
                    </a:cubicBezTo>
                    <a:cubicBezTo>
                      <a:pt x="18862" y="11642"/>
                      <a:pt x="18862" y="11740"/>
                      <a:pt x="18797" y="11805"/>
                    </a:cubicBezTo>
                    <a:cubicBezTo>
                      <a:pt x="13854" y="16878"/>
                      <a:pt x="8553" y="21788"/>
                      <a:pt x="3058" y="26309"/>
                    </a:cubicBezTo>
                    <a:cubicBezTo>
                      <a:pt x="2992" y="26374"/>
                      <a:pt x="2895" y="26406"/>
                      <a:pt x="2862" y="26406"/>
                    </a:cubicBezTo>
                    <a:cubicBezTo>
                      <a:pt x="2212" y="26146"/>
                      <a:pt x="1724" y="25853"/>
                      <a:pt x="1334" y="25528"/>
                    </a:cubicBezTo>
                    <a:lnTo>
                      <a:pt x="1074" y="25268"/>
                    </a:lnTo>
                    <a:lnTo>
                      <a:pt x="944" y="25626"/>
                    </a:lnTo>
                    <a:cubicBezTo>
                      <a:pt x="651" y="26276"/>
                      <a:pt x="358" y="26959"/>
                      <a:pt x="66" y="27642"/>
                    </a:cubicBezTo>
                    <a:lnTo>
                      <a:pt x="1" y="27804"/>
                    </a:lnTo>
                    <a:lnTo>
                      <a:pt x="131" y="27935"/>
                    </a:lnTo>
                    <a:cubicBezTo>
                      <a:pt x="1887" y="29788"/>
                      <a:pt x="3578" y="31219"/>
                      <a:pt x="5269" y="32325"/>
                    </a:cubicBezTo>
                    <a:cubicBezTo>
                      <a:pt x="5659" y="32585"/>
                      <a:pt x="6212" y="32943"/>
                      <a:pt x="6830" y="32943"/>
                    </a:cubicBezTo>
                    <a:cubicBezTo>
                      <a:pt x="6960" y="32943"/>
                      <a:pt x="7057" y="32943"/>
                      <a:pt x="7188" y="32910"/>
                    </a:cubicBezTo>
                    <a:cubicBezTo>
                      <a:pt x="7675" y="32780"/>
                      <a:pt x="8131" y="32487"/>
                      <a:pt x="8521" y="32227"/>
                    </a:cubicBezTo>
                    <a:lnTo>
                      <a:pt x="8651" y="32097"/>
                    </a:lnTo>
                    <a:cubicBezTo>
                      <a:pt x="9529" y="31512"/>
                      <a:pt x="10472" y="30796"/>
                      <a:pt x="11480" y="29951"/>
                    </a:cubicBezTo>
                    <a:cubicBezTo>
                      <a:pt x="13952" y="27870"/>
                      <a:pt x="16358" y="25593"/>
                      <a:pt x="18699" y="23382"/>
                    </a:cubicBezTo>
                    <a:cubicBezTo>
                      <a:pt x="19577" y="22569"/>
                      <a:pt x="20456" y="21756"/>
                      <a:pt x="21334" y="20943"/>
                    </a:cubicBezTo>
                    <a:lnTo>
                      <a:pt x="23122" y="19284"/>
                    </a:lnTo>
                    <a:cubicBezTo>
                      <a:pt x="24130" y="18341"/>
                      <a:pt x="25171" y="17398"/>
                      <a:pt x="26211" y="16423"/>
                    </a:cubicBezTo>
                    <a:cubicBezTo>
                      <a:pt x="26634" y="16032"/>
                      <a:pt x="27024" y="15642"/>
                      <a:pt x="27447" y="15252"/>
                    </a:cubicBezTo>
                    <a:lnTo>
                      <a:pt x="27675" y="15024"/>
                    </a:lnTo>
                    <a:cubicBezTo>
                      <a:pt x="27740" y="14992"/>
                      <a:pt x="27805" y="14927"/>
                      <a:pt x="27903" y="14829"/>
                    </a:cubicBezTo>
                    <a:cubicBezTo>
                      <a:pt x="28455" y="14406"/>
                      <a:pt x="28878" y="14049"/>
                      <a:pt x="28878" y="13724"/>
                    </a:cubicBezTo>
                    <a:cubicBezTo>
                      <a:pt x="28878" y="13236"/>
                      <a:pt x="28358" y="13106"/>
                      <a:pt x="28033" y="13008"/>
                    </a:cubicBezTo>
                    <a:cubicBezTo>
                      <a:pt x="28000" y="12976"/>
                      <a:pt x="27935" y="12976"/>
                      <a:pt x="27903" y="12943"/>
                    </a:cubicBezTo>
                    <a:cubicBezTo>
                      <a:pt x="27447" y="12813"/>
                      <a:pt x="26992" y="12650"/>
                      <a:pt x="26569" y="12455"/>
                    </a:cubicBezTo>
                    <a:cubicBezTo>
                      <a:pt x="23220" y="11220"/>
                      <a:pt x="19903" y="9463"/>
                      <a:pt x="16748" y="7285"/>
                    </a:cubicBezTo>
                    <a:cubicBezTo>
                      <a:pt x="13334" y="4943"/>
                      <a:pt x="10862" y="2764"/>
                      <a:pt x="9009" y="423"/>
                    </a:cubicBezTo>
                    <a:lnTo>
                      <a:pt x="8651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36" name="Google Shape;2636;p58"/>
              <p:cNvSpPr/>
              <p:nvPr/>
            </p:nvSpPr>
            <p:spPr>
              <a:xfrm>
                <a:off x="1005415" y="1355608"/>
                <a:ext cx="3243069" cy="2432284"/>
              </a:xfrm>
              <a:custGeom>
                <a:avLst/>
                <a:gdLst/>
                <a:ahLst/>
                <a:cxnLst/>
                <a:rect l="l" t="t" r="r" b="b"/>
                <a:pathLst>
                  <a:path w="65789" h="49239" extrusionOk="0">
                    <a:moveTo>
                      <a:pt x="44683" y="14992"/>
                    </a:moveTo>
                    <a:lnTo>
                      <a:pt x="45041" y="15415"/>
                    </a:lnTo>
                    <a:cubicBezTo>
                      <a:pt x="46894" y="17756"/>
                      <a:pt x="49366" y="19935"/>
                      <a:pt x="52780" y="22277"/>
                    </a:cubicBezTo>
                    <a:cubicBezTo>
                      <a:pt x="55935" y="24455"/>
                      <a:pt x="59252" y="26212"/>
                      <a:pt x="62601" y="27447"/>
                    </a:cubicBezTo>
                    <a:cubicBezTo>
                      <a:pt x="63024" y="27642"/>
                      <a:pt x="63479" y="27805"/>
                      <a:pt x="63935" y="27935"/>
                    </a:cubicBezTo>
                    <a:cubicBezTo>
                      <a:pt x="63967" y="27968"/>
                      <a:pt x="64032" y="27968"/>
                      <a:pt x="64065" y="28000"/>
                    </a:cubicBezTo>
                    <a:cubicBezTo>
                      <a:pt x="64390" y="28065"/>
                      <a:pt x="64910" y="28228"/>
                      <a:pt x="64910" y="28683"/>
                    </a:cubicBezTo>
                    <a:cubicBezTo>
                      <a:pt x="64910" y="29041"/>
                      <a:pt x="64487" y="29398"/>
                      <a:pt x="63967" y="29821"/>
                    </a:cubicBezTo>
                    <a:lnTo>
                      <a:pt x="63935" y="29821"/>
                    </a:lnTo>
                    <a:cubicBezTo>
                      <a:pt x="63837" y="29886"/>
                      <a:pt x="63772" y="29984"/>
                      <a:pt x="63707" y="30016"/>
                    </a:cubicBezTo>
                    <a:lnTo>
                      <a:pt x="63479" y="30244"/>
                    </a:lnTo>
                    <a:cubicBezTo>
                      <a:pt x="63056" y="30634"/>
                      <a:pt x="62666" y="31024"/>
                      <a:pt x="62243" y="31415"/>
                    </a:cubicBezTo>
                    <a:cubicBezTo>
                      <a:pt x="61203" y="32358"/>
                      <a:pt x="60162" y="33333"/>
                      <a:pt x="59154" y="34276"/>
                    </a:cubicBezTo>
                    <a:lnTo>
                      <a:pt x="57366" y="35902"/>
                    </a:lnTo>
                    <a:cubicBezTo>
                      <a:pt x="56488" y="36715"/>
                      <a:pt x="55609" y="37561"/>
                      <a:pt x="54731" y="38374"/>
                    </a:cubicBezTo>
                    <a:cubicBezTo>
                      <a:pt x="52390" y="40585"/>
                      <a:pt x="49984" y="42829"/>
                      <a:pt x="47512" y="44910"/>
                    </a:cubicBezTo>
                    <a:cubicBezTo>
                      <a:pt x="46504" y="45756"/>
                      <a:pt x="45561" y="46471"/>
                      <a:pt x="44683" y="47089"/>
                    </a:cubicBezTo>
                    <a:lnTo>
                      <a:pt x="44553" y="47187"/>
                    </a:lnTo>
                    <a:cubicBezTo>
                      <a:pt x="44163" y="47447"/>
                      <a:pt x="43740" y="47772"/>
                      <a:pt x="43220" y="47902"/>
                    </a:cubicBezTo>
                    <a:cubicBezTo>
                      <a:pt x="43089" y="47935"/>
                      <a:pt x="42992" y="47935"/>
                      <a:pt x="42862" y="47935"/>
                    </a:cubicBezTo>
                    <a:cubicBezTo>
                      <a:pt x="42244" y="47935"/>
                      <a:pt x="41691" y="47577"/>
                      <a:pt x="41301" y="47317"/>
                    </a:cubicBezTo>
                    <a:cubicBezTo>
                      <a:pt x="39610" y="46211"/>
                      <a:pt x="37919" y="44748"/>
                      <a:pt x="36163" y="42894"/>
                    </a:cubicBezTo>
                    <a:lnTo>
                      <a:pt x="36033" y="42764"/>
                    </a:lnTo>
                    <a:lnTo>
                      <a:pt x="36098" y="42634"/>
                    </a:lnTo>
                    <a:cubicBezTo>
                      <a:pt x="36390" y="41951"/>
                      <a:pt x="36683" y="41268"/>
                      <a:pt x="36976" y="40585"/>
                    </a:cubicBezTo>
                    <a:lnTo>
                      <a:pt x="37106" y="40260"/>
                    </a:lnTo>
                    <a:lnTo>
                      <a:pt x="37366" y="40488"/>
                    </a:lnTo>
                    <a:cubicBezTo>
                      <a:pt x="37756" y="40845"/>
                      <a:pt x="38244" y="41138"/>
                      <a:pt x="38894" y="41366"/>
                    </a:cubicBezTo>
                    <a:cubicBezTo>
                      <a:pt x="38903" y="41374"/>
                      <a:pt x="38916" y="41378"/>
                      <a:pt x="38933" y="41378"/>
                    </a:cubicBezTo>
                    <a:cubicBezTo>
                      <a:pt x="38977" y="41378"/>
                      <a:pt x="39042" y="41348"/>
                      <a:pt x="39090" y="41301"/>
                    </a:cubicBezTo>
                    <a:cubicBezTo>
                      <a:pt x="44585" y="36748"/>
                      <a:pt x="49886" y="31870"/>
                      <a:pt x="54829" y="26797"/>
                    </a:cubicBezTo>
                    <a:cubicBezTo>
                      <a:pt x="54894" y="26732"/>
                      <a:pt x="54894" y="26634"/>
                      <a:pt x="54894" y="26602"/>
                    </a:cubicBezTo>
                    <a:cubicBezTo>
                      <a:pt x="54894" y="26537"/>
                      <a:pt x="54829" y="26472"/>
                      <a:pt x="54796" y="26439"/>
                    </a:cubicBezTo>
                    <a:cubicBezTo>
                      <a:pt x="52618" y="25106"/>
                      <a:pt x="50732" y="23740"/>
                      <a:pt x="48975" y="22244"/>
                    </a:cubicBezTo>
                    <a:cubicBezTo>
                      <a:pt x="48130" y="21529"/>
                      <a:pt x="47317" y="20781"/>
                      <a:pt x="46406" y="19903"/>
                    </a:cubicBezTo>
                    <a:cubicBezTo>
                      <a:pt x="46146" y="19675"/>
                      <a:pt x="45919" y="19415"/>
                      <a:pt x="45658" y="19155"/>
                    </a:cubicBezTo>
                    <a:cubicBezTo>
                      <a:pt x="45242" y="18706"/>
                      <a:pt x="44825" y="18289"/>
                      <a:pt x="44378" y="17904"/>
                    </a:cubicBezTo>
                    <a:lnTo>
                      <a:pt x="44378" y="17904"/>
                    </a:lnTo>
                    <a:cubicBezTo>
                      <a:pt x="44268" y="17746"/>
                      <a:pt x="44163" y="17594"/>
                      <a:pt x="44163" y="17594"/>
                    </a:cubicBezTo>
                    <a:lnTo>
                      <a:pt x="44163" y="17561"/>
                    </a:lnTo>
                    <a:cubicBezTo>
                      <a:pt x="44325" y="16878"/>
                      <a:pt x="44455" y="16228"/>
                      <a:pt x="44585" y="15545"/>
                    </a:cubicBezTo>
                    <a:lnTo>
                      <a:pt x="44683" y="14992"/>
                    </a:lnTo>
                    <a:close/>
                    <a:moveTo>
                      <a:pt x="10928" y="911"/>
                    </a:moveTo>
                    <a:lnTo>
                      <a:pt x="11188" y="976"/>
                    </a:lnTo>
                    <a:cubicBezTo>
                      <a:pt x="16488" y="2180"/>
                      <a:pt x="21984" y="2570"/>
                      <a:pt x="27317" y="2928"/>
                    </a:cubicBezTo>
                    <a:cubicBezTo>
                      <a:pt x="31577" y="3220"/>
                      <a:pt x="35968" y="3513"/>
                      <a:pt x="40260" y="4228"/>
                    </a:cubicBezTo>
                    <a:cubicBezTo>
                      <a:pt x="41528" y="4456"/>
                      <a:pt x="42797" y="4716"/>
                      <a:pt x="44000" y="5009"/>
                    </a:cubicBezTo>
                    <a:lnTo>
                      <a:pt x="44130" y="5009"/>
                    </a:lnTo>
                    <a:cubicBezTo>
                      <a:pt x="44585" y="5139"/>
                      <a:pt x="45171" y="5269"/>
                      <a:pt x="45203" y="5984"/>
                    </a:cubicBezTo>
                    <a:cubicBezTo>
                      <a:pt x="45236" y="6407"/>
                      <a:pt x="45171" y="6862"/>
                      <a:pt x="45106" y="7253"/>
                    </a:cubicBezTo>
                    <a:cubicBezTo>
                      <a:pt x="45106" y="7415"/>
                      <a:pt x="45073" y="7545"/>
                      <a:pt x="45073" y="7675"/>
                    </a:cubicBezTo>
                    <a:cubicBezTo>
                      <a:pt x="44748" y="10114"/>
                      <a:pt x="44325" y="12618"/>
                      <a:pt x="43837" y="15090"/>
                    </a:cubicBezTo>
                    <a:cubicBezTo>
                      <a:pt x="42927" y="19870"/>
                      <a:pt x="41724" y="24618"/>
                      <a:pt x="40260" y="29236"/>
                    </a:cubicBezTo>
                    <a:cubicBezTo>
                      <a:pt x="38699" y="34081"/>
                      <a:pt x="36911" y="38732"/>
                      <a:pt x="34927" y="43057"/>
                    </a:cubicBezTo>
                    <a:cubicBezTo>
                      <a:pt x="34407" y="44195"/>
                      <a:pt x="33854" y="45300"/>
                      <a:pt x="33301" y="46406"/>
                    </a:cubicBezTo>
                    <a:cubicBezTo>
                      <a:pt x="33236" y="46536"/>
                      <a:pt x="33203" y="46666"/>
                      <a:pt x="33138" y="46796"/>
                    </a:cubicBezTo>
                    <a:cubicBezTo>
                      <a:pt x="32976" y="47122"/>
                      <a:pt x="32813" y="47512"/>
                      <a:pt x="32553" y="47804"/>
                    </a:cubicBezTo>
                    <a:cubicBezTo>
                      <a:pt x="32260" y="48227"/>
                      <a:pt x="31838" y="48357"/>
                      <a:pt x="31415" y="48357"/>
                    </a:cubicBezTo>
                    <a:cubicBezTo>
                      <a:pt x="31155" y="48357"/>
                      <a:pt x="30927" y="48325"/>
                      <a:pt x="30699" y="48292"/>
                    </a:cubicBezTo>
                    <a:cubicBezTo>
                      <a:pt x="28553" y="47967"/>
                      <a:pt x="26407" y="47577"/>
                      <a:pt x="24358" y="47219"/>
                    </a:cubicBezTo>
                    <a:lnTo>
                      <a:pt x="23220" y="46992"/>
                    </a:lnTo>
                    <a:cubicBezTo>
                      <a:pt x="19090" y="46244"/>
                      <a:pt x="13659" y="45203"/>
                      <a:pt x="8326" y="43609"/>
                    </a:cubicBezTo>
                    <a:cubicBezTo>
                      <a:pt x="7058" y="43252"/>
                      <a:pt x="5822" y="42862"/>
                      <a:pt x="4684" y="42471"/>
                    </a:cubicBezTo>
                    <a:cubicBezTo>
                      <a:pt x="4033" y="42244"/>
                      <a:pt x="3448" y="42016"/>
                      <a:pt x="2993" y="41853"/>
                    </a:cubicBezTo>
                    <a:cubicBezTo>
                      <a:pt x="2895" y="41788"/>
                      <a:pt x="2798" y="41756"/>
                      <a:pt x="2700" y="41723"/>
                    </a:cubicBezTo>
                    <a:cubicBezTo>
                      <a:pt x="2277" y="41561"/>
                      <a:pt x="1789" y="41398"/>
                      <a:pt x="1432" y="41040"/>
                    </a:cubicBezTo>
                    <a:cubicBezTo>
                      <a:pt x="879" y="40488"/>
                      <a:pt x="1269" y="39805"/>
                      <a:pt x="1529" y="39382"/>
                    </a:cubicBezTo>
                    <a:cubicBezTo>
                      <a:pt x="1562" y="39317"/>
                      <a:pt x="1594" y="39252"/>
                      <a:pt x="1627" y="39187"/>
                    </a:cubicBezTo>
                    <a:cubicBezTo>
                      <a:pt x="1887" y="38699"/>
                      <a:pt x="2147" y="38179"/>
                      <a:pt x="2407" y="37593"/>
                    </a:cubicBezTo>
                    <a:cubicBezTo>
                      <a:pt x="2928" y="36358"/>
                      <a:pt x="3350" y="35089"/>
                      <a:pt x="3643" y="34146"/>
                    </a:cubicBezTo>
                    <a:cubicBezTo>
                      <a:pt x="6830" y="24455"/>
                      <a:pt x="9724" y="14895"/>
                      <a:pt x="10407" y="4814"/>
                    </a:cubicBezTo>
                    <a:cubicBezTo>
                      <a:pt x="10440" y="4749"/>
                      <a:pt x="10440" y="4651"/>
                      <a:pt x="10440" y="4553"/>
                    </a:cubicBezTo>
                    <a:lnTo>
                      <a:pt x="10440" y="4423"/>
                    </a:lnTo>
                    <a:cubicBezTo>
                      <a:pt x="10472" y="3968"/>
                      <a:pt x="10537" y="3545"/>
                      <a:pt x="10570" y="3123"/>
                    </a:cubicBezTo>
                    <a:cubicBezTo>
                      <a:pt x="10635" y="2765"/>
                      <a:pt x="10700" y="2407"/>
                      <a:pt x="10732" y="2017"/>
                    </a:cubicBezTo>
                    <a:cubicBezTo>
                      <a:pt x="10797" y="1757"/>
                      <a:pt x="10830" y="1464"/>
                      <a:pt x="10862" y="1171"/>
                    </a:cubicBezTo>
                    <a:lnTo>
                      <a:pt x="10928" y="911"/>
                    </a:lnTo>
                    <a:close/>
                    <a:moveTo>
                      <a:pt x="10537" y="1"/>
                    </a:moveTo>
                    <a:cubicBezTo>
                      <a:pt x="10472" y="1"/>
                      <a:pt x="10375" y="33"/>
                      <a:pt x="10310" y="98"/>
                    </a:cubicBezTo>
                    <a:cubicBezTo>
                      <a:pt x="10212" y="163"/>
                      <a:pt x="10147" y="293"/>
                      <a:pt x="10147" y="423"/>
                    </a:cubicBezTo>
                    <a:cubicBezTo>
                      <a:pt x="10115" y="944"/>
                      <a:pt x="10147" y="1464"/>
                      <a:pt x="10180" y="1984"/>
                    </a:cubicBezTo>
                    <a:cubicBezTo>
                      <a:pt x="10180" y="2375"/>
                      <a:pt x="10212" y="2765"/>
                      <a:pt x="10212" y="3155"/>
                    </a:cubicBezTo>
                    <a:lnTo>
                      <a:pt x="10212" y="4456"/>
                    </a:lnTo>
                    <a:cubicBezTo>
                      <a:pt x="9139" y="14179"/>
                      <a:pt x="6115" y="23577"/>
                      <a:pt x="3188" y="32650"/>
                    </a:cubicBezTo>
                    <a:lnTo>
                      <a:pt x="3058" y="33041"/>
                    </a:lnTo>
                    <a:cubicBezTo>
                      <a:pt x="2700" y="34114"/>
                      <a:pt x="2342" y="35252"/>
                      <a:pt x="1952" y="36325"/>
                    </a:cubicBezTo>
                    <a:cubicBezTo>
                      <a:pt x="1724" y="36943"/>
                      <a:pt x="1464" y="37561"/>
                      <a:pt x="1172" y="38146"/>
                    </a:cubicBezTo>
                    <a:cubicBezTo>
                      <a:pt x="1074" y="38309"/>
                      <a:pt x="1009" y="38471"/>
                      <a:pt x="911" y="38667"/>
                    </a:cubicBezTo>
                    <a:cubicBezTo>
                      <a:pt x="684" y="39024"/>
                      <a:pt x="489" y="39414"/>
                      <a:pt x="391" y="39805"/>
                    </a:cubicBezTo>
                    <a:cubicBezTo>
                      <a:pt x="1" y="41463"/>
                      <a:pt x="1692" y="42081"/>
                      <a:pt x="3741" y="42699"/>
                    </a:cubicBezTo>
                    <a:cubicBezTo>
                      <a:pt x="4066" y="42796"/>
                      <a:pt x="4326" y="42862"/>
                      <a:pt x="4586" y="42959"/>
                    </a:cubicBezTo>
                    <a:cubicBezTo>
                      <a:pt x="9009" y="44488"/>
                      <a:pt x="13984" y="45821"/>
                      <a:pt x="20163" y="47122"/>
                    </a:cubicBezTo>
                    <a:cubicBezTo>
                      <a:pt x="22927" y="47674"/>
                      <a:pt x="25724" y="48195"/>
                      <a:pt x="28098" y="48650"/>
                    </a:cubicBezTo>
                    <a:cubicBezTo>
                      <a:pt x="28456" y="48715"/>
                      <a:pt x="28813" y="48780"/>
                      <a:pt x="29139" y="48878"/>
                    </a:cubicBezTo>
                    <a:cubicBezTo>
                      <a:pt x="29921" y="49058"/>
                      <a:pt x="30704" y="49239"/>
                      <a:pt x="31461" y="49239"/>
                    </a:cubicBezTo>
                    <a:cubicBezTo>
                      <a:pt x="31522" y="49239"/>
                      <a:pt x="31582" y="49238"/>
                      <a:pt x="31643" y="49235"/>
                    </a:cubicBezTo>
                    <a:cubicBezTo>
                      <a:pt x="32553" y="49203"/>
                      <a:pt x="33203" y="48715"/>
                      <a:pt x="33756" y="47642"/>
                    </a:cubicBezTo>
                    <a:cubicBezTo>
                      <a:pt x="34342" y="46504"/>
                      <a:pt x="34894" y="45300"/>
                      <a:pt x="35512" y="44000"/>
                    </a:cubicBezTo>
                    <a:lnTo>
                      <a:pt x="35642" y="43642"/>
                    </a:lnTo>
                    <a:lnTo>
                      <a:pt x="35903" y="43902"/>
                    </a:lnTo>
                    <a:cubicBezTo>
                      <a:pt x="37236" y="45268"/>
                      <a:pt x="38699" y="46536"/>
                      <a:pt x="40260" y="47674"/>
                    </a:cubicBezTo>
                    <a:cubicBezTo>
                      <a:pt x="40989" y="48213"/>
                      <a:pt x="41842" y="48814"/>
                      <a:pt x="42788" y="48814"/>
                    </a:cubicBezTo>
                    <a:cubicBezTo>
                      <a:pt x="42812" y="48814"/>
                      <a:pt x="42837" y="48813"/>
                      <a:pt x="42862" y="48813"/>
                    </a:cubicBezTo>
                    <a:cubicBezTo>
                      <a:pt x="43805" y="48813"/>
                      <a:pt x="44585" y="48195"/>
                      <a:pt x="45366" y="47642"/>
                    </a:cubicBezTo>
                    <a:lnTo>
                      <a:pt x="45496" y="47544"/>
                    </a:lnTo>
                    <a:cubicBezTo>
                      <a:pt x="48423" y="45398"/>
                      <a:pt x="51089" y="42829"/>
                      <a:pt x="53691" y="40325"/>
                    </a:cubicBezTo>
                    <a:cubicBezTo>
                      <a:pt x="54406" y="39642"/>
                      <a:pt x="55122" y="38959"/>
                      <a:pt x="55870" y="38276"/>
                    </a:cubicBezTo>
                    <a:lnTo>
                      <a:pt x="61333" y="33138"/>
                    </a:lnTo>
                    <a:cubicBezTo>
                      <a:pt x="62243" y="32293"/>
                      <a:pt x="63154" y="31415"/>
                      <a:pt x="64065" y="30569"/>
                    </a:cubicBezTo>
                    <a:cubicBezTo>
                      <a:pt x="64195" y="30472"/>
                      <a:pt x="64357" y="30341"/>
                      <a:pt x="64520" y="30211"/>
                    </a:cubicBezTo>
                    <a:cubicBezTo>
                      <a:pt x="65073" y="29756"/>
                      <a:pt x="65723" y="29203"/>
                      <a:pt x="65723" y="28553"/>
                    </a:cubicBezTo>
                    <a:cubicBezTo>
                      <a:pt x="65788" y="27740"/>
                      <a:pt x="64943" y="27317"/>
                      <a:pt x="64455" y="27122"/>
                    </a:cubicBezTo>
                    <a:cubicBezTo>
                      <a:pt x="64097" y="26959"/>
                      <a:pt x="63707" y="26829"/>
                      <a:pt x="63317" y="26699"/>
                    </a:cubicBezTo>
                    <a:cubicBezTo>
                      <a:pt x="62731" y="26504"/>
                      <a:pt x="62146" y="26277"/>
                      <a:pt x="61561" y="26049"/>
                    </a:cubicBezTo>
                    <a:cubicBezTo>
                      <a:pt x="59544" y="25236"/>
                      <a:pt x="57626" y="24325"/>
                      <a:pt x="55870" y="23350"/>
                    </a:cubicBezTo>
                    <a:cubicBezTo>
                      <a:pt x="53853" y="22212"/>
                      <a:pt x="51902" y="20878"/>
                      <a:pt x="50049" y="19382"/>
                    </a:cubicBezTo>
                    <a:cubicBezTo>
                      <a:pt x="48715" y="18342"/>
                      <a:pt x="47480" y="17204"/>
                      <a:pt x="46276" y="16130"/>
                    </a:cubicBezTo>
                    <a:cubicBezTo>
                      <a:pt x="45789" y="15675"/>
                      <a:pt x="45333" y="15252"/>
                      <a:pt x="44845" y="14830"/>
                    </a:cubicBezTo>
                    <a:lnTo>
                      <a:pt x="44748" y="14732"/>
                    </a:lnTo>
                    <a:lnTo>
                      <a:pt x="44780" y="14602"/>
                    </a:lnTo>
                    <a:cubicBezTo>
                      <a:pt x="45008" y="13334"/>
                      <a:pt x="45236" y="12098"/>
                      <a:pt x="45398" y="10927"/>
                    </a:cubicBezTo>
                    <a:cubicBezTo>
                      <a:pt x="45593" y="9724"/>
                      <a:pt x="45789" y="8521"/>
                      <a:pt x="45951" y="7188"/>
                    </a:cubicBezTo>
                    <a:cubicBezTo>
                      <a:pt x="46081" y="6212"/>
                      <a:pt x="46211" y="5236"/>
                      <a:pt x="45431" y="4651"/>
                    </a:cubicBezTo>
                    <a:cubicBezTo>
                      <a:pt x="44845" y="4163"/>
                      <a:pt x="43837" y="4033"/>
                      <a:pt x="42959" y="3903"/>
                    </a:cubicBezTo>
                    <a:cubicBezTo>
                      <a:pt x="42732" y="3838"/>
                      <a:pt x="42472" y="3806"/>
                      <a:pt x="42244" y="3773"/>
                    </a:cubicBezTo>
                    <a:cubicBezTo>
                      <a:pt x="41106" y="3545"/>
                      <a:pt x="39837" y="3350"/>
                      <a:pt x="38309" y="3155"/>
                    </a:cubicBezTo>
                    <a:cubicBezTo>
                      <a:pt x="35480" y="2765"/>
                      <a:pt x="32683" y="2537"/>
                      <a:pt x="30537" y="2375"/>
                    </a:cubicBezTo>
                    <a:cubicBezTo>
                      <a:pt x="29561" y="2310"/>
                      <a:pt x="28553" y="2245"/>
                      <a:pt x="27545" y="2180"/>
                    </a:cubicBezTo>
                    <a:cubicBezTo>
                      <a:pt x="23252" y="1887"/>
                      <a:pt x="18830" y="1594"/>
                      <a:pt x="14505" y="814"/>
                    </a:cubicBezTo>
                    <a:cubicBezTo>
                      <a:pt x="13236" y="586"/>
                      <a:pt x="11936" y="326"/>
                      <a:pt x="10667" y="33"/>
                    </a:cubicBezTo>
                    <a:cubicBezTo>
                      <a:pt x="10635" y="1"/>
                      <a:pt x="10602" y="1"/>
                      <a:pt x="105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37" name="Google Shape;2637;p58"/>
              <p:cNvSpPr/>
              <p:nvPr/>
            </p:nvSpPr>
            <p:spPr>
              <a:xfrm>
                <a:off x="2858562" y="2557202"/>
                <a:ext cx="806368" cy="804833"/>
              </a:xfrm>
              <a:custGeom>
                <a:avLst/>
                <a:gdLst/>
                <a:ahLst/>
                <a:cxnLst/>
                <a:rect l="l" t="t" r="r" b="b"/>
                <a:pathLst>
                  <a:path w="16358" h="16293" extrusionOk="0">
                    <a:moveTo>
                      <a:pt x="13106" y="0"/>
                    </a:moveTo>
                    <a:cubicBezTo>
                      <a:pt x="12521" y="586"/>
                      <a:pt x="11870" y="1106"/>
                      <a:pt x="11350" y="1724"/>
                    </a:cubicBezTo>
                    <a:cubicBezTo>
                      <a:pt x="11025" y="2147"/>
                      <a:pt x="10830" y="2602"/>
                      <a:pt x="10797" y="3155"/>
                    </a:cubicBezTo>
                    <a:cubicBezTo>
                      <a:pt x="10765" y="3545"/>
                      <a:pt x="10797" y="3870"/>
                      <a:pt x="10667" y="4228"/>
                    </a:cubicBezTo>
                    <a:cubicBezTo>
                      <a:pt x="10439" y="4813"/>
                      <a:pt x="9952" y="5269"/>
                      <a:pt x="9496" y="5724"/>
                    </a:cubicBezTo>
                    <a:cubicBezTo>
                      <a:pt x="8944" y="6212"/>
                      <a:pt x="8358" y="6895"/>
                      <a:pt x="7708" y="7252"/>
                    </a:cubicBezTo>
                    <a:cubicBezTo>
                      <a:pt x="7555" y="7344"/>
                      <a:pt x="7375" y="7399"/>
                      <a:pt x="7199" y="7399"/>
                    </a:cubicBezTo>
                    <a:cubicBezTo>
                      <a:pt x="6999" y="7399"/>
                      <a:pt x="6805" y="7328"/>
                      <a:pt x="6667" y="7155"/>
                    </a:cubicBezTo>
                    <a:cubicBezTo>
                      <a:pt x="6486" y="6882"/>
                      <a:pt x="6614" y="6498"/>
                      <a:pt x="6161" y="6498"/>
                    </a:cubicBezTo>
                    <a:cubicBezTo>
                      <a:pt x="6127" y="6498"/>
                      <a:pt x="6090" y="6500"/>
                      <a:pt x="6049" y="6504"/>
                    </a:cubicBezTo>
                    <a:cubicBezTo>
                      <a:pt x="5724" y="6569"/>
                      <a:pt x="5139" y="7187"/>
                      <a:pt x="4911" y="7382"/>
                    </a:cubicBezTo>
                    <a:cubicBezTo>
                      <a:pt x="3805" y="8325"/>
                      <a:pt x="2797" y="9366"/>
                      <a:pt x="1854" y="10504"/>
                    </a:cubicBezTo>
                    <a:cubicBezTo>
                      <a:pt x="1269" y="12163"/>
                      <a:pt x="651" y="13789"/>
                      <a:pt x="1" y="15415"/>
                    </a:cubicBezTo>
                    <a:cubicBezTo>
                      <a:pt x="391" y="15740"/>
                      <a:pt x="814" y="16033"/>
                      <a:pt x="1269" y="16293"/>
                    </a:cubicBezTo>
                    <a:cubicBezTo>
                      <a:pt x="6537" y="11903"/>
                      <a:pt x="11545" y="7252"/>
                      <a:pt x="16358" y="2374"/>
                    </a:cubicBezTo>
                    <a:cubicBezTo>
                      <a:pt x="15220" y="1626"/>
                      <a:pt x="14147" y="846"/>
                      <a:pt x="131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38" name="Google Shape;2638;p58"/>
              <p:cNvSpPr/>
              <p:nvPr/>
            </p:nvSpPr>
            <p:spPr>
              <a:xfrm>
                <a:off x="2967553" y="2256816"/>
                <a:ext cx="521048" cy="772725"/>
              </a:xfrm>
              <a:custGeom>
                <a:avLst/>
                <a:gdLst/>
                <a:ahLst/>
                <a:cxnLst/>
                <a:rect l="l" t="t" r="r" b="b"/>
                <a:pathLst>
                  <a:path w="10570" h="15643" extrusionOk="0">
                    <a:moveTo>
                      <a:pt x="4489" y="0"/>
                    </a:moveTo>
                    <a:cubicBezTo>
                      <a:pt x="4456" y="130"/>
                      <a:pt x="4424" y="260"/>
                      <a:pt x="4391" y="390"/>
                    </a:cubicBezTo>
                    <a:cubicBezTo>
                      <a:pt x="3285" y="5431"/>
                      <a:pt x="1855" y="10406"/>
                      <a:pt x="131" y="15284"/>
                    </a:cubicBezTo>
                    <a:cubicBezTo>
                      <a:pt x="99" y="15414"/>
                      <a:pt x="33" y="15512"/>
                      <a:pt x="1" y="15642"/>
                    </a:cubicBezTo>
                    <a:cubicBezTo>
                      <a:pt x="651" y="14829"/>
                      <a:pt x="1367" y="14081"/>
                      <a:pt x="2180" y="13431"/>
                    </a:cubicBezTo>
                    <a:cubicBezTo>
                      <a:pt x="2635" y="13008"/>
                      <a:pt x="3318" y="12293"/>
                      <a:pt x="3903" y="12130"/>
                    </a:cubicBezTo>
                    <a:cubicBezTo>
                      <a:pt x="3968" y="12109"/>
                      <a:pt x="4026" y="12100"/>
                      <a:pt x="4078" y="12100"/>
                    </a:cubicBezTo>
                    <a:cubicBezTo>
                      <a:pt x="4599" y="12100"/>
                      <a:pt x="4521" y="13052"/>
                      <a:pt x="4846" y="13171"/>
                    </a:cubicBezTo>
                    <a:cubicBezTo>
                      <a:pt x="4932" y="13202"/>
                      <a:pt x="5007" y="13214"/>
                      <a:pt x="5073" y="13214"/>
                    </a:cubicBezTo>
                    <a:cubicBezTo>
                      <a:pt x="5280" y="13214"/>
                      <a:pt x="5398" y="13090"/>
                      <a:pt x="5497" y="13041"/>
                    </a:cubicBezTo>
                    <a:cubicBezTo>
                      <a:pt x="5627" y="12943"/>
                      <a:pt x="5952" y="12585"/>
                      <a:pt x="6115" y="12455"/>
                    </a:cubicBezTo>
                    <a:cubicBezTo>
                      <a:pt x="6407" y="12163"/>
                      <a:pt x="6733" y="11870"/>
                      <a:pt x="7058" y="11545"/>
                    </a:cubicBezTo>
                    <a:cubicBezTo>
                      <a:pt x="7383" y="11252"/>
                      <a:pt x="7741" y="10927"/>
                      <a:pt x="7968" y="10537"/>
                    </a:cubicBezTo>
                    <a:cubicBezTo>
                      <a:pt x="8261" y="10016"/>
                      <a:pt x="8196" y="9561"/>
                      <a:pt x="8228" y="9008"/>
                    </a:cubicBezTo>
                    <a:cubicBezTo>
                      <a:pt x="8293" y="7675"/>
                      <a:pt x="9594" y="6699"/>
                      <a:pt x="10570" y="5821"/>
                    </a:cubicBezTo>
                    <a:cubicBezTo>
                      <a:pt x="10017" y="5398"/>
                      <a:pt x="9497" y="4943"/>
                      <a:pt x="8976" y="4520"/>
                    </a:cubicBezTo>
                    <a:cubicBezTo>
                      <a:pt x="8066" y="3707"/>
                      <a:pt x="7155" y="2862"/>
                      <a:pt x="6310" y="1984"/>
                    </a:cubicBezTo>
                    <a:cubicBezTo>
                      <a:pt x="5692" y="1366"/>
                      <a:pt x="5009" y="716"/>
                      <a:pt x="44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39" name="Google Shape;2639;p58"/>
              <p:cNvSpPr/>
              <p:nvPr/>
            </p:nvSpPr>
            <p:spPr>
              <a:xfrm>
                <a:off x="1532822" y="2308190"/>
                <a:ext cx="283791" cy="515562"/>
              </a:xfrm>
              <a:custGeom>
                <a:avLst/>
                <a:gdLst/>
                <a:ahLst/>
                <a:cxnLst/>
                <a:rect l="l" t="t" r="r" b="b"/>
                <a:pathLst>
                  <a:path w="5757" h="10437" extrusionOk="0">
                    <a:moveTo>
                      <a:pt x="1009" y="1"/>
                    </a:moveTo>
                    <a:cubicBezTo>
                      <a:pt x="716" y="1334"/>
                      <a:pt x="359" y="2667"/>
                      <a:pt x="1" y="4001"/>
                    </a:cubicBezTo>
                    <a:cubicBezTo>
                      <a:pt x="1" y="4391"/>
                      <a:pt x="33" y="4749"/>
                      <a:pt x="131" y="5106"/>
                    </a:cubicBezTo>
                    <a:cubicBezTo>
                      <a:pt x="326" y="6049"/>
                      <a:pt x="1042" y="6212"/>
                      <a:pt x="1887" y="6245"/>
                    </a:cubicBezTo>
                    <a:cubicBezTo>
                      <a:pt x="2082" y="6277"/>
                      <a:pt x="2212" y="6472"/>
                      <a:pt x="2115" y="6667"/>
                    </a:cubicBezTo>
                    <a:cubicBezTo>
                      <a:pt x="1822" y="7220"/>
                      <a:pt x="1562" y="7741"/>
                      <a:pt x="1269" y="8293"/>
                    </a:cubicBezTo>
                    <a:cubicBezTo>
                      <a:pt x="1724" y="8911"/>
                      <a:pt x="2245" y="9529"/>
                      <a:pt x="2895" y="9952"/>
                    </a:cubicBezTo>
                    <a:cubicBezTo>
                      <a:pt x="3169" y="10171"/>
                      <a:pt x="3582" y="10437"/>
                      <a:pt x="3939" y="10437"/>
                    </a:cubicBezTo>
                    <a:cubicBezTo>
                      <a:pt x="4005" y="10437"/>
                      <a:pt x="4070" y="10428"/>
                      <a:pt x="4131" y="10407"/>
                    </a:cubicBezTo>
                    <a:cubicBezTo>
                      <a:pt x="4456" y="10277"/>
                      <a:pt x="4749" y="9692"/>
                      <a:pt x="4911" y="9366"/>
                    </a:cubicBezTo>
                    <a:cubicBezTo>
                      <a:pt x="5139" y="8911"/>
                      <a:pt x="5334" y="8456"/>
                      <a:pt x="5464" y="7968"/>
                    </a:cubicBezTo>
                    <a:cubicBezTo>
                      <a:pt x="5562" y="7610"/>
                      <a:pt x="5659" y="7220"/>
                      <a:pt x="5692" y="6830"/>
                    </a:cubicBezTo>
                    <a:cubicBezTo>
                      <a:pt x="5757" y="6147"/>
                      <a:pt x="5627" y="5497"/>
                      <a:pt x="5562" y="4846"/>
                    </a:cubicBezTo>
                    <a:cubicBezTo>
                      <a:pt x="5529" y="4684"/>
                      <a:pt x="5529" y="4554"/>
                      <a:pt x="5497" y="4391"/>
                    </a:cubicBezTo>
                    <a:cubicBezTo>
                      <a:pt x="5497" y="4391"/>
                      <a:pt x="5497" y="4358"/>
                      <a:pt x="5497" y="4358"/>
                    </a:cubicBezTo>
                    <a:cubicBezTo>
                      <a:pt x="5171" y="3968"/>
                      <a:pt x="4976" y="3480"/>
                      <a:pt x="5106" y="2993"/>
                    </a:cubicBezTo>
                    <a:cubicBezTo>
                      <a:pt x="5139" y="2895"/>
                      <a:pt x="5171" y="2798"/>
                      <a:pt x="5204" y="2732"/>
                    </a:cubicBezTo>
                    <a:cubicBezTo>
                      <a:pt x="5269" y="2635"/>
                      <a:pt x="5334" y="2537"/>
                      <a:pt x="5367" y="2472"/>
                    </a:cubicBezTo>
                    <a:cubicBezTo>
                      <a:pt x="5594" y="2212"/>
                      <a:pt x="5399" y="2017"/>
                      <a:pt x="4814" y="1920"/>
                    </a:cubicBezTo>
                    <a:cubicBezTo>
                      <a:pt x="4586" y="1952"/>
                      <a:pt x="4456" y="2245"/>
                      <a:pt x="4228" y="2277"/>
                    </a:cubicBezTo>
                    <a:cubicBezTo>
                      <a:pt x="4198" y="2281"/>
                      <a:pt x="4169" y="2283"/>
                      <a:pt x="4139" y="2283"/>
                    </a:cubicBezTo>
                    <a:cubicBezTo>
                      <a:pt x="3681" y="2283"/>
                      <a:pt x="3231" y="1836"/>
                      <a:pt x="2895" y="1562"/>
                    </a:cubicBezTo>
                    <a:cubicBezTo>
                      <a:pt x="2440" y="1172"/>
                      <a:pt x="2050" y="716"/>
                      <a:pt x="1854" y="131"/>
                    </a:cubicBezTo>
                    <a:cubicBezTo>
                      <a:pt x="1854" y="98"/>
                      <a:pt x="1854" y="66"/>
                      <a:pt x="1854" y="66"/>
                    </a:cubicBezTo>
                    <a:lnTo>
                      <a:pt x="1594" y="66"/>
                    </a:lnTo>
                    <a:cubicBezTo>
                      <a:pt x="2017" y="619"/>
                      <a:pt x="2277" y="1334"/>
                      <a:pt x="2570" y="1920"/>
                    </a:cubicBezTo>
                    <a:cubicBezTo>
                      <a:pt x="2733" y="2342"/>
                      <a:pt x="2895" y="2732"/>
                      <a:pt x="3025" y="3155"/>
                    </a:cubicBezTo>
                    <a:cubicBezTo>
                      <a:pt x="3383" y="3545"/>
                      <a:pt x="3903" y="3643"/>
                      <a:pt x="4359" y="3936"/>
                    </a:cubicBezTo>
                    <a:cubicBezTo>
                      <a:pt x="4684" y="4196"/>
                      <a:pt x="5009" y="4456"/>
                      <a:pt x="5171" y="4846"/>
                    </a:cubicBezTo>
                    <a:cubicBezTo>
                      <a:pt x="5171" y="4879"/>
                      <a:pt x="5171" y="4879"/>
                      <a:pt x="5171" y="4879"/>
                    </a:cubicBezTo>
                    <a:cubicBezTo>
                      <a:pt x="5171" y="4926"/>
                      <a:pt x="5137" y="4957"/>
                      <a:pt x="5105" y="4957"/>
                    </a:cubicBezTo>
                    <a:cubicBezTo>
                      <a:pt x="5094" y="4957"/>
                      <a:pt x="5083" y="4953"/>
                      <a:pt x="5074" y="4944"/>
                    </a:cubicBezTo>
                    <a:cubicBezTo>
                      <a:pt x="4619" y="4586"/>
                      <a:pt x="4228" y="4228"/>
                      <a:pt x="3741" y="3968"/>
                    </a:cubicBezTo>
                    <a:cubicBezTo>
                      <a:pt x="3546" y="3838"/>
                      <a:pt x="3350" y="3741"/>
                      <a:pt x="3188" y="3611"/>
                    </a:cubicBezTo>
                    <a:lnTo>
                      <a:pt x="3188" y="3611"/>
                    </a:lnTo>
                    <a:cubicBezTo>
                      <a:pt x="3220" y="3741"/>
                      <a:pt x="3285" y="3871"/>
                      <a:pt x="3318" y="4033"/>
                    </a:cubicBezTo>
                    <a:cubicBezTo>
                      <a:pt x="3415" y="4358"/>
                      <a:pt x="3513" y="4684"/>
                      <a:pt x="3578" y="5009"/>
                    </a:cubicBezTo>
                    <a:cubicBezTo>
                      <a:pt x="3838" y="5171"/>
                      <a:pt x="4098" y="5334"/>
                      <a:pt x="4359" y="5497"/>
                    </a:cubicBezTo>
                    <a:cubicBezTo>
                      <a:pt x="4586" y="5659"/>
                      <a:pt x="4814" y="5822"/>
                      <a:pt x="4944" y="6017"/>
                    </a:cubicBezTo>
                    <a:cubicBezTo>
                      <a:pt x="4970" y="6043"/>
                      <a:pt x="4954" y="6091"/>
                      <a:pt x="4930" y="6091"/>
                    </a:cubicBezTo>
                    <a:cubicBezTo>
                      <a:pt x="4924" y="6091"/>
                      <a:pt x="4918" y="6088"/>
                      <a:pt x="4911" y="6082"/>
                    </a:cubicBezTo>
                    <a:cubicBezTo>
                      <a:pt x="4619" y="6049"/>
                      <a:pt x="4391" y="5887"/>
                      <a:pt x="4163" y="5724"/>
                    </a:cubicBezTo>
                    <a:cubicBezTo>
                      <a:pt x="4001" y="5627"/>
                      <a:pt x="3838" y="5497"/>
                      <a:pt x="3676" y="5399"/>
                    </a:cubicBezTo>
                    <a:lnTo>
                      <a:pt x="3676" y="5399"/>
                    </a:lnTo>
                    <a:cubicBezTo>
                      <a:pt x="3741" y="5724"/>
                      <a:pt x="3806" y="6082"/>
                      <a:pt x="3871" y="6407"/>
                    </a:cubicBezTo>
                    <a:cubicBezTo>
                      <a:pt x="3871" y="6407"/>
                      <a:pt x="3903" y="6440"/>
                      <a:pt x="3903" y="6440"/>
                    </a:cubicBezTo>
                    <a:cubicBezTo>
                      <a:pt x="4391" y="6895"/>
                      <a:pt x="4976" y="7285"/>
                      <a:pt x="5334" y="7871"/>
                    </a:cubicBezTo>
                    <a:cubicBezTo>
                      <a:pt x="5334" y="7903"/>
                      <a:pt x="5334" y="7903"/>
                      <a:pt x="5334" y="7936"/>
                    </a:cubicBezTo>
                    <a:cubicBezTo>
                      <a:pt x="5302" y="7968"/>
                      <a:pt x="5269" y="7968"/>
                      <a:pt x="5237" y="7968"/>
                    </a:cubicBezTo>
                    <a:cubicBezTo>
                      <a:pt x="4684" y="7643"/>
                      <a:pt x="4326" y="7090"/>
                      <a:pt x="3903" y="6635"/>
                    </a:cubicBezTo>
                    <a:lnTo>
                      <a:pt x="3903" y="6635"/>
                    </a:lnTo>
                    <a:cubicBezTo>
                      <a:pt x="4001" y="7383"/>
                      <a:pt x="4066" y="8098"/>
                      <a:pt x="4033" y="8846"/>
                    </a:cubicBezTo>
                    <a:cubicBezTo>
                      <a:pt x="4033" y="8911"/>
                      <a:pt x="3985" y="8944"/>
                      <a:pt x="3932" y="8944"/>
                    </a:cubicBezTo>
                    <a:cubicBezTo>
                      <a:pt x="3879" y="8944"/>
                      <a:pt x="3822" y="8911"/>
                      <a:pt x="3806" y="8846"/>
                    </a:cubicBezTo>
                    <a:cubicBezTo>
                      <a:pt x="3708" y="7968"/>
                      <a:pt x="3611" y="7123"/>
                      <a:pt x="3448" y="6277"/>
                    </a:cubicBezTo>
                    <a:cubicBezTo>
                      <a:pt x="3350" y="6895"/>
                      <a:pt x="3188" y="7578"/>
                      <a:pt x="2895" y="8066"/>
                    </a:cubicBezTo>
                    <a:cubicBezTo>
                      <a:pt x="2870" y="8091"/>
                      <a:pt x="2845" y="8101"/>
                      <a:pt x="2824" y="8101"/>
                    </a:cubicBezTo>
                    <a:cubicBezTo>
                      <a:pt x="2790" y="8101"/>
                      <a:pt x="2765" y="8073"/>
                      <a:pt x="2765" y="8033"/>
                    </a:cubicBezTo>
                    <a:cubicBezTo>
                      <a:pt x="2667" y="7220"/>
                      <a:pt x="3058" y="6310"/>
                      <a:pt x="3285" y="5529"/>
                    </a:cubicBezTo>
                    <a:cubicBezTo>
                      <a:pt x="3188" y="5074"/>
                      <a:pt x="3058" y="4586"/>
                      <a:pt x="2928" y="4131"/>
                    </a:cubicBezTo>
                    <a:cubicBezTo>
                      <a:pt x="2895" y="4001"/>
                      <a:pt x="2830" y="3903"/>
                      <a:pt x="2798" y="3806"/>
                    </a:cubicBezTo>
                    <a:cubicBezTo>
                      <a:pt x="2765" y="4066"/>
                      <a:pt x="2700" y="4326"/>
                      <a:pt x="2667" y="4586"/>
                    </a:cubicBezTo>
                    <a:cubicBezTo>
                      <a:pt x="2570" y="5009"/>
                      <a:pt x="2472" y="5464"/>
                      <a:pt x="2245" y="5854"/>
                    </a:cubicBezTo>
                    <a:cubicBezTo>
                      <a:pt x="2231" y="5868"/>
                      <a:pt x="2212" y="5876"/>
                      <a:pt x="2195" y="5876"/>
                    </a:cubicBezTo>
                    <a:cubicBezTo>
                      <a:pt x="2169" y="5876"/>
                      <a:pt x="2147" y="5860"/>
                      <a:pt x="2147" y="5822"/>
                    </a:cubicBezTo>
                    <a:cubicBezTo>
                      <a:pt x="2115" y="4944"/>
                      <a:pt x="2570" y="4131"/>
                      <a:pt x="2602" y="3253"/>
                    </a:cubicBezTo>
                    <a:cubicBezTo>
                      <a:pt x="2505" y="3025"/>
                      <a:pt x="2407" y="2798"/>
                      <a:pt x="2310" y="2570"/>
                    </a:cubicBezTo>
                    <a:cubicBezTo>
                      <a:pt x="2277" y="2863"/>
                      <a:pt x="2212" y="3155"/>
                      <a:pt x="2180" y="3448"/>
                    </a:cubicBezTo>
                    <a:cubicBezTo>
                      <a:pt x="2050" y="4001"/>
                      <a:pt x="1952" y="4619"/>
                      <a:pt x="1659" y="5074"/>
                    </a:cubicBezTo>
                    <a:cubicBezTo>
                      <a:pt x="1647" y="5099"/>
                      <a:pt x="1625" y="5109"/>
                      <a:pt x="1603" y="5109"/>
                    </a:cubicBezTo>
                    <a:cubicBezTo>
                      <a:pt x="1567" y="5109"/>
                      <a:pt x="1529" y="5082"/>
                      <a:pt x="1529" y="5041"/>
                    </a:cubicBezTo>
                    <a:cubicBezTo>
                      <a:pt x="1529" y="4521"/>
                      <a:pt x="1724" y="4001"/>
                      <a:pt x="1854" y="3513"/>
                    </a:cubicBezTo>
                    <a:cubicBezTo>
                      <a:pt x="1952" y="3058"/>
                      <a:pt x="2050" y="2635"/>
                      <a:pt x="2147" y="2180"/>
                    </a:cubicBezTo>
                    <a:cubicBezTo>
                      <a:pt x="2082" y="2050"/>
                      <a:pt x="2050" y="1952"/>
                      <a:pt x="1985" y="1822"/>
                    </a:cubicBezTo>
                    <a:cubicBezTo>
                      <a:pt x="1920" y="1692"/>
                      <a:pt x="1854" y="1562"/>
                      <a:pt x="1757" y="1399"/>
                    </a:cubicBezTo>
                    <a:cubicBezTo>
                      <a:pt x="1724" y="1627"/>
                      <a:pt x="1692" y="1854"/>
                      <a:pt x="1627" y="2050"/>
                    </a:cubicBezTo>
                    <a:cubicBezTo>
                      <a:pt x="1464" y="2667"/>
                      <a:pt x="1367" y="3318"/>
                      <a:pt x="1074" y="3871"/>
                    </a:cubicBezTo>
                    <a:cubicBezTo>
                      <a:pt x="1062" y="3896"/>
                      <a:pt x="1040" y="3906"/>
                      <a:pt x="1017" y="3906"/>
                    </a:cubicBezTo>
                    <a:cubicBezTo>
                      <a:pt x="981" y="3906"/>
                      <a:pt x="944" y="3878"/>
                      <a:pt x="944" y="3838"/>
                    </a:cubicBezTo>
                    <a:cubicBezTo>
                      <a:pt x="976" y="2928"/>
                      <a:pt x="1529" y="1985"/>
                      <a:pt x="1594" y="1074"/>
                    </a:cubicBezTo>
                    <a:cubicBezTo>
                      <a:pt x="1399" y="716"/>
                      <a:pt x="1204" y="391"/>
                      <a:pt x="10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40" name="Google Shape;2640;p58"/>
              <p:cNvSpPr/>
              <p:nvPr/>
            </p:nvSpPr>
            <p:spPr>
              <a:xfrm>
                <a:off x="1606567" y="2110649"/>
                <a:ext cx="166765" cy="7874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1594" extrusionOk="0">
                    <a:moveTo>
                      <a:pt x="3383" y="0"/>
                    </a:moveTo>
                    <a:lnTo>
                      <a:pt x="3383" y="0"/>
                    </a:lnTo>
                    <a:cubicBezTo>
                      <a:pt x="3187" y="130"/>
                      <a:pt x="2960" y="260"/>
                      <a:pt x="2765" y="390"/>
                    </a:cubicBezTo>
                    <a:lnTo>
                      <a:pt x="2245" y="715"/>
                    </a:lnTo>
                    <a:lnTo>
                      <a:pt x="2245" y="683"/>
                    </a:lnTo>
                    <a:lnTo>
                      <a:pt x="2147" y="748"/>
                    </a:lnTo>
                    <a:cubicBezTo>
                      <a:pt x="1789" y="943"/>
                      <a:pt x="1432" y="1073"/>
                      <a:pt x="1139" y="1171"/>
                    </a:cubicBezTo>
                    <a:lnTo>
                      <a:pt x="749" y="1301"/>
                    </a:lnTo>
                    <a:lnTo>
                      <a:pt x="716" y="1333"/>
                    </a:lnTo>
                    <a:cubicBezTo>
                      <a:pt x="554" y="1398"/>
                      <a:pt x="391" y="1463"/>
                      <a:pt x="196" y="1496"/>
                    </a:cubicBezTo>
                    <a:lnTo>
                      <a:pt x="1" y="1593"/>
                    </a:lnTo>
                    <a:lnTo>
                      <a:pt x="33" y="1593"/>
                    </a:lnTo>
                    <a:lnTo>
                      <a:pt x="456" y="1528"/>
                    </a:lnTo>
                    <a:cubicBezTo>
                      <a:pt x="684" y="1463"/>
                      <a:pt x="879" y="1398"/>
                      <a:pt x="1106" y="1333"/>
                    </a:cubicBezTo>
                    <a:lnTo>
                      <a:pt x="1204" y="1301"/>
                    </a:lnTo>
                    <a:lnTo>
                      <a:pt x="1432" y="1171"/>
                    </a:lnTo>
                    <a:cubicBezTo>
                      <a:pt x="1822" y="1008"/>
                      <a:pt x="2212" y="780"/>
                      <a:pt x="2667" y="520"/>
                    </a:cubicBezTo>
                    <a:lnTo>
                      <a:pt x="2700" y="488"/>
                    </a:lnTo>
                    <a:lnTo>
                      <a:pt x="2732" y="488"/>
                    </a:lnTo>
                    <a:lnTo>
                      <a:pt x="3123" y="195"/>
                    </a:lnTo>
                    <a:cubicBezTo>
                      <a:pt x="3188" y="130"/>
                      <a:pt x="3285" y="65"/>
                      <a:pt x="3383" y="0"/>
                    </a:cubicBezTo>
                    <a:close/>
                  </a:path>
                </a:pathLst>
              </a:custGeom>
              <a:solidFill>
                <a:srgbClr val="2E2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41" name="Google Shape;2641;p58"/>
              <p:cNvSpPr/>
              <p:nvPr/>
            </p:nvSpPr>
            <p:spPr>
              <a:xfrm>
                <a:off x="1678735" y="2626260"/>
                <a:ext cx="12866" cy="48261"/>
              </a:xfrm>
              <a:custGeom>
                <a:avLst/>
                <a:gdLst/>
                <a:ahLst/>
                <a:cxnLst/>
                <a:rect l="l" t="t" r="r" b="b"/>
                <a:pathLst>
                  <a:path w="261" h="977" extrusionOk="0">
                    <a:moveTo>
                      <a:pt x="260" y="1"/>
                    </a:moveTo>
                    <a:lnTo>
                      <a:pt x="260" y="1"/>
                    </a:lnTo>
                    <a:cubicBezTo>
                      <a:pt x="130" y="326"/>
                      <a:pt x="65" y="651"/>
                      <a:pt x="0" y="976"/>
                    </a:cubicBezTo>
                    <a:cubicBezTo>
                      <a:pt x="130" y="684"/>
                      <a:pt x="195" y="326"/>
                      <a:pt x="260" y="1"/>
                    </a:cubicBezTo>
                    <a:close/>
                  </a:path>
                </a:pathLst>
              </a:custGeom>
              <a:solidFill>
                <a:srgbClr val="2E2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42" name="Google Shape;2642;p58"/>
              <p:cNvSpPr/>
              <p:nvPr/>
            </p:nvSpPr>
            <p:spPr>
              <a:xfrm>
                <a:off x="1364529" y="1516249"/>
                <a:ext cx="1742578" cy="1698286"/>
              </a:xfrm>
              <a:custGeom>
                <a:avLst/>
                <a:gdLst/>
                <a:ahLst/>
                <a:cxnLst/>
                <a:rect l="l" t="t" r="r" b="b"/>
                <a:pathLst>
                  <a:path w="35350" h="34380" extrusionOk="0">
                    <a:moveTo>
                      <a:pt x="9659" y="14569"/>
                    </a:moveTo>
                    <a:lnTo>
                      <a:pt x="9366" y="14635"/>
                    </a:lnTo>
                    <a:cubicBezTo>
                      <a:pt x="9464" y="14635"/>
                      <a:pt x="9529" y="14667"/>
                      <a:pt x="9594" y="14700"/>
                    </a:cubicBezTo>
                    <a:lnTo>
                      <a:pt x="9659" y="14569"/>
                    </a:lnTo>
                    <a:close/>
                    <a:moveTo>
                      <a:pt x="15024" y="17854"/>
                    </a:moveTo>
                    <a:cubicBezTo>
                      <a:pt x="15057" y="17909"/>
                      <a:pt x="15090" y="17971"/>
                      <a:pt x="15123" y="18037"/>
                    </a:cubicBezTo>
                    <a:lnTo>
                      <a:pt x="15123" y="18037"/>
                    </a:lnTo>
                    <a:cubicBezTo>
                      <a:pt x="15122" y="18030"/>
                      <a:pt x="15122" y="18024"/>
                      <a:pt x="15122" y="18017"/>
                    </a:cubicBezTo>
                    <a:cubicBezTo>
                      <a:pt x="15089" y="17952"/>
                      <a:pt x="15057" y="17886"/>
                      <a:pt x="15024" y="17854"/>
                    </a:cubicBezTo>
                    <a:close/>
                    <a:moveTo>
                      <a:pt x="4293" y="15805"/>
                    </a:moveTo>
                    <a:lnTo>
                      <a:pt x="4488" y="15838"/>
                    </a:lnTo>
                    <a:lnTo>
                      <a:pt x="4618" y="15870"/>
                    </a:lnTo>
                    <a:lnTo>
                      <a:pt x="5008" y="15903"/>
                    </a:lnTo>
                    <a:lnTo>
                      <a:pt x="5236" y="15903"/>
                    </a:lnTo>
                    <a:lnTo>
                      <a:pt x="5431" y="15870"/>
                    </a:lnTo>
                    <a:lnTo>
                      <a:pt x="5431" y="16065"/>
                    </a:lnTo>
                    <a:cubicBezTo>
                      <a:pt x="5626" y="16586"/>
                      <a:pt x="5919" y="17041"/>
                      <a:pt x="6439" y="17464"/>
                    </a:cubicBezTo>
                    <a:lnTo>
                      <a:pt x="6569" y="17561"/>
                    </a:lnTo>
                    <a:cubicBezTo>
                      <a:pt x="6849" y="17779"/>
                      <a:pt x="7219" y="18116"/>
                      <a:pt x="7535" y="18116"/>
                    </a:cubicBezTo>
                    <a:cubicBezTo>
                      <a:pt x="7549" y="18116"/>
                      <a:pt x="7563" y="18115"/>
                      <a:pt x="7577" y="18114"/>
                    </a:cubicBezTo>
                    <a:cubicBezTo>
                      <a:pt x="7675" y="18082"/>
                      <a:pt x="7740" y="18017"/>
                      <a:pt x="7805" y="17952"/>
                    </a:cubicBezTo>
                    <a:cubicBezTo>
                      <a:pt x="7903" y="17886"/>
                      <a:pt x="8033" y="17789"/>
                      <a:pt x="8163" y="17756"/>
                    </a:cubicBezTo>
                    <a:lnTo>
                      <a:pt x="8228" y="17724"/>
                    </a:lnTo>
                    <a:lnTo>
                      <a:pt x="8260" y="17756"/>
                    </a:lnTo>
                    <a:cubicBezTo>
                      <a:pt x="8716" y="17821"/>
                      <a:pt x="8976" y="17952"/>
                      <a:pt x="9041" y="18179"/>
                    </a:cubicBezTo>
                    <a:cubicBezTo>
                      <a:pt x="9073" y="18277"/>
                      <a:pt x="9106" y="18439"/>
                      <a:pt x="8943" y="18602"/>
                    </a:cubicBezTo>
                    <a:cubicBezTo>
                      <a:pt x="8911" y="18699"/>
                      <a:pt x="8846" y="18764"/>
                      <a:pt x="8781" y="18862"/>
                    </a:cubicBezTo>
                    <a:cubicBezTo>
                      <a:pt x="8748" y="18927"/>
                      <a:pt x="8716" y="18992"/>
                      <a:pt x="8716" y="19057"/>
                    </a:cubicBezTo>
                    <a:cubicBezTo>
                      <a:pt x="8585" y="19545"/>
                      <a:pt x="8813" y="20000"/>
                      <a:pt x="9041" y="20260"/>
                    </a:cubicBezTo>
                    <a:lnTo>
                      <a:pt x="9106" y="20325"/>
                    </a:lnTo>
                    <a:lnTo>
                      <a:pt x="9106" y="20423"/>
                    </a:lnTo>
                    <a:cubicBezTo>
                      <a:pt x="9138" y="20553"/>
                      <a:pt x="9138" y="20716"/>
                      <a:pt x="9171" y="20878"/>
                    </a:cubicBezTo>
                    <a:lnTo>
                      <a:pt x="9203" y="21203"/>
                    </a:lnTo>
                    <a:cubicBezTo>
                      <a:pt x="9268" y="21756"/>
                      <a:pt x="9333" y="22309"/>
                      <a:pt x="9301" y="22894"/>
                    </a:cubicBezTo>
                    <a:cubicBezTo>
                      <a:pt x="9236" y="23285"/>
                      <a:pt x="9171" y="23675"/>
                      <a:pt x="9073" y="24065"/>
                    </a:cubicBezTo>
                    <a:cubicBezTo>
                      <a:pt x="8943" y="24553"/>
                      <a:pt x="8748" y="25041"/>
                      <a:pt x="8488" y="25496"/>
                    </a:cubicBezTo>
                    <a:lnTo>
                      <a:pt x="8423" y="25626"/>
                    </a:lnTo>
                    <a:cubicBezTo>
                      <a:pt x="8228" y="25984"/>
                      <a:pt x="7968" y="26504"/>
                      <a:pt x="7577" y="26634"/>
                    </a:cubicBezTo>
                    <a:cubicBezTo>
                      <a:pt x="7512" y="26667"/>
                      <a:pt x="7415" y="26667"/>
                      <a:pt x="7350" y="26667"/>
                    </a:cubicBezTo>
                    <a:cubicBezTo>
                      <a:pt x="6894" y="26667"/>
                      <a:pt x="6472" y="26374"/>
                      <a:pt x="6179" y="26146"/>
                    </a:cubicBezTo>
                    <a:cubicBezTo>
                      <a:pt x="5496" y="25691"/>
                      <a:pt x="5008" y="25106"/>
                      <a:pt x="4488" y="24455"/>
                    </a:cubicBezTo>
                    <a:lnTo>
                      <a:pt x="4423" y="24358"/>
                    </a:lnTo>
                    <a:lnTo>
                      <a:pt x="4488" y="24228"/>
                    </a:lnTo>
                    <a:cubicBezTo>
                      <a:pt x="4781" y="23707"/>
                      <a:pt x="5041" y="23155"/>
                      <a:pt x="5334" y="22602"/>
                    </a:cubicBezTo>
                    <a:cubicBezTo>
                      <a:pt x="5334" y="22569"/>
                      <a:pt x="5334" y="22537"/>
                      <a:pt x="5334" y="22537"/>
                    </a:cubicBezTo>
                    <a:cubicBezTo>
                      <a:pt x="5301" y="22504"/>
                      <a:pt x="5301" y="22504"/>
                      <a:pt x="5268" y="22504"/>
                    </a:cubicBezTo>
                    <a:cubicBezTo>
                      <a:pt x="4456" y="22439"/>
                      <a:pt x="3545" y="22277"/>
                      <a:pt x="3317" y="21203"/>
                    </a:cubicBezTo>
                    <a:cubicBezTo>
                      <a:pt x="3252" y="20813"/>
                      <a:pt x="3220" y="20390"/>
                      <a:pt x="3187" y="20033"/>
                    </a:cubicBezTo>
                    <a:lnTo>
                      <a:pt x="3187" y="20000"/>
                    </a:lnTo>
                    <a:lnTo>
                      <a:pt x="3220" y="20000"/>
                    </a:lnTo>
                    <a:lnTo>
                      <a:pt x="3220" y="19968"/>
                    </a:lnTo>
                    <a:cubicBezTo>
                      <a:pt x="3577" y="18699"/>
                      <a:pt x="3903" y="17334"/>
                      <a:pt x="4228" y="16000"/>
                    </a:cubicBezTo>
                    <a:lnTo>
                      <a:pt x="4293" y="15805"/>
                    </a:lnTo>
                    <a:close/>
                    <a:moveTo>
                      <a:pt x="7200" y="712"/>
                    </a:moveTo>
                    <a:cubicBezTo>
                      <a:pt x="7217" y="712"/>
                      <a:pt x="7234" y="714"/>
                      <a:pt x="7252" y="716"/>
                    </a:cubicBezTo>
                    <a:cubicBezTo>
                      <a:pt x="10309" y="1432"/>
                      <a:pt x="13496" y="1854"/>
                      <a:pt x="16553" y="2245"/>
                    </a:cubicBezTo>
                    <a:lnTo>
                      <a:pt x="17821" y="2440"/>
                    </a:lnTo>
                    <a:cubicBezTo>
                      <a:pt x="21463" y="2927"/>
                      <a:pt x="25171" y="3350"/>
                      <a:pt x="28813" y="3643"/>
                    </a:cubicBezTo>
                    <a:cubicBezTo>
                      <a:pt x="29658" y="3740"/>
                      <a:pt x="30504" y="3805"/>
                      <a:pt x="31349" y="3871"/>
                    </a:cubicBezTo>
                    <a:cubicBezTo>
                      <a:pt x="31837" y="3903"/>
                      <a:pt x="32292" y="3936"/>
                      <a:pt x="32780" y="3968"/>
                    </a:cubicBezTo>
                    <a:lnTo>
                      <a:pt x="33105" y="3968"/>
                    </a:lnTo>
                    <a:cubicBezTo>
                      <a:pt x="33593" y="3968"/>
                      <a:pt x="34146" y="3968"/>
                      <a:pt x="34406" y="4326"/>
                    </a:cubicBezTo>
                    <a:cubicBezTo>
                      <a:pt x="34634" y="4618"/>
                      <a:pt x="34536" y="5041"/>
                      <a:pt x="34471" y="5366"/>
                    </a:cubicBezTo>
                    <a:lnTo>
                      <a:pt x="34504" y="5334"/>
                    </a:lnTo>
                    <a:lnTo>
                      <a:pt x="34504" y="5334"/>
                    </a:lnTo>
                    <a:cubicBezTo>
                      <a:pt x="34504" y="5431"/>
                      <a:pt x="34471" y="5529"/>
                      <a:pt x="34471" y="5594"/>
                    </a:cubicBezTo>
                    <a:cubicBezTo>
                      <a:pt x="34406" y="6049"/>
                      <a:pt x="34374" y="6537"/>
                      <a:pt x="34309" y="6992"/>
                    </a:cubicBezTo>
                    <a:cubicBezTo>
                      <a:pt x="34178" y="7870"/>
                      <a:pt x="34048" y="8814"/>
                      <a:pt x="33853" y="9854"/>
                    </a:cubicBezTo>
                    <a:cubicBezTo>
                      <a:pt x="33333" y="12716"/>
                      <a:pt x="32618" y="15773"/>
                      <a:pt x="31609" y="19512"/>
                    </a:cubicBezTo>
                    <a:lnTo>
                      <a:pt x="31544" y="19675"/>
                    </a:lnTo>
                    <a:lnTo>
                      <a:pt x="31317" y="20521"/>
                    </a:lnTo>
                    <a:cubicBezTo>
                      <a:pt x="31154" y="21073"/>
                      <a:pt x="31024" y="21594"/>
                      <a:pt x="30861" y="22114"/>
                    </a:cubicBezTo>
                    <a:cubicBezTo>
                      <a:pt x="30439" y="23707"/>
                      <a:pt x="29983" y="25333"/>
                      <a:pt x="29496" y="26894"/>
                    </a:cubicBezTo>
                    <a:lnTo>
                      <a:pt x="29431" y="27057"/>
                    </a:lnTo>
                    <a:lnTo>
                      <a:pt x="29268" y="27057"/>
                    </a:lnTo>
                    <a:cubicBezTo>
                      <a:pt x="28845" y="27024"/>
                      <a:pt x="28422" y="26992"/>
                      <a:pt x="28000" y="26992"/>
                    </a:cubicBezTo>
                    <a:cubicBezTo>
                      <a:pt x="26764" y="26927"/>
                      <a:pt x="25463" y="26862"/>
                      <a:pt x="24195" y="26634"/>
                    </a:cubicBezTo>
                    <a:lnTo>
                      <a:pt x="24162" y="26634"/>
                    </a:lnTo>
                    <a:cubicBezTo>
                      <a:pt x="25593" y="26959"/>
                      <a:pt x="27187" y="27122"/>
                      <a:pt x="29138" y="27122"/>
                    </a:cubicBezTo>
                    <a:lnTo>
                      <a:pt x="29431" y="27122"/>
                    </a:lnTo>
                    <a:lnTo>
                      <a:pt x="29333" y="27382"/>
                    </a:lnTo>
                    <a:cubicBezTo>
                      <a:pt x="28910" y="28715"/>
                      <a:pt x="28520" y="29886"/>
                      <a:pt x="28097" y="30927"/>
                    </a:cubicBezTo>
                    <a:cubicBezTo>
                      <a:pt x="28065" y="31057"/>
                      <a:pt x="28000" y="31187"/>
                      <a:pt x="27967" y="31317"/>
                    </a:cubicBezTo>
                    <a:cubicBezTo>
                      <a:pt x="27740" y="31902"/>
                      <a:pt x="27512" y="32553"/>
                      <a:pt x="27154" y="33073"/>
                    </a:cubicBezTo>
                    <a:cubicBezTo>
                      <a:pt x="26796" y="33561"/>
                      <a:pt x="26309" y="33723"/>
                      <a:pt x="25821" y="33723"/>
                    </a:cubicBezTo>
                    <a:cubicBezTo>
                      <a:pt x="25398" y="33723"/>
                      <a:pt x="25008" y="33626"/>
                      <a:pt x="24650" y="33528"/>
                    </a:cubicBezTo>
                    <a:lnTo>
                      <a:pt x="23577" y="33301"/>
                    </a:lnTo>
                    <a:cubicBezTo>
                      <a:pt x="22016" y="32943"/>
                      <a:pt x="20488" y="32585"/>
                      <a:pt x="18927" y="32228"/>
                    </a:cubicBezTo>
                    <a:cubicBezTo>
                      <a:pt x="15317" y="31382"/>
                      <a:pt x="11707" y="30537"/>
                      <a:pt x="8098" y="29691"/>
                    </a:cubicBezTo>
                    <a:cubicBezTo>
                      <a:pt x="7610" y="29594"/>
                      <a:pt x="7122" y="29496"/>
                      <a:pt x="6634" y="29366"/>
                    </a:cubicBezTo>
                    <a:cubicBezTo>
                      <a:pt x="5301" y="29073"/>
                      <a:pt x="3935" y="28781"/>
                      <a:pt x="2634" y="28358"/>
                    </a:cubicBezTo>
                    <a:cubicBezTo>
                      <a:pt x="2537" y="28325"/>
                      <a:pt x="2439" y="28325"/>
                      <a:pt x="2342" y="28293"/>
                    </a:cubicBezTo>
                    <a:cubicBezTo>
                      <a:pt x="2049" y="28195"/>
                      <a:pt x="1724" y="28098"/>
                      <a:pt x="1431" y="27968"/>
                    </a:cubicBezTo>
                    <a:lnTo>
                      <a:pt x="1366" y="27935"/>
                    </a:lnTo>
                    <a:cubicBezTo>
                      <a:pt x="1073" y="27805"/>
                      <a:pt x="911" y="27707"/>
                      <a:pt x="943" y="27317"/>
                    </a:cubicBezTo>
                    <a:cubicBezTo>
                      <a:pt x="943" y="27187"/>
                      <a:pt x="1008" y="27024"/>
                      <a:pt x="1073" y="26894"/>
                    </a:cubicBezTo>
                    <a:cubicBezTo>
                      <a:pt x="1106" y="26829"/>
                      <a:pt x="1138" y="26797"/>
                      <a:pt x="1138" y="26732"/>
                    </a:cubicBezTo>
                    <a:cubicBezTo>
                      <a:pt x="1464" y="25821"/>
                      <a:pt x="1756" y="24878"/>
                      <a:pt x="2017" y="24033"/>
                    </a:cubicBezTo>
                    <a:cubicBezTo>
                      <a:pt x="2309" y="23090"/>
                      <a:pt x="2602" y="22114"/>
                      <a:pt x="2895" y="21138"/>
                    </a:cubicBezTo>
                    <a:lnTo>
                      <a:pt x="3155" y="20260"/>
                    </a:lnTo>
                    <a:lnTo>
                      <a:pt x="3285" y="21171"/>
                    </a:lnTo>
                    <a:cubicBezTo>
                      <a:pt x="3317" y="21366"/>
                      <a:pt x="3382" y="21561"/>
                      <a:pt x="3447" y="21724"/>
                    </a:cubicBezTo>
                    <a:cubicBezTo>
                      <a:pt x="3675" y="22212"/>
                      <a:pt x="4098" y="22472"/>
                      <a:pt x="4878" y="22569"/>
                    </a:cubicBezTo>
                    <a:lnTo>
                      <a:pt x="5171" y="22634"/>
                    </a:lnTo>
                    <a:lnTo>
                      <a:pt x="5041" y="22862"/>
                    </a:lnTo>
                    <a:cubicBezTo>
                      <a:pt x="4781" y="23350"/>
                      <a:pt x="4521" y="23838"/>
                      <a:pt x="4293" y="24325"/>
                    </a:cubicBezTo>
                    <a:cubicBezTo>
                      <a:pt x="4260" y="24358"/>
                      <a:pt x="4260" y="24358"/>
                      <a:pt x="4325" y="24423"/>
                    </a:cubicBezTo>
                    <a:cubicBezTo>
                      <a:pt x="5008" y="25268"/>
                      <a:pt x="5691" y="26114"/>
                      <a:pt x="6667" y="26602"/>
                    </a:cubicBezTo>
                    <a:cubicBezTo>
                      <a:pt x="6961" y="26742"/>
                      <a:pt x="7190" y="26818"/>
                      <a:pt x="7387" y="26818"/>
                    </a:cubicBezTo>
                    <a:cubicBezTo>
                      <a:pt x="7691" y="26818"/>
                      <a:pt x="7919" y="26639"/>
                      <a:pt x="8195" y="26244"/>
                    </a:cubicBezTo>
                    <a:cubicBezTo>
                      <a:pt x="8618" y="25626"/>
                      <a:pt x="9008" y="24878"/>
                      <a:pt x="9236" y="24098"/>
                    </a:cubicBezTo>
                    <a:lnTo>
                      <a:pt x="9301" y="23805"/>
                    </a:lnTo>
                    <a:cubicBezTo>
                      <a:pt x="9561" y="22829"/>
                      <a:pt x="9594" y="21919"/>
                      <a:pt x="9398" y="21138"/>
                    </a:cubicBezTo>
                    <a:lnTo>
                      <a:pt x="9268" y="20586"/>
                    </a:lnTo>
                    <a:lnTo>
                      <a:pt x="9724" y="20911"/>
                    </a:lnTo>
                    <a:cubicBezTo>
                      <a:pt x="10537" y="21529"/>
                      <a:pt x="11642" y="21984"/>
                      <a:pt x="12715" y="22179"/>
                    </a:cubicBezTo>
                    <a:cubicBezTo>
                      <a:pt x="12895" y="22205"/>
                      <a:pt x="13071" y="22218"/>
                      <a:pt x="13243" y="22218"/>
                    </a:cubicBezTo>
                    <a:cubicBezTo>
                      <a:pt x="14350" y="22218"/>
                      <a:pt x="15330" y="21694"/>
                      <a:pt x="16455" y="20878"/>
                    </a:cubicBezTo>
                    <a:cubicBezTo>
                      <a:pt x="16520" y="20846"/>
                      <a:pt x="16520" y="20813"/>
                      <a:pt x="16488" y="20781"/>
                    </a:cubicBezTo>
                    <a:cubicBezTo>
                      <a:pt x="16163" y="20098"/>
                      <a:pt x="15805" y="19415"/>
                      <a:pt x="15480" y="18732"/>
                    </a:cubicBezTo>
                    <a:cubicBezTo>
                      <a:pt x="15415" y="18634"/>
                      <a:pt x="15382" y="18537"/>
                      <a:pt x="15317" y="18439"/>
                    </a:cubicBezTo>
                    <a:cubicBezTo>
                      <a:pt x="15252" y="18310"/>
                      <a:pt x="15188" y="18166"/>
                      <a:pt x="15123" y="18037"/>
                    </a:cubicBezTo>
                    <a:lnTo>
                      <a:pt x="15123" y="18037"/>
                    </a:lnTo>
                    <a:cubicBezTo>
                      <a:pt x="15129" y="18089"/>
                      <a:pt x="15154" y="18118"/>
                      <a:pt x="15154" y="18147"/>
                    </a:cubicBezTo>
                    <a:cubicBezTo>
                      <a:pt x="15415" y="18634"/>
                      <a:pt x="15642" y="19155"/>
                      <a:pt x="15870" y="19643"/>
                    </a:cubicBezTo>
                    <a:cubicBezTo>
                      <a:pt x="16000" y="19968"/>
                      <a:pt x="16163" y="20293"/>
                      <a:pt x="16325" y="20651"/>
                    </a:cubicBezTo>
                    <a:lnTo>
                      <a:pt x="16390" y="20781"/>
                    </a:lnTo>
                    <a:lnTo>
                      <a:pt x="16260" y="20878"/>
                    </a:lnTo>
                    <a:cubicBezTo>
                      <a:pt x="15252" y="21594"/>
                      <a:pt x="14341" y="22081"/>
                      <a:pt x="13268" y="22081"/>
                    </a:cubicBezTo>
                    <a:cubicBezTo>
                      <a:pt x="12911" y="22081"/>
                      <a:pt x="12585" y="22049"/>
                      <a:pt x="12228" y="21951"/>
                    </a:cubicBezTo>
                    <a:cubicBezTo>
                      <a:pt x="11512" y="21756"/>
                      <a:pt x="10829" y="21464"/>
                      <a:pt x="10146" y="21041"/>
                    </a:cubicBezTo>
                    <a:cubicBezTo>
                      <a:pt x="9561" y="20683"/>
                      <a:pt x="8325" y="19903"/>
                      <a:pt x="9041" y="18667"/>
                    </a:cubicBezTo>
                    <a:cubicBezTo>
                      <a:pt x="9236" y="18374"/>
                      <a:pt x="9268" y="18017"/>
                      <a:pt x="9138" y="17789"/>
                    </a:cubicBezTo>
                    <a:cubicBezTo>
                      <a:pt x="9041" y="17626"/>
                      <a:pt x="8911" y="17561"/>
                      <a:pt x="8683" y="17561"/>
                    </a:cubicBezTo>
                    <a:lnTo>
                      <a:pt x="8585" y="17561"/>
                    </a:lnTo>
                    <a:cubicBezTo>
                      <a:pt x="8423" y="17561"/>
                      <a:pt x="8260" y="17626"/>
                      <a:pt x="8098" y="17724"/>
                    </a:cubicBezTo>
                    <a:cubicBezTo>
                      <a:pt x="7938" y="17815"/>
                      <a:pt x="7731" y="17922"/>
                      <a:pt x="7475" y="17922"/>
                    </a:cubicBezTo>
                    <a:cubicBezTo>
                      <a:pt x="7366" y="17922"/>
                      <a:pt x="7249" y="17903"/>
                      <a:pt x="7122" y="17854"/>
                    </a:cubicBezTo>
                    <a:cubicBezTo>
                      <a:pt x="6439" y="17561"/>
                      <a:pt x="5821" y="16748"/>
                      <a:pt x="5561" y="16130"/>
                    </a:cubicBezTo>
                    <a:lnTo>
                      <a:pt x="5464" y="15903"/>
                    </a:lnTo>
                    <a:lnTo>
                      <a:pt x="5724" y="15870"/>
                    </a:lnTo>
                    <a:cubicBezTo>
                      <a:pt x="6244" y="15805"/>
                      <a:pt x="6797" y="15643"/>
                      <a:pt x="7415" y="15415"/>
                    </a:cubicBezTo>
                    <a:cubicBezTo>
                      <a:pt x="7480" y="15382"/>
                      <a:pt x="7577" y="15350"/>
                      <a:pt x="7642" y="15317"/>
                    </a:cubicBezTo>
                    <a:lnTo>
                      <a:pt x="7740" y="15285"/>
                    </a:lnTo>
                    <a:lnTo>
                      <a:pt x="7870" y="15350"/>
                    </a:lnTo>
                    <a:lnTo>
                      <a:pt x="8195" y="15513"/>
                    </a:lnTo>
                    <a:cubicBezTo>
                      <a:pt x="8390" y="15643"/>
                      <a:pt x="8585" y="15773"/>
                      <a:pt x="8781" y="15903"/>
                    </a:cubicBezTo>
                    <a:lnTo>
                      <a:pt x="8781" y="15870"/>
                    </a:lnTo>
                    <a:lnTo>
                      <a:pt x="9073" y="16130"/>
                    </a:lnTo>
                    <a:cubicBezTo>
                      <a:pt x="9203" y="16228"/>
                      <a:pt x="9301" y="16326"/>
                      <a:pt x="9366" y="16423"/>
                    </a:cubicBezTo>
                    <a:cubicBezTo>
                      <a:pt x="9756" y="16813"/>
                      <a:pt x="10049" y="17236"/>
                      <a:pt x="10342" y="17659"/>
                    </a:cubicBezTo>
                    <a:lnTo>
                      <a:pt x="10472" y="17854"/>
                    </a:lnTo>
                    <a:lnTo>
                      <a:pt x="10472" y="17886"/>
                    </a:lnTo>
                    <a:lnTo>
                      <a:pt x="10797" y="18277"/>
                    </a:lnTo>
                    <a:cubicBezTo>
                      <a:pt x="10927" y="18472"/>
                      <a:pt x="11057" y="18634"/>
                      <a:pt x="11187" y="18797"/>
                    </a:cubicBezTo>
                    <a:lnTo>
                      <a:pt x="11252" y="18862"/>
                    </a:lnTo>
                    <a:lnTo>
                      <a:pt x="11545" y="19155"/>
                    </a:lnTo>
                    <a:cubicBezTo>
                      <a:pt x="11675" y="19252"/>
                      <a:pt x="11805" y="19382"/>
                      <a:pt x="11935" y="19480"/>
                    </a:cubicBezTo>
                    <a:cubicBezTo>
                      <a:pt x="11805" y="19350"/>
                      <a:pt x="11642" y="19220"/>
                      <a:pt x="11512" y="19090"/>
                    </a:cubicBezTo>
                    <a:cubicBezTo>
                      <a:pt x="11480" y="19057"/>
                      <a:pt x="11447" y="19025"/>
                      <a:pt x="11415" y="18960"/>
                    </a:cubicBezTo>
                    <a:lnTo>
                      <a:pt x="11252" y="18797"/>
                    </a:lnTo>
                    <a:cubicBezTo>
                      <a:pt x="11220" y="18764"/>
                      <a:pt x="11220" y="18764"/>
                      <a:pt x="11220" y="18732"/>
                    </a:cubicBezTo>
                    <a:lnTo>
                      <a:pt x="11122" y="18667"/>
                    </a:lnTo>
                    <a:cubicBezTo>
                      <a:pt x="10894" y="18374"/>
                      <a:pt x="10667" y="18049"/>
                      <a:pt x="10407" y="17724"/>
                    </a:cubicBezTo>
                    <a:lnTo>
                      <a:pt x="10374" y="17659"/>
                    </a:lnTo>
                    <a:lnTo>
                      <a:pt x="10374" y="17561"/>
                    </a:lnTo>
                    <a:lnTo>
                      <a:pt x="10342" y="17594"/>
                    </a:lnTo>
                    <a:lnTo>
                      <a:pt x="10244" y="17464"/>
                    </a:lnTo>
                    <a:cubicBezTo>
                      <a:pt x="10179" y="17366"/>
                      <a:pt x="10114" y="17269"/>
                      <a:pt x="10049" y="17171"/>
                    </a:cubicBezTo>
                    <a:cubicBezTo>
                      <a:pt x="9951" y="17041"/>
                      <a:pt x="9821" y="16878"/>
                      <a:pt x="9724" y="16748"/>
                    </a:cubicBezTo>
                    <a:lnTo>
                      <a:pt x="9561" y="16553"/>
                    </a:lnTo>
                    <a:cubicBezTo>
                      <a:pt x="9366" y="16293"/>
                      <a:pt x="9171" y="16065"/>
                      <a:pt x="8943" y="15903"/>
                    </a:cubicBezTo>
                    <a:lnTo>
                      <a:pt x="8813" y="15773"/>
                    </a:lnTo>
                    <a:lnTo>
                      <a:pt x="8748" y="15708"/>
                    </a:lnTo>
                    <a:cubicBezTo>
                      <a:pt x="8585" y="15578"/>
                      <a:pt x="8423" y="15480"/>
                      <a:pt x="8293" y="15415"/>
                    </a:cubicBezTo>
                    <a:lnTo>
                      <a:pt x="7935" y="15220"/>
                    </a:lnTo>
                    <a:lnTo>
                      <a:pt x="8325" y="15057"/>
                    </a:lnTo>
                    <a:cubicBezTo>
                      <a:pt x="8618" y="14927"/>
                      <a:pt x="8943" y="14765"/>
                      <a:pt x="9236" y="14635"/>
                    </a:cubicBezTo>
                    <a:lnTo>
                      <a:pt x="9301" y="14602"/>
                    </a:lnTo>
                    <a:lnTo>
                      <a:pt x="9366" y="14635"/>
                    </a:lnTo>
                    <a:lnTo>
                      <a:pt x="9659" y="14472"/>
                    </a:lnTo>
                    <a:lnTo>
                      <a:pt x="9691" y="14439"/>
                    </a:lnTo>
                    <a:lnTo>
                      <a:pt x="9756" y="14374"/>
                    </a:lnTo>
                    <a:cubicBezTo>
                      <a:pt x="10049" y="14244"/>
                      <a:pt x="10309" y="14114"/>
                      <a:pt x="10569" y="13984"/>
                    </a:cubicBezTo>
                    <a:lnTo>
                      <a:pt x="10927" y="13789"/>
                    </a:lnTo>
                    <a:cubicBezTo>
                      <a:pt x="11285" y="13594"/>
                      <a:pt x="11447" y="13431"/>
                      <a:pt x="11480" y="13171"/>
                    </a:cubicBezTo>
                    <a:cubicBezTo>
                      <a:pt x="11512" y="13009"/>
                      <a:pt x="11480" y="12846"/>
                      <a:pt x="11480" y="12651"/>
                    </a:cubicBezTo>
                    <a:cubicBezTo>
                      <a:pt x="11415" y="12228"/>
                      <a:pt x="11350" y="11610"/>
                      <a:pt x="12130" y="11415"/>
                    </a:cubicBezTo>
                    <a:cubicBezTo>
                      <a:pt x="12226" y="11379"/>
                      <a:pt x="12321" y="11365"/>
                      <a:pt x="12415" y="11365"/>
                    </a:cubicBezTo>
                    <a:cubicBezTo>
                      <a:pt x="12577" y="11365"/>
                      <a:pt x="12734" y="11406"/>
                      <a:pt x="12878" y="11448"/>
                    </a:cubicBezTo>
                    <a:cubicBezTo>
                      <a:pt x="13021" y="11483"/>
                      <a:pt x="13134" y="11509"/>
                      <a:pt x="13234" y="11509"/>
                    </a:cubicBezTo>
                    <a:cubicBezTo>
                      <a:pt x="13317" y="11509"/>
                      <a:pt x="13390" y="11492"/>
                      <a:pt x="13463" y="11448"/>
                    </a:cubicBezTo>
                    <a:cubicBezTo>
                      <a:pt x="13724" y="11285"/>
                      <a:pt x="13951" y="10927"/>
                      <a:pt x="14114" y="10635"/>
                    </a:cubicBezTo>
                    <a:lnTo>
                      <a:pt x="14114" y="10635"/>
                    </a:lnTo>
                    <a:cubicBezTo>
                      <a:pt x="13984" y="10862"/>
                      <a:pt x="13789" y="11057"/>
                      <a:pt x="13626" y="11187"/>
                    </a:cubicBezTo>
                    <a:cubicBezTo>
                      <a:pt x="13444" y="11309"/>
                      <a:pt x="13237" y="11342"/>
                      <a:pt x="13036" y="11342"/>
                    </a:cubicBezTo>
                    <a:cubicBezTo>
                      <a:pt x="12914" y="11342"/>
                      <a:pt x="12794" y="11330"/>
                      <a:pt x="12683" y="11318"/>
                    </a:cubicBezTo>
                    <a:cubicBezTo>
                      <a:pt x="12568" y="11295"/>
                      <a:pt x="12437" y="11272"/>
                      <a:pt x="12312" y="11272"/>
                    </a:cubicBezTo>
                    <a:cubicBezTo>
                      <a:pt x="12261" y="11272"/>
                      <a:pt x="12210" y="11275"/>
                      <a:pt x="12163" y="11285"/>
                    </a:cubicBezTo>
                    <a:cubicBezTo>
                      <a:pt x="12000" y="11318"/>
                      <a:pt x="11870" y="11383"/>
                      <a:pt x="11740" y="11480"/>
                    </a:cubicBezTo>
                    <a:cubicBezTo>
                      <a:pt x="11415" y="11675"/>
                      <a:pt x="11285" y="12033"/>
                      <a:pt x="11317" y="12423"/>
                    </a:cubicBezTo>
                    <a:cubicBezTo>
                      <a:pt x="11317" y="12521"/>
                      <a:pt x="11317" y="12586"/>
                      <a:pt x="11350" y="12683"/>
                    </a:cubicBezTo>
                    <a:cubicBezTo>
                      <a:pt x="11415" y="12943"/>
                      <a:pt x="11480" y="13236"/>
                      <a:pt x="11090" y="13594"/>
                    </a:cubicBezTo>
                    <a:cubicBezTo>
                      <a:pt x="10927" y="13756"/>
                      <a:pt x="10667" y="13854"/>
                      <a:pt x="10472" y="13919"/>
                    </a:cubicBezTo>
                    <a:cubicBezTo>
                      <a:pt x="10374" y="13952"/>
                      <a:pt x="10277" y="13984"/>
                      <a:pt x="10211" y="14049"/>
                    </a:cubicBezTo>
                    <a:lnTo>
                      <a:pt x="9789" y="14244"/>
                    </a:lnTo>
                    <a:cubicBezTo>
                      <a:pt x="9333" y="14472"/>
                      <a:pt x="8911" y="14667"/>
                      <a:pt x="8455" y="14862"/>
                    </a:cubicBezTo>
                    <a:cubicBezTo>
                      <a:pt x="8228" y="14992"/>
                      <a:pt x="7968" y="15090"/>
                      <a:pt x="7740" y="15187"/>
                    </a:cubicBezTo>
                    <a:lnTo>
                      <a:pt x="7675" y="15220"/>
                    </a:lnTo>
                    <a:lnTo>
                      <a:pt x="7642" y="15187"/>
                    </a:lnTo>
                    <a:lnTo>
                      <a:pt x="7545" y="15187"/>
                    </a:lnTo>
                    <a:lnTo>
                      <a:pt x="7512" y="15285"/>
                    </a:lnTo>
                    <a:lnTo>
                      <a:pt x="7447" y="15317"/>
                    </a:lnTo>
                    <a:cubicBezTo>
                      <a:pt x="6578" y="15634"/>
                      <a:pt x="5794" y="15800"/>
                      <a:pt x="5043" y="15800"/>
                    </a:cubicBezTo>
                    <a:cubicBezTo>
                      <a:pt x="4867" y="15800"/>
                      <a:pt x="4693" y="15791"/>
                      <a:pt x="4521" y="15773"/>
                    </a:cubicBezTo>
                    <a:lnTo>
                      <a:pt x="4293" y="15740"/>
                    </a:lnTo>
                    <a:lnTo>
                      <a:pt x="4325" y="15513"/>
                    </a:lnTo>
                    <a:cubicBezTo>
                      <a:pt x="4456" y="14960"/>
                      <a:pt x="4586" y="14374"/>
                      <a:pt x="4716" y="13789"/>
                    </a:cubicBezTo>
                    <a:lnTo>
                      <a:pt x="4813" y="13334"/>
                    </a:lnTo>
                    <a:cubicBezTo>
                      <a:pt x="5041" y="12358"/>
                      <a:pt x="5203" y="11448"/>
                      <a:pt x="5366" y="10570"/>
                    </a:cubicBezTo>
                    <a:lnTo>
                      <a:pt x="5464" y="10017"/>
                    </a:lnTo>
                    <a:lnTo>
                      <a:pt x="5561" y="9366"/>
                    </a:lnTo>
                    <a:cubicBezTo>
                      <a:pt x="6752" y="1182"/>
                      <a:pt x="6939" y="712"/>
                      <a:pt x="7200" y="712"/>
                    </a:cubicBezTo>
                    <a:close/>
                    <a:moveTo>
                      <a:pt x="6862" y="1"/>
                    </a:moveTo>
                    <a:cubicBezTo>
                      <a:pt x="6829" y="1"/>
                      <a:pt x="6797" y="33"/>
                      <a:pt x="6732" y="66"/>
                    </a:cubicBezTo>
                    <a:cubicBezTo>
                      <a:pt x="6667" y="131"/>
                      <a:pt x="6634" y="228"/>
                      <a:pt x="6602" y="326"/>
                    </a:cubicBezTo>
                    <a:cubicBezTo>
                      <a:pt x="6602" y="651"/>
                      <a:pt x="6602" y="1041"/>
                      <a:pt x="6602" y="1464"/>
                    </a:cubicBezTo>
                    <a:cubicBezTo>
                      <a:pt x="5529" y="9269"/>
                      <a:pt x="3805" y="16683"/>
                      <a:pt x="1496" y="23610"/>
                    </a:cubicBezTo>
                    <a:cubicBezTo>
                      <a:pt x="1204" y="24520"/>
                      <a:pt x="878" y="25431"/>
                      <a:pt x="553" y="26309"/>
                    </a:cubicBezTo>
                    <a:cubicBezTo>
                      <a:pt x="521" y="26407"/>
                      <a:pt x="488" y="26472"/>
                      <a:pt x="456" y="26569"/>
                    </a:cubicBezTo>
                    <a:cubicBezTo>
                      <a:pt x="228" y="27122"/>
                      <a:pt x="0" y="27740"/>
                      <a:pt x="358" y="28163"/>
                    </a:cubicBezTo>
                    <a:cubicBezTo>
                      <a:pt x="716" y="28553"/>
                      <a:pt x="1431" y="28715"/>
                      <a:pt x="2017" y="28878"/>
                    </a:cubicBezTo>
                    <a:cubicBezTo>
                      <a:pt x="2179" y="28911"/>
                      <a:pt x="2342" y="28943"/>
                      <a:pt x="2472" y="28976"/>
                    </a:cubicBezTo>
                    <a:cubicBezTo>
                      <a:pt x="3415" y="29236"/>
                      <a:pt x="4390" y="29463"/>
                      <a:pt x="5301" y="29691"/>
                    </a:cubicBezTo>
                    <a:lnTo>
                      <a:pt x="5431" y="29724"/>
                    </a:lnTo>
                    <a:cubicBezTo>
                      <a:pt x="9398" y="30667"/>
                      <a:pt x="13366" y="31610"/>
                      <a:pt x="17333" y="32520"/>
                    </a:cubicBezTo>
                    <a:lnTo>
                      <a:pt x="17789" y="32618"/>
                    </a:lnTo>
                    <a:cubicBezTo>
                      <a:pt x="19577" y="33041"/>
                      <a:pt x="21366" y="33463"/>
                      <a:pt x="23154" y="33886"/>
                    </a:cubicBezTo>
                    <a:cubicBezTo>
                      <a:pt x="23349" y="33919"/>
                      <a:pt x="23577" y="33984"/>
                      <a:pt x="23772" y="34016"/>
                    </a:cubicBezTo>
                    <a:cubicBezTo>
                      <a:pt x="24446" y="34189"/>
                      <a:pt x="25174" y="34380"/>
                      <a:pt x="25846" y="34380"/>
                    </a:cubicBezTo>
                    <a:cubicBezTo>
                      <a:pt x="26439" y="34380"/>
                      <a:pt x="26987" y="34231"/>
                      <a:pt x="27414" y="33789"/>
                    </a:cubicBezTo>
                    <a:cubicBezTo>
                      <a:pt x="27837" y="33366"/>
                      <a:pt x="28097" y="32748"/>
                      <a:pt x="28325" y="32163"/>
                    </a:cubicBezTo>
                    <a:lnTo>
                      <a:pt x="28422" y="31935"/>
                    </a:lnTo>
                    <a:cubicBezTo>
                      <a:pt x="28780" y="31089"/>
                      <a:pt x="29138" y="30114"/>
                      <a:pt x="29496" y="29041"/>
                    </a:cubicBezTo>
                    <a:cubicBezTo>
                      <a:pt x="30016" y="27480"/>
                      <a:pt x="30471" y="25919"/>
                      <a:pt x="30926" y="24390"/>
                    </a:cubicBezTo>
                    <a:lnTo>
                      <a:pt x="31154" y="23512"/>
                    </a:lnTo>
                    <a:cubicBezTo>
                      <a:pt x="32227" y="19903"/>
                      <a:pt x="33333" y="16033"/>
                      <a:pt x="34113" y="12098"/>
                    </a:cubicBezTo>
                    <a:cubicBezTo>
                      <a:pt x="34536" y="10147"/>
                      <a:pt x="34829" y="8196"/>
                      <a:pt x="35056" y="6375"/>
                    </a:cubicBezTo>
                    <a:cubicBezTo>
                      <a:pt x="35089" y="6212"/>
                      <a:pt x="35122" y="6017"/>
                      <a:pt x="35154" y="5822"/>
                    </a:cubicBezTo>
                    <a:cubicBezTo>
                      <a:pt x="35252" y="5204"/>
                      <a:pt x="35349" y="4586"/>
                      <a:pt x="35187" y="4098"/>
                    </a:cubicBezTo>
                    <a:cubicBezTo>
                      <a:pt x="35056" y="3643"/>
                      <a:pt x="34666" y="3415"/>
                      <a:pt x="33886" y="3350"/>
                    </a:cubicBezTo>
                    <a:cubicBezTo>
                      <a:pt x="32683" y="3253"/>
                      <a:pt x="31447" y="3123"/>
                      <a:pt x="30244" y="3025"/>
                    </a:cubicBezTo>
                    <a:cubicBezTo>
                      <a:pt x="26992" y="2765"/>
                      <a:pt x="23642" y="2472"/>
                      <a:pt x="20325" y="2049"/>
                    </a:cubicBezTo>
                    <a:cubicBezTo>
                      <a:pt x="18049" y="1757"/>
                      <a:pt x="15740" y="1432"/>
                      <a:pt x="13463" y="1074"/>
                    </a:cubicBezTo>
                    <a:cubicBezTo>
                      <a:pt x="12650" y="944"/>
                      <a:pt x="11837" y="814"/>
                      <a:pt x="10992" y="651"/>
                    </a:cubicBezTo>
                    <a:cubicBezTo>
                      <a:pt x="9659" y="423"/>
                      <a:pt x="8260" y="196"/>
                      <a:pt x="6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43" name="Google Shape;2643;p58"/>
              <p:cNvSpPr/>
              <p:nvPr/>
            </p:nvSpPr>
            <p:spPr>
              <a:xfrm>
                <a:off x="1645067" y="1559620"/>
                <a:ext cx="1418759" cy="917312"/>
              </a:xfrm>
              <a:custGeom>
                <a:avLst/>
                <a:gdLst/>
                <a:ahLst/>
                <a:cxnLst/>
                <a:rect l="l" t="t" r="r" b="b"/>
                <a:pathLst>
                  <a:path w="28781" h="18570" extrusionOk="0">
                    <a:moveTo>
                      <a:pt x="1659" y="261"/>
                    </a:moveTo>
                    <a:cubicBezTo>
                      <a:pt x="4683" y="944"/>
                      <a:pt x="7805" y="1367"/>
                      <a:pt x="10797" y="1757"/>
                    </a:cubicBezTo>
                    <a:lnTo>
                      <a:pt x="12098" y="1952"/>
                    </a:lnTo>
                    <a:cubicBezTo>
                      <a:pt x="15740" y="2440"/>
                      <a:pt x="19447" y="2862"/>
                      <a:pt x="23089" y="3188"/>
                    </a:cubicBezTo>
                    <a:cubicBezTo>
                      <a:pt x="23967" y="3253"/>
                      <a:pt x="24813" y="3318"/>
                      <a:pt x="25658" y="3383"/>
                    </a:cubicBezTo>
                    <a:cubicBezTo>
                      <a:pt x="26114" y="3415"/>
                      <a:pt x="26601" y="3448"/>
                      <a:pt x="27057" y="3480"/>
                    </a:cubicBezTo>
                    <a:cubicBezTo>
                      <a:pt x="27154" y="3513"/>
                      <a:pt x="27284" y="3513"/>
                      <a:pt x="27414" y="3513"/>
                    </a:cubicBezTo>
                    <a:cubicBezTo>
                      <a:pt x="27739" y="3513"/>
                      <a:pt x="28260" y="3513"/>
                      <a:pt x="28390" y="3675"/>
                    </a:cubicBezTo>
                    <a:cubicBezTo>
                      <a:pt x="28520" y="3806"/>
                      <a:pt x="28455" y="4131"/>
                      <a:pt x="28390" y="4391"/>
                    </a:cubicBezTo>
                    <a:lnTo>
                      <a:pt x="28422" y="4391"/>
                    </a:lnTo>
                    <a:cubicBezTo>
                      <a:pt x="28390" y="4488"/>
                      <a:pt x="28390" y="4586"/>
                      <a:pt x="28357" y="4684"/>
                    </a:cubicBezTo>
                    <a:cubicBezTo>
                      <a:pt x="28325" y="5139"/>
                      <a:pt x="28260" y="5594"/>
                      <a:pt x="28195" y="6049"/>
                    </a:cubicBezTo>
                    <a:cubicBezTo>
                      <a:pt x="28097" y="6927"/>
                      <a:pt x="27935" y="7870"/>
                      <a:pt x="27772" y="8911"/>
                    </a:cubicBezTo>
                    <a:cubicBezTo>
                      <a:pt x="27252" y="11708"/>
                      <a:pt x="26569" y="14700"/>
                      <a:pt x="25561" y="18342"/>
                    </a:cubicBezTo>
                    <a:lnTo>
                      <a:pt x="25431" y="18342"/>
                    </a:lnTo>
                    <a:cubicBezTo>
                      <a:pt x="25105" y="18309"/>
                      <a:pt x="24813" y="18309"/>
                      <a:pt x="24488" y="18212"/>
                    </a:cubicBezTo>
                    <a:cubicBezTo>
                      <a:pt x="24130" y="18114"/>
                      <a:pt x="23740" y="17952"/>
                      <a:pt x="23382" y="17821"/>
                    </a:cubicBezTo>
                    <a:lnTo>
                      <a:pt x="23252" y="17756"/>
                    </a:lnTo>
                    <a:cubicBezTo>
                      <a:pt x="22569" y="17496"/>
                      <a:pt x="21788" y="17204"/>
                      <a:pt x="20943" y="17171"/>
                    </a:cubicBezTo>
                    <a:lnTo>
                      <a:pt x="20683" y="17171"/>
                    </a:lnTo>
                    <a:cubicBezTo>
                      <a:pt x="20358" y="17171"/>
                      <a:pt x="20065" y="17171"/>
                      <a:pt x="19772" y="17204"/>
                    </a:cubicBezTo>
                    <a:cubicBezTo>
                      <a:pt x="19490" y="17232"/>
                      <a:pt x="19220" y="17254"/>
                      <a:pt x="18951" y="17254"/>
                    </a:cubicBezTo>
                    <a:cubicBezTo>
                      <a:pt x="18601" y="17254"/>
                      <a:pt x="18254" y="17216"/>
                      <a:pt x="17886" y="17106"/>
                    </a:cubicBezTo>
                    <a:cubicBezTo>
                      <a:pt x="17431" y="16976"/>
                      <a:pt x="17008" y="16748"/>
                      <a:pt x="16585" y="16553"/>
                    </a:cubicBezTo>
                    <a:cubicBezTo>
                      <a:pt x="16195" y="16358"/>
                      <a:pt x="15772" y="16163"/>
                      <a:pt x="15350" y="16033"/>
                    </a:cubicBezTo>
                    <a:cubicBezTo>
                      <a:pt x="14634" y="15773"/>
                      <a:pt x="13854" y="15643"/>
                      <a:pt x="13073" y="15513"/>
                    </a:cubicBezTo>
                    <a:cubicBezTo>
                      <a:pt x="11967" y="15350"/>
                      <a:pt x="10894" y="15155"/>
                      <a:pt x="9919" y="14602"/>
                    </a:cubicBezTo>
                    <a:cubicBezTo>
                      <a:pt x="9691" y="14439"/>
                      <a:pt x="9431" y="14277"/>
                      <a:pt x="9203" y="14114"/>
                    </a:cubicBezTo>
                    <a:cubicBezTo>
                      <a:pt x="8683" y="13757"/>
                      <a:pt x="8163" y="13431"/>
                      <a:pt x="7545" y="13204"/>
                    </a:cubicBezTo>
                    <a:cubicBezTo>
                      <a:pt x="7091" y="13033"/>
                      <a:pt x="6612" y="12937"/>
                      <a:pt x="6129" y="12937"/>
                    </a:cubicBezTo>
                    <a:cubicBezTo>
                      <a:pt x="6059" y="12937"/>
                      <a:pt x="5989" y="12939"/>
                      <a:pt x="5919" y="12944"/>
                    </a:cubicBezTo>
                    <a:cubicBezTo>
                      <a:pt x="6081" y="12781"/>
                      <a:pt x="6179" y="12618"/>
                      <a:pt x="6244" y="12326"/>
                    </a:cubicBezTo>
                    <a:cubicBezTo>
                      <a:pt x="6277" y="12131"/>
                      <a:pt x="6244" y="11935"/>
                      <a:pt x="6211" y="11708"/>
                    </a:cubicBezTo>
                    <a:cubicBezTo>
                      <a:pt x="6146" y="11220"/>
                      <a:pt x="6146" y="11025"/>
                      <a:pt x="6569" y="10895"/>
                    </a:cubicBezTo>
                    <a:cubicBezTo>
                      <a:pt x="6613" y="10886"/>
                      <a:pt x="6659" y="10882"/>
                      <a:pt x="6706" y="10882"/>
                    </a:cubicBezTo>
                    <a:cubicBezTo>
                      <a:pt x="6834" y="10882"/>
                      <a:pt x="6970" y="10912"/>
                      <a:pt x="7090" y="10960"/>
                    </a:cubicBezTo>
                    <a:cubicBezTo>
                      <a:pt x="7236" y="10992"/>
                      <a:pt x="7382" y="11025"/>
                      <a:pt x="7537" y="11025"/>
                    </a:cubicBezTo>
                    <a:cubicBezTo>
                      <a:pt x="7691" y="11025"/>
                      <a:pt x="7854" y="10992"/>
                      <a:pt x="8033" y="10895"/>
                    </a:cubicBezTo>
                    <a:cubicBezTo>
                      <a:pt x="8390" y="10667"/>
                      <a:pt x="8650" y="10179"/>
                      <a:pt x="8878" y="9854"/>
                    </a:cubicBezTo>
                    <a:lnTo>
                      <a:pt x="8911" y="9757"/>
                    </a:lnTo>
                    <a:cubicBezTo>
                      <a:pt x="9366" y="9041"/>
                      <a:pt x="9854" y="7936"/>
                      <a:pt x="9691" y="6635"/>
                    </a:cubicBezTo>
                    <a:cubicBezTo>
                      <a:pt x="9659" y="6212"/>
                      <a:pt x="9528" y="5952"/>
                      <a:pt x="9333" y="5789"/>
                    </a:cubicBezTo>
                    <a:cubicBezTo>
                      <a:pt x="9171" y="5675"/>
                      <a:pt x="8984" y="5635"/>
                      <a:pt x="8768" y="5635"/>
                    </a:cubicBezTo>
                    <a:cubicBezTo>
                      <a:pt x="8553" y="5635"/>
                      <a:pt x="8309" y="5675"/>
                      <a:pt x="8033" y="5724"/>
                    </a:cubicBezTo>
                    <a:lnTo>
                      <a:pt x="7642" y="5789"/>
                    </a:lnTo>
                    <a:cubicBezTo>
                      <a:pt x="6602" y="5952"/>
                      <a:pt x="5464" y="6147"/>
                      <a:pt x="4520" y="6602"/>
                    </a:cubicBezTo>
                    <a:cubicBezTo>
                      <a:pt x="4260" y="6700"/>
                      <a:pt x="3935" y="6895"/>
                      <a:pt x="3740" y="7285"/>
                    </a:cubicBezTo>
                    <a:cubicBezTo>
                      <a:pt x="3642" y="7480"/>
                      <a:pt x="3610" y="7643"/>
                      <a:pt x="3610" y="7838"/>
                    </a:cubicBezTo>
                    <a:cubicBezTo>
                      <a:pt x="3610" y="7870"/>
                      <a:pt x="3577" y="7936"/>
                      <a:pt x="3577" y="7968"/>
                    </a:cubicBezTo>
                    <a:lnTo>
                      <a:pt x="3577" y="8001"/>
                    </a:lnTo>
                    <a:cubicBezTo>
                      <a:pt x="3610" y="8131"/>
                      <a:pt x="3577" y="8228"/>
                      <a:pt x="3512" y="8261"/>
                    </a:cubicBezTo>
                    <a:cubicBezTo>
                      <a:pt x="3512" y="8276"/>
                      <a:pt x="3485" y="8298"/>
                      <a:pt x="3413" y="8298"/>
                    </a:cubicBezTo>
                    <a:cubicBezTo>
                      <a:pt x="3329" y="8298"/>
                      <a:pt x="3187" y="8268"/>
                      <a:pt x="2960" y="8163"/>
                    </a:cubicBezTo>
                    <a:cubicBezTo>
                      <a:pt x="2960" y="8033"/>
                      <a:pt x="2960" y="7903"/>
                      <a:pt x="3025" y="7773"/>
                    </a:cubicBezTo>
                    <a:cubicBezTo>
                      <a:pt x="3090" y="7610"/>
                      <a:pt x="3057" y="7448"/>
                      <a:pt x="2927" y="7318"/>
                    </a:cubicBezTo>
                    <a:cubicBezTo>
                      <a:pt x="2848" y="7239"/>
                      <a:pt x="2746" y="7196"/>
                      <a:pt x="2641" y="7196"/>
                    </a:cubicBezTo>
                    <a:cubicBezTo>
                      <a:pt x="2573" y="7196"/>
                      <a:pt x="2503" y="7214"/>
                      <a:pt x="2439" y="7253"/>
                    </a:cubicBezTo>
                    <a:cubicBezTo>
                      <a:pt x="1626" y="7643"/>
                      <a:pt x="911" y="8098"/>
                      <a:pt x="260" y="8618"/>
                    </a:cubicBezTo>
                    <a:lnTo>
                      <a:pt x="293" y="8521"/>
                    </a:lnTo>
                    <a:cubicBezTo>
                      <a:pt x="553" y="6667"/>
                      <a:pt x="1366" y="1139"/>
                      <a:pt x="1659" y="261"/>
                    </a:cubicBezTo>
                    <a:close/>
                    <a:moveTo>
                      <a:pt x="1594" y="1"/>
                    </a:moveTo>
                    <a:cubicBezTo>
                      <a:pt x="1334" y="1"/>
                      <a:pt x="260" y="7480"/>
                      <a:pt x="0" y="9139"/>
                    </a:cubicBezTo>
                    <a:cubicBezTo>
                      <a:pt x="748" y="8456"/>
                      <a:pt x="1594" y="7870"/>
                      <a:pt x="2537" y="7415"/>
                    </a:cubicBezTo>
                    <a:cubicBezTo>
                      <a:pt x="2560" y="7404"/>
                      <a:pt x="2587" y="7398"/>
                      <a:pt x="2616" y="7398"/>
                    </a:cubicBezTo>
                    <a:cubicBezTo>
                      <a:pt x="2749" y="7398"/>
                      <a:pt x="2915" y="7515"/>
                      <a:pt x="2862" y="7675"/>
                    </a:cubicBezTo>
                    <a:cubicBezTo>
                      <a:pt x="2764" y="7870"/>
                      <a:pt x="2732" y="8098"/>
                      <a:pt x="2797" y="8293"/>
                    </a:cubicBezTo>
                    <a:cubicBezTo>
                      <a:pt x="3060" y="8418"/>
                      <a:pt x="3274" y="8481"/>
                      <a:pt x="3437" y="8481"/>
                    </a:cubicBezTo>
                    <a:cubicBezTo>
                      <a:pt x="3697" y="8481"/>
                      <a:pt x="3825" y="8321"/>
                      <a:pt x="3805" y="8001"/>
                    </a:cubicBezTo>
                    <a:cubicBezTo>
                      <a:pt x="3838" y="7773"/>
                      <a:pt x="3838" y="7578"/>
                      <a:pt x="3935" y="7383"/>
                    </a:cubicBezTo>
                    <a:cubicBezTo>
                      <a:pt x="4065" y="7057"/>
                      <a:pt x="4325" y="6895"/>
                      <a:pt x="4618" y="6765"/>
                    </a:cubicBezTo>
                    <a:cubicBezTo>
                      <a:pt x="5659" y="6277"/>
                      <a:pt x="6927" y="6114"/>
                      <a:pt x="8065" y="5919"/>
                    </a:cubicBezTo>
                    <a:cubicBezTo>
                      <a:pt x="8354" y="5864"/>
                      <a:pt x="8602" y="5816"/>
                      <a:pt x="8806" y="5816"/>
                    </a:cubicBezTo>
                    <a:cubicBezTo>
                      <a:pt x="9199" y="5816"/>
                      <a:pt x="9432" y="5993"/>
                      <a:pt x="9496" y="6635"/>
                    </a:cubicBezTo>
                    <a:cubicBezTo>
                      <a:pt x="9626" y="7708"/>
                      <a:pt x="9301" y="8748"/>
                      <a:pt x="8748" y="9627"/>
                    </a:cubicBezTo>
                    <a:cubicBezTo>
                      <a:pt x="8553" y="9984"/>
                      <a:pt x="8260" y="10472"/>
                      <a:pt x="7903" y="10700"/>
                    </a:cubicBezTo>
                    <a:cubicBezTo>
                      <a:pt x="7786" y="10774"/>
                      <a:pt x="7672" y="10800"/>
                      <a:pt x="7558" y="10800"/>
                    </a:cubicBezTo>
                    <a:cubicBezTo>
                      <a:pt x="7297" y="10800"/>
                      <a:pt x="7035" y="10663"/>
                      <a:pt x="6747" y="10663"/>
                    </a:cubicBezTo>
                    <a:cubicBezTo>
                      <a:pt x="6668" y="10663"/>
                      <a:pt x="6587" y="10674"/>
                      <a:pt x="6504" y="10700"/>
                    </a:cubicBezTo>
                    <a:cubicBezTo>
                      <a:pt x="5626" y="10927"/>
                      <a:pt x="6114" y="11708"/>
                      <a:pt x="6016" y="12293"/>
                    </a:cubicBezTo>
                    <a:cubicBezTo>
                      <a:pt x="5984" y="12683"/>
                      <a:pt x="5691" y="12878"/>
                      <a:pt x="5366" y="13074"/>
                    </a:cubicBezTo>
                    <a:cubicBezTo>
                      <a:pt x="5236" y="13106"/>
                      <a:pt x="5138" y="13171"/>
                      <a:pt x="5008" y="13236"/>
                    </a:cubicBezTo>
                    <a:cubicBezTo>
                      <a:pt x="5352" y="13173"/>
                      <a:pt x="5680" y="13139"/>
                      <a:pt x="6002" y="13139"/>
                    </a:cubicBezTo>
                    <a:cubicBezTo>
                      <a:pt x="6502" y="13139"/>
                      <a:pt x="6985" y="13221"/>
                      <a:pt x="7480" y="13399"/>
                    </a:cubicBezTo>
                    <a:cubicBezTo>
                      <a:pt x="8358" y="13691"/>
                      <a:pt x="9041" y="14277"/>
                      <a:pt x="9821" y="14765"/>
                    </a:cubicBezTo>
                    <a:cubicBezTo>
                      <a:pt x="11480" y="15740"/>
                      <a:pt x="13496" y="15578"/>
                      <a:pt x="15284" y="16195"/>
                    </a:cubicBezTo>
                    <a:cubicBezTo>
                      <a:pt x="16163" y="16521"/>
                      <a:pt x="16943" y="17008"/>
                      <a:pt x="17854" y="17301"/>
                    </a:cubicBezTo>
                    <a:cubicBezTo>
                      <a:pt x="18213" y="17413"/>
                      <a:pt x="18565" y="17448"/>
                      <a:pt x="18916" y="17448"/>
                    </a:cubicBezTo>
                    <a:cubicBezTo>
                      <a:pt x="19483" y="17448"/>
                      <a:pt x="20048" y="17357"/>
                      <a:pt x="20638" y="17357"/>
                    </a:cubicBezTo>
                    <a:cubicBezTo>
                      <a:pt x="20739" y="17357"/>
                      <a:pt x="20840" y="17360"/>
                      <a:pt x="20943" y="17366"/>
                    </a:cubicBezTo>
                    <a:cubicBezTo>
                      <a:pt x="21723" y="17399"/>
                      <a:pt x="22439" y="17659"/>
                      <a:pt x="23187" y="17952"/>
                    </a:cubicBezTo>
                    <a:cubicBezTo>
                      <a:pt x="23609" y="18114"/>
                      <a:pt x="24000" y="18277"/>
                      <a:pt x="24455" y="18407"/>
                    </a:cubicBezTo>
                    <a:cubicBezTo>
                      <a:pt x="24878" y="18504"/>
                      <a:pt x="25301" y="18537"/>
                      <a:pt x="25723" y="18569"/>
                    </a:cubicBezTo>
                    <a:cubicBezTo>
                      <a:pt x="26601" y="15382"/>
                      <a:pt x="27382" y="12163"/>
                      <a:pt x="27967" y="8911"/>
                    </a:cubicBezTo>
                    <a:cubicBezTo>
                      <a:pt x="28130" y="7968"/>
                      <a:pt x="28292" y="7025"/>
                      <a:pt x="28422" y="6049"/>
                    </a:cubicBezTo>
                    <a:cubicBezTo>
                      <a:pt x="28487" y="5594"/>
                      <a:pt x="28520" y="5139"/>
                      <a:pt x="28585" y="4684"/>
                    </a:cubicBezTo>
                    <a:cubicBezTo>
                      <a:pt x="28618" y="4326"/>
                      <a:pt x="28780" y="3806"/>
                      <a:pt x="28585" y="3513"/>
                    </a:cubicBezTo>
                    <a:cubicBezTo>
                      <a:pt x="28357" y="3188"/>
                      <a:pt x="27512" y="3285"/>
                      <a:pt x="27089" y="3253"/>
                    </a:cubicBezTo>
                    <a:lnTo>
                      <a:pt x="27089" y="3285"/>
                    </a:lnTo>
                    <a:cubicBezTo>
                      <a:pt x="26634" y="3253"/>
                      <a:pt x="26146" y="3220"/>
                      <a:pt x="25658" y="3188"/>
                    </a:cubicBezTo>
                    <a:cubicBezTo>
                      <a:pt x="24813" y="3123"/>
                      <a:pt x="23967" y="3058"/>
                      <a:pt x="23122" y="2960"/>
                    </a:cubicBezTo>
                    <a:cubicBezTo>
                      <a:pt x="19447" y="2635"/>
                      <a:pt x="15805" y="2245"/>
                      <a:pt x="12130" y="1724"/>
                    </a:cubicBezTo>
                    <a:cubicBezTo>
                      <a:pt x="8618" y="1236"/>
                      <a:pt x="5041" y="814"/>
                      <a:pt x="15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44" name="Google Shape;2644;p58"/>
              <p:cNvSpPr/>
              <p:nvPr/>
            </p:nvSpPr>
            <p:spPr>
              <a:xfrm>
                <a:off x="1588969" y="1867515"/>
                <a:ext cx="508182" cy="417755"/>
              </a:xfrm>
              <a:custGeom>
                <a:avLst/>
                <a:gdLst/>
                <a:ahLst/>
                <a:cxnLst/>
                <a:rect l="l" t="t" r="r" b="b"/>
                <a:pathLst>
                  <a:path w="10309" h="8457" extrusionOk="0">
                    <a:moveTo>
                      <a:pt x="9739" y="201"/>
                    </a:moveTo>
                    <a:cubicBezTo>
                      <a:pt x="9872" y="201"/>
                      <a:pt x="9974" y="221"/>
                      <a:pt x="10016" y="272"/>
                    </a:cubicBezTo>
                    <a:cubicBezTo>
                      <a:pt x="10049" y="304"/>
                      <a:pt x="10114" y="467"/>
                      <a:pt x="10016" y="1215"/>
                    </a:cubicBezTo>
                    <a:cubicBezTo>
                      <a:pt x="9984" y="1507"/>
                      <a:pt x="9919" y="1800"/>
                      <a:pt x="9821" y="2125"/>
                    </a:cubicBezTo>
                    <a:cubicBezTo>
                      <a:pt x="9528" y="2938"/>
                      <a:pt x="9171" y="3524"/>
                      <a:pt x="8878" y="3719"/>
                    </a:cubicBezTo>
                    <a:lnTo>
                      <a:pt x="8845" y="3719"/>
                    </a:lnTo>
                    <a:cubicBezTo>
                      <a:pt x="8756" y="3791"/>
                      <a:pt x="8656" y="3813"/>
                      <a:pt x="8540" y="3813"/>
                    </a:cubicBezTo>
                    <a:cubicBezTo>
                      <a:pt x="8447" y="3813"/>
                      <a:pt x="8344" y="3798"/>
                      <a:pt x="8228" y="3784"/>
                    </a:cubicBezTo>
                    <a:cubicBezTo>
                      <a:pt x="8096" y="3765"/>
                      <a:pt x="7965" y="3746"/>
                      <a:pt x="7840" y="3746"/>
                    </a:cubicBezTo>
                    <a:cubicBezTo>
                      <a:pt x="7748" y="3746"/>
                      <a:pt x="7660" y="3756"/>
                      <a:pt x="7577" y="3784"/>
                    </a:cubicBezTo>
                    <a:cubicBezTo>
                      <a:pt x="7480" y="3784"/>
                      <a:pt x="7415" y="3816"/>
                      <a:pt x="7317" y="3849"/>
                    </a:cubicBezTo>
                    <a:cubicBezTo>
                      <a:pt x="7349" y="3784"/>
                      <a:pt x="7349" y="3719"/>
                      <a:pt x="7317" y="3686"/>
                    </a:cubicBezTo>
                    <a:cubicBezTo>
                      <a:pt x="7263" y="3578"/>
                      <a:pt x="7187" y="3515"/>
                      <a:pt x="7088" y="3515"/>
                    </a:cubicBezTo>
                    <a:cubicBezTo>
                      <a:pt x="7068" y="3515"/>
                      <a:pt x="7047" y="3518"/>
                      <a:pt x="7024" y="3524"/>
                    </a:cubicBezTo>
                    <a:cubicBezTo>
                      <a:pt x="6634" y="3621"/>
                      <a:pt x="6244" y="3719"/>
                      <a:pt x="5886" y="3816"/>
                    </a:cubicBezTo>
                    <a:cubicBezTo>
                      <a:pt x="5821" y="3849"/>
                      <a:pt x="5789" y="3849"/>
                      <a:pt x="5756" y="3849"/>
                    </a:cubicBezTo>
                    <a:cubicBezTo>
                      <a:pt x="5984" y="3686"/>
                      <a:pt x="6179" y="3524"/>
                      <a:pt x="6406" y="3328"/>
                    </a:cubicBezTo>
                    <a:cubicBezTo>
                      <a:pt x="6504" y="3328"/>
                      <a:pt x="6634" y="3296"/>
                      <a:pt x="6764" y="3296"/>
                    </a:cubicBezTo>
                    <a:cubicBezTo>
                      <a:pt x="7349" y="3198"/>
                      <a:pt x="8032" y="3133"/>
                      <a:pt x="8553" y="2808"/>
                    </a:cubicBezTo>
                    <a:cubicBezTo>
                      <a:pt x="8650" y="2711"/>
                      <a:pt x="8715" y="2581"/>
                      <a:pt x="8683" y="2483"/>
                    </a:cubicBezTo>
                    <a:cubicBezTo>
                      <a:pt x="8650" y="2353"/>
                      <a:pt x="8520" y="2255"/>
                      <a:pt x="8390" y="2255"/>
                    </a:cubicBezTo>
                    <a:cubicBezTo>
                      <a:pt x="8130" y="2255"/>
                      <a:pt x="7870" y="2288"/>
                      <a:pt x="7577" y="2353"/>
                    </a:cubicBezTo>
                    <a:cubicBezTo>
                      <a:pt x="8000" y="1995"/>
                      <a:pt x="8423" y="1637"/>
                      <a:pt x="8813" y="1312"/>
                    </a:cubicBezTo>
                    <a:cubicBezTo>
                      <a:pt x="8943" y="1215"/>
                      <a:pt x="8975" y="1020"/>
                      <a:pt x="8878" y="890"/>
                    </a:cubicBezTo>
                    <a:cubicBezTo>
                      <a:pt x="8805" y="816"/>
                      <a:pt x="8711" y="774"/>
                      <a:pt x="8620" y="774"/>
                    </a:cubicBezTo>
                    <a:cubicBezTo>
                      <a:pt x="8549" y="774"/>
                      <a:pt x="8480" y="800"/>
                      <a:pt x="8423" y="857"/>
                    </a:cubicBezTo>
                    <a:lnTo>
                      <a:pt x="7154" y="1865"/>
                    </a:lnTo>
                    <a:cubicBezTo>
                      <a:pt x="7187" y="1637"/>
                      <a:pt x="7219" y="1410"/>
                      <a:pt x="7252" y="1182"/>
                    </a:cubicBezTo>
                    <a:cubicBezTo>
                      <a:pt x="7252" y="1052"/>
                      <a:pt x="7154" y="922"/>
                      <a:pt x="6992" y="890"/>
                    </a:cubicBezTo>
                    <a:cubicBezTo>
                      <a:pt x="6971" y="885"/>
                      <a:pt x="6950" y="883"/>
                      <a:pt x="6931" y="883"/>
                    </a:cubicBezTo>
                    <a:cubicBezTo>
                      <a:pt x="6797" y="883"/>
                      <a:pt x="6695" y="976"/>
                      <a:pt x="6667" y="1117"/>
                    </a:cubicBezTo>
                    <a:cubicBezTo>
                      <a:pt x="6634" y="1410"/>
                      <a:pt x="6537" y="1703"/>
                      <a:pt x="6406" y="2028"/>
                    </a:cubicBezTo>
                    <a:cubicBezTo>
                      <a:pt x="6374" y="2125"/>
                      <a:pt x="6309" y="2190"/>
                      <a:pt x="6276" y="2255"/>
                    </a:cubicBezTo>
                    <a:cubicBezTo>
                      <a:pt x="6211" y="2385"/>
                      <a:pt x="6146" y="2515"/>
                      <a:pt x="6114" y="2678"/>
                    </a:cubicBezTo>
                    <a:cubicBezTo>
                      <a:pt x="5561" y="3101"/>
                      <a:pt x="4845" y="3621"/>
                      <a:pt x="4163" y="4141"/>
                    </a:cubicBezTo>
                    <a:cubicBezTo>
                      <a:pt x="3902" y="4304"/>
                      <a:pt x="3675" y="4467"/>
                      <a:pt x="3447" y="4629"/>
                    </a:cubicBezTo>
                    <a:cubicBezTo>
                      <a:pt x="3642" y="4174"/>
                      <a:pt x="3772" y="3686"/>
                      <a:pt x="3772" y="3231"/>
                    </a:cubicBezTo>
                    <a:cubicBezTo>
                      <a:pt x="3740" y="3101"/>
                      <a:pt x="3675" y="3003"/>
                      <a:pt x="3545" y="2971"/>
                    </a:cubicBezTo>
                    <a:cubicBezTo>
                      <a:pt x="3520" y="2963"/>
                      <a:pt x="3494" y="2959"/>
                      <a:pt x="3467" y="2959"/>
                    </a:cubicBezTo>
                    <a:cubicBezTo>
                      <a:pt x="3386" y="2959"/>
                      <a:pt x="3301" y="2995"/>
                      <a:pt x="3252" y="3068"/>
                    </a:cubicBezTo>
                    <a:cubicBezTo>
                      <a:pt x="2927" y="3524"/>
                      <a:pt x="2797" y="4109"/>
                      <a:pt x="2667" y="4662"/>
                    </a:cubicBezTo>
                    <a:cubicBezTo>
                      <a:pt x="2634" y="4824"/>
                      <a:pt x="2602" y="5019"/>
                      <a:pt x="2537" y="5182"/>
                    </a:cubicBezTo>
                    <a:cubicBezTo>
                      <a:pt x="2472" y="5215"/>
                      <a:pt x="2407" y="5280"/>
                      <a:pt x="2341" y="5312"/>
                    </a:cubicBezTo>
                    <a:cubicBezTo>
                      <a:pt x="2146" y="5410"/>
                      <a:pt x="1951" y="5507"/>
                      <a:pt x="1756" y="5572"/>
                    </a:cubicBezTo>
                    <a:cubicBezTo>
                      <a:pt x="1919" y="5117"/>
                      <a:pt x="2114" y="4694"/>
                      <a:pt x="2276" y="4272"/>
                    </a:cubicBezTo>
                    <a:cubicBezTo>
                      <a:pt x="2407" y="3979"/>
                      <a:pt x="2569" y="3654"/>
                      <a:pt x="2667" y="3328"/>
                    </a:cubicBezTo>
                    <a:cubicBezTo>
                      <a:pt x="2732" y="3198"/>
                      <a:pt x="2667" y="3068"/>
                      <a:pt x="2569" y="3003"/>
                    </a:cubicBezTo>
                    <a:cubicBezTo>
                      <a:pt x="2511" y="2974"/>
                      <a:pt x="2452" y="2958"/>
                      <a:pt x="2397" y="2958"/>
                    </a:cubicBezTo>
                    <a:cubicBezTo>
                      <a:pt x="2329" y="2958"/>
                      <a:pt x="2265" y="2982"/>
                      <a:pt x="2211" y="3036"/>
                    </a:cubicBezTo>
                    <a:cubicBezTo>
                      <a:pt x="1594" y="3751"/>
                      <a:pt x="1203" y="4629"/>
                      <a:pt x="911" y="5865"/>
                    </a:cubicBezTo>
                    <a:cubicBezTo>
                      <a:pt x="878" y="5898"/>
                      <a:pt x="813" y="5898"/>
                      <a:pt x="781" y="5930"/>
                    </a:cubicBezTo>
                    <a:cubicBezTo>
                      <a:pt x="943" y="5117"/>
                      <a:pt x="1106" y="4337"/>
                      <a:pt x="1236" y="3589"/>
                    </a:cubicBezTo>
                    <a:cubicBezTo>
                      <a:pt x="1984" y="3003"/>
                      <a:pt x="2634" y="2548"/>
                      <a:pt x="3285" y="2158"/>
                    </a:cubicBezTo>
                    <a:cubicBezTo>
                      <a:pt x="3382" y="2581"/>
                      <a:pt x="3642" y="2906"/>
                      <a:pt x="4065" y="3036"/>
                    </a:cubicBezTo>
                    <a:cubicBezTo>
                      <a:pt x="4193" y="3078"/>
                      <a:pt x="4321" y="3102"/>
                      <a:pt x="4446" y="3102"/>
                    </a:cubicBezTo>
                    <a:cubicBezTo>
                      <a:pt x="4607" y="3102"/>
                      <a:pt x="4764" y="3062"/>
                      <a:pt x="4911" y="2971"/>
                    </a:cubicBezTo>
                    <a:cubicBezTo>
                      <a:pt x="5171" y="2841"/>
                      <a:pt x="5366" y="2548"/>
                      <a:pt x="5463" y="2190"/>
                    </a:cubicBezTo>
                    <a:cubicBezTo>
                      <a:pt x="5496" y="2060"/>
                      <a:pt x="5496" y="1930"/>
                      <a:pt x="5528" y="1800"/>
                    </a:cubicBezTo>
                    <a:cubicBezTo>
                      <a:pt x="5528" y="1507"/>
                      <a:pt x="5561" y="1312"/>
                      <a:pt x="5821" y="1150"/>
                    </a:cubicBezTo>
                    <a:cubicBezTo>
                      <a:pt x="5951" y="1052"/>
                      <a:pt x="6114" y="987"/>
                      <a:pt x="6309" y="955"/>
                    </a:cubicBezTo>
                    <a:lnTo>
                      <a:pt x="6374" y="922"/>
                    </a:lnTo>
                    <a:cubicBezTo>
                      <a:pt x="6992" y="727"/>
                      <a:pt x="7642" y="597"/>
                      <a:pt x="8195" y="499"/>
                    </a:cubicBezTo>
                    <a:cubicBezTo>
                      <a:pt x="8260" y="467"/>
                      <a:pt x="8358" y="467"/>
                      <a:pt x="8488" y="434"/>
                    </a:cubicBezTo>
                    <a:cubicBezTo>
                      <a:pt x="8728" y="362"/>
                      <a:pt x="9360" y="201"/>
                      <a:pt x="9739" y="201"/>
                    </a:cubicBezTo>
                    <a:close/>
                    <a:moveTo>
                      <a:pt x="390" y="6711"/>
                    </a:moveTo>
                    <a:cubicBezTo>
                      <a:pt x="388" y="6719"/>
                      <a:pt x="386" y="6728"/>
                      <a:pt x="385" y="6737"/>
                    </a:cubicBezTo>
                    <a:lnTo>
                      <a:pt x="385" y="6737"/>
                    </a:lnTo>
                    <a:cubicBezTo>
                      <a:pt x="394" y="6725"/>
                      <a:pt x="406" y="6716"/>
                      <a:pt x="423" y="6711"/>
                    </a:cubicBezTo>
                    <a:close/>
                    <a:moveTo>
                      <a:pt x="385" y="6737"/>
                    </a:moveTo>
                    <a:cubicBezTo>
                      <a:pt x="368" y="6757"/>
                      <a:pt x="363" y="6784"/>
                      <a:pt x="368" y="6811"/>
                    </a:cubicBezTo>
                    <a:lnTo>
                      <a:pt x="368" y="6811"/>
                    </a:lnTo>
                    <a:cubicBezTo>
                      <a:pt x="373" y="6786"/>
                      <a:pt x="379" y="6761"/>
                      <a:pt x="385" y="6737"/>
                    </a:cubicBezTo>
                    <a:close/>
                    <a:moveTo>
                      <a:pt x="6732" y="4272"/>
                    </a:moveTo>
                    <a:lnTo>
                      <a:pt x="6732" y="4272"/>
                    </a:lnTo>
                    <a:cubicBezTo>
                      <a:pt x="6471" y="4532"/>
                      <a:pt x="6341" y="4922"/>
                      <a:pt x="6374" y="5312"/>
                    </a:cubicBezTo>
                    <a:cubicBezTo>
                      <a:pt x="6374" y="5442"/>
                      <a:pt x="6406" y="5540"/>
                      <a:pt x="6439" y="5637"/>
                    </a:cubicBezTo>
                    <a:cubicBezTo>
                      <a:pt x="6471" y="5865"/>
                      <a:pt x="6504" y="5963"/>
                      <a:pt x="6276" y="6158"/>
                    </a:cubicBezTo>
                    <a:cubicBezTo>
                      <a:pt x="6179" y="6255"/>
                      <a:pt x="5951" y="6353"/>
                      <a:pt x="5789" y="6418"/>
                    </a:cubicBezTo>
                    <a:cubicBezTo>
                      <a:pt x="5691" y="6450"/>
                      <a:pt x="5593" y="6515"/>
                      <a:pt x="5496" y="6548"/>
                    </a:cubicBezTo>
                    <a:lnTo>
                      <a:pt x="5073" y="6743"/>
                    </a:lnTo>
                    <a:cubicBezTo>
                      <a:pt x="4650" y="6971"/>
                      <a:pt x="4195" y="7166"/>
                      <a:pt x="3772" y="7393"/>
                    </a:cubicBezTo>
                    <a:cubicBezTo>
                      <a:pt x="3545" y="7491"/>
                      <a:pt x="3317" y="7589"/>
                      <a:pt x="3122" y="7654"/>
                    </a:cubicBezTo>
                    <a:lnTo>
                      <a:pt x="3024" y="7654"/>
                    </a:lnTo>
                    <a:cubicBezTo>
                      <a:pt x="2894" y="7654"/>
                      <a:pt x="2764" y="7719"/>
                      <a:pt x="2699" y="7816"/>
                    </a:cubicBezTo>
                    <a:cubicBezTo>
                      <a:pt x="1895" y="8114"/>
                      <a:pt x="1145" y="8276"/>
                      <a:pt x="450" y="8276"/>
                    </a:cubicBezTo>
                    <a:cubicBezTo>
                      <a:pt x="386" y="8276"/>
                      <a:pt x="323" y="8274"/>
                      <a:pt x="260" y="8271"/>
                    </a:cubicBezTo>
                    <a:cubicBezTo>
                      <a:pt x="358" y="7881"/>
                      <a:pt x="423" y="7491"/>
                      <a:pt x="520" y="7133"/>
                    </a:cubicBezTo>
                    <a:cubicBezTo>
                      <a:pt x="748" y="7133"/>
                      <a:pt x="976" y="7296"/>
                      <a:pt x="1236" y="7426"/>
                    </a:cubicBezTo>
                    <a:cubicBezTo>
                      <a:pt x="1500" y="7585"/>
                      <a:pt x="1808" y="7786"/>
                      <a:pt x="2175" y="7786"/>
                    </a:cubicBezTo>
                    <a:cubicBezTo>
                      <a:pt x="2260" y="7786"/>
                      <a:pt x="2348" y="7775"/>
                      <a:pt x="2439" y="7751"/>
                    </a:cubicBezTo>
                    <a:cubicBezTo>
                      <a:pt x="2537" y="7719"/>
                      <a:pt x="2634" y="7621"/>
                      <a:pt x="2634" y="7524"/>
                    </a:cubicBezTo>
                    <a:cubicBezTo>
                      <a:pt x="2634" y="7393"/>
                      <a:pt x="2602" y="7296"/>
                      <a:pt x="2472" y="7263"/>
                    </a:cubicBezTo>
                    <a:cubicBezTo>
                      <a:pt x="2309" y="7166"/>
                      <a:pt x="2146" y="7068"/>
                      <a:pt x="1951" y="6971"/>
                    </a:cubicBezTo>
                    <a:cubicBezTo>
                      <a:pt x="1756" y="6873"/>
                      <a:pt x="1594" y="6776"/>
                      <a:pt x="1398" y="6711"/>
                    </a:cubicBezTo>
                    <a:cubicBezTo>
                      <a:pt x="1431" y="6678"/>
                      <a:pt x="1496" y="6678"/>
                      <a:pt x="1528" y="6645"/>
                    </a:cubicBezTo>
                    <a:cubicBezTo>
                      <a:pt x="2108" y="6925"/>
                      <a:pt x="2651" y="7058"/>
                      <a:pt x="3172" y="7058"/>
                    </a:cubicBezTo>
                    <a:cubicBezTo>
                      <a:pt x="3499" y="7058"/>
                      <a:pt x="3817" y="7006"/>
                      <a:pt x="4130" y="6906"/>
                    </a:cubicBezTo>
                    <a:cubicBezTo>
                      <a:pt x="4260" y="6873"/>
                      <a:pt x="4358" y="6743"/>
                      <a:pt x="4325" y="6580"/>
                    </a:cubicBezTo>
                    <a:cubicBezTo>
                      <a:pt x="4293" y="6450"/>
                      <a:pt x="4195" y="6385"/>
                      <a:pt x="4065" y="6385"/>
                    </a:cubicBezTo>
                    <a:cubicBezTo>
                      <a:pt x="3545" y="6385"/>
                      <a:pt x="2992" y="6385"/>
                      <a:pt x="2439" y="6255"/>
                    </a:cubicBezTo>
                    <a:cubicBezTo>
                      <a:pt x="2667" y="6125"/>
                      <a:pt x="2927" y="5963"/>
                      <a:pt x="3187" y="5800"/>
                    </a:cubicBezTo>
                    <a:cubicBezTo>
                      <a:pt x="3317" y="5800"/>
                      <a:pt x="3480" y="5832"/>
                      <a:pt x="3642" y="5832"/>
                    </a:cubicBezTo>
                    <a:cubicBezTo>
                      <a:pt x="3835" y="5841"/>
                      <a:pt x="4035" y="5849"/>
                      <a:pt x="4236" y="5849"/>
                    </a:cubicBezTo>
                    <a:cubicBezTo>
                      <a:pt x="4812" y="5849"/>
                      <a:pt x="5395" y="5780"/>
                      <a:pt x="5854" y="5442"/>
                    </a:cubicBezTo>
                    <a:cubicBezTo>
                      <a:pt x="5951" y="5377"/>
                      <a:pt x="5984" y="5247"/>
                      <a:pt x="5951" y="5117"/>
                    </a:cubicBezTo>
                    <a:cubicBezTo>
                      <a:pt x="5886" y="5019"/>
                      <a:pt x="5756" y="4954"/>
                      <a:pt x="5626" y="4954"/>
                    </a:cubicBezTo>
                    <a:cubicBezTo>
                      <a:pt x="5171" y="5052"/>
                      <a:pt x="4715" y="5085"/>
                      <a:pt x="4228" y="5085"/>
                    </a:cubicBezTo>
                    <a:cubicBezTo>
                      <a:pt x="4358" y="4987"/>
                      <a:pt x="4455" y="4889"/>
                      <a:pt x="4585" y="4824"/>
                    </a:cubicBezTo>
                    <a:lnTo>
                      <a:pt x="4618" y="4792"/>
                    </a:lnTo>
                    <a:cubicBezTo>
                      <a:pt x="5268" y="4694"/>
                      <a:pt x="6016" y="4564"/>
                      <a:pt x="6732" y="4272"/>
                    </a:cubicBezTo>
                    <a:close/>
                    <a:moveTo>
                      <a:pt x="9694" y="0"/>
                    </a:moveTo>
                    <a:cubicBezTo>
                      <a:pt x="9164" y="0"/>
                      <a:pt x="8408" y="235"/>
                      <a:pt x="8130" y="304"/>
                    </a:cubicBezTo>
                    <a:cubicBezTo>
                      <a:pt x="7512" y="402"/>
                      <a:pt x="6894" y="532"/>
                      <a:pt x="6309" y="727"/>
                    </a:cubicBezTo>
                    <a:cubicBezTo>
                      <a:pt x="6114" y="792"/>
                      <a:pt x="5854" y="824"/>
                      <a:pt x="5691" y="955"/>
                    </a:cubicBezTo>
                    <a:cubicBezTo>
                      <a:pt x="5203" y="1312"/>
                      <a:pt x="5366" y="1703"/>
                      <a:pt x="5268" y="2158"/>
                    </a:cubicBezTo>
                    <a:cubicBezTo>
                      <a:pt x="5163" y="2580"/>
                      <a:pt x="4843" y="2895"/>
                      <a:pt x="4414" y="2895"/>
                    </a:cubicBezTo>
                    <a:cubicBezTo>
                      <a:pt x="4314" y="2895"/>
                      <a:pt x="4208" y="2878"/>
                      <a:pt x="4098" y="2841"/>
                    </a:cubicBezTo>
                    <a:cubicBezTo>
                      <a:pt x="3642" y="2678"/>
                      <a:pt x="3447" y="2255"/>
                      <a:pt x="3480" y="1800"/>
                    </a:cubicBezTo>
                    <a:lnTo>
                      <a:pt x="3480" y="1800"/>
                    </a:lnTo>
                    <a:cubicBezTo>
                      <a:pt x="2602" y="2288"/>
                      <a:pt x="1821" y="2873"/>
                      <a:pt x="1041" y="3491"/>
                    </a:cubicBezTo>
                    <a:cubicBezTo>
                      <a:pt x="878" y="4402"/>
                      <a:pt x="683" y="5312"/>
                      <a:pt x="488" y="6223"/>
                    </a:cubicBezTo>
                    <a:cubicBezTo>
                      <a:pt x="683" y="6158"/>
                      <a:pt x="911" y="6093"/>
                      <a:pt x="1106" y="6028"/>
                    </a:cubicBezTo>
                    <a:cubicBezTo>
                      <a:pt x="1301" y="4987"/>
                      <a:pt x="1659" y="3979"/>
                      <a:pt x="2374" y="3166"/>
                    </a:cubicBezTo>
                    <a:cubicBezTo>
                      <a:pt x="2382" y="3158"/>
                      <a:pt x="2394" y="3154"/>
                      <a:pt x="2408" y="3154"/>
                    </a:cubicBezTo>
                    <a:cubicBezTo>
                      <a:pt x="2449" y="3154"/>
                      <a:pt x="2504" y="3190"/>
                      <a:pt x="2504" y="3263"/>
                    </a:cubicBezTo>
                    <a:cubicBezTo>
                      <a:pt x="2146" y="4141"/>
                      <a:pt x="1724" y="4987"/>
                      <a:pt x="1431" y="5898"/>
                    </a:cubicBezTo>
                    <a:cubicBezTo>
                      <a:pt x="1789" y="5800"/>
                      <a:pt x="2114" y="5670"/>
                      <a:pt x="2407" y="5475"/>
                    </a:cubicBezTo>
                    <a:cubicBezTo>
                      <a:pt x="2537" y="5442"/>
                      <a:pt x="2634" y="5377"/>
                      <a:pt x="2732" y="5312"/>
                    </a:cubicBezTo>
                    <a:cubicBezTo>
                      <a:pt x="2927" y="4629"/>
                      <a:pt x="2992" y="3784"/>
                      <a:pt x="3415" y="3198"/>
                    </a:cubicBezTo>
                    <a:cubicBezTo>
                      <a:pt x="3427" y="3174"/>
                      <a:pt x="3449" y="3163"/>
                      <a:pt x="3471" y="3163"/>
                    </a:cubicBezTo>
                    <a:cubicBezTo>
                      <a:pt x="3507" y="3163"/>
                      <a:pt x="3545" y="3191"/>
                      <a:pt x="3545" y="3231"/>
                    </a:cubicBezTo>
                    <a:cubicBezTo>
                      <a:pt x="3610" y="3881"/>
                      <a:pt x="3285" y="4532"/>
                      <a:pt x="3024" y="5150"/>
                    </a:cubicBezTo>
                    <a:cubicBezTo>
                      <a:pt x="3447" y="4889"/>
                      <a:pt x="3870" y="4597"/>
                      <a:pt x="4260" y="4304"/>
                    </a:cubicBezTo>
                    <a:cubicBezTo>
                      <a:pt x="4943" y="3816"/>
                      <a:pt x="5626" y="3296"/>
                      <a:pt x="6276" y="2808"/>
                    </a:cubicBezTo>
                    <a:cubicBezTo>
                      <a:pt x="6341" y="2548"/>
                      <a:pt x="6504" y="2320"/>
                      <a:pt x="6569" y="2125"/>
                    </a:cubicBezTo>
                    <a:cubicBezTo>
                      <a:pt x="6699" y="1800"/>
                      <a:pt x="6829" y="1475"/>
                      <a:pt x="6862" y="1150"/>
                    </a:cubicBezTo>
                    <a:cubicBezTo>
                      <a:pt x="6876" y="1106"/>
                      <a:pt x="6918" y="1088"/>
                      <a:pt x="6955" y="1088"/>
                    </a:cubicBezTo>
                    <a:cubicBezTo>
                      <a:pt x="7001" y="1088"/>
                      <a:pt x="7042" y="1114"/>
                      <a:pt x="7024" y="1150"/>
                    </a:cubicBezTo>
                    <a:cubicBezTo>
                      <a:pt x="6992" y="1540"/>
                      <a:pt x="6959" y="1898"/>
                      <a:pt x="6829" y="2255"/>
                    </a:cubicBezTo>
                    <a:cubicBezTo>
                      <a:pt x="6829" y="2288"/>
                      <a:pt x="6797" y="2353"/>
                      <a:pt x="6797" y="2385"/>
                    </a:cubicBezTo>
                    <a:cubicBezTo>
                      <a:pt x="7382" y="1930"/>
                      <a:pt x="7967" y="1475"/>
                      <a:pt x="8553" y="1020"/>
                    </a:cubicBezTo>
                    <a:cubicBezTo>
                      <a:pt x="8574" y="998"/>
                      <a:pt x="8597" y="989"/>
                      <a:pt x="8619" y="989"/>
                    </a:cubicBezTo>
                    <a:cubicBezTo>
                      <a:pt x="8697" y="989"/>
                      <a:pt x="8759" y="1099"/>
                      <a:pt x="8683" y="1150"/>
                    </a:cubicBezTo>
                    <a:cubicBezTo>
                      <a:pt x="8032" y="1703"/>
                      <a:pt x="7382" y="2255"/>
                      <a:pt x="6732" y="2776"/>
                    </a:cubicBezTo>
                    <a:cubicBezTo>
                      <a:pt x="7243" y="2625"/>
                      <a:pt x="7783" y="2447"/>
                      <a:pt x="8273" y="2447"/>
                    </a:cubicBezTo>
                    <a:cubicBezTo>
                      <a:pt x="8312" y="2447"/>
                      <a:pt x="8351" y="2448"/>
                      <a:pt x="8390" y="2450"/>
                    </a:cubicBezTo>
                    <a:cubicBezTo>
                      <a:pt x="8488" y="2450"/>
                      <a:pt x="8520" y="2581"/>
                      <a:pt x="8423" y="2613"/>
                    </a:cubicBezTo>
                    <a:cubicBezTo>
                      <a:pt x="7870" y="3003"/>
                      <a:pt x="6992" y="3036"/>
                      <a:pt x="6309" y="3133"/>
                    </a:cubicBezTo>
                    <a:cubicBezTo>
                      <a:pt x="5854" y="3524"/>
                      <a:pt x="5366" y="3914"/>
                      <a:pt x="4878" y="4304"/>
                    </a:cubicBezTo>
                    <a:cubicBezTo>
                      <a:pt x="5626" y="4109"/>
                      <a:pt x="6341" y="3881"/>
                      <a:pt x="7057" y="3719"/>
                    </a:cubicBezTo>
                    <a:cubicBezTo>
                      <a:pt x="7066" y="3714"/>
                      <a:pt x="7074" y="3712"/>
                      <a:pt x="7082" y="3712"/>
                    </a:cubicBezTo>
                    <a:cubicBezTo>
                      <a:pt x="7130" y="3712"/>
                      <a:pt x="7150" y="3788"/>
                      <a:pt x="7122" y="3816"/>
                    </a:cubicBezTo>
                    <a:cubicBezTo>
                      <a:pt x="7024" y="3881"/>
                      <a:pt x="6927" y="3914"/>
                      <a:pt x="6829" y="3979"/>
                    </a:cubicBezTo>
                    <a:cubicBezTo>
                      <a:pt x="6114" y="4337"/>
                      <a:pt x="5333" y="4467"/>
                      <a:pt x="4553" y="4564"/>
                    </a:cubicBezTo>
                    <a:cubicBezTo>
                      <a:pt x="4520" y="4597"/>
                      <a:pt x="4488" y="4629"/>
                      <a:pt x="4455" y="4629"/>
                    </a:cubicBezTo>
                    <a:cubicBezTo>
                      <a:pt x="4195" y="4824"/>
                      <a:pt x="3902" y="5052"/>
                      <a:pt x="3577" y="5280"/>
                    </a:cubicBezTo>
                    <a:cubicBezTo>
                      <a:pt x="4293" y="5280"/>
                      <a:pt x="5008" y="5280"/>
                      <a:pt x="5691" y="5150"/>
                    </a:cubicBezTo>
                    <a:cubicBezTo>
                      <a:pt x="5756" y="5150"/>
                      <a:pt x="5789" y="5215"/>
                      <a:pt x="5724" y="5280"/>
                    </a:cubicBezTo>
                    <a:cubicBezTo>
                      <a:pt x="5314" y="5572"/>
                      <a:pt x="4764" y="5631"/>
                      <a:pt x="4206" y="5631"/>
                    </a:cubicBezTo>
                    <a:cubicBezTo>
                      <a:pt x="3835" y="5631"/>
                      <a:pt x="3460" y="5605"/>
                      <a:pt x="3122" y="5605"/>
                    </a:cubicBezTo>
                    <a:cubicBezTo>
                      <a:pt x="2732" y="5865"/>
                      <a:pt x="2309" y="6093"/>
                      <a:pt x="1886" y="6288"/>
                    </a:cubicBezTo>
                    <a:cubicBezTo>
                      <a:pt x="2569" y="6548"/>
                      <a:pt x="3317" y="6580"/>
                      <a:pt x="4065" y="6580"/>
                    </a:cubicBezTo>
                    <a:cubicBezTo>
                      <a:pt x="4130" y="6580"/>
                      <a:pt x="4163" y="6678"/>
                      <a:pt x="4065" y="6711"/>
                    </a:cubicBezTo>
                    <a:cubicBezTo>
                      <a:pt x="3771" y="6812"/>
                      <a:pt x="3474" y="6859"/>
                      <a:pt x="3176" y="6859"/>
                    </a:cubicBezTo>
                    <a:cubicBezTo>
                      <a:pt x="2618" y="6859"/>
                      <a:pt x="2059" y="6694"/>
                      <a:pt x="1528" y="6418"/>
                    </a:cubicBezTo>
                    <a:cubicBezTo>
                      <a:pt x="1203" y="6548"/>
                      <a:pt x="878" y="6645"/>
                      <a:pt x="553" y="6678"/>
                    </a:cubicBezTo>
                    <a:cubicBezTo>
                      <a:pt x="1203" y="6678"/>
                      <a:pt x="1789" y="7166"/>
                      <a:pt x="2407" y="7426"/>
                    </a:cubicBezTo>
                    <a:cubicBezTo>
                      <a:pt x="2439" y="7458"/>
                      <a:pt x="2439" y="7524"/>
                      <a:pt x="2374" y="7556"/>
                    </a:cubicBezTo>
                    <a:cubicBezTo>
                      <a:pt x="2307" y="7571"/>
                      <a:pt x="2241" y="7578"/>
                      <a:pt x="2178" y="7578"/>
                    </a:cubicBezTo>
                    <a:cubicBezTo>
                      <a:pt x="1565" y="7578"/>
                      <a:pt x="1106" y="6935"/>
                      <a:pt x="488" y="6906"/>
                    </a:cubicBezTo>
                    <a:cubicBezTo>
                      <a:pt x="418" y="6906"/>
                      <a:pt x="377" y="6859"/>
                      <a:pt x="368" y="6811"/>
                    </a:cubicBezTo>
                    <a:lnTo>
                      <a:pt x="368" y="6811"/>
                    </a:lnTo>
                    <a:cubicBezTo>
                      <a:pt x="245" y="7359"/>
                      <a:pt x="123" y="7882"/>
                      <a:pt x="0" y="8434"/>
                    </a:cubicBezTo>
                    <a:cubicBezTo>
                      <a:pt x="160" y="8450"/>
                      <a:pt x="319" y="8457"/>
                      <a:pt x="476" y="8457"/>
                    </a:cubicBezTo>
                    <a:cubicBezTo>
                      <a:pt x="1307" y="8457"/>
                      <a:pt x="2096" y="8252"/>
                      <a:pt x="2862" y="7979"/>
                    </a:cubicBezTo>
                    <a:cubicBezTo>
                      <a:pt x="2862" y="7914"/>
                      <a:pt x="2927" y="7849"/>
                      <a:pt x="3024" y="7849"/>
                    </a:cubicBezTo>
                    <a:lnTo>
                      <a:pt x="3154" y="7849"/>
                    </a:lnTo>
                    <a:cubicBezTo>
                      <a:pt x="3382" y="7751"/>
                      <a:pt x="3610" y="7654"/>
                      <a:pt x="3837" y="7556"/>
                    </a:cubicBezTo>
                    <a:cubicBezTo>
                      <a:pt x="4423" y="7263"/>
                      <a:pt x="5008" y="7003"/>
                      <a:pt x="5593" y="6711"/>
                    </a:cubicBezTo>
                    <a:cubicBezTo>
                      <a:pt x="5854" y="6580"/>
                      <a:pt x="6244" y="6483"/>
                      <a:pt x="6439" y="6288"/>
                    </a:cubicBezTo>
                    <a:cubicBezTo>
                      <a:pt x="6829" y="5930"/>
                      <a:pt x="6634" y="5702"/>
                      <a:pt x="6569" y="5280"/>
                    </a:cubicBezTo>
                    <a:cubicBezTo>
                      <a:pt x="6537" y="4824"/>
                      <a:pt x="6732" y="4434"/>
                      <a:pt x="7089" y="4174"/>
                    </a:cubicBezTo>
                    <a:cubicBezTo>
                      <a:pt x="7252" y="4076"/>
                      <a:pt x="7415" y="4011"/>
                      <a:pt x="7610" y="3946"/>
                    </a:cubicBezTo>
                    <a:cubicBezTo>
                      <a:pt x="7680" y="3931"/>
                      <a:pt x="7751" y="3926"/>
                      <a:pt x="7823" y="3926"/>
                    </a:cubicBezTo>
                    <a:cubicBezTo>
                      <a:pt x="8068" y="3926"/>
                      <a:pt x="8323" y="3992"/>
                      <a:pt x="8559" y="3992"/>
                    </a:cubicBezTo>
                    <a:cubicBezTo>
                      <a:pt x="8707" y="3992"/>
                      <a:pt x="8848" y="3966"/>
                      <a:pt x="8975" y="3881"/>
                    </a:cubicBezTo>
                    <a:cubicBezTo>
                      <a:pt x="9431" y="3589"/>
                      <a:pt x="9821" y="2678"/>
                      <a:pt x="9984" y="2158"/>
                    </a:cubicBezTo>
                    <a:cubicBezTo>
                      <a:pt x="10114" y="1865"/>
                      <a:pt x="10179" y="1540"/>
                      <a:pt x="10211" y="1215"/>
                    </a:cubicBezTo>
                    <a:cubicBezTo>
                      <a:pt x="10244" y="987"/>
                      <a:pt x="10309" y="304"/>
                      <a:pt x="10179" y="142"/>
                    </a:cubicBezTo>
                    <a:cubicBezTo>
                      <a:pt x="10085" y="39"/>
                      <a:pt x="9908" y="0"/>
                      <a:pt x="96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45" name="Google Shape;2645;p58"/>
              <p:cNvSpPr/>
              <p:nvPr/>
            </p:nvSpPr>
            <p:spPr>
              <a:xfrm>
                <a:off x="1420627" y="2561994"/>
                <a:ext cx="1109384" cy="589609"/>
              </a:xfrm>
              <a:custGeom>
                <a:avLst/>
                <a:gdLst/>
                <a:ahLst/>
                <a:cxnLst/>
                <a:rect l="l" t="t" r="r" b="b"/>
                <a:pathLst>
                  <a:path w="22505" h="11936" extrusionOk="0">
                    <a:moveTo>
                      <a:pt x="1984" y="749"/>
                    </a:moveTo>
                    <a:cubicBezTo>
                      <a:pt x="2277" y="1399"/>
                      <a:pt x="2895" y="1659"/>
                      <a:pt x="3415" y="1757"/>
                    </a:cubicBezTo>
                    <a:cubicBezTo>
                      <a:pt x="3220" y="2147"/>
                      <a:pt x="3025" y="2570"/>
                      <a:pt x="2797" y="2960"/>
                    </a:cubicBezTo>
                    <a:cubicBezTo>
                      <a:pt x="2732" y="3123"/>
                      <a:pt x="2732" y="3350"/>
                      <a:pt x="2895" y="3513"/>
                    </a:cubicBezTo>
                    <a:cubicBezTo>
                      <a:pt x="3578" y="4391"/>
                      <a:pt x="4326" y="5269"/>
                      <a:pt x="5366" y="5789"/>
                    </a:cubicBezTo>
                    <a:cubicBezTo>
                      <a:pt x="5722" y="5961"/>
                      <a:pt x="6017" y="6050"/>
                      <a:pt x="6279" y="6050"/>
                    </a:cubicBezTo>
                    <a:cubicBezTo>
                      <a:pt x="6711" y="6050"/>
                      <a:pt x="7050" y="5808"/>
                      <a:pt x="7415" y="5302"/>
                    </a:cubicBezTo>
                    <a:cubicBezTo>
                      <a:pt x="7805" y="4749"/>
                      <a:pt x="8130" y="4098"/>
                      <a:pt x="8391" y="3383"/>
                    </a:cubicBezTo>
                    <a:cubicBezTo>
                      <a:pt x="9334" y="4586"/>
                      <a:pt x="10407" y="5432"/>
                      <a:pt x="11512" y="5919"/>
                    </a:cubicBezTo>
                    <a:cubicBezTo>
                      <a:pt x="11805" y="6050"/>
                      <a:pt x="12098" y="6115"/>
                      <a:pt x="12390" y="6212"/>
                    </a:cubicBezTo>
                    <a:cubicBezTo>
                      <a:pt x="12943" y="6375"/>
                      <a:pt x="13464" y="6537"/>
                      <a:pt x="13919" y="6895"/>
                    </a:cubicBezTo>
                    <a:cubicBezTo>
                      <a:pt x="14277" y="7188"/>
                      <a:pt x="14537" y="7545"/>
                      <a:pt x="14829" y="7936"/>
                    </a:cubicBezTo>
                    <a:cubicBezTo>
                      <a:pt x="14992" y="8131"/>
                      <a:pt x="15122" y="8326"/>
                      <a:pt x="15252" y="8489"/>
                    </a:cubicBezTo>
                    <a:cubicBezTo>
                      <a:pt x="16260" y="9692"/>
                      <a:pt x="17399" y="9822"/>
                      <a:pt x="18699" y="9952"/>
                    </a:cubicBezTo>
                    <a:lnTo>
                      <a:pt x="19122" y="9984"/>
                    </a:lnTo>
                    <a:cubicBezTo>
                      <a:pt x="20098" y="10082"/>
                      <a:pt x="20650" y="10505"/>
                      <a:pt x="21366" y="11285"/>
                    </a:cubicBezTo>
                    <a:cubicBezTo>
                      <a:pt x="21463" y="11350"/>
                      <a:pt x="21561" y="11448"/>
                      <a:pt x="21626" y="11513"/>
                    </a:cubicBezTo>
                    <a:cubicBezTo>
                      <a:pt x="20390" y="11220"/>
                      <a:pt x="19122" y="10960"/>
                      <a:pt x="17886" y="10667"/>
                    </a:cubicBezTo>
                    <a:cubicBezTo>
                      <a:pt x="14277" y="9822"/>
                      <a:pt x="10667" y="8976"/>
                      <a:pt x="7057" y="8131"/>
                    </a:cubicBezTo>
                    <a:cubicBezTo>
                      <a:pt x="6569" y="8033"/>
                      <a:pt x="6082" y="7903"/>
                      <a:pt x="5594" y="7806"/>
                    </a:cubicBezTo>
                    <a:cubicBezTo>
                      <a:pt x="4293" y="7513"/>
                      <a:pt x="2927" y="7188"/>
                      <a:pt x="1626" y="6798"/>
                    </a:cubicBezTo>
                    <a:cubicBezTo>
                      <a:pt x="1529" y="6765"/>
                      <a:pt x="1431" y="6765"/>
                      <a:pt x="1334" y="6732"/>
                    </a:cubicBezTo>
                    <a:cubicBezTo>
                      <a:pt x="1041" y="6635"/>
                      <a:pt x="716" y="6537"/>
                      <a:pt x="456" y="6440"/>
                    </a:cubicBezTo>
                    <a:lnTo>
                      <a:pt x="423" y="6407"/>
                    </a:lnTo>
                    <a:cubicBezTo>
                      <a:pt x="326" y="6375"/>
                      <a:pt x="261" y="6310"/>
                      <a:pt x="228" y="6310"/>
                    </a:cubicBezTo>
                    <a:cubicBezTo>
                      <a:pt x="228" y="6310"/>
                      <a:pt x="228" y="6277"/>
                      <a:pt x="228" y="6147"/>
                    </a:cubicBezTo>
                    <a:cubicBezTo>
                      <a:pt x="228" y="6115"/>
                      <a:pt x="293" y="5952"/>
                      <a:pt x="326" y="5887"/>
                    </a:cubicBezTo>
                    <a:cubicBezTo>
                      <a:pt x="358" y="5822"/>
                      <a:pt x="391" y="5757"/>
                      <a:pt x="391" y="5692"/>
                    </a:cubicBezTo>
                    <a:cubicBezTo>
                      <a:pt x="716" y="4749"/>
                      <a:pt x="1009" y="3838"/>
                      <a:pt x="1301" y="2960"/>
                    </a:cubicBezTo>
                    <a:cubicBezTo>
                      <a:pt x="1529" y="2245"/>
                      <a:pt x="1757" y="1497"/>
                      <a:pt x="1984" y="749"/>
                    </a:cubicBezTo>
                    <a:close/>
                    <a:moveTo>
                      <a:pt x="1952" y="1"/>
                    </a:moveTo>
                    <a:cubicBezTo>
                      <a:pt x="1692" y="977"/>
                      <a:pt x="1399" y="1952"/>
                      <a:pt x="1106" y="2895"/>
                    </a:cubicBezTo>
                    <a:cubicBezTo>
                      <a:pt x="813" y="3806"/>
                      <a:pt x="521" y="4716"/>
                      <a:pt x="196" y="5627"/>
                    </a:cubicBezTo>
                    <a:cubicBezTo>
                      <a:pt x="163" y="5757"/>
                      <a:pt x="33" y="6017"/>
                      <a:pt x="33" y="6147"/>
                    </a:cubicBezTo>
                    <a:cubicBezTo>
                      <a:pt x="0" y="6440"/>
                      <a:pt x="66" y="6472"/>
                      <a:pt x="391" y="6602"/>
                    </a:cubicBezTo>
                    <a:cubicBezTo>
                      <a:pt x="748" y="6765"/>
                      <a:pt x="1171" y="6863"/>
                      <a:pt x="1561" y="6993"/>
                    </a:cubicBezTo>
                    <a:cubicBezTo>
                      <a:pt x="3350" y="7545"/>
                      <a:pt x="5204" y="7903"/>
                      <a:pt x="7025" y="8326"/>
                    </a:cubicBezTo>
                    <a:cubicBezTo>
                      <a:pt x="10602" y="9171"/>
                      <a:pt x="14212" y="10017"/>
                      <a:pt x="17821" y="10862"/>
                    </a:cubicBezTo>
                    <a:cubicBezTo>
                      <a:pt x="19382" y="11220"/>
                      <a:pt x="20943" y="11578"/>
                      <a:pt x="22504" y="11936"/>
                    </a:cubicBezTo>
                    <a:cubicBezTo>
                      <a:pt x="22146" y="11708"/>
                      <a:pt x="21821" y="11448"/>
                      <a:pt x="21528" y="11123"/>
                    </a:cubicBezTo>
                    <a:cubicBezTo>
                      <a:pt x="20813" y="10375"/>
                      <a:pt x="20195" y="9887"/>
                      <a:pt x="19122" y="9789"/>
                    </a:cubicBezTo>
                    <a:cubicBezTo>
                      <a:pt x="17659" y="9627"/>
                      <a:pt x="16455" y="9627"/>
                      <a:pt x="15415" y="8391"/>
                    </a:cubicBezTo>
                    <a:cubicBezTo>
                      <a:pt x="14960" y="7838"/>
                      <a:pt x="14602" y="7188"/>
                      <a:pt x="14049" y="6732"/>
                    </a:cubicBezTo>
                    <a:cubicBezTo>
                      <a:pt x="13334" y="6147"/>
                      <a:pt x="12390" y="6082"/>
                      <a:pt x="11577" y="5724"/>
                    </a:cubicBezTo>
                    <a:cubicBezTo>
                      <a:pt x="10244" y="5172"/>
                      <a:pt x="9171" y="4098"/>
                      <a:pt x="8293" y="2960"/>
                    </a:cubicBezTo>
                    <a:cubicBezTo>
                      <a:pt x="8065" y="3773"/>
                      <a:pt x="7675" y="4554"/>
                      <a:pt x="7252" y="5172"/>
                    </a:cubicBezTo>
                    <a:cubicBezTo>
                      <a:pt x="6914" y="5630"/>
                      <a:pt x="6624" y="5844"/>
                      <a:pt x="6256" y="5844"/>
                    </a:cubicBezTo>
                    <a:cubicBezTo>
                      <a:pt x="6023" y="5844"/>
                      <a:pt x="5759" y="5758"/>
                      <a:pt x="5431" y="5594"/>
                    </a:cubicBezTo>
                    <a:cubicBezTo>
                      <a:pt x="4456" y="5107"/>
                      <a:pt x="3708" y="4228"/>
                      <a:pt x="3025" y="3383"/>
                    </a:cubicBezTo>
                    <a:cubicBezTo>
                      <a:pt x="2960" y="3285"/>
                      <a:pt x="2927" y="3155"/>
                      <a:pt x="2992" y="3058"/>
                    </a:cubicBezTo>
                    <a:cubicBezTo>
                      <a:pt x="3220" y="2570"/>
                      <a:pt x="3480" y="2082"/>
                      <a:pt x="3740" y="1594"/>
                    </a:cubicBezTo>
                    <a:cubicBezTo>
                      <a:pt x="3090" y="1497"/>
                      <a:pt x="2439" y="1269"/>
                      <a:pt x="2147" y="619"/>
                    </a:cubicBezTo>
                    <a:cubicBezTo>
                      <a:pt x="2049" y="424"/>
                      <a:pt x="1984" y="229"/>
                      <a:pt x="19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46" name="Google Shape;2646;p58"/>
              <p:cNvSpPr/>
              <p:nvPr/>
            </p:nvSpPr>
            <p:spPr>
              <a:xfrm>
                <a:off x="1645067" y="1561250"/>
                <a:ext cx="1418759" cy="915681"/>
              </a:xfrm>
              <a:custGeom>
                <a:avLst/>
                <a:gdLst/>
                <a:ahLst/>
                <a:cxnLst/>
                <a:rect l="l" t="t" r="r" b="b"/>
                <a:pathLst>
                  <a:path w="28781" h="18537" extrusionOk="0">
                    <a:moveTo>
                      <a:pt x="18390" y="3579"/>
                    </a:moveTo>
                    <a:cubicBezTo>
                      <a:pt x="18481" y="3579"/>
                      <a:pt x="18579" y="3629"/>
                      <a:pt x="18601" y="3740"/>
                    </a:cubicBezTo>
                    <a:cubicBezTo>
                      <a:pt x="18601" y="3805"/>
                      <a:pt x="18601" y="3838"/>
                      <a:pt x="18569" y="3870"/>
                    </a:cubicBezTo>
                    <a:cubicBezTo>
                      <a:pt x="18569" y="3903"/>
                      <a:pt x="18569" y="3903"/>
                      <a:pt x="18569" y="3903"/>
                    </a:cubicBezTo>
                    <a:cubicBezTo>
                      <a:pt x="18569" y="3935"/>
                      <a:pt x="18569" y="4000"/>
                      <a:pt x="18569" y="4033"/>
                    </a:cubicBezTo>
                    <a:cubicBezTo>
                      <a:pt x="18569" y="4130"/>
                      <a:pt x="18601" y="4195"/>
                      <a:pt x="18634" y="4293"/>
                    </a:cubicBezTo>
                    <a:cubicBezTo>
                      <a:pt x="18667" y="4390"/>
                      <a:pt x="18667" y="4520"/>
                      <a:pt x="18569" y="4586"/>
                    </a:cubicBezTo>
                    <a:cubicBezTo>
                      <a:pt x="18536" y="4607"/>
                      <a:pt x="18497" y="4618"/>
                      <a:pt x="18456" y="4618"/>
                    </a:cubicBezTo>
                    <a:cubicBezTo>
                      <a:pt x="18374" y="4618"/>
                      <a:pt x="18287" y="4575"/>
                      <a:pt x="18244" y="4488"/>
                    </a:cubicBezTo>
                    <a:cubicBezTo>
                      <a:pt x="18146" y="4293"/>
                      <a:pt x="17984" y="3805"/>
                      <a:pt x="18276" y="3610"/>
                    </a:cubicBezTo>
                    <a:cubicBezTo>
                      <a:pt x="18307" y="3589"/>
                      <a:pt x="18348" y="3579"/>
                      <a:pt x="18390" y="3579"/>
                    </a:cubicBezTo>
                    <a:close/>
                    <a:moveTo>
                      <a:pt x="21628" y="3678"/>
                    </a:moveTo>
                    <a:cubicBezTo>
                      <a:pt x="21671" y="3678"/>
                      <a:pt x="21714" y="3687"/>
                      <a:pt x="21756" y="3707"/>
                    </a:cubicBezTo>
                    <a:cubicBezTo>
                      <a:pt x="21821" y="3773"/>
                      <a:pt x="21853" y="3838"/>
                      <a:pt x="21821" y="3903"/>
                    </a:cubicBezTo>
                    <a:cubicBezTo>
                      <a:pt x="21788" y="4065"/>
                      <a:pt x="21626" y="4098"/>
                      <a:pt x="21528" y="4228"/>
                    </a:cubicBezTo>
                    <a:cubicBezTo>
                      <a:pt x="21431" y="4293"/>
                      <a:pt x="21366" y="4423"/>
                      <a:pt x="21333" y="4553"/>
                    </a:cubicBezTo>
                    <a:cubicBezTo>
                      <a:pt x="21295" y="4668"/>
                      <a:pt x="21206" y="4718"/>
                      <a:pt x="21116" y="4718"/>
                    </a:cubicBezTo>
                    <a:cubicBezTo>
                      <a:pt x="20978" y="4718"/>
                      <a:pt x="20838" y="4600"/>
                      <a:pt x="20878" y="4423"/>
                    </a:cubicBezTo>
                    <a:cubicBezTo>
                      <a:pt x="20943" y="4228"/>
                      <a:pt x="21040" y="4033"/>
                      <a:pt x="21171" y="3903"/>
                    </a:cubicBezTo>
                    <a:cubicBezTo>
                      <a:pt x="21298" y="3800"/>
                      <a:pt x="21467" y="3678"/>
                      <a:pt x="21628" y="3678"/>
                    </a:cubicBezTo>
                    <a:close/>
                    <a:moveTo>
                      <a:pt x="24117" y="4333"/>
                    </a:moveTo>
                    <a:cubicBezTo>
                      <a:pt x="24197" y="4333"/>
                      <a:pt x="24278" y="4351"/>
                      <a:pt x="24357" y="4390"/>
                    </a:cubicBezTo>
                    <a:cubicBezTo>
                      <a:pt x="24422" y="4423"/>
                      <a:pt x="24455" y="4520"/>
                      <a:pt x="24422" y="4586"/>
                    </a:cubicBezTo>
                    <a:cubicBezTo>
                      <a:pt x="24292" y="4781"/>
                      <a:pt x="24065" y="4846"/>
                      <a:pt x="23902" y="4943"/>
                    </a:cubicBezTo>
                    <a:cubicBezTo>
                      <a:pt x="23707" y="5073"/>
                      <a:pt x="23544" y="5236"/>
                      <a:pt x="23447" y="5431"/>
                    </a:cubicBezTo>
                    <a:cubicBezTo>
                      <a:pt x="23397" y="5502"/>
                      <a:pt x="23327" y="5531"/>
                      <a:pt x="23260" y="5531"/>
                    </a:cubicBezTo>
                    <a:cubicBezTo>
                      <a:pt x="23109" y="5531"/>
                      <a:pt x="22967" y="5383"/>
                      <a:pt x="23057" y="5203"/>
                    </a:cubicBezTo>
                    <a:cubicBezTo>
                      <a:pt x="23249" y="4873"/>
                      <a:pt x="23675" y="4333"/>
                      <a:pt x="24117" y="4333"/>
                    </a:cubicBezTo>
                    <a:close/>
                    <a:moveTo>
                      <a:pt x="16245" y="4646"/>
                    </a:moveTo>
                    <a:cubicBezTo>
                      <a:pt x="16413" y="4646"/>
                      <a:pt x="16532" y="4792"/>
                      <a:pt x="16650" y="4911"/>
                    </a:cubicBezTo>
                    <a:cubicBezTo>
                      <a:pt x="16780" y="5106"/>
                      <a:pt x="16910" y="5268"/>
                      <a:pt x="17073" y="5431"/>
                    </a:cubicBezTo>
                    <a:cubicBezTo>
                      <a:pt x="17198" y="5581"/>
                      <a:pt x="17074" y="5788"/>
                      <a:pt x="16921" y="5788"/>
                    </a:cubicBezTo>
                    <a:cubicBezTo>
                      <a:pt x="16875" y="5788"/>
                      <a:pt x="16826" y="5769"/>
                      <a:pt x="16780" y="5724"/>
                    </a:cubicBezTo>
                    <a:cubicBezTo>
                      <a:pt x="16553" y="5496"/>
                      <a:pt x="16293" y="5268"/>
                      <a:pt x="16065" y="5041"/>
                    </a:cubicBezTo>
                    <a:cubicBezTo>
                      <a:pt x="16000" y="5041"/>
                      <a:pt x="15967" y="5008"/>
                      <a:pt x="15935" y="4943"/>
                    </a:cubicBezTo>
                    <a:cubicBezTo>
                      <a:pt x="15902" y="4813"/>
                      <a:pt x="16065" y="4651"/>
                      <a:pt x="16195" y="4651"/>
                    </a:cubicBezTo>
                    <a:cubicBezTo>
                      <a:pt x="16212" y="4648"/>
                      <a:pt x="16229" y="4646"/>
                      <a:pt x="16245" y="4646"/>
                    </a:cubicBezTo>
                    <a:close/>
                    <a:moveTo>
                      <a:pt x="25345" y="6180"/>
                    </a:moveTo>
                    <a:cubicBezTo>
                      <a:pt x="25470" y="6180"/>
                      <a:pt x="25588" y="6208"/>
                      <a:pt x="25691" y="6277"/>
                    </a:cubicBezTo>
                    <a:cubicBezTo>
                      <a:pt x="25788" y="6342"/>
                      <a:pt x="25788" y="6472"/>
                      <a:pt x="25691" y="6537"/>
                    </a:cubicBezTo>
                    <a:cubicBezTo>
                      <a:pt x="25528" y="6667"/>
                      <a:pt x="25333" y="6667"/>
                      <a:pt x="25138" y="6699"/>
                    </a:cubicBezTo>
                    <a:cubicBezTo>
                      <a:pt x="24943" y="6732"/>
                      <a:pt x="24715" y="6797"/>
                      <a:pt x="24520" y="6927"/>
                    </a:cubicBezTo>
                    <a:cubicBezTo>
                      <a:pt x="24491" y="6939"/>
                      <a:pt x="24463" y="6945"/>
                      <a:pt x="24436" y="6945"/>
                    </a:cubicBezTo>
                    <a:cubicBezTo>
                      <a:pt x="24250" y="6945"/>
                      <a:pt x="24126" y="6683"/>
                      <a:pt x="24325" y="6569"/>
                    </a:cubicBezTo>
                    <a:cubicBezTo>
                      <a:pt x="24589" y="6401"/>
                      <a:pt x="24994" y="6180"/>
                      <a:pt x="25345" y="6180"/>
                    </a:cubicBezTo>
                    <a:close/>
                    <a:moveTo>
                      <a:pt x="15272" y="6732"/>
                    </a:moveTo>
                    <a:cubicBezTo>
                      <a:pt x="15374" y="6732"/>
                      <a:pt x="15480" y="6764"/>
                      <a:pt x="15577" y="6797"/>
                    </a:cubicBezTo>
                    <a:cubicBezTo>
                      <a:pt x="15837" y="6894"/>
                      <a:pt x="16097" y="7024"/>
                      <a:pt x="16358" y="7122"/>
                    </a:cubicBezTo>
                    <a:cubicBezTo>
                      <a:pt x="16599" y="7213"/>
                      <a:pt x="16532" y="7584"/>
                      <a:pt x="16287" y="7584"/>
                    </a:cubicBezTo>
                    <a:cubicBezTo>
                      <a:pt x="16268" y="7584"/>
                      <a:pt x="16248" y="7582"/>
                      <a:pt x="16228" y="7577"/>
                    </a:cubicBezTo>
                    <a:cubicBezTo>
                      <a:pt x="16000" y="7480"/>
                      <a:pt x="15805" y="7415"/>
                      <a:pt x="15577" y="7350"/>
                    </a:cubicBezTo>
                    <a:cubicBezTo>
                      <a:pt x="15480" y="7317"/>
                      <a:pt x="15382" y="7285"/>
                      <a:pt x="15284" y="7252"/>
                    </a:cubicBezTo>
                    <a:lnTo>
                      <a:pt x="15252" y="7252"/>
                    </a:lnTo>
                    <a:cubicBezTo>
                      <a:pt x="15219" y="7285"/>
                      <a:pt x="15219" y="7285"/>
                      <a:pt x="15219" y="7285"/>
                    </a:cubicBezTo>
                    <a:cubicBezTo>
                      <a:pt x="15185" y="7308"/>
                      <a:pt x="15150" y="7318"/>
                      <a:pt x="15117" y="7318"/>
                    </a:cubicBezTo>
                    <a:cubicBezTo>
                      <a:pt x="15057" y="7318"/>
                      <a:pt x="15001" y="7283"/>
                      <a:pt x="14959" y="7220"/>
                    </a:cubicBezTo>
                    <a:cubicBezTo>
                      <a:pt x="14862" y="7122"/>
                      <a:pt x="14894" y="6959"/>
                      <a:pt x="14992" y="6862"/>
                    </a:cubicBezTo>
                    <a:cubicBezTo>
                      <a:pt x="15073" y="6764"/>
                      <a:pt x="15171" y="6732"/>
                      <a:pt x="15272" y="6732"/>
                    </a:cubicBezTo>
                    <a:close/>
                    <a:moveTo>
                      <a:pt x="25361" y="8393"/>
                    </a:moveTo>
                    <a:cubicBezTo>
                      <a:pt x="25676" y="8393"/>
                      <a:pt x="25974" y="8497"/>
                      <a:pt x="26048" y="8813"/>
                    </a:cubicBezTo>
                    <a:cubicBezTo>
                      <a:pt x="26048" y="8878"/>
                      <a:pt x="25983" y="8976"/>
                      <a:pt x="25886" y="8976"/>
                    </a:cubicBezTo>
                    <a:cubicBezTo>
                      <a:pt x="25723" y="8976"/>
                      <a:pt x="25561" y="8911"/>
                      <a:pt x="25398" y="8878"/>
                    </a:cubicBezTo>
                    <a:cubicBezTo>
                      <a:pt x="25336" y="8853"/>
                      <a:pt x="25274" y="8843"/>
                      <a:pt x="25210" y="8843"/>
                    </a:cubicBezTo>
                    <a:cubicBezTo>
                      <a:pt x="25107" y="8843"/>
                      <a:pt x="24998" y="8870"/>
                      <a:pt x="24878" y="8911"/>
                    </a:cubicBezTo>
                    <a:cubicBezTo>
                      <a:pt x="24851" y="8922"/>
                      <a:pt x="24826" y="8927"/>
                      <a:pt x="24802" y="8927"/>
                    </a:cubicBezTo>
                    <a:cubicBezTo>
                      <a:pt x="24624" y="8927"/>
                      <a:pt x="24543" y="8635"/>
                      <a:pt x="24715" y="8520"/>
                    </a:cubicBezTo>
                    <a:cubicBezTo>
                      <a:pt x="24882" y="8451"/>
                      <a:pt x="25126" y="8393"/>
                      <a:pt x="25361" y="8393"/>
                    </a:cubicBezTo>
                    <a:close/>
                    <a:moveTo>
                      <a:pt x="15324" y="9461"/>
                    </a:moveTo>
                    <a:cubicBezTo>
                      <a:pt x="15443" y="9461"/>
                      <a:pt x="15562" y="9473"/>
                      <a:pt x="15675" y="9496"/>
                    </a:cubicBezTo>
                    <a:cubicBezTo>
                      <a:pt x="15926" y="9559"/>
                      <a:pt x="15874" y="9985"/>
                      <a:pt x="15636" y="9985"/>
                    </a:cubicBezTo>
                    <a:cubicBezTo>
                      <a:pt x="15627" y="9985"/>
                      <a:pt x="15619" y="9985"/>
                      <a:pt x="15610" y="9984"/>
                    </a:cubicBezTo>
                    <a:cubicBezTo>
                      <a:pt x="15549" y="9974"/>
                      <a:pt x="15492" y="9969"/>
                      <a:pt x="15437" y="9969"/>
                    </a:cubicBezTo>
                    <a:cubicBezTo>
                      <a:pt x="15137" y="9969"/>
                      <a:pt x="14904" y="10106"/>
                      <a:pt x="14602" y="10244"/>
                    </a:cubicBezTo>
                    <a:cubicBezTo>
                      <a:pt x="14569" y="10260"/>
                      <a:pt x="14535" y="10267"/>
                      <a:pt x="14500" y="10267"/>
                    </a:cubicBezTo>
                    <a:cubicBezTo>
                      <a:pt x="14322" y="10267"/>
                      <a:pt x="14141" y="10082"/>
                      <a:pt x="14276" y="9919"/>
                    </a:cubicBezTo>
                    <a:cubicBezTo>
                      <a:pt x="14526" y="9594"/>
                      <a:pt x="14929" y="9461"/>
                      <a:pt x="15324" y="9461"/>
                    </a:cubicBezTo>
                    <a:close/>
                    <a:moveTo>
                      <a:pt x="24422" y="10504"/>
                    </a:moveTo>
                    <a:cubicBezTo>
                      <a:pt x="24715" y="10537"/>
                      <a:pt x="24975" y="10602"/>
                      <a:pt x="25203" y="10764"/>
                    </a:cubicBezTo>
                    <a:cubicBezTo>
                      <a:pt x="25398" y="10894"/>
                      <a:pt x="25658" y="11154"/>
                      <a:pt x="25528" y="11415"/>
                    </a:cubicBezTo>
                    <a:lnTo>
                      <a:pt x="25496" y="11415"/>
                    </a:lnTo>
                    <a:cubicBezTo>
                      <a:pt x="25496" y="11447"/>
                      <a:pt x="25463" y="11447"/>
                      <a:pt x="25431" y="11447"/>
                    </a:cubicBezTo>
                    <a:cubicBezTo>
                      <a:pt x="25235" y="11447"/>
                      <a:pt x="25138" y="11252"/>
                      <a:pt x="25008" y="11122"/>
                    </a:cubicBezTo>
                    <a:cubicBezTo>
                      <a:pt x="24845" y="10992"/>
                      <a:pt x="24650" y="10894"/>
                      <a:pt x="24422" y="10862"/>
                    </a:cubicBezTo>
                    <a:cubicBezTo>
                      <a:pt x="24195" y="10829"/>
                      <a:pt x="24195" y="10504"/>
                      <a:pt x="24422" y="10504"/>
                    </a:cubicBezTo>
                    <a:close/>
                    <a:moveTo>
                      <a:pt x="16156" y="11767"/>
                    </a:moveTo>
                    <a:cubicBezTo>
                      <a:pt x="16179" y="11767"/>
                      <a:pt x="16204" y="11769"/>
                      <a:pt x="16228" y="11772"/>
                    </a:cubicBezTo>
                    <a:cubicBezTo>
                      <a:pt x="16390" y="11805"/>
                      <a:pt x="16390" y="12000"/>
                      <a:pt x="16325" y="12098"/>
                    </a:cubicBezTo>
                    <a:cubicBezTo>
                      <a:pt x="16228" y="12228"/>
                      <a:pt x="16032" y="12293"/>
                      <a:pt x="15902" y="12423"/>
                    </a:cubicBezTo>
                    <a:cubicBezTo>
                      <a:pt x="15740" y="12553"/>
                      <a:pt x="15642" y="12715"/>
                      <a:pt x="15447" y="12780"/>
                    </a:cubicBezTo>
                    <a:cubicBezTo>
                      <a:pt x="15423" y="12792"/>
                      <a:pt x="15398" y="12798"/>
                      <a:pt x="15373" y="12798"/>
                    </a:cubicBezTo>
                    <a:cubicBezTo>
                      <a:pt x="15263" y="12798"/>
                      <a:pt x="15154" y="12692"/>
                      <a:pt x="15154" y="12585"/>
                    </a:cubicBezTo>
                    <a:cubicBezTo>
                      <a:pt x="15187" y="12325"/>
                      <a:pt x="15415" y="12130"/>
                      <a:pt x="15610" y="12000"/>
                    </a:cubicBezTo>
                    <a:cubicBezTo>
                      <a:pt x="15755" y="11884"/>
                      <a:pt x="15953" y="11767"/>
                      <a:pt x="16156" y="11767"/>
                    </a:cubicBezTo>
                    <a:close/>
                    <a:moveTo>
                      <a:pt x="20558" y="5316"/>
                    </a:moveTo>
                    <a:cubicBezTo>
                      <a:pt x="21096" y="5316"/>
                      <a:pt x="21638" y="5478"/>
                      <a:pt x="22146" y="5854"/>
                    </a:cubicBezTo>
                    <a:cubicBezTo>
                      <a:pt x="23577" y="6927"/>
                      <a:pt x="24292" y="9041"/>
                      <a:pt x="23544" y="10699"/>
                    </a:cubicBezTo>
                    <a:cubicBezTo>
                      <a:pt x="22959" y="12048"/>
                      <a:pt x="21657" y="12839"/>
                      <a:pt x="20277" y="12839"/>
                    </a:cubicBezTo>
                    <a:cubicBezTo>
                      <a:pt x="19894" y="12839"/>
                      <a:pt x="19504" y="12778"/>
                      <a:pt x="19122" y="12650"/>
                    </a:cubicBezTo>
                    <a:cubicBezTo>
                      <a:pt x="17463" y="12065"/>
                      <a:pt x="16520" y="10341"/>
                      <a:pt x="16780" y="8650"/>
                    </a:cubicBezTo>
                    <a:cubicBezTo>
                      <a:pt x="16910" y="7903"/>
                      <a:pt x="17268" y="7252"/>
                      <a:pt x="17756" y="6764"/>
                    </a:cubicBezTo>
                    <a:cubicBezTo>
                      <a:pt x="18486" y="5927"/>
                      <a:pt x="19514" y="5316"/>
                      <a:pt x="20558" y="5316"/>
                    </a:cubicBezTo>
                    <a:close/>
                    <a:moveTo>
                      <a:pt x="24257" y="12146"/>
                    </a:moveTo>
                    <a:cubicBezTo>
                      <a:pt x="24315" y="12146"/>
                      <a:pt x="24377" y="12171"/>
                      <a:pt x="24422" y="12228"/>
                    </a:cubicBezTo>
                    <a:cubicBezTo>
                      <a:pt x="24553" y="12423"/>
                      <a:pt x="24650" y="12650"/>
                      <a:pt x="24748" y="12845"/>
                    </a:cubicBezTo>
                    <a:cubicBezTo>
                      <a:pt x="24845" y="13041"/>
                      <a:pt x="24910" y="13203"/>
                      <a:pt x="24878" y="13431"/>
                    </a:cubicBezTo>
                    <a:cubicBezTo>
                      <a:pt x="24878" y="13484"/>
                      <a:pt x="24834" y="13537"/>
                      <a:pt x="24765" y="13537"/>
                    </a:cubicBezTo>
                    <a:cubicBezTo>
                      <a:pt x="24750" y="13537"/>
                      <a:pt x="24733" y="13534"/>
                      <a:pt x="24715" y="13528"/>
                    </a:cubicBezTo>
                    <a:cubicBezTo>
                      <a:pt x="24520" y="13398"/>
                      <a:pt x="24455" y="13236"/>
                      <a:pt x="24357" y="13008"/>
                    </a:cubicBezTo>
                    <a:cubicBezTo>
                      <a:pt x="24260" y="12813"/>
                      <a:pt x="24130" y="12585"/>
                      <a:pt x="24097" y="12358"/>
                    </a:cubicBezTo>
                    <a:cubicBezTo>
                      <a:pt x="24055" y="12231"/>
                      <a:pt x="24150" y="12146"/>
                      <a:pt x="24257" y="12146"/>
                    </a:cubicBezTo>
                    <a:close/>
                    <a:moveTo>
                      <a:pt x="18114" y="13461"/>
                    </a:moveTo>
                    <a:cubicBezTo>
                      <a:pt x="18225" y="13461"/>
                      <a:pt x="18332" y="13576"/>
                      <a:pt x="18309" y="13691"/>
                    </a:cubicBezTo>
                    <a:lnTo>
                      <a:pt x="18309" y="13724"/>
                    </a:lnTo>
                    <a:cubicBezTo>
                      <a:pt x="18179" y="14146"/>
                      <a:pt x="17919" y="14504"/>
                      <a:pt x="17788" y="14927"/>
                    </a:cubicBezTo>
                    <a:cubicBezTo>
                      <a:pt x="17764" y="15026"/>
                      <a:pt x="17701" y="15069"/>
                      <a:pt x="17629" y="15069"/>
                    </a:cubicBezTo>
                    <a:cubicBezTo>
                      <a:pt x="17607" y="15069"/>
                      <a:pt x="17584" y="15064"/>
                      <a:pt x="17561" y="15057"/>
                    </a:cubicBezTo>
                    <a:cubicBezTo>
                      <a:pt x="16878" y="14959"/>
                      <a:pt x="17821" y="13724"/>
                      <a:pt x="17984" y="13528"/>
                    </a:cubicBezTo>
                    <a:cubicBezTo>
                      <a:pt x="18022" y="13481"/>
                      <a:pt x="18068" y="13461"/>
                      <a:pt x="18114" y="13461"/>
                    </a:cubicBezTo>
                    <a:close/>
                    <a:moveTo>
                      <a:pt x="22399" y="13549"/>
                    </a:moveTo>
                    <a:cubicBezTo>
                      <a:pt x="22469" y="13549"/>
                      <a:pt x="22536" y="13581"/>
                      <a:pt x="22569" y="13658"/>
                    </a:cubicBezTo>
                    <a:cubicBezTo>
                      <a:pt x="22699" y="13951"/>
                      <a:pt x="22862" y="14179"/>
                      <a:pt x="23089" y="14406"/>
                    </a:cubicBezTo>
                    <a:cubicBezTo>
                      <a:pt x="23252" y="14602"/>
                      <a:pt x="23512" y="14764"/>
                      <a:pt x="23544" y="15024"/>
                    </a:cubicBezTo>
                    <a:cubicBezTo>
                      <a:pt x="23544" y="15089"/>
                      <a:pt x="23479" y="15154"/>
                      <a:pt x="23414" y="15187"/>
                    </a:cubicBezTo>
                    <a:cubicBezTo>
                      <a:pt x="23386" y="15193"/>
                      <a:pt x="23358" y="15195"/>
                      <a:pt x="23330" y="15195"/>
                    </a:cubicBezTo>
                    <a:cubicBezTo>
                      <a:pt x="23044" y="15195"/>
                      <a:pt x="22815" y="14907"/>
                      <a:pt x="22666" y="14699"/>
                    </a:cubicBezTo>
                    <a:cubicBezTo>
                      <a:pt x="22471" y="14439"/>
                      <a:pt x="22309" y="14146"/>
                      <a:pt x="22179" y="13821"/>
                    </a:cubicBezTo>
                    <a:cubicBezTo>
                      <a:pt x="22114" y="13671"/>
                      <a:pt x="22262" y="13549"/>
                      <a:pt x="22399" y="13549"/>
                    </a:cubicBezTo>
                    <a:close/>
                    <a:moveTo>
                      <a:pt x="20411" y="14058"/>
                    </a:moveTo>
                    <a:cubicBezTo>
                      <a:pt x="20536" y="14058"/>
                      <a:pt x="20656" y="14155"/>
                      <a:pt x="20618" y="14309"/>
                    </a:cubicBezTo>
                    <a:cubicBezTo>
                      <a:pt x="20553" y="14569"/>
                      <a:pt x="20553" y="14829"/>
                      <a:pt x="20650" y="15057"/>
                    </a:cubicBezTo>
                    <a:cubicBezTo>
                      <a:pt x="20683" y="15284"/>
                      <a:pt x="20780" y="15447"/>
                      <a:pt x="20715" y="15675"/>
                    </a:cubicBezTo>
                    <a:cubicBezTo>
                      <a:pt x="20715" y="15728"/>
                      <a:pt x="20650" y="15781"/>
                      <a:pt x="20591" y="15781"/>
                    </a:cubicBezTo>
                    <a:cubicBezTo>
                      <a:pt x="20578" y="15781"/>
                      <a:pt x="20565" y="15778"/>
                      <a:pt x="20553" y="15772"/>
                    </a:cubicBezTo>
                    <a:cubicBezTo>
                      <a:pt x="19967" y="15610"/>
                      <a:pt x="20065" y="14634"/>
                      <a:pt x="20195" y="14211"/>
                    </a:cubicBezTo>
                    <a:cubicBezTo>
                      <a:pt x="20235" y="14105"/>
                      <a:pt x="20324" y="14058"/>
                      <a:pt x="20411" y="14058"/>
                    </a:cubicBezTo>
                    <a:close/>
                    <a:moveTo>
                      <a:pt x="1560" y="0"/>
                    </a:moveTo>
                    <a:cubicBezTo>
                      <a:pt x="1329" y="0"/>
                      <a:pt x="260" y="7451"/>
                      <a:pt x="0" y="9138"/>
                    </a:cubicBezTo>
                    <a:cubicBezTo>
                      <a:pt x="748" y="8423"/>
                      <a:pt x="1594" y="7870"/>
                      <a:pt x="2504" y="7415"/>
                    </a:cubicBezTo>
                    <a:cubicBezTo>
                      <a:pt x="2542" y="7392"/>
                      <a:pt x="2584" y="7382"/>
                      <a:pt x="2626" y="7382"/>
                    </a:cubicBezTo>
                    <a:cubicBezTo>
                      <a:pt x="2769" y="7382"/>
                      <a:pt x="2912" y="7499"/>
                      <a:pt x="2862" y="7675"/>
                    </a:cubicBezTo>
                    <a:cubicBezTo>
                      <a:pt x="2764" y="7837"/>
                      <a:pt x="2732" y="8065"/>
                      <a:pt x="2797" y="8293"/>
                    </a:cubicBezTo>
                    <a:cubicBezTo>
                      <a:pt x="3056" y="8416"/>
                      <a:pt x="3263" y="8479"/>
                      <a:pt x="3421" y="8479"/>
                    </a:cubicBezTo>
                    <a:cubicBezTo>
                      <a:pt x="3680" y="8479"/>
                      <a:pt x="3805" y="8311"/>
                      <a:pt x="3805" y="7968"/>
                    </a:cubicBezTo>
                    <a:cubicBezTo>
                      <a:pt x="3838" y="7740"/>
                      <a:pt x="3838" y="7545"/>
                      <a:pt x="3935" y="7350"/>
                    </a:cubicBezTo>
                    <a:cubicBezTo>
                      <a:pt x="4065" y="7057"/>
                      <a:pt x="4293" y="6894"/>
                      <a:pt x="4586" y="6732"/>
                    </a:cubicBezTo>
                    <a:cubicBezTo>
                      <a:pt x="5626" y="6244"/>
                      <a:pt x="6927" y="6081"/>
                      <a:pt x="8065" y="5886"/>
                    </a:cubicBezTo>
                    <a:cubicBezTo>
                      <a:pt x="8339" y="5844"/>
                      <a:pt x="8575" y="5805"/>
                      <a:pt x="8773" y="5805"/>
                    </a:cubicBezTo>
                    <a:cubicBezTo>
                      <a:pt x="9186" y="5805"/>
                      <a:pt x="9430" y="5974"/>
                      <a:pt x="9496" y="6634"/>
                    </a:cubicBezTo>
                    <a:cubicBezTo>
                      <a:pt x="9626" y="7675"/>
                      <a:pt x="9301" y="8715"/>
                      <a:pt x="8748" y="9626"/>
                    </a:cubicBezTo>
                    <a:cubicBezTo>
                      <a:pt x="8553" y="9951"/>
                      <a:pt x="8260" y="10472"/>
                      <a:pt x="7903" y="10667"/>
                    </a:cubicBezTo>
                    <a:cubicBezTo>
                      <a:pt x="7778" y="10756"/>
                      <a:pt x="7655" y="10786"/>
                      <a:pt x="7533" y="10786"/>
                    </a:cubicBezTo>
                    <a:cubicBezTo>
                      <a:pt x="7267" y="10786"/>
                      <a:pt x="7000" y="10643"/>
                      <a:pt x="6704" y="10643"/>
                    </a:cubicBezTo>
                    <a:cubicBezTo>
                      <a:pt x="6639" y="10643"/>
                      <a:pt x="6572" y="10650"/>
                      <a:pt x="6504" y="10667"/>
                    </a:cubicBezTo>
                    <a:cubicBezTo>
                      <a:pt x="5626" y="10927"/>
                      <a:pt x="6114" y="11675"/>
                      <a:pt x="6016" y="12260"/>
                    </a:cubicBezTo>
                    <a:cubicBezTo>
                      <a:pt x="5951" y="12683"/>
                      <a:pt x="5691" y="12845"/>
                      <a:pt x="5366" y="13041"/>
                    </a:cubicBezTo>
                    <a:cubicBezTo>
                      <a:pt x="5236" y="13106"/>
                      <a:pt x="5138" y="13171"/>
                      <a:pt x="5008" y="13236"/>
                    </a:cubicBezTo>
                    <a:cubicBezTo>
                      <a:pt x="5360" y="13155"/>
                      <a:pt x="5706" y="13113"/>
                      <a:pt x="6049" y="13113"/>
                    </a:cubicBezTo>
                    <a:cubicBezTo>
                      <a:pt x="6531" y="13113"/>
                      <a:pt x="7005" y="13195"/>
                      <a:pt x="7480" y="13366"/>
                    </a:cubicBezTo>
                    <a:cubicBezTo>
                      <a:pt x="8358" y="13658"/>
                      <a:pt x="9041" y="14276"/>
                      <a:pt x="9821" y="14732"/>
                    </a:cubicBezTo>
                    <a:cubicBezTo>
                      <a:pt x="11480" y="15740"/>
                      <a:pt x="13496" y="15577"/>
                      <a:pt x="15284" y="16195"/>
                    </a:cubicBezTo>
                    <a:cubicBezTo>
                      <a:pt x="16163" y="16488"/>
                      <a:pt x="16943" y="17008"/>
                      <a:pt x="17821" y="17268"/>
                    </a:cubicBezTo>
                    <a:cubicBezTo>
                      <a:pt x="18192" y="17380"/>
                      <a:pt x="18551" y="17415"/>
                      <a:pt x="18906" y="17415"/>
                    </a:cubicBezTo>
                    <a:cubicBezTo>
                      <a:pt x="19482" y="17415"/>
                      <a:pt x="20047" y="17324"/>
                      <a:pt x="20638" y="17324"/>
                    </a:cubicBezTo>
                    <a:cubicBezTo>
                      <a:pt x="20739" y="17324"/>
                      <a:pt x="20840" y="17327"/>
                      <a:pt x="20943" y="17333"/>
                    </a:cubicBezTo>
                    <a:cubicBezTo>
                      <a:pt x="21723" y="17366"/>
                      <a:pt x="22439" y="17658"/>
                      <a:pt x="23154" y="17919"/>
                    </a:cubicBezTo>
                    <a:cubicBezTo>
                      <a:pt x="23577" y="18081"/>
                      <a:pt x="24000" y="18244"/>
                      <a:pt x="24455" y="18374"/>
                    </a:cubicBezTo>
                    <a:cubicBezTo>
                      <a:pt x="24878" y="18504"/>
                      <a:pt x="25301" y="18504"/>
                      <a:pt x="25723" y="18536"/>
                    </a:cubicBezTo>
                    <a:cubicBezTo>
                      <a:pt x="26601" y="15349"/>
                      <a:pt x="27382" y="12163"/>
                      <a:pt x="27967" y="8911"/>
                    </a:cubicBezTo>
                    <a:cubicBezTo>
                      <a:pt x="28130" y="7968"/>
                      <a:pt x="28292" y="6992"/>
                      <a:pt x="28422" y="6049"/>
                    </a:cubicBezTo>
                    <a:cubicBezTo>
                      <a:pt x="28487" y="5594"/>
                      <a:pt x="28520" y="5138"/>
                      <a:pt x="28585" y="4651"/>
                    </a:cubicBezTo>
                    <a:cubicBezTo>
                      <a:pt x="28618" y="4325"/>
                      <a:pt x="28780" y="3805"/>
                      <a:pt x="28585" y="3512"/>
                    </a:cubicBezTo>
                    <a:lnTo>
                      <a:pt x="28552" y="3512"/>
                    </a:lnTo>
                    <a:cubicBezTo>
                      <a:pt x="28325" y="3187"/>
                      <a:pt x="27512" y="3285"/>
                      <a:pt x="27089" y="3252"/>
                    </a:cubicBezTo>
                    <a:cubicBezTo>
                      <a:pt x="26601" y="3220"/>
                      <a:pt x="26146" y="3187"/>
                      <a:pt x="25658" y="3155"/>
                    </a:cubicBezTo>
                    <a:cubicBezTo>
                      <a:pt x="24813" y="3090"/>
                      <a:pt x="23967" y="3025"/>
                      <a:pt x="23122" y="2960"/>
                    </a:cubicBezTo>
                    <a:cubicBezTo>
                      <a:pt x="19447" y="2634"/>
                      <a:pt x="15772" y="2212"/>
                      <a:pt x="12130" y="1724"/>
                    </a:cubicBezTo>
                    <a:cubicBezTo>
                      <a:pt x="8618" y="1236"/>
                      <a:pt x="5041" y="813"/>
                      <a:pt x="1561" y="0"/>
                    </a:cubicBezTo>
                    <a:cubicBezTo>
                      <a:pt x="1561" y="0"/>
                      <a:pt x="1560" y="0"/>
                      <a:pt x="15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47" name="Google Shape;2647;p58"/>
              <p:cNvSpPr/>
              <p:nvPr/>
            </p:nvSpPr>
            <p:spPr>
              <a:xfrm>
                <a:off x="2854865" y="1975843"/>
                <a:ext cx="74288" cy="28799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583" extrusionOk="0">
                    <a:moveTo>
                      <a:pt x="819" y="0"/>
                    </a:moveTo>
                    <a:cubicBezTo>
                      <a:pt x="584" y="0"/>
                      <a:pt x="340" y="58"/>
                      <a:pt x="173" y="127"/>
                    </a:cubicBezTo>
                    <a:cubicBezTo>
                      <a:pt x="1" y="242"/>
                      <a:pt x="107" y="534"/>
                      <a:pt x="269" y="534"/>
                    </a:cubicBezTo>
                    <a:cubicBezTo>
                      <a:pt x="290" y="534"/>
                      <a:pt x="313" y="529"/>
                      <a:pt x="336" y="518"/>
                    </a:cubicBezTo>
                    <a:cubicBezTo>
                      <a:pt x="456" y="477"/>
                      <a:pt x="565" y="450"/>
                      <a:pt x="668" y="450"/>
                    </a:cubicBezTo>
                    <a:cubicBezTo>
                      <a:pt x="732" y="450"/>
                      <a:pt x="794" y="460"/>
                      <a:pt x="856" y="485"/>
                    </a:cubicBezTo>
                    <a:cubicBezTo>
                      <a:pt x="1019" y="518"/>
                      <a:pt x="1181" y="583"/>
                      <a:pt x="1344" y="583"/>
                    </a:cubicBezTo>
                    <a:cubicBezTo>
                      <a:pt x="1441" y="583"/>
                      <a:pt x="1506" y="485"/>
                      <a:pt x="1506" y="420"/>
                    </a:cubicBezTo>
                    <a:cubicBezTo>
                      <a:pt x="1432" y="104"/>
                      <a:pt x="1134" y="0"/>
                      <a:pt x="8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48" name="Google Shape;2648;p58"/>
              <p:cNvSpPr/>
              <p:nvPr/>
            </p:nvSpPr>
            <p:spPr>
              <a:xfrm>
                <a:off x="2834358" y="1866527"/>
                <a:ext cx="81978" cy="37789"/>
              </a:xfrm>
              <a:custGeom>
                <a:avLst/>
                <a:gdLst/>
                <a:ahLst/>
                <a:cxnLst/>
                <a:rect l="l" t="t" r="r" b="b"/>
                <a:pathLst>
                  <a:path w="1663" h="765" extrusionOk="0">
                    <a:moveTo>
                      <a:pt x="1219" y="0"/>
                    </a:moveTo>
                    <a:cubicBezTo>
                      <a:pt x="868" y="0"/>
                      <a:pt x="463" y="221"/>
                      <a:pt x="199" y="389"/>
                    </a:cubicBezTo>
                    <a:cubicBezTo>
                      <a:pt x="0" y="503"/>
                      <a:pt x="124" y="765"/>
                      <a:pt x="310" y="765"/>
                    </a:cubicBezTo>
                    <a:cubicBezTo>
                      <a:pt x="337" y="765"/>
                      <a:pt x="365" y="759"/>
                      <a:pt x="394" y="747"/>
                    </a:cubicBezTo>
                    <a:cubicBezTo>
                      <a:pt x="589" y="617"/>
                      <a:pt x="817" y="552"/>
                      <a:pt x="1012" y="519"/>
                    </a:cubicBezTo>
                    <a:cubicBezTo>
                      <a:pt x="1207" y="487"/>
                      <a:pt x="1402" y="487"/>
                      <a:pt x="1565" y="357"/>
                    </a:cubicBezTo>
                    <a:cubicBezTo>
                      <a:pt x="1662" y="292"/>
                      <a:pt x="1662" y="162"/>
                      <a:pt x="1565" y="97"/>
                    </a:cubicBezTo>
                    <a:cubicBezTo>
                      <a:pt x="1462" y="28"/>
                      <a:pt x="1344" y="0"/>
                      <a:pt x="12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49" name="Google Shape;2649;p58"/>
              <p:cNvSpPr/>
              <p:nvPr/>
            </p:nvSpPr>
            <p:spPr>
              <a:xfrm>
                <a:off x="1834212" y="2215026"/>
                <a:ext cx="1072511" cy="628139"/>
              </a:xfrm>
              <a:custGeom>
                <a:avLst/>
                <a:gdLst/>
                <a:ahLst/>
                <a:cxnLst/>
                <a:rect l="l" t="t" r="r" b="b"/>
                <a:pathLst>
                  <a:path w="21757" h="12716" extrusionOk="0">
                    <a:moveTo>
                      <a:pt x="1171" y="1"/>
                    </a:moveTo>
                    <a:cubicBezTo>
                      <a:pt x="1159" y="1"/>
                      <a:pt x="1152" y="5"/>
                      <a:pt x="1148" y="11"/>
                    </a:cubicBezTo>
                    <a:lnTo>
                      <a:pt x="1148" y="11"/>
                    </a:lnTo>
                    <a:cubicBezTo>
                      <a:pt x="1156" y="7"/>
                      <a:pt x="1164" y="4"/>
                      <a:pt x="1171" y="1"/>
                    </a:cubicBezTo>
                    <a:close/>
                    <a:moveTo>
                      <a:pt x="1148" y="11"/>
                    </a:moveTo>
                    <a:lnTo>
                      <a:pt x="1148" y="11"/>
                    </a:lnTo>
                    <a:cubicBezTo>
                      <a:pt x="865" y="138"/>
                      <a:pt x="611" y="265"/>
                      <a:pt x="326" y="423"/>
                    </a:cubicBezTo>
                    <a:cubicBezTo>
                      <a:pt x="1366" y="554"/>
                      <a:pt x="2342" y="976"/>
                      <a:pt x="3220" y="1464"/>
                    </a:cubicBezTo>
                    <a:cubicBezTo>
                      <a:pt x="3415" y="1562"/>
                      <a:pt x="3383" y="1789"/>
                      <a:pt x="3220" y="1919"/>
                    </a:cubicBezTo>
                    <a:cubicBezTo>
                      <a:pt x="3090" y="2017"/>
                      <a:pt x="2830" y="2212"/>
                      <a:pt x="2732" y="2375"/>
                    </a:cubicBezTo>
                    <a:cubicBezTo>
                      <a:pt x="2570" y="2505"/>
                      <a:pt x="2570" y="2635"/>
                      <a:pt x="2732" y="2830"/>
                    </a:cubicBezTo>
                    <a:cubicBezTo>
                      <a:pt x="2709" y="3040"/>
                      <a:pt x="2769" y="3132"/>
                      <a:pt x="2901" y="3132"/>
                    </a:cubicBezTo>
                    <a:cubicBezTo>
                      <a:pt x="2953" y="3132"/>
                      <a:pt x="3016" y="3118"/>
                      <a:pt x="3090" y="3090"/>
                    </a:cubicBezTo>
                    <a:cubicBezTo>
                      <a:pt x="3110" y="3092"/>
                      <a:pt x="3131" y="3093"/>
                      <a:pt x="3151" y="3093"/>
                    </a:cubicBezTo>
                    <a:cubicBezTo>
                      <a:pt x="3518" y="3093"/>
                      <a:pt x="3858" y="2827"/>
                      <a:pt x="4228" y="2765"/>
                    </a:cubicBezTo>
                    <a:cubicBezTo>
                      <a:pt x="4423" y="2765"/>
                      <a:pt x="4586" y="2765"/>
                      <a:pt x="4748" y="2797"/>
                    </a:cubicBezTo>
                    <a:cubicBezTo>
                      <a:pt x="4911" y="2830"/>
                      <a:pt x="5074" y="2927"/>
                      <a:pt x="5236" y="3025"/>
                    </a:cubicBezTo>
                    <a:cubicBezTo>
                      <a:pt x="5659" y="3383"/>
                      <a:pt x="5887" y="4001"/>
                      <a:pt x="6147" y="4488"/>
                    </a:cubicBezTo>
                    <a:cubicBezTo>
                      <a:pt x="6472" y="5171"/>
                      <a:pt x="6830" y="5854"/>
                      <a:pt x="7155" y="6537"/>
                    </a:cubicBezTo>
                    <a:cubicBezTo>
                      <a:pt x="7220" y="6667"/>
                      <a:pt x="7187" y="6797"/>
                      <a:pt x="7057" y="6862"/>
                    </a:cubicBezTo>
                    <a:cubicBezTo>
                      <a:pt x="6053" y="7616"/>
                      <a:pt x="5024" y="8250"/>
                      <a:pt x="3786" y="8250"/>
                    </a:cubicBezTo>
                    <a:cubicBezTo>
                      <a:pt x="3582" y="8250"/>
                      <a:pt x="3372" y="8233"/>
                      <a:pt x="3155" y="8196"/>
                    </a:cubicBezTo>
                    <a:cubicBezTo>
                      <a:pt x="2147" y="8033"/>
                      <a:pt x="976" y="7610"/>
                      <a:pt x="98" y="6927"/>
                    </a:cubicBezTo>
                    <a:lnTo>
                      <a:pt x="98" y="6927"/>
                    </a:lnTo>
                    <a:cubicBezTo>
                      <a:pt x="293" y="7805"/>
                      <a:pt x="228" y="8781"/>
                      <a:pt x="1" y="9724"/>
                    </a:cubicBezTo>
                    <a:cubicBezTo>
                      <a:pt x="196" y="9919"/>
                      <a:pt x="391" y="10147"/>
                      <a:pt x="586" y="10342"/>
                    </a:cubicBezTo>
                    <a:lnTo>
                      <a:pt x="683" y="10342"/>
                    </a:lnTo>
                    <a:cubicBezTo>
                      <a:pt x="846" y="10439"/>
                      <a:pt x="1009" y="10537"/>
                      <a:pt x="1204" y="10602"/>
                    </a:cubicBezTo>
                    <a:cubicBezTo>
                      <a:pt x="1960" y="10906"/>
                      <a:pt x="2730" y="11008"/>
                      <a:pt x="3508" y="11008"/>
                    </a:cubicBezTo>
                    <a:cubicBezTo>
                      <a:pt x="5099" y="11008"/>
                      <a:pt x="6725" y="10582"/>
                      <a:pt x="8338" y="10582"/>
                    </a:cubicBezTo>
                    <a:cubicBezTo>
                      <a:pt x="8889" y="10582"/>
                      <a:pt x="9438" y="10631"/>
                      <a:pt x="9984" y="10765"/>
                    </a:cubicBezTo>
                    <a:cubicBezTo>
                      <a:pt x="10374" y="10830"/>
                      <a:pt x="10732" y="10960"/>
                      <a:pt x="11122" y="11090"/>
                    </a:cubicBezTo>
                    <a:cubicBezTo>
                      <a:pt x="12293" y="11513"/>
                      <a:pt x="13431" y="12065"/>
                      <a:pt x="14699" y="12293"/>
                    </a:cubicBezTo>
                    <a:cubicBezTo>
                      <a:pt x="16390" y="12586"/>
                      <a:pt x="18081" y="12586"/>
                      <a:pt x="19772" y="12716"/>
                    </a:cubicBezTo>
                    <a:cubicBezTo>
                      <a:pt x="20423" y="10602"/>
                      <a:pt x="21008" y="8456"/>
                      <a:pt x="21594" y="6342"/>
                    </a:cubicBezTo>
                    <a:cubicBezTo>
                      <a:pt x="21659" y="6147"/>
                      <a:pt x="21691" y="5952"/>
                      <a:pt x="21756" y="5757"/>
                    </a:cubicBezTo>
                    <a:lnTo>
                      <a:pt x="21756" y="5757"/>
                    </a:lnTo>
                    <a:cubicBezTo>
                      <a:pt x="21636" y="5775"/>
                      <a:pt x="21515" y="5784"/>
                      <a:pt x="21394" y="5784"/>
                    </a:cubicBezTo>
                    <a:cubicBezTo>
                      <a:pt x="20033" y="5784"/>
                      <a:pt x="18582" y="4705"/>
                      <a:pt x="17268" y="4586"/>
                    </a:cubicBezTo>
                    <a:cubicBezTo>
                      <a:pt x="17110" y="4563"/>
                      <a:pt x="16952" y="4554"/>
                      <a:pt x="16795" y="4554"/>
                    </a:cubicBezTo>
                    <a:cubicBezTo>
                      <a:pt x="16239" y="4554"/>
                      <a:pt x="15691" y="4665"/>
                      <a:pt x="15136" y="4665"/>
                    </a:cubicBezTo>
                    <a:cubicBezTo>
                      <a:pt x="14948" y="4665"/>
                      <a:pt x="14759" y="4652"/>
                      <a:pt x="14569" y="4618"/>
                    </a:cubicBezTo>
                    <a:cubicBezTo>
                      <a:pt x="13691" y="4488"/>
                      <a:pt x="12943" y="4066"/>
                      <a:pt x="12163" y="3708"/>
                    </a:cubicBezTo>
                    <a:cubicBezTo>
                      <a:pt x="10374" y="2895"/>
                      <a:pt x="8358" y="2993"/>
                      <a:pt x="6570" y="2245"/>
                    </a:cubicBezTo>
                    <a:cubicBezTo>
                      <a:pt x="5757" y="1919"/>
                      <a:pt x="5139" y="1301"/>
                      <a:pt x="4391" y="846"/>
                    </a:cubicBezTo>
                    <a:cubicBezTo>
                      <a:pt x="3448" y="261"/>
                      <a:pt x="2277" y="33"/>
                      <a:pt x="1171" y="33"/>
                    </a:cubicBezTo>
                    <a:cubicBezTo>
                      <a:pt x="1151" y="33"/>
                      <a:pt x="1143" y="20"/>
                      <a:pt x="1148" y="1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50" name="Google Shape;2650;p58"/>
              <p:cNvSpPr/>
              <p:nvPr/>
            </p:nvSpPr>
            <p:spPr>
              <a:xfrm>
                <a:off x="2837710" y="2080121"/>
                <a:ext cx="72217" cy="46631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944" extrusionOk="0">
                    <a:moveTo>
                      <a:pt x="228" y="0"/>
                    </a:moveTo>
                    <a:cubicBezTo>
                      <a:pt x="1" y="0"/>
                      <a:pt x="33" y="325"/>
                      <a:pt x="228" y="358"/>
                    </a:cubicBezTo>
                    <a:cubicBezTo>
                      <a:pt x="456" y="390"/>
                      <a:pt x="651" y="488"/>
                      <a:pt x="814" y="618"/>
                    </a:cubicBezTo>
                    <a:cubicBezTo>
                      <a:pt x="944" y="748"/>
                      <a:pt x="1041" y="943"/>
                      <a:pt x="1237" y="943"/>
                    </a:cubicBezTo>
                    <a:cubicBezTo>
                      <a:pt x="1269" y="943"/>
                      <a:pt x="1302" y="943"/>
                      <a:pt x="1334" y="911"/>
                    </a:cubicBezTo>
                    <a:cubicBezTo>
                      <a:pt x="1464" y="650"/>
                      <a:pt x="1204" y="390"/>
                      <a:pt x="1009" y="260"/>
                    </a:cubicBezTo>
                    <a:lnTo>
                      <a:pt x="1041" y="260"/>
                    </a:lnTo>
                    <a:cubicBezTo>
                      <a:pt x="814" y="98"/>
                      <a:pt x="521" y="0"/>
                      <a:pt x="2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51" name="Google Shape;2651;p58"/>
              <p:cNvSpPr/>
              <p:nvPr/>
            </p:nvSpPr>
            <p:spPr>
              <a:xfrm>
                <a:off x="2830267" y="2161183"/>
                <a:ext cx="42788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868" h="1393" extrusionOk="0">
                    <a:moveTo>
                      <a:pt x="213" y="1"/>
                    </a:moveTo>
                    <a:cubicBezTo>
                      <a:pt x="103" y="1"/>
                      <a:pt x="1" y="86"/>
                      <a:pt x="22" y="213"/>
                    </a:cubicBezTo>
                    <a:cubicBezTo>
                      <a:pt x="87" y="440"/>
                      <a:pt x="217" y="668"/>
                      <a:pt x="314" y="863"/>
                    </a:cubicBezTo>
                    <a:cubicBezTo>
                      <a:pt x="412" y="1091"/>
                      <a:pt x="477" y="1253"/>
                      <a:pt x="672" y="1383"/>
                    </a:cubicBezTo>
                    <a:cubicBezTo>
                      <a:pt x="690" y="1389"/>
                      <a:pt x="707" y="1392"/>
                      <a:pt x="722" y="1392"/>
                    </a:cubicBezTo>
                    <a:cubicBezTo>
                      <a:pt x="791" y="1392"/>
                      <a:pt x="835" y="1339"/>
                      <a:pt x="835" y="1286"/>
                    </a:cubicBezTo>
                    <a:cubicBezTo>
                      <a:pt x="867" y="1058"/>
                      <a:pt x="802" y="896"/>
                      <a:pt x="705" y="700"/>
                    </a:cubicBezTo>
                    <a:cubicBezTo>
                      <a:pt x="607" y="505"/>
                      <a:pt x="510" y="278"/>
                      <a:pt x="379" y="83"/>
                    </a:cubicBezTo>
                    <a:cubicBezTo>
                      <a:pt x="334" y="26"/>
                      <a:pt x="272" y="1"/>
                      <a:pt x="2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52" name="Google Shape;2652;p58"/>
              <p:cNvSpPr/>
              <p:nvPr/>
            </p:nvSpPr>
            <p:spPr>
              <a:xfrm>
                <a:off x="2777176" y="1775240"/>
                <a:ext cx="73400" cy="59277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1200" extrusionOk="0">
                    <a:moveTo>
                      <a:pt x="1151" y="1"/>
                    </a:moveTo>
                    <a:cubicBezTo>
                      <a:pt x="709" y="1"/>
                      <a:pt x="283" y="541"/>
                      <a:pt x="91" y="871"/>
                    </a:cubicBezTo>
                    <a:cubicBezTo>
                      <a:pt x="1" y="1051"/>
                      <a:pt x="143" y="1199"/>
                      <a:pt x="294" y="1199"/>
                    </a:cubicBezTo>
                    <a:cubicBezTo>
                      <a:pt x="361" y="1199"/>
                      <a:pt x="431" y="1170"/>
                      <a:pt x="481" y="1099"/>
                    </a:cubicBezTo>
                    <a:cubicBezTo>
                      <a:pt x="578" y="904"/>
                      <a:pt x="741" y="741"/>
                      <a:pt x="936" y="611"/>
                    </a:cubicBezTo>
                    <a:cubicBezTo>
                      <a:pt x="1131" y="481"/>
                      <a:pt x="1326" y="449"/>
                      <a:pt x="1456" y="254"/>
                    </a:cubicBezTo>
                    <a:cubicBezTo>
                      <a:pt x="1489" y="188"/>
                      <a:pt x="1456" y="91"/>
                      <a:pt x="1391" y="58"/>
                    </a:cubicBezTo>
                    <a:cubicBezTo>
                      <a:pt x="1312" y="19"/>
                      <a:pt x="1231" y="1"/>
                      <a:pt x="11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53" name="Google Shape;2653;p58"/>
              <p:cNvSpPr/>
              <p:nvPr/>
            </p:nvSpPr>
            <p:spPr>
              <a:xfrm>
                <a:off x="2459420" y="1823847"/>
                <a:ext cx="383170" cy="371617"/>
              </a:xfrm>
              <a:custGeom>
                <a:avLst/>
                <a:gdLst/>
                <a:ahLst/>
                <a:cxnLst/>
                <a:rect l="l" t="t" r="r" b="b"/>
                <a:pathLst>
                  <a:path w="7773" h="7523" extrusionOk="0">
                    <a:moveTo>
                      <a:pt x="3942" y="582"/>
                    </a:moveTo>
                    <a:cubicBezTo>
                      <a:pt x="4607" y="582"/>
                      <a:pt x="5229" y="857"/>
                      <a:pt x="5724" y="1416"/>
                    </a:cubicBezTo>
                    <a:cubicBezTo>
                      <a:pt x="7057" y="2944"/>
                      <a:pt x="7285" y="5351"/>
                      <a:pt x="5398" y="6554"/>
                    </a:cubicBezTo>
                    <a:cubicBezTo>
                      <a:pt x="4900" y="6868"/>
                      <a:pt x="4354" y="7011"/>
                      <a:pt x="3815" y="7011"/>
                    </a:cubicBezTo>
                    <a:cubicBezTo>
                      <a:pt x="2455" y="7011"/>
                      <a:pt x="1135" y="6098"/>
                      <a:pt x="716" y="4700"/>
                    </a:cubicBezTo>
                    <a:cubicBezTo>
                      <a:pt x="488" y="3887"/>
                      <a:pt x="586" y="3074"/>
                      <a:pt x="943" y="2391"/>
                    </a:cubicBezTo>
                    <a:cubicBezTo>
                      <a:pt x="1529" y="1774"/>
                      <a:pt x="2081" y="1123"/>
                      <a:pt x="2894" y="798"/>
                    </a:cubicBezTo>
                    <a:cubicBezTo>
                      <a:pt x="3247" y="655"/>
                      <a:pt x="3600" y="582"/>
                      <a:pt x="3942" y="582"/>
                    </a:cubicBezTo>
                    <a:close/>
                    <a:moveTo>
                      <a:pt x="4054" y="0"/>
                    </a:moveTo>
                    <a:cubicBezTo>
                      <a:pt x="3012" y="0"/>
                      <a:pt x="1977" y="611"/>
                      <a:pt x="1268" y="1448"/>
                    </a:cubicBezTo>
                    <a:cubicBezTo>
                      <a:pt x="748" y="1936"/>
                      <a:pt x="390" y="2587"/>
                      <a:pt x="260" y="3334"/>
                    </a:cubicBezTo>
                    <a:cubicBezTo>
                      <a:pt x="0" y="5025"/>
                      <a:pt x="943" y="6749"/>
                      <a:pt x="2602" y="7334"/>
                    </a:cubicBezTo>
                    <a:cubicBezTo>
                      <a:pt x="2984" y="7462"/>
                      <a:pt x="3375" y="7523"/>
                      <a:pt x="3761" y="7523"/>
                    </a:cubicBezTo>
                    <a:cubicBezTo>
                      <a:pt x="5150" y="7523"/>
                      <a:pt x="6472" y="6732"/>
                      <a:pt x="7057" y="5383"/>
                    </a:cubicBezTo>
                    <a:cubicBezTo>
                      <a:pt x="7772" y="3725"/>
                      <a:pt x="7057" y="1611"/>
                      <a:pt x="5626" y="538"/>
                    </a:cubicBezTo>
                    <a:cubicBezTo>
                      <a:pt x="5129" y="162"/>
                      <a:pt x="4590" y="0"/>
                      <a:pt x="40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54" name="Google Shape;2654;p58"/>
              <p:cNvSpPr/>
              <p:nvPr/>
            </p:nvSpPr>
            <p:spPr>
              <a:xfrm>
                <a:off x="2736655" y="2231624"/>
                <a:ext cx="69062" cy="80271"/>
              </a:xfrm>
              <a:custGeom>
                <a:avLst/>
                <a:gdLst/>
                <a:ahLst/>
                <a:cxnLst/>
                <a:rect l="l" t="t" r="r" b="b"/>
                <a:pathLst>
                  <a:path w="1401" h="1625" extrusionOk="0">
                    <a:moveTo>
                      <a:pt x="304" y="0"/>
                    </a:moveTo>
                    <a:cubicBezTo>
                      <a:pt x="163" y="0"/>
                      <a:pt x="0" y="126"/>
                      <a:pt x="67" y="283"/>
                    </a:cubicBezTo>
                    <a:cubicBezTo>
                      <a:pt x="165" y="575"/>
                      <a:pt x="327" y="868"/>
                      <a:pt x="555" y="1128"/>
                    </a:cubicBezTo>
                    <a:cubicBezTo>
                      <a:pt x="703" y="1336"/>
                      <a:pt x="933" y="1624"/>
                      <a:pt x="1194" y="1624"/>
                    </a:cubicBezTo>
                    <a:cubicBezTo>
                      <a:pt x="1219" y="1624"/>
                      <a:pt x="1245" y="1622"/>
                      <a:pt x="1270" y="1616"/>
                    </a:cubicBezTo>
                    <a:cubicBezTo>
                      <a:pt x="1335" y="1583"/>
                      <a:pt x="1400" y="1518"/>
                      <a:pt x="1400" y="1453"/>
                    </a:cubicBezTo>
                    <a:cubicBezTo>
                      <a:pt x="1400" y="1193"/>
                      <a:pt x="1108" y="1031"/>
                      <a:pt x="945" y="835"/>
                    </a:cubicBezTo>
                    <a:cubicBezTo>
                      <a:pt x="750" y="640"/>
                      <a:pt x="587" y="380"/>
                      <a:pt x="457" y="87"/>
                    </a:cubicBezTo>
                    <a:cubicBezTo>
                      <a:pt x="427" y="26"/>
                      <a:pt x="368" y="0"/>
                      <a:pt x="3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55" name="Google Shape;2655;p58"/>
              <p:cNvSpPr/>
              <p:nvPr/>
            </p:nvSpPr>
            <p:spPr>
              <a:xfrm>
                <a:off x="1890309" y="2753162"/>
                <a:ext cx="910577" cy="418298"/>
              </a:xfrm>
              <a:custGeom>
                <a:avLst/>
                <a:gdLst/>
                <a:ahLst/>
                <a:cxnLst/>
                <a:rect l="l" t="t" r="r" b="b"/>
                <a:pathLst>
                  <a:path w="18472" h="8468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846" y="781"/>
                      <a:pt x="1757" y="1464"/>
                      <a:pt x="2960" y="1822"/>
                    </a:cubicBezTo>
                    <a:cubicBezTo>
                      <a:pt x="3610" y="1984"/>
                      <a:pt x="4228" y="2180"/>
                      <a:pt x="4749" y="2602"/>
                    </a:cubicBezTo>
                    <a:cubicBezTo>
                      <a:pt x="5269" y="3025"/>
                      <a:pt x="5627" y="3610"/>
                      <a:pt x="6017" y="4098"/>
                    </a:cubicBezTo>
                    <a:cubicBezTo>
                      <a:pt x="6570" y="4814"/>
                      <a:pt x="7188" y="5269"/>
                      <a:pt x="8098" y="5399"/>
                    </a:cubicBezTo>
                    <a:cubicBezTo>
                      <a:pt x="8814" y="5529"/>
                      <a:pt x="9594" y="5464"/>
                      <a:pt x="10309" y="5627"/>
                    </a:cubicBezTo>
                    <a:cubicBezTo>
                      <a:pt x="10992" y="5789"/>
                      <a:pt x="11480" y="6147"/>
                      <a:pt x="11968" y="6635"/>
                    </a:cubicBezTo>
                    <a:cubicBezTo>
                      <a:pt x="12586" y="7253"/>
                      <a:pt x="13236" y="7740"/>
                      <a:pt x="13984" y="8163"/>
                    </a:cubicBezTo>
                    <a:cubicBezTo>
                      <a:pt x="14049" y="8196"/>
                      <a:pt x="14049" y="8261"/>
                      <a:pt x="14049" y="8293"/>
                    </a:cubicBezTo>
                    <a:cubicBezTo>
                      <a:pt x="14413" y="8381"/>
                      <a:pt x="14796" y="8468"/>
                      <a:pt x="15158" y="8468"/>
                    </a:cubicBezTo>
                    <a:cubicBezTo>
                      <a:pt x="15605" y="8468"/>
                      <a:pt x="16020" y="8334"/>
                      <a:pt x="16326" y="7903"/>
                    </a:cubicBezTo>
                    <a:cubicBezTo>
                      <a:pt x="16748" y="7318"/>
                      <a:pt x="17009" y="6505"/>
                      <a:pt x="17269" y="5822"/>
                    </a:cubicBezTo>
                    <a:cubicBezTo>
                      <a:pt x="17724" y="4651"/>
                      <a:pt x="18114" y="3480"/>
                      <a:pt x="18472" y="2277"/>
                    </a:cubicBezTo>
                    <a:cubicBezTo>
                      <a:pt x="16813" y="2277"/>
                      <a:pt x="15090" y="2180"/>
                      <a:pt x="13464" y="1789"/>
                    </a:cubicBezTo>
                    <a:cubicBezTo>
                      <a:pt x="12228" y="1497"/>
                      <a:pt x="11090" y="911"/>
                      <a:pt x="9887" y="489"/>
                    </a:cubicBezTo>
                    <a:cubicBezTo>
                      <a:pt x="9464" y="358"/>
                      <a:pt x="9074" y="228"/>
                      <a:pt x="8651" y="163"/>
                    </a:cubicBezTo>
                    <a:cubicBezTo>
                      <a:pt x="8259" y="85"/>
                      <a:pt x="7857" y="54"/>
                      <a:pt x="7447" y="54"/>
                    </a:cubicBezTo>
                    <a:cubicBezTo>
                      <a:pt x="5820" y="54"/>
                      <a:pt x="4082" y="548"/>
                      <a:pt x="2448" y="548"/>
                    </a:cubicBezTo>
                    <a:cubicBezTo>
                      <a:pt x="1594" y="548"/>
                      <a:pt x="768" y="413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56" name="Google Shape;2656;p58"/>
              <p:cNvSpPr/>
              <p:nvPr/>
            </p:nvSpPr>
            <p:spPr>
              <a:xfrm>
                <a:off x="2483476" y="1852596"/>
                <a:ext cx="333481" cy="317626"/>
              </a:xfrm>
              <a:custGeom>
                <a:avLst/>
                <a:gdLst/>
                <a:ahLst/>
                <a:cxnLst/>
                <a:rect l="l" t="t" r="r" b="b"/>
                <a:pathLst>
                  <a:path w="6765" h="6430" extrusionOk="0">
                    <a:moveTo>
                      <a:pt x="3454" y="0"/>
                    </a:moveTo>
                    <a:cubicBezTo>
                      <a:pt x="3112" y="0"/>
                      <a:pt x="2759" y="73"/>
                      <a:pt x="2406" y="216"/>
                    </a:cubicBezTo>
                    <a:cubicBezTo>
                      <a:pt x="1593" y="541"/>
                      <a:pt x="1041" y="1192"/>
                      <a:pt x="455" y="1809"/>
                    </a:cubicBezTo>
                    <a:cubicBezTo>
                      <a:pt x="98" y="2492"/>
                      <a:pt x="0" y="3305"/>
                      <a:pt x="228" y="4118"/>
                    </a:cubicBezTo>
                    <a:cubicBezTo>
                      <a:pt x="647" y="5516"/>
                      <a:pt x="1967" y="6429"/>
                      <a:pt x="3327" y="6429"/>
                    </a:cubicBezTo>
                    <a:cubicBezTo>
                      <a:pt x="3866" y="6429"/>
                      <a:pt x="4412" y="6286"/>
                      <a:pt x="4910" y="5972"/>
                    </a:cubicBezTo>
                    <a:cubicBezTo>
                      <a:pt x="6764" y="4769"/>
                      <a:pt x="6569" y="2362"/>
                      <a:pt x="5236" y="834"/>
                    </a:cubicBezTo>
                    <a:cubicBezTo>
                      <a:pt x="4741" y="275"/>
                      <a:pt x="4119" y="0"/>
                      <a:pt x="34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57" name="Google Shape;2657;p58"/>
              <p:cNvSpPr/>
              <p:nvPr/>
            </p:nvSpPr>
            <p:spPr>
              <a:xfrm>
                <a:off x="2672276" y="1742687"/>
                <a:ext cx="50084" cy="5162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45" extrusionOk="0">
                    <a:moveTo>
                      <a:pt x="774" y="1"/>
                    </a:moveTo>
                    <a:cubicBezTo>
                      <a:pt x="620" y="1"/>
                      <a:pt x="464" y="106"/>
                      <a:pt x="365" y="230"/>
                    </a:cubicBezTo>
                    <a:cubicBezTo>
                      <a:pt x="202" y="360"/>
                      <a:pt x="105" y="555"/>
                      <a:pt x="40" y="750"/>
                    </a:cubicBezTo>
                    <a:cubicBezTo>
                      <a:pt x="0" y="927"/>
                      <a:pt x="140" y="1045"/>
                      <a:pt x="278" y="1045"/>
                    </a:cubicBezTo>
                    <a:cubicBezTo>
                      <a:pt x="368" y="1045"/>
                      <a:pt x="457" y="995"/>
                      <a:pt x="495" y="880"/>
                    </a:cubicBezTo>
                    <a:cubicBezTo>
                      <a:pt x="528" y="750"/>
                      <a:pt x="593" y="620"/>
                      <a:pt x="690" y="555"/>
                    </a:cubicBezTo>
                    <a:cubicBezTo>
                      <a:pt x="820" y="425"/>
                      <a:pt x="950" y="392"/>
                      <a:pt x="1015" y="230"/>
                    </a:cubicBezTo>
                    <a:cubicBezTo>
                      <a:pt x="1015" y="165"/>
                      <a:pt x="983" y="100"/>
                      <a:pt x="918" y="34"/>
                    </a:cubicBezTo>
                    <a:cubicBezTo>
                      <a:pt x="871" y="11"/>
                      <a:pt x="823" y="1"/>
                      <a:pt x="7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58" name="Google Shape;2658;p58"/>
              <p:cNvSpPr/>
              <p:nvPr/>
            </p:nvSpPr>
            <p:spPr>
              <a:xfrm>
                <a:off x="2629340" y="2255779"/>
                <a:ext cx="40126" cy="85013"/>
              </a:xfrm>
              <a:custGeom>
                <a:avLst/>
                <a:gdLst/>
                <a:ahLst/>
                <a:cxnLst/>
                <a:rect l="l" t="t" r="r" b="b"/>
                <a:pathLst>
                  <a:path w="814" h="1721" extrusionOk="0">
                    <a:moveTo>
                      <a:pt x="438" y="0"/>
                    </a:moveTo>
                    <a:cubicBezTo>
                      <a:pt x="353" y="0"/>
                      <a:pt x="267" y="47"/>
                      <a:pt x="228" y="151"/>
                    </a:cubicBezTo>
                    <a:cubicBezTo>
                      <a:pt x="98" y="574"/>
                      <a:pt x="0" y="1550"/>
                      <a:pt x="586" y="1712"/>
                    </a:cubicBezTo>
                    <a:cubicBezTo>
                      <a:pt x="598" y="1718"/>
                      <a:pt x="611" y="1721"/>
                      <a:pt x="624" y="1721"/>
                    </a:cubicBezTo>
                    <a:cubicBezTo>
                      <a:pt x="684" y="1721"/>
                      <a:pt x="754" y="1668"/>
                      <a:pt x="781" y="1615"/>
                    </a:cubicBezTo>
                    <a:cubicBezTo>
                      <a:pt x="813" y="1387"/>
                      <a:pt x="716" y="1224"/>
                      <a:pt x="683" y="997"/>
                    </a:cubicBezTo>
                    <a:lnTo>
                      <a:pt x="683" y="1029"/>
                    </a:lnTo>
                    <a:cubicBezTo>
                      <a:pt x="586" y="769"/>
                      <a:pt x="586" y="509"/>
                      <a:pt x="651" y="281"/>
                    </a:cubicBezTo>
                    <a:cubicBezTo>
                      <a:pt x="690" y="106"/>
                      <a:pt x="565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59" name="Google Shape;2659;p58"/>
              <p:cNvSpPr/>
              <p:nvPr/>
            </p:nvSpPr>
            <p:spPr>
              <a:xfrm>
                <a:off x="2533166" y="1738439"/>
                <a:ext cx="33718" cy="51028"/>
              </a:xfrm>
              <a:custGeom>
                <a:avLst/>
                <a:gdLst/>
                <a:ahLst/>
                <a:cxnLst/>
                <a:rect l="l" t="t" r="r" b="b"/>
                <a:pathLst>
                  <a:path w="684" h="1033" extrusionOk="0">
                    <a:moveTo>
                      <a:pt x="412" y="1"/>
                    </a:moveTo>
                    <a:cubicBezTo>
                      <a:pt x="362" y="1"/>
                      <a:pt x="309" y="19"/>
                      <a:pt x="260" y="55"/>
                    </a:cubicBezTo>
                    <a:cubicBezTo>
                      <a:pt x="0" y="218"/>
                      <a:pt x="130" y="706"/>
                      <a:pt x="260" y="933"/>
                    </a:cubicBezTo>
                    <a:cubicBezTo>
                      <a:pt x="281" y="996"/>
                      <a:pt x="357" y="1032"/>
                      <a:pt x="433" y="1032"/>
                    </a:cubicBezTo>
                    <a:cubicBezTo>
                      <a:pt x="476" y="1032"/>
                      <a:pt x="518" y="1022"/>
                      <a:pt x="553" y="999"/>
                    </a:cubicBezTo>
                    <a:cubicBezTo>
                      <a:pt x="651" y="933"/>
                      <a:pt x="683" y="803"/>
                      <a:pt x="618" y="706"/>
                    </a:cubicBezTo>
                    <a:cubicBezTo>
                      <a:pt x="585" y="608"/>
                      <a:pt x="553" y="543"/>
                      <a:pt x="553" y="446"/>
                    </a:cubicBezTo>
                    <a:cubicBezTo>
                      <a:pt x="553" y="413"/>
                      <a:pt x="553" y="348"/>
                      <a:pt x="553" y="316"/>
                    </a:cubicBezTo>
                    <a:cubicBezTo>
                      <a:pt x="553" y="316"/>
                      <a:pt x="553" y="316"/>
                      <a:pt x="553" y="283"/>
                    </a:cubicBezTo>
                    <a:lnTo>
                      <a:pt x="585" y="283"/>
                    </a:lnTo>
                    <a:cubicBezTo>
                      <a:pt x="585" y="251"/>
                      <a:pt x="585" y="218"/>
                      <a:pt x="585" y="153"/>
                    </a:cubicBezTo>
                    <a:cubicBezTo>
                      <a:pt x="565" y="51"/>
                      <a:pt x="494" y="1"/>
                      <a:pt x="41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60" name="Google Shape;2660;p58"/>
              <p:cNvSpPr/>
              <p:nvPr/>
            </p:nvSpPr>
            <p:spPr>
              <a:xfrm>
                <a:off x="2477019" y="2226190"/>
                <a:ext cx="71724" cy="79283"/>
              </a:xfrm>
              <a:custGeom>
                <a:avLst/>
                <a:gdLst/>
                <a:ahLst/>
                <a:cxnLst/>
                <a:rect l="l" t="t" r="r" b="b"/>
                <a:pathLst>
                  <a:path w="1455" h="1605" extrusionOk="0">
                    <a:moveTo>
                      <a:pt x="1237" y="0"/>
                    </a:moveTo>
                    <a:cubicBezTo>
                      <a:pt x="1191" y="0"/>
                      <a:pt x="1145" y="20"/>
                      <a:pt x="1107" y="67"/>
                    </a:cubicBezTo>
                    <a:cubicBezTo>
                      <a:pt x="944" y="263"/>
                      <a:pt x="1" y="1498"/>
                      <a:pt x="684" y="1596"/>
                    </a:cubicBezTo>
                    <a:cubicBezTo>
                      <a:pt x="701" y="1602"/>
                      <a:pt x="718" y="1604"/>
                      <a:pt x="735" y="1604"/>
                    </a:cubicBezTo>
                    <a:cubicBezTo>
                      <a:pt x="814" y="1604"/>
                      <a:pt x="885" y="1546"/>
                      <a:pt x="911" y="1466"/>
                    </a:cubicBezTo>
                    <a:cubicBezTo>
                      <a:pt x="1042" y="1043"/>
                      <a:pt x="1302" y="685"/>
                      <a:pt x="1432" y="230"/>
                    </a:cubicBezTo>
                    <a:cubicBezTo>
                      <a:pt x="1455" y="115"/>
                      <a:pt x="1348" y="0"/>
                      <a:pt x="1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61" name="Google Shape;2661;p58"/>
              <p:cNvSpPr/>
              <p:nvPr/>
            </p:nvSpPr>
            <p:spPr>
              <a:xfrm>
                <a:off x="2428956" y="1790751"/>
                <a:ext cx="63985" cy="55770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129" extrusionOk="0">
                    <a:moveTo>
                      <a:pt x="318" y="0"/>
                    </a:moveTo>
                    <a:cubicBezTo>
                      <a:pt x="299" y="0"/>
                      <a:pt x="280" y="2"/>
                      <a:pt x="261" y="5"/>
                    </a:cubicBezTo>
                    <a:cubicBezTo>
                      <a:pt x="130" y="5"/>
                      <a:pt x="0" y="167"/>
                      <a:pt x="33" y="297"/>
                    </a:cubicBezTo>
                    <a:cubicBezTo>
                      <a:pt x="65" y="362"/>
                      <a:pt x="98" y="395"/>
                      <a:pt x="130" y="395"/>
                    </a:cubicBezTo>
                    <a:cubicBezTo>
                      <a:pt x="391" y="622"/>
                      <a:pt x="651" y="850"/>
                      <a:pt x="878" y="1078"/>
                    </a:cubicBezTo>
                    <a:cubicBezTo>
                      <a:pt x="921" y="1114"/>
                      <a:pt x="968" y="1129"/>
                      <a:pt x="1012" y="1129"/>
                    </a:cubicBezTo>
                    <a:cubicBezTo>
                      <a:pt x="1168" y="1129"/>
                      <a:pt x="1298" y="937"/>
                      <a:pt x="1171" y="785"/>
                    </a:cubicBezTo>
                    <a:cubicBezTo>
                      <a:pt x="1008" y="622"/>
                      <a:pt x="878" y="460"/>
                      <a:pt x="748" y="297"/>
                    </a:cubicBezTo>
                    <a:cubicBezTo>
                      <a:pt x="630" y="149"/>
                      <a:pt x="511" y="0"/>
                      <a:pt x="3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62" name="Google Shape;2662;p58"/>
              <p:cNvSpPr/>
              <p:nvPr/>
            </p:nvSpPr>
            <p:spPr>
              <a:xfrm>
                <a:off x="1420627" y="2561994"/>
                <a:ext cx="1109384" cy="589609"/>
              </a:xfrm>
              <a:custGeom>
                <a:avLst/>
                <a:gdLst/>
                <a:ahLst/>
                <a:cxnLst/>
                <a:rect l="l" t="t" r="r" b="b"/>
                <a:pathLst>
                  <a:path w="22505" h="11936" extrusionOk="0">
                    <a:moveTo>
                      <a:pt x="1952" y="1"/>
                    </a:moveTo>
                    <a:cubicBezTo>
                      <a:pt x="1692" y="977"/>
                      <a:pt x="1399" y="1952"/>
                      <a:pt x="1106" y="2895"/>
                    </a:cubicBezTo>
                    <a:cubicBezTo>
                      <a:pt x="813" y="3806"/>
                      <a:pt x="521" y="4716"/>
                      <a:pt x="196" y="5627"/>
                    </a:cubicBezTo>
                    <a:cubicBezTo>
                      <a:pt x="163" y="5757"/>
                      <a:pt x="33" y="6017"/>
                      <a:pt x="33" y="6147"/>
                    </a:cubicBezTo>
                    <a:cubicBezTo>
                      <a:pt x="0" y="6440"/>
                      <a:pt x="66" y="6472"/>
                      <a:pt x="391" y="6602"/>
                    </a:cubicBezTo>
                    <a:cubicBezTo>
                      <a:pt x="748" y="6798"/>
                      <a:pt x="1171" y="6895"/>
                      <a:pt x="1561" y="6993"/>
                    </a:cubicBezTo>
                    <a:cubicBezTo>
                      <a:pt x="3350" y="7545"/>
                      <a:pt x="5204" y="7903"/>
                      <a:pt x="7025" y="8326"/>
                    </a:cubicBezTo>
                    <a:cubicBezTo>
                      <a:pt x="10602" y="9171"/>
                      <a:pt x="14212" y="10017"/>
                      <a:pt x="17821" y="10862"/>
                    </a:cubicBezTo>
                    <a:cubicBezTo>
                      <a:pt x="19382" y="11220"/>
                      <a:pt x="20943" y="11578"/>
                      <a:pt x="22504" y="11936"/>
                    </a:cubicBezTo>
                    <a:cubicBezTo>
                      <a:pt x="22146" y="11708"/>
                      <a:pt x="21821" y="11448"/>
                      <a:pt x="21528" y="11123"/>
                    </a:cubicBezTo>
                    <a:cubicBezTo>
                      <a:pt x="20813" y="10375"/>
                      <a:pt x="20195" y="9919"/>
                      <a:pt x="19122" y="9789"/>
                    </a:cubicBezTo>
                    <a:cubicBezTo>
                      <a:pt x="17659" y="9627"/>
                      <a:pt x="16455" y="9627"/>
                      <a:pt x="15415" y="8391"/>
                    </a:cubicBezTo>
                    <a:cubicBezTo>
                      <a:pt x="14960" y="7838"/>
                      <a:pt x="14602" y="7188"/>
                      <a:pt x="14016" y="6732"/>
                    </a:cubicBezTo>
                    <a:cubicBezTo>
                      <a:pt x="13334" y="6147"/>
                      <a:pt x="12390" y="6082"/>
                      <a:pt x="11577" y="5724"/>
                    </a:cubicBezTo>
                    <a:cubicBezTo>
                      <a:pt x="10244" y="5172"/>
                      <a:pt x="9171" y="4098"/>
                      <a:pt x="8293" y="2960"/>
                    </a:cubicBezTo>
                    <a:cubicBezTo>
                      <a:pt x="8065" y="3806"/>
                      <a:pt x="7675" y="4554"/>
                      <a:pt x="7252" y="5172"/>
                    </a:cubicBezTo>
                    <a:cubicBezTo>
                      <a:pt x="6914" y="5630"/>
                      <a:pt x="6624" y="5844"/>
                      <a:pt x="6256" y="5844"/>
                    </a:cubicBezTo>
                    <a:cubicBezTo>
                      <a:pt x="6023" y="5844"/>
                      <a:pt x="5759" y="5758"/>
                      <a:pt x="5431" y="5594"/>
                    </a:cubicBezTo>
                    <a:cubicBezTo>
                      <a:pt x="4456" y="5107"/>
                      <a:pt x="3708" y="4228"/>
                      <a:pt x="3025" y="3383"/>
                    </a:cubicBezTo>
                    <a:cubicBezTo>
                      <a:pt x="2960" y="3285"/>
                      <a:pt x="2927" y="3155"/>
                      <a:pt x="2992" y="3058"/>
                    </a:cubicBezTo>
                    <a:cubicBezTo>
                      <a:pt x="3220" y="2570"/>
                      <a:pt x="3480" y="2082"/>
                      <a:pt x="3740" y="1594"/>
                    </a:cubicBezTo>
                    <a:cubicBezTo>
                      <a:pt x="3057" y="1497"/>
                      <a:pt x="2439" y="1302"/>
                      <a:pt x="2147" y="619"/>
                    </a:cubicBezTo>
                    <a:cubicBezTo>
                      <a:pt x="2049" y="456"/>
                      <a:pt x="1984" y="229"/>
                      <a:pt x="19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63" name="Google Shape;2663;p58"/>
              <p:cNvSpPr/>
              <p:nvPr/>
            </p:nvSpPr>
            <p:spPr>
              <a:xfrm>
                <a:off x="2377640" y="1893745"/>
                <a:ext cx="85724" cy="42185"/>
              </a:xfrm>
              <a:custGeom>
                <a:avLst/>
                <a:gdLst/>
                <a:ahLst/>
                <a:cxnLst/>
                <a:rect l="l" t="t" r="r" b="b"/>
                <a:pathLst>
                  <a:path w="1739" h="854" extrusionOk="0">
                    <a:moveTo>
                      <a:pt x="411" y="1"/>
                    </a:moveTo>
                    <a:cubicBezTo>
                      <a:pt x="310" y="1"/>
                      <a:pt x="212" y="33"/>
                      <a:pt x="131" y="131"/>
                    </a:cubicBezTo>
                    <a:cubicBezTo>
                      <a:pt x="33" y="228"/>
                      <a:pt x="1" y="391"/>
                      <a:pt x="98" y="489"/>
                    </a:cubicBezTo>
                    <a:cubicBezTo>
                      <a:pt x="144" y="535"/>
                      <a:pt x="207" y="581"/>
                      <a:pt x="274" y="581"/>
                    </a:cubicBezTo>
                    <a:cubicBezTo>
                      <a:pt x="301" y="581"/>
                      <a:pt x="330" y="573"/>
                      <a:pt x="358" y="554"/>
                    </a:cubicBezTo>
                    <a:cubicBezTo>
                      <a:pt x="358" y="554"/>
                      <a:pt x="358" y="554"/>
                      <a:pt x="391" y="521"/>
                    </a:cubicBezTo>
                    <a:lnTo>
                      <a:pt x="423" y="521"/>
                    </a:lnTo>
                    <a:cubicBezTo>
                      <a:pt x="521" y="554"/>
                      <a:pt x="619" y="586"/>
                      <a:pt x="716" y="619"/>
                    </a:cubicBezTo>
                    <a:cubicBezTo>
                      <a:pt x="944" y="684"/>
                      <a:pt x="1139" y="749"/>
                      <a:pt x="1367" y="846"/>
                    </a:cubicBezTo>
                    <a:cubicBezTo>
                      <a:pt x="1387" y="851"/>
                      <a:pt x="1407" y="853"/>
                      <a:pt x="1426" y="853"/>
                    </a:cubicBezTo>
                    <a:cubicBezTo>
                      <a:pt x="1671" y="853"/>
                      <a:pt x="1738" y="482"/>
                      <a:pt x="1497" y="391"/>
                    </a:cubicBezTo>
                    <a:cubicBezTo>
                      <a:pt x="1236" y="261"/>
                      <a:pt x="976" y="163"/>
                      <a:pt x="716" y="66"/>
                    </a:cubicBezTo>
                    <a:cubicBezTo>
                      <a:pt x="619" y="33"/>
                      <a:pt x="513" y="1"/>
                      <a:pt x="4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64" name="Google Shape;2664;p58"/>
              <p:cNvSpPr/>
              <p:nvPr/>
            </p:nvSpPr>
            <p:spPr>
              <a:xfrm>
                <a:off x="2392083" y="2142510"/>
                <a:ext cx="62555" cy="50929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1031" extrusionOk="0">
                    <a:moveTo>
                      <a:pt x="1025" y="0"/>
                    </a:moveTo>
                    <a:cubicBezTo>
                      <a:pt x="799" y="0"/>
                      <a:pt x="601" y="117"/>
                      <a:pt x="456" y="233"/>
                    </a:cubicBezTo>
                    <a:cubicBezTo>
                      <a:pt x="261" y="363"/>
                      <a:pt x="33" y="558"/>
                      <a:pt x="0" y="818"/>
                    </a:cubicBezTo>
                    <a:cubicBezTo>
                      <a:pt x="0" y="925"/>
                      <a:pt x="109" y="1031"/>
                      <a:pt x="219" y="1031"/>
                    </a:cubicBezTo>
                    <a:cubicBezTo>
                      <a:pt x="244" y="1031"/>
                      <a:pt x="269" y="1025"/>
                      <a:pt x="293" y="1013"/>
                    </a:cubicBezTo>
                    <a:cubicBezTo>
                      <a:pt x="488" y="948"/>
                      <a:pt x="586" y="786"/>
                      <a:pt x="748" y="656"/>
                    </a:cubicBezTo>
                    <a:cubicBezTo>
                      <a:pt x="878" y="526"/>
                      <a:pt x="1074" y="461"/>
                      <a:pt x="1171" y="331"/>
                    </a:cubicBezTo>
                    <a:cubicBezTo>
                      <a:pt x="1269" y="233"/>
                      <a:pt x="1236" y="38"/>
                      <a:pt x="1106" y="5"/>
                    </a:cubicBezTo>
                    <a:cubicBezTo>
                      <a:pt x="1079" y="2"/>
                      <a:pt x="1051" y="0"/>
                      <a:pt x="10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65" name="Google Shape;2665;p58"/>
              <p:cNvSpPr/>
              <p:nvPr/>
            </p:nvSpPr>
            <p:spPr>
              <a:xfrm>
                <a:off x="2342246" y="2028600"/>
                <a:ext cx="87893" cy="39963"/>
              </a:xfrm>
              <a:custGeom>
                <a:avLst/>
                <a:gdLst/>
                <a:ahLst/>
                <a:cxnLst/>
                <a:rect l="l" t="t" r="r" b="b"/>
                <a:pathLst>
                  <a:path w="1783" h="809" extrusionOk="0">
                    <a:moveTo>
                      <a:pt x="1181" y="0"/>
                    </a:moveTo>
                    <a:cubicBezTo>
                      <a:pt x="786" y="0"/>
                      <a:pt x="383" y="133"/>
                      <a:pt x="133" y="458"/>
                    </a:cubicBezTo>
                    <a:cubicBezTo>
                      <a:pt x="0" y="644"/>
                      <a:pt x="172" y="809"/>
                      <a:pt x="346" y="809"/>
                    </a:cubicBezTo>
                    <a:cubicBezTo>
                      <a:pt x="385" y="809"/>
                      <a:pt x="423" y="801"/>
                      <a:pt x="459" y="783"/>
                    </a:cubicBezTo>
                    <a:cubicBezTo>
                      <a:pt x="761" y="645"/>
                      <a:pt x="994" y="508"/>
                      <a:pt x="1294" y="508"/>
                    </a:cubicBezTo>
                    <a:cubicBezTo>
                      <a:pt x="1349" y="508"/>
                      <a:pt x="1406" y="513"/>
                      <a:pt x="1467" y="523"/>
                    </a:cubicBezTo>
                    <a:cubicBezTo>
                      <a:pt x="1476" y="524"/>
                      <a:pt x="1484" y="524"/>
                      <a:pt x="1493" y="524"/>
                    </a:cubicBezTo>
                    <a:cubicBezTo>
                      <a:pt x="1731" y="524"/>
                      <a:pt x="1783" y="98"/>
                      <a:pt x="1532" y="35"/>
                    </a:cubicBezTo>
                    <a:cubicBezTo>
                      <a:pt x="1419" y="12"/>
                      <a:pt x="1300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66" name="Google Shape;2666;p58"/>
              <p:cNvSpPr/>
              <p:nvPr/>
            </p:nvSpPr>
            <p:spPr>
              <a:xfrm>
                <a:off x="1851859" y="2324293"/>
                <a:ext cx="309425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6277" h="5496" extrusionOk="0">
                    <a:moveTo>
                      <a:pt x="1626" y="0"/>
                    </a:moveTo>
                    <a:cubicBezTo>
                      <a:pt x="1406" y="138"/>
                      <a:pt x="1173" y="165"/>
                      <a:pt x="939" y="165"/>
                    </a:cubicBezTo>
                    <a:cubicBezTo>
                      <a:pt x="790" y="165"/>
                      <a:pt x="641" y="154"/>
                      <a:pt x="493" y="154"/>
                    </a:cubicBezTo>
                    <a:cubicBezTo>
                      <a:pt x="325" y="154"/>
                      <a:pt x="160" y="168"/>
                      <a:pt x="0" y="228"/>
                    </a:cubicBezTo>
                    <a:cubicBezTo>
                      <a:pt x="130" y="390"/>
                      <a:pt x="228" y="520"/>
                      <a:pt x="325" y="683"/>
                    </a:cubicBezTo>
                    <a:cubicBezTo>
                      <a:pt x="391" y="781"/>
                      <a:pt x="488" y="878"/>
                      <a:pt x="553" y="976"/>
                    </a:cubicBezTo>
                    <a:cubicBezTo>
                      <a:pt x="618" y="976"/>
                      <a:pt x="716" y="1008"/>
                      <a:pt x="716" y="1106"/>
                    </a:cubicBezTo>
                    <a:cubicBezTo>
                      <a:pt x="716" y="1138"/>
                      <a:pt x="716" y="1171"/>
                      <a:pt x="716" y="1203"/>
                    </a:cubicBezTo>
                    <a:cubicBezTo>
                      <a:pt x="976" y="1561"/>
                      <a:pt x="1236" y="1951"/>
                      <a:pt x="1529" y="2276"/>
                    </a:cubicBezTo>
                    <a:cubicBezTo>
                      <a:pt x="1529" y="2244"/>
                      <a:pt x="1561" y="2244"/>
                      <a:pt x="1561" y="2244"/>
                    </a:cubicBezTo>
                    <a:cubicBezTo>
                      <a:pt x="2114" y="2100"/>
                      <a:pt x="2648" y="1956"/>
                      <a:pt x="3205" y="1956"/>
                    </a:cubicBezTo>
                    <a:cubicBezTo>
                      <a:pt x="3401" y="1956"/>
                      <a:pt x="3601" y="1974"/>
                      <a:pt x="3805" y="2016"/>
                    </a:cubicBezTo>
                    <a:cubicBezTo>
                      <a:pt x="3870" y="2016"/>
                      <a:pt x="3870" y="2114"/>
                      <a:pt x="3805" y="2146"/>
                    </a:cubicBezTo>
                    <a:cubicBezTo>
                      <a:pt x="3122" y="2309"/>
                      <a:pt x="2374" y="2309"/>
                      <a:pt x="1659" y="2439"/>
                    </a:cubicBezTo>
                    <a:lnTo>
                      <a:pt x="1789" y="2569"/>
                    </a:lnTo>
                    <a:cubicBezTo>
                      <a:pt x="1951" y="2732"/>
                      <a:pt x="2179" y="2927"/>
                      <a:pt x="2374" y="3057"/>
                    </a:cubicBezTo>
                    <a:cubicBezTo>
                      <a:pt x="2775" y="2952"/>
                      <a:pt x="3229" y="2833"/>
                      <a:pt x="3668" y="2833"/>
                    </a:cubicBezTo>
                    <a:cubicBezTo>
                      <a:pt x="3907" y="2833"/>
                      <a:pt x="4140" y="2868"/>
                      <a:pt x="4358" y="2959"/>
                    </a:cubicBezTo>
                    <a:cubicBezTo>
                      <a:pt x="4423" y="2992"/>
                      <a:pt x="4423" y="3089"/>
                      <a:pt x="4358" y="3089"/>
                    </a:cubicBezTo>
                    <a:cubicBezTo>
                      <a:pt x="3805" y="3219"/>
                      <a:pt x="3220" y="3154"/>
                      <a:pt x="2634" y="3219"/>
                    </a:cubicBezTo>
                    <a:cubicBezTo>
                      <a:pt x="3057" y="3512"/>
                      <a:pt x="3512" y="3707"/>
                      <a:pt x="4000" y="3870"/>
                    </a:cubicBezTo>
                    <a:cubicBezTo>
                      <a:pt x="4152" y="3931"/>
                      <a:pt x="4105" y="4133"/>
                      <a:pt x="3966" y="4133"/>
                    </a:cubicBezTo>
                    <a:cubicBezTo>
                      <a:pt x="3956" y="4133"/>
                      <a:pt x="3946" y="4132"/>
                      <a:pt x="3935" y="4130"/>
                    </a:cubicBezTo>
                    <a:cubicBezTo>
                      <a:pt x="3382" y="4065"/>
                      <a:pt x="2862" y="3870"/>
                      <a:pt x="2407" y="3577"/>
                    </a:cubicBezTo>
                    <a:lnTo>
                      <a:pt x="2407" y="3577"/>
                    </a:lnTo>
                    <a:cubicBezTo>
                      <a:pt x="2667" y="4130"/>
                      <a:pt x="3057" y="4618"/>
                      <a:pt x="3415" y="5138"/>
                    </a:cubicBezTo>
                    <a:cubicBezTo>
                      <a:pt x="3447" y="5171"/>
                      <a:pt x="3415" y="5203"/>
                      <a:pt x="3382" y="5203"/>
                    </a:cubicBezTo>
                    <a:lnTo>
                      <a:pt x="3382" y="5496"/>
                    </a:lnTo>
                    <a:cubicBezTo>
                      <a:pt x="4455" y="5496"/>
                      <a:pt x="5333" y="5008"/>
                      <a:pt x="6277" y="4358"/>
                    </a:cubicBezTo>
                    <a:cubicBezTo>
                      <a:pt x="5886" y="3512"/>
                      <a:pt x="5529" y="2699"/>
                      <a:pt x="5106" y="1886"/>
                    </a:cubicBezTo>
                    <a:lnTo>
                      <a:pt x="5106" y="1854"/>
                    </a:lnTo>
                    <a:cubicBezTo>
                      <a:pt x="5008" y="1691"/>
                      <a:pt x="4943" y="1496"/>
                      <a:pt x="4813" y="1333"/>
                    </a:cubicBezTo>
                    <a:cubicBezTo>
                      <a:pt x="4618" y="1138"/>
                      <a:pt x="4455" y="1041"/>
                      <a:pt x="4293" y="976"/>
                    </a:cubicBezTo>
                    <a:cubicBezTo>
                      <a:pt x="4248" y="966"/>
                      <a:pt x="4202" y="961"/>
                      <a:pt x="4157" y="961"/>
                    </a:cubicBezTo>
                    <a:cubicBezTo>
                      <a:pt x="3909" y="961"/>
                      <a:pt x="3657" y="1098"/>
                      <a:pt x="3382" y="1236"/>
                    </a:cubicBezTo>
                    <a:cubicBezTo>
                      <a:pt x="3122" y="1333"/>
                      <a:pt x="2829" y="1431"/>
                      <a:pt x="2569" y="1431"/>
                    </a:cubicBezTo>
                    <a:cubicBezTo>
                      <a:pt x="2114" y="1431"/>
                      <a:pt x="1626" y="1138"/>
                      <a:pt x="1594" y="650"/>
                    </a:cubicBezTo>
                    <a:cubicBezTo>
                      <a:pt x="1594" y="423"/>
                      <a:pt x="1659" y="195"/>
                      <a:pt x="17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67" name="Google Shape;2667;p58"/>
              <p:cNvSpPr/>
              <p:nvPr/>
            </p:nvSpPr>
            <p:spPr>
              <a:xfrm>
                <a:off x="1612976" y="1867762"/>
                <a:ext cx="484175" cy="308784"/>
              </a:xfrm>
              <a:custGeom>
                <a:avLst/>
                <a:gdLst/>
                <a:ahLst/>
                <a:cxnLst/>
                <a:rect l="l" t="t" r="r" b="b"/>
                <a:pathLst>
                  <a:path w="9822" h="6251" extrusionOk="0">
                    <a:moveTo>
                      <a:pt x="9219" y="1"/>
                    </a:moveTo>
                    <a:cubicBezTo>
                      <a:pt x="8701" y="1"/>
                      <a:pt x="7925" y="252"/>
                      <a:pt x="7643" y="299"/>
                    </a:cubicBezTo>
                    <a:cubicBezTo>
                      <a:pt x="7025" y="429"/>
                      <a:pt x="6407" y="559"/>
                      <a:pt x="5822" y="722"/>
                    </a:cubicBezTo>
                    <a:cubicBezTo>
                      <a:pt x="5594" y="787"/>
                      <a:pt x="5367" y="852"/>
                      <a:pt x="5171" y="982"/>
                    </a:cubicBezTo>
                    <a:cubicBezTo>
                      <a:pt x="4716" y="1307"/>
                      <a:pt x="4879" y="1698"/>
                      <a:pt x="4749" y="2153"/>
                    </a:cubicBezTo>
                    <a:cubicBezTo>
                      <a:pt x="4644" y="2596"/>
                      <a:pt x="4331" y="2893"/>
                      <a:pt x="3927" y="2893"/>
                    </a:cubicBezTo>
                    <a:cubicBezTo>
                      <a:pt x="3826" y="2893"/>
                      <a:pt x="3720" y="2874"/>
                      <a:pt x="3611" y="2836"/>
                    </a:cubicBezTo>
                    <a:cubicBezTo>
                      <a:pt x="3155" y="2673"/>
                      <a:pt x="2960" y="2250"/>
                      <a:pt x="2960" y="1828"/>
                    </a:cubicBezTo>
                    <a:cubicBezTo>
                      <a:pt x="2115" y="2283"/>
                      <a:pt x="1302" y="2868"/>
                      <a:pt x="554" y="3486"/>
                    </a:cubicBezTo>
                    <a:cubicBezTo>
                      <a:pt x="359" y="4397"/>
                      <a:pt x="196" y="5340"/>
                      <a:pt x="1" y="6250"/>
                    </a:cubicBezTo>
                    <a:cubicBezTo>
                      <a:pt x="196" y="6153"/>
                      <a:pt x="391" y="6088"/>
                      <a:pt x="586" y="6023"/>
                    </a:cubicBezTo>
                    <a:cubicBezTo>
                      <a:pt x="814" y="5014"/>
                      <a:pt x="1172" y="3974"/>
                      <a:pt x="1854" y="3193"/>
                    </a:cubicBezTo>
                    <a:cubicBezTo>
                      <a:pt x="1874" y="3174"/>
                      <a:pt x="1895" y="3166"/>
                      <a:pt x="1916" y="3166"/>
                    </a:cubicBezTo>
                    <a:cubicBezTo>
                      <a:pt x="1966" y="3166"/>
                      <a:pt x="2008" y="3212"/>
                      <a:pt x="1985" y="3258"/>
                    </a:cubicBezTo>
                    <a:cubicBezTo>
                      <a:pt x="1659" y="4136"/>
                      <a:pt x="1237" y="5014"/>
                      <a:pt x="944" y="5925"/>
                    </a:cubicBezTo>
                    <a:cubicBezTo>
                      <a:pt x="1269" y="5795"/>
                      <a:pt x="1594" y="5665"/>
                      <a:pt x="1920" y="5502"/>
                    </a:cubicBezTo>
                    <a:cubicBezTo>
                      <a:pt x="2017" y="5437"/>
                      <a:pt x="2115" y="5372"/>
                      <a:pt x="2212" y="5340"/>
                    </a:cubicBezTo>
                    <a:cubicBezTo>
                      <a:pt x="2407" y="4624"/>
                      <a:pt x="2505" y="3779"/>
                      <a:pt x="2928" y="3193"/>
                    </a:cubicBezTo>
                    <a:cubicBezTo>
                      <a:pt x="2939" y="3170"/>
                      <a:pt x="2959" y="3160"/>
                      <a:pt x="2979" y="3160"/>
                    </a:cubicBezTo>
                    <a:cubicBezTo>
                      <a:pt x="3017" y="3160"/>
                      <a:pt x="3058" y="3195"/>
                      <a:pt x="3058" y="3258"/>
                    </a:cubicBezTo>
                    <a:cubicBezTo>
                      <a:pt x="3090" y="3876"/>
                      <a:pt x="2798" y="4559"/>
                      <a:pt x="2537" y="5145"/>
                    </a:cubicBezTo>
                    <a:cubicBezTo>
                      <a:pt x="2960" y="4884"/>
                      <a:pt x="3383" y="4624"/>
                      <a:pt x="3773" y="4299"/>
                    </a:cubicBezTo>
                    <a:cubicBezTo>
                      <a:pt x="4456" y="3811"/>
                      <a:pt x="5139" y="3323"/>
                      <a:pt x="5789" y="2803"/>
                    </a:cubicBezTo>
                    <a:cubicBezTo>
                      <a:pt x="5822" y="2576"/>
                      <a:pt x="5984" y="2348"/>
                      <a:pt x="6082" y="2120"/>
                    </a:cubicBezTo>
                    <a:cubicBezTo>
                      <a:pt x="6212" y="1795"/>
                      <a:pt x="6310" y="1470"/>
                      <a:pt x="6375" y="1145"/>
                    </a:cubicBezTo>
                    <a:cubicBezTo>
                      <a:pt x="6388" y="1104"/>
                      <a:pt x="6419" y="1086"/>
                      <a:pt x="6450" y="1086"/>
                    </a:cubicBezTo>
                    <a:cubicBezTo>
                      <a:pt x="6493" y="1086"/>
                      <a:pt x="6537" y="1120"/>
                      <a:pt x="6537" y="1177"/>
                    </a:cubicBezTo>
                    <a:cubicBezTo>
                      <a:pt x="6505" y="1535"/>
                      <a:pt x="6472" y="1893"/>
                      <a:pt x="6342" y="2250"/>
                    </a:cubicBezTo>
                    <a:cubicBezTo>
                      <a:pt x="6342" y="2315"/>
                      <a:pt x="6310" y="2348"/>
                      <a:pt x="6310" y="2413"/>
                    </a:cubicBezTo>
                    <a:cubicBezTo>
                      <a:pt x="6895" y="1925"/>
                      <a:pt x="7480" y="1470"/>
                      <a:pt x="8066" y="1015"/>
                    </a:cubicBezTo>
                    <a:cubicBezTo>
                      <a:pt x="8084" y="1002"/>
                      <a:pt x="8104" y="997"/>
                      <a:pt x="8123" y="997"/>
                    </a:cubicBezTo>
                    <a:cubicBezTo>
                      <a:pt x="8205" y="997"/>
                      <a:pt x="8275" y="1092"/>
                      <a:pt x="8196" y="1145"/>
                    </a:cubicBezTo>
                    <a:cubicBezTo>
                      <a:pt x="7545" y="1698"/>
                      <a:pt x="6895" y="2250"/>
                      <a:pt x="6245" y="2803"/>
                    </a:cubicBezTo>
                    <a:cubicBezTo>
                      <a:pt x="6797" y="2641"/>
                      <a:pt x="7383" y="2445"/>
                      <a:pt x="7903" y="2445"/>
                    </a:cubicBezTo>
                    <a:cubicBezTo>
                      <a:pt x="8001" y="2478"/>
                      <a:pt x="8033" y="2576"/>
                      <a:pt x="7936" y="2641"/>
                    </a:cubicBezTo>
                    <a:cubicBezTo>
                      <a:pt x="7350" y="2998"/>
                      <a:pt x="6505" y="3031"/>
                      <a:pt x="5822" y="3128"/>
                    </a:cubicBezTo>
                    <a:cubicBezTo>
                      <a:pt x="5367" y="3519"/>
                      <a:pt x="4879" y="3909"/>
                      <a:pt x="4391" y="4299"/>
                    </a:cubicBezTo>
                    <a:cubicBezTo>
                      <a:pt x="5139" y="4136"/>
                      <a:pt x="5854" y="3876"/>
                      <a:pt x="6570" y="3714"/>
                    </a:cubicBezTo>
                    <a:cubicBezTo>
                      <a:pt x="6635" y="3714"/>
                      <a:pt x="6667" y="3779"/>
                      <a:pt x="6635" y="3811"/>
                    </a:cubicBezTo>
                    <a:cubicBezTo>
                      <a:pt x="6537" y="3876"/>
                      <a:pt x="6440" y="3941"/>
                      <a:pt x="6310" y="3974"/>
                    </a:cubicBezTo>
                    <a:lnTo>
                      <a:pt x="6602" y="4169"/>
                    </a:lnTo>
                    <a:cubicBezTo>
                      <a:pt x="6765" y="4071"/>
                      <a:pt x="6928" y="4006"/>
                      <a:pt x="7123" y="3974"/>
                    </a:cubicBezTo>
                    <a:cubicBezTo>
                      <a:pt x="7193" y="3959"/>
                      <a:pt x="7264" y="3953"/>
                      <a:pt x="7336" y="3953"/>
                    </a:cubicBezTo>
                    <a:cubicBezTo>
                      <a:pt x="7581" y="3953"/>
                      <a:pt x="7836" y="4020"/>
                      <a:pt x="8072" y="4020"/>
                    </a:cubicBezTo>
                    <a:cubicBezTo>
                      <a:pt x="8220" y="4020"/>
                      <a:pt x="8361" y="3994"/>
                      <a:pt x="8488" y="3909"/>
                    </a:cubicBezTo>
                    <a:cubicBezTo>
                      <a:pt x="8944" y="3584"/>
                      <a:pt x="9334" y="2673"/>
                      <a:pt x="9497" y="2185"/>
                    </a:cubicBezTo>
                    <a:cubicBezTo>
                      <a:pt x="9627" y="1860"/>
                      <a:pt x="9692" y="1535"/>
                      <a:pt x="9724" y="1210"/>
                    </a:cubicBezTo>
                    <a:cubicBezTo>
                      <a:pt x="9757" y="982"/>
                      <a:pt x="9822" y="299"/>
                      <a:pt x="9692" y="137"/>
                    </a:cubicBezTo>
                    <a:lnTo>
                      <a:pt x="9659" y="137"/>
                    </a:lnTo>
                    <a:cubicBezTo>
                      <a:pt x="9578" y="38"/>
                      <a:pt x="9418" y="1"/>
                      <a:pt x="921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68" name="Google Shape;2668;p58"/>
              <p:cNvSpPr/>
              <p:nvPr/>
            </p:nvSpPr>
            <p:spPr>
              <a:xfrm>
                <a:off x="1792557" y="2319452"/>
                <a:ext cx="226067" cy="276330"/>
              </a:xfrm>
              <a:custGeom>
                <a:avLst/>
                <a:gdLst/>
                <a:ahLst/>
                <a:cxnLst/>
                <a:rect l="l" t="t" r="r" b="b"/>
                <a:pathLst>
                  <a:path w="4586" h="5594" extrusionOk="0">
                    <a:moveTo>
                      <a:pt x="293" y="0"/>
                    </a:moveTo>
                    <a:cubicBezTo>
                      <a:pt x="293" y="293"/>
                      <a:pt x="260" y="586"/>
                      <a:pt x="130" y="813"/>
                    </a:cubicBezTo>
                    <a:cubicBezTo>
                      <a:pt x="98" y="846"/>
                      <a:pt x="98" y="846"/>
                      <a:pt x="65" y="846"/>
                    </a:cubicBezTo>
                    <a:lnTo>
                      <a:pt x="65" y="1074"/>
                    </a:lnTo>
                    <a:cubicBezTo>
                      <a:pt x="813" y="1106"/>
                      <a:pt x="911" y="1919"/>
                      <a:pt x="585" y="2504"/>
                    </a:cubicBezTo>
                    <a:cubicBezTo>
                      <a:pt x="0" y="3480"/>
                      <a:pt x="846" y="4098"/>
                      <a:pt x="1626" y="4618"/>
                    </a:cubicBezTo>
                    <a:cubicBezTo>
                      <a:pt x="2244" y="5008"/>
                      <a:pt x="2894" y="5301"/>
                      <a:pt x="3610" y="5496"/>
                    </a:cubicBezTo>
                    <a:cubicBezTo>
                      <a:pt x="3967" y="5561"/>
                      <a:pt x="4293" y="5594"/>
                      <a:pt x="4585" y="5594"/>
                    </a:cubicBezTo>
                    <a:lnTo>
                      <a:pt x="4585" y="5301"/>
                    </a:lnTo>
                    <a:cubicBezTo>
                      <a:pt x="3902" y="4878"/>
                      <a:pt x="3512" y="4163"/>
                      <a:pt x="3285" y="3448"/>
                    </a:cubicBezTo>
                    <a:cubicBezTo>
                      <a:pt x="3089" y="3317"/>
                      <a:pt x="2927" y="3187"/>
                      <a:pt x="2764" y="3025"/>
                    </a:cubicBezTo>
                    <a:lnTo>
                      <a:pt x="2764" y="3025"/>
                    </a:lnTo>
                    <a:cubicBezTo>
                      <a:pt x="2927" y="3578"/>
                      <a:pt x="3057" y="4163"/>
                      <a:pt x="3382" y="4651"/>
                    </a:cubicBezTo>
                    <a:cubicBezTo>
                      <a:pt x="3409" y="4704"/>
                      <a:pt x="3370" y="4757"/>
                      <a:pt x="3320" y="4757"/>
                    </a:cubicBezTo>
                    <a:cubicBezTo>
                      <a:pt x="3308" y="4757"/>
                      <a:pt x="3296" y="4754"/>
                      <a:pt x="3285" y="4748"/>
                    </a:cubicBezTo>
                    <a:cubicBezTo>
                      <a:pt x="2927" y="4586"/>
                      <a:pt x="2797" y="4261"/>
                      <a:pt x="2667" y="3870"/>
                    </a:cubicBezTo>
                    <a:cubicBezTo>
                      <a:pt x="2569" y="3480"/>
                      <a:pt x="2472" y="3057"/>
                      <a:pt x="2407" y="2635"/>
                    </a:cubicBezTo>
                    <a:cubicBezTo>
                      <a:pt x="2244" y="2472"/>
                      <a:pt x="2114" y="2309"/>
                      <a:pt x="1984" y="2147"/>
                    </a:cubicBezTo>
                    <a:cubicBezTo>
                      <a:pt x="1951" y="2082"/>
                      <a:pt x="1919" y="2049"/>
                      <a:pt x="1886" y="2017"/>
                    </a:cubicBezTo>
                    <a:cubicBezTo>
                      <a:pt x="1854" y="2635"/>
                      <a:pt x="1821" y="3285"/>
                      <a:pt x="1854" y="3903"/>
                    </a:cubicBezTo>
                    <a:cubicBezTo>
                      <a:pt x="1854" y="3941"/>
                      <a:pt x="1820" y="3957"/>
                      <a:pt x="1792" y="3957"/>
                    </a:cubicBezTo>
                    <a:cubicBezTo>
                      <a:pt x="1773" y="3957"/>
                      <a:pt x="1756" y="3949"/>
                      <a:pt x="1756" y="3935"/>
                    </a:cubicBezTo>
                    <a:cubicBezTo>
                      <a:pt x="1463" y="3220"/>
                      <a:pt x="1561" y="2407"/>
                      <a:pt x="1626" y="1626"/>
                    </a:cubicBezTo>
                    <a:cubicBezTo>
                      <a:pt x="1301" y="1171"/>
                      <a:pt x="976" y="716"/>
                      <a:pt x="585" y="293"/>
                    </a:cubicBezTo>
                    <a:cubicBezTo>
                      <a:pt x="488" y="196"/>
                      <a:pt x="390" y="98"/>
                      <a:pt x="2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69" name="Google Shape;2669;p58"/>
              <p:cNvSpPr/>
              <p:nvPr/>
            </p:nvSpPr>
            <p:spPr>
              <a:xfrm>
                <a:off x="1779691" y="2247184"/>
                <a:ext cx="184413" cy="80370"/>
              </a:xfrm>
              <a:custGeom>
                <a:avLst/>
                <a:gdLst/>
                <a:ahLst/>
                <a:cxnLst/>
                <a:rect l="l" t="t" r="r" b="b"/>
                <a:pathLst>
                  <a:path w="3741" h="1627" extrusionOk="0">
                    <a:moveTo>
                      <a:pt x="944" y="0"/>
                    </a:moveTo>
                    <a:cubicBezTo>
                      <a:pt x="619" y="163"/>
                      <a:pt x="326" y="293"/>
                      <a:pt x="1" y="423"/>
                    </a:cubicBezTo>
                    <a:cubicBezTo>
                      <a:pt x="163" y="520"/>
                      <a:pt x="326" y="618"/>
                      <a:pt x="489" y="748"/>
                    </a:cubicBezTo>
                    <a:cubicBezTo>
                      <a:pt x="642" y="680"/>
                      <a:pt x="812" y="630"/>
                      <a:pt x="982" y="630"/>
                    </a:cubicBezTo>
                    <a:cubicBezTo>
                      <a:pt x="1137" y="630"/>
                      <a:pt x="1292" y="672"/>
                      <a:pt x="1432" y="781"/>
                    </a:cubicBezTo>
                    <a:cubicBezTo>
                      <a:pt x="1464" y="813"/>
                      <a:pt x="1432" y="846"/>
                      <a:pt x="1399" y="878"/>
                    </a:cubicBezTo>
                    <a:cubicBezTo>
                      <a:pt x="1237" y="943"/>
                      <a:pt x="1074" y="943"/>
                      <a:pt x="911" y="943"/>
                    </a:cubicBezTo>
                    <a:lnTo>
                      <a:pt x="716" y="943"/>
                    </a:lnTo>
                    <a:cubicBezTo>
                      <a:pt x="944" y="1171"/>
                      <a:pt x="1139" y="1398"/>
                      <a:pt x="1334" y="1626"/>
                    </a:cubicBezTo>
                    <a:cubicBezTo>
                      <a:pt x="1581" y="1481"/>
                      <a:pt x="1835" y="1446"/>
                      <a:pt x="2092" y="1446"/>
                    </a:cubicBezTo>
                    <a:cubicBezTo>
                      <a:pt x="2330" y="1446"/>
                      <a:pt x="2571" y="1476"/>
                      <a:pt x="2814" y="1476"/>
                    </a:cubicBezTo>
                    <a:cubicBezTo>
                      <a:pt x="2895" y="1476"/>
                      <a:pt x="2976" y="1473"/>
                      <a:pt x="3058" y="1463"/>
                    </a:cubicBezTo>
                    <a:cubicBezTo>
                      <a:pt x="3123" y="1463"/>
                      <a:pt x="3123" y="1529"/>
                      <a:pt x="3123" y="1561"/>
                    </a:cubicBezTo>
                    <a:lnTo>
                      <a:pt x="3285" y="1561"/>
                    </a:lnTo>
                    <a:cubicBezTo>
                      <a:pt x="3415" y="1366"/>
                      <a:pt x="3578" y="1203"/>
                      <a:pt x="3741" y="1073"/>
                    </a:cubicBezTo>
                    <a:cubicBezTo>
                      <a:pt x="2960" y="650"/>
                      <a:pt x="2180" y="358"/>
                      <a:pt x="1334" y="130"/>
                    </a:cubicBezTo>
                    <a:cubicBezTo>
                      <a:pt x="1204" y="98"/>
                      <a:pt x="1074" y="65"/>
                      <a:pt x="9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70" name="Google Shape;2670;p58"/>
              <p:cNvSpPr/>
              <p:nvPr/>
            </p:nvSpPr>
            <p:spPr>
              <a:xfrm>
                <a:off x="1588969" y="2064018"/>
                <a:ext cx="349502" cy="221400"/>
              </a:xfrm>
              <a:custGeom>
                <a:avLst/>
                <a:gdLst/>
                <a:ahLst/>
                <a:cxnLst/>
                <a:rect l="l" t="t" r="r" b="b"/>
                <a:pathLst>
                  <a:path w="7090" h="4482" extrusionOk="0">
                    <a:moveTo>
                      <a:pt x="6797" y="1"/>
                    </a:moveTo>
                    <a:cubicBezTo>
                      <a:pt x="6081" y="359"/>
                      <a:pt x="5333" y="489"/>
                      <a:pt x="4520" y="619"/>
                    </a:cubicBezTo>
                    <a:cubicBezTo>
                      <a:pt x="4520" y="619"/>
                      <a:pt x="4488" y="651"/>
                      <a:pt x="4455" y="684"/>
                    </a:cubicBezTo>
                    <a:cubicBezTo>
                      <a:pt x="4195" y="879"/>
                      <a:pt x="3902" y="1107"/>
                      <a:pt x="3577" y="1302"/>
                    </a:cubicBezTo>
                    <a:cubicBezTo>
                      <a:pt x="4293" y="1302"/>
                      <a:pt x="5008" y="1302"/>
                      <a:pt x="5658" y="1172"/>
                    </a:cubicBezTo>
                    <a:cubicBezTo>
                      <a:pt x="5756" y="1172"/>
                      <a:pt x="5789" y="1269"/>
                      <a:pt x="5724" y="1302"/>
                    </a:cubicBezTo>
                    <a:cubicBezTo>
                      <a:pt x="5315" y="1599"/>
                      <a:pt x="4789" y="1663"/>
                      <a:pt x="4262" y="1663"/>
                    </a:cubicBezTo>
                    <a:cubicBezTo>
                      <a:pt x="3867" y="1663"/>
                      <a:pt x="3470" y="1627"/>
                      <a:pt x="3122" y="1627"/>
                    </a:cubicBezTo>
                    <a:cubicBezTo>
                      <a:pt x="2732" y="1887"/>
                      <a:pt x="2309" y="2147"/>
                      <a:pt x="1886" y="2342"/>
                    </a:cubicBezTo>
                    <a:cubicBezTo>
                      <a:pt x="2569" y="2570"/>
                      <a:pt x="3317" y="2602"/>
                      <a:pt x="4065" y="2602"/>
                    </a:cubicBezTo>
                    <a:cubicBezTo>
                      <a:pt x="4130" y="2602"/>
                      <a:pt x="4163" y="2700"/>
                      <a:pt x="4065" y="2733"/>
                    </a:cubicBezTo>
                    <a:cubicBezTo>
                      <a:pt x="3756" y="2836"/>
                      <a:pt x="3450" y="2882"/>
                      <a:pt x="3149" y="2882"/>
                    </a:cubicBezTo>
                    <a:cubicBezTo>
                      <a:pt x="2595" y="2882"/>
                      <a:pt x="2055" y="2725"/>
                      <a:pt x="1528" y="2472"/>
                    </a:cubicBezTo>
                    <a:cubicBezTo>
                      <a:pt x="1203" y="2602"/>
                      <a:pt x="878" y="2667"/>
                      <a:pt x="553" y="2733"/>
                    </a:cubicBezTo>
                    <a:cubicBezTo>
                      <a:pt x="1203" y="2733"/>
                      <a:pt x="1789" y="3220"/>
                      <a:pt x="2407" y="3448"/>
                    </a:cubicBezTo>
                    <a:cubicBezTo>
                      <a:pt x="2439" y="3480"/>
                      <a:pt x="2439" y="3578"/>
                      <a:pt x="2374" y="3578"/>
                    </a:cubicBezTo>
                    <a:cubicBezTo>
                      <a:pt x="2306" y="3593"/>
                      <a:pt x="2241" y="3600"/>
                      <a:pt x="2177" y="3600"/>
                    </a:cubicBezTo>
                    <a:cubicBezTo>
                      <a:pt x="1565" y="3600"/>
                      <a:pt x="1106" y="2960"/>
                      <a:pt x="488" y="2960"/>
                    </a:cubicBezTo>
                    <a:cubicBezTo>
                      <a:pt x="358" y="2960"/>
                      <a:pt x="358" y="2798"/>
                      <a:pt x="423" y="2733"/>
                    </a:cubicBezTo>
                    <a:lnTo>
                      <a:pt x="390" y="2733"/>
                    </a:lnTo>
                    <a:cubicBezTo>
                      <a:pt x="260" y="3318"/>
                      <a:pt x="130" y="3903"/>
                      <a:pt x="0" y="4456"/>
                    </a:cubicBezTo>
                    <a:cubicBezTo>
                      <a:pt x="175" y="4473"/>
                      <a:pt x="348" y="4481"/>
                      <a:pt x="519" y="4481"/>
                    </a:cubicBezTo>
                    <a:cubicBezTo>
                      <a:pt x="1334" y="4481"/>
                      <a:pt x="2109" y="4296"/>
                      <a:pt x="2862" y="4001"/>
                    </a:cubicBezTo>
                    <a:cubicBezTo>
                      <a:pt x="2862" y="3936"/>
                      <a:pt x="2927" y="3871"/>
                      <a:pt x="3024" y="3871"/>
                    </a:cubicBezTo>
                    <a:cubicBezTo>
                      <a:pt x="3057" y="3871"/>
                      <a:pt x="3089" y="3903"/>
                      <a:pt x="3154" y="3903"/>
                    </a:cubicBezTo>
                    <a:cubicBezTo>
                      <a:pt x="3382" y="3806"/>
                      <a:pt x="3610" y="3708"/>
                      <a:pt x="3837" y="3578"/>
                    </a:cubicBezTo>
                    <a:cubicBezTo>
                      <a:pt x="4423" y="3318"/>
                      <a:pt x="5008" y="3025"/>
                      <a:pt x="5593" y="2733"/>
                    </a:cubicBezTo>
                    <a:cubicBezTo>
                      <a:pt x="5854" y="2635"/>
                      <a:pt x="6244" y="2537"/>
                      <a:pt x="6439" y="2342"/>
                    </a:cubicBezTo>
                    <a:cubicBezTo>
                      <a:pt x="6829" y="1952"/>
                      <a:pt x="6602" y="1724"/>
                      <a:pt x="6602" y="1334"/>
                    </a:cubicBezTo>
                    <a:cubicBezTo>
                      <a:pt x="6537" y="846"/>
                      <a:pt x="6732" y="456"/>
                      <a:pt x="7089" y="196"/>
                    </a:cubicBezTo>
                    <a:lnTo>
                      <a:pt x="679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671" name="Google Shape;2671;p58"/>
              <p:cNvSpPr/>
              <p:nvPr/>
            </p:nvSpPr>
            <p:spPr>
              <a:xfrm>
                <a:off x="1646893" y="2284273"/>
                <a:ext cx="153025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4299" extrusionOk="0">
                    <a:moveTo>
                      <a:pt x="25" y="1051"/>
                    </a:moveTo>
                    <a:cubicBezTo>
                      <a:pt x="-160" y="1454"/>
                      <a:pt x="1001" y="2521"/>
                      <a:pt x="1452" y="3057"/>
                    </a:cubicBezTo>
                    <a:cubicBezTo>
                      <a:pt x="1903" y="3593"/>
                      <a:pt x="2201" y="4125"/>
                      <a:pt x="2733" y="4266"/>
                    </a:cubicBezTo>
                    <a:cubicBezTo>
                      <a:pt x="3265" y="4407"/>
                      <a:pt x="4095" y="4024"/>
                      <a:pt x="4643" y="3903"/>
                    </a:cubicBezTo>
                    <a:cubicBezTo>
                      <a:pt x="5191" y="3782"/>
                      <a:pt x="5800" y="3666"/>
                      <a:pt x="6021" y="3541"/>
                    </a:cubicBezTo>
                    <a:cubicBezTo>
                      <a:pt x="6243" y="3416"/>
                      <a:pt x="6008" y="3291"/>
                      <a:pt x="5972" y="3154"/>
                    </a:cubicBezTo>
                    <a:cubicBezTo>
                      <a:pt x="5936" y="3017"/>
                      <a:pt x="5807" y="3029"/>
                      <a:pt x="5803" y="2719"/>
                    </a:cubicBezTo>
                    <a:cubicBezTo>
                      <a:pt x="5799" y="2409"/>
                      <a:pt x="6000" y="1586"/>
                      <a:pt x="5948" y="1292"/>
                    </a:cubicBezTo>
                    <a:cubicBezTo>
                      <a:pt x="5896" y="998"/>
                      <a:pt x="5630" y="757"/>
                      <a:pt x="5489" y="954"/>
                    </a:cubicBezTo>
                    <a:cubicBezTo>
                      <a:pt x="5348" y="1152"/>
                      <a:pt x="5267" y="2183"/>
                      <a:pt x="5102" y="2477"/>
                    </a:cubicBezTo>
                    <a:cubicBezTo>
                      <a:pt x="4937" y="2771"/>
                      <a:pt x="4542" y="2973"/>
                      <a:pt x="4498" y="2719"/>
                    </a:cubicBezTo>
                    <a:cubicBezTo>
                      <a:pt x="4454" y="2465"/>
                      <a:pt x="4820" y="1345"/>
                      <a:pt x="4836" y="954"/>
                    </a:cubicBezTo>
                    <a:cubicBezTo>
                      <a:pt x="4852" y="563"/>
                      <a:pt x="4743" y="531"/>
                      <a:pt x="4594" y="374"/>
                    </a:cubicBezTo>
                    <a:cubicBezTo>
                      <a:pt x="4445" y="217"/>
                      <a:pt x="4280" y="-33"/>
                      <a:pt x="3942" y="11"/>
                    </a:cubicBezTo>
                    <a:cubicBezTo>
                      <a:pt x="3604" y="55"/>
                      <a:pt x="3217" y="467"/>
                      <a:pt x="2564" y="640"/>
                    </a:cubicBezTo>
                    <a:cubicBezTo>
                      <a:pt x="1911" y="813"/>
                      <a:pt x="210" y="648"/>
                      <a:pt x="25" y="105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</p:sp>
        </p:grpSp>
      </p:grpSp>
      <p:grpSp>
        <p:nvGrpSpPr>
          <p:cNvPr id="2672" name="Google Shape;2672;p58"/>
          <p:cNvGrpSpPr/>
          <p:nvPr/>
        </p:nvGrpSpPr>
        <p:grpSpPr>
          <a:xfrm>
            <a:off x="3536152" y="1731082"/>
            <a:ext cx="276760" cy="271622"/>
            <a:chOff x="3490002" y="196082"/>
            <a:chExt cx="276760" cy="271622"/>
          </a:xfrm>
        </p:grpSpPr>
        <p:sp>
          <p:nvSpPr>
            <p:cNvPr id="2673" name="Google Shape;2673;p58"/>
            <p:cNvSpPr/>
            <p:nvPr/>
          </p:nvSpPr>
          <p:spPr>
            <a:xfrm flipH="1">
              <a:off x="3490002" y="196082"/>
              <a:ext cx="276760" cy="27162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674" name="Google Shape;2674;p58"/>
            <p:cNvSpPr/>
            <p:nvPr/>
          </p:nvSpPr>
          <p:spPr>
            <a:xfrm flipH="1">
              <a:off x="3510030" y="211000"/>
              <a:ext cx="236705" cy="237619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675" name="Google Shape;2675;p58"/>
          <p:cNvGrpSpPr/>
          <p:nvPr/>
        </p:nvGrpSpPr>
        <p:grpSpPr>
          <a:xfrm>
            <a:off x="1897155" y="4378737"/>
            <a:ext cx="72420" cy="59171"/>
            <a:chOff x="1081830" y="1265825"/>
            <a:chExt cx="72420" cy="59171"/>
          </a:xfrm>
        </p:grpSpPr>
        <p:sp>
          <p:nvSpPr>
            <p:cNvPr id="2676" name="Google Shape;2676;p58"/>
            <p:cNvSpPr/>
            <p:nvPr/>
          </p:nvSpPr>
          <p:spPr>
            <a:xfrm>
              <a:off x="1081830" y="1265825"/>
              <a:ext cx="72420" cy="59171"/>
            </a:xfrm>
            <a:custGeom>
              <a:avLst/>
              <a:gdLst/>
              <a:ahLst/>
              <a:cxnLst/>
              <a:rect l="l" t="t" r="r" b="b"/>
              <a:pathLst>
                <a:path w="1279" h="1045" extrusionOk="0">
                  <a:moveTo>
                    <a:pt x="550" y="164"/>
                  </a:moveTo>
                  <a:cubicBezTo>
                    <a:pt x="681" y="164"/>
                    <a:pt x="819" y="202"/>
                    <a:pt x="895" y="279"/>
                  </a:cubicBezTo>
                  <a:cubicBezTo>
                    <a:pt x="1023" y="407"/>
                    <a:pt x="1023" y="598"/>
                    <a:pt x="895" y="726"/>
                  </a:cubicBezTo>
                  <a:cubicBezTo>
                    <a:pt x="810" y="833"/>
                    <a:pt x="682" y="875"/>
                    <a:pt x="533" y="875"/>
                  </a:cubicBezTo>
                  <a:cubicBezTo>
                    <a:pt x="448" y="875"/>
                    <a:pt x="405" y="833"/>
                    <a:pt x="341" y="769"/>
                  </a:cubicBezTo>
                  <a:cubicBezTo>
                    <a:pt x="299" y="726"/>
                    <a:pt x="192" y="726"/>
                    <a:pt x="192" y="641"/>
                  </a:cubicBezTo>
                  <a:cubicBezTo>
                    <a:pt x="192" y="556"/>
                    <a:pt x="192" y="449"/>
                    <a:pt x="214" y="364"/>
                  </a:cubicBezTo>
                  <a:cubicBezTo>
                    <a:pt x="235" y="322"/>
                    <a:pt x="278" y="258"/>
                    <a:pt x="320" y="215"/>
                  </a:cubicBezTo>
                  <a:cubicBezTo>
                    <a:pt x="380" y="181"/>
                    <a:pt x="463" y="164"/>
                    <a:pt x="550" y="164"/>
                  </a:cubicBezTo>
                  <a:close/>
                  <a:moveTo>
                    <a:pt x="553" y="0"/>
                  </a:moveTo>
                  <a:cubicBezTo>
                    <a:pt x="503" y="0"/>
                    <a:pt x="454" y="7"/>
                    <a:pt x="405" y="23"/>
                  </a:cubicBezTo>
                  <a:cubicBezTo>
                    <a:pt x="192" y="66"/>
                    <a:pt x="65" y="194"/>
                    <a:pt x="22" y="407"/>
                  </a:cubicBezTo>
                  <a:cubicBezTo>
                    <a:pt x="1" y="620"/>
                    <a:pt x="22" y="790"/>
                    <a:pt x="214" y="939"/>
                  </a:cubicBezTo>
                  <a:cubicBezTo>
                    <a:pt x="320" y="1010"/>
                    <a:pt x="438" y="1044"/>
                    <a:pt x="555" y="1044"/>
                  </a:cubicBezTo>
                  <a:cubicBezTo>
                    <a:pt x="717" y="1044"/>
                    <a:pt x="878" y="978"/>
                    <a:pt x="1002" y="854"/>
                  </a:cubicBezTo>
                  <a:cubicBezTo>
                    <a:pt x="1279" y="577"/>
                    <a:pt x="1172" y="151"/>
                    <a:pt x="810" y="45"/>
                  </a:cubicBezTo>
                  <a:cubicBezTo>
                    <a:pt x="718" y="18"/>
                    <a:pt x="634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677" name="Google Shape;2677;p58"/>
            <p:cNvSpPr/>
            <p:nvPr/>
          </p:nvSpPr>
          <p:spPr>
            <a:xfrm>
              <a:off x="1092701" y="1275054"/>
              <a:ext cx="47053" cy="40372"/>
            </a:xfrm>
            <a:custGeom>
              <a:avLst/>
              <a:gdLst/>
              <a:ahLst/>
              <a:cxnLst/>
              <a:rect l="l" t="t" r="r" b="b"/>
              <a:pathLst>
                <a:path w="831" h="713" extrusionOk="0">
                  <a:moveTo>
                    <a:pt x="358" y="1"/>
                  </a:moveTo>
                  <a:cubicBezTo>
                    <a:pt x="271" y="1"/>
                    <a:pt x="188" y="18"/>
                    <a:pt x="128" y="52"/>
                  </a:cubicBezTo>
                  <a:cubicBezTo>
                    <a:pt x="86" y="95"/>
                    <a:pt x="43" y="159"/>
                    <a:pt x="22" y="201"/>
                  </a:cubicBezTo>
                  <a:cubicBezTo>
                    <a:pt x="0" y="286"/>
                    <a:pt x="0" y="393"/>
                    <a:pt x="0" y="478"/>
                  </a:cubicBezTo>
                  <a:cubicBezTo>
                    <a:pt x="0" y="563"/>
                    <a:pt x="107" y="563"/>
                    <a:pt x="149" y="606"/>
                  </a:cubicBezTo>
                  <a:cubicBezTo>
                    <a:pt x="213" y="670"/>
                    <a:pt x="256" y="712"/>
                    <a:pt x="341" y="712"/>
                  </a:cubicBezTo>
                  <a:cubicBezTo>
                    <a:pt x="490" y="712"/>
                    <a:pt x="618" y="670"/>
                    <a:pt x="703" y="563"/>
                  </a:cubicBezTo>
                  <a:cubicBezTo>
                    <a:pt x="831" y="435"/>
                    <a:pt x="831" y="244"/>
                    <a:pt x="703" y="116"/>
                  </a:cubicBezTo>
                  <a:cubicBezTo>
                    <a:pt x="627" y="39"/>
                    <a:pt x="489" y="1"/>
                    <a:pt x="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678" name="Google Shape;2678;p58"/>
          <p:cNvSpPr/>
          <p:nvPr/>
        </p:nvSpPr>
        <p:spPr>
          <a:xfrm rot="10800000" flipH="1">
            <a:off x="1075475" y="1106128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3" name="Google Shape;2683;p59"/>
          <p:cNvSpPr/>
          <p:nvPr/>
        </p:nvSpPr>
        <p:spPr>
          <a:xfrm>
            <a:off x="6066239" y="1914025"/>
            <a:ext cx="2296500" cy="7542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684" name="Google Shape;2684;p59"/>
          <p:cNvSpPr/>
          <p:nvPr/>
        </p:nvSpPr>
        <p:spPr>
          <a:xfrm>
            <a:off x="3423750" y="1914025"/>
            <a:ext cx="2296500" cy="7542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685" name="Google Shape;2685;p59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اعداد کلیدی مهم هستند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686" name="Google Shape;2686;p59"/>
          <p:cNvSpPr txBox="1">
            <a:spLocks noGrp="1"/>
          </p:cNvSpPr>
          <p:nvPr>
            <p:ph type="subTitle" idx="1"/>
          </p:nvPr>
        </p:nvSpPr>
        <p:spPr>
          <a:xfrm>
            <a:off x="781276" y="3229318"/>
            <a:ext cx="22965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687" name="Google Shape;2687;p59"/>
          <p:cNvSpPr txBox="1">
            <a:spLocks noGrp="1"/>
          </p:cNvSpPr>
          <p:nvPr>
            <p:ph type="subTitle" idx="3"/>
          </p:nvPr>
        </p:nvSpPr>
        <p:spPr>
          <a:xfrm>
            <a:off x="781276" y="2719887"/>
            <a:ext cx="22965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</a:t>
            </a:r>
          </a:p>
        </p:txBody>
      </p:sp>
      <p:sp>
        <p:nvSpPr>
          <p:cNvPr id="2688" name="Google Shape;2688;p59"/>
          <p:cNvSpPr txBox="1">
            <a:spLocks noGrp="1"/>
          </p:cNvSpPr>
          <p:nvPr>
            <p:ph type="subTitle" idx="4"/>
          </p:nvPr>
        </p:nvSpPr>
        <p:spPr>
          <a:xfrm>
            <a:off x="6066239" y="3229318"/>
            <a:ext cx="22965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689" name="Google Shape;2689;p59"/>
          <p:cNvSpPr txBox="1">
            <a:spLocks noGrp="1"/>
          </p:cNvSpPr>
          <p:nvPr>
            <p:ph type="subTitle" idx="6"/>
          </p:nvPr>
        </p:nvSpPr>
        <p:spPr>
          <a:xfrm>
            <a:off x="6066239" y="2719887"/>
            <a:ext cx="22965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690" name="Google Shape;2690;p59"/>
          <p:cNvSpPr txBox="1">
            <a:spLocks noGrp="1"/>
          </p:cNvSpPr>
          <p:nvPr>
            <p:ph type="subTitle" idx="7"/>
          </p:nvPr>
        </p:nvSpPr>
        <p:spPr>
          <a:xfrm>
            <a:off x="3423750" y="3229318"/>
            <a:ext cx="22965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691" name="Google Shape;2691;p59"/>
          <p:cNvSpPr txBox="1">
            <a:spLocks noGrp="1"/>
          </p:cNvSpPr>
          <p:nvPr>
            <p:ph type="subTitle" idx="9"/>
          </p:nvPr>
        </p:nvSpPr>
        <p:spPr>
          <a:xfrm>
            <a:off x="3423750" y="2719887"/>
            <a:ext cx="22965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</a:t>
            </a:r>
          </a:p>
        </p:txBody>
      </p:sp>
      <p:sp>
        <p:nvSpPr>
          <p:cNvPr id="2692" name="Google Shape;2692;p59"/>
          <p:cNvSpPr/>
          <p:nvPr/>
        </p:nvSpPr>
        <p:spPr>
          <a:xfrm>
            <a:off x="781276" y="1914025"/>
            <a:ext cx="2296500" cy="7542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693" name="Google Shape;2693;p59"/>
          <p:cNvSpPr txBox="1">
            <a:spLocks noGrp="1"/>
          </p:cNvSpPr>
          <p:nvPr>
            <p:ph type="title" idx="2"/>
          </p:nvPr>
        </p:nvSpPr>
        <p:spPr>
          <a:xfrm>
            <a:off x="843376" y="1975525"/>
            <a:ext cx="2172300" cy="63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400000000000000" pitchFamily="2" charset="-78"/>
              </a:rPr>
              <a:t>35.3K</a:t>
            </a:r>
          </a:p>
        </p:txBody>
      </p:sp>
      <p:sp>
        <p:nvSpPr>
          <p:cNvPr id="2694" name="Google Shape;2694;p59"/>
          <p:cNvSpPr txBox="1">
            <a:spLocks noGrp="1"/>
          </p:cNvSpPr>
          <p:nvPr>
            <p:ph type="title" idx="5"/>
          </p:nvPr>
        </p:nvSpPr>
        <p:spPr>
          <a:xfrm>
            <a:off x="6125189" y="1975519"/>
            <a:ext cx="2178600" cy="63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400000000000000" pitchFamily="2" charset="-78"/>
              </a:rPr>
              <a:t>13.1K</a:t>
            </a:r>
          </a:p>
        </p:txBody>
      </p:sp>
      <p:sp>
        <p:nvSpPr>
          <p:cNvPr id="2695" name="Google Shape;2695;p59"/>
          <p:cNvSpPr txBox="1">
            <a:spLocks noGrp="1"/>
          </p:cNvSpPr>
          <p:nvPr>
            <p:ph type="title" idx="8"/>
          </p:nvPr>
        </p:nvSpPr>
        <p:spPr>
          <a:xfrm>
            <a:off x="3482700" y="1975519"/>
            <a:ext cx="2178600" cy="63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400000000000000" pitchFamily="2" charset="-78"/>
              </a:rPr>
              <a:t>24.4K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0" name="Google Shape;2700;p60"/>
          <p:cNvGrpSpPr/>
          <p:nvPr/>
        </p:nvGrpSpPr>
        <p:grpSpPr>
          <a:xfrm>
            <a:off x="2381110" y="1309799"/>
            <a:ext cx="990280" cy="1000528"/>
            <a:chOff x="4990780" y="2994637"/>
            <a:chExt cx="3315300" cy="850500"/>
          </a:xfrm>
        </p:grpSpPr>
        <p:sp>
          <p:nvSpPr>
            <p:cNvPr id="2701" name="Google Shape;2701;p60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702" name="Google Shape;2702;p60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703" name="Google Shape;2703;p60"/>
          <p:cNvSpPr txBox="1">
            <a:spLocks noGrp="1"/>
          </p:cNvSpPr>
          <p:nvPr>
            <p:ph type="title"/>
          </p:nvPr>
        </p:nvSpPr>
        <p:spPr>
          <a:xfrm>
            <a:off x="1249650" y="2441125"/>
            <a:ext cx="3253200" cy="9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بخش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704" name="Google Shape;2704;p60"/>
          <p:cNvSpPr txBox="1">
            <a:spLocks noGrp="1"/>
          </p:cNvSpPr>
          <p:nvPr>
            <p:ph type="title" idx="2"/>
          </p:nvPr>
        </p:nvSpPr>
        <p:spPr>
          <a:xfrm>
            <a:off x="2507550" y="1467311"/>
            <a:ext cx="737400" cy="68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02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2705" name="Google Shape;2705;p60"/>
          <p:cNvSpPr txBox="1">
            <a:spLocks noGrp="1"/>
          </p:cNvSpPr>
          <p:nvPr>
            <p:ph type="subTitle" idx="1"/>
          </p:nvPr>
        </p:nvSpPr>
        <p:spPr>
          <a:xfrm>
            <a:off x="1249650" y="3331350"/>
            <a:ext cx="3253200" cy="6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صورت نیاز می توانید زیرنویسی را در اینجا وارد کنید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2706" name="Google Shape;2706;p60"/>
          <p:cNvGrpSpPr/>
          <p:nvPr/>
        </p:nvGrpSpPr>
        <p:grpSpPr>
          <a:xfrm>
            <a:off x="5450124" y="1018989"/>
            <a:ext cx="3221136" cy="3173790"/>
            <a:chOff x="5450124" y="1018989"/>
            <a:chExt cx="3221136" cy="3173790"/>
          </a:xfrm>
        </p:grpSpPr>
        <p:grpSp>
          <p:nvGrpSpPr>
            <p:cNvPr id="2707" name="Google Shape;2707;p60"/>
            <p:cNvGrpSpPr/>
            <p:nvPr/>
          </p:nvGrpSpPr>
          <p:grpSpPr>
            <a:xfrm>
              <a:off x="5563524" y="1087989"/>
              <a:ext cx="3107736" cy="3104790"/>
              <a:chOff x="5450124" y="1018989"/>
              <a:chExt cx="3107736" cy="3104790"/>
            </a:xfrm>
          </p:grpSpPr>
          <p:sp>
            <p:nvSpPr>
              <p:cNvPr id="2708" name="Google Shape;2708;p60"/>
              <p:cNvSpPr/>
              <p:nvPr/>
            </p:nvSpPr>
            <p:spPr>
              <a:xfrm rot="8663647">
                <a:off x="6587155" y="1871013"/>
                <a:ext cx="1527663" cy="1517222"/>
              </a:xfrm>
              <a:custGeom>
                <a:avLst/>
                <a:gdLst/>
                <a:ahLst/>
                <a:cxnLst/>
                <a:rect l="l" t="t" r="r" b="b"/>
                <a:pathLst>
                  <a:path w="14485" h="14386" extrusionOk="0">
                    <a:moveTo>
                      <a:pt x="11783" y="704"/>
                    </a:moveTo>
                    <a:cubicBezTo>
                      <a:pt x="12027" y="704"/>
                      <a:pt x="12268" y="735"/>
                      <a:pt x="12516" y="760"/>
                    </a:cubicBezTo>
                    <a:cubicBezTo>
                      <a:pt x="12549" y="760"/>
                      <a:pt x="12582" y="771"/>
                      <a:pt x="12615" y="771"/>
                    </a:cubicBezTo>
                    <a:cubicBezTo>
                      <a:pt x="12625" y="770"/>
                      <a:pt x="12634" y="770"/>
                      <a:pt x="12644" y="770"/>
                    </a:cubicBezTo>
                    <a:cubicBezTo>
                      <a:pt x="12805" y="770"/>
                      <a:pt x="12929" y="854"/>
                      <a:pt x="13032" y="958"/>
                    </a:cubicBezTo>
                    <a:cubicBezTo>
                      <a:pt x="13230" y="1145"/>
                      <a:pt x="13450" y="1321"/>
                      <a:pt x="13648" y="1508"/>
                    </a:cubicBezTo>
                    <a:cubicBezTo>
                      <a:pt x="13703" y="1563"/>
                      <a:pt x="13769" y="1607"/>
                      <a:pt x="13791" y="1684"/>
                    </a:cubicBezTo>
                    <a:cubicBezTo>
                      <a:pt x="13791" y="1739"/>
                      <a:pt x="13747" y="1761"/>
                      <a:pt x="13703" y="1761"/>
                    </a:cubicBezTo>
                    <a:cubicBezTo>
                      <a:pt x="13659" y="1772"/>
                      <a:pt x="13615" y="1772"/>
                      <a:pt x="13571" y="1772"/>
                    </a:cubicBezTo>
                    <a:cubicBezTo>
                      <a:pt x="12670" y="1772"/>
                      <a:pt x="11801" y="1937"/>
                      <a:pt x="10943" y="2201"/>
                    </a:cubicBezTo>
                    <a:cubicBezTo>
                      <a:pt x="10338" y="2388"/>
                      <a:pt x="9755" y="2596"/>
                      <a:pt x="9183" y="2860"/>
                    </a:cubicBezTo>
                    <a:cubicBezTo>
                      <a:pt x="9029" y="2926"/>
                      <a:pt x="8876" y="3003"/>
                      <a:pt x="8711" y="3091"/>
                    </a:cubicBezTo>
                    <a:cubicBezTo>
                      <a:pt x="8590" y="3025"/>
                      <a:pt x="8513" y="2926"/>
                      <a:pt x="8425" y="2838"/>
                    </a:cubicBezTo>
                    <a:cubicBezTo>
                      <a:pt x="8216" y="2596"/>
                      <a:pt x="8018" y="2344"/>
                      <a:pt x="7820" y="2102"/>
                    </a:cubicBezTo>
                    <a:cubicBezTo>
                      <a:pt x="7809" y="2091"/>
                      <a:pt x="7798" y="2080"/>
                      <a:pt x="7787" y="2069"/>
                    </a:cubicBezTo>
                    <a:cubicBezTo>
                      <a:pt x="7732" y="1981"/>
                      <a:pt x="7743" y="1926"/>
                      <a:pt x="7820" y="1860"/>
                    </a:cubicBezTo>
                    <a:cubicBezTo>
                      <a:pt x="8051" y="1684"/>
                      <a:pt x="8304" y="1541"/>
                      <a:pt x="8568" y="1431"/>
                    </a:cubicBezTo>
                    <a:cubicBezTo>
                      <a:pt x="9095" y="1211"/>
                      <a:pt x="9645" y="1046"/>
                      <a:pt x="10195" y="914"/>
                    </a:cubicBezTo>
                    <a:cubicBezTo>
                      <a:pt x="10635" y="815"/>
                      <a:pt x="11086" y="749"/>
                      <a:pt x="11537" y="716"/>
                    </a:cubicBezTo>
                    <a:cubicBezTo>
                      <a:pt x="11619" y="708"/>
                      <a:pt x="11701" y="704"/>
                      <a:pt x="11783" y="704"/>
                    </a:cubicBezTo>
                    <a:close/>
                    <a:moveTo>
                      <a:pt x="10383" y="0"/>
                    </a:moveTo>
                    <a:cubicBezTo>
                      <a:pt x="9787" y="0"/>
                      <a:pt x="9199" y="77"/>
                      <a:pt x="8612" y="221"/>
                    </a:cubicBezTo>
                    <a:cubicBezTo>
                      <a:pt x="7842" y="408"/>
                      <a:pt x="7105" y="694"/>
                      <a:pt x="6434" y="1123"/>
                    </a:cubicBezTo>
                    <a:cubicBezTo>
                      <a:pt x="6038" y="1376"/>
                      <a:pt x="5631" y="1618"/>
                      <a:pt x="5235" y="1860"/>
                    </a:cubicBezTo>
                    <a:cubicBezTo>
                      <a:pt x="4664" y="2212"/>
                      <a:pt x="4125" y="2585"/>
                      <a:pt x="3586" y="2981"/>
                    </a:cubicBezTo>
                    <a:cubicBezTo>
                      <a:pt x="2717" y="3652"/>
                      <a:pt x="1991" y="4455"/>
                      <a:pt x="1364" y="5357"/>
                    </a:cubicBezTo>
                    <a:cubicBezTo>
                      <a:pt x="1123" y="5698"/>
                      <a:pt x="936" y="6061"/>
                      <a:pt x="804" y="6445"/>
                    </a:cubicBezTo>
                    <a:cubicBezTo>
                      <a:pt x="573" y="7094"/>
                      <a:pt x="375" y="7754"/>
                      <a:pt x="232" y="8425"/>
                    </a:cubicBezTo>
                    <a:cubicBezTo>
                      <a:pt x="89" y="9063"/>
                      <a:pt x="1" y="9712"/>
                      <a:pt x="12" y="10371"/>
                    </a:cubicBezTo>
                    <a:cubicBezTo>
                      <a:pt x="23" y="10844"/>
                      <a:pt x="56" y="11317"/>
                      <a:pt x="133" y="11790"/>
                    </a:cubicBezTo>
                    <a:cubicBezTo>
                      <a:pt x="166" y="11977"/>
                      <a:pt x="221" y="12142"/>
                      <a:pt x="342" y="12285"/>
                    </a:cubicBezTo>
                    <a:cubicBezTo>
                      <a:pt x="584" y="12571"/>
                      <a:pt x="804" y="12868"/>
                      <a:pt x="1057" y="13154"/>
                    </a:cubicBezTo>
                    <a:cubicBezTo>
                      <a:pt x="1353" y="13484"/>
                      <a:pt x="1661" y="13792"/>
                      <a:pt x="1958" y="14110"/>
                    </a:cubicBezTo>
                    <a:cubicBezTo>
                      <a:pt x="2046" y="14209"/>
                      <a:pt x="2123" y="14297"/>
                      <a:pt x="2210" y="14385"/>
                    </a:cubicBezTo>
                    <a:lnTo>
                      <a:pt x="2210" y="14385"/>
                    </a:lnTo>
                    <a:cubicBezTo>
                      <a:pt x="2226" y="14382"/>
                      <a:pt x="2235" y="14374"/>
                      <a:pt x="2244" y="14374"/>
                    </a:cubicBezTo>
                    <a:lnTo>
                      <a:pt x="2244" y="14253"/>
                    </a:lnTo>
                    <a:cubicBezTo>
                      <a:pt x="2244" y="13978"/>
                      <a:pt x="2244" y="13715"/>
                      <a:pt x="2244" y="13451"/>
                    </a:cubicBezTo>
                    <a:cubicBezTo>
                      <a:pt x="2244" y="13033"/>
                      <a:pt x="2277" y="12615"/>
                      <a:pt x="2343" y="12197"/>
                    </a:cubicBezTo>
                    <a:cubicBezTo>
                      <a:pt x="2464" y="11482"/>
                      <a:pt x="2662" y="10789"/>
                      <a:pt x="2948" y="10130"/>
                    </a:cubicBezTo>
                    <a:cubicBezTo>
                      <a:pt x="3421" y="9041"/>
                      <a:pt x="3993" y="8007"/>
                      <a:pt x="4763" y="7094"/>
                    </a:cubicBezTo>
                    <a:cubicBezTo>
                      <a:pt x="4906" y="6918"/>
                      <a:pt x="5049" y="6742"/>
                      <a:pt x="5191" y="6577"/>
                    </a:cubicBezTo>
                    <a:cubicBezTo>
                      <a:pt x="6071" y="5544"/>
                      <a:pt x="7094" y="4664"/>
                      <a:pt x="8271" y="3982"/>
                    </a:cubicBezTo>
                    <a:cubicBezTo>
                      <a:pt x="8788" y="3685"/>
                      <a:pt x="9315" y="3399"/>
                      <a:pt x="9843" y="3113"/>
                    </a:cubicBezTo>
                    <a:cubicBezTo>
                      <a:pt x="10294" y="2871"/>
                      <a:pt x="10767" y="2673"/>
                      <a:pt x="11251" y="2498"/>
                    </a:cubicBezTo>
                    <a:cubicBezTo>
                      <a:pt x="11944" y="2234"/>
                      <a:pt x="12648" y="2047"/>
                      <a:pt x="13373" y="1937"/>
                    </a:cubicBezTo>
                    <a:cubicBezTo>
                      <a:pt x="13703" y="1893"/>
                      <a:pt x="14022" y="1882"/>
                      <a:pt x="14352" y="1882"/>
                    </a:cubicBezTo>
                    <a:cubicBezTo>
                      <a:pt x="14370" y="1882"/>
                      <a:pt x="14389" y="1885"/>
                      <a:pt x="14408" y="1885"/>
                    </a:cubicBezTo>
                    <a:cubicBezTo>
                      <a:pt x="14437" y="1885"/>
                      <a:pt x="14464" y="1877"/>
                      <a:pt x="14484" y="1838"/>
                    </a:cubicBezTo>
                    <a:cubicBezTo>
                      <a:pt x="14462" y="1816"/>
                      <a:pt x="14429" y="1783"/>
                      <a:pt x="14407" y="1750"/>
                    </a:cubicBezTo>
                    <a:cubicBezTo>
                      <a:pt x="14121" y="1453"/>
                      <a:pt x="13813" y="1189"/>
                      <a:pt x="13494" y="947"/>
                    </a:cubicBezTo>
                    <a:cubicBezTo>
                      <a:pt x="13241" y="749"/>
                      <a:pt x="12977" y="573"/>
                      <a:pt x="12747" y="353"/>
                    </a:cubicBezTo>
                    <a:cubicBezTo>
                      <a:pt x="12692" y="298"/>
                      <a:pt x="12615" y="265"/>
                      <a:pt x="12549" y="232"/>
                    </a:cubicBezTo>
                    <a:cubicBezTo>
                      <a:pt x="12318" y="133"/>
                      <a:pt x="12087" y="67"/>
                      <a:pt x="11845" y="45"/>
                    </a:cubicBezTo>
                    <a:cubicBezTo>
                      <a:pt x="11394" y="1"/>
                      <a:pt x="10943" y="12"/>
                      <a:pt x="10503" y="1"/>
                    </a:cubicBezTo>
                    <a:cubicBezTo>
                      <a:pt x="10463" y="0"/>
                      <a:pt x="10423" y="0"/>
                      <a:pt x="10383" y="0"/>
                    </a:cubicBezTo>
                    <a:close/>
                    <a:moveTo>
                      <a:pt x="2210" y="14385"/>
                    </a:moveTo>
                    <a:cubicBezTo>
                      <a:pt x="2207" y="14385"/>
                      <a:pt x="2204" y="14385"/>
                      <a:pt x="2200" y="14385"/>
                    </a:cubicBezTo>
                    <a:lnTo>
                      <a:pt x="2211" y="14385"/>
                    </a:lnTo>
                    <a:cubicBezTo>
                      <a:pt x="2211" y="14385"/>
                      <a:pt x="2211" y="14385"/>
                      <a:pt x="2210" y="14385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09" name="Google Shape;2709;p60"/>
              <p:cNvSpPr/>
              <p:nvPr/>
            </p:nvSpPr>
            <p:spPr>
              <a:xfrm rot="8663647">
                <a:off x="6877390" y="1875210"/>
                <a:ext cx="1191229" cy="1395304"/>
              </a:xfrm>
              <a:custGeom>
                <a:avLst/>
                <a:gdLst/>
                <a:ahLst/>
                <a:cxnLst/>
                <a:rect l="l" t="t" r="r" b="b"/>
                <a:pathLst>
                  <a:path w="11295" h="13230" extrusionOk="0">
                    <a:moveTo>
                      <a:pt x="10019" y="0"/>
                    </a:moveTo>
                    <a:cubicBezTo>
                      <a:pt x="9491" y="0"/>
                      <a:pt x="8941" y="66"/>
                      <a:pt x="8359" y="209"/>
                    </a:cubicBezTo>
                    <a:cubicBezTo>
                      <a:pt x="7567" y="396"/>
                      <a:pt x="6885" y="682"/>
                      <a:pt x="6280" y="1067"/>
                    </a:cubicBezTo>
                    <a:cubicBezTo>
                      <a:pt x="6027" y="1232"/>
                      <a:pt x="5763" y="1386"/>
                      <a:pt x="5510" y="1551"/>
                    </a:cubicBezTo>
                    <a:cubicBezTo>
                      <a:pt x="5367" y="1628"/>
                      <a:pt x="5213" y="1716"/>
                      <a:pt x="5070" y="1804"/>
                    </a:cubicBezTo>
                    <a:cubicBezTo>
                      <a:pt x="4543" y="2134"/>
                      <a:pt x="3993" y="2507"/>
                      <a:pt x="3465" y="2914"/>
                    </a:cubicBezTo>
                    <a:cubicBezTo>
                      <a:pt x="2662" y="3519"/>
                      <a:pt x="1958" y="4267"/>
                      <a:pt x="1298" y="5213"/>
                    </a:cubicBezTo>
                    <a:cubicBezTo>
                      <a:pt x="1089" y="5521"/>
                      <a:pt x="913" y="5862"/>
                      <a:pt x="782" y="6224"/>
                    </a:cubicBezTo>
                    <a:cubicBezTo>
                      <a:pt x="540" y="6906"/>
                      <a:pt x="353" y="7544"/>
                      <a:pt x="221" y="8149"/>
                    </a:cubicBezTo>
                    <a:cubicBezTo>
                      <a:pt x="67" y="8875"/>
                      <a:pt x="1" y="9469"/>
                      <a:pt x="12" y="10018"/>
                    </a:cubicBezTo>
                    <a:cubicBezTo>
                      <a:pt x="23" y="10524"/>
                      <a:pt x="67" y="10975"/>
                      <a:pt x="133" y="11404"/>
                    </a:cubicBezTo>
                    <a:cubicBezTo>
                      <a:pt x="155" y="11536"/>
                      <a:pt x="199" y="11646"/>
                      <a:pt x="265" y="11723"/>
                    </a:cubicBezTo>
                    <a:cubicBezTo>
                      <a:pt x="353" y="11822"/>
                      <a:pt x="430" y="11932"/>
                      <a:pt x="518" y="12031"/>
                    </a:cubicBezTo>
                    <a:cubicBezTo>
                      <a:pt x="661" y="12218"/>
                      <a:pt x="815" y="12405"/>
                      <a:pt x="968" y="12581"/>
                    </a:cubicBezTo>
                    <a:cubicBezTo>
                      <a:pt x="1166" y="12801"/>
                      <a:pt x="1375" y="13021"/>
                      <a:pt x="1562" y="13230"/>
                    </a:cubicBezTo>
                    <a:lnTo>
                      <a:pt x="1562" y="13109"/>
                    </a:lnTo>
                    <a:cubicBezTo>
                      <a:pt x="1573" y="12625"/>
                      <a:pt x="1606" y="12207"/>
                      <a:pt x="1672" y="11800"/>
                    </a:cubicBezTo>
                    <a:cubicBezTo>
                      <a:pt x="1804" y="11041"/>
                      <a:pt x="2013" y="10326"/>
                      <a:pt x="2299" y="9656"/>
                    </a:cubicBezTo>
                    <a:cubicBezTo>
                      <a:pt x="2849" y="8391"/>
                      <a:pt x="3454" y="7368"/>
                      <a:pt x="4169" y="6532"/>
                    </a:cubicBezTo>
                    <a:cubicBezTo>
                      <a:pt x="4169" y="6532"/>
                      <a:pt x="4510" y="6114"/>
                      <a:pt x="4598" y="6016"/>
                    </a:cubicBezTo>
                    <a:cubicBezTo>
                      <a:pt x="5532" y="4916"/>
                      <a:pt x="6599" y="4025"/>
                      <a:pt x="7765" y="3343"/>
                    </a:cubicBezTo>
                    <a:cubicBezTo>
                      <a:pt x="7930" y="3255"/>
                      <a:pt x="8084" y="3156"/>
                      <a:pt x="8260" y="3068"/>
                    </a:cubicBezTo>
                    <a:lnTo>
                      <a:pt x="8205" y="3046"/>
                    </a:lnTo>
                    <a:cubicBezTo>
                      <a:pt x="8040" y="2947"/>
                      <a:pt x="7919" y="2815"/>
                      <a:pt x="7831" y="2705"/>
                    </a:cubicBezTo>
                    <a:cubicBezTo>
                      <a:pt x="7677" y="2540"/>
                      <a:pt x="7534" y="2364"/>
                      <a:pt x="7391" y="2189"/>
                    </a:cubicBezTo>
                    <a:lnTo>
                      <a:pt x="7215" y="1980"/>
                    </a:lnTo>
                    <a:cubicBezTo>
                      <a:pt x="7193" y="1947"/>
                      <a:pt x="7182" y="1936"/>
                      <a:pt x="7171" y="1914"/>
                    </a:cubicBezTo>
                    <a:cubicBezTo>
                      <a:pt x="7017" y="1683"/>
                      <a:pt x="7061" y="1419"/>
                      <a:pt x="7281" y="1254"/>
                    </a:cubicBezTo>
                    <a:cubicBezTo>
                      <a:pt x="7523" y="1056"/>
                      <a:pt x="7787" y="902"/>
                      <a:pt x="8106" y="770"/>
                    </a:cubicBezTo>
                    <a:cubicBezTo>
                      <a:pt x="8611" y="561"/>
                      <a:pt x="9161" y="385"/>
                      <a:pt x="9788" y="242"/>
                    </a:cubicBezTo>
                    <a:cubicBezTo>
                      <a:pt x="10228" y="143"/>
                      <a:pt x="10690" y="77"/>
                      <a:pt x="11174" y="33"/>
                    </a:cubicBezTo>
                    <a:cubicBezTo>
                      <a:pt x="11218" y="33"/>
                      <a:pt x="11251" y="22"/>
                      <a:pt x="11295" y="22"/>
                    </a:cubicBezTo>
                    <a:cubicBezTo>
                      <a:pt x="11064" y="11"/>
                      <a:pt x="10822" y="11"/>
                      <a:pt x="10580" y="11"/>
                    </a:cubicBezTo>
                    <a:cubicBezTo>
                      <a:pt x="10437" y="11"/>
                      <a:pt x="10294" y="11"/>
                      <a:pt x="10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10" name="Google Shape;2710;p60"/>
              <p:cNvSpPr/>
              <p:nvPr/>
            </p:nvSpPr>
            <p:spPr>
              <a:xfrm rot="8663647">
                <a:off x="5746972" y="1788103"/>
                <a:ext cx="1375582" cy="1377164"/>
              </a:xfrm>
              <a:custGeom>
                <a:avLst/>
                <a:gdLst/>
                <a:ahLst/>
                <a:cxnLst/>
                <a:rect l="l" t="t" r="r" b="b"/>
                <a:pathLst>
                  <a:path w="13043" h="13058" extrusionOk="0">
                    <a:moveTo>
                      <a:pt x="9688" y="1300"/>
                    </a:moveTo>
                    <a:cubicBezTo>
                      <a:pt x="9820" y="1300"/>
                      <a:pt x="9950" y="1312"/>
                      <a:pt x="10073" y="1337"/>
                    </a:cubicBezTo>
                    <a:cubicBezTo>
                      <a:pt x="10414" y="1392"/>
                      <a:pt x="10700" y="1546"/>
                      <a:pt x="10920" y="1810"/>
                    </a:cubicBezTo>
                    <a:cubicBezTo>
                      <a:pt x="11305" y="2250"/>
                      <a:pt x="11514" y="2767"/>
                      <a:pt x="11580" y="3338"/>
                    </a:cubicBezTo>
                    <a:cubicBezTo>
                      <a:pt x="11602" y="3569"/>
                      <a:pt x="11558" y="3789"/>
                      <a:pt x="11525" y="4009"/>
                    </a:cubicBezTo>
                    <a:cubicBezTo>
                      <a:pt x="11459" y="4383"/>
                      <a:pt x="11316" y="4746"/>
                      <a:pt x="11173" y="5098"/>
                    </a:cubicBezTo>
                    <a:cubicBezTo>
                      <a:pt x="10898" y="5758"/>
                      <a:pt x="10568" y="6385"/>
                      <a:pt x="10183" y="6990"/>
                    </a:cubicBezTo>
                    <a:cubicBezTo>
                      <a:pt x="9853" y="7528"/>
                      <a:pt x="9447" y="8023"/>
                      <a:pt x="9007" y="8485"/>
                    </a:cubicBezTo>
                    <a:cubicBezTo>
                      <a:pt x="8831" y="8683"/>
                      <a:pt x="8633" y="8870"/>
                      <a:pt x="8457" y="9057"/>
                    </a:cubicBezTo>
                    <a:cubicBezTo>
                      <a:pt x="7643" y="9904"/>
                      <a:pt x="6708" y="10597"/>
                      <a:pt x="5675" y="11135"/>
                    </a:cubicBezTo>
                    <a:cubicBezTo>
                      <a:pt x="5180" y="11388"/>
                      <a:pt x="4663" y="11553"/>
                      <a:pt x="4124" y="11652"/>
                    </a:cubicBezTo>
                    <a:cubicBezTo>
                      <a:pt x="3916" y="11687"/>
                      <a:pt x="3710" y="11704"/>
                      <a:pt x="3506" y="11704"/>
                    </a:cubicBezTo>
                    <a:cubicBezTo>
                      <a:pt x="3256" y="11704"/>
                      <a:pt x="3008" y="11679"/>
                      <a:pt x="2760" y="11630"/>
                    </a:cubicBezTo>
                    <a:cubicBezTo>
                      <a:pt x="2463" y="11575"/>
                      <a:pt x="2210" y="11432"/>
                      <a:pt x="2001" y="11212"/>
                    </a:cubicBezTo>
                    <a:cubicBezTo>
                      <a:pt x="1683" y="10882"/>
                      <a:pt x="1496" y="10498"/>
                      <a:pt x="1463" y="10036"/>
                    </a:cubicBezTo>
                    <a:cubicBezTo>
                      <a:pt x="1452" y="9882"/>
                      <a:pt x="1452" y="9717"/>
                      <a:pt x="1441" y="9563"/>
                    </a:cubicBezTo>
                    <a:cubicBezTo>
                      <a:pt x="1463" y="8826"/>
                      <a:pt x="1573" y="8122"/>
                      <a:pt x="1859" y="7451"/>
                    </a:cubicBezTo>
                    <a:cubicBezTo>
                      <a:pt x="1892" y="7352"/>
                      <a:pt x="1914" y="7253"/>
                      <a:pt x="1958" y="7165"/>
                    </a:cubicBezTo>
                    <a:cubicBezTo>
                      <a:pt x="2177" y="6770"/>
                      <a:pt x="2364" y="6352"/>
                      <a:pt x="2628" y="5989"/>
                    </a:cubicBezTo>
                    <a:cubicBezTo>
                      <a:pt x="3079" y="5373"/>
                      <a:pt x="3574" y="4823"/>
                      <a:pt x="4124" y="4306"/>
                    </a:cubicBezTo>
                    <a:cubicBezTo>
                      <a:pt x="4388" y="4053"/>
                      <a:pt x="4674" y="3833"/>
                      <a:pt x="4927" y="3580"/>
                    </a:cubicBezTo>
                    <a:cubicBezTo>
                      <a:pt x="5378" y="3130"/>
                      <a:pt x="5883" y="2745"/>
                      <a:pt x="6433" y="2426"/>
                    </a:cubicBezTo>
                    <a:cubicBezTo>
                      <a:pt x="7093" y="2041"/>
                      <a:pt x="7764" y="1700"/>
                      <a:pt x="8490" y="1480"/>
                    </a:cubicBezTo>
                    <a:cubicBezTo>
                      <a:pt x="8842" y="1381"/>
                      <a:pt x="9194" y="1304"/>
                      <a:pt x="9557" y="1304"/>
                    </a:cubicBezTo>
                    <a:cubicBezTo>
                      <a:pt x="9601" y="1301"/>
                      <a:pt x="9645" y="1300"/>
                      <a:pt x="9688" y="1300"/>
                    </a:cubicBezTo>
                    <a:close/>
                    <a:moveTo>
                      <a:pt x="10557" y="0"/>
                    </a:moveTo>
                    <a:cubicBezTo>
                      <a:pt x="10477" y="0"/>
                      <a:pt x="10396" y="3"/>
                      <a:pt x="10315" y="6"/>
                    </a:cubicBezTo>
                    <a:cubicBezTo>
                      <a:pt x="10227" y="17"/>
                      <a:pt x="10139" y="17"/>
                      <a:pt x="10051" y="28"/>
                    </a:cubicBezTo>
                    <a:cubicBezTo>
                      <a:pt x="9491" y="61"/>
                      <a:pt x="8930" y="182"/>
                      <a:pt x="8391" y="358"/>
                    </a:cubicBezTo>
                    <a:cubicBezTo>
                      <a:pt x="7940" y="512"/>
                      <a:pt x="7511" y="721"/>
                      <a:pt x="7082" y="941"/>
                    </a:cubicBezTo>
                    <a:cubicBezTo>
                      <a:pt x="6290" y="1359"/>
                      <a:pt x="5532" y="1832"/>
                      <a:pt x="4872" y="2448"/>
                    </a:cubicBezTo>
                    <a:cubicBezTo>
                      <a:pt x="4454" y="2833"/>
                      <a:pt x="4047" y="3229"/>
                      <a:pt x="3640" y="3624"/>
                    </a:cubicBezTo>
                    <a:cubicBezTo>
                      <a:pt x="3266" y="3998"/>
                      <a:pt x="2892" y="4394"/>
                      <a:pt x="2518" y="4768"/>
                    </a:cubicBezTo>
                    <a:cubicBezTo>
                      <a:pt x="2298" y="4988"/>
                      <a:pt x="2078" y="5197"/>
                      <a:pt x="1925" y="5472"/>
                    </a:cubicBezTo>
                    <a:cubicBezTo>
                      <a:pt x="1815" y="5692"/>
                      <a:pt x="1650" y="5879"/>
                      <a:pt x="1518" y="6088"/>
                    </a:cubicBezTo>
                    <a:cubicBezTo>
                      <a:pt x="1254" y="6506"/>
                      <a:pt x="990" y="6913"/>
                      <a:pt x="748" y="7341"/>
                    </a:cubicBezTo>
                    <a:cubicBezTo>
                      <a:pt x="341" y="8100"/>
                      <a:pt x="110" y="8914"/>
                      <a:pt x="33" y="9772"/>
                    </a:cubicBezTo>
                    <a:cubicBezTo>
                      <a:pt x="0" y="10146"/>
                      <a:pt x="11" y="10520"/>
                      <a:pt x="88" y="10893"/>
                    </a:cubicBezTo>
                    <a:cubicBezTo>
                      <a:pt x="187" y="11432"/>
                      <a:pt x="473" y="11883"/>
                      <a:pt x="825" y="12290"/>
                    </a:cubicBezTo>
                    <a:cubicBezTo>
                      <a:pt x="1067" y="12554"/>
                      <a:pt x="1375" y="12741"/>
                      <a:pt x="1716" y="12840"/>
                    </a:cubicBezTo>
                    <a:cubicBezTo>
                      <a:pt x="2056" y="12939"/>
                      <a:pt x="2397" y="12994"/>
                      <a:pt x="2760" y="13038"/>
                    </a:cubicBezTo>
                    <a:cubicBezTo>
                      <a:pt x="2900" y="13051"/>
                      <a:pt x="3039" y="13058"/>
                      <a:pt x="3178" y="13058"/>
                    </a:cubicBezTo>
                    <a:cubicBezTo>
                      <a:pt x="3611" y="13058"/>
                      <a:pt x="4043" y="12997"/>
                      <a:pt x="4476" y="12906"/>
                    </a:cubicBezTo>
                    <a:cubicBezTo>
                      <a:pt x="4982" y="12785"/>
                      <a:pt x="5466" y="12587"/>
                      <a:pt x="5916" y="12334"/>
                    </a:cubicBezTo>
                    <a:cubicBezTo>
                      <a:pt x="6587" y="11949"/>
                      <a:pt x="7225" y="11531"/>
                      <a:pt x="7819" y="11047"/>
                    </a:cubicBezTo>
                    <a:cubicBezTo>
                      <a:pt x="8369" y="10597"/>
                      <a:pt x="8908" y="10135"/>
                      <a:pt x="9447" y="9662"/>
                    </a:cubicBezTo>
                    <a:cubicBezTo>
                      <a:pt x="9798" y="9365"/>
                      <a:pt x="10128" y="9035"/>
                      <a:pt x="10425" y="8683"/>
                    </a:cubicBezTo>
                    <a:cubicBezTo>
                      <a:pt x="10898" y="8133"/>
                      <a:pt x="11338" y="7550"/>
                      <a:pt x="11745" y="6946"/>
                    </a:cubicBezTo>
                    <a:cubicBezTo>
                      <a:pt x="12284" y="6110"/>
                      <a:pt x="12669" y="5219"/>
                      <a:pt x="12900" y="4251"/>
                    </a:cubicBezTo>
                    <a:cubicBezTo>
                      <a:pt x="12988" y="3899"/>
                      <a:pt x="13032" y="3547"/>
                      <a:pt x="13043" y="3185"/>
                    </a:cubicBezTo>
                    <a:cubicBezTo>
                      <a:pt x="13043" y="2833"/>
                      <a:pt x="12999" y="2492"/>
                      <a:pt x="12922" y="2151"/>
                    </a:cubicBezTo>
                    <a:cubicBezTo>
                      <a:pt x="12801" y="1590"/>
                      <a:pt x="12581" y="1073"/>
                      <a:pt x="12218" y="611"/>
                    </a:cubicBezTo>
                    <a:cubicBezTo>
                      <a:pt x="12075" y="424"/>
                      <a:pt x="11888" y="281"/>
                      <a:pt x="11657" y="193"/>
                    </a:cubicBezTo>
                    <a:cubicBezTo>
                      <a:pt x="11303" y="48"/>
                      <a:pt x="10935" y="0"/>
                      <a:pt x="105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11" name="Google Shape;2711;p60"/>
              <p:cNvSpPr/>
              <p:nvPr/>
            </p:nvSpPr>
            <p:spPr>
              <a:xfrm rot="8663647">
                <a:off x="5781967" y="1824133"/>
                <a:ext cx="1304920" cy="1305975"/>
              </a:xfrm>
              <a:custGeom>
                <a:avLst/>
                <a:gdLst/>
                <a:ahLst/>
                <a:cxnLst/>
                <a:rect l="l" t="t" r="r" b="b"/>
                <a:pathLst>
                  <a:path w="12373" h="12383" extrusionOk="0">
                    <a:moveTo>
                      <a:pt x="9283" y="627"/>
                    </a:moveTo>
                    <a:cubicBezTo>
                      <a:pt x="9458" y="627"/>
                      <a:pt x="9634" y="638"/>
                      <a:pt x="9788" y="671"/>
                    </a:cubicBezTo>
                    <a:cubicBezTo>
                      <a:pt x="10206" y="737"/>
                      <a:pt x="10569" y="935"/>
                      <a:pt x="10844" y="1265"/>
                    </a:cubicBezTo>
                    <a:cubicBezTo>
                      <a:pt x="11262" y="1749"/>
                      <a:pt x="11504" y="2321"/>
                      <a:pt x="11581" y="2969"/>
                    </a:cubicBezTo>
                    <a:cubicBezTo>
                      <a:pt x="11603" y="3211"/>
                      <a:pt x="11570" y="3431"/>
                      <a:pt x="11537" y="3629"/>
                    </a:cubicBezTo>
                    <a:lnTo>
                      <a:pt x="11515" y="3728"/>
                    </a:lnTo>
                    <a:cubicBezTo>
                      <a:pt x="11449" y="4146"/>
                      <a:pt x="11295" y="4531"/>
                      <a:pt x="11152" y="4894"/>
                    </a:cubicBezTo>
                    <a:cubicBezTo>
                      <a:pt x="10877" y="5554"/>
                      <a:pt x="10536" y="6214"/>
                      <a:pt x="10140" y="6840"/>
                    </a:cubicBezTo>
                    <a:cubicBezTo>
                      <a:pt x="9810" y="7357"/>
                      <a:pt x="9414" y="7863"/>
                      <a:pt x="8920" y="8391"/>
                    </a:cubicBezTo>
                    <a:cubicBezTo>
                      <a:pt x="8766" y="8545"/>
                      <a:pt x="8612" y="8699"/>
                      <a:pt x="8458" y="8864"/>
                    </a:cubicBezTo>
                    <a:lnTo>
                      <a:pt x="8359" y="8963"/>
                    </a:lnTo>
                    <a:cubicBezTo>
                      <a:pt x="7523" y="9821"/>
                      <a:pt x="6555" y="10546"/>
                      <a:pt x="5489" y="11107"/>
                    </a:cubicBezTo>
                    <a:cubicBezTo>
                      <a:pt x="4983" y="11371"/>
                      <a:pt x="4422" y="11547"/>
                      <a:pt x="3839" y="11646"/>
                    </a:cubicBezTo>
                    <a:cubicBezTo>
                      <a:pt x="3608" y="11690"/>
                      <a:pt x="3366" y="11712"/>
                      <a:pt x="3135" y="11712"/>
                    </a:cubicBezTo>
                    <a:cubicBezTo>
                      <a:pt x="2882" y="11712"/>
                      <a:pt x="2618" y="11679"/>
                      <a:pt x="2354" y="11635"/>
                    </a:cubicBezTo>
                    <a:cubicBezTo>
                      <a:pt x="1991" y="11558"/>
                      <a:pt x="1683" y="11382"/>
                      <a:pt x="1420" y="11118"/>
                    </a:cubicBezTo>
                    <a:cubicBezTo>
                      <a:pt x="1024" y="10711"/>
                      <a:pt x="815" y="10250"/>
                      <a:pt x="782" y="9722"/>
                    </a:cubicBezTo>
                    <a:cubicBezTo>
                      <a:pt x="771" y="9612"/>
                      <a:pt x="771" y="9502"/>
                      <a:pt x="760" y="9392"/>
                    </a:cubicBezTo>
                    <a:lnTo>
                      <a:pt x="760" y="9238"/>
                    </a:lnTo>
                    <a:lnTo>
                      <a:pt x="760" y="9216"/>
                    </a:lnTo>
                    <a:cubicBezTo>
                      <a:pt x="782" y="8391"/>
                      <a:pt x="925" y="7654"/>
                      <a:pt x="1200" y="6983"/>
                    </a:cubicBezTo>
                    <a:cubicBezTo>
                      <a:pt x="1211" y="6961"/>
                      <a:pt x="1222" y="6928"/>
                      <a:pt x="1222" y="6906"/>
                    </a:cubicBezTo>
                    <a:cubicBezTo>
                      <a:pt x="1244" y="6840"/>
                      <a:pt x="1266" y="6752"/>
                      <a:pt x="1321" y="6665"/>
                    </a:cubicBezTo>
                    <a:cubicBezTo>
                      <a:pt x="1376" y="6555"/>
                      <a:pt x="1442" y="6445"/>
                      <a:pt x="1497" y="6335"/>
                    </a:cubicBezTo>
                    <a:cubicBezTo>
                      <a:pt x="1650" y="6038"/>
                      <a:pt x="1804" y="5741"/>
                      <a:pt x="2013" y="5455"/>
                    </a:cubicBezTo>
                    <a:cubicBezTo>
                      <a:pt x="2453" y="4861"/>
                      <a:pt x="2948" y="4289"/>
                      <a:pt x="3553" y="3728"/>
                    </a:cubicBezTo>
                    <a:cubicBezTo>
                      <a:pt x="3674" y="3607"/>
                      <a:pt x="3806" y="3497"/>
                      <a:pt x="3927" y="3387"/>
                    </a:cubicBezTo>
                    <a:cubicBezTo>
                      <a:pt x="4081" y="3255"/>
                      <a:pt x="4213" y="3134"/>
                      <a:pt x="4345" y="3002"/>
                    </a:cubicBezTo>
                    <a:cubicBezTo>
                      <a:pt x="4818" y="2541"/>
                      <a:pt x="5346" y="2145"/>
                      <a:pt x="5928" y="1804"/>
                    </a:cubicBezTo>
                    <a:cubicBezTo>
                      <a:pt x="6478" y="1474"/>
                      <a:pt x="7226" y="1078"/>
                      <a:pt x="8051" y="825"/>
                    </a:cubicBezTo>
                    <a:cubicBezTo>
                      <a:pt x="8458" y="704"/>
                      <a:pt x="8843" y="638"/>
                      <a:pt x="9206" y="627"/>
                    </a:cubicBezTo>
                    <a:close/>
                    <a:moveTo>
                      <a:pt x="10195" y="0"/>
                    </a:moveTo>
                    <a:cubicBezTo>
                      <a:pt x="10129" y="0"/>
                      <a:pt x="10063" y="11"/>
                      <a:pt x="9997" y="11"/>
                    </a:cubicBezTo>
                    <a:cubicBezTo>
                      <a:pt x="9997" y="11"/>
                      <a:pt x="9799" y="22"/>
                      <a:pt x="9744" y="33"/>
                    </a:cubicBezTo>
                    <a:cubicBezTo>
                      <a:pt x="9217" y="66"/>
                      <a:pt x="8678" y="165"/>
                      <a:pt x="8161" y="341"/>
                    </a:cubicBezTo>
                    <a:cubicBezTo>
                      <a:pt x="7710" y="495"/>
                      <a:pt x="7270" y="715"/>
                      <a:pt x="6907" y="902"/>
                    </a:cubicBezTo>
                    <a:cubicBezTo>
                      <a:pt x="5983" y="1397"/>
                      <a:pt x="5324" y="1837"/>
                      <a:pt x="4763" y="2354"/>
                    </a:cubicBezTo>
                    <a:cubicBezTo>
                      <a:pt x="4389" y="2706"/>
                      <a:pt x="4004" y="3079"/>
                      <a:pt x="3542" y="3530"/>
                    </a:cubicBezTo>
                    <a:cubicBezTo>
                      <a:pt x="3300" y="3761"/>
                      <a:pt x="3069" y="4003"/>
                      <a:pt x="2838" y="4245"/>
                    </a:cubicBezTo>
                    <a:cubicBezTo>
                      <a:pt x="2706" y="4388"/>
                      <a:pt x="2563" y="4531"/>
                      <a:pt x="2420" y="4674"/>
                    </a:cubicBezTo>
                    <a:lnTo>
                      <a:pt x="2343" y="4751"/>
                    </a:lnTo>
                    <a:cubicBezTo>
                      <a:pt x="2167" y="4938"/>
                      <a:pt x="1991" y="5103"/>
                      <a:pt x="1892" y="5301"/>
                    </a:cubicBezTo>
                    <a:cubicBezTo>
                      <a:pt x="1815" y="5444"/>
                      <a:pt x="1716" y="5576"/>
                      <a:pt x="1629" y="5697"/>
                    </a:cubicBezTo>
                    <a:cubicBezTo>
                      <a:pt x="1574" y="5774"/>
                      <a:pt x="1519" y="5851"/>
                      <a:pt x="1475" y="5928"/>
                    </a:cubicBezTo>
                    <a:lnTo>
                      <a:pt x="1310" y="6192"/>
                    </a:lnTo>
                    <a:cubicBezTo>
                      <a:pt x="1101" y="6511"/>
                      <a:pt x="892" y="6840"/>
                      <a:pt x="716" y="7170"/>
                    </a:cubicBezTo>
                    <a:cubicBezTo>
                      <a:pt x="342" y="7852"/>
                      <a:pt x="111" y="8622"/>
                      <a:pt x="34" y="9469"/>
                    </a:cubicBezTo>
                    <a:cubicBezTo>
                      <a:pt x="1" y="9832"/>
                      <a:pt x="23" y="10173"/>
                      <a:pt x="78" y="10492"/>
                    </a:cubicBezTo>
                    <a:cubicBezTo>
                      <a:pt x="166" y="10920"/>
                      <a:pt x="375" y="11305"/>
                      <a:pt x="749" y="11723"/>
                    </a:cubicBezTo>
                    <a:cubicBezTo>
                      <a:pt x="936" y="11943"/>
                      <a:pt x="1178" y="12086"/>
                      <a:pt x="1475" y="12174"/>
                    </a:cubicBezTo>
                    <a:cubicBezTo>
                      <a:pt x="1760" y="12262"/>
                      <a:pt x="2068" y="12317"/>
                      <a:pt x="2453" y="12361"/>
                    </a:cubicBezTo>
                    <a:cubicBezTo>
                      <a:pt x="2585" y="12372"/>
                      <a:pt x="2717" y="12383"/>
                      <a:pt x="2849" y="12383"/>
                    </a:cubicBezTo>
                    <a:cubicBezTo>
                      <a:pt x="3223" y="12383"/>
                      <a:pt x="3619" y="12328"/>
                      <a:pt x="4059" y="12229"/>
                    </a:cubicBezTo>
                    <a:cubicBezTo>
                      <a:pt x="4499" y="12141"/>
                      <a:pt x="4939" y="11965"/>
                      <a:pt x="5412" y="11701"/>
                    </a:cubicBezTo>
                    <a:cubicBezTo>
                      <a:pt x="6115" y="11305"/>
                      <a:pt x="6720" y="10898"/>
                      <a:pt x="7259" y="10448"/>
                    </a:cubicBezTo>
                    <a:cubicBezTo>
                      <a:pt x="7743" y="10063"/>
                      <a:pt x="8227" y="9645"/>
                      <a:pt x="8689" y="9249"/>
                    </a:cubicBezTo>
                    <a:lnTo>
                      <a:pt x="8887" y="9073"/>
                    </a:lnTo>
                    <a:cubicBezTo>
                      <a:pt x="9239" y="8776"/>
                      <a:pt x="9546" y="8457"/>
                      <a:pt x="9832" y="8127"/>
                    </a:cubicBezTo>
                    <a:cubicBezTo>
                      <a:pt x="10338" y="7533"/>
                      <a:pt x="10756" y="6972"/>
                      <a:pt x="11119" y="6423"/>
                    </a:cubicBezTo>
                    <a:cubicBezTo>
                      <a:pt x="11647" y="5620"/>
                      <a:pt x="12021" y="4751"/>
                      <a:pt x="12241" y="3838"/>
                    </a:cubicBezTo>
                    <a:cubicBezTo>
                      <a:pt x="12307" y="3530"/>
                      <a:pt x="12351" y="3189"/>
                      <a:pt x="12362" y="2849"/>
                    </a:cubicBezTo>
                    <a:cubicBezTo>
                      <a:pt x="12373" y="2574"/>
                      <a:pt x="12340" y="2277"/>
                      <a:pt x="12252" y="1892"/>
                    </a:cubicBezTo>
                    <a:cubicBezTo>
                      <a:pt x="12131" y="1353"/>
                      <a:pt x="11922" y="891"/>
                      <a:pt x="11614" y="495"/>
                    </a:cubicBezTo>
                    <a:cubicBezTo>
                      <a:pt x="11504" y="341"/>
                      <a:pt x="11361" y="242"/>
                      <a:pt x="11196" y="176"/>
                    </a:cubicBezTo>
                    <a:cubicBezTo>
                      <a:pt x="10899" y="55"/>
                      <a:pt x="10580" y="0"/>
                      <a:pt x="101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12" name="Google Shape;2712;p60"/>
              <p:cNvSpPr/>
              <p:nvPr/>
            </p:nvSpPr>
            <p:spPr>
              <a:xfrm rot="8663647">
                <a:off x="5785473" y="1756739"/>
                <a:ext cx="1527557" cy="1510578"/>
              </a:xfrm>
              <a:custGeom>
                <a:avLst/>
                <a:gdLst/>
                <a:ahLst/>
                <a:cxnLst/>
                <a:rect l="l" t="t" r="r" b="b"/>
                <a:pathLst>
                  <a:path w="14484" h="14323" extrusionOk="0">
                    <a:moveTo>
                      <a:pt x="11623" y="1"/>
                    </a:moveTo>
                    <a:cubicBezTo>
                      <a:pt x="11461" y="1"/>
                      <a:pt x="11300" y="9"/>
                      <a:pt x="11140" y="26"/>
                    </a:cubicBezTo>
                    <a:cubicBezTo>
                      <a:pt x="10393" y="81"/>
                      <a:pt x="9678" y="268"/>
                      <a:pt x="8985" y="554"/>
                    </a:cubicBezTo>
                    <a:cubicBezTo>
                      <a:pt x="7874" y="1005"/>
                      <a:pt x="6819" y="1554"/>
                      <a:pt x="5829" y="2236"/>
                    </a:cubicBezTo>
                    <a:cubicBezTo>
                      <a:pt x="5378" y="2544"/>
                      <a:pt x="4938" y="2863"/>
                      <a:pt x="4509" y="3182"/>
                    </a:cubicBezTo>
                    <a:cubicBezTo>
                      <a:pt x="3783" y="3732"/>
                      <a:pt x="3168" y="4392"/>
                      <a:pt x="2662" y="5139"/>
                    </a:cubicBezTo>
                    <a:cubicBezTo>
                      <a:pt x="2508" y="5359"/>
                      <a:pt x="2365" y="5568"/>
                      <a:pt x="2211" y="5777"/>
                    </a:cubicBezTo>
                    <a:cubicBezTo>
                      <a:pt x="1683" y="6503"/>
                      <a:pt x="1254" y="7273"/>
                      <a:pt x="891" y="8087"/>
                    </a:cubicBezTo>
                    <a:cubicBezTo>
                      <a:pt x="649" y="8614"/>
                      <a:pt x="462" y="9153"/>
                      <a:pt x="385" y="9736"/>
                    </a:cubicBezTo>
                    <a:cubicBezTo>
                      <a:pt x="352" y="9978"/>
                      <a:pt x="286" y="10209"/>
                      <a:pt x="187" y="10440"/>
                    </a:cubicBezTo>
                    <a:cubicBezTo>
                      <a:pt x="165" y="10495"/>
                      <a:pt x="154" y="10550"/>
                      <a:pt x="143" y="10605"/>
                    </a:cubicBezTo>
                    <a:cubicBezTo>
                      <a:pt x="11" y="11265"/>
                      <a:pt x="0" y="11925"/>
                      <a:pt x="176" y="12573"/>
                    </a:cubicBezTo>
                    <a:cubicBezTo>
                      <a:pt x="363" y="13233"/>
                      <a:pt x="726" y="13739"/>
                      <a:pt x="1342" y="14069"/>
                    </a:cubicBezTo>
                    <a:cubicBezTo>
                      <a:pt x="1639" y="14234"/>
                      <a:pt x="1969" y="14311"/>
                      <a:pt x="2310" y="14322"/>
                    </a:cubicBezTo>
                    <a:cubicBezTo>
                      <a:pt x="2332" y="14322"/>
                      <a:pt x="2354" y="14323"/>
                      <a:pt x="2376" y="14323"/>
                    </a:cubicBezTo>
                    <a:cubicBezTo>
                      <a:pt x="2432" y="14323"/>
                      <a:pt x="2489" y="14317"/>
                      <a:pt x="2552" y="14278"/>
                    </a:cubicBezTo>
                    <a:cubicBezTo>
                      <a:pt x="2519" y="14245"/>
                      <a:pt x="2497" y="14223"/>
                      <a:pt x="2464" y="14201"/>
                    </a:cubicBezTo>
                    <a:cubicBezTo>
                      <a:pt x="2068" y="13893"/>
                      <a:pt x="1771" y="13497"/>
                      <a:pt x="1551" y="13035"/>
                    </a:cubicBezTo>
                    <a:cubicBezTo>
                      <a:pt x="1452" y="12815"/>
                      <a:pt x="1386" y="12573"/>
                      <a:pt x="1353" y="12332"/>
                    </a:cubicBezTo>
                    <a:cubicBezTo>
                      <a:pt x="1276" y="11848"/>
                      <a:pt x="1287" y="11364"/>
                      <a:pt x="1364" y="10891"/>
                    </a:cubicBezTo>
                    <a:cubicBezTo>
                      <a:pt x="1496" y="10044"/>
                      <a:pt x="1771" y="9241"/>
                      <a:pt x="2222" y="8505"/>
                    </a:cubicBezTo>
                    <a:cubicBezTo>
                      <a:pt x="2508" y="8021"/>
                      <a:pt x="2816" y="7548"/>
                      <a:pt x="3135" y="7086"/>
                    </a:cubicBezTo>
                    <a:cubicBezTo>
                      <a:pt x="3168" y="7042"/>
                      <a:pt x="3201" y="7009"/>
                      <a:pt x="3212" y="6954"/>
                    </a:cubicBezTo>
                    <a:cubicBezTo>
                      <a:pt x="3245" y="6833"/>
                      <a:pt x="3333" y="6745"/>
                      <a:pt x="3409" y="6657"/>
                    </a:cubicBezTo>
                    <a:cubicBezTo>
                      <a:pt x="3618" y="6437"/>
                      <a:pt x="3827" y="6228"/>
                      <a:pt x="4036" y="6019"/>
                    </a:cubicBezTo>
                    <a:cubicBezTo>
                      <a:pt x="4674" y="5348"/>
                      <a:pt x="5323" y="4700"/>
                      <a:pt x="5994" y="4062"/>
                    </a:cubicBezTo>
                    <a:cubicBezTo>
                      <a:pt x="6434" y="3644"/>
                      <a:pt x="6907" y="3270"/>
                      <a:pt x="7423" y="2951"/>
                    </a:cubicBezTo>
                    <a:cubicBezTo>
                      <a:pt x="7940" y="2621"/>
                      <a:pt x="8468" y="2335"/>
                      <a:pt x="9018" y="2071"/>
                    </a:cubicBezTo>
                    <a:cubicBezTo>
                      <a:pt x="9909" y="1642"/>
                      <a:pt x="10855" y="1444"/>
                      <a:pt x="11833" y="1400"/>
                    </a:cubicBezTo>
                    <a:cubicBezTo>
                      <a:pt x="11872" y="1399"/>
                      <a:pt x="11910" y="1398"/>
                      <a:pt x="11948" y="1398"/>
                    </a:cubicBezTo>
                    <a:cubicBezTo>
                      <a:pt x="12204" y="1398"/>
                      <a:pt x="12452" y="1429"/>
                      <a:pt x="12691" y="1477"/>
                    </a:cubicBezTo>
                    <a:cubicBezTo>
                      <a:pt x="12955" y="1543"/>
                      <a:pt x="13197" y="1620"/>
                      <a:pt x="13417" y="1763"/>
                    </a:cubicBezTo>
                    <a:cubicBezTo>
                      <a:pt x="13582" y="1873"/>
                      <a:pt x="13703" y="2027"/>
                      <a:pt x="13813" y="2192"/>
                    </a:cubicBezTo>
                    <a:cubicBezTo>
                      <a:pt x="14044" y="2500"/>
                      <a:pt x="14220" y="2841"/>
                      <a:pt x="14330" y="3204"/>
                    </a:cubicBezTo>
                    <a:cubicBezTo>
                      <a:pt x="14341" y="3248"/>
                      <a:pt x="14352" y="3292"/>
                      <a:pt x="14407" y="3303"/>
                    </a:cubicBezTo>
                    <a:cubicBezTo>
                      <a:pt x="14462" y="3116"/>
                      <a:pt x="14484" y="2929"/>
                      <a:pt x="14473" y="2742"/>
                    </a:cubicBezTo>
                    <a:cubicBezTo>
                      <a:pt x="14451" y="2225"/>
                      <a:pt x="14330" y="1730"/>
                      <a:pt x="14044" y="1290"/>
                    </a:cubicBezTo>
                    <a:cubicBezTo>
                      <a:pt x="13780" y="906"/>
                      <a:pt x="13439" y="576"/>
                      <a:pt x="13032" y="323"/>
                    </a:cubicBezTo>
                    <a:cubicBezTo>
                      <a:pt x="12845" y="213"/>
                      <a:pt x="12647" y="125"/>
                      <a:pt x="12438" y="81"/>
                    </a:cubicBezTo>
                    <a:cubicBezTo>
                      <a:pt x="12169" y="26"/>
                      <a:pt x="11895" y="1"/>
                      <a:pt x="116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13" name="Google Shape;2713;p60"/>
              <p:cNvSpPr/>
              <p:nvPr/>
            </p:nvSpPr>
            <p:spPr>
              <a:xfrm rot="8663647">
                <a:off x="5847929" y="1799650"/>
                <a:ext cx="1430108" cy="1423252"/>
              </a:xfrm>
              <a:custGeom>
                <a:avLst/>
                <a:gdLst/>
                <a:ahLst/>
                <a:cxnLst/>
                <a:rect l="l" t="t" r="r" b="b"/>
                <a:pathLst>
                  <a:path w="13560" h="13495" extrusionOk="0">
                    <a:moveTo>
                      <a:pt x="11239" y="1"/>
                    </a:moveTo>
                    <a:cubicBezTo>
                      <a:pt x="11107" y="1"/>
                      <a:pt x="10964" y="1"/>
                      <a:pt x="10821" y="12"/>
                    </a:cubicBezTo>
                    <a:cubicBezTo>
                      <a:pt x="10140" y="67"/>
                      <a:pt x="9447" y="243"/>
                      <a:pt x="8765" y="518"/>
                    </a:cubicBezTo>
                    <a:cubicBezTo>
                      <a:pt x="7588" y="1001"/>
                      <a:pt x="6577" y="1551"/>
                      <a:pt x="5664" y="2167"/>
                    </a:cubicBezTo>
                    <a:cubicBezTo>
                      <a:pt x="5268" y="2442"/>
                      <a:pt x="4861" y="2739"/>
                      <a:pt x="4366" y="3113"/>
                    </a:cubicBezTo>
                    <a:cubicBezTo>
                      <a:pt x="3673" y="3641"/>
                      <a:pt x="3079" y="4268"/>
                      <a:pt x="2585" y="4993"/>
                    </a:cubicBezTo>
                    <a:cubicBezTo>
                      <a:pt x="2442" y="5213"/>
                      <a:pt x="2288" y="5433"/>
                      <a:pt x="2134" y="5642"/>
                    </a:cubicBezTo>
                    <a:cubicBezTo>
                      <a:pt x="1650" y="6291"/>
                      <a:pt x="1232" y="7028"/>
                      <a:pt x="847" y="7875"/>
                    </a:cubicBezTo>
                    <a:cubicBezTo>
                      <a:pt x="583" y="8446"/>
                      <a:pt x="440" y="8941"/>
                      <a:pt x="363" y="9436"/>
                    </a:cubicBezTo>
                    <a:cubicBezTo>
                      <a:pt x="319" y="9755"/>
                      <a:pt x="253" y="10008"/>
                      <a:pt x="143" y="10239"/>
                    </a:cubicBezTo>
                    <a:cubicBezTo>
                      <a:pt x="143" y="10250"/>
                      <a:pt x="132" y="10305"/>
                      <a:pt x="121" y="10327"/>
                    </a:cubicBezTo>
                    <a:cubicBezTo>
                      <a:pt x="0" y="10998"/>
                      <a:pt x="11" y="11592"/>
                      <a:pt x="154" y="12141"/>
                    </a:cubicBezTo>
                    <a:cubicBezTo>
                      <a:pt x="319" y="12735"/>
                      <a:pt x="638" y="13153"/>
                      <a:pt x="1144" y="13428"/>
                    </a:cubicBezTo>
                    <a:cubicBezTo>
                      <a:pt x="1194" y="13448"/>
                      <a:pt x="1234" y="13468"/>
                      <a:pt x="1282" y="13488"/>
                    </a:cubicBezTo>
                    <a:lnTo>
                      <a:pt x="1282" y="13488"/>
                    </a:lnTo>
                    <a:cubicBezTo>
                      <a:pt x="1141" y="13291"/>
                      <a:pt x="1011" y="13074"/>
                      <a:pt x="891" y="12834"/>
                    </a:cubicBezTo>
                    <a:cubicBezTo>
                      <a:pt x="781" y="12603"/>
                      <a:pt x="704" y="12339"/>
                      <a:pt x="660" y="12043"/>
                    </a:cubicBezTo>
                    <a:cubicBezTo>
                      <a:pt x="583" y="11548"/>
                      <a:pt x="583" y="11042"/>
                      <a:pt x="671" y="10492"/>
                    </a:cubicBezTo>
                    <a:cubicBezTo>
                      <a:pt x="814" y="9579"/>
                      <a:pt x="1122" y="8732"/>
                      <a:pt x="1573" y="7985"/>
                    </a:cubicBezTo>
                    <a:cubicBezTo>
                      <a:pt x="1837" y="7545"/>
                      <a:pt x="2134" y="7083"/>
                      <a:pt x="2497" y="6544"/>
                    </a:cubicBezTo>
                    <a:cubicBezTo>
                      <a:pt x="2508" y="6533"/>
                      <a:pt x="2530" y="6511"/>
                      <a:pt x="2541" y="6500"/>
                    </a:cubicBezTo>
                    <a:lnTo>
                      <a:pt x="2541" y="6489"/>
                    </a:lnTo>
                    <a:cubicBezTo>
                      <a:pt x="2596" y="6302"/>
                      <a:pt x="2717" y="6181"/>
                      <a:pt x="2805" y="6093"/>
                    </a:cubicBezTo>
                    <a:lnTo>
                      <a:pt x="2816" y="6071"/>
                    </a:lnTo>
                    <a:cubicBezTo>
                      <a:pt x="2926" y="5950"/>
                      <a:pt x="3046" y="5840"/>
                      <a:pt x="3156" y="5719"/>
                    </a:cubicBezTo>
                    <a:cubicBezTo>
                      <a:pt x="3244" y="5631"/>
                      <a:pt x="3343" y="5532"/>
                      <a:pt x="3431" y="5433"/>
                    </a:cubicBezTo>
                    <a:cubicBezTo>
                      <a:pt x="4146" y="4696"/>
                      <a:pt x="4795" y="4048"/>
                      <a:pt x="5411" y="3476"/>
                    </a:cubicBezTo>
                    <a:cubicBezTo>
                      <a:pt x="5873" y="3025"/>
                      <a:pt x="6379" y="2640"/>
                      <a:pt x="6896" y="2310"/>
                    </a:cubicBezTo>
                    <a:cubicBezTo>
                      <a:pt x="7379" y="2002"/>
                      <a:pt x="7907" y="1716"/>
                      <a:pt x="8512" y="1419"/>
                    </a:cubicBezTo>
                    <a:cubicBezTo>
                      <a:pt x="9414" y="990"/>
                      <a:pt x="10382" y="759"/>
                      <a:pt x="11470" y="715"/>
                    </a:cubicBezTo>
                    <a:lnTo>
                      <a:pt x="11613" y="715"/>
                    </a:lnTo>
                    <a:cubicBezTo>
                      <a:pt x="11888" y="715"/>
                      <a:pt x="12152" y="748"/>
                      <a:pt x="12416" y="803"/>
                    </a:cubicBezTo>
                    <a:cubicBezTo>
                      <a:pt x="12757" y="880"/>
                      <a:pt x="13021" y="990"/>
                      <a:pt x="13252" y="1144"/>
                    </a:cubicBezTo>
                    <a:cubicBezTo>
                      <a:pt x="13373" y="1221"/>
                      <a:pt x="13472" y="1320"/>
                      <a:pt x="13560" y="1419"/>
                    </a:cubicBezTo>
                    <a:cubicBezTo>
                      <a:pt x="13516" y="1320"/>
                      <a:pt x="13461" y="1221"/>
                      <a:pt x="13406" y="1133"/>
                    </a:cubicBezTo>
                    <a:cubicBezTo>
                      <a:pt x="13175" y="792"/>
                      <a:pt x="12867" y="496"/>
                      <a:pt x="12504" y="265"/>
                    </a:cubicBezTo>
                    <a:cubicBezTo>
                      <a:pt x="12350" y="177"/>
                      <a:pt x="12185" y="111"/>
                      <a:pt x="12009" y="78"/>
                    </a:cubicBezTo>
                    <a:cubicBezTo>
                      <a:pt x="11767" y="23"/>
                      <a:pt x="11514" y="1"/>
                      <a:pt x="11239" y="1"/>
                    </a:cubicBezTo>
                    <a:close/>
                    <a:moveTo>
                      <a:pt x="1282" y="13488"/>
                    </a:moveTo>
                    <a:cubicBezTo>
                      <a:pt x="1284" y="13490"/>
                      <a:pt x="1285" y="13492"/>
                      <a:pt x="1287" y="13494"/>
                    </a:cubicBezTo>
                    <a:lnTo>
                      <a:pt x="1298" y="13494"/>
                    </a:lnTo>
                    <a:cubicBezTo>
                      <a:pt x="1293" y="13492"/>
                      <a:pt x="1287" y="13490"/>
                      <a:pt x="1282" y="13488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14" name="Google Shape;2714;p60"/>
              <p:cNvSpPr/>
              <p:nvPr/>
            </p:nvSpPr>
            <p:spPr>
              <a:xfrm rot="8663647">
                <a:off x="5966035" y="1799555"/>
                <a:ext cx="1518276" cy="1501824"/>
              </a:xfrm>
              <a:custGeom>
                <a:avLst/>
                <a:gdLst/>
                <a:ahLst/>
                <a:cxnLst/>
                <a:rect l="l" t="t" r="r" b="b"/>
                <a:pathLst>
                  <a:path w="14396" h="14240" extrusionOk="0">
                    <a:moveTo>
                      <a:pt x="11845" y="1"/>
                    </a:moveTo>
                    <a:cubicBezTo>
                      <a:pt x="11670" y="1"/>
                      <a:pt x="11493" y="15"/>
                      <a:pt x="11317" y="42"/>
                    </a:cubicBezTo>
                    <a:cubicBezTo>
                      <a:pt x="10877" y="108"/>
                      <a:pt x="10459" y="218"/>
                      <a:pt x="10041" y="361"/>
                    </a:cubicBezTo>
                    <a:cubicBezTo>
                      <a:pt x="8457" y="889"/>
                      <a:pt x="6995" y="1659"/>
                      <a:pt x="5631" y="2626"/>
                    </a:cubicBezTo>
                    <a:cubicBezTo>
                      <a:pt x="4488" y="3440"/>
                      <a:pt x="3443" y="4364"/>
                      <a:pt x="2486" y="5387"/>
                    </a:cubicBezTo>
                    <a:cubicBezTo>
                      <a:pt x="2057" y="5838"/>
                      <a:pt x="1683" y="6321"/>
                      <a:pt x="1342" y="6838"/>
                    </a:cubicBezTo>
                    <a:cubicBezTo>
                      <a:pt x="913" y="7487"/>
                      <a:pt x="584" y="8180"/>
                      <a:pt x="386" y="8928"/>
                    </a:cubicBezTo>
                    <a:cubicBezTo>
                      <a:pt x="221" y="9566"/>
                      <a:pt x="111" y="10214"/>
                      <a:pt x="56" y="10863"/>
                    </a:cubicBezTo>
                    <a:cubicBezTo>
                      <a:pt x="23" y="11402"/>
                      <a:pt x="1" y="11930"/>
                      <a:pt x="67" y="12469"/>
                    </a:cubicBezTo>
                    <a:cubicBezTo>
                      <a:pt x="100" y="12711"/>
                      <a:pt x="133" y="12953"/>
                      <a:pt x="166" y="13195"/>
                    </a:cubicBezTo>
                    <a:cubicBezTo>
                      <a:pt x="177" y="13327"/>
                      <a:pt x="221" y="13426"/>
                      <a:pt x="331" y="13514"/>
                    </a:cubicBezTo>
                    <a:cubicBezTo>
                      <a:pt x="496" y="13634"/>
                      <a:pt x="649" y="13777"/>
                      <a:pt x="814" y="13909"/>
                    </a:cubicBezTo>
                    <a:cubicBezTo>
                      <a:pt x="946" y="14019"/>
                      <a:pt x="1089" y="14118"/>
                      <a:pt x="1265" y="14239"/>
                    </a:cubicBezTo>
                    <a:cubicBezTo>
                      <a:pt x="1254" y="14162"/>
                      <a:pt x="1254" y="14151"/>
                      <a:pt x="1243" y="14129"/>
                    </a:cubicBezTo>
                    <a:cubicBezTo>
                      <a:pt x="1045" y="13580"/>
                      <a:pt x="990" y="13019"/>
                      <a:pt x="1034" y="12447"/>
                    </a:cubicBezTo>
                    <a:cubicBezTo>
                      <a:pt x="1056" y="12128"/>
                      <a:pt x="1089" y="11809"/>
                      <a:pt x="1199" y="11512"/>
                    </a:cubicBezTo>
                    <a:cubicBezTo>
                      <a:pt x="1265" y="11358"/>
                      <a:pt x="1309" y="11193"/>
                      <a:pt x="1331" y="11039"/>
                    </a:cubicBezTo>
                    <a:cubicBezTo>
                      <a:pt x="1397" y="10687"/>
                      <a:pt x="1463" y="10335"/>
                      <a:pt x="1573" y="10005"/>
                    </a:cubicBezTo>
                    <a:cubicBezTo>
                      <a:pt x="1859" y="9181"/>
                      <a:pt x="2244" y="8400"/>
                      <a:pt x="2706" y="7674"/>
                    </a:cubicBezTo>
                    <a:cubicBezTo>
                      <a:pt x="3058" y="7124"/>
                      <a:pt x="3443" y="6596"/>
                      <a:pt x="3817" y="6068"/>
                    </a:cubicBezTo>
                    <a:cubicBezTo>
                      <a:pt x="4224" y="5486"/>
                      <a:pt x="4707" y="4980"/>
                      <a:pt x="5257" y="4529"/>
                    </a:cubicBezTo>
                    <a:cubicBezTo>
                      <a:pt x="6412" y="3594"/>
                      <a:pt x="7633" y="2769"/>
                      <a:pt x="8974" y="2132"/>
                    </a:cubicBezTo>
                    <a:cubicBezTo>
                      <a:pt x="9535" y="1868"/>
                      <a:pt x="10096" y="1604"/>
                      <a:pt x="10690" y="1417"/>
                    </a:cubicBezTo>
                    <a:cubicBezTo>
                      <a:pt x="11332" y="1225"/>
                      <a:pt x="11990" y="1100"/>
                      <a:pt x="12658" y="1100"/>
                    </a:cubicBezTo>
                    <a:cubicBezTo>
                      <a:pt x="12757" y="1100"/>
                      <a:pt x="12856" y="1103"/>
                      <a:pt x="12955" y="1109"/>
                    </a:cubicBezTo>
                    <a:cubicBezTo>
                      <a:pt x="13296" y="1120"/>
                      <a:pt x="13648" y="1164"/>
                      <a:pt x="13967" y="1318"/>
                    </a:cubicBezTo>
                    <a:cubicBezTo>
                      <a:pt x="14088" y="1373"/>
                      <a:pt x="14198" y="1450"/>
                      <a:pt x="14319" y="1516"/>
                    </a:cubicBezTo>
                    <a:cubicBezTo>
                      <a:pt x="14334" y="1521"/>
                      <a:pt x="14346" y="1526"/>
                      <a:pt x="14358" y="1526"/>
                    </a:cubicBezTo>
                    <a:cubicBezTo>
                      <a:pt x="14372" y="1526"/>
                      <a:pt x="14384" y="1518"/>
                      <a:pt x="14396" y="1494"/>
                    </a:cubicBezTo>
                    <a:cubicBezTo>
                      <a:pt x="14198" y="1230"/>
                      <a:pt x="14011" y="966"/>
                      <a:pt x="13780" y="724"/>
                    </a:cubicBezTo>
                    <a:cubicBezTo>
                      <a:pt x="13725" y="669"/>
                      <a:pt x="13659" y="614"/>
                      <a:pt x="13593" y="570"/>
                    </a:cubicBezTo>
                    <a:cubicBezTo>
                      <a:pt x="13406" y="471"/>
                      <a:pt x="13219" y="361"/>
                      <a:pt x="13021" y="262"/>
                    </a:cubicBezTo>
                    <a:cubicBezTo>
                      <a:pt x="12646" y="78"/>
                      <a:pt x="12248" y="1"/>
                      <a:pt x="118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15" name="Google Shape;2715;p60"/>
              <p:cNvSpPr/>
              <p:nvPr/>
            </p:nvSpPr>
            <p:spPr>
              <a:xfrm rot="8663647">
                <a:off x="6091376" y="1860971"/>
                <a:ext cx="1366407" cy="1375688"/>
              </a:xfrm>
              <a:custGeom>
                <a:avLst/>
                <a:gdLst/>
                <a:ahLst/>
                <a:cxnLst/>
                <a:rect l="l" t="t" r="r" b="b"/>
                <a:pathLst>
                  <a:path w="12956" h="13044" extrusionOk="0">
                    <a:moveTo>
                      <a:pt x="11504" y="1"/>
                    </a:moveTo>
                    <a:cubicBezTo>
                      <a:pt x="11350" y="1"/>
                      <a:pt x="11196" y="12"/>
                      <a:pt x="11031" y="45"/>
                    </a:cubicBezTo>
                    <a:cubicBezTo>
                      <a:pt x="10646" y="100"/>
                      <a:pt x="10250" y="199"/>
                      <a:pt x="9810" y="342"/>
                    </a:cubicBezTo>
                    <a:cubicBezTo>
                      <a:pt x="8292" y="859"/>
                      <a:pt x="6841" y="1607"/>
                      <a:pt x="5488" y="2563"/>
                    </a:cubicBezTo>
                    <a:cubicBezTo>
                      <a:pt x="4399" y="3333"/>
                      <a:pt x="3366" y="4257"/>
                      <a:pt x="2398" y="5291"/>
                    </a:cubicBezTo>
                    <a:cubicBezTo>
                      <a:pt x="2002" y="5708"/>
                      <a:pt x="1628" y="6181"/>
                      <a:pt x="1298" y="6687"/>
                    </a:cubicBezTo>
                    <a:cubicBezTo>
                      <a:pt x="869" y="7325"/>
                      <a:pt x="561" y="7996"/>
                      <a:pt x="385" y="8678"/>
                    </a:cubicBezTo>
                    <a:cubicBezTo>
                      <a:pt x="221" y="9305"/>
                      <a:pt x="111" y="9942"/>
                      <a:pt x="67" y="10558"/>
                    </a:cubicBezTo>
                    <a:cubicBezTo>
                      <a:pt x="34" y="11075"/>
                      <a:pt x="1" y="11581"/>
                      <a:pt x="78" y="12087"/>
                    </a:cubicBezTo>
                    <a:cubicBezTo>
                      <a:pt x="111" y="12329"/>
                      <a:pt x="144" y="12571"/>
                      <a:pt x="166" y="12813"/>
                    </a:cubicBezTo>
                    <a:cubicBezTo>
                      <a:pt x="177" y="12879"/>
                      <a:pt x="188" y="12890"/>
                      <a:pt x="210" y="12901"/>
                    </a:cubicBezTo>
                    <a:cubicBezTo>
                      <a:pt x="265" y="12945"/>
                      <a:pt x="319" y="12989"/>
                      <a:pt x="385" y="13044"/>
                    </a:cubicBezTo>
                    <a:cubicBezTo>
                      <a:pt x="341" y="12736"/>
                      <a:pt x="330" y="12406"/>
                      <a:pt x="352" y="12087"/>
                    </a:cubicBezTo>
                    <a:cubicBezTo>
                      <a:pt x="385" y="11746"/>
                      <a:pt x="418" y="11394"/>
                      <a:pt x="550" y="11053"/>
                    </a:cubicBezTo>
                    <a:cubicBezTo>
                      <a:pt x="605" y="10921"/>
                      <a:pt x="638" y="10789"/>
                      <a:pt x="671" y="10646"/>
                    </a:cubicBezTo>
                    <a:cubicBezTo>
                      <a:pt x="726" y="10294"/>
                      <a:pt x="792" y="9920"/>
                      <a:pt x="924" y="9557"/>
                    </a:cubicBezTo>
                    <a:cubicBezTo>
                      <a:pt x="1210" y="8722"/>
                      <a:pt x="1606" y="7908"/>
                      <a:pt x="2090" y="7160"/>
                    </a:cubicBezTo>
                    <a:cubicBezTo>
                      <a:pt x="2376" y="6709"/>
                      <a:pt x="2684" y="6269"/>
                      <a:pt x="2992" y="5840"/>
                    </a:cubicBezTo>
                    <a:lnTo>
                      <a:pt x="3201" y="5544"/>
                    </a:lnTo>
                    <a:cubicBezTo>
                      <a:pt x="3619" y="4950"/>
                      <a:pt x="4125" y="4400"/>
                      <a:pt x="4707" y="3927"/>
                    </a:cubicBezTo>
                    <a:cubicBezTo>
                      <a:pt x="5983" y="2893"/>
                      <a:pt x="7215" y="2101"/>
                      <a:pt x="8501" y="1486"/>
                    </a:cubicBezTo>
                    <a:cubicBezTo>
                      <a:pt x="9084" y="1211"/>
                      <a:pt x="9656" y="947"/>
                      <a:pt x="10261" y="760"/>
                    </a:cubicBezTo>
                    <a:cubicBezTo>
                      <a:pt x="10998" y="529"/>
                      <a:pt x="11680" y="419"/>
                      <a:pt x="12339" y="419"/>
                    </a:cubicBezTo>
                    <a:cubicBezTo>
                      <a:pt x="12438" y="419"/>
                      <a:pt x="12537" y="430"/>
                      <a:pt x="12636" y="430"/>
                    </a:cubicBezTo>
                    <a:cubicBezTo>
                      <a:pt x="12735" y="441"/>
                      <a:pt x="12845" y="441"/>
                      <a:pt x="12955" y="452"/>
                    </a:cubicBezTo>
                    <a:cubicBezTo>
                      <a:pt x="12823" y="375"/>
                      <a:pt x="12680" y="298"/>
                      <a:pt x="12548" y="232"/>
                    </a:cubicBezTo>
                    <a:cubicBezTo>
                      <a:pt x="12218" y="78"/>
                      <a:pt x="11878" y="1"/>
                      <a:pt x="115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16" name="Google Shape;2716;p60"/>
              <p:cNvSpPr/>
              <p:nvPr/>
            </p:nvSpPr>
            <p:spPr>
              <a:xfrm rot="8663647">
                <a:off x="7017754" y="2065564"/>
                <a:ext cx="1278132" cy="1243223"/>
              </a:xfrm>
              <a:custGeom>
                <a:avLst/>
                <a:gdLst/>
                <a:ahLst/>
                <a:cxnLst/>
                <a:rect l="l" t="t" r="r" b="b"/>
                <a:pathLst>
                  <a:path w="12119" h="11788" extrusionOk="0">
                    <a:moveTo>
                      <a:pt x="9420" y="0"/>
                    </a:moveTo>
                    <a:cubicBezTo>
                      <a:pt x="8930" y="0"/>
                      <a:pt x="8453" y="65"/>
                      <a:pt x="7984" y="218"/>
                    </a:cubicBezTo>
                    <a:cubicBezTo>
                      <a:pt x="7170" y="471"/>
                      <a:pt x="6400" y="856"/>
                      <a:pt x="5686" y="1340"/>
                    </a:cubicBezTo>
                    <a:cubicBezTo>
                      <a:pt x="5257" y="1615"/>
                      <a:pt x="4839" y="1923"/>
                      <a:pt x="4421" y="2209"/>
                    </a:cubicBezTo>
                    <a:cubicBezTo>
                      <a:pt x="3618" y="2759"/>
                      <a:pt x="2947" y="3440"/>
                      <a:pt x="2331" y="4177"/>
                    </a:cubicBezTo>
                    <a:cubicBezTo>
                      <a:pt x="1804" y="4793"/>
                      <a:pt x="1397" y="5475"/>
                      <a:pt x="1023" y="6190"/>
                    </a:cubicBezTo>
                    <a:cubicBezTo>
                      <a:pt x="726" y="6751"/>
                      <a:pt x="484" y="7333"/>
                      <a:pt x="319" y="7949"/>
                    </a:cubicBezTo>
                    <a:cubicBezTo>
                      <a:pt x="187" y="8422"/>
                      <a:pt x="110" y="8906"/>
                      <a:pt x="55" y="9401"/>
                    </a:cubicBezTo>
                    <a:cubicBezTo>
                      <a:pt x="0" y="9973"/>
                      <a:pt x="66" y="10534"/>
                      <a:pt x="242" y="11083"/>
                    </a:cubicBezTo>
                    <a:cubicBezTo>
                      <a:pt x="330" y="11358"/>
                      <a:pt x="506" y="11567"/>
                      <a:pt x="759" y="11787"/>
                    </a:cubicBezTo>
                    <a:lnTo>
                      <a:pt x="759" y="11776"/>
                    </a:lnTo>
                    <a:cubicBezTo>
                      <a:pt x="759" y="11677"/>
                      <a:pt x="759" y="11611"/>
                      <a:pt x="748" y="11545"/>
                    </a:cubicBezTo>
                    <a:cubicBezTo>
                      <a:pt x="715" y="10996"/>
                      <a:pt x="737" y="10457"/>
                      <a:pt x="825" y="9907"/>
                    </a:cubicBezTo>
                    <a:cubicBezTo>
                      <a:pt x="979" y="8972"/>
                      <a:pt x="1232" y="8070"/>
                      <a:pt x="1551" y="7180"/>
                    </a:cubicBezTo>
                    <a:cubicBezTo>
                      <a:pt x="1672" y="6861"/>
                      <a:pt x="1815" y="6564"/>
                      <a:pt x="1991" y="6289"/>
                    </a:cubicBezTo>
                    <a:cubicBezTo>
                      <a:pt x="2474" y="5574"/>
                      <a:pt x="3002" y="4914"/>
                      <a:pt x="3629" y="4331"/>
                    </a:cubicBezTo>
                    <a:cubicBezTo>
                      <a:pt x="4113" y="3891"/>
                      <a:pt x="4641" y="3495"/>
                      <a:pt x="5180" y="3122"/>
                    </a:cubicBezTo>
                    <a:cubicBezTo>
                      <a:pt x="5884" y="2649"/>
                      <a:pt x="6609" y="2231"/>
                      <a:pt x="7324" y="1780"/>
                    </a:cubicBezTo>
                    <a:cubicBezTo>
                      <a:pt x="7874" y="1439"/>
                      <a:pt x="8457" y="1197"/>
                      <a:pt x="9062" y="1021"/>
                    </a:cubicBezTo>
                    <a:cubicBezTo>
                      <a:pt x="9772" y="818"/>
                      <a:pt x="10491" y="700"/>
                      <a:pt x="11228" y="700"/>
                    </a:cubicBezTo>
                    <a:cubicBezTo>
                      <a:pt x="11290" y="700"/>
                      <a:pt x="11353" y="701"/>
                      <a:pt x="11415" y="702"/>
                    </a:cubicBezTo>
                    <a:cubicBezTo>
                      <a:pt x="11602" y="713"/>
                      <a:pt x="11789" y="713"/>
                      <a:pt x="11976" y="713"/>
                    </a:cubicBezTo>
                    <a:cubicBezTo>
                      <a:pt x="12009" y="713"/>
                      <a:pt x="12042" y="702"/>
                      <a:pt x="12119" y="702"/>
                    </a:cubicBezTo>
                    <a:cubicBezTo>
                      <a:pt x="11888" y="482"/>
                      <a:pt x="11712" y="262"/>
                      <a:pt x="11437" y="163"/>
                    </a:cubicBezTo>
                    <a:cubicBezTo>
                      <a:pt x="11360" y="141"/>
                      <a:pt x="11283" y="119"/>
                      <a:pt x="11206" y="108"/>
                    </a:cubicBezTo>
                    <a:cubicBezTo>
                      <a:pt x="11052" y="86"/>
                      <a:pt x="10887" y="75"/>
                      <a:pt x="10733" y="64"/>
                    </a:cubicBezTo>
                    <a:cubicBezTo>
                      <a:pt x="10403" y="42"/>
                      <a:pt x="10073" y="31"/>
                      <a:pt x="9744" y="9"/>
                    </a:cubicBezTo>
                    <a:cubicBezTo>
                      <a:pt x="9635" y="3"/>
                      <a:pt x="9527" y="0"/>
                      <a:pt x="94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17" name="Google Shape;2717;p60"/>
              <p:cNvSpPr/>
              <p:nvPr/>
            </p:nvSpPr>
            <p:spPr>
              <a:xfrm rot="8663647">
                <a:off x="7168089" y="2658332"/>
                <a:ext cx="321352" cy="310911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2948" extrusionOk="0">
                    <a:moveTo>
                      <a:pt x="946" y="0"/>
                    </a:moveTo>
                    <a:cubicBezTo>
                      <a:pt x="671" y="132"/>
                      <a:pt x="99" y="561"/>
                      <a:pt x="0" y="704"/>
                    </a:cubicBezTo>
                    <a:cubicBezTo>
                      <a:pt x="308" y="1111"/>
                      <a:pt x="1870" y="2771"/>
                      <a:pt x="2122" y="2947"/>
                    </a:cubicBezTo>
                    <a:cubicBezTo>
                      <a:pt x="2419" y="2727"/>
                      <a:pt x="2727" y="2496"/>
                      <a:pt x="3046" y="2254"/>
                    </a:cubicBezTo>
                    <a:cubicBezTo>
                      <a:pt x="2342" y="1485"/>
                      <a:pt x="1639" y="737"/>
                      <a:pt x="9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18" name="Google Shape;2718;p60"/>
              <p:cNvSpPr/>
              <p:nvPr/>
            </p:nvSpPr>
            <p:spPr>
              <a:xfrm rot="8663647">
                <a:off x="7126252" y="2794090"/>
                <a:ext cx="315552" cy="294670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2794" extrusionOk="0">
                    <a:moveTo>
                      <a:pt x="957" y="0"/>
                    </a:moveTo>
                    <a:cubicBezTo>
                      <a:pt x="705" y="110"/>
                      <a:pt x="144" y="451"/>
                      <a:pt x="1" y="583"/>
                    </a:cubicBezTo>
                    <a:cubicBezTo>
                      <a:pt x="34" y="627"/>
                      <a:pt x="78" y="682"/>
                      <a:pt x="122" y="726"/>
                    </a:cubicBezTo>
                    <a:cubicBezTo>
                      <a:pt x="463" y="1100"/>
                      <a:pt x="804" y="1474"/>
                      <a:pt x="1144" y="1837"/>
                    </a:cubicBezTo>
                    <a:cubicBezTo>
                      <a:pt x="1408" y="2112"/>
                      <a:pt x="1672" y="2398"/>
                      <a:pt x="1936" y="2672"/>
                    </a:cubicBezTo>
                    <a:cubicBezTo>
                      <a:pt x="1991" y="2727"/>
                      <a:pt x="2035" y="2793"/>
                      <a:pt x="2134" y="2793"/>
                    </a:cubicBezTo>
                    <a:cubicBezTo>
                      <a:pt x="2409" y="2617"/>
                      <a:pt x="2695" y="2431"/>
                      <a:pt x="2981" y="2244"/>
                    </a:cubicBezTo>
                    <a:cubicBezTo>
                      <a:pt x="2981" y="2233"/>
                      <a:pt x="2981" y="2233"/>
                      <a:pt x="2992" y="2222"/>
                    </a:cubicBezTo>
                    <a:cubicBezTo>
                      <a:pt x="2992" y="2222"/>
                      <a:pt x="2992" y="2211"/>
                      <a:pt x="2992" y="2200"/>
                    </a:cubicBezTo>
                    <a:cubicBezTo>
                      <a:pt x="2981" y="2189"/>
                      <a:pt x="2970" y="2167"/>
                      <a:pt x="2959" y="2145"/>
                    </a:cubicBezTo>
                    <a:cubicBezTo>
                      <a:pt x="2310" y="1441"/>
                      <a:pt x="1650" y="726"/>
                      <a:pt x="1001" y="11"/>
                    </a:cubicBezTo>
                    <a:lnTo>
                      <a:pt x="979" y="11"/>
                    </a:lnTo>
                    <a:lnTo>
                      <a:pt x="957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19" name="Google Shape;2719;p60"/>
              <p:cNvSpPr/>
              <p:nvPr/>
            </p:nvSpPr>
            <p:spPr>
              <a:xfrm rot="8663647">
                <a:off x="7076402" y="2916958"/>
                <a:ext cx="308591" cy="286549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2717" extrusionOk="0">
                    <a:moveTo>
                      <a:pt x="935" y="0"/>
                    </a:moveTo>
                    <a:cubicBezTo>
                      <a:pt x="836" y="55"/>
                      <a:pt x="726" y="110"/>
                      <a:pt x="627" y="154"/>
                    </a:cubicBezTo>
                    <a:cubicBezTo>
                      <a:pt x="517" y="209"/>
                      <a:pt x="407" y="264"/>
                      <a:pt x="308" y="330"/>
                    </a:cubicBezTo>
                    <a:cubicBezTo>
                      <a:pt x="209" y="385"/>
                      <a:pt x="99" y="418"/>
                      <a:pt x="0" y="506"/>
                    </a:cubicBezTo>
                    <a:cubicBezTo>
                      <a:pt x="66" y="572"/>
                      <a:pt x="110" y="627"/>
                      <a:pt x="154" y="682"/>
                    </a:cubicBezTo>
                    <a:cubicBezTo>
                      <a:pt x="429" y="979"/>
                      <a:pt x="704" y="1276"/>
                      <a:pt x="968" y="1573"/>
                    </a:cubicBezTo>
                    <a:cubicBezTo>
                      <a:pt x="1276" y="1903"/>
                      <a:pt x="1573" y="2233"/>
                      <a:pt x="1881" y="2563"/>
                    </a:cubicBezTo>
                    <a:cubicBezTo>
                      <a:pt x="1925" y="2618"/>
                      <a:pt x="1969" y="2684"/>
                      <a:pt x="2057" y="2717"/>
                    </a:cubicBezTo>
                    <a:cubicBezTo>
                      <a:pt x="2332" y="2552"/>
                      <a:pt x="2618" y="2398"/>
                      <a:pt x="2904" y="2233"/>
                    </a:cubicBezTo>
                    <a:cubicBezTo>
                      <a:pt x="2915" y="2222"/>
                      <a:pt x="2915" y="2211"/>
                      <a:pt x="2926" y="2189"/>
                    </a:cubicBezTo>
                    <a:cubicBezTo>
                      <a:pt x="2530" y="1716"/>
                      <a:pt x="2123" y="1243"/>
                      <a:pt x="1716" y="770"/>
                    </a:cubicBezTo>
                    <a:cubicBezTo>
                      <a:pt x="1474" y="495"/>
                      <a:pt x="1221" y="253"/>
                      <a:pt x="93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20" name="Google Shape;2720;p60"/>
              <p:cNvSpPr/>
              <p:nvPr/>
            </p:nvSpPr>
            <p:spPr>
              <a:xfrm rot="8663647">
                <a:off x="7216744" y="2541681"/>
                <a:ext cx="295830" cy="301736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861" extrusionOk="0">
                    <a:moveTo>
                      <a:pt x="693" y="1"/>
                    </a:moveTo>
                    <a:cubicBezTo>
                      <a:pt x="451" y="177"/>
                      <a:pt x="121" y="485"/>
                      <a:pt x="0" y="650"/>
                    </a:cubicBezTo>
                    <a:cubicBezTo>
                      <a:pt x="33" y="694"/>
                      <a:pt x="66" y="749"/>
                      <a:pt x="110" y="793"/>
                    </a:cubicBezTo>
                    <a:cubicBezTo>
                      <a:pt x="781" y="1474"/>
                      <a:pt x="1408" y="2200"/>
                      <a:pt x="2134" y="2849"/>
                    </a:cubicBezTo>
                    <a:lnTo>
                      <a:pt x="2134" y="2860"/>
                    </a:lnTo>
                    <a:cubicBezTo>
                      <a:pt x="2365" y="2662"/>
                      <a:pt x="2574" y="2486"/>
                      <a:pt x="2783" y="2310"/>
                    </a:cubicBezTo>
                    <a:cubicBezTo>
                      <a:pt x="2794" y="2299"/>
                      <a:pt x="2794" y="2277"/>
                      <a:pt x="2805" y="2255"/>
                    </a:cubicBezTo>
                    <a:cubicBezTo>
                      <a:pt x="2761" y="2211"/>
                      <a:pt x="2706" y="2156"/>
                      <a:pt x="2662" y="2101"/>
                    </a:cubicBezTo>
                    <a:cubicBezTo>
                      <a:pt x="2024" y="1452"/>
                      <a:pt x="1386" y="793"/>
                      <a:pt x="792" y="100"/>
                    </a:cubicBezTo>
                    <a:cubicBezTo>
                      <a:pt x="759" y="67"/>
                      <a:pt x="726" y="34"/>
                      <a:pt x="6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21" name="Google Shape;2721;p60"/>
              <p:cNvSpPr/>
              <p:nvPr/>
            </p:nvSpPr>
            <p:spPr>
              <a:xfrm rot="8663647">
                <a:off x="7024534" y="3031982"/>
                <a:ext cx="299310" cy="277268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2629" extrusionOk="0">
                    <a:moveTo>
                      <a:pt x="990" y="0"/>
                    </a:moveTo>
                    <a:cubicBezTo>
                      <a:pt x="748" y="66"/>
                      <a:pt x="187" y="308"/>
                      <a:pt x="0" y="440"/>
                    </a:cubicBezTo>
                    <a:cubicBezTo>
                      <a:pt x="33" y="473"/>
                      <a:pt x="55" y="506"/>
                      <a:pt x="88" y="539"/>
                    </a:cubicBezTo>
                    <a:cubicBezTo>
                      <a:pt x="198" y="638"/>
                      <a:pt x="308" y="748"/>
                      <a:pt x="407" y="847"/>
                    </a:cubicBezTo>
                    <a:cubicBezTo>
                      <a:pt x="759" y="1199"/>
                      <a:pt x="1078" y="1584"/>
                      <a:pt x="1397" y="1969"/>
                    </a:cubicBezTo>
                    <a:cubicBezTo>
                      <a:pt x="1562" y="2156"/>
                      <a:pt x="1727" y="2343"/>
                      <a:pt x="1892" y="2530"/>
                    </a:cubicBezTo>
                    <a:cubicBezTo>
                      <a:pt x="1925" y="2574"/>
                      <a:pt x="1969" y="2596"/>
                      <a:pt x="2002" y="2629"/>
                    </a:cubicBezTo>
                    <a:cubicBezTo>
                      <a:pt x="2288" y="2486"/>
                      <a:pt x="2563" y="2365"/>
                      <a:pt x="2837" y="2233"/>
                    </a:cubicBezTo>
                    <a:cubicBezTo>
                      <a:pt x="2815" y="2200"/>
                      <a:pt x="2804" y="2167"/>
                      <a:pt x="2793" y="2145"/>
                    </a:cubicBezTo>
                    <a:cubicBezTo>
                      <a:pt x="2211" y="1441"/>
                      <a:pt x="1628" y="737"/>
                      <a:pt x="1045" y="33"/>
                    </a:cubicBezTo>
                    <a:cubicBezTo>
                      <a:pt x="1023" y="22"/>
                      <a:pt x="1012" y="11"/>
                      <a:pt x="9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22" name="Google Shape;2722;p60"/>
              <p:cNvSpPr/>
              <p:nvPr/>
            </p:nvSpPr>
            <p:spPr>
              <a:xfrm rot="8663647">
                <a:off x="7240210" y="2441920"/>
                <a:ext cx="285389" cy="291189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2761" extrusionOk="0">
                    <a:moveTo>
                      <a:pt x="561" y="1"/>
                    </a:moveTo>
                    <a:cubicBezTo>
                      <a:pt x="385" y="133"/>
                      <a:pt x="88" y="451"/>
                      <a:pt x="0" y="605"/>
                    </a:cubicBezTo>
                    <a:cubicBezTo>
                      <a:pt x="22" y="649"/>
                      <a:pt x="55" y="682"/>
                      <a:pt x="88" y="726"/>
                    </a:cubicBezTo>
                    <a:cubicBezTo>
                      <a:pt x="682" y="1441"/>
                      <a:pt x="1342" y="2101"/>
                      <a:pt x="2024" y="2728"/>
                    </a:cubicBezTo>
                    <a:cubicBezTo>
                      <a:pt x="2046" y="2739"/>
                      <a:pt x="2079" y="2750"/>
                      <a:pt x="2101" y="2761"/>
                    </a:cubicBezTo>
                    <a:cubicBezTo>
                      <a:pt x="2299" y="2574"/>
                      <a:pt x="2497" y="2387"/>
                      <a:pt x="2706" y="2189"/>
                    </a:cubicBezTo>
                    <a:cubicBezTo>
                      <a:pt x="1936" y="1485"/>
                      <a:pt x="1276" y="715"/>
                      <a:pt x="5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23" name="Google Shape;2723;p60"/>
              <p:cNvSpPr/>
              <p:nvPr/>
            </p:nvSpPr>
            <p:spPr>
              <a:xfrm rot="8663647">
                <a:off x="7268101" y="2259689"/>
                <a:ext cx="275053" cy="274948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07" extrusionOk="0">
                    <a:moveTo>
                      <a:pt x="496" y="0"/>
                    </a:moveTo>
                    <a:cubicBezTo>
                      <a:pt x="353" y="121"/>
                      <a:pt x="133" y="418"/>
                      <a:pt x="1" y="660"/>
                    </a:cubicBezTo>
                    <a:cubicBezTo>
                      <a:pt x="100" y="770"/>
                      <a:pt x="188" y="880"/>
                      <a:pt x="287" y="968"/>
                    </a:cubicBezTo>
                    <a:cubicBezTo>
                      <a:pt x="847" y="1496"/>
                      <a:pt x="1419" y="2013"/>
                      <a:pt x="1991" y="2530"/>
                    </a:cubicBezTo>
                    <a:cubicBezTo>
                      <a:pt x="2024" y="2563"/>
                      <a:pt x="2057" y="2585"/>
                      <a:pt x="2101" y="2607"/>
                    </a:cubicBezTo>
                    <a:cubicBezTo>
                      <a:pt x="2266" y="2409"/>
                      <a:pt x="2431" y="2222"/>
                      <a:pt x="2607" y="2024"/>
                    </a:cubicBezTo>
                    <a:cubicBezTo>
                      <a:pt x="1914" y="1331"/>
                      <a:pt x="1221" y="649"/>
                      <a:pt x="4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24" name="Google Shape;2724;p60"/>
              <p:cNvSpPr/>
              <p:nvPr/>
            </p:nvSpPr>
            <p:spPr>
              <a:xfrm rot="8663647">
                <a:off x="6977375" y="3134560"/>
                <a:ext cx="270413" cy="264507"/>
              </a:xfrm>
              <a:custGeom>
                <a:avLst/>
                <a:gdLst/>
                <a:ahLst/>
                <a:cxnLst/>
                <a:rect l="l" t="t" r="r" b="b"/>
                <a:pathLst>
                  <a:path w="2564" h="2508" extrusionOk="0">
                    <a:moveTo>
                      <a:pt x="804" y="1"/>
                    </a:moveTo>
                    <a:lnTo>
                      <a:pt x="804" y="12"/>
                    </a:lnTo>
                    <a:cubicBezTo>
                      <a:pt x="529" y="89"/>
                      <a:pt x="265" y="144"/>
                      <a:pt x="1" y="275"/>
                    </a:cubicBezTo>
                    <a:cubicBezTo>
                      <a:pt x="45" y="341"/>
                      <a:pt x="78" y="385"/>
                      <a:pt x="111" y="429"/>
                    </a:cubicBezTo>
                    <a:cubicBezTo>
                      <a:pt x="683" y="1111"/>
                      <a:pt x="1255" y="1804"/>
                      <a:pt x="1826" y="2486"/>
                    </a:cubicBezTo>
                    <a:cubicBezTo>
                      <a:pt x="1826" y="2497"/>
                      <a:pt x="1837" y="2497"/>
                      <a:pt x="1848" y="2497"/>
                    </a:cubicBezTo>
                    <a:cubicBezTo>
                      <a:pt x="1848" y="2497"/>
                      <a:pt x="1859" y="2497"/>
                      <a:pt x="1870" y="2508"/>
                    </a:cubicBezTo>
                    <a:cubicBezTo>
                      <a:pt x="2068" y="2420"/>
                      <a:pt x="2277" y="2343"/>
                      <a:pt x="2486" y="2255"/>
                    </a:cubicBezTo>
                    <a:cubicBezTo>
                      <a:pt x="2519" y="2244"/>
                      <a:pt x="2541" y="2222"/>
                      <a:pt x="2563" y="2211"/>
                    </a:cubicBezTo>
                    <a:cubicBezTo>
                      <a:pt x="1980" y="1474"/>
                      <a:pt x="1398" y="748"/>
                      <a:pt x="8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25" name="Google Shape;2725;p60"/>
              <p:cNvSpPr/>
              <p:nvPr/>
            </p:nvSpPr>
            <p:spPr>
              <a:xfrm rot="8663647">
                <a:off x="7276701" y="2171302"/>
                <a:ext cx="261132" cy="261026"/>
              </a:xfrm>
              <a:custGeom>
                <a:avLst/>
                <a:gdLst/>
                <a:ahLst/>
                <a:cxnLst/>
                <a:rect l="l" t="t" r="r" b="b"/>
                <a:pathLst>
                  <a:path w="2476" h="2475" extrusionOk="0">
                    <a:moveTo>
                      <a:pt x="375" y="0"/>
                    </a:moveTo>
                    <a:cubicBezTo>
                      <a:pt x="232" y="209"/>
                      <a:pt x="111" y="418"/>
                      <a:pt x="1" y="627"/>
                    </a:cubicBezTo>
                    <a:cubicBezTo>
                      <a:pt x="177" y="902"/>
                      <a:pt x="1727" y="2265"/>
                      <a:pt x="2068" y="2474"/>
                    </a:cubicBezTo>
                    <a:cubicBezTo>
                      <a:pt x="2200" y="2298"/>
                      <a:pt x="2332" y="2122"/>
                      <a:pt x="2475" y="1936"/>
                    </a:cubicBezTo>
                    <a:cubicBezTo>
                      <a:pt x="2420" y="1881"/>
                      <a:pt x="2365" y="1826"/>
                      <a:pt x="2310" y="1782"/>
                    </a:cubicBezTo>
                    <a:cubicBezTo>
                      <a:pt x="2134" y="1617"/>
                      <a:pt x="1958" y="1463"/>
                      <a:pt x="1782" y="1309"/>
                    </a:cubicBezTo>
                    <a:cubicBezTo>
                      <a:pt x="1331" y="891"/>
                      <a:pt x="870" y="484"/>
                      <a:pt x="452" y="44"/>
                    </a:cubicBezTo>
                    <a:cubicBezTo>
                      <a:pt x="430" y="22"/>
                      <a:pt x="397" y="11"/>
                      <a:pt x="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26" name="Google Shape;2726;p60"/>
              <p:cNvSpPr/>
              <p:nvPr/>
            </p:nvSpPr>
            <p:spPr>
              <a:xfrm rot="8663647">
                <a:off x="7265194" y="2351922"/>
                <a:ext cx="271467" cy="278428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640" extrusionOk="0">
                    <a:moveTo>
                      <a:pt x="484" y="0"/>
                    </a:moveTo>
                    <a:cubicBezTo>
                      <a:pt x="319" y="187"/>
                      <a:pt x="155" y="385"/>
                      <a:pt x="1" y="583"/>
                    </a:cubicBezTo>
                    <a:cubicBezTo>
                      <a:pt x="715" y="1276"/>
                      <a:pt x="1419" y="1947"/>
                      <a:pt x="2134" y="2640"/>
                    </a:cubicBezTo>
                    <a:cubicBezTo>
                      <a:pt x="2222" y="2552"/>
                      <a:pt x="2299" y="2475"/>
                      <a:pt x="2376" y="2398"/>
                    </a:cubicBezTo>
                    <a:cubicBezTo>
                      <a:pt x="2442" y="2321"/>
                      <a:pt x="2530" y="2266"/>
                      <a:pt x="2574" y="2167"/>
                    </a:cubicBezTo>
                    <a:cubicBezTo>
                      <a:pt x="2211" y="1804"/>
                      <a:pt x="1848" y="1463"/>
                      <a:pt x="1507" y="1111"/>
                    </a:cubicBezTo>
                    <a:cubicBezTo>
                      <a:pt x="1166" y="759"/>
                      <a:pt x="836" y="385"/>
                      <a:pt x="4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27" name="Google Shape;2727;p60"/>
              <p:cNvSpPr/>
              <p:nvPr/>
            </p:nvSpPr>
            <p:spPr>
              <a:xfrm rot="8663647">
                <a:off x="7272284" y="2015500"/>
                <a:ext cx="240144" cy="240250"/>
              </a:xfrm>
              <a:custGeom>
                <a:avLst/>
                <a:gdLst/>
                <a:ahLst/>
                <a:cxnLst/>
                <a:rect l="l" t="t" r="r" b="b"/>
                <a:pathLst>
                  <a:path w="2277" h="2278" extrusionOk="0">
                    <a:moveTo>
                      <a:pt x="275" y="1"/>
                    </a:moveTo>
                    <a:cubicBezTo>
                      <a:pt x="165" y="188"/>
                      <a:pt x="88" y="386"/>
                      <a:pt x="0" y="583"/>
                    </a:cubicBezTo>
                    <a:lnTo>
                      <a:pt x="11" y="583"/>
                    </a:lnTo>
                    <a:cubicBezTo>
                      <a:pt x="352" y="968"/>
                      <a:pt x="1672" y="2068"/>
                      <a:pt x="2034" y="2277"/>
                    </a:cubicBezTo>
                    <a:cubicBezTo>
                      <a:pt x="2122" y="2112"/>
                      <a:pt x="2210" y="1958"/>
                      <a:pt x="2276" y="1782"/>
                    </a:cubicBezTo>
                    <a:cubicBezTo>
                      <a:pt x="1606" y="1188"/>
                      <a:pt x="946" y="605"/>
                      <a:pt x="2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28" name="Google Shape;2728;p60"/>
              <p:cNvSpPr/>
              <p:nvPr/>
            </p:nvSpPr>
            <p:spPr>
              <a:xfrm rot="8663647">
                <a:off x="7232200" y="1866657"/>
                <a:ext cx="230863" cy="229703"/>
              </a:xfrm>
              <a:custGeom>
                <a:avLst/>
                <a:gdLst/>
                <a:ahLst/>
                <a:cxnLst/>
                <a:rect l="l" t="t" r="r" b="b"/>
                <a:pathLst>
                  <a:path w="2189" h="2178" extrusionOk="0">
                    <a:moveTo>
                      <a:pt x="165" y="0"/>
                    </a:moveTo>
                    <a:cubicBezTo>
                      <a:pt x="77" y="209"/>
                      <a:pt x="0" y="473"/>
                      <a:pt x="0" y="638"/>
                    </a:cubicBezTo>
                    <a:cubicBezTo>
                      <a:pt x="275" y="935"/>
                      <a:pt x="1760" y="2068"/>
                      <a:pt x="2024" y="2178"/>
                    </a:cubicBezTo>
                    <a:cubicBezTo>
                      <a:pt x="2079" y="1980"/>
                      <a:pt x="2134" y="1782"/>
                      <a:pt x="2189" y="1573"/>
                    </a:cubicBezTo>
                    <a:cubicBezTo>
                      <a:pt x="1507" y="1067"/>
                      <a:pt x="836" y="561"/>
                      <a:pt x="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29" name="Google Shape;2729;p60"/>
              <p:cNvSpPr/>
              <p:nvPr/>
            </p:nvSpPr>
            <p:spPr>
              <a:xfrm rot="8663647">
                <a:off x="7279200" y="2093873"/>
                <a:ext cx="244890" cy="240777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283" extrusionOk="0">
                    <a:moveTo>
                      <a:pt x="276" y="1"/>
                    </a:moveTo>
                    <a:cubicBezTo>
                      <a:pt x="177" y="155"/>
                      <a:pt x="89" y="331"/>
                      <a:pt x="1" y="518"/>
                    </a:cubicBezTo>
                    <a:lnTo>
                      <a:pt x="12" y="507"/>
                    </a:lnTo>
                    <a:cubicBezTo>
                      <a:pt x="56" y="562"/>
                      <a:pt x="100" y="617"/>
                      <a:pt x="155" y="672"/>
                    </a:cubicBezTo>
                    <a:cubicBezTo>
                      <a:pt x="386" y="881"/>
                      <a:pt x="617" y="1101"/>
                      <a:pt x="859" y="1309"/>
                    </a:cubicBezTo>
                    <a:cubicBezTo>
                      <a:pt x="1200" y="1606"/>
                      <a:pt x="1541" y="1914"/>
                      <a:pt x="1881" y="2211"/>
                    </a:cubicBezTo>
                    <a:cubicBezTo>
                      <a:pt x="1918" y="2239"/>
                      <a:pt x="1948" y="2282"/>
                      <a:pt x="2008" y="2282"/>
                    </a:cubicBezTo>
                    <a:cubicBezTo>
                      <a:pt x="2020" y="2282"/>
                      <a:pt x="2032" y="2281"/>
                      <a:pt x="2046" y="2277"/>
                    </a:cubicBezTo>
                    <a:cubicBezTo>
                      <a:pt x="2090" y="2211"/>
                      <a:pt x="2134" y="2123"/>
                      <a:pt x="2189" y="2046"/>
                    </a:cubicBezTo>
                    <a:cubicBezTo>
                      <a:pt x="2233" y="1969"/>
                      <a:pt x="2299" y="1903"/>
                      <a:pt x="2321" y="1826"/>
                    </a:cubicBezTo>
                    <a:cubicBezTo>
                      <a:pt x="2321" y="1804"/>
                      <a:pt x="2321" y="1793"/>
                      <a:pt x="2310" y="1782"/>
                    </a:cubicBezTo>
                    <a:cubicBezTo>
                      <a:pt x="1661" y="1189"/>
                      <a:pt x="947" y="650"/>
                      <a:pt x="331" y="23"/>
                    </a:cubicBezTo>
                    <a:cubicBezTo>
                      <a:pt x="320" y="12"/>
                      <a:pt x="309" y="12"/>
                      <a:pt x="2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30" name="Google Shape;2730;p60"/>
              <p:cNvSpPr/>
              <p:nvPr/>
            </p:nvSpPr>
            <p:spPr>
              <a:xfrm rot="8663647">
                <a:off x="6939909" y="3217244"/>
                <a:ext cx="235609" cy="244785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2321" extrusionOk="0">
                    <a:moveTo>
                      <a:pt x="506" y="1"/>
                    </a:moveTo>
                    <a:cubicBezTo>
                      <a:pt x="364" y="34"/>
                      <a:pt x="221" y="67"/>
                      <a:pt x="67" y="100"/>
                    </a:cubicBezTo>
                    <a:cubicBezTo>
                      <a:pt x="45" y="111"/>
                      <a:pt x="23" y="122"/>
                      <a:pt x="1" y="133"/>
                    </a:cubicBezTo>
                    <a:cubicBezTo>
                      <a:pt x="1" y="144"/>
                      <a:pt x="1" y="155"/>
                      <a:pt x="1" y="166"/>
                    </a:cubicBezTo>
                    <a:cubicBezTo>
                      <a:pt x="67" y="254"/>
                      <a:pt x="144" y="342"/>
                      <a:pt x="210" y="440"/>
                    </a:cubicBezTo>
                    <a:cubicBezTo>
                      <a:pt x="649" y="1056"/>
                      <a:pt x="1144" y="1639"/>
                      <a:pt x="1639" y="2222"/>
                    </a:cubicBezTo>
                    <a:cubicBezTo>
                      <a:pt x="1672" y="2255"/>
                      <a:pt x="1716" y="2288"/>
                      <a:pt x="1749" y="2321"/>
                    </a:cubicBezTo>
                    <a:cubicBezTo>
                      <a:pt x="1903" y="2266"/>
                      <a:pt x="2057" y="2211"/>
                      <a:pt x="2200" y="2156"/>
                    </a:cubicBezTo>
                    <a:cubicBezTo>
                      <a:pt x="2211" y="2156"/>
                      <a:pt x="2222" y="2145"/>
                      <a:pt x="2233" y="2134"/>
                    </a:cubicBezTo>
                    <a:cubicBezTo>
                      <a:pt x="2112" y="1914"/>
                      <a:pt x="704" y="166"/>
                      <a:pt x="5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31" name="Google Shape;2731;p60"/>
              <p:cNvSpPr/>
              <p:nvPr/>
            </p:nvSpPr>
            <p:spPr>
              <a:xfrm rot="8663647">
                <a:off x="7257053" y="1945802"/>
                <a:ext cx="234344" cy="227383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2156" extrusionOk="0">
                    <a:moveTo>
                      <a:pt x="198" y="0"/>
                    </a:moveTo>
                    <a:cubicBezTo>
                      <a:pt x="110" y="187"/>
                      <a:pt x="55" y="363"/>
                      <a:pt x="0" y="561"/>
                    </a:cubicBezTo>
                    <a:cubicBezTo>
                      <a:pt x="88" y="638"/>
                      <a:pt x="176" y="726"/>
                      <a:pt x="275" y="803"/>
                    </a:cubicBezTo>
                    <a:cubicBezTo>
                      <a:pt x="792" y="1265"/>
                      <a:pt x="1353" y="1683"/>
                      <a:pt x="1914" y="2101"/>
                    </a:cubicBezTo>
                    <a:cubicBezTo>
                      <a:pt x="1947" y="2123"/>
                      <a:pt x="1991" y="2134"/>
                      <a:pt x="2024" y="2156"/>
                    </a:cubicBezTo>
                    <a:cubicBezTo>
                      <a:pt x="2090" y="1991"/>
                      <a:pt x="2156" y="1837"/>
                      <a:pt x="2222" y="1683"/>
                    </a:cubicBezTo>
                    <a:cubicBezTo>
                      <a:pt x="2167" y="1639"/>
                      <a:pt x="2123" y="1595"/>
                      <a:pt x="2068" y="1551"/>
                    </a:cubicBezTo>
                    <a:cubicBezTo>
                      <a:pt x="1452" y="1089"/>
                      <a:pt x="858" y="605"/>
                      <a:pt x="297" y="77"/>
                    </a:cubicBezTo>
                    <a:cubicBezTo>
                      <a:pt x="275" y="44"/>
                      <a:pt x="231" y="33"/>
                      <a:pt x="1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32" name="Google Shape;2732;p60"/>
              <p:cNvSpPr/>
              <p:nvPr/>
            </p:nvSpPr>
            <p:spPr>
              <a:xfrm rot="8663647">
                <a:off x="6889363" y="3280414"/>
                <a:ext cx="236664" cy="235609"/>
              </a:xfrm>
              <a:custGeom>
                <a:avLst/>
                <a:gdLst/>
                <a:ahLst/>
                <a:cxnLst/>
                <a:rect l="l" t="t" r="r" b="b"/>
                <a:pathLst>
                  <a:path w="2244" h="2234" extrusionOk="0">
                    <a:moveTo>
                      <a:pt x="561" y="1"/>
                    </a:moveTo>
                    <a:cubicBezTo>
                      <a:pt x="363" y="34"/>
                      <a:pt x="187" y="34"/>
                      <a:pt x="0" y="111"/>
                    </a:cubicBezTo>
                    <a:cubicBezTo>
                      <a:pt x="572" y="825"/>
                      <a:pt x="1133" y="1518"/>
                      <a:pt x="1705" y="2233"/>
                    </a:cubicBezTo>
                    <a:cubicBezTo>
                      <a:pt x="1881" y="2178"/>
                      <a:pt x="2046" y="2134"/>
                      <a:pt x="2244" y="2090"/>
                    </a:cubicBezTo>
                    <a:cubicBezTo>
                      <a:pt x="2178" y="1980"/>
                      <a:pt x="2112" y="1914"/>
                      <a:pt x="2057" y="1837"/>
                    </a:cubicBezTo>
                    <a:cubicBezTo>
                      <a:pt x="1848" y="1573"/>
                      <a:pt x="1639" y="1309"/>
                      <a:pt x="1430" y="1045"/>
                    </a:cubicBezTo>
                    <a:cubicBezTo>
                      <a:pt x="1232" y="803"/>
                      <a:pt x="1045" y="561"/>
                      <a:pt x="847" y="320"/>
                    </a:cubicBezTo>
                    <a:cubicBezTo>
                      <a:pt x="759" y="210"/>
                      <a:pt x="660" y="111"/>
                      <a:pt x="5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33" name="Google Shape;2733;p60"/>
              <p:cNvSpPr/>
              <p:nvPr/>
            </p:nvSpPr>
            <p:spPr>
              <a:xfrm rot="8663647">
                <a:off x="7204505" y="1799942"/>
                <a:ext cx="223903" cy="212301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013" extrusionOk="0">
                    <a:moveTo>
                      <a:pt x="99" y="0"/>
                    </a:moveTo>
                    <a:cubicBezTo>
                      <a:pt x="33" y="143"/>
                      <a:pt x="0" y="352"/>
                      <a:pt x="0" y="605"/>
                    </a:cubicBezTo>
                    <a:cubicBezTo>
                      <a:pt x="231" y="836"/>
                      <a:pt x="1342" y="1628"/>
                      <a:pt x="1947" y="1980"/>
                    </a:cubicBezTo>
                    <a:cubicBezTo>
                      <a:pt x="1969" y="2002"/>
                      <a:pt x="2002" y="2002"/>
                      <a:pt x="2035" y="2012"/>
                    </a:cubicBezTo>
                    <a:cubicBezTo>
                      <a:pt x="2068" y="1848"/>
                      <a:pt x="2090" y="1694"/>
                      <a:pt x="2123" y="1529"/>
                    </a:cubicBezTo>
                    <a:cubicBezTo>
                      <a:pt x="1474" y="1012"/>
                      <a:pt x="759" y="572"/>
                      <a:pt x="1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34" name="Google Shape;2734;p60"/>
              <p:cNvSpPr/>
              <p:nvPr/>
            </p:nvSpPr>
            <p:spPr>
              <a:xfrm rot="8663647">
                <a:off x="6838383" y="3342585"/>
                <a:ext cx="227383" cy="218946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076" extrusionOk="0">
                    <a:moveTo>
                      <a:pt x="297" y="1"/>
                    </a:moveTo>
                    <a:cubicBezTo>
                      <a:pt x="217" y="1"/>
                      <a:pt x="85" y="26"/>
                      <a:pt x="0" y="52"/>
                    </a:cubicBezTo>
                    <a:cubicBezTo>
                      <a:pt x="572" y="711"/>
                      <a:pt x="1056" y="1437"/>
                      <a:pt x="1639" y="2075"/>
                    </a:cubicBezTo>
                    <a:cubicBezTo>
                      <a:pt x="1815" y="2053"/>
                      <a:pt x="1969" y="2031"/>
                      <a:pt x="2156" y="1998"/>
                    </a:cubicBezTo>
                    <a:cubicBezTo>
                      <a:pt x="2134" y="1954"/>
                      <a:pt x="2123" y="1932"/>
                      <a:pt x="2112" y="1921"/>
                    </a:cubicBezTo>
                    <a:cubicBezTo>
                      <a:pt x="1672" y="1404"/>
                      <a:pt x="1243" y="876"/>
                      <a:pt x="781" y="393"/>
                    </a:cubicBezTo>
                    <a:cubicBezTo>
                      <a:pt x="671" y="283"/>
                      <a:pt x="561" y="173"/>
                      <a:pt x="451" y="74"/>
                    </a:cubicBezTo>
                    <a:cubicBezTo>
                      <a:pt x="429" y="41"/>
                      <a:pt x="385" y="19"/>
                      <a:pt x="352" y="8"/>
                    </a:cubicBezTo>
                    <a:cubicBezTo>
                      <a:pt x="340" y="3"/>
                      <a:pt x="321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35" name="Google Shape;2735;p60"/>
              <p:cNvSpPr/>
              <p:nvPr/>
            </p:nvSpPr>
            <p:spPr>
              <a:xfrm rot="8663647">
                <a:off x="7172494" y="1741487"/>
                <a:ext cx="218102" cy="19384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838" extrusionOk="0">
                    <a:moveTo>
                      <a:pt x="44" y="1"/>
                    </a:moveTo>
                    <a:cubicBezTo>
                      <a:pt x="33" y="166"/>
                      <a:pt x="11" y="320"/>
                      <a:pt x="0" y="463"/>
                    </a:cubicBezTo>
                    <a:lnTo>
                      <a:pt x="0" y="474"/>
                    </a:lnTo>
                    <a:cubicBezTo>
                      <a:pt x="209" y="672"/>
                      <a:pt x="1144" y="1331"/>
                      <a:pt x="1661" y="1639"/>
                    </a:cubicBezTo>
                    <a:cubicBezTo>
                      <a:pt x="1771" y="1705"/>
                      <a:pt x="1881" y="1782"/>
                      <a:pt x="2013" y="1837"/>
                    </a:cubicBezTo>
                    <a:cubicBezTo>
                      <a:pt x="2035" y="1672"/>
                      <a:pt x="2068" y="1529"/>
                      <a:pt x="2068" y="1375"/>
                    </a:cubicBezTo>
                    <a:cubicBezTo>
                      <a:pt x="2013" y="1331"/>
                      <a:pt x="1958" y="1298"/>
                      <a:pt x="1903" y="1265"/>
                    </a:cubicBezTo>
                    <a:cubicBezTo>
                      <a:pt x="1298" y="870"/>
                      <a:pt x="704" y="474"/>
                      <a:pt x="132" y="34"/>
                    </a:cubicBezTo>
                    <a:cubicBezTo>
                      <a:pt x="110" y="23"/>
                      <a:pt x="77" y="12"/>
                      <a:pt x="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36" name="Google Shape;2736;p60"/>
              <p:cNvSpPr/>
              <p:nvPr/>
            </p:nvSpPr>
            <p:spPr>
              <a:xfrm rot="8663647">
                <a:off x="7139668" y="1687063"/>
                <a:ext cx="209981" cy="185724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1761" extrusionOk="0">
                    <a:moveTo>
                      <a:pt x="11" y="1"/>
                    </a:moveTo>
                    <a:cubicBezTo>
                      <a:pt x="0" y="78"/>
                      <a:pt x="0" y="133"/>
                      <a:pt x="0" y="188"/>
                    </a:cubicBezTo>
                    <a:cubicBezTo>
                      <a:pt x="0" y="254"/>
                      <a:pt x="0" y="320"/>
                      <a:pt x="0" y="375"/>
                    </a:cubicBezTo>
                    <a:cubicBezTo>
                      <a:pt x="506" y="825"/>
                      <a:pt x="1661" y="1639"/>
                      <a:pt x="1958" y="1760"/>
                    </a:cubicBezTo>
                    <a:cubicBezTo>
                      <a:pt x="1991" y="1606"/>
                      <a:pt x="1991" y="1463"/>
                      <a:pt x="1991" y="1320"/>
                    </a:cubicBezTo>
                    <a:cubicBezTo>
                      <a:pt x="1518" y="1012"/>
                      <a:pt x="1078" y="715"/>
                      <a:pt x="638" y="419"/>
                    </a:cubicBezTo>
                    <a:cubicBezTo>
                      <a:pt x="462" y="298"/>
                      <a:pt x="286" y="166"/>
                      <a:pt x="110" y="45"/>
                    </a:cubicBezTo>
                    <a:cubicBezTo>
                      <a:pt x="77" y="23"/>
                      <a:pt x="44" y="23"/>
                      <a:pt x="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37" name="Google Shape;2737;p60"/>
              <p:cNvSpPr/>
              <p:nvPr/>
            </p:nvSpPr>
            <p:spPr>
              <a:xfrm rot="8663647">
                <a:off x="7107693" y="1643966"/>
                <a:ext cx="207661" cy="175389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663" extrusionOk="0">
                    <a:moveTo>
                      <a:pt x="49" y="1"/>
                    </a:moveTo>
                    <a:cubicBezTo>
                      <a:pt x="35" y="1"/>
                      <a:pt x="19" y="4"/>
                      <a:pt x="0" y="12"/>
                    </a:cubicBezTo>
                    <a:cubicBezTo>
                      <a:pt x="0" y="56"/>
                      <a:pt x="0" y="100"/>
                      <a:pt x="0" y="155"/>
                    </a:cubicBezTo>
                    <a:cubicBezTo>
                      <a:pt x="11" y="199"/>
                      <a:pt x="11" y="254"/>
                      <a:pt x="22" y="298"/>
                    </a:cubicBezTo>
                    <a:cubicBezTo>
                      <a:pt x="627" y="782"/>
                      <a:pt x="1265" y="1222"/>
                      <a:pt x="1892" y="1662"/>
                    </a:cubicBezTo>
                    <a:lnTo>
                      <a:pt x="1947" y="1662"/>
                    </a:lnTo>
                    <a:cubicBezTo>
                      <a:pt x="1947" y="1552"/>
                      <a:pt x="1969" y="1453"/>
                      <a:pt x="1947" y="1343"/>
                    </a:cubicBezTo>
                    <a:cubicBezTo>
                      <a:pt x="1892" y="1299"/>
                      <a:pt x="1837" y="1266"/>
                      <a:pt x="1782" y="1233"/>
                    </a:cubicBezTo>
                    <a:cubicBezTo>
                      <a:pt x="1617" y="1123"/>
                      <a:pt x="1441" y="1024"/>
                      <a:pt x="1276" y="903"/>
                    </a:cubicBezTo>
                    <a:cubicBezTo>
                      <a:pt x="902" y="628"/>
                      <a:pt x="517" y="342"/>
                      <a:pt x="143" y="56"/>
                    </a:cubicBezTo>
                    <a:cubicBezTo>
                      <a:pt x="110" y="32"/>
                      <a:pt x="90" y="1"/>
                      <a:pt x="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38" name="Google Shape;2738;p60"/>
              <p:cNvSpPr/>
              <p:nvPr/>
            </p:nvSpPr>
            <p:spPr>
              <a:xfrm rot="8663647">
                <a:off x="7076381" y="1601091"/>
                <a:ext cx="203020" cy="175178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661" extrusionOk="0">
                    <a:moveTo>
                      <a:pt x="0" y="0"/>
                    </a:moveTo>
                    <a:cubicBezTo>
                      <a:pt x="11" y="88"/>
                      <a:pt x="11" y="176"/>
                      <a:pt x="11" y="253"/>
                    </a:cubicBezTo>
                    <a:cubicBezTo>
                      <a:pt x="627" y="726"/>
                      <a:pt x="1243" y="1188"/>
                      <a:pt x="1848" y="1661"/>
                    </a:cubicBezTo>
                    <a:lnTo>
                      <a:pt x="1903" y="1661"/>
                    </a:lnTo>
                    <a:cubicBezTo>
                      <a:pt x="1925" y="1562"/>
                      <a:pt x="1903" y="1463"/>
                      <a:pt x="1903" y="1353"/>
                    </a:cubicBezTo>
                    <a:cubicBezTo>
                      <a:pt x="1837" y="1309"/>
                      <a:pt x="1782" y="1265"/>
                      <a:pt x="1716" y="1210"/>
                    </a:cubicBezTo>
                    <a:cubicBezTo>
                      <a:pt x="1166" y="814"/>
                      <a:pt x="605" y="407"/>
                      <a:pt x="55" y="11"/>
                    </a:cubicBezTo>
                    <a:cubicBezTo>
                      <a:pt x="44" y="0"/>
                      <a:pt x="22" y="0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39" name="Google Shape;2739;p60"/>
              <p:cNvSpPr/>
              <p:nvPr/>
            </p:nvSpPr>
            <p:spPr>
              <a:xfrm rot="8663647">
                <a:off x="7001990" y="1499976"/>
                <a:ext cx="207661" cy="211985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010" extrusionOk="0">
                    <a:moveTo>
                      <a:pt x="44" y="1"/>
                    </a:moveTo>
                    <a:cubicBezTo>
                      <a:pt x="37" y="1"/>
                      <a:pt x="30" y="3"/>
                      <a:pt x="22" y="8"/>
                    </a:cubicBezTo>
                    <a:cubicBezTo>
                      <a:pt x="0" y="74"/>
                      <a:pt x="44" y="107"/>
                      <a:pt x="77" y="140"/>
                    </a:cubicBezTo>
                    <a:cubicBezTo>
                      <a:pt x="451" y="536"/>
                      <a:pt x="825" y="943"/>
                      <a:pt x="1199" y="1339"/>
                    </a:cubicBezTo>
                    <a:cubicBezTo>
                      <a:pt x="1375" y="1526"/>
                      <a:pt x="1562" y="1691"/>
                      <a:pt x="1749" y="1867"/>
                    </a:cubicBezTo>
                    <a:cubicBezTo>
                      <a:pt x="1804" y="1922"/>
                      <a:pt x="1870" y="1977"/>
                      <a:pt x="1969" y="2010"/>
                    </a:cubicBezTo>
                    <a:cubicBezTo>
                      <a:pt x="1969" y="1889"/>
                      <a:pt x="1958" y="1779"/>
                      <a:pt x="1936" y="1680"/>
                    </a:cubicBezTo>
                    <a:cubicBezTo>
                      <a:pt x="1925" y="1636"/>
                      <a:pt x="1892" y="1592"/>
                      <a:pt x="1859" y="1548"/>
                    </a:cubicBezTo>
                    <a:cubicBezTo>
                      <a:pt x="1826" y="1515"/>
                      <a:pt x="1793" y="1482"/>
                      <a:pt x="1749" y="1449"/>
                    </a:cubicBezTo>
                    <a:cubicBezTo>
                      <a:pt x="1199" y="976"/>
                      <a:pt x="649" y="503"/>
                      <a:pt x="88" y="30"/>
                    </a:cubicBezTo>
                    <a:cubicBezTo>
                      <a:pt x="80" y="22"/>
                      <a:pt x="65" y="1"/>
                      <a:pt x="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40" name="Google Shape;2740;p60"/>
              <p:cNvSpPr/>
              <p:nvPr/>
            </p:nvSpPr>
            <p:spPr>
              <a:xfrm rot="8663647">
                <a:off x="7041807" y="1554146"/>
                <a:ext cx="203020" cy="184459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749" extrusionOk="0">
                    <a:moveTo>
                      <a:pt x="44" y="0"/>
                    </a:moveTo>
                    <a:cubicBezTo>
                      <a:pt x="0" y="66"/>
                      <a:pt x="11" y="110"/>
                      <a:pt x="44" y="154"/>
                    </a:cubicBezTo>
                    <a:cubicBezTo>
                      <a:pt x="77" y="187"/>
                      <a:pt x="121" y="220"/>
                      <a:pt x="154" y="253"/>
                    </a:cubicBezTo>
                    <a:cubicBezTo>
                      <a:pt x="715" y="737"/>
                      <a:pt x="1276" y="1221"/>
                      <a:pt x="1848" y="1705"/>
                    </a:cubicBezTo>
                    <a:cubicBezTo>
                      <a:pt x="1859" y="1716"/>
                      <a:pt x="1881" y="1727"/>
                      <a:pt x="1925" y="1749"/>
                    </a:cubicBezTo>
                    <a:cubicBezTo>
                      <a:pt x="1925" y="1672"/>
                      <a:pt x="1914" y="1617"/>
                      <a:pt x="1914" y="1573"/>
                    </a:cubicBezTo>
                    <a:cubicBezTo>
                      <a:pt x="1914" y="1463"/>
                      <a:pt x="1870" y="1397"/>
                      <a:pt x="1793" y="1331"/>
                    </a:cubicBezTo>
                    <a:cubicBezTo>
                      <a:pt x="1254" y="935"/>
                      <a:pt x="726" y="517"/>
                      <a:pt x="198" y="110"/>
                    </a:cubicBezTo>
                    <a:cubicBezTo>
                      <a:pt x="154" y="77"/>
                      <a:pt x="99" y="44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41" name="Google Shape;2741;p60"/>
              <p:cNvSpPr/>
              <p:nvPr/>
            </p:nvSpPr>
            <p:spPr>
              <a:xfrm rot="8663647">
                <a:off x="6800564" y="3385034"/>
                <a:ext cx="212301" cy="20861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1978" extrusionOk="0">
                    <a:moveTo>
                      <a:pt x="116" y="1"/>
                    </a:moveTo>
                    <a:cubicBezTo>
                      <a:pt x="82" y="1"/>
                      <a:pt x="44" y="7"/>
                      <a:pt x="0" y="18"/>
                    </a:cubicBezTo>
                    <a:cubicBezTo>
                      <a:pt x="44" y="62"/>
                      <a:pt x="66" y="106"/>
                      <a:pt x="99" y="139"/>
                    </a:cubicBezTo>
                    <a:cubicBezTo>
                      <a:pt x="264" y="315"/>
                      <a:pt x="440" y="491"/>
                      <a:pt x="605" y="666"/>
                    </a:cubicBezTo>
                    <a:cubicBezTo>
                      <a:pt x="924" y="1040"/>
                      <a:pt x="1243" y="1425"/>
                      <a:pt x="1573" y="1799"/>
                    </a:cubicBezTo>
                    <a:cubicBezTo>
                      <a:pt x="1606" y="1843"/>
                      <a:pt x="1639" y="1887"/>
                      <a:pt x="1683" y="1931"/>
                    </a:cubicBezTo>
                    <a:cubicBezTo>
                      <a:pt x="1705" y="1953"/>
                      <a:pt x="1738" y="1975"/>
                      <a:pt x="1760" y="1975"/>
                    </a:cubicBezTo>
                    <a:cubicBezTo>
                      <a:pt x="1798" y="1975"/>
                      <a:pt x="1839" y="1978"/>
                      <a:pt x="1882" y="1978"/>
                    </a:cubicBezTo>
                    <a:cubicBezTo>
                      <a:pt x="1925" y="1978"/>
                      <a:pt x="1969" y="1975"/>
                      <a:pt x="2013" y="1964"/>
                    </a:cubicBezTo>
                    <a:cubicBezTo>
                      <a:pt x="2013" y="1898"/>
                      <a:pt x="1958" y="1865"/>
                      <a:pt x="1925" y="1832"/>
                    </a:cubicBezTo>
                    <a:cubicBezTo>
                      <a:pt x="1364" y="1271"/>
                      <a:pt x="803" y="688"/>
                      <a:pt x="286" y="84"/>
                    </a:cubicBezTo>
                    <a:cubicBezTo>
                      <a:pt x="235" y="25"/>
                      <a:pt x="183" y="1"/>
                      <a:pt x="1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42" name="Google Shape;2742;p60"/>
              <p:cNvSpPr/>
              <p:nvPr/>
            </p:nvSpPr>
            <p:spPr>
              <a:xfrm rot="8663647">
                <a:off x="6758382" y="3408230"/>
                <a:ext cx="212407" cy="207766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70" extrusionOk="0">
                    <a:moveTo>
                      <a:pt x="1" y="1"/>
                    </a:moveTo>
                    <a:cubicBezTo>
                      <a:pt x="34" y="45"/>
                      <a:pt x="56" y="78"/>
                      <a:pt x="78" y="100"/>
                    </a:cubicBezTo>
                    <a:cubicBezTo>
                      <a:pt x="617" y="715"/>
                      <a:pt x="1189" y="1287"/>
                      <a:pt x="1750" y="1870"/>
                    </a:cubicBezTo>
                    <a:cubicBezTo>
                      <a:pt x="1826" y="1947"/>
                      <a:pt x="1903" y="1958"/>
                      <a:pt x="2013" y="1969"/>
                    </a:cubicBezTo>
                    <a:cubicBezTo>
                      <a:pt x="1804" y="1562"/>
                      <a:pt x="463" y="210"/>
                      <a:pt x="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43" name="Google Shape;2743;p60"/>
              <p:cNvSpPr/>
              <p:nvPr/>
            </p:nvSpPr>
            <p:spPr>
              <a:xfrm rot="8663647">
                <a:off x="6658975" y="3456228"/>
                <a:ext cx="155561" cy="139319"/>
              </a:xfrm>
              <a:custGeom>
                <a:avLst/>
                <a:gdLst/>
                <a:ahLst/>
                <a:cxnLst/>
                <a:rect l="l" t="t" r="r" b="b"/>
                <a:pathLst>
                  <a:path w="1475" h="1321" extrusionOk="0">
                    <a:moveTo>
                      <a:pt x="23" y="0"/>
                    </a:moveTo>
                    <a:cubicBezTo>
                      <a:pt x="12" y="11"/>
                      <a:pt x="12" y="22"/>
                      <a:pt x="1" y="22"/>
                    </a:cubicBezTo>
                    <a:cubicBezTo>
                      <a:pt x="23" y="44"/>
                      <a:pt x="34" y="66"/>
                      <a:pt x="56" y="88"/>
                    </a:cubicBezTo>
                    <a:cubicBezTo>
                      <a:pt x="309" y="374"/>
                      <a:pt x="561" y="660"/>
                      <a:pt x="803" y="946"/>
                    </a:cubicBezTo>
                    <a:cubicBezTo>
                      <a:pt x="902" y="1067"/>
                      <a:pt x="1012" y="1166"/>
                      <a:pt x="1166" y="1210"/>
                    </a:cubicBezTo>
                    <a:cubicBezTo>
                      <a:pt x="1243" y="1221"/>
                      <a:pt x="1309" y="1265"/>
                      <a:pt x="1386" y="1298"/>
                    </a:cubicBezTo>
                    <a:cubicBezTo>
                      <a:pt x="1408" y="1309"/>
                      <a:pt x="1441" y="1309"/>
                      <a:pt x="1463" y="1320"/>
                    </a:cubicBezTo>
                    <a:cubicBezTo>
                      <a:pt x="1463" y="1298"/>
                      <a:pt x="1474" y="1287"/>
                      <a:pt x="1463" y="1287"/>
                    </a:cubicBezTo>
                    <a:cubicBezTo>
                      <a:pt x="1441" y="1254"/>
                      <a:pt x="1430" y="1221"/>
                      <a:pt x="1397" y="1199"/>
                    </a:cubicBezTo>
                    <a:cubicBezTo>
                      <a:pt x="1133" y="946"/>
                      <a:pt x="858" y="693"/>
                      <a:pt x="572" y="440"/>
                    </a:cubicBezTo>
                    <a:cubicBezTo>
                      <a:pt x="408" y="297"/>
                      <a:pt x="221" y="154"/>
                      <a:pt x="45" y="11"/>
                    </a:cubicBezTo>
                    <a:cubicBezTo>
                      <a:pt x="34" y="11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44" name="Google Shape;2744;p60"/>
              <p:cNvSpPr/>
              <p:nvPr/>
            </p:nvSpPr>
            <p:spPr>
              <a:xfrm rot="8663647">
                <a:off x="7079750" y="3189145"/>
                <a:ext cx="596300" cy="221055"/>
              </a:xfrm>
              <a:custGeom>
                <a:avLst/>
                <a:gdLst/>
                <a:ahLst/>
                <a:cxnLst/>
                <a:rect l="l" t="t" r="r" b="b"/>
                <a:pathLst>
                  <a:path w="5654" h="2096" extrusionOk="0">
                    <a:moveTo>
                      <a:pt x="3904" y="0"/>
                    </a:moveTo>
                    <a:cubicBezTo>
                      <a:pt x="3626" y="0"/>
                      <a:pt x="3349" y="36"/>
                      <a:pt x="3080" y="72"/>
                    </a:cubicBezTo>
                    <a:cubicBezTo>
                      <a:pt x="2255" y="193"/>
                      <a:pt x="1452" y="402"/>
                      <a:pt x="683" y="732"/>
                    </a:cubicBezTo>
                    <a:cubicBezTo>
                      <a:pt x="474" y="820"/>
                      <a:pt x="265" y="930"/>
                      <a:pt x="78" y="1073"/>
                    </a:cubicBezTo>
                    <a:cubicBezTo>
                      <a:pt x="45" y="1095"/>
                      <a:pt x="1" y="1106"/>
                      <a:pt x="1" y="1161"/>
                    </a:cubicBezTo>
                    <a:cubicBezTo>
                      <a:pt x="309" y="1601"/>
                      <a:pt x="650" y="1974"/>
                      <a:pt x="826" y="2095"/>
                    </a:cubicBezTo>
                    <a:cubicBezTo>
                      <a:pt x="947" y="2040"/>
                      <a:pt x="1056" y="1985"/>
                      <a:pt x="1177" y="1930"/>
                    </a:cubicBezTo>
                    <a:cubicBezTo>
                      <a:pt x="2002" y="1535"/>
                      <a:pt x="2871" y="1260"/>
                      <a:pt x="3751" y="1040"/>
                    </a:cubicBezTo>
                    <a:cubicBezTo>
                      <a:pt x="4290" y="897"/>
                      <a:pt x="4851" y="831"/>
                      <a:pt x="5411" y="809"/>
                    </a:cubicBezTo>
                    <a:cubicBezTo>
                      <a:pt x="5437" y="809"/>
                      <a:pt x="5461" y="810"/>
                      <a:pt x="5486" y="810"/>
                    </a:cubicBezTo>
                    <a:cubicBezTo>
                      <a:pt x="5536" y="810"/>
                      <a:pt x="5587" y="805"/>
                      <a:pt x="5653" y="776"/>
                    </a:cubicBezTo>
                    <a:cubicBezTo>
                      <a:pt x="5400" y="523"/>
                      <a:pt x="5136" y="314"/>
                      <a:pt x="4883" y="94"/>
                    </a:cubicBezTo>
                    <a:cubicBezTo>
                      <a:pt x="4620" y="61"/>
                      <a:pt x="4356" y="28"/>
                      <a:pt x="4092" y="6"/>
                    </a:cubicBezTo>
                    <a:cubicBezTo>
                      <a:pt x="4029" y="2"/>
                      <a:pt x="3967" y="0"/>
                      <a:pt x="39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45" name="Google Shape;2745;p60"/>
              <p:cNvSpPr/>
              <p:nvPr/>
            </p:nvSpPr>
            <p:spPr>
              <a:xfrm rot="8663647">
                <a:off x="5914237" y="1943607"/>
                <a:ext cx="1046320" cy="1069522"/>
              </a:xfrm>
              <a:custGeom>
                <a:avLst/>
                <a:gdLst/>
                <a:ahLst/>
                <a:cxnLst/>
                <a:rect l="l" t="t" r="r" b="b"/>
                <a:pathLst>
                  <a:path w="9921" h="10141" extrusionOk="0">
                    <a:moveTo>
                      <a:pt x="8048" y="1"/>
                    </a:moveTo>
                    <a:cubicBezTo>
                      <a:pt x="7724" y="1"/>
                      <a:pt x="7403" y="60"/>
                      <a:pt x="7083" y="148"/>
                    </a:cubicBezTo>
                    <a:cubicBezTo>
                      <a:pt x="7050" y="159"/>
                      <a:pt x="7017" y="170"/>
                      <a:pt x="6973" y="192"/>
                    </a:cubicBezTo>
                    <a:cubicBezTo>
                      <a:pt x="7028" y="247"/>
                      <a:pt x="7061" y="291"/>
                      <a:pt x="7105" y="324"/>
                    </a:cubicBezTo>
                    <a:cubicBezTo>
                      <a:pt x="7226" y="445"/>
                      <a:pt x="7325" y="588"/>
                      <a:pt x="7402" y="753"/>
                    </a:cubicBezTo>
                    <a:cubicBezTo>
                      <a:pt x="7567" y="1138"/>
                      <a:pt x="7644" y="1534"/>
                      <a:pt x="7600" y="1951"/>
                    </a:cubicBezTo>
                    <a:cubicBezTo>
                      <a:pt x="7567" y="2270"/>
                      <a:pt x="7501" y="2578"/>
                      <a:pt x="7413" y="2886"/>
                    </a:cubicBezTo>
                    <a:cubicBezTo>
                      <a:pt x="7314" y="3216"/>
                      <a:pt x="7160" y="3535"/>
                      <a:pt x="7017" y="3843"/>
                    </a:cubicBezTo>
                    <a:cubicBezTo>
                      <a:pt x="6819" y="4283"/>
                      <a:pt x="6588" y="4701"/>
                      <a:pt x="6313" y="5108"/>
                    </a:cubicBezTo>
                    <a:cubicBezTo>
                      <a:pt x="5994" y="5559"/>
                      <a:pt x="5609" y="5943"/>
                      <a:pt x="5136" y="6240"/>
                    </a:cubicBezTo>
                    <a:cubicBezTo>
                      <a:pt x="4630" y="6570"/>
                      <a:pt x="4114" y="6889"/>
                      <a:pt x="3586" y="7175"/>
                    </a:cubicBezTo>
                    <a:cubicBezTo>
                      <a:pt x="3278" y="7329"/>
                      <a:pt x="2970" y="7450"/>
                      <a:pt x="2640" y="7549"/>
                    </a:cubicBezTo>
                    <a:cubicBezTo>
                      <a:pt x="2320" y="7635"/>
                      <a:pt x="2000" y="7695"/>
                      <a:pt x="1669" y="7695"/>
                    </a:cubicBezTo>
                    <a:cubicBezTo>
                      <a:pt x="1580" y="7695"/>
                      <a:pt x="1489" y="7690"/>
                      <a:pt x="1397" y="7681"/>
                    </a:cubicBezTo>
                    <a:cubicBezTo>
                      <a:pt x="1254" y="7670"/>
                      <a:pt x="1111" y="7648"/>
                      <a:pt x="979" y="7604"/>
                    </a:cubicBezTo>
                    <a:cubicBezTo>
                      <a:pt x="616" y="7483"/>
                      <a:pt x="364" y="7230"/>
                      <a:pt x="265" y="6856"/>
                    </a:cubicBezTo>
                    <a:cubicBezTo>
                      <a:pt x="265" y="6812"/>
                      <a:pt x="254" y="6768"/>
                      <a:pt x="232" y="6702"/>
                    </a:cubicBezTo>
                    <a:cubicBezTo>
                      <a:pt x="210" y="6768"/>
                      <a:pt x="188" y="6801"/>
                      <a:pt x="177" y="6845"/>
                    </a:cubicBezTo>
                    <a:cubicBezTo>
                      <a:pt x="56" y="7417"/>
                      <a:pt x="1" y="8000"/>
                      <a:pt x="45" y="8583"/>
                    </a:cubicBezTo>
                    <a:cubicBezTo>
                      <a:pt x="67" y="9023"/>
                      <a:pt x="254" y="9386"/>
                      <a:pt x="550" y="9693"/>
                    </a:cubicBezTo>
                    <a:cubicBezTo>
                      <a:pt x="737" y="9891"/>
                      <a:pt x="957" y="10012"/>
                      <a:pt x="1221" y="10067"/>
                    </a:cubicBezTo>
                    <a:cubicBezTo>
                      <a:pt x="1463" y="10116"/>
                      <a:pt x="1705" y="10141"/>
                      <a:pt x="1947" y="10141"/>
                    </a:cubicBezTo>
                    <a:cubicBezTo>
                      <a:pt x="2145" y="10141"/>
                      <a:pt x="2343" y="10124"/>
                      <a:pt x="2541" y="10089"/>
                    </a:cubicBezTo>
                    <a:cubicBezTo>
                      <a:pt x="3058" y="10001"/>
                      <a:pt x="3553" y="9847"/>
                      <a:pt x="4026" y="9605"/>
                    </a:cubicBezTo>
                    <a:cubicBezTo>
                      <a:pt x="4883" y="9166"/>
                      <a:pt x="5664" y="8616"/>
                      <a:pt x="6357" y="7978"/>
                    </a:cubicBezTo>
                    <a:cubicBezTo>
                      <a:pt x="6720" y="7637"/>
                      <a:pt x="7061" y="7285"/>
                      <a:pt x="7402" y="6933"/>
                    </a:cubicBezTo>
                    <a:cubicBezTo>
                      <a:pt x="7809" y="6504"/>
                      <a:pt x="8182" y="6042"/>
                      <a:pt x="8501" y="5537"/>
                    </a:cubicBezTo>
                    <a:cubicBezTo>
                      <a:pt x="8886" y="4932"/>
                      <a:pt x="9227" y="4283"/>
                      <a:pt x="9502" y="3612"/>
                    </a:cubicBezTo>
                    <a:cubicBezTo>
                      <a:pt x="9645" y="3260"/>
                      <a:pt x="9788" y="2908"/>
                      <a:pt x="9843" y="2534"/>
                    </a:cubicBezTo>
                    <a:cubicBezTo>
                      <a:pt x="9876" y="2336"/>
                      <a:pt x="9920" y="2127"/>
                      <a:pt x="9898" y="1918"/>
                    </a:cubicBezTo>
                    <a:cubicBezTo>
                      <a:pt x="9832" y="1369"/>
                      <a:pt x="9634" y="885"/>
                      <a:pt x="9271" y="467"/>
                    </a:cubicBezTo>
                    <a:cubicBezTo>
                      <a:pt x="9040" y="203"/>
                      <a:pt x="8754" y="60"/>
                      <a:pt x="8413" y="27"/>
                    </a:cubicBezTo>
                    <a:cubicBezTo>
                      <a:pt x="8291" y="9"/>
                      <a:pt x="8169" y="1"/>
                      <a:pt x="80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46" name="Google Shape;2746;p60"/>
              <p:cNvSpPr/>
              <p:nvPr/>
            </p:nvSpPr>
            <p:spPr>
              <a:xfrm rot="8663647">
                <a:off x="5951115" y="1979228"/>
                <a:ext cx="972072" cy="99759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459" extrusionOk="0">
                    <a:moveTo>
                      <a:pt x="7721" y="1"/>
                    </a:moveTo>
                    <a:cubicBezTo>
                      <a:pt x="7567" y="1"/>
                      <a:pt x="7402" y="12"/>
                      <a:pt x="7237" y="45"/>
                    </a:cubicBezTo>
                    <a:cubicBezTo>
                      <a:pt x="7281" y="122"/>
                      <a:pt x="7325" y="199"/>
                      <a:pt x="7358" y="276"/>
                    </a:cubicBezTo>
                    <a:cubicBezTo>
                      <a:pt x="7556" y="738"/>
                      <a:pt x="7633" y="1200"/>
                      <a:pt x="7589" y="1650"/>
                    </a:cubicBezTo>
                    <a:cubicBezTo>
                      <a:pt x="7556" y="1947"/>
                      <a:pt x="7490" y="2277"/>
                      <a:pt x="7391" y="2629"/>
                    </a:cubicBezTo>
                    <a:cubicBezTo>
                      <a:pt x="7292" y="2959"/>
                      <a:pt x="7149" y="3267"/>
                      <a:pt x="7017" y="3553"/>
                    </a:cubicBezTo>
                    <a:lnTo>
                      <a:pt x="6973" y="3641"/>
                    </a:lnTo>
                    <a:cubicBezTo>
                      <a:pt x="6753" y="4136"/>
                      <a:pt x="6511" y="4565"/>
                      <a:pt x="6236" y="4950"/>
                    </a:cubicBezTo>
                    <a:cubicBezTo>
                      <a:pt x="5895" y="5455"/>
                      <a:pt x="5466" y="5873"/>
                      <a:pt x="4971" y="6192"/>
                    </a:cubicBezTo>
                    <a:cubicBezTo>
                      <a:pt x="4377" y="6577"/>
                      <a:pt x="3872" y="6874"/>
                      <a:pt x="3388" y="7127"/>
                    </a:cubicBezTo>
                    <a:cubicBezTo>
                      <a:pt x="3069" y="7292"/>
                      <a:pt x="2728" y="7435"/>
                      <a:pt x="2376" y="7534"/>
                    </a:cubicBezTo>
                    <a:cubicBezTo>
                      <a:pt x="1969" y="7644"/>
                      <a:pt x="1628" y="7699"/>
                      <a:pt x="1298" y="7699"/>
                    </a:cubicBezTo>
                    <a:cubicBezTo>
                      <a:pt x="1199" y="7699"/>
                      <a:pt x="1100" y="7688"/>
                      <a:pt x="1012" y="7677"/>
                    </a:cubicBezTo>
                    <a:cubicBezTo>
                      <a:pt x="814" y="7655"/>
                      <a:pt x="660" y="7633"/>
                      <a:pt x="517" y="7578"/>
                    </a:cubicBezTo>
                    <a:cubicBezTo>
                      <a:pt x="330" y="7523"/>
                      <a:pt x="176" y="7435"/>
                      <a:pt x="34" y="7325"/>
                    </a:cubicBezTo>
                    <a:cubicBezTo>
                      <a:pt x="12" y="7622"/>
                      <a:pt x="1" y="7930"/>
                      <a:pt x="23" y="8216"/>
                    </a:cubicBezTo>
                    <a:cubicBezTo>
                      <a:pt x="45" y="8557"/>
                      <a:pt x="187" y="8854"/>
                      <a:pt x="440" y="9117"/>
                    </a:cubicBezTo>
                    <a:cubicBezTo>
                      <a:pt x="583" y="9260"/>
                      <a:pt x="748" y="9348"/>
                      <a:pt x="935" y="9392"/>
                    </a:cubicBezTo>
                    <a:cubicBezTo>
                      <a:pt x="1144" y="9436"/>
                      <a:pt x="1353" y="9458"/>
                      <a:pt x="1573" y="9458"/>
                    </a:cubicBezTo>
                    <a:cubicBezTo>
                      <a:pt x="1760" y="9458"/>
                      <a:pt x="1947" y="9436"/>
                      <a:pt x="2134" y="9414"/>
                    </a:cubicBezTo>
                    <a:cubicBezTo>
                      <a:pt x="2618" y="9326"/>
                      <a:pt x="3091" y="9172"/>
                      <a:pt x="3520" y="8953"/>
                    </a:cubicBezTo>
                    <a:cubicBezTo>
                      <a:pt x="4333" y="8546"/>
                      <a:pt x="5092" y="8007"/>
                      <a:pt x="5774" y="7380"/>
                    </a:cubicBezTo>
                    <a:cubicBezTo>
                      <a:pt x="6104" y="7083"/>
                      <a:pt x="6423" y="6742"/>
                      <a:pt x="6731" y="6423"/>
                    </a:cubicBezTo>
                    <a:lnTo>
                      <a:pt x="6797" y="6346"/>
                    </a:lnTo>
                    <a:cubicBezTo>
                      <a:pt x="7215" y="5917"/>
                      <a:pt x="7567" y="5477"/>
                      <a:pt x="7863" y="5016"/>
                    </a:cubicBezTo>
                    <a:cubicBezTo>
                      <a:pt x="8237" y="4411"/>
                      <a:pt x="8578" y="3784"/>
                      <a:pt x="8842" y="3135"/>
                    </a:cubicBezTo>
                    <a:cubicBezTo>
                      <a:pt x="8974" y="2805"/>
                      <a:pt x="9106" y="2475"/>
                      <a:pt x="9150" y="2145"/>
                    </a:cubicBezTo>
                    <a:lnTo>
                      <a:pt x="9172" y="2035"/>
                    </a:lnTo>
                    <a:cubicBezTo>
                      <a:pt x="9194" y="1881"/>
                      <a:pt x="9216" y="1738"/>
                      <a:pt x="9205" y="1606"/>
                    </a:cubicBezTo>
                    <a:cubicBezTo>
                      <a:pt x="9150" y="1123"/>
                      <a:pt x="8974" y="705"/>
                      <a:pt x="8666" y="353"/>
                    </a:cubicBezTo>
                    <a:cubicBezTo>
                      <a:pt x="8501" y="155"/>
                      <a:pt x="8292" y="56"/>
                      <a:pt x="8017" y="12"/>
                    </a:cubicBezTo>
                    <a:cubicBezTo>
                      <a:pt x="7918" y="1"/>
                      <a:pt x="7819" y="1"/>
                      <a:pt x="7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47" name="Google Shape;2747;p60"/>
              <p:cNvSpPr/>
              <p:nvPr/>
            </p:nvSpPr>
            <p:spPr>
              <a:xfrm rot="8663647">
                <a:off x="6218176" y="2129184"/>
                <a:ext cx="755131" cy="767997"/>
              </a:xfrm>
              <a:custGeom>
                <a:avLst/>
                <a:gdLst/>
                <a:ahLst/>
                <a:cxnLst/>
                <a:rect l="l" t="t" r="r" b="b"/>
                <a:pathLst>
                  <a:path w="7160" h="7282" extrusionOk="0">
                    <a:moveTo>
                      <a:pt x="6372" y="1"/>
                    </a:moveTo>
                    <a:cubicBezTo>
                      <a:pt x="6335" y="1"/>
                      <a:pt x="6297" y="6"/>
                      <a:pt x="6258" y="15"/>
                    </a:cubicBezTo>
                    <a:cubicBezTo>
                      <a:pt x="6214" y="37"/>
                      <a:pt x="6159" y="48"/>
                      <a:pt x="6115" y="70"/>
                    </a:cubicBezTo>
                    <a:cubicBezTo>
                      <a:pt x="5741" y="213"/>
                      <a:pt x="5378" y="400"/>
                      <a:pt x="5026" y="587"/>
                    </a:cubicBezTo>
                    <a:cubicBezTo>
                      <a:pt x="5004" y="598"/>
                      <a:pt x="4971" y="609"/>
                      <a:pt x="4982" y="664"/>
                    </a:cubicBezTo>
                    <a:cubicBezTo>
                      <a:pt x="5026" y="719"/>
                      <a:pt x="5092" y="774"/>
                      <a:pt x="5147" y="840"/>
                    </a:cubicBezTo>
                    <a:cubicBezTo>
                      <a:pt x="5444" y="1203"/>
                      <a:pt x="5620" y="1609"/>
                      <a:pt x="5565" y="2093"/>
                    </a:cubicBezTo>
                    <a:cubicBezTo>
                      <a:pt x="5521" y="2434"/>
                      <a:pt x="5444" y="2764"/>
                      <a:pt x="5312" y="3072"/>
                    </a:cubicBezTo>
                    <a:cubicBezTo>
                      <a:pt x="5158" y="3413"/>
                      <a:pt x="4982" y="3743"/>
                      <a:pt x="4784" y="4062"/>
                    </a:cubicBezTo>
                    <a:cubicBezTo>
                      <a:pt x="4399" y="4667"/>
                      <a:pt x="3883" y="5107"/>
                      <a:pt x="3245" y="5425"/>
                    </a:cubicBezTo>
                    <a:cubicBezTo>
                      <a:pt x="2893" y="5601"/>
                      <a:pt x="2519" y="5722"/>
                      <a:pt x="2112" y="5722"/>
                    </a:cubicBezTo>
                    <a:cubicBezTo>
                      <a:pt x="1848" y="5722"/>
                      <a:pt x="1584" y="5711"/>
                      <a:pt x="1331" y="5667"/>
                    </a:cubicBezTo>
                    <a:cubicBezTo>
                      <a:pt x="1122" y="5634"/>
                      <a:pt x="924" y="5557"/>
                      <a:pt x="748" y="5447"/>
                    </a:cubicBezTo>
                    <a:cubicBezTo>
                      <a:pt x="605" y="5370"/>
                      <a:pt x="506" y="5250"/>
                      <a:pt x="396" y="5085"/>
                    </a:cubicBezTo>
                    <a:cubicBezTo>
                      <a:pt x="308" y="5261"/>
                      <a:pt x="242" y="5403"/>
                      <a:pt x="176" y="5546"/>
                    </a:cubicBezTo>
                    <a:cubicBezTo>
                      <a:pt x="45" y="5832"/>
                      <a:pt x="1" y="6129"/>
                      <a:pt x="34" y="6437"/>
                    </a:cubicBezTo>
                    <a:cubicBezTo>
                      <a:pt x="56" y="6668"/>
                      <a:pt x="154" y="6855"/>
                      <a:pt x="341" y="7009"/>
                    </a:cubicBezTo>
                    <a:cubicBezTo>
                      <a:pt x="462" y="7119"/>
                      <a:pt x="616" y="7185"/>
                      <a:pt x="781" y="7229"/>
                    </a:cubicBezTo>
                    <a:cubicBezTo>
                      <a:pt x="939" y="7265"/>
                      <a:pt x="1099" y="7282"/>
                      <a:pt x="1262" y="7282"/>
                    </a:cubicBezTo>
                    <a:cubicBezTo>
                      <a:pt x="1394" y="7282"/>
                      <a:pt x="1528" y="7271"/>
                      <a:pt x="1661" y="7251"/>
                    </a:cubicBezTo>
                    <a:cubicBezTo>
                      <a:pt x="2167" y="7174"/>
                      <a:pt x="2640" y="7042"/>
                      <a:pt x="3102" y="6800"/>
                    </a:cubicBezTo>
                    <a:cubicBezTo>
                      <a:pt x="3663" y="6514"/>
                      <a:pt x="4201" y="6184"/>
                      <a:pt x="4740" y="5832"/>
                    </a:cubicBezTo>
                    <a:cubicBezTo>
                      <a:pt x="5180" y="5546"/>
                      <a:pt x="5554" y="5173"/>
                      <a:pt x="5851" y="4733"/>
                    </a:cubicBezTo>
                    <a:cubicBezTo>
                      <a:pt x="6170" y="4282"/>
                      <a:pt x="6412" y="3798"/>
                      <a:pt x="6643" y="3303"/>
                    </a:cubicBezTo>
                    <a:cubicBezTo>
                      <a:pt x="6852" y="2874"/>
                      <a:pt x="6984" y="2412"/>
                      <a:pt x="7083" y="1950"/>
                    </a:cubicBezTo>
                    <a:cubicBezTo>
                      <a:pt x="7160" y="1522"/>
                      <a:pt x="7138" y="1104"/>
                      <a:pt x="6995" y="686"/>
                    </a:cubicBezTo>
                    <a:cubicBezTo>
                      <a:pt x="6929" y="466"/>
                      <a:pt x="6808" y="268"/>
                      <a:pt x="6632" y="114"/>
                    </a:cubicBezTo>
                    <a:cubicBezTo>
                      <a:pt x="6552" y="34"/>
                      <a:pt x="6467" y="1"/>
                      <a:pt x="6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48" name="Google Shape;2748;p60"/>
              <p:cNvSpPr/>
              <p:nvPr/>
            </p:nvSpPr>
            <p:spPr>
              <a:xfrm rot="8663647">
                <a:off x="6253955" y="2164891"/>
                <a:ext cx="683203" cy="69607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6600" extrusionOk="0">
                    <a:moveTo>
                      <a:pt x="6016" y="1"/>
                    </a:moveTo>
                    <a:cubicBezTo>
                      <a:pt x="5983" y="12"/>
                      <a:pt x="5961" y="23"/>
                      <a:pt x="5939" y="23"/>
                    </a:cubicBezTo>
                    <a:lnTo>
                      <a:pt x="5895" y="45"/>
                    </a:lnTo>
                    <a:cubicBezTo>
                      <a:pt x="5642" y="144"/>
                      <a:pt x="5389" y="265"/>
                      <a:pt x="5147" y="386"/>
                    </a:cubicBezTo>
                    <a:cubicBezTo>
                      <a:pt x="5477" y="826"/>
                      <a:pt x="5620" y="1298"/>
                      <a:pt x="5565" y="1793"/>
                    </a:cubicBezTo>
                    <a:cubicBezTo>
                      <a:pt x="5510" y="2189"/>
                      <a:pt x="5422" y="2541"/>
                      <a:pt x="5279" y="2871"/>
                    </a:cubicBezTo>
                    <a:cubicBezTo>
                      <a:pt x="5114" y="3223"/>
                      <a:pt x="4938" y="3575"/>
                      <a:pt x="4729" y="3905"/>
                    </a:cubicBezTo>
                    <a:cubicBezTo>
                      <a:pt x="4322" y="4532"/>
                      <a:pt x="3761" y="5026"/>
                      <a:pt x="3058" y="5389"/>
                    </a:cubicBezTo>
                    <a:cubicBezTo>
                      <a:pt x="2607" y="5609"/>
                      <a:pt x="2200" y="5719"/>
                      <a:pt x="1782" y="5719"/>
                    </a:cubicBezTo>
                    <a:lnTo>
                      <a:pt x="1760" y="5719"/>
                    </a:lnTo>
                    <a:cubicBezTo>
                      <a:pt x="1496" y="5719"/>
                      <a:pt x="1210" y="5708"/>
                      <a:pt x="924" y="5653"/>
                    </a:cubicBezTo>
                    <a:cubicBezTo>
                      <a:pt x="671" y="5609"/>
                      <a:pt x="440" y="5521"/>
                      <a:pt x="231" y="5400"/>
                    </a:cubicBezTo>
                    <a:cubicBezTo>
                      <a:pt x="198" y="5378"/>
                      <a:pt x="165" y="5356"/>
                      <a:pt x="143" y="5345"/>
                    </a:cubicBezTo>
                    <a:lnTo>
                      <a:pt x="132" y="5356"/>
                    </a:lnTo>
                    <a:cubicBezTo>
                      <a:pt x="33" y="5565"/>
                      <a:pt x="0" y="5796"/>
                      <a:pt x="22" y="6060"/>
                    </a:cubicBezTo>
                    <a:cubicBezTo>
                      <a:pt x="44" y="6203"/>
                      <a:pt x="99" y="6313"/>
                      <a:pt x="209" y="6401"/>
                    </a:cubicBezTo>
                    <a:cubicBezTo>
                      <a:pt x="297" y="6478"/>
                      <a:pt x="396" y="6522"/>
                      <a:pt x="517" y="6555"/>
                    </a:cubicBezTo>
                    <a:cubicBezTo>
                      <a:pt x="649" y="6588"/>
                      <a:pt x="803" y="6599"/>
                      <a:pt x="946" y="6599"/>
                    </a:cubicBezTo>
                    <a:cubicBezTo>
                      <a:pt x="1056" y="6599"/>
                      <a:pt x="1155" y="6588"/>
                      <a:pt x="1265" y="6577"/>
                    </a:cubicBezTo>
                    <a:cubicBezTo>
                      <a:pt x="1771" y="6500"/>
                      <a:pt x="2200" y="6368"/>
                      <a:pt x="2596" y="6159"/>
                    </a:cubicBezTo>
                    <a:cubicBezTo>
                      <a:pt x="3091" y="5906"/>
                      <a:pt x="3607" y="5598"/>
                      <a:pt x="4212" y="5213"/>
                    </a:cubicBezTo>
                    <a:cubicBezTo>
                      <a:pt x="4608" y="4950"/>
                      <a:pt x="4938" y="4620"/>
                      <a:pt x="5235" y="4202"/>
                    </a:cubicBezTo>
                    <a:cubicBezTo>
                      <a:pt x="5532" y="3762"/>
                      <a:pt x="5774" y="3278"/>
                      <a:pt x="5994" y="2816"/>
                    </a:cubicBezTo>
                    <a:cubicBezTo>
                      <a:pt x="6181" y="2442"/>
                      <a:pt x="6313" y="2024"/>
                      <a:pt x="6401" y="1540"/>
                    </a:cubicBezTo>
                    <a:cubicBezTo>
                      <a:pt x="6478" y="1167"/>
                      <a:pt x="6456" y="815"/>
                      <a:pt x="6335" y="452"/>
                    </a:cubicBezTo>
                    <a:cubicBezTo>
                      <a:pt x="6280" y="276"/>
                      <a:pt x="6192" y="133"/>
                      <a:pt x="6060" y="12"/>
                    </a:cubicBezTo>
                    <a:cubicBezTo>
                      <a:pt x="6049" y="1"/>
                      <a:pt x="6038" y="1"/>
                      <a:pt x="60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49" name="Google Shape;2749;p60"/>
              <p:cNvSpPr/>
              <p:nvPr/>
            </p:nvSpPr>
            <p:spPr>
              <a:xfrm rot="8663647">
                <a:off x="6414006" y="2259873"/>
                <a:ext cx="525533" cy="513932"/>
              </a:xfrm>
              <a:custGeom>
                <a:avLst/>
                <a:gdLst/>
                <a:ahLst/>
                <a:cxnLst/>
                <a:rect l="l" t="t" r="r" b="b"/>
                <a:pathLst>
                  <a:path w="4983" h="4873" extrusionOk="0">
                    <a:moveTo>
                      <a:pt x="2000" y="2275"/>
                    </a:moveTo>
                    <a:cubicBezTo>
                      <a:pt x="2176" y="2275"/>
                      <a:pt x="2343" y="2397"/>
                      <a:pt x="2343" y="2640"/>
                    </a:cubicBezTo>
                    <a:cubicBezTo>
                      <a:pt x="2343" y="2772"/>
                      <a:pt x="2321" y="2904"/>
                      <a:pt x="2299" y="3036"/>
                    </a:cubicBezTo>
                    <a:cubicBezTo>
                      <a:pt x="2255" y="3333"/>
                      <a:pt x="2200" y="3641"/>
                      <a:pt x="2134" y="3949"/>
                    </a:cubicBezTo>
                    <a:cubicBezTo>
                      <a:pt x="2123" y="4048"/>
                      <a:pt x="2090" y="4158"/>
                      <a:pt x="2035" y="4257"/>
                    </a:cubicBezTo>
                    <a:cubicBezTo>
                      <a:pt x="1925" y="4477"/>
                      <a:pt x="1749" y="4598"/>
                      <a:pt x="1485" y="4598"/>
                    </a:cubicBezTo>
                    <a:cubicBezTo>
                      <a:pt x="1232" y="4576"/>
                      <a:pt x="1012" y="4488"/>
                      <a:pt x="825" y="4312"/>
                    </a:cubicBezTo>
                    <a:cubicBezTo>
                      <a:pt x="682" y="4158"/>
                      <a:pt x="649" y="3982"/>
                      <a:pt x="693" y="3784"/>
                    </a:cubicBezTo>
                    <a:cubicBezTo>
                      <a:pt x="704" y="3707"/>
                      <a:pt x="737" y="3641"/>
                      <a:pt x="770" y="3564"/>
                    </a:cubicBezTo>
                    <a:cubicBezTo>
                      <a:pt x="803" y="3498"/>
                      <a:pt x="836" y="3421"/>
                      <a:pt x="891" y="3366"/>
                    </a:cubicBezTo>
                    <a:cubicBezTo>
                      <a:pt x="1133" y="3058"/>
                      <a:pt x="1364" y="2761"/>
                      <a:pt x="1617" y="2475"/>
                    </a:cubicBezTo>
                    <a:cubicBezTo>
                      <a:pt x="1672" y="2409"/>
                      <a:pt x="1760" y="2354"/>
                      <a:pt x="1837" y="2310"/>
                    </a:cubicBezTo>
                    <a:cubicBezTo>
                      <a:pt x="1889" y="2287"/>
                      <a:pt x="1945" y="2275"/>
                      <a:pt x="2000" y="2275"/>
                    </a:cubicBezTo>
                    <a:close/>
                    <a:moveTo>
                      <a:pt x="4319" y="0"/>
                    </a:moveTo>
                    <a:cubicBezTo>
                      <a:pt x="4287" y="0"/>
                      <a:pt x="4252" y="20"/>
                      <a:pt x="4190" y="56"/>
                    </a:cubicBezTo>
                    <a:cubicBezTo>
                      <a:pt x="3739" y="320"/>
                      <a:pt x="3300" y="617"/>
                      <a:pt x="2915" y="968"/>
                    </a:cubicBezTo>
                    <a:cubicBezTo>
                      <a:pt x="2585" y="1276"/>
                      <a:pt x="2266" y="1606"/>
                      <a:pt x="1903" y="1881"/>
                    </a:cubicBezTo>
                    <a:cubicBezTo>
                      <a:pt x="1848" y="1925"/>
                      <a:pt x="1815" y="1991"/>
                      <a:pt x="1760" y="2035"/>
                    </a:cubicBezTo>
                    <a:cubicBezTo>
                      <a:pt x="1694" y="2090"/>
                      <a:pt x="1628" y="2145"/>
                      <a:pt x="1562" y="2200"/>
                    </a:cubicBezTo>
                    <a:cubicBezTo>
                      <a:pt x="1364" y="2420"/>
                      <a:pt x="1155" y="2640"/>
                      <a:pt x="946" y="2871"/>
                    </a:cubicBezTo>
                    <a:cubicBezTo>
                      <a:pt x="649" y="3201"/>
                      <a:pt x="374" y="3553"/>
                      <a:pt x="143" y="3938"/>
                    </a:cubicBezTo>
                    <a:cubicBezTo>
                      <a:pt x="110" y="3993"/>
                      <a:pt x="88" y="4037"/>
                      <a:pt x="55" y="4092"/>
                    </a:cubicBezTo>
                    <a:cubicBezTo>
                      <a:pt x="0" y="4191"/>
                      <a:pt x="11" y="4279"/>
                      <a:pt x="77" y="4367"/>
                    </a:cubicBezTo>
                    <a:cubicBezTo>
                      <a:pt x="154" y="4477"/>
                      <a:pt x="253" y="4565"/>
                      <a:pt x="363" y="4630"/>
                    </a:cubicBezTo>
                    <a:cubicBezTo>
                      <a:pt x="528" y="4718"/>
                      <a:pt x="704" y="4784"/>
                      <a:pt x="891" y="4806"/>
                    </a:cubicBezTo>
                    <a:cubicBezTo>
                      <a:pt x="1089" y="4839"/>
                      <a:pt x="1298" y="4850"/>
                      <a:pt x="1496" y="4872"/>
                    </a:cubicBezTo>
                    <a:cubicBezTo>
                      <a:pt x="1793" y="4872"/>
                      <a:pt x="2090" y="4839"/>
                      <a:pt x="2365" y="4729"/>
                    </a:cubicBezTo>
                    <a:cubicBezTo>
                      <a:pt x="3091" y="4444"/>
                      <a:pt x="3695" y="3993"/>
                      <a:pt x="4135" y="3333"/>
                    </a:cubicBezTo>
                    <a:cubicBezTo>
                      <a:pt x="4322" y="3069"/>
                      <a:pt x="4476" y="2783"/>
                      <a:pt x="4619" y="2486"/>
                    </a:cubicBezTo>
                    <a:cubicBezTo>
                      <a:pt x="4784" y="2145"/>
                      <a:pt x="4894" y="1782"/>
                      <a:pt x="4949" y="1397"/>
                    </a:cubicBezTo>
                    <a:cubicBezTo>
                      <a:pt x="4982" y="1199"/>
                      <a:pt x="4960" y="990"/>
                      <a:pt x="4894" y="804"/>
                    </a:cubicBezTo>
                    <a:cubicBezTo>
                      <a:pt x="4806" y="518"/>
                      <a:pt x="4652" y="276"/>
                      <a:pt x="4443" y="78"/>
                    </a:cubicBezTo>
                    <a:cubicBezTo>
                      <a:pt x="4385" y="25"/>
                      <a:pt x="4354" y="0"/>
                      <a:pt x="43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50" name="Google Shape;2750;p60"/>
              <p:cNvSpPr/>
              <p:nvPr/>
            </p:nvSpPr>
            <p:spPr>
              <a:xfrm rot="8663647">
                <a:off x="6625356" y="2261170"/>
                <a:ext cx="150815" cy="217680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2064" extrusionOk="0">
                    <a:moveTo>
                      <a:pt x="1231" y="1"/>
                    </a:moveTo>
                    <a:cubicBezTo>
                      <a:pt x="1197" y="1"/>
                      <a:pt x="1161" y="9"/>
                      <a:pt x="1122" y="27"/>
                    </a:cubicBezTo>
                    <a:cubicBezTo>
                      <a:pt x="1056" y="60"/>
                      <a:pt x="990" y="104"/>
                      <a:pt x="946" y="148"/>
                    </a:cubicBezTo>
                    <a:cubicBezTo>
                      <a:pt x="671" y="434"/>
                      <a:pt x="418" y="742"/>
                      <a:pt x="198" y="1072"/>
                    </a:cubicBezTo>
                    <a:cubicBezTo>
                      <a:pt x="121" y="1171"/>
                      <a:pt x="77" y="1281"/>
                      <a:pt x="44" y="1402"/>
                    </a:cubicBezTo>
                    <a:cubicBezTo>
                      <a:pt x="0" y="1556"/>
                      <a:pt x="33" y="1699"/>
                      <a:pt x="143" y="1820"/>
                    </a:cubicBezTo>
                    <a:cubicBezTo>
                      <a:pt x="308" y="1963"/>
                      <a:pt x="495" y="2051"/>
                      <a:pt x="704" y="2062"/>
                    </a:cubicBezTo>
                    <a:cubicBezTo>
                      <a:pt x="717" y="2063"/>
                      <a:pt x="729" y="2064"/>
                      <a:pt x="742" y="2064"/>
                    </a:cubicBezTo>
                    <a:cubicBezTo>
                      <a:pt x="826" y="2064"/>
                      <a:pt x="901" y="2032"/>
                      <a:pt x="968" y="1985"/>
                    </a:cubicBezTo>
                    <a:cubicBezTo>
                      <a:pt x="1100" y="1897"/>
                      <a:pt x="1166" y="1765"/>
                      <a:pt x="1210" y="1611"/>
                    </a:cubicBezTo>
                    <a:cubicBezTo>
                      <a:pt x="1309" y="1182"/>
                      <a:pt x="1386" y="742"/>
                      <a:pt x="1430" y="269"/>
                    </a:cubicBezTo>
                    <a:cubicBezTo>
                      <a:pt x="1430" y="269"/>
                      <a:pt x="1430" y="247"/>
                      <a:pt x="1430" y="225"/>
                    </a:cubicBezTo>
                    <a:cubicBezTo>
                      <a:pt x="1421" y="90"/>
                      <a:pt x="1342" y="1"/>
                      <a:pt x="12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51" name="Google Shape;2751;p60"/>
              <p:cNvSpPr/>
              <p:nvPr/>
            </p:nvSpPr>
            <p:spPr>
              <a:xfrm rot="8663647">
                <a:off x="5887643" y="1461416"/>
                <a:ext cx="2232698" cy="2219936"/>
              </a:xfrm>
              <a:custGeom>
                <a:avLst/>
                <a:gdLst/>
                <a:ahLst/>
                <a:cxnLst/>
                <a:rect l="l" t="t" r="r" b="b"/>
                <a:pathLst>
                  <a:path w="21170" h="21049" extrusionOk="0">
                    <a:moveTo>
                      <a:pt x="15512" y="2997"/>
                    </a:moveTo>
                    <a:cubicBezTo>
                      <a:pt x="15579" y="2997"/>
                      <a:pt x="15631" y="3021"/>
                      <a:pt x="15682" y="3080"/>
                    </a:cubicBezTo>
                    <a:cubicBezTo>
                      <a:pt x="16210" y="3684"/>
                      <a:pt x="16760" y="4267"/>
                      <a:pt x="17321" y="4828"/>
                    </a:cubicBezTo>
                    <a:cubicBezTo>
                      <a:pt x="17354" y="4861"/>
                      <a:pt x="17409" y="4894"/>
                      <a:pt x="17409" y="4960"/>
                    </a:cubicBezTo>
                    <a:cubicBezTo>
                      <a:pt x="17365" y="4971"/>
                      <a:pt x="17321" y="4974"/>
                      <a:pt x="17278" y="4974"/>
                    </a:cubicBezTo>
                    <a:cubicBezTo>
                      <a:pt x="17235" y="4974"/>
                      <a:pt x="17194" y="4971"/>
                      <a:pt x="17156" y="4971"/>
                    </a:cubicBezTo>
                    <a:cubicBezTo>
                      <a:pt x="17134" y="4971"/>
                      <a:pt x="17101" y="4949"/>
                      <a:pt x="17079" y="4927"/>
                    </a:cubicBezTo>
                    <a:cubicBezTo>
                      <a:pt x="17046" y="4883"/>
                      <a:pt x="17002" y="4839"/>
                      <a:pt x="16969" y="4795"/>
                    </a:cubicBezTo>
                    <a:cubicBezTo>
                      <a:pt x="16650" y="4421"/>
                      <a:pt x="16320" y="4047"/>
                      <a:pt x="16001" y="3673"/>
                    </a:cubicBezTo>
                    <a:cubicBezTo>
                      <a:pt x="15836" y="3487"/>
                      <a:pt x="15660" y="3311"/>
                      <a:pt x="15495" y="3135"/>
                    </a:cubicBezTo>
                    <a:cubicBezTo>
                      <a:pt x="15462" y="3102"/>
                      <a:pt x="15440" y="3058"/>
                      <a:pt x="15396" y="3014"/>
                    </a:cubicBezTo>
                    <a:cubicBezTo>
                      <a:pt x="15440" y="3003"/>
                      <a:pt x="15478" y="2997"/>
                      <a:pt x="15512" y="2997"/>
                    </a:cubicBezTo>
                    <a:close/>
                    <a:moveTo>
                      <a:pt x="15847" y="3058"/>
                    </a:moveTo>
                    <a:lnTo>
                      <a:pt x="15847" y="3058"/>
                    </a:lnTo>
                    <a:cubicBezTo>
                      <a:pt x="16309" y="3267"/>
                      <a:pt x="17650" y="4619"/>
                      <a:pt x="17859" y="5026"/>
                    </a:cubicBezTo>
                    <a:cubicBezTo>
                      <a:pt x="17749" y="5026"/>
                      <a:pt x="17672" y="5004"/>
                      <a:pt x="17596" y="4927"/>
                    </a:cubicBezTo>
                    <a:cubicBezTo>
                      <a:pt x="17035" y="4344"/>
                      <a:pt x="16463" y="3772"/>
                      <a:pt x="15924" y="3157"/>
                    </a:cubicBezTo>
                    <a:cubicBezTo>
                      <a:pt x="15902" y="3135"/>
                      <a:pt x="15880" y="3102"/>
                      <a:pt x="15847" y="3058"/>
                    </a:cubicBezTo>
                    <a:close/>
                    <a:moveTo>
                      <a:pt x="15066" y="2985"/>
                    </a:moveTo>
                    <a:cubicBezTo>
                      <a:pt x="15090" y="2985"/>
                      <a:pt x="15109" y="2987"/>
                      <a:pt x="15121" y="2992"/>
                    </a:cubicBezTo>
                    <a:cubicBezTo>
                      <a:pt x="15154" y="3003"/>
                      <a:pt x="15198" y="3025"/>
                      <a:pt x="15231" y="3047"/>
                    </a:cubicBezTo>
                    <a:cubicBezTo>
                      <a:pt x="15330" y="3157"/>
                      <a:pt x="15440" y="3267"/>
                      <a:pt x="15550" y="3377"/>
                    </a:cubicBezTo>
                    <a:cubicBezTo>
                      <a:pt x="16012" y="3860"/>
                      <a:pt x="16441" y="4388"/>
                      <a:pt x="16881" y="4905"/>
                    </a:cubicBezTo>
                    <a:cubicBezTo>
                      <a:pt x="16892" y="4916"/>
                      <a:pt x="16903" y="4938"/>
                      <a:pt x="16925" y="4982"/>
                    </a:cubicBezTo>
                    <a:cubicBezTo>
                      <a:pt x="16738" y="5004"/>
                      <a:pt x="16584" y="5037"/>
                      <a:pt x="16408" y="5059"/>
                    </a:cubicBezTo>
                    <a:cubicBezTo>
                      <a:pt x="15825" y="4410"/>
                      <a:pt x="15341" y="3684"/>
                      <a:pt x="14769" y="3036"/>
                    </a:cubicBezTo>
                    <a:cubicBezTo>
                      <a:pt x="14854" y="3010"/>
                      <a:pt x="14986" y="2985"/>
                      <a:pt x="15066" y="2985"/>
                    </a:cubicBezTo>
                    <a:close/>
                    <a:moveTo>
                      <a:pt x="14560" y="3014"/>
                    </a:moveTo>
                    <a:cubicBezTo>
                      <a:pt x="14659" y="3113"/>
                      <a:pt x="14758" y="3212"/>
                      <a:pt x="14846" y="3333"/>
                    </a:cubicBezTo>
                    <a:cubicBezTo>
                      <a:pt x="15044" y="3563"/>
                      <a:pt x="15231" y="3816"/>
                      <a:pt x="15429" y="4058"/>
                    </a:cubicBezTo>
                    <a:cubicBezTo>
                      <a:pt x="15638" y="4322"/>
                      <a:pt x="15847" y="4586"/>
                      <a:pt x="16056" y="4850"/>
                    </a:cubicBezTo>
                    <a:cubicBezTo>
                      <a:pt x="16111" y="4927"/>
                      <a:pt x="16177" y="4993"/>
                      <a:pt x="16243" y="5103"/>
                    </a:cubicBezTo>
                    <a:cubicBezTo>
                      <a:pt x="16045" y="5147"/>
                      <a:pt x="15880" y="5191"/>
                      <a:pt x="15704" y="5235"/>
                    </a:cubicBezTo>
                    <a:cubicBezTo>
                      <a:pt x="15132" y="4531"/>
                      <a:pt x="14571" y="3838"/>
                      <a:pt x="13999" y="3124"/>
                    </a:cubicBezTo>
                    <a:cubicBezTo>
                      <a:pt x="14186" y="3047"/>
                      <a:pt x="14362" y="3036"/>
                      <a:pt x="14560" y="3014"/>
                    </a:cubicBezTo>
                    <a:close/>
                    <a:moveTo>
                      <a:pt x="17202" y="3987"/>
                    </a:moveTo>
                    <a:cubicBezTo>
                      <a:pt x="17206" y="3987"/>
                      <a:pt x="17211" y="3992"/>
                      <a:pt x="17211" y="3992"/>
                    </a:cubicBezTo>
                    <a:cubicBezTo>
                      <a:pt x="17398" y="4135"/>
                      <a:pt x="17585" y="4278"/>
                      <a:pt x="17749" y="4432"/>
                    </a:cubicBezTo>
                    <a:cubicBezTo>
                      <a:pt x="18035" y="4674"/>
                      <a:pt x="18299" y="4927"/>
                      <a:pt x="18574" y="5180"/>
                    </a:cubicBezTo>
                    <a:cubicBezTo>
                      <a:pt x="18607" y="5202"/>
                      <a:pt x="18618" y="5235"/>
                      <a:pt x="18640" y="5268"/>
                    </a:cubicBezTo>
                    <a:cubicBezTo>
                      <a:pt x="18651" y="5268"/>
                      <a:pt x="18640" y="5279"/>
                      <a:pt x="18640" y="5301"/>
                    </a:cubicBezTo>
                    <a:cubicBezTo>
                      <a:pt x="18607" y="5290"/>
                      <a:pt x="18585" y="5290"/>
                      <a:pt x="18563" y="5279"/>
                    </a:cubicBezTo>
                    <a:cubicBezTo>
                      <a:pt x="18486" y="5246"/>
                      <a:pt x="18420" y="5202"/>
                      <a:pt x="18343" y="5191"/>
                    </a:cubicBezTo>
                    <a:cubicBezTo>
                      <a:pt x="18189" y="5147"/>
                      <a:pt x="18079" y="5048"/>
                      <a:pt x="17980" y="4938"/>
                    </a:cubicBezTo>
                    <a:cubicBezTo>
                      <a:pt x="17738" y="4641"/>
                      <a:pt x="17486" y="4355"/>
                      <a:pt x="17233" y="4069"/>
                    </a:cubicBezTo>
                    <a:cubicBezTo>
                      <a:pt x="17211" y="4047"/>
                      <a:pt x="17200" y="4025"/>
                      <a:pt x="17178" y="4003"/>
                    </a:cubicBezTo>
                    <a:cubicBezTo>
                      <a:pt x="17189" y="4003"/>
                      <a:pt x="17189" y="3992"/>
                      <a:pt x="17200" y="3992"/>
                    </a:cubicBezTo>
                    <a:cubicBezTo>
                      <a:pt x="17200" y="3989"/>
                      <a:pt x="17201" y="3987"/>
                      <a:pt x="17202" y="3987"/>
                    </a:cubicBezTo>
                    <a:close/>
                    <a:moveTo>
                      <a:pt x="13801" y="3146"/>
                    </a:moveTo>
                    <a:cubicBezTo>
                      <a:pt x="13999" y="3311"/>
                      <a:pt x="15407" y="5048"/>
                      <a:pt x="15528" y="5279"/>
                    </a:cubicBezTo>
                    <a:cubicBezTo>
                      <a:pt x="15517" y="5290"/>
                      <a:pt x="15517" y="5301"/>
                      <a:pt x="15495" y="5301"/>
                    </a:cubicBezTo>
                    <a:cubicBezTo>
                      <a:pt x="15352" y="5356"/>
                      <a:pt x="15198" y="5411"/>
                      <a:pt x="15044" y="5466"/>
                    </a:cubicBezTo>
                    <a:cubicBezTo>
                      <a:pt x="15011" y="5433"/>
                      <a:pt x="14967" y="5400"/>
                      <a:pt x="14934" y="5367"/>
                    </a:cubicBezTo>
                    <a:cubicBezTo>
                      <a:pt x="14439" y="4784"/>
                      <a:pt x="13944" y="4201"/>
                      <a:pt x="13505" y="3585"/>
                    </a:cubicBezTo>
                    <a:cubicBezTo>
                      <a:pt x="13439" y="3487"/>
                      <a:pt x="13362" y="3399"/>
                      <a:pt x="13296" y="3300"/>
                    </a:cubicBezTo>
                    <a:cubicBezTo>
                      <a:pt x="13296" y="3300"/>
                      <a:pt x="13296" y="3289"/>
                      <a:pt x="13296" y="3278"/>
                    </a:cubicBezTo>
                    <a:cubicBezTo>
                      <a:pt x="13318" y="3267"/>
                      <a:pt x="13340" y="3256"/>
                      <a:pt x="13362" y="3245"/>
                    </a:cubicBezTo>
                    <a:cubicBezTo>
                      <a:pt x="13516" y="3212"/>
                      <a:pt x="13659" y="3179"/>
                      <a:pt x="13801" y="3146"/>
                    </a:cubicBezTo>
                    <a:close/>
                    <a:moveTo>
                      <a:pt x="13109" y="3311"/>
                    </a:moveTo>
                    <a:cubicBezTo>
                      <a:pt x="13703" y="4058"/>
                      <a:pt x="14274" y="4773"/>
                      <a:pt x="14868" y="5510"/>
                    </a:cubicBezTo>
                    <a:cubicBezTo>
                      <a:pt x="14846" y="5532"/>
                      <a:pt x="14813" y="5554"/>
                      <a:pt x="14791" y="5565"/>
                    </a:cubicBezTo>
                    <a:cubicBezTo>
                      <a:pt x="14582" y="5653"/>
                      <a:pt x="14373" y="5730"/>
                      <a:pt x="14175" y="5807"/>
                    </a:cubicBezTo>
                    <a:lnTo>
                      <a:pt x="14142" y="5807"/>
                    </a:lnTo>
                    <a:cubicBezTo>
                      <a:pt x="14142" y="5807"/>
                      <a:pt x="14131" y="5796"/>
                      <a:pt x="14131" y="5796"/>
                    </a:cubicBezTo>
                    <a:cubicBezTo>
                      <a:pt x="13560" y="5114"/>
                      <a:pt x="12988" y="4421"/>
                      <a:pt x="12416" y="3739"/>
                    </a:cubicBezTo>
                    <a:cubicBezTo>
                      <a:pt x="12383" y="3695"/>
                      <a:pt x="12350" y="3651"/>
                      <a:pt x="12306" y="3585"/>
                    </a:cubicBezTo>
                    <a:cubicBezTo>
                      <a:pt x="12570" y="3454"/>
                      <a:pt x="12834" y="3399"/>
                      <a:pt x="13109" y="3311"/>
                    </a:cubicBezTo>
                    <a:close/>
                    <a:moveTo>
                      <a:pt x="12152" y="3651"/>
                    </a:moveTo>
                    <a:cubicBezTo>
                      <a:pt x="12174" y="3662"/>
                      <a:pt x="12196" y="3673"/>
                      <a:pt x="12207" y="3684"/>
                    </a:cubicBezTo>
                    <a:lnTo>
                      <a:pt x="13955" y="5796"/>
                    </a:lnTo>
                    <a:cubicBezTo>
                      <a:pt x="13966" y="5818"/>
                      <a:pt x="13977" y="5851"/>
                      <a:pt x="13999" y="5884"/>
                    </a:cubicBezTo>
                    <a:cubicBezTo>
                      <a:pt x="13725" y="6016"/>
                      <a:pt x="13450" y="6137"/>
                      <a:pt x="13164" y="6269"/>
                    </a:cubicBezTo>
                    <a:cubicBezTo>
                      <a:pt x="13131" y="6247"/>
                      <a:pt x="13087" y="6214"/>
                      <a:pt x="13054" y="6181"/>
                    </a:cubicBezTo>
                    <a:cubicBezTo>
                      <a:pt x="12889" y="5994"/>
                      <a:pt x="12724" y="5807"/>
                      <a:pt x="12559" y="5609"/>
                    </a:cubicBezTo>
                    <a:cubicBezTo>
                      <a:pt x="12240" y="5235"/>
                      <a:pt x="11921" y="4850"/>
                      <a:pt x="11569" y="4498"/>
                    </a:cubicBezTo>
                    <a:cubicBezTo>
                      <a:pt x="11470" y="4388"/>
                      <a:pt x="11360" y="4289"/>
                      <a:pt x="11250" y="4179"/>
                    </a:cubicBezTo>
                    <a:cubicBezTo>
                      <a:pt x="11217" y="4157"/>
                      <a:pt x="11195" y="4124"/>
                      <a:pt x="11162" y="4091"/>
                    </a:cubicBezTo>
                    <a:cubicBezTo>
                      <a:pt x="11349" y="3959"/>
                      <a:pt x="11910" y="3706"/>
                      <a:pt x="12152" y="3651"/>
                    </a:cubicBezTo>
                    <a:close/>
                    <a:moveTo>
                      <a:pt x="11008" y="4146"/>
                    </a:moveTo>
                    <a:cubicBezTo>
                      <a:pt x="11294" y="4388"/>
                      <a:pt x="11547" y="4641"/>
                      <a:pt x="11789" y="4916"/>
                    </a:cubicBezTo>
                    <a:cubicBezTo>
                      <a:pt x="12196" y="5378"/>
                      <a:pt x="12603" y="5862"/>
                      <a:pt x="12999" y="6335"/>
                    </a:cubicBezTo>
                    <a:lnTo>
                      <a:pt x="13010" y="6335"/>
                    </a:lnTo>
                    <a:cubicBezTo>
                      <a:pt x="12988" y="6357"/>
                      <a:pt x="12988" y="6368"/>
                      <a:pt x="12977" y="6379"/>
                    </a:cubicBezTo>
                    <a:cubicBezTo>
                      <a:pt x="12691" y="6533"/>
                      <a:pt x="12405" y="6698"/>
                      <a:pt x="12130" y="6852"/>
                    </a:cubicBezTo>
                    <a:cubicBezTo>
                      <a:pt x="12042" y="6830"/>
                      <a:pt x="11998" y="6753"/>
                      <a:pt x="11954" y="6698"/>
                    </a:cubicBezTo>
                    <a:cubicBezTo>
                      <a:pt x="11646" y="6368"/>
                      <a:pt x="11349" y="6038"/>
                      <a:pt x="11041" y="5708"/>
                    </a:cubicBezTo>
                    <a:cubicBezTo>
                      <a:pt x="10777" y="5411"/>
                      <a:pt x="10502" y="5114"/>
                      <a:pt x="10227" y="4817"/>
                    </a:cubicBezTo>
                    <a:cubicBezTo>
                      <a:pt x="10183" y="4773"/>
                      <a:pt x="10139" y="4718"/>
                      <a:pt x="10084" y="4652"/>
                    </a:cubicBezTo>
                    <a:cubicBezTo>
                      <a:pt x="10172" y="4564"/>
                      <a:pt x="10282" y="4520"/>
                      <a:pt x="10381" y="4476"/>
                    </a:cubicBezTo>
                    <a:cubicBezTo>
                      <a:pt x="10480" y="4410"/>
                      <a:pt x="10590" y="4355"/>
                      <a:pt x="10700" y="4300"/>
                    </a:cubicBezTo>
                    <a:cubicBezTo>
                      <a:pt x="10799" y="4245"/>
                      <a:pt x="10909" y="4201"/>
                      <a:pt x="11008" y="4146"/>
                    </a:cubicBezTo>
                    <a:close/>
                    <a:moveTo>
                      <a:pt x="9952" y="4729"/>
                    </a:moveTo>
                    <a:cubicBezTo>
                      <a:pt x="9963" y="4729"/>
                      <a:pt x="9963" y="4740"/>
                      <a:pt x="9974" y="4740"/>
                    </a:cubicBezTo>
                    <a:cubicBezTo>
                      <a:pt x="10623" y="5455"/>
                      <a:pt x="11283" y="6170"/>
                      <a:pt x="11932" y="6874"/>
                    </a:cubicBezTo>
                    <a:cubicBezTo>
                      <a:pt x="11943" y="6896"/>
                      <a:pt x="11954" y="6907"/>
                      <a:pt x="11965" y="6929"/>
                    </a:cubicBezTo>
                    <a:cubicBezTo>
                      <a:pt x="11965" y="6940"/>
                      <a:pt x="11965" y="6940"/>
                      <a:pt x="11965" y="6951"/>
                    </a:cubicBezTo>
                    <a:cubicBezTo>
                      <a:pt x="11954" y="6962"/>
                      <a:pt x="11954" y="6962"/>
                      <a:pt x="11954" y="6973"/>
                    </a:cubicBezTo>
                    <a:cubicBezTo>
                      <a:pt x="11668" y="7160"/>
                      <a:pt x="11382" y="7336"/>
                      <a:pt x="11107" y="7522"/>
                    </a:cubicBezTo>
                    <a:cubicBezTo>
                      <a:pt x="11008" y="7522"/>
                      <a:pt x="10964" y="7456"/>
                      <a:pt x="10909" y="7401"/>
                    </a:cubicBezTo>
                    <a:cubicBezTo>
                      <a:pt x="10645" y="7116"/>
                      <a:pt x="10381" y="6841"/>
                      <a:pt x="10117" y="6566"/>
                    </a:cubicBezTo>
                    <a:cubicBezTo>
                      <a:pt x="9777" y="6192"/>
                      <a:pt x="9436" y="5829"/>
                      <a:pt x="9095" y="5455"/>
                    </a:cubicBezTo>
                    <a:cubicBezTo>
                      <a:pt x="9051" y="5411"/>
                      <a:pt x="9007" y="5356"/>
                      <a:pt x="8974" y="5312"/>
                    </a:cubicBezTo>
                    <a:cubicBezTo>
                      <a:pt x="9117" y="5169"/>
                      <a:pt x="9678" y="4839"/>
                      <a:pt x="9930" y="4729"/>
                    </a:cubicBezTo>
                    <a:close/>
                    <a:moveTo>
                      <a:pt x="8842" y="5389"/>
                    </a:moveTo>
                    <a:cubicBezTo>
                      <a:pt x="9535" y="6126"/>
                      <a:pt x="10238" y="6874"/>
                      <a:pt x="10942" y="7632"/>
                    </a:cubicBezTo>
                    <a:cubicBezTo>
                      <a:pt x="10623" y="7885"/>
                      <a:pt x="10315" y="8116"/>
                      <a:pt x="10018" y="8336"/>
                    </a:cubicBezTo>
                    <a:cubicBezTo>
                      <a:pt x="9766" y="8160"/>
                      <a:pt x="8204" y="6500"/>
                      <a:pt x="7896" y="6082"/>
                    </a:cubicBezTo>
                    <a:cubicBezTo>
                      <a:pt x="7995" y="5939"/>
                      <a:pt x="8567" y="5521"/>
                      <a:pt x="8842" y="5389"/>
                    </a:cubicBezTo>
                    <a:close/>
                    <a:moveTo>
                      <a:pt x="7764" y="6170"/>
                    </a:moveTo>
                    <a:cubicBezTo>
                      <a:pt x="7797" y="6203"/>
                      <a:pt x="7830" y="6225"/>
                      <a:pt x="7863" y="6269"/>
                    </a:cubicBezTo>
                    <a:cubicBezTo>
                      <a:pt x="8457" y="6962"/>
                      <a:pt x="9095" y="7621"/>
                      <a:pt x="9733" y="8270"/>
                    </a:cubicBezTo>
                    <a:cubicBezTo>
                      <a:pt x="9788" y="8314"/>
                      <a:pt x="9832" y="8369"/>
                      <a:pt x="9876" y="8424"/>
                    </a:cubicBezTo>
                    <a:cubicBezTo>
                      <a:pt x="9865" y="8446"/>
                      <a:pt x="9865" y="8468"/>
                      <a:pt x="9854" y="8468"/>
                    </a:cubicBezTo>
                    <a:cubicBezTo>
                      <a:pt x="9645" y="8644"/>
                      <a:pt x="9436" y="8831"/>
                      <a:pt x="9205" y="9018"/>
                    </a:cubicBezTo>
                    <a:cubicBezTo>
                      <a:pt x="8479" y="8369"/>
                      <a:pt x="7852" y="7643"/>
                      <a:pt x="7181" y="6962"/>
                    </a:cubicBezTo>
                    <a:cubicBezTo>
                      <a:pt x="7137" y="6918"/>
                      <a:pt x="7104" y="6863"/>
                      <a:pt x="7071" y="6819"/>
                    </a:cubicBezTo>
                    <a:cubicBezTo>
                      <a:pt x="7192" y="6643"/>
                      <a:pt x="7522" y="6335"/>
                      <a:pt x="7764" y="6170"/>
                    </a:cubicBezTo>
                    <a:close/>
                    <a:moveTo>
                      <a:pt x="6961" y="6929"/>
                    </a:moveTo>
                    <a:cubicBezTo>
                      <a:pt x="7676" y="7632"/>
                      <a:pt x="8336" y="8413"/>
                      <a:pt x="9106" y="9106"/>
                    </a:cubicBezTo>
                    <a:cubicBezTo>
                      <a:pt x="8897" y="9315"/>
                      <a:pt x="8710" y="9502"/>
                      <a:pt x="8512" y="9689"/>
                    </a:cubicBezTo>
                    <a:cubicBezTo>
                      <a:pt x="8479" y="9678"/>
                      <a:pt x="8457" y="9667"/>
                      <a:pt x="8435" y="9645"/>
                    </a:cubicBezTo>
                    <a:cubicBezTo>
                      <a:pt x="7742" y="9029"/>
                      <a:pt x="7093" y="8369"/>
                      <a:pt x="6488" y="7654"/>
                    </a:cubicBezTo>
                    <a:cubicBezTo>
                      <a:pt x="6455" y="7610"/>
                      <a:pt x="6433" y="7566"/>
                      <a:pt x="6400" y="7533"/>
                    </a:cubicBezTo>
                    <a:cubicBezTo>
                      <a:pt x="6488" y="7379"/>
                      <a:pt x="6785" y="7061"/>
                      <a:pt x="6961" y="6929"/>
                    </a:cubicBezTo>
                    <a:close/>
                    <a:moveTo>
                      <a:pt x="6279" y="7632"/>
                    </a:moveTo>
                    <a:cubicBezTo>
                      <a:pt x="6631" y="8006"/>
                      <a:pt x="6961" y="8380"/>
                      <a:pt x="7302" y="8743"/>
                    </a:cubicBezTo>
                    <a:cubicBezTo>
                      <a:pt x="7654" y="9095"/>
                      <a:pt x="8017" y="9436"/>
                      <a:pt x="8380" y="9799"/>
                    </a:cubicBezTo>
                    <a:cubicBezTo>
                      <a:pt x="8336" y="9898"/>
                      <a:pt x="8237" y="9953"/>
                      <a:pt x="8171" y="10030"/>
                    </a:cubicBezTo>
                    <a:cubicBezTo>
                      <a:pt x="8094" y="10107"/>
                      <a:pt x="8017" y="10184"/>
                      <a:pt x="7940" y="10261"/>
                    </a:cubicBezTo>
                    <a:cubicBezTo>
                      <a:pt x="7214" y="9579"/>
                      <a:pt x="6510" y="8897"/>
                      <a:pt x="5796" y="8215"/>
                    </a:cubicBezTo>
                    <a:cubicBezTo>
                      <a:pt x="5950" y="8017"/>
                      <a:pt x="6114" y="7819"/>
                      <a:pt x="6279" y="7632"/>
                    </a:cubicBezTo>
                    <a:close/>
                    <a:moveTo>
                      <a:pt x="5719" y="8347"/>
                    </a:moveTo>
                    <a:cubicBezTo>
                      <a:pt x="6444" y="8996"/>
                      <a:pt x="7137" y="9667"/>
                      <a:pt x="7830" y="10371"/>
                    </a:cubicBezTo>
                    <a:cubicBezTo>
                      <a:pt x="7665" y="10569"/>
                      <a:pt x="7500" y="10756"/>
                      <a:pt x="7324" y="10954"/>
                    </a:cubicBezTo>
                    <a:cubicBezTo>
                      <a:pt x="7280" y="10921"/>
                      <a:pt x="7247" y="10910"/>
                      <a:pt x="7214" y="10877"/>
                    </a:cubicBezTo>
                    <a:cubicBezTo>
                      <a:pt x="6642" y="10360"/>
                      <a:pt x="6081" y="9832"/>
                      <a:pt x="5510" y="9315"/>
                    </a:cubicBezTo>
                    <a:cubicBezTo>
                      <a:pt x="5411" y="9216"/>
                      <a:pt x="5323" y="9117"/>
                      <a:pt x="5224" y="9007"/>
                    </a:cubicBezTo>
                    <a:cubicBezTo>
                      <a:pt x="5356" y="8765"/>
                      <a:pt x="5587" y="8468"/>
                      <a:pt x="5719" y="8347"/>
                    </a:cubicBezTo>
                    <a:close/>
                    <a:moveTo>
                      <a:pt x="5125" y="9139"/>
                    </a:moveTo>
                    <a:cubicBezTo>
                      <a:pt x="5147" y="9150"/>
                      <a:pt x="5180" y="9161"/>
                      <a:pt x="5202" y="9183"/>
                    </a:cubicBezTo>
                    <a:cubicBezTo>
                      <a:pt x="5620" y="9623"/>
                      <a:pt x="6070" y="10030"/>
                      <a:pt x="6532" y="10448"/>
                    </a:cubicBezTo>
                    <a:cubicBezTo>
                      <a:pt x="6708" y="10602"/>
                      <a:pt x="6884" y="10756"/>
                      <a:pt x="7060" y="10921"/>
                    </a:cubicBezTo>
                    <a:cubicBezTo>
                      <a:pt x="7115" y="10965"/>
                      <a:pt x="7170" y="11020"/>
                      <a:pt x="7225" y="11075"/>
                    </a:cubicBezTo>
                    <a:cubicBezTo>
                      <a:pt x="7082" y="11261"/>
                      <a:pt x="6950" y="11437"/>
                      <a:pt x="6818" y="11613"/>
                    </a:cubicBezTo>
                    <a:cubicBezTo>
                      <a:pt x="6477" y="11415"/>
                      <a:pt x="4938" y="10041"/>
                      <a:pt x="4751" y="9766"/>
                    </a:cubicBezTo>
                    <a:cubicBezTo>
                      <a:pt x="4861" y="9557"/>
                      <a:pt x="4982" y="9348"/>
                      <a:pt x="5125" y="9139"/>
                    </a:cubicBezTo>
                    <a:close/>
                    <a:moveTo>
                      <a:pt x="9552" y="134"/>
                    </a:moveTo>
                    <a:cubicBezTo>
                      <a:pt x="9659" y="134"/>
                      <a:pt x="9767" y="137"/>
                      <a:pt x="9876" y="143"/>
                    </a:cubicBezTo>
                    <a:cubicBezTo>
                      <a:pt x="10205" y="165"/>
                      <a:pt x="10535" y="176"/>
                      <a:pt x="10865" y="198"/>
                    </a:cubicBezTo>
                    <a:cubicBezTo>
                      <a:pt x="11019" y="209"/>
                      <a:pt x="11184" y="220"/>
                      <a:pt x="11338" y="242"/>
                    </a:cubicBezTo>
                    <a:cubicBezTo>
                      <a:pt x="11415" y="253"/>
                      <a:pt x="11492" y="275"/>
                      <a:pt x="11569" y="308"/>
                    </a:cubicBezTo>
                    <a:cubicBezTo>
                      <a:pt x="11833" y="407"/>
                      <a:pt x="12020" y="616"/>
                      <a:pt x="12251" y="836"/>
                    </a:cubicBezTo>
                    <a:cubicBezTo>
                      <a:pt x="12174" y="836"/>
                      <a:pt x="12141" y="847"/>
                      <a:pt x="12108" y="847"/>
                    </a:cubicBezTo>
                    <a:cubicBezTo>
                      <a:pt x="11921" y="847"/>
                      <a:pt x="11734" y="847"/>
                      <a:pt x="11547" y="836"/>
                    </a:cubicBezTo>
                    <a:cubicBezTo>
                      <a:pt x="11485" y="835"/>
                      <a:pt x="11422" y="834"/>
                      <a:pt x="11360" y="834"/>
                    </a:cubicBezTo>
                    <a:cubicBezTo>
                      <a:pt x="10623" y="834"/>
                      <a:pt x="9904" y="952"/>
                      <a:pt x="9194" y="1155"/>
                    </a:cubicBezTo>
                    <a:cubicBezTo>
                      <a:pt x="8589" y="1331"/>
                      <a:pt x="8006" y="1573"/>
                      <a:pt x="7456" y="1914"/>
                    </a:cubicBezTo>
                    <a:cubicBezTo>
                      <a:pt x="6741" y="2365"/>
                      <a:pt x="6016" y="2783"/>
                      <a:pt x="5312" y="3256"/>
                    </a:cubicBezTo>
                    <a:cubicBezTo>
                      <a:pt x="4773" y="3629"/>
                      <a:pt x="4245" y="4025"/>
                      <a:pt x="3761" y="4465"/>
                    </a:cubicBezTo>
                    <a:cubicBezTo>
                      <a:pt x="3134" y="5048"/>
                      <a:pt x="2606" y="5708"/>
                      <a:pt x="2123" y="6423"/>
                    </a:cubicBezTo>
                    <a:cubicBezTo>
                      <a:pt x="1936" y="6698"/>
                      <a:pt x="1804" y="6995"/>
                      <a:pt x="1683" y="7314"/>
                    </a:cubicBezTo>
                    <a:cubicBezTo>
                      <a:pt x="1364" y="8204"/>
                      <a:pt x="1111" y="9106"/>
                      <a:pt x="957" y="10041"/>
                    </a:cubicBezTo>
                    <a:cubicBezTo>
                      <a:pt x="869" y="10580"/>
                      <a:pt x="847" y="11130"/>
                      <a:pt x="880" y="11679"/>
                    </a:cubicBezTo>
                    <a:cubicBezTo>
                      <a:pt x="891" y="11745"/>
                      <a:pt x="891" y="11811"/>
                      <a:pt x="891" y="11910"/>
                    </a:cubicBezTo>
                    <a:lnTo>
                      <a:pt x="891" y="11921"/>
                    </a:lnTo>
                    <a:cubicBezTo>
                      <a:pt x="638" y="11701"/>
                      <a:pt x="462" y="11503"/>
                      <a:pt x="374" y="11217"/>
                    </a:cubicBezTo>
                    <a:cubicBezTo>
                      <a:pt x="187" y="10668"/>
                      <a:pt x="132" y="10107"/>
                      <a:pt x="187" y="9535"/>
                    </a:cubicBezTo>
                    <a:cubicBezTo>
                      <a:pt x="231" y="9040"/>
                      <a:pt x="319" y="8556"/>
                      <a:pt x="451" y="8083"/>
                    </a:cubicBezTo>
                    <a:cubicBezTo>
                      <a:pt x="616" y="7467"/>
                      <a:pt x="858" y="6885"/>
                      <a:pt x="1155" y="6324"/>
                    </a:cubicBezTo>
                    <a:cubicBezTo>
                      <a:pt x="1529" y="5609"/>
                      <a:pt x="1936" y="4927"/>
                      <a:pt x="2463" y="4311"/>
                    </a:cubicBezTo>
                    <a:cubicBezTo>
                      <a:pt x="3079" y="3574"/>
                      <a:pt x="3750" y="2893"/>
                      <a:pt x="4553" y="2343"/>
                    </a:cubicBezTo>
                    <a:cubicBezTo>
                      <a:pt x="4971" y="2057"/>
                      <a:pt x="5389" y="1749"/>
                      <a:pt x="5807" y="1474"/>
                    </a:cubicBezTo>
                    <a:cubicBezTo>
                      <a:pt x="6532" y="990"/>
                      <a:pt x="7291" y="605"/>
                      <a:pt x="8116" y="352"/>
                    </a:cubicBezTo>
                    <a:cubicBezTo>
                      <a:pt x="8585" y="199"/>
                      <a:pt x="9062" y="134"/>
                      <a:pt x="9552" y="134"/>
                    </a:cubicBezTo>
                    <a:close/>
                    <a:moveTo>
                      <a:pt x="4663" y="9942"/>
                    </a:moveTo>
                    <a:cubicBezTo>
                      <a:pt x="4696" y="9953"/>
                      <a:pt x="4707" y="9953"/>
                      <a:pt x="4718" y="9964"/>
                    </a:cubicBezTo>
                    <a:cubicBezTo>
                      <a:pt x="5334" y="10602"/>
                      <a:pt x="6048" y="11130"/>
                      <a:pt x="6697" y="11734"/>
                    </a:cubicBezTo>
                    <a:cubicBezTo>
                      <a:pt x="6708" y="11734"/>
                      <a:pt x="6708" y="11745"/>
                      <a:pt x="6708" y="11767"/>
                    </a:cubicBezTo>
                    <a:cubicBezTo>
                      <a:pt x="6686" y="11844"/>
                      <a:pt x="6620" y="11910"/>
                      <a:pt x="6576" y="11987"/>
                    </a:cubicBezTo>
                    <a:cubicBezTo>
                      <a:pt x="6521" y="12075"/>
                      <a:pt x="6477" y="12152"/>
                      <a:pt x="6433" y="12218"/>
                    </a:cubicBezTo>
                    <a:cubicBezTo>
                      <a:pt x="6419" y="12222"/>
                      <a:pt x="6407" y="12223"/>
                      <a:pt x="6395" y="12223"/>
                    </a:cubicBezTo>
                    <a:cubicBezTo>
                      <a:pt x="6335" y="12223"/>
                      <a:pt x="6305" y="12180"/>
                      <a:pt x="6268" y="12152"/>
                    </a:cubicBezTo>
                    <a:cubicBezTo>
                      <a:pt x="5928" y="11855"/>
                      <a:pt x="5587" y="11558"/>
                      <a:pt x="5246" y="11250"/>
                    </a:cubicBezTo>
                    <a:cubicBezTo>
                      <a:pt x="5004" y="11042"/>
                      <a:pt x="4773" y="10822"/>
                      <a:pt x="4542" y="10613"/>
                    </a:cubicBezTo>
                    <a:cubicBezTo>
                      <a:pt x="4487" y="10558"/>
                      <a:pt x="4443" y="10514"/>
                      <a:pt x="4388" y="10459"/>
                    </a:cubicBezTo>
                    <a:cubicBezTo>
                      <a:pt x="4476" y="10272"/>
                      <a:pt x="4553" y="10096"/>
                      <a:pt x="4663" y="9942"/>
                    </a:cubicBezTo>
                    <a:close/>
                    <a:moveTo>
                      <a:pt x="4322" y="10602"/>
                    </a:moveTo>
                    <a:cubicBezTo>
                      <a:pt x="4993" y="11195"/>
                      <a:pt x="5653" y="11789"/>
                      <a:pt x="6323" y="12383"/>
                    </a:cubicBezTo>
                    <a:cubicBezTo>
                      <a:pt x="6257" y="12548"/>
                      <a:pt x="6169" y="12713"/>
                      <a:pt x="6081" y="12867"/>
                    </a:cubicBezTo>
                    <a:cubicBezTo>
                      <a:pt x="5719" y="12669"/>
                      <a:pt x="4399" y="11569"/>
                      <a:pt x="4058" y="11184"/>
                    </a:cubicBezTo>
                    <a:lnTo>
                      <a:pt x="4047" y="11184"/>
                    </a:lnTo>
                    <a:cubicBezTo>
                      <a:pt x="4135" y="10976"/>
                      <a:pt x="4212" y="10789"/>
                      <a:pt x="4322" y="10602"/>
                    </a:cubicBezTo>
                    <a:close/>
                    <a:moveTo>
                      <a:pt x="3992" y="11349"/>
                    </a:moveTo>
                    <a:cubicBezTo>
                      <a:pt x="4025" y="11382"/>
                      <a:pt x="4069" y="11393"/>
                      <a:pt x="4091" y="11426"/>
                    </a:cubicBezTo>
                    <a:cubicBezTo>
                      <a:pt x="4652" y="11954"/>
                      <a:pt x="5246" y="12438"/>
                      <a:pt x="5862" y="12900"/>
                    </a:cubicBezTo>
                    <a:cubicBezTo>
                      <a:pt x="5917" y="12944"/>
                      <a:pt x="5961" y="12988"/>
                      <a:pt x="6016" y="13032"/>
                    </a:cubicBezTo>
                    <a:cubicBezTo>
                      <a:pt x="5950" y="13186"/>
                      <a:pt x="5895" y="13340"/>
                      <a:pt x="5829" y="13505"/>
                    </a:cubicBezTo>
                    <a:cubicBezTo>
                      <a:pt x="5785" y="13483"/>
                      <a:pt x="5741" y="13472"/>
                      <a:pt x="5708" y="13439"/>
                    </a:cubicBezTo>
                    <a:cubicBezTo>
                      <a:pt x="5147" y="13032"/>
                      <a:pt x="4597" y="12603"/>
                      <a:pt x="4069" y="12152"/>
                    </a:cubicBezTo>
                    <a:cubicBezTo>
                      <a:pt x="3970" y="12075"/>
                      <a:pt x="3893" y="11987"/>
                      <a:pt x="3794" y="11899"/>
                    </a:cubicBezTo>
                    <a:lnTo>
                      <a:pt x="3805" y="11899"/>
                    </a:lnTo>
                    <a:cubicBezTo>
                      <a:pt x="3849" y="11712"/>
                      <a:pt x="3904" y="11536"/>
                      <a:pt x="3992" y="11349"/>
                    </a:cubicBezTo>
                    <a:close/>
                    <a:moveTo>
                      <a:pt x="3794" y="12086"/>
                    </a:moveTo>
                    <a:cubicBezTo>
                      <a:pt x="4421" y="12647"/>
                      <a:pt x="5092" y="13153"/>
                      <a:pt x="5774" y="13659"/>
                    </a:cubicBezTo>
                    <a:cubicBezTo>
                      <a:pt x="5719" y="13868"/>
                      <a:pt x="5664" y="14066"/>
                      <a:pt x="5609" y="14264"/>
                    </a:cubicBezTo>
                    <a:cubicBezTo>
                      <a:pt x="5345" y="14154"/>
                      <a:pt x="3860" y="13021"/>
                      <a:pt x="3585" y="12724"/>
                    </a:cubicBezTo>
                    <a:cubicBezTo>
                      <a:pt x="3596" y="12559"/>
                      <a:pt x="3662" y="12295"/>
                      <a:pt x="3750" y="12086"/>
                    </a:cubicBezTo>
                    <a:close/>
                    <a:moveTo>
                      <a:pt x="3541" y="12911"/>
                    </a:moveTo>
                    <a:cubicBezTo>
                      <a:pt x="3552" y="12917"/>
                      <a:pt x="3560" y="12917"/>
                      <a:pt x="3567" y="12917"/>
                    </a:cubicBezTo>
                    <a:cubicBezTo>
                      <a:pt x="3574" y="12917"/>
                      <a:pt x="3580" y="12917"/>
                      <a:pt x="3585" y="12922"/>
                    </a:cubicBezTo>
                    <a:cubicBezTo>
                      <a:pt x="4200" y="13482"/>
                      <a:pt x="4914" y="13922"/>
                      <a:pt x="5563" y="14449"/>
                    </a:cubicBezTo>
                    <a:lnTo>
                      <a:pt x="5563" y="14449"/>
                    </a:lnTo>
                    <a:cubicBezTo>
                      <a:pt x="5531" y="14621"/>
                      <a:pt x="5509" y="14772"/>
                      <a:pt x="5477" y="14924"/>
                    </a:cubicBezTo>
                    <a:cubicBezTo>
                      <a:pt x="5444" y="14924"/>
                      <a:pt x="5411" y="14913"/>
                      <a:pt x="5389" y="14902"/>
                    </a:cubicBezTo>
                    <a:cubicBezTo>
                      <a:pt x="4795" y="14550"/>
                      <a:pt x="3673" y="13747"/>
                      <a:pt x="3442" y="13516"/>
                    </a:cubicBezTo>
                    <a:cubicBezTo>
                      <a:pt x="3442" y="13274"/>
                      <a:pt x="3475" y="13065"/>
                      <a:pt x="3541" y="12911"/>
                    </a:cubicBezTo>
                    <a:close/>
                    <a:moveTo>
                      <a:pt x="11372" y="967"/>
                    </a:moveTo>
                    <a:cubicBezTo>
                      <a:pt x="11412" y="967"/>
                      <a:pt x="11452" y="967"/>
                      <a:pt x="11492" y="968"/>
                    </a:cubicBezTo>
                    <a:cubicBezTo>
                      <a:pt x="11943" y="979"/>
                      <a:pt x="12383" y="968"/>
                      <a:pt x="12834" y="1012"/>
                    </a:cubicBezTo>
                    <a:cubicBezTo>
                      <a:pt x="13076" y="1034"/>
                      <a:pt x="13318" y="1100"/>
                      <a:pt x="13538" y="1199"/>
                    </a:cubicBezTo>
                    <a:cubicBezTo>
                      <a:pt x="13615" y="1232"/>
                      <a:pt x="13681" y="1265"/>
                      <a:pt x="13736" y="1320"/>
                    </a:cubicBezTo>
                    <a:cubicBezTo>
                      <a:pt x="13966" y="1540"/>
                      <a:pt x="14230" y="1716"/>
                      <a:pt x="14483" y="1914"/>
                    </a:cubicBezTo>
                    <a:cubicBezTo>
                      <a:pt x="14802" y="2156"/>
                      <a:pt x="15121" y="2420"/>
                      <a:pt x="15396" y="2717"/>
                    </a:cubicBezTo>
                    <a:cubicBezTo>
                      <a:pt x="15418" y="2750"/>
                      <a:pt x="15451" y="2783"/>
                      <a:pt x="15473" y="2816"/>
                    </a:cubicBezTo>
                    <a:cubicBezTo>
                      <a:pt x="15455" y="2846"/>
                      <a:pt x="15430" y="2853"/>
                      <a:pt x="15403" y="2853"/>
                    </a:cubicBezTo>
                    <a:cubicBezTo>
                      <a:pt x="15382" y="2853"/>
                      <a:pt x="15361" y="2849"/>
                      <a:pt x="15341" y="2849"/>
                    </a:cubicBezTo>
                    <a:cubicBezTo>
                      <a:pt x="15011" y="2849"/>
                      <a:pt x="14692" y="2860"/>
                      <a:pt x="14373" y="2904"/>
                    </a:cubicBezTo>
                    <a:cubicBezTo>
                      <a:pt x="13637" y="3014"/>
                      <a:pt x="12933" y="3201"/>
                      <a:pt x="12240" y="3465"/>
                    </a:cubicBezTo>
                    <a:cubicBezTo>
                      <a:pt x="11756" y="3640"/>
                      <a:pt x="11283" y="3838"/>
                      <a:pt x="10832" y="4091"/>
                    </a:cubicBezTo>
                    <a:cubicBezTo>
                      <a:pt x="10315" y="4366"/>
                      <a:pt x="9777" y="4652"/>
                      <a:pt x="9260" y="4949"/>
                    </a:cubicBezTo>
                    <a:cubicBezTo>
                      <a:pt x="8083" y="5631"/>
                      <a:pt x="7060" y="6511"/>
                      <a:pt x="6180" y="7544"/>
                    </a:cubicBezTo>
                    <a:cubicBezTo>
                      <a:pt x="6038" y="7720"/>
                      <a:pt x="5895" y="7885"/>
                      <a:pt x="5752" y="8061"/>
                    </a:cubicBezTo>
                    <a:cubicBezTo>
                      <a:pt x="4982" y="8974"/>
                      <a:pt x="4410" y="10008"/>
                      <a:pt x="3948" y="11097"/>
                    </a:cubicBezTo>
                    <a:cubicBezTo>
                      <a:pt x="3662" y="11756"/>
                      <a:pt x="3464" y="12449"/>
                      <a:pt x="3343" y="13164"/>
                    </a:cubicBezTo>
                    <a:cubicBezTo>
                      <a:pt x="3266" y="13582"/>
                      <a:pt x="3244" y="14000"/>
                      <a:pt x="3233" y="14418"/>
                    </a:cubicBezTo>
                    <a:cubicBezTo>
                      <a:pt x="3233" y="14682"/>
                      <a:pt x="3233" y="14945"/>
                      <a:pt x="3233" y="15220"/>
                    </a:cubicBezTo>
                    <a:lnTo>
                      <a:pt x="3233" y="15341"/>
                    </a:lnTo>
                    <a:cubicBezTo>
                      <a:pt x="3224" y="15341"/>
                      <a:pt x="3215" y="15349"/>
                      <a:pt x="3199" y="15352"/>
                    </a:cubicBezTo>
                    <a:lnTo>
                      <a:pt x="3199" y="15352"/>
                    </a:lnTo>
                    <a:cubicBezTo>
                      <a:pt x="3112" y="15264"/>
                      <a:pt x="3035" y="15176"/>
                      <a:pt x="2947" y="15088"/>
                    </a:cubicBezTo>
                    <a:cubicBezTo>
                      <a:pt x="2650" y="14759"/>
                      <a:pt x="2342" y="14451"/>
                      <a:pt x="2046" y="14121"/>
                    </a:cubicBezTo>
                    <a:cubicBezTo>
                      <a:pt x="1793" y="13835"/>
                      <a:pt x="1573" y="13538"/>
                      <a:pt x="1331" y="13252"/>
                    </a:cubicBezTo>
                    <a:cubicBezTo>
                      <a:pt x="1210" y="13109"/>
                      <a:pt x="1155" y="12944"/>
                      <a:pt x="1122" y="12757"/>
                    </a:cubicBezTo>
                    <a:cubicBezTo>
                      <a:pt x="1045" y="12284"/>
                      <a:pt x="1012" y="11811"/>
                      <a:pt x="1001" y="11338"/>
                    </a:cubicBezTo>
                    <a:cubicBezTo>
                      <a:pt x="990" y="10679"/>
                      <a:pt x="1078" y="10030"/>
                      <a:pt x="1221" y="9392"/>
                    </a:cubicBezTo>
                    <a:cubicBezTo>
                      <a:pt x="1364" y="8721"/>
                      <a:pt x="1562" y="8061"/>
                      <a:pt x="1793" y="7412"/>
                    </a:cubicBezTo>
                    <a:cubicBezTo>
                      <a:pt x="1925" y="7028"/>
                      <a:pt x="2112" y="6665"/>
                      <a:pt x="2353" y="6324"/>
                    </a:cubicBezTo>
                    <a:cubicBezTo>
                      <a:pt x="2980" y="5422"/>
                      <a:pt x="3706" y="4619"/>
                      <a:pt x="4586" y="3948"/>
                    </a:cubicBezTo>
                    <a:cubicBezTo>
                      <a:pt x="5114" y="3552"/>
                      <a:pt x="5653" y="3179"/>
                      <a:pt x="6224" y="2827"/>
                    </a:cubicBezTo>
                    <a:cubicBezTo>
                      <a:pt x="6620" y="2585"/>
                      <a:pt x="7027" y="2343"/>
                      <a:pt x="7423" y="2090"/>
                    </a:cubicBezTo>
                    <a:cubicBezTo>
                      <a:pt x="8094" y="1661"/>
                      <a:pt x="8831" y="1375"/>
                      <a:pt x="9612" y="1188"/>
                    </a:cubicBezTo>
                    <a:cubicBezTo>
                      <a:pt x="10189" y="1044"/>
                      <a:pt x="10776" y="967"/>
                      <a:pt x="11372" y="967"/>
                    </a:cubicBezTo>
                    <a:close/>
                    <a:moveTo>
                      <a:pt x="3409" y="13725"/>
                    </a:moveTo>
                    <a:cubicBezTo>
                      <a:pt x="3442" y="13736"/>
                      <a:pt x="3475" y="13736"/>
                      <a:pt x="3497" y="13758"/>
                    </a:cubicBezTo>
                    <a:cubicBezTo>
                      <a:pt x="4069" y="14198"/>
                      <a:pt x="4663" y="14594"/>
                      <a:pt x="5268" y="14978"/>
                    </a:cubicBezTo>
                    <a:cubicBezTo>
                      <a:pt x="5323" y="15022"/>
                      <a:pt x="5378" y="15055"/>
                      <a:pt x="5433" y="15099"/>
                    </a:cubicBezTo>
                    <a:cubicBezTo>
                      <a:pt x="5444" y="15242"/>
                      <a:pt x="5400" y="15385"/>
                      <a:pt x="5378" y="15550"/>
                    </a:cubicBezTo>
                    <a:cubicBezTo>
                      <a:pt x="5246" y="15506"/>
                      <a:pt x="5136" y="15429"/>
                      <a:pt x="5026" y="15363"/>
                    </a:cubicBezTo>
                    <a:cubicBezTo>
                      <a:pt x="4509" y="15044"/>
                      <a:pt x="3574" y="14385"/>
                      <a:pt x="3365" y="14187"/>
                    </a:cubicBezTo>
                    <a:cubicBezTo>
                      <a:pt x="3376" y="14033"/>
                      <a:pt x="3398" y="13890"/>
                      <a:pt x="3409" y="13725"/>
                    </a:cubicBezTo>
                    <a:close/>
                    <a:moveTo>
                      <a:pt x="3376" y="14418"/>
                    </a:moveTo>
                    <a:cubicBezTo>
                      <a:pt x="3409" y="14429"/>
                      <a:pt x="3453" y="14440"/>
                      <a:pt x="3475" y="14462"/>
                    </a:cubicBezTo>
                    <a:cubicBezTo>
                      <a:pt x="3651" y="14583"/>
                      <a:pt x="3827" y="14715"/>
                      <a:pt x="4003" y="14836"/>
                    </a:cubicBezTo>
                    <a:cubicBezTo>
                      <a:pt x="4443" y="15132"/>
                      <a:pt x="4894" y="15429"/>
                      <a:pt x="5356" y="15737"/>
                    </a:cubicBezTo>
                    <a:cubicBezTo>
                      <a:pt x="5356" y="15880"/>
                      <a:pt x="5356" y="16023"/>
                      <a:pt x="5323" y="16177"/>
                    </a:cubicBezTo>
                    <a:cubicBezTo>
                      <a:pt x="5026" y="16056"/>
                      <a:pt x="3871" y="15242"/>
                      <a:pt x="3365" y="14781"/>
                    </a:cubicBezTo>
                    <a:cubicBezTo>
                      <a:pt x="3365" y="14737"/>
                      <a:pt x="3365" y="14671"/>
                      <a:pt x="3365" y="14605"/>
                    </a:cubicBezTo>
                    <a:cubicBezTo>
                      <a:pt x="3365" y="14550"/>
                      <a:pt x="3365" y="14495"/>
                      <a:pt x="3376" y="14418"/>
                    </a:cubicBezTo>
                    <a:close/>
                    <a:moveTo>
                      <a:pt x="3408" y="15012"/>
                    </a:moveTo>
                    <a:cubicBezTo>
                      <a:pt x="3453" y="15012"/>
                      <a:pt x="3474" y="15052"/>
                      <a:pt x="3508" y="15077"/>
                    </a:cubicBezTo>
                    <a:cubicBezTo>
                      <a:pt x="3882" y="15352"/>
                      <a:pt x="4267" y="15638"/>
                      <a:pt x="4652" y="15924"/>
                    </a:cubicBezTo>
                    <a:cubicBezTo>
                      <a:pt x="4806" y="16045"/>
                      <a:pt x="4982" y="16144"/>
                      <a:pt x="5158" y="16254"/>
                    </a:cubicBezTo>
                    <a:cubicBezTo>
                      <a:pt x="5202" y="16287"/>
                      <a:pt x="5257" y="16320"/>
                      <a:pt x="5312" y="16364"/>
                    </a:cubicBezTo>
                    <a:lnTo>
                      <a:pt x="5312" y="16353"/>
                    </a:lnTo>
                    <a:cubicBezTo>
                      <a:pt x="5334" y="16474"/>
                      <a:pt x="5312" y="16573"/>
                      <a:pt x="5312" y="16683"/>
                    </a:cubicBezTo>
                    <a:lnTo>
                      <a:pt x="5257" y="16683"/>
                    </a:lnTo>
                    <a:cubicBezTo>
                      <a:pt x="4630" y="16232"/>
                      <a:pt x="4003" y="15792"/>
                      <a:pt x="3387" y="15308"/>
                    </a:cubicBezTo>
                    <a:cubicBezTo>
                      <a:pt x="3376" y="15264"/>
                      <a:pt x="3376" y="15220"/>
                      <a:pt x="3365" y="15176"/>
                    </a:cubicBezTo>
                    <a:cubicBezTo>
                      <a:pt x="3365" y="15121"/>
                      <a:pt x="3365" y="15077"/>
                      <a:pt x="3365" y="15022"/>
                    </a:cubicBezTo>
                    <a:cubicBezTo>
                      <a:pt x="3382" y="15015"/>
                      <a:pt x="3396" y="15012"/>
                      <a:pt x="3408" y="15012"/>
                    </a:cubicBezTo>
                    <a:close/>
                    <a:moveTo>
                      <a:pt x="3409" y="15528"/>
                    </a:moveTo>
                    <a:lnTo>
                      <a:pt x="3409" y="15528"/>
                    </a:lnTo>
                    <a:cubicBezTo>
                      <a:pt x="3431" y="15539"/>
                      <a:pt x="3453" y="15539"/>
                      <a:pt x="3464" y="15550"/>
                    </a:cubicBezTo>
                    <a:cubicBezTo>
                      <a:pt x="4014" y="15946"/>
                      <a:pt x="4575" y="16353"/>
                      <a:pt x="5125" y="16749"/>
                    </a:cubicBezTo>
                    <a:cubicBezTo>
                      <a:pt x="5180" y="16804"/>
                      <a:pt x="5246" y="16848"/>
                      <a:pt x="5301" y="16892"/>
                    </a:cubicBezTo>
                    <a:cubicBezTo>
                      <a:pt x="5312" y="17002"/>
                      <a:pt x="5323" y="17101"/>
                      <a:pt x="5312" y="17200"/>
                    </a:cubicBezTo>
                    <a:lnTo>
                      <a:pt x="5257" y="17200"/>
                    </a:lnTo>
                    <a:cubicBezTo>
                      <a:pt x="4652" y="16727"/>
                      <a:pt x="4036" y="16265"/>
                      <a:pt x="3420" y="15792"/>
                    </a:cubicBezTo>
                    <a:cubicBezTo>
                      <a:pt x="3420" y="15715"/>
                      <a:pt x="3409" y="15627"/>
                      <a:pt x="3409" y="15528"/>
                    </a:cubicBezTo>
                    <a:close/>
                    <a:moveTo>
                      <a:pt x="3486" y="16023"/>
                    </a:moveTo>
                    <a:cubicBezTo>
                      <a:pt x="3541" y="16056"/>
                      <a:pt x="3596" y="16089"/>
                      <a:pt x="3640" y="16122"/>
                    </a:cubicBezTo>
                    <a:cubicBezTo>
                      <a:pt x="4179" y="16540"/>
                      <a:pt x="4707" y="16947"/>
                      <a:pt x="5235" y="17354"/>
                    </a:cubicBezTo>
                    <a:cubicBezTo>
                      <a:pt x="5312" y="17409"/>
                      <a:pt x="5356" y="17486"/>
                      <a:pt x="5356" y="17585"/>
                    </a:cubicBezTo>
                    <a:cubicBezTo>
                      <a:pt x="5356" y="17640"/>
                      <a:pt x="5367" y="17684"/>
                      <a:pt x="5367" y="17761"/>
                    </a:cubicBezTo>
                    <a:lnTo>
                      <a:pt x="5367" y="17772"/>
                    </a:lnTo>
                    <a:cubicBezTo>
                      <a:pt x="5323" y="17739"/>
                      <a:pt x="5301" y="17728"/>
                      <a:pt x="5290" y="17717"/>
                    </a:cubicBezTo>
                    <a:cubicBezTo>
                      <a:pt x="4729" y="17244"/>
                      <a:pt x="4157" y="16760"/>
                      <a:pt x="3596" y="16276"/>
                    </a:cubicBezTo>
                    <a:cubicBezTo>
                      <a:pt x="3563" y="16243"/>
                      <a:pt x="3519" y="16210"/>
                      <a:pt x="3486" y="16166"/>
                    </a:cubicBezTo>
                    <a:cubicBezTo>
                      <a:pt x="3453" y="16122"/>
                      <a:pt x="3442" y="16078"/>
                      <a:pt x="3486" y="16023"/>
                    </a:cubicBezTo>
                    <a:close/>
                    <a:moveTo>
                      <a:pt x="3530" y="16401"/>
                    </a:moveTo>
                    <a:cubicBezTo>
                      <a:pt x="3551" y="16401"/>
                      <a:pt x="3566" y="16422"/>
                      <a:pt x="3574" y="16430"/>
                    </a:cubicBezTo>
                    <a:cubicBezTo>
                      <a:pt x="4135" y="16903"/>
                      <a:pt x="4685" y="17376"/>
                      <a:pt x="5235" y="17849"/>
                    </a:cubicBezTo>
                    <a:cubicBezTo>
                      <a:pt x="5279" y="17882"/>
                      <a:pt x="5323" y="17915"/>
                      <a:pt x="5356" y="17948"/>
                    </a:cubicBezTo>
                    <a:cubicBezTo>
                      <a:pt x="5378" y="17992"/>
                      <a:pt x="5411" y="18036"/>
                      <a:pt x="5422" y="18080"/>
                    </a:cubicBezTo>
                    <a:cubicBezTo>
                      <a:pt x="5444" y="18179"/>
                      <a:pt x="5466" y="18289"/>
                      <a:pt x="5455" y="18410"/>
                    </a:cubicBezTo>
                    <a:cubicBezTo>
                      <a:pt x="5356" y="18377"/>
                      <a:pt x="5290" y="18322"/>
                      <a:pt x="5235" y="18267"/>
                    </a:cubicBezTo>
                    <a:cubicBezTo>
                      <a:pt x="5048" y="18091"/>
                      <a:pt x="4861" y="17926"/>
                      <a:pt x="4685" y="17739"/>
                    </a:cubicBezTo>
                    <a:cubicBezTo>
                      <a:pt x="4311" y="17343"/>
                      <a:pt x="3937" y="16936"/>
                      <a:pt x="3574" y="16540"/>
                    </a:cubicBezTo>
                    <a:cubicBezTo>
                      <a:pt x="3541" y="16507"/>
                      <a:pt x="3486" y="16474"/>
                      <a:pt x="3508" y="16408"/>
                    </a:cubicBezTo>
                    <a:cubicBezTo>
                      <a:pt x="3516" y="16403"/>
                      <a:pt x="3523" y="16401"/>
                      <a:pt x="3530" y="16401"/>
                    </a:cubicBezTo>
                    <a:close/>
                    <a:moveTo>
                      <a:pt x="17260" y="5106"/>
                    </a:moveTo>
                    <a:cubicBezTo>
                      <a:pt x="17665" y="5106"/>
                      <a:pt x="18059" y="5183"/>
                      <a:pt x="18442" y="5367"/>
                    </a:cubicBezTo>
                    <a:cubicBezTo>
                      <a:pt x="18640" y="5466"/>
                      <a:pt x="18827" y="5565"/>
                      <a:pt x="19014" y="5675"/>
                    </a:cubicBezTo>
                    <a:cubicBezTo>
                      <a:pt x="19080" y="5719"/>
                      <a:pt x="19146" y="5763"/>
                      <a:pt x="19201" y="5829"/>
                    </a:cubicBezTo>
                    <a:cubicBezTo>
                      <a:pt x="19421" y="6071"/>
                      <a:pt x="19608" y="6335"/>
                      <a:pt x="19806" y="6599"/>
                    </a:cubicBezTo>
                    <a:cubicBezTo>
                      <a:pt x="19794" y="6623"/>
                      <a:pt x="19782" y="6631"/>
                      <a:pt x="19769" y="6631"/>
                    </a:cubicBezTo>
                    <a:cubicBezTo>
                      <a:pt x="19760" y="6631"/>
                      <a:pt x="19750" y="6626"/>
                      <a:pt x="19740" y="6621"/>
                    </a:cubicBezTo>
                    <a:cubicBezTo>
                      <a:pt x="19619" y="6544"/>
                      <a:pt x="19509" y="6478"/>
                      <a:pt x="19377" y="6412"/>
                    </a:cubicBezTo>
                    <a:cubicBezTo>
                      <a:pt x="19058" y="6258"/>
                      <a:pt x="18717" y="6225"/>
                      <a:pt x="18365" y="6214"/>
                    </a:cubicBezTo>
                    <a:cubicBezTo>
                      <a:pt x="18266" y="6208"/>
                      <a:pt x="18167" y="6205"/>
                      <a:pt x="18068" y="6205"/>
                    </a:cubicBezTo>
                    <a:cubicBezTo>
                      <a:pt x="17403" y="6205"/>
                      <a:pt x="16753" y="6330"/>
                      <a:pt x="16111" y="6522"/>
                    </a:cubicBezTo>
                    <a:cubicBezTo>
                      <a:pt x="15517" y="6709"/>
                      <a:pt x="14956" y="6962"/>
                      <a:pt x="14395" y="7237"/>
                    </a:cubicBezTo>
                    <a:cubicBezTo>
                      <a:pt x="13054" y="7874"/>
                      <a:pt x="11822" y="8699"/>
                      <a:pt x="10678" y="9634"/>
                    </a:cubicBezTo>
                    <a:cubicBezTo>
                      <a:pt x="10128" y="10085"/>
                      <a:pt x="9645" y="10591"/>
                      <a:pt x="9227" y="11173"/>
                    </a:cubicBezTo>
                    <a:cubicBezTo>
                      <a:pt x="8853" y="11701"/>
                      <a:pt x="8479" y="12229"/>
                      <a:pt x="8127" y="12779"/>
                    </a:cubicBezTo>
                    <a:cubicBezTo>
                      <a:pt x="7654" y="13505"/>
                      <a:pt x="7280" y="14286"/>
                      <a:pt x="6994" y="15110"/>
                    </a:cubicBezTo>
                    <a:cubicBezTo>
                      <a:pt x="6873" y="15440"/>
                      <a:pt x="6807" y="15792"/>
                      <a:pt x="6752" y="16133"/>
                    </a:cubicBezTo>
                    <a:cubicBezTo>
                      <a:pt x="6730" y="16298"/>
                      <a:pt x="6686" y="16463"/>
                      <a:pt x="6620" y="16617"/>
                    </a:cubicBezTo>
                    <a:cubicBezTo>
                      <a:pt x="6499" y="16914"/>
                      <a:pt x="6466" y="17233"/>
                      <a:pt x="6444" y="17552"/>
                    </a:cubicBezTo>
                    <a:cubicBezTo>
                      <a:pt x="6400" y="18124"/>
                      <a:pt x="6466" y="18685"/>
                      <a:pt x="6664" y="19234"/>
                    </a:cubicBezTo>
                    <a:cubicBezTo>
                      <a:pt x="6675" y="19245"/>
                      <a:pt x="6675" y="19267"/>
                      <a:pt x="6686" y="19344"/>
                    </a:cubicBezTo>
                    <a:lnTo>
                      <a:pt x="6675" y="19344"/>
                    </a:lnTo>
                    <a:cubicBezTo>
                      <a:pt x="6499" y="19223"/>
                      <a:pt x="6367" y="19124"/>
                      <a:pt x="6224" y="19014"/>
                    </a:cubicBezTo>
                    <a:cubicBezTo>
                      <a:pt x="6070" y="18882"/>
                      <a:pt x="5917" y="18739"/>
                      <a:pt x="5752" y="18608"/>
                    </a:cubicBezTo>
                    <a:cubicBezTo>
                      <a:pt x="5642" y="18531"/>
                      <a:pt x="5598" y="18421"/>
                      <a:pt x="5576" y="18300"/>
                    </a:cubicBezTo>
                    <a:cubicBezTo>
                      <a:pt x="5554" y="18058"/>
                      <a:pt x="5521" y="17816"/>
                      <a:pt x="5488" y="17574"/>
                    </a:cubicBezTo>
                    <a:cubicBezTo>
                      <a:pt x="5411" y="17035"/>
                      <a:pt x="5444" y="16507"/>
                      <a:pt x="5477" y="15968"/>
                    </a:cubicBezTo>
                    <a:cubicBezTo>
                      <a:pt x="5521" y="15319"/>
                      <a:pt x="5631" y="14671"/>
                      <a:pt x="5807" y="14033"/>
                    </a:cubicBezTo>
                    <a:cubicBezTo>
                      <a:pt x="6005" y="13285"/>
                      <a:pt x="6323" y="12581"/>
                      <a:pt x="6763" y="11932"/>
                    </a:cubicBezTo>
                    <a:cubicBezTo>
                      <a:pt x="7104" y="11426"/>
                      <a:pt x="7478" y="10943"/>
                      <a:pt x="7896" y="10492"/>
                    </a:cubicBezTo>
                    <a:cubicBezTo>
                      <a:pt x="8853" y="9469"/>
                      <a:pt x="9898" y="8545"/>
                      <a:pt x="11041" y="7731"/>
                    </a:cubicBezTo>
                    <a:cubicBezTo>
                      <a:pt x="12405" y="6753"/>
                      <a:pt x="13867" y="5994"/>
                      <a:pt x="15451" y="5466"/>
                    </a:cubicBezTo>
                    <a:cubicBezTo>
                      <a:pt x="15869" y="5323"/>
                      <a:pt x="16298" y="5202"/>
                      <a:pt x="16727" y="5147"/>
                    </a:cubicBezTo>
                    <a:cubicBezTo>
                      <a:pt x="16907" y="5120"/>
                      <a:pt x="17084" y="5106"/>
                      <a:pt x="17260" y="5106"/>
                    </a:cubicBezTo>
                    <a:close/>
                    <a:moveTo>
                      <a:pt x="18093" y="6329"/>
                    </a:moveTo>
                    <a:cubicBezTo>
                      <a:pt x="18381" y="6329"/>
                      <a:pt x="18670" y="6353"/>
                      <a:pt x="18948" y="6412"/>
                    </a:cubicBezTo>
                    <a:cubicBezTo>
                      <a:pt x="19168" y="6456"/>
                      <a:pt x="19366" y="6533"/>
                      <a:pt x="19553" y="6654"/>
                    </a:cubicBezTo>
                    <a:cubicBezTo>
                      <a:pt x="19960" y="6907"/>
                      <a:pt x="20290" y="7226"/>
                      <a:pt x="20554" y="7621"/>
                    </a:cubicBezTo>
                    <a:cubicBezTo>
                      <a:pt x="20851" y="8061"/>
                      <a:pt x="20972" y="8556"/>
                      <a:pt x="20994" y="9073"/>
                    </a:cubicBezTo>
                    <a:cubicBezTo>
                      <a:pt x="21005" y="9260"/>
                      <a:pt x="20983" y="9447"/>
                      <a:pt x="20928" y="9623"/>
                    </a:cubicBezTo>
                    <a:cubicBezTo>
                      <a:pt x="20862" y="9623"/>
                      <a:pt x="20862" y="9568"/>
                      <a:pt x="20851" y="9535"/>
                    </a:cubicBezTo>
                    <a:cubicBezTo>
                      <a:pt x="20741" y="9161"/>
                      <a:pt x="20565" y="8831"/>
                      <a:pt x="20334" y="8512"/>
                    </a:cubicBezTo>
                    <a:cubicBezTo>
                      <a:pt x="20224" y="8358"/>
                      <a:pt x="20103" y="8204"/>
                      <a:pt x="19938" y="8094"/>
                    </a:cubicBezTo>
                    <a:cubicBezTo>
                      <a:pt x="19718" y="7951"/>
                      <a:pt x="19465" y="7863"/>
                      <a:pt x="19212" y="7808"/>
                    </a:cubicBezTo>
                    <a:cubicBezTo>
                      <a:pt x="18982" y="7753"/>
                      <a:pt x="18736" y="7729"/>
                      <a:pt x="18494" y="7729"/>
                    </a:cubicBezTo>
                    <a:cubicBezTo>
                      <a:pt x="18447" y="7729"/>
                      <a:pt x="18401" y="7730"/>
                      <a:pt x="18354" y="7731"/>
                    </a:cubicBezTo>
                    <a:cubicBezTo>
                      <a:pt x="17376" y="7775"/>
                      <a:pt x="16430" y="7973"/>
                      <a:pt x="15539" y="8402"/>
                    </a:cubicBezTo>
                    <a:cubicBezTo>
                      <a:pt x="14989" y="8666"/>
                      <a:pt x="14461" y="8952"/>
                      <a:pt x="13944" y="9271"/>
                    </a:cubicBezTo>
                    <a:cubicBezTo>
                      <a:pt x="13428" y="9601"/>
                      <a:pt x="12955" y="9975"/>
                      <a:pt x="12515" y="10393"/>
                    </a:cubicBezTo>
                    <a:cubicBezTo>
                      <a:pt x="11844" y="11031"/>
                      <a:pt x="11195" y="11679"/>
                      <a:pt x="10546" y="12350"/>
                    </a:cubicBezTo>
                    <a:cubicBezTo>
                      <a:pt x="10348" y="12559"/>
                      <a:pt x="10139" y="12768"/>
                      <a:pt x="9930" y="12988"/>
                    </a:cubicBezTo>
                    <a:cubicBezTo>
                      <a:pt x="9854" y="13076"/>
                      <a:pt x="9766" y="13153"/>
                      <a:pt x="9733" y="13285"/>
                    </a:cubicBezTo>
                    <a:cubicBezTo>
                      <a:pt x="9722" y="13329"/>
                      <a:pt x="9689" y="13373"/>
                      <a:pt x="9656" y="13417"/>
                    </a:cubicBezTo>
                    <a:cubicBezTo>
                      <a:pt x="9337" y="13879"/>
                      <a:pt x="9029" y="14352"/>
                      <a:pt x="8743" y="14836"/>
                    </a:cubicBezTo>
                    <a:cubicBezTo>
                      <a:pt x="8292" y="15572"/>
                      <a:pt x="8017" y="16364"/>
                      <a:pt x="7885" y="17222"/>
                    </a:cubicBezTo>
                    <a:cubicBezTo>
                      <a:pt x="7808" y="17695"/>
                      <a:pt x="7797" y="18179"/>
                      <a:pt x="7863" y="18663"/>
                    </a:cubicBezTo>
                    <a:cubicBezTo>
                      <a:pt x="7907" y="18904"/>
                      <a:pt x="7973" y="19146"/>
                      <a:pt x="8072" y="19366"/>
                    </a:cubicBezTo>
                    <a:cubicBezTo>
                      <a:pt x="8292" y="19817"/>
                      <a:pt x="8589" y="20213"/>
                      <a:pt x="8985" y="20532"/>
                    </a:cubicBezTo>
                    <a:cubicBezTo>
                      <a:pt x="9005" y="20552"/>
                      <a:pt x="9035" y="20573"/>
                      <a:pt x="9066" y="20602"/>
                    </a:cubicBezTo>
                    <a:lnTo>
                      <a:pt x="9066" y="20602"/>
                    </a:lnTo>
                    <a:cubicBezTo>
                      <a:pt x="8981" y="20653"/>
                      <a:pt x="8906" y="20653"/>
                      <a:pt x="8831" y="20653"/>
                    </a:cubicBezTo>
                    <a:cubicBezTo>
                      <a:pt x="8490" y="20642"/>
                      <a:pt x="8160" y="20565"/>
                      <a:pt x="7852" y="20400"/>
                    </a:cubicBezTo>
                    <a:cubicBezTo>
                      <a:pt x="7247" y="20070"/>
                      <a:pt x="6873" y="19564"/>
                      <a:pt x="6697" y="18904"/>
                    </a:cubicBezTo>
                    <a:cubicBezTo>
                      <a:pt x="6521" y="18245"/>
                      <a:pt x="6532" y="17596"/>
                      <a:pt x="6664" y="16936"/>
                    </a:cubicBezTo>
                    <a:cubicBezTo>
                      <a:pt x="6675" y="16870"/>
                      <a:pt x="6686" y="16815"/>
                      <a:pt x="6708" y="16760"/>
                    </a:cubicBezTo>
                    <a:cubicBezTo>
                      <a:pt x="6807" y="16540"/>
                      <a:pt x="6862" y="16298"/>
                      <a:pt x="6895" y="16056"/>
                    </a:cubicBezTo>
                    <a:cubicBezTo>
                      <a:pt x="6983" y="15484"/>
                      <a:pt x="7170" y="14934"/>
                      <a:pt x="7401" y="14407"/>
                    </a:cubicBezTo>
                    <a:cubicBezTo>
                      <a:pt x="7775" y="13604"/>
                      <a:pt x="8204" y="12823"/>
                      <a:pt x="8732" y="12108"/>
                    </a:cubicBezTo>
                    <a:cubicBezTo>
                      <a:pt x="8886" y="11899"/>
                      <a:pt x="9029" y="11679"/>
                      <a:pt x="9172" y="11470"/>
                    </a:cubicBezTo>
                    <a:cubicBezTo>
                      <a:pt x="9689" y="10712"/>
                      <a:pt x="10304" y="10063"/>
                      <a:pt x="11030" y="9513"/>
                    </a:cubicBezTo>
                    <a:cubicBezTo>
                      <a:pt x="11459" y="9183"/>
                      <a:pt x="11899" y="8864"/>
                      <a:pt x="12339" y="8556"/>
                    </a:cubicBezTo>
                    <a:cubicBezTo>
                      <a:pt x="13340" y="7885"/>
                      <a:pt x="14395" y="7336"/>
                      <a:pt x="15506" y="6874"/>
                    </a:cubicBezTo>
                    <a:cubicBezTo>
                      <a:pt x="16199" y="6588"/>
                      <a:pt x="16914" y="6412"/>
                      <a:pt x="17661" y="6346"/>
                    </a:cubicBezTo>
                    <a:cubicBezTo>
                      <a:pt x="17804" y="6335"/>
                      <a:pt x="17949" y="6329"/>
                      <a:pt x="18093" y="6329"/>
                    </a:cubicBezTo>
                    <a:close/>
                    <a:moveTo>
                      <a:pt x="18460" y="7858"/>
                    </a:moveTo>
                    <a:cubicBezTo>
                      <a:pt x="18847" y="7858"/>
                      <a:pt x="19224" y="7911"/>
                      <a:pt x="19586" y="8050"/>
                    </a:cubicBezTo>
                    <a:cubicBezTo>
                      <a:pt x="19817" y="8149"/>
                      <a:pt x="20004" y="8281"/>
                      <a:pt x="20147" y="8479"/>
                    </a:cubicBezTo>
                    <a:cubicBezTo>
                      <a:pt x="20510" y="8930"/>
                      <a:pt x="20730" y="9458"/>
                      <a:pt x="20851" y="10019"/>
                    </a:cubicBezTo>
                    <a:cubicBezTo>
                      <a:pt x="20928" y="10360"/>
                      <a:pt x="20983" y="10701"/>
                      <a:pt x="20972" y="11053"/>
                    </a:cubicBezTo>
                    <a:cubicBezTo>
                      <a:pt x="20961" y="11404"/>
                      <a:pt x="20917" y="11767"/>
                      <a:pt x="20840" y="12119"/>
                    </a:cubicBezTo>
                    <a:cubicBezTo>
                      <a:pt x="20609" y="13087"/>
                      <a:pt x="20213" y="13978"/>
                      <a:pt x="19674" y="14803"/>
                    </a:cubicBezTo>
                    <a:cubicBezTo>
                      <a:pt x="19278" y="15418"/>
                      <a:pt x="18827" y="15990"/>
                      <a:pt x="18354" y="16551"/>
                    </a:cubicBezTo>
                    <a:cubicBezTo>
                      <a:pt x="18057" y="16903"/>
                      <a:pt x="17727" y="17233"/>
                      <a:pt x="17387" y="17530"/>
                    </a:cubicBezTo>
                    <a:cubicBezTo>
                      <a:pt x="16837" y="17992"/>
                      <a:pt x="16298" y="18465"/>
                      <a:pt x="15748" y="18915"/>
                    </a:cubicBezTo>
                    <a:cubicBezTo>
                      <a:pt x="15154" y="19399"/>
                      <a:pt x="14516" y="19817"/>
                      <a:pt x="13845" y="20191"/>
                    </a:cubicBezTo>
                    <a:cubicBezTo>
                      <a:pt x="13395" y="20444"/>
                      <a:pt x="12911" y="20653"/>
                      <a:pt x="12405" y="20763"/>
                    </a:cubicBezTo>
                    <a:cubicBezTo>
                      <a:pt x="11981" y="20854"/>
                      <a:pt x="11550" y="20915"/>
                      <a:pt x="11113" y="20915"/>
                    </a:cubicBezTo>
                    <a:cubicBezTo>
                      <a:pt x="10972" y="20915"/>
                      <a:pt x="10831" y="20908"/>
                      <a:pt x="10689" y="20895"/>
                    </a:cubicBezTo>
                    <a:cubicBezTo>
                      <a:pt x="10337" y="20862"/>
                      <a:pt x="9985" y="20807"/>
                      <a:pt x="9645" y="20708"/>
                    </a:cubicBezTo>
                    <a:cubicBezTo>
                      <a:pt x="9304" y="20598"/>
                      <a:pt x="9007" y="20422"/>
                      <a:pt x="8765" y="20147"/>
                    </a:cubicBezTo>
                    <a:cubicBezTo>
                      <a:pt x="8402" y="19740"/>
                      <a:pt x="8116" y="19300"/>
                      <a:pt x="8017" y="18750"/>
                    </a:cubicBezTo>
                    <a:cubicBezTo>
                      <a:pt x="7940" y="18388"/>
                      <a:pt x="7929" y="18014"/>
                      <a:pt x="7962" y="17640"/>
                    </a:cubicBezTo>
                    <a:cubicBezTo>
                      <a:pt x="8039" y="16782"/>
                      <a:pt x="8270" y="15957"/>
                      <a:pt x="8688" y="15209"/>
                    </a:cubicBezTo>
                    <a:cubicBezTo>
                      <a:pt x="8919" y="14781"/>
                      <a:pt x="9194" y="14363"/>
                      <a:pt x="9447" y="13956"/>
                    </a:cubicBezTo>
                    <a:cubicBezTo>
                      <a:pt x="9579" y="13747"/>
                      <a:pt x="9744" y="13549"/>
                      <a:pt x="9854" y="13340"/>
                    </a:cubicBezTo>
                    <a:cubicBezTo>
                      <a:pt x="10007" y="13065"/>
                      <a:pt x="10238" y="12856"/>
                      <a:pt x="10447" y="12636"/>
                    </a:cubicBezTo>
                    <a:cubicBezTo>
                      <a:pt x="10821" y="12251"/>
                      <a:pt x="11195" y="11866"/>
                      <a:pt x="11569" y="11492"/>
                    </a:cubicBezTo>
                    <a:cubicBezTo>
                      <a:pt x="11976" y="11086"/>
                      <a:pt x="12383" y="10690"/>
                      <a:pt x="12801" y="10305"/>
                    </a:cubicBezTo>
                    <a:cubicBezTo>
                      <a:pt x="13461" y="9689"/>
                      <a:pt x="14219" y="9227"/>
                      <a:pt x="15022" y="8809"/>
                    </a:cubicBezTo>
                    <a:cubicBezTo>
                      <a:pt x="15440" y="8589"/>
                      <a:pt x="15869" y="8380"/>
                      <a:pt x="16320" y="8226"/>
                    </a:cubicBezTo>
                    <a:cubicBezTo>
                      <a:pt x="16859" y="8039"/>
                      <a:pt x="17420" y="7929"/>
                      <a:pt x="17991" y="7885"/>
                    </a:cubicBezTo>
                    <a:cubicBezTo>
                      <a:pt x="18079" y="7885"/>
                      <a:pt x="18156" y="7874"/>
                      <a:pt x="18244" y="7874"/>
                    </a:cubicBezTo>
                    <a:lnTo>
                      <a:pt x="18244" y="7863"/>
                    </a:lnTo>
                    <a:cubicBezTo>
                      <a:pt x="18317" y="7860"/>
                      <a:pt x="18389" y="7858"/>
                      <a:pt x="18460" y="7858"/>
                    </a:cubicBezTo>
                    <a:close/>
                    <a:moveTo>
                      <a:pt x="9572" y="0"/>
                    </a:moveTo>
                    <a:cubicBezTo>
                      <a:pt x="9016" y="0"/>
                      <a:pt x="8469" y="90"/>
                      <a:pt x="7929" y="264"/>
                    </a:cubicBezTo>
                    <a:cubicBezTo>
                      <a:pt x="7566" y="385"/>
                      <a:pt x="7225" y="550"/>
                      <a:pt x="6873" y="715"/>
                    </a:cubicBezTo>
                    <a:cubicBezTo>
                      <a:pt x="6433" y="924"/>
                      <a:pt x="6005" y="1166"/>
                      <a:pt x="5609" y="1441"/>
                    </a:cubicBezTo>
                    <a:cubicBezTo>
                      <a:pt x="5246" y="1694"/>
                      <a:pt x="4883" y="1958"/>
                      <a:pt x="4520" y="2200"/>
                    </a:cubicBezTo>
                    <a:cubicBezTo>
                      <a:pt x="3772" y="2706"/>
                      <a:pt x="3134" y="3344"/>
                      <a:pt x="2529" y="4014"/>
                    </a:cubicBezTo>
                    <a:cubicBezTo>
                      <a:pt x="1914" y="4707"/>
                      <a:pt x="1441" y="5488"/>
                      <a:pt x="1012" y="6302"/>
                    </a:cubicBezTo>
                    <a:cubicBezTo>
                      <a:pt x="726" y="6863"/>
                      <a:pt x="484" y="7434"/>
                      <a:pt x="319" y="8050"/>
                    </a:cubicBezTo>
                    <a:cubicBezTo>
                      <a:pt x="198" y="8523"/>
                      <a:pt x="110" y="9007"/>
                      <a:pt x="55" y="9491"/>
                    </a:cubicBezTo>
                    <a:cubicBezTo>
                      <a:pt x="0" y="10118"/>
                      <a:pt x="55" y="10734"/>
                      <a:pt x="275" y="11327"/>
                    </a:cubicBezTo>
                    <a:cubicBezTo>
                      <a:pt x="341" y="11492"/>
                      <a:pt x="429" y="11646"/>
                      <a:pt x="561" y="11778"/>
                    </a:cubicBezTo>
                    <a:cubicBezTo>
                      <a:pt x="649" y="11866"/>
                      <a:pt x="726" y="11965"/>
                      <a:pt x="814" y="12042"/>
                    </a:cubicBezTo>
                    <a:cubicBezTo>
                      <a:pt x="891" y="12119"/>
                      <a:pt x="924" y="12207"/>
                      <a:pt x="935" y="12317"/>
                    </a:cubicBezTo>
                    <a:cubicBezTo>
                      <a:pt x="946" y="12460"/>
                      <a:pt x="968" y="12614"/>
                      <a:pt x="990" y="12768"/>
                    </a:cubicBezTo>
                    <a:cubicBezTo>
                      <a:pt x="1012" y="12966"/>
                      <a:pt x="1089" y="13153"/>
                      <a:pt x="1210" y="13318"/>
                    </a:cubicBezTo>
                    <a:cubicBezTo>
                      <a:pt x="1573" y="13769"/>
                      <a:pt x="1936" y="14220"/>
                      <a:pt x="2342" y="14638"/>
                    </a:cubicBezTo>
                    <a:cubicBezTo>
                      <a:pt x="2617" y="14924"/>
                      <a:pt x="2892" y="15220"/>
                      <a:pt x="3167" y="15517"/>
                    </a:cubicBezTo>
                    <a:cubicBezTo>
                      <a:pt x="3244" y="15594"/>
                      <a:pt x="3277" y="15682"/>
                      <a:pt x="3288" y="15792"/>
                    </a:cubicBezTo>
                    <a:cubicBezTo>
                      <a:pt x="3310" y="16001"/>
                      <a:pt x="3343" y="16221"/>
                      <a:pt x="3365" y="16430"/>
                    </a:cubicBezTo>
                    <a:cubicBezTo>
                      <a:pt x="3365" y="16496"/>
                      <a:pt x="3387" y="16540"/>
                      <a:pt x="3431" y="16584"/>
                    </a:cubicBezTo>
                    <a:cubicBezTo>
                      <a:pt x="3805" y="16991"/>
                      <a:pt x="4168" y="17387"/>
                      <a:pt x="4553" y="17783"/>
                    </a:cubicBezTo>
                    <a:cubicBezTo>
                      <a:pt x="4751" y="17992"/>
                      <a:pt x="4949" y="18179"/>
                      <a:pt x="5158" y="18366"/>
                    </a:cubicBezTo>
                    <a:cubicBezTo>
                      <a:pt x="5257" y="18454"/>
                      <a:pt x="5367" y="18531"/>
                      <a:pt x="5477" y="18597"/>
                    </a:cubicBezTo>
                    <a:cubicBezTo>
                      <a:pt x="5587" y="18641"/>
                      <a:pt x="5675" y="18707"/>
                      <a:pt x="5763" y="18783"/>
                    </a:cubicBezTo>
                    <a:cubicBezTo>
                      <a:pt x="6048" y="19047"/>
                      <a:pt x="6345" y="19278"/>
                      <a:pt x="6664" y="19487"/>
                    </a:cubicBezTo>
                    <a:cubicBezTo>
                      <a:pt x="6785" y="19564"/>
                      <a:pt x="6873" y="19652"/>
                      <a:pt x="6950" y="19773"/>
                    </a:cubicBezTo>
                    <a:cubicBezTo>
                      <a:pt x="7291" y="20257"/>
                      <a:pt x="7753" y="20554"/>
                      <a:pt x="8314" y="20708"/>
                    </a:cubicBezTo>
                    <a:cubicBezTo>
                      <a:pt x="8480" y="20757"/>
                      <a:pt x="8646" y="20779"/>
                      <a:pt x="8813" y="20779"/>
                    </a:cubicBezTo>
                    <a:cubicBezTo>
                      <a:pt x="8946" y="20779"/>
                      <a:pt x="9080" y="20765"/>
                      <a:pt x="9216" y="20741"/>
                    </a:cubicBezTo>
                    <a:cubicBezTo>
                      <a:pt x="9233" y="20738"/>
                      <a:pt x="9251" y="20737"/>
                      <a:pt x="9269" y="20737"/>
                    </a:cubicBezTo>
                    <a:cubicBezTo>
                      <a:pt x="9318" y="20737"/>
                      <a:pt x="9368" y="20747"/>
                      <a:pt x="9425" y="20763"/>
                    </a:cubicBezTo>
                    <a:cubicBezTo>
                      <a:pt x="9821" y="20906"/>
                      <a:pt x="10227" y="20983"/>
                      <a:pt x="10645" y="21027"/>
                    </a:cubicBezTo>
                    <a:cubicBezTo>
                      <a:pt x="10806" y="21041"/>
                      <a:pt x="10964" y="21048"/>
                      <a:pt x="11122" y="21048"/>
                    </a:cubicBezTo>
                    <a:cubicBezTo>
                      <a:pt x="11570" y="21048"/>
                      <a:pt x="12009" y="20993"/>
                      <a:pt x="12449" y="20895"/>
                    </a:cubicBezTo>
                    <a:cubicBezTo>
                      <a:pt x="12977" y="20774"/>
                      <a:pt x="13461" y="20565"/>
                      <a:pt x="13933" y="20301"/>
                    </a:cubicBezTo>
                    <a:cubicBezTo>
                      <a:pt x="14582" y="19927"/>
                      <a:pt x="15220" y="19509"/>
                      <a:pt x="15814" y="19036"/>
                    </a:cubicBezTo>
                    <a:cubicBezTo>
                      <a:pt x="16386" y="18553"/>
                      <a:pt x="16958" y="18069"/>
                      <a:pt x="17530" y="17574"/>
                    </a:cubicBezTo>
                    <a:cubicBezTo>
                      <a:pt x="17859" y="17288"/>
                      <a:pt x="18167" y="16980"/>
                      <a:pt x="18453" y="16639"/>
                    </a:cubicBezTo>
                    <a:cubicBezTo>
                      <a:pt x="18948" y="16056"/>
                      <a:pt x="19410" y="15462"/>
                      <a:pt x="19817" y="14825"/>
                    </a:cubicBezTo>
                    <a:cubicBezTo>
                      <a:pt x="20312" y="14055"/>
                      <a:pt x="20675" y="13230"/>
                      <a:pt x="20917" y="12339"/>
                    </a:cubicBezTo>
                    <a:cubicBezTo>
                      <a:pt x="21115" y="11591"/>
                      <a:pt x="21170" y="10844"/>
                      <a:pt x="20994" y="10096"/>
                    </a:cubicBezTo>
                    <a:cubicBezTo>
                      <a:pt x="20983" y="10019"/>
                      <a:pt x="20994" y="9953"/>
                      <a:pt x="21016" y="9876"/>
                    </a:cubicBezTo>
                    <a:cubicBezTo>
                      <a:pt x="21126" y="9447"/>
                      <a:pt x="21170" y="9018"/>
                      <a:pt x="21071" y="8578"/>
                    </a:cubicBezTo>
                    <a:cubicBezTo>
                      <a:pt x="20972" y="8094"/>
                      <a:pt x="20796" y="7654"/>
                      <a:pt x="20466" y="7281"/>
                    </a:cubicBezTo>
                    <a:cubicBezTo>
                      <a:pt x="20433" y="7248"/>
                      <a:pt x="20400" y="7204"/>
                      <a:pt x="20367" y="7160"/>
                    </a:cubicBezTo>
                    <a:cubicBezTo>
                      <a:pt x="20092" y="6786"/>
                      <a:pt x="19817" y="6401"/>
                      <a:pt x="19542" y="6027"/>
                    </a:cubicBezTo>
                    <a:cubicBezTo>
                      <a:pt x="19432" y="5873"/>
                      <a:pt x="19300" y="5741"/>
                      <a:pt x="19179" y="5598"/>
                    </a:cubicBezTo>
                    <a:cubicBezTo>
                      <a:pt x="19058" y="5466"/>
                      <a:pt x="18915" y="5345"/>
                      <a:pt x="18794" y="5213"/>
                    </a:cubicBezTo>
                    <a:cubicBezTo>
                      <a:pt x="18156" y="4553"/>
                      <a:pt x="17453" y="3970"/>
                      <a:pt x="16694" y="3443"/>
                    </a:cubicBezTo>
                    <a:cubicBezTo>
                      <a:pt x="16485" y="3300"/>
                      <a:pt x="16265" y="3157"/>
                      <a:pt x="16056" y="3003"/>
                    </a:cubicBezTo>
                    <a:cubicBezTo>
                      <a:pt x="15990" y="2948"/>
                      <a:pt x="15924" y="2915"/>
                      <a:pt x="15847" y="2904"/>
                    </a:cubicBezTo>
                    <a:cubicBezTo>
                      <a:pt x="15803" y="2893"/>
                      <a:pt x="15748" y="2882"/>
                      <a:pt x="15704" y="2860"/>
                    </a:cubicBezTo>
                    <a:lnTo>
                      <a:pt x="15693" y="2860"/>
                    </a:lnTo>
                    <a:cubicBezTo>
                      <a:pt x="15319" y="2398"/>
                      <a:pt x="14857" y="2024"/>
                      <a:pt x="14384" y="1672"/>
                    </a:cubicBezTo>
                    <a:cubicBezTo>
                      <a:pt x="14208" y="1529"/>
                      <a:pt x="14032" y="1386"/>
                      <a:pt x="13845" y="1243"/>
                    </a:cubicBezTo>
                    <a:cubicBezTo>
                      <a:pt x="13769" y="1188"/>
                      <a:pt x="13703" y="1122"/>
                      <a:pt x="13615" y="1089"/>
                    </a:cubicBezTo>
                    <a:cubicBezTo>
                      <a:pt x="13384" y="979"/>
                      <a:pt x="13142" y="902"/>
                      <a:pt x="12889" y="880"/>
                    </a:cubicBezTo>
                    <a:cubicBezTo>
                      <a:pt x="12790" y="869"/>
                      <a:pt x="12691" y="858"/>
                      <a:pt x="12592" y="847"/>
                    </a:cubicBezTo>
                    <a:cubicBezTo>
                      <a:pt x="12515" y="847"/>
                      <a:pt x="12449" y="825"/>
                      <a:pt x="12394" y="770"/>
                    </a:cubicBezTo>
                    <a:cubicBezTo>
                      <a:pt x="12273" y="660"/>
                      <a:pt x="12152" y="550"/>
                      <a:pt x="12031" y="440"/>
                    </a:cubicBezTo>
                    <a:cubicBezTo>
                      <a:pt x="11833" y="264"/>
                      <a:pt x="11613" y="143"/>
                      <a:pt x="11360" y="110"/>
                    </a:cubicBezTo>
                    <a:cubicBezTo>
                      <a:pt x="11195" y="88"/>
                      <a:pt x="11041" y="66"/>
                      <a:pt x="10887" y="66"/>
                    </a:cubicBezTo>
                    <a:cubicBezTo>
                      <a:pt x="10557" y="44"/>
                      <a:pt x="10238" y="33"/>
                      <a:pt x="9909" y="11"/>
                    </a:cubicBezTo>
                    <a:cubicBezTo>
                      <a:pt x="9796" y="4"/>
                      <a:pt x="9684" y="0"/>
                      <a:pt x="95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52" name="Google Shape;2752;p60"/>
              <p:cNvSpPr/>
              <p:nvPr/>
            </p:nvSpPr>
            <p:spPr>
              <a:xfrm rot="8663647">
                <a:off x="7054917" y="3173757"/>
                <a:ext cx="639224" cy="252378"/>
              </a:xfrm>
              <a:custGeom>
                <a:avLst/>
                <a:gdLst/>
                <a:ahLst/>
                <a:cxnLst/>
                <a:rect l="l" t="t" r="r" b="b"/>
                <a:pathLst>
                  <a:path w="6061" h="2393" extrusionOk="0">
                    <a:moveTo>
                      <a:pt x="4080" y="132"/>
                    </a:moveTo>
                    <a:cubicBezTo>
                      <a:pt x="4143" y="132"/>
                      <a:pt x="4205" y="134"/>
                      <a:pt x="4268" y="138"/>
                    </a:cubicBezTo>
                    <a:cubicBezTo>
                      <a:pt x="4532" y="160"/>
                      <a:pt x="4796" y="193"/>
                      <a:pt x="5059" y="226"/>
                    </a:cubicBezTo>
                    <a:cubicBezTo>
                      <a:pt x="5312" y="446"/>
                      <a:pt x="5576" y="655"/>
                      <a:pt x="5829" y="908"/>
                    </a:cubicBezTo>
                    <a:cubicBezTo>
                      <a:pt x="5771" y="937"/>
                      <a:pt x="5717" y="942"/>
                      <a:pt x="5668" y="942"/>
                    </a:cubicBezTo>
                    <a:cubicBezTo>
                      <a:pt x="5644" y="942"/>
                      <a:pt x="5620" y="941"/>
                      <a:pt x="5598" y="941"/>
                    </a:cubicBezTo>
                    <a:cubicBezTo>
                      <a:pt x="5027" y="963"/>
                      <a:pt x="4477" y="1029"/>
                      <a:pt x="3927" y="1172"/>
                    </a:cubicBezTo>
                    <a:cubicBezTo>
                      <a:pt x="3047" y="1392"/>
                      <a:pt x="2178" y="1667"/>
                      <a:pt x="1353" y="2062"/>
                    </a:cubicBezTo>
                    <a:cubicBezTo>
                      <a:pt x="1243" y="2117"/>
                      <a:pt x="1123" y="2172"/>
                      <a:pt x="1013" y="2227"/>
                    </a:cubicBezTo>
                    <a:cubicBezTo>
                      <a:pt x="826" y="2106"/>
                      <a:pt x="485" y="1733"/>
                      <a:pt x="188" y="1293"/>
                    </a:cubicBezTo>
                    <a:cubicBezTo>
                      <a:pt x="177" y="1238"/>
                      <a:pt x="232" y="1227"/>
                      <a:pt x="265" y="1205"/>
                    </a:cubicBezTo>
                    <a:cubicBezTo>
                      <a:pt x="441" y="1062"/>
                      <a:pt x="650" y="952"/>
                      <a:pt x="859" y="864"/>
                    </a:cubicBezTo>
                    <a:cubicBezTo>
                      <a:pt x="1628" y="545"/>
                      <a:pt x="2431" y="325"/>
                      <a:pt x="3256" y="204"/>
                    </a:cubicBezTo>
                    <a:cubicBezTo>
                      <a:pt x="3525" y="168"/>
                      <a:pt x="3802" y="132"/>
                      <a:pt x="4080" y="132"/>
                    </a:cubicBezTo>
                    <a:close/>
                    <a:moveTo>
                      <a:pt x="3996" y="0"/>
                    </a:moveTo>
                    <a:cubicBezTo>
                      <a:pt x="3936" y="0"/>
                      <a:pt x="3876" y="2"/>
                      <a:pt x="3817" y="6"/>
                    </a:cubicBezTo>
                    <a:cubicBezTo>
                      <a:pt x="3355" y="50"/>
                      <a:pt x="2915" y="116"/>
                      <a:pt x="2464" y="215"/>
                    </a:cubicBezTo>
                    <a:cubicBezTo>
                      <a:pt x="1914" y="347"/>
                      <a:pt x="1364" y="512"/>
                      <a:pt x="837" y="732"/>
                    </a:cubicBezTo>
                    <a:cubicBezTo>
                      <a:pt x="573" y="842"/>
                      <a:pt x="320" y="974"/>
                      <a:pt x="89" y="1161"/>
                    </a:cubicBezTo>
                    <a:cubicBezTo>
                      <a:pt x="12" y="1216"/>
                      <a:pt x="1" y="1282"/>
                      <a:pt x="56" y="1359"/>
                    </a:cubicBezTo>
                    <a:cubicBezTo>
                      <a:pt x="67" y="1381"/>
                      <a:pt x="78" y="1392"/>
                      <a:pt x="89" y="1403"/>
                    </a:cubicBezTo>
                    <a:cubicBezTo>
                      <a:pt x="287" y="1645"/>
                      <a:pt x="485" y="1886"/>
                      <a:pt x="694" y="2128"/>
                    </a:cubicBezTo>
                    <a:cubicBezTo>
                      <a:pt x="782" y="2227"/>
                      <a:pt x="870" y="2326"/>
                      <a:pt x="980" y="2392"/>
                    </a:cubicBezTo>
                    <a:lnTo>
                      <a:pt x="980" y="2381"/>
                    </a:lnTo>
                    <a:cubicBezTo>
                      <a:pt x="1145" y="2304"/>
                      <a:pt x="1298" y="2227"/>
                      <a:pt x="1452" y="2150"/>
                    </a:cubicBezTo>
                    <a:cubicBezTo>
                      <a:pt x="2024" y="1886"/>
                      <a:pt x="2607" y="1689"/>
                      <a:pt x="3212" y="1502"/>
                    </a:cubicBezTo>
                    <a:cubicBezTo>
                      <a:pt x="4070" y="1227"/>
                      <a:pt x="4939" y="1073"/>
                      <a:pt x="5840" y="1062"/>
                    </a:cubicBezTo>
                    <a:lnTo>
                      <a:pt x="5972" y="1062"/>
                    </a:lnTo>
                    <a:cubicBezTo>
                      <a:pt x="6016" y="1051"/>
                      <a:pt x="6060" y="1040"/>
                      <a:pt x="6060" y="985"/>
                    </a:cubicBezTo>
                    <a:cubicBezTo>
                      <a:pt x="6038" y="908"/>
                      <a:pt x="5972" y="853"/>
                      <a:pt x="5917" y="798"/>
                    </a:cubicBezTo>
                    <a:cubicBezTo>
                      <a:pt x="5719" y="622"/>
                      <a:pt x="5510" y="446"/>
                      <a:pt x="5301" y="259"/>
                    </a:cubicBezTo>
                    <a:cubicBezTo>
                      <a:pt x="5198" y="146"/>
                      <a:pt x="5076" y="71"/>
                      <a:pt x="4926" y="71"/>
                    </a:cubicBezTo>
                    <a:cubicBezTo>
                      <a:pt x="4915" y="71"/>
                      <a:pt x="4905" y="71"/>
                      <a:pt x="4895" y="72"/>
                    </a:cubicBezTo>
                    <a:cubicBezTo>
                      <a:pt x="4851" y="72"/>
                      <a:pt x="4818" y="61"/>
                      <a:pt x="4785" y="61"/>
                    </a:cubicBezTo>
                    <a:cubicBezTo>
                      <a:pt x="4516" y="34"/>
                      <a:pt x="4255" y="0"/>
                      <a:pt x="39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53" name="Google Shape;2753;p60"/>
              <p:cNvSpPr/>
              <p:nvPr/>
            </p:nvSpPr>
            <p:spPr>
              <a:xfrm rot="8663647">
                <a:off x="5900351" y="1929997"/>
                <a:ext cx="1071737" cy="1097260"/>
              </a:xfrm>
              <a:custGeom>
                <a:avLst/>
                <a:gdLst/>
                <a:ahLst/>
                <a:cxnLst/>
                <a:rect l="l" t="t" r="r" b="b"/>
                <a:pathLst>
                  <a:path w="10162" h="10404" extrusionOk="0">
                    <a:moveTo>
                      <a:pt x="5261" y="1142"/>
                    </a:moveTo>
                    <a:cubicBezTo>
                      <a:pt x="5298" y="1142"/>
                      <a:pt x="5329" y="1166"/>
                      <a:pt x="5389" y="1221"/>
                    </a:cubicBezTo>
                    <a:cubicBezTo>
                      <a:pt x="5598" y="1419"/>
                      <a:pt x="5752" y="1661"/>
                      <a:pt x="5840" y="1936"/>
                    </a:cubicBezTo>
                    <a:cubicBezTo>
                      <a:pt x="5906" y="2133"/>
                      <a:pt x="5928" y="2331"/>
                      <a:pt x="5895" y="2540"/>
                    </a:cubicBezTo>
                    <a:cubicBezTo>
                      <a:pt x="5840" y="2914"/>
                      <a:pt x="5730" y="3277"/>
                      <a:pt x="5565" y="3629"/>
                    </a:cubicBezTo>
                    <a:cubicBezTo>
                      <a:pt x="5422" y="3915"/>
                      <a:pt x="5268" y="4201"/>
                      <a:pt x="5081" y="4476"/>
                    </a:cubicBezTo>
                    <a:cubicBezTo>
                      <a:pt x="4641" y="5136"/>
                      <a:pt x="4037" y="5587"/>
                      <a:pt x="3311" y="5861"/>
                    </a:cubicBezTo>
                    <a:cubicBezTo>
                      <a:pt x="3025" y="5971"/>
                      <a:pt x="2739" y="6015"/>
                      <a:pt x="2442" y="6015"/>
                    </a:cubicBezTo>
                    <a:cubicBezTo>
                      <a:pt x="2233" y="5993"/>
                      <a:pt x="2035" y="5971"/>
                      <a:pt x="1837" y="5949"/>
                    </a:cubicBezTo>
                    <a:cubicBezTo>
                      <a:pt x="1650" y="5927"/>
                      <a:pt x="1474" y="5861"/>
                      <a:pt x="1309" y="5773"/>
                    </a:cubicBezTo>
                    <a:cubicBezTo>
                      <a:pt x="1199" y="5708"/>
                      <a:pt x="1100" y="5620"/>
                      <a:pt x="1023" y="5510"/>
                    </a:cubicBezTo>
                    <a:cubicBezTo>
                      <a:pt x="957" y="5422"/>
                      <a:pt x="946" y="5323"/>
                      <a:pt x="1001" y="5224"/>
                    </a:cubicBezTo>
                    <a:cubicBezTo>
                      <a:pt x="1034" y="5180"/>
                      <a:pt x="1056" y="5125"/>
                      <a:pt x="1089" y="5081"/>
                    </a:cubicBezTo>
                    <a:cubicBezTo>
                      <a:pt x="1320" y="4696"/>
                      <a:pt x="1595" y="4344"/>
                      <a:pt x="1892" y="4014"/>
                    </a:cubicBezTo>
                    <a:cubicBezTo>
                      <a:pt x="2101" y="3783"/>
                      <a:pt x="2299" y="3563"/>
                      <a:pt x="2508" y="3343"/>
                    </a:cubicBezTo>
                    <a:cubicBezTo>
                      <a:pt x="2574" y="3277"/>
                      <a:pt x="2640" y="3233"/>
                      <a:pt x="2706" y="3178"/>
                    </a:cubicBezTo>
                    <a:cubicBezTo>
                      <a:pt x="2761" y="3123"/>
                      <a:pt x="2794" y="3068"/>
                      <a:pt x="2849" y="3024"/>
                    </a:cubicBezTo>
                    <a:cubicBezTo>
                      <a:pt x="3212" y="2738"/>
                      <a:pt x="3520" y="2408"/>
                      <a:pt x="3861" y="2111"/>
                    </a:cubicBezTo>
                    <a:cubicBezTo>
                      <a:pt x="4246" y="1749"/>
                      <a:pt x="4685" y="1452"/>
                      <a:pt x="5136" y="1188"/>
                    </a:cubicBezTo>
                    <a:cubicBezTo>
                      <a:pt x="5196" y="1158"/>
                      <a:pt x="5231" y="1142"/>
                      <a:pt x="5261" y="1142"/>
                    </a:cubicBezTo>
                    <a:close/>
                    <a:moveTo>
                      <a:pt x="6849" y="419"/>
                    </a:moveTo>
                    <a:cubicBezTo>
                      <a:pt x="6938" y="419"/>
                      <a:pt x="7019" y="453"/>
                      <a:pt x="7094" y="528"/>
                    </a:cubicBezTo>
                    <a:cubicBezTo>
                      <a:pt x="7270" y="693"/>
                      <a:pt x="7391" y="880"/>
                      <a:pt x="7457" y="1111"/>
                    </a:cubicBezTo>
                    <a:cubicBezTo>
                      <a:pt x="7600" y="1518"/>
                      <a:pt x="7622" y="1936"/>
                      <a:pt x="7545" y="2364"/>
                    </a:cubicBezTo>
                    <a:cubicBezTo>
                      <a:pt x="7446" y="2837"/>
                      <a:pt x="7314" y="3288"/>
                      <a:pt x="7105" y="3717"/>
                    </a:cubicBezTo>
                    <a:cubicBezTo>
                      <a:pt x="6874" y="4212"/>
                      <a:pt x="6632" y="4707"/>
                      <a:pt x="6313" y="5158"/>
                    </a:cubicBezTo>
                    <a:cubicBezTo>
                      <a:pt x="6005" y="5587"/>
                      <a:pt x="5642" y="5960"/>
                      <a:pt x="5191" y="6257"/>
                    </a:cubicBezTo>
                    <a:cubicBezTo>
                      <a:pt x="4663" y="6598"/>
                      <a:pt x="4125" y="6928"/>
                      <a:pt x="3564" y="7214"/>
                    </a:cubicBezTo>
                    <a:cubicBezTo>
                      <a:pt x="3102" y="7456"/>
                      <a:pt x="2618" y="7599"/>
                      <a:pt x="2123" y="7676"/>
                    </a:cubicBezTo>
                    <a:cubicBezTo>
                      <a:pt x="2004" y="7694"/>
                      <a:pt x="1886" y="7702"/>
                      <a:pt x="1767" y="7702"/>
                    </a:cubicBezTo>
                    <a:cubicBezTo>
                      <a:pt x="1590" y="7702"/>
                      <a:pt x="1415" y="7683"/>
                      <a:pt x="1243" y="7643"/>
                    </a:cubicBezTo>
                    <a:cubicBezTo>
                      <a:pt x="1078" y="7599"/>
                      <a:pt x="935" y="7533"/>
                      <a:pt x="803" y="7423"/>
                    </a:cubicBezTo>
                    <a:cubicBezTo>
                      <a:pt x="616" y="7269"/>
                      <a:pt x="518" y="7082"/>
                      <a:pt x="496" y="6851"/>
                    </a:cubicBezTo>
                    <a:cubicBezTo>
                      <a:pt x="463" y="6543"/>
                      <a:pt x="507" y="6246"/>
                      <a:pt x="638" y="5960"/>
                    </a:cubicBezTo>
                    <a:cubicBezTo>
                      <a:pt x="704" y="5817"/>
                      <a:pt x="770" y="5675"/>
                      <a:pt x="858" y="5499"/>
                    </a:cubicBezTo>
                    <a:cubicBezTo>
                      <a:pt x="957" y="5675"/>
                      <a:pt x="1067" y="5784"/>
                      <a:pt x="1210" y="5872"/>
                    </a:cubicBezTo>
                    <a:cubicBezTo>
                      <a:pt x="1386" y="5982"/>
                      <a:pt x="1584" y="6048"/>
                      <a:pt x="1793" y="6081"/>
                    </a:cubicBezTo>
                    <a:cubicBezTo>
                      <a:pt x="2046" y="6125"/>
                      <a:pt x="2310" y="6136"/>
                      <a:pt x="2563" y="6136"/>
                    </a:cubicBezTo>
                    <a:cubicBezTo>
                      <a:pt x="2579" y="6137"/>
                      <a:pt x="2595" y="6137"/>
                      <a:pt x="2612" y="6137"/>
                    </a:cubicBezTo>
                    <a:cubicBezTo>
                      <a:pt x="3010" y="6137"/>
                      <a:pt x="3368" y="6009"/>
                      <a:pt x="3707" y="5839"/>
                    </a:cubicBezTo>
                    <a:cubicBezTo>
                      <a:pt x="4334" y="5521"/>
                      <a:pt x="4861" y="5081"/>
                      <a:pt x="5246" y="4476"/>
                    </a:cubicBezTo>
                    <a:cubicBezTo>
                      <a:pt x="5444" y="4168"/>
                      <a:pt x="5620" y="3838"/>
                      <a:pt x="5774" y="3486"/>
                    </a:cubicBezTo>
                    <a:cubicBezTo>
                      <a:pt x="5906" y="3178"/>
                      <a:pt x="5983" y="2848"/>
                      <a:pt x="6027" y="2507"/>
                    </a:cubicBezTo>
                    <a:cubicBezTo>
                      <a:pt x="6082" y="2023"/>
                      <a:pt x="5906" y="1617"/>
                      <a:pt x="5598" y="1265"/>
                    </a:cubicBezTo>
                    <a:cubicBezTo>
                      <a:pt x="5543" y="1199"/>
                      <a:pt x="5488" y="1133"/>
                      <a:pt x="5433" y="1078"/>
                    </a:cubicBezTo>
                    <a:cubicBezTo>
                      <a:pt x="5433" y="1023"/>
                      <a:pt x="5466" y="1023"/>
                      <a:pt x="5488" y="1001"/>
                    </a:cubicBezTo>
                    <a:cubicBezTo>
                      <a:pt x="5840" y="814"/>
                      <a:pt x="6203" y="627"/>
                      <a:pt x="6577" y="484"/>
                    </a:cubicBezTo>
                    <a:cubicBezTo>
                      <a:pt x="6621" y="473"/>
                      <a:pt x="6676" y="451"/>
                      <a:pt x="6720" y="440"/>
                    </a:cubicBezTo>
                    <a:cubicBezTo>
                      <a:pt x="6765" y="426"/>
                      <a:pt x="6808" y="419"/>
                      <a:pt x="6849" y="419"/>
                    </a:cubicBezTo>
                    <a:close/>
                    <a:moveTo>
                      <a:pt x="8196" y="123"/>
                    </a:moveTo>
                    <a:cubicBezTo>
                      <a:pt x="8305" y="123"/>
                      <a:pt x="8414" y="130"/>
                      <a:pt x="8523" y="143"/>
                    </a:cubicBezTo>
                    <a:cubicBezTo>
                      <a:pt x="8864" y="187"/>
                      <a:pt x="9150" y="330"/>
                      <a:pt x="9381" y="594"/>
                    </a:cubicBezTo>
                    <a:cubicBezTo>
                      <a:pt x="9733" y="1012"/>
                      <a:pt x="9942" y="1496"/>
                      <a:pt x="10008" y="2045"/>
                    </a:cubicBezTo>
                    <a:cubicBezTo>
                      <a:pt x="10030" y="2254"/>
                      <a:pt x="9986" y="2463"/>
                      <a:pt x="9953" y="2661"/>
                    </a:cubicBezTo>
                    <a:cubicBezTo>
                      <a:pt x="9898" y="3035"/>
                      <a:pt x="9755" y="3387"/>
                      <a:pt x="9612" y="3739"/>
                    </a:cubicBezTo>
                    <a:cubicBezTo>
                      <a:pt x="9337" y="4410"/>
                      <a:pt x="8996" y="5048"/>
                      <a:pt x="8600" y="5664"/>
                    </a:cubicBezTo>
                    <a:cubicBezTo>
                      <a:pt x="8281" y="6169"/>
                      <a:pt x="7919" y="6631"/>
                      <a:pt x="7501" y="7060"/>
                    </a:cubicBezTo>
                    <a:cubicBezTo>
                      <a:pt x="7171" y="7412"/>
                      <a:pt x="6830" y="7764"/>
                      <a:pt x="6467" y="8094"/>
                    </a:cubicBezTo>
                    <a:cubicBezTo>
                      <a:pt x="5763" y="8754"/>
                      <a:pt x="4993" y="9293"/>
                      <a:pt x="4136" y="9732"/>
                    </a:cubicBezTo>
                    <a:cubicBezTo>
                      <a:pt x="3663" y="9974"/>
                      <a:pt x="3168" y="10128"/>
                      <a:pt x="2640" y="10216"/>
                    </a:cubicBezTo>
                    <a:cubicBezTo>
                      <a:pt x="2441" y="10247"/>
                      <a:pt x="2239" y="10263"/>
                      <a:pt x="2037" y="10263"/>
                    </a:cubicBezTo>
                    <a:cubicBezTo>
                      <a:pt x="1803" y="10263"/>
                      <a:pt x="1567" y="10241"/>
                      <a:pt x="1331" y="10194"/>
                    </a:cubicBezTo>
                    <a:cubicBezTo>
                      <a:pt x="1078" y="10139"/>
                      <a:pt x="847" y="10018"/>
                      <a:pt x="660" y="9820"/>
                    </a:cubicBezTo>
                    <a:cubicBezTo>
                      <a:pt x="364" y="9513"/>
                      <a:pt x="177" y="9150"/>
                      <a:pt x="155" y="8710"/>
                    </a:cubicBezTo>
                    <a:cubicBezTo>
                      <a:pt x="111" y="8127"/>
                      <a:pt x="166" y="7544"/>
                      <a:pt x="287" y="6972"/>
                    </a:cubicBezTo>
                    <a:cubicBezTo>
                      <a:pt x="298" y="6928"/>
                      <a:pt x="320" y="6895"/>
                      <a:pt x="342" y="6829"/>
                    </a:cubicBezTo>
                    <a:cubicBezTo>
                      <a:pt x="364" y="6895"/>
                      <a:pt x="364" y="6939"/>
                      <a:pt x="375" y="6983"/>
                    </a:cubicBezTo>
                    <a:cubicBezTo>
                      <a:pt x="474" y="7357"/>
                      <a:pt x="726" y="7599"/>
                      <a:pt x="1089" y="7731"/>
                    </a:cubicBezTo>
                    <a:cubicBezTo>
                      <a:pt x="1221" y="7775"/>
                      <a:pt x="1364" y="7797"/>
                      <a:pt x="1507" y="7808"/>
                    </a:cubicBezTo>
                    <a:cubicBezTo>
                      <a:pt x="1598" y="7817"/>
                      <a:pt x="1687" y="7822"/>
                      <a:pt x="1776" y="7822"/>
                    </a:cubicBezTo>
                    <a:cubicBezTo>
                      <a:pt x="2108" y="7822"/>
                      <a:pt x="2429" y="7760"/>
                      <a:pt x="2750" y="7665"/>
                    </a:cubicBezTo>
                    <a:cubicBezTo>
                      <a:pt x="3080" y="7577"/>
                      <a:pt x="3388" y="7456"/>
                      <a:pt x="3685" y="7291"/>
                    </a:cubicBezTo>
                    <a:cubicBezTo>
                      <a:pt x="4224" y="7016"/>
                      <a:pt x="4740" y="6697"/>
                      <a:pt x="5246" y="6367"/>
                    </a:cubicBezTo>
                    <a:cubicBezTo>
                      <a:pt x="5719" y="6070"/>
                      <a:pt x="6104" y="5686"/>
                      <a:pt x="6423" y="5235"/>
                    </a:cubicBezTo>
                    <a:cubicBezTo>
                      <a:pt x="6698" y="4828"/>
                      <a:pt x="6929" y="4410"/>
                      <a:pt x="7127" y="3970"/>
                    </a:cubicBezTo>
                    <a:cubicBezTo>
                      <a:pt x="7270" y="3651"/>
                      <a:pt x="7424" y="3343"/>
                      <a:pt x="7523" y="3013"/>
                    </a:cubicBezTo>
                    <a:cubicBezTo>
                      <a:pt x="7611" y="2705"/>
                      <a:pt x="7677" y="2397"/>
                      <a:pt x="7710" y="2078"/>
                    </a:cubicBezTo>
                    <a:cubicBezTo>
                      <a:pt x="7754" y="1661"/>
                      <a:pt x="7677" y="1254"/>
                      <a:pt x="7512" y="880"/>
                    </a:cubicBezTo>
                    <a:cubicBezTo>
                      <a:pt x="7435" y="715"/>
                      <a:pt x="7336" y="572"/>
                      <a:pt x="7215" y="451"/>
                    </a:cubicBezTo>
                    <a:cubicBezTo>
                      <a:pt x="7171" y="418"/>
                      <a:pt x="7138" y="374"/>
                      <a:pt x="7083" y="319"/>
                    </a:cubicBezTo>
                    <a:cubicBezTo>
                      <a:pt x="7127" y="297"/>
                      <a:pt x="7160" y="286"/>
                      <a:pt x="7193" y="275"/>
                    </a:cubicBezTo>
                    <a:cubicBezTo>
                      <a:pt x="7526" y="183"/>
                      <a:pt x="7858" y="123"/>
                      <a:pt x="8196" y="123"/>
                    </a:cubicBezTo>
                    <a:close/>
                    <a:moveTo>
                      <a:pt x="8117" y="0"/>
                    </a:moveTo>
                    <a:cubicBezTo>
                      <a:pt x="7754" y="11"/>
                      <a:pt x="7402" y="77"/>
                      <a:pt x="7050" y="187"/>
                    </a:cubicBezTo>
                    <a:cubicBezTo>
                      <a:pt x="6324" y="407"/>
                      <a:pt x="5653" y="748"/>
                      <a:pt x="4993" y="1133"/>
                    </a:cubicBezTo>
                    <a:cubicBezTo>
                      <a:pt x="4443" y="1452"/>
                      <a:pt x="3938" y="1826"/>
                      <a:pt x="3487" y="2276"/>
                    </a:cubicBezTo>
                    <a:cubicBezTo>
                      <a:pt x="3234" y="2529"/>
                      <a:pt x="2937" y="2749"/>
                      <a:pt x="2684" y="3002"/>
                    </a:cubicBezTo>
                    <a:cubicBezTo>
                      <a:pt x="2134" y="3519"/>
                      <a:pt x="1639" y="4080"/>
                      <a:pt x="1188" y="4685"/>
                    </a:cubicBezTo>
                    <a:cubicBezTo>
                      <a:pt x="924" y="5048"/>
                      <a:pt x="737" y="5466"/>
                      <a:pt x="518" y="5861"/>
                    </a:cubicBezTo>
                    <a:cubicBezTo>
                      <a:pt x="463" y="5949"/>
                      <a:pt x="452" y="6048"/>
                      <a:pt x="408" y="6147"/>
                    </a:cubicBezTo>
                    <a:cubicBezTo>
                      <a:pt x="133" y="6818"/>
                      <a:pt x="23" y="7533"/>
                      <a:pt x="1" y="8259"/>
                    </a:cubicBezTo>
                    <a:cubicBezTo>
                      <a:pt x="1" y="8424"/>
                      <a:pt x="12" y="8578"/>
                      <a:pt x="23" y="8732"/>
                    </a:cubicBezTo>
                    <a:cubicBezTo>
                      <a:pt x="45" y="9194"/>
                      <a:pt x="243" y="9578"/>
                      <a:pt x="561" y="9908"/>
                    </a:cubicBezTo>
                    <a:cubicBezTo>
                      <a:pt x="770" y="10128"/>
                      <a:pt x="1023" y="10271"/>
                      <a:pt x="1320" y="10326"/>
                    </a:cubicBezTo>
                    <a:cubicBezTo>
                      <a:pt x="1560" y="10379"/>
                      <a:pt x="1799" y="10404"/>
                      <a:pt x="2039" y="10404"/>
                    </a:cubicBezTo>
                    <a:cubicBezTo>
                      <a:pt x="2250" y="10404"/>
                      <a:pt x="2462" y="10384"/>
                      <a:pt x="2673" y="10348"/>
                    </a:cubicBezTo>
                    <a:cubicBezTo>
                      <a:pt x="3223" y="10260"/>
                      <a:pt x="3740" y="10084"/>
                      <a:pt x="4235" y="9831"/>
                    </a:cubicBezTo>
                    <a:cubicBezTo>
                      <a:pt x="5268" y="9293"/>
                      <a:pt x="6192" y="8600"/>
                      <a:pt x="7006" y="7764"/>
                    </a:cubicBezTo>
                    <a:cubicBezTo>
                      <a:pt x="7193" y="7566"/>
                      <a:pt x="7380" y="7379"/>
                      <a:pt x="7567" y="7181"/>
                    </a:cubicBezTo>
                    <a:cubicBezTo>
                      <a:pt x="8007" y="6719"/>
                      <a:pt x="8402" y="6235"/>
                      <a:pt x="8743" y="5697"/>
                    </a:cubicBezTo>
                    <a:cubicBezTo>
                      <a:pt x="9128" y="5092"/>
                      <a:pt x="9458" y="4454"/>
                      <a:pt x="9733" y="3794"/>
                    </a:cubicBezTo>
                    <a:cubicBezTo>
                      <a:pt x="9876" y="3442"/>
                      <a:pt x="10019" y="3090"/>
                      <a:pt x="10074" y="2705"/>
                    </a:cubicBezTo>
                    <a:cubicBezTo>
                      <a:pt x="10118" y="2485"/>
                      <a:pt x="10162" y="2265"/>
                      <a:pt x="10140" y="2034"/>
                    </a:cubicBezTo>
                    <a:cubicBezTo>
                      <a:pt x="10074" y="1463"/>
                      <a:pt x="9854" y="957"/>
                      <a:pt x="9480" y="517"/>
                    </a:cubicBezTo>
                    <a:cubicBezTo>
                      <a:pt x="9249" y="253"/>
                      <a:pt x="8963" y="88"/>
                      <a:pt x="8633" y="33"/>
                    </a:cubicBezTo>
                    <a:cubicBezTo>
                      <a:pt x="8457" y="11"/>
                      <a:pt x="8281" y="0"/>
                      <a:pt x="81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54" name="Google Shape;2754;p60"/>
              <p:cNvSpPr/>
              <p:nvPr/>
            </p:nvSpPr>
            <p:spPr>
              <a:xfrm rot="8663647">
                <a:off x="6610543" y="2247746"/>
                <a:ext cx="179607" cy="244996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2323" extrusionOk="0">
                    <a:moveTo>
                      <a:pt x="1363" y="130"/>
                    </a:moveTo>
                    <a:cubicBezTo>
                      <a:pt x="1474" y="130"/>
                      <a:pt x="1553" y="219"/>
                      <a:pt x="1562" y="354"/>
                    </a:cubicBezTo>
                    <a:cubicBezTo>
                      <a:pt x="1562" y="376"/>
                      <a:pt x="1562" y="398"/>
                      <a:pt x="1562" y="398"/>
                    </a:cubicBezTo>
                    <a:cubicBezTo>
                      <a:pt x="1518" y="871"/>
                      <a:pt x="1441" y="1311"/>
                      <a:pt x="1342" y="1740"/>
                    </a:cubicBezTo>
                    <a:cubicBezTo>
                      <a:pt x="1298" y="1894"/>
                      <a:pt x="1232" y="2026"/>
                      <a:pt x="1100" y="2114"/>
                    </a:cubicBezTo>
                    <a:cubicBezTo>
                      <a:pt x="1033" y="2161"/>
                      <a:pt x="958" y="2193"/>
                      <a:pt x="874" y="2193"/>
                    </a:cubicBezTo>
                    <a:cubicBezTo>
                      <a:pt x="861" y="2193"/>
                      <a:pt x="849" y="2192"/>
                      <a:pt x="836" y="2191"/>
                    </a:cubicBezTo>
                    <a:cubicBezTo>
                      <a:pt x="627" y="2180"/>
                      <a:pt x="429" y="2092"/>
                      <a:pt x="275" y="1949"/>
                    </a:cubicBezTo>
                    <a:cubicBezTo>
                      <a:pt x="165" y="1828"/>
                      <a:pt x="132" y="1685"/>
                      <a:pt x="176" y="1531"/>
                    </a:cubicBezTo>
                    <a:cubicBezTo>
                      <a:pt x="209" y="1410"/>
                      <a:pt x="253" y="1300"/>
                      <a:pt x="330" y="1201"/>
                    </a:cubicBezTo>
                    <a:cubicBezTo>
                      <a:pt x="550" y="871"/>
                      <a:pt x="792" y="563"/>
                      <a:pt x="1078" y="277"/>
                    </a:cubicBezTo>
                    <a:cubicBezTo>
                      <a:pt x="1122" y="233"/>
                      <a:pt x="1188" y="189"/>
                      <a:pt x="1254" y="156"/>
                    </a:cubicBezTo>
                    <a:cubicBezTo>
                      <a:pt x="1293" y="138"/>
                      <a:pt x="1329" y="130"/>
                      <a:pt x="1363" y="130"/>
                    </a:cubicBezTo>
                    <a:close/>
                    <a:moveTo>
                      <a:pt x="1351" y="0"/>
                    </a:moveTo>
                    <a:cubicBezTo>
                      <a:pt x="1296" y="0"/>
                      <a:pt x="1240" y="12"/>
                      <a:pt x="1188" y="35"/>
                    </a:cubicBezTo>
                    <a:cubicBezTo>
                      <a:pt x="1111" y="79"/>
                      <a:pt x="1023" y="134"/>
                      <a:pt x="968" y="200"/>
                    </a:cubicBezTo>
                    <a:cubicBezTo>
                      <a:pt x="715" y="497"/>
                      <a:pt x="484" y="794"/>
                      <a:pt x="242" y="1091"/>
                    </a:cubicBezTo>
                    <a:cubicBezTo>
                      <a:pt x="187" y="1146"/>
                      <a:pt x="154" y="1223"/>
                      <a:pt x="121" y="1289"/>
                    </a:cubicBezTo>
                    <a:cubicBezTo>
                      <a:pt x="88" y="1366"/>
                      <a:pt x="55" y="1432"/>
                      <a:pt x="44" y="1509"/>
                    </a:cubicBezTo>
                    <a:cubicBezTo>
                      <a:pt x="0" y="1707"/>
                      <a:pt x="33" y="1894"/>
                      <a:pt x="176" y="2037"/>
                    </a:cubicBezTo>
                    <a:cubicBezTo>
                      <a:pt x="363" y="2213"/>
                      <a:pt x="583" y="2301"/>
                      <a:pt x="836" y="2323"/>
                    </a:cubicBezTo>
                    <a:cubicBezTo>
                      <a:pt x="1100" y="2323"/>
                      <a:pt x="1276" y="2202"/>
                      <a:pt x="1386" y="1982"/>
                    </a:cubicBezTo>
                    <a:cubicBezTo>
                      <a:pt x="1441" y="1883"/>
                      <a:pt x="1474" y="1773"/>
                      <a:pt x="1485" y="1674"/>
                    </a:cubicBezTo>
                    <a:cubicBezTo>
                      <a:pt x="1551" y="1366"/>
                      <a:pt x="1606" y="1058"/>
                      <a:pt x="1650" y="761"/>
                    </a:cubicBezTo>
                    <a:cubicBezTo>
                      <a:pt x="1672" y="629"/>
                      <a:pt x="1694" y="497"/>
                      <a:pt x="1694" y="376"/>
                    </a:cubicBezTo>
                    <a:cubicBezTo>
                      <a:pt x="1702" y="124"/>
                      <a:pt x="1531" y="0"/>
                      <a:pt x="13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755" name="Google Shape;2755;p60"/>
            <p:cNvGrpSpPr/>
            <p:nvPr/>
          </p:nvGrpSpPr>
          <p:grpSpPr>
            <a:xfrm>
              <a:off x="5450124" y="1018989"/>
              <a:ext cx="3107736" cy="3104790"/>
              <a:chOff x="5450124" y="1018989"/>
              <a:chExt cx="3107736" cy="3104790"/>
            </a:xfrm>
          </p:grpSpPr>
          <p:sp>
            <p:nvSpPr>
              <p:cNvPr id="2756" name="Google Shape;2756;p60"/>
              <p:cNvSpPr/>
              <p:nvPr/>
            </p:nvSpPr>
            <p:spPr>
              <a:xfrm rot="8663630">
                <a:off x="6587171" y="1871027"/>
                <a:ext cx="1527648" cy="1517207"/>
              </a:xfrm>
              <a:custGeom>
                <a:avLst/>
                <a:gdLst/>
                <a:ahLst/>
                <a:cxnLst/>
                <a:rect l="l" t="t" r="r" b="b"/>
                <a:pathLst>
                  <a:path w="14485" h="14386" extrusionOk="0">
                    <a:moveTo>
                      <a:pt x="11783" y="704"/>
                    </a:moveTo>
                    <a:cubicBezTo>
                      <a:pt x="12027" y="704"/>
                      <a:pt x="12268" y="735"/>
                      <a:pt x="12516" y="760"/>
                    </a:cubicBezTo>
                    <a:cubicBezTo>
                      <a:pt x="12549" y="760"/>
                      <a:pt x="12582" y="771"/>
                      <a:pt x="12615" y="771"/>
                    </a:cubicBezTo>
                    <a:cubicBezTo>
                      <a:pt x="12625" y="770"/>
                      <a:pt x="12634" y="770"/>
                      <a:pt x="12644" y="770"/>
                    </a:cubicBezTo>
                    <a:cubicBezTo>
                      <a:pt x="12805" y="770"/>
                      <a:pt x="12929" y="854"/>
                      <a:pt x="13032" y="958"/>
                    </a:cubicBezTo>
                    <a:cubicBezTo>
                      <a:pt x="13230" y="1145"/>
                      <a:pt x="13450" y="1321"/>
                      <a:pt x="13648" y="1508"/>
                    </a:cubicBezTo>
                    <a:cubicBezTo>
                      <a:pt x="13703" y="1563"/>
                      <a:pt x="13769" y="1607"/>
                      <a:pt x="13791" y="1684"/>
                    </a:cubicBezTo>
                    <a:cubicBezTo>
                      <a:pt x="13791" y="1739"/>
                      <a:pt x="13747" y="1761"/>
                      <a:pt x="13703" y="1761"/>
                    </a:cubicBezTo>
                    <a:cubicBezTo>
                      <a:pt x="13659" y="1772"/>
                      <a:pt x="13615" y="1772"/>
                      <a:pt x="13571" y="1772"/>
                    </a:cubicBezTo>
                    <a:cubicBezTo>
                      <a:pt x="12670" y="1772"/>
                      <a:pt x="11801" y="1937"/>
                      <a:pt x="10943" y="2201"/>
                    </a:cubicBezTo>
                    <a:cubicBezTo>
                      <a:pt x="10338" y="2388"/>
                      <a:pt x="9755" y="2596"/>
                      <a:pt x="9183" y="2860"/>
                    </a:cubicBezTo>
                    <a:cubicBezTo>
                      <a:pt x="9029" y="2926"/>
                      <a:pt x="8876" y="3003"/>
                      <a:pt x="8711" y="3091"/>
                    </a:cubicBezTo>
                    <a:cubicBezTo>
                      <a:pt x="8590" y="3025"/>
                      <a:pt x="8513" y="2926"/>
                      <a:pt x="8425" y="2838"/>
                    </a:cubicBezTo>
                    <a:cubicBezTo>
                      <a:pt x="8216" y="2596"/>
                      <a:pt x="8018" y="2344"/>
                      <a:pt x="7820" y="2102"/>
                    </a:cubicBezTo>
                    <a:cubicBezTo>
                      <a:pt x="7809" y="2091"/>
                      <a:pt x="7798" y="2080"/>
                      <a:pt x="7787" y="2069"/>
                    </a:cubicBezTo>
                    <a:cubicBezTo>
                      <a:pt x="7732" y="1981"/>
                      <a:pt x="7743" y="1926"/>
                      <a:pt x="7820" y="1860"/>
                    </a:cubicBezTo>
                    <a:cubicBezTo>
                      <a:pt x="8051" y="1684"/>
                      <a:pt x="8304" y="1541"/>
                      <a:pt x="8568" y="1431"/>
                    </a:cubicBezTo>
                    <a:cubicBezTo>
                      <a:pt x="9095" y="1211"/>
                      <a:pt x="9645" y="1046"/>
                      <a:pt x="10195" y="914"/>
                    </a:cubicBezTo>
                    <a:cubicBezTo>
                      <a:pt x="10635" y="815"/>
                      <a:pt x="11086" y="749"/>
                      <a:pt x="11537" y="716"/>
                    </a:cubicBezTo>
                    <a:cubicBezTo>
                      <a:pt x="11619" y="708"/>
                      <a:pt x="11701" y="704"/>
                      <a:pt x="11783" y="704"/>
                    </a:cubicBezTo>
                    <a:close/>
                    <a:moveTo>
                      <a:pt x="10383" y="0"/>
                    </a:moveTo>
                    <a:cubicBezTo>
                      <a:pt x="9787" y="0"/>
                      <a:pt x="9199" y="77"/>
                      <a:pt x="8612" y="221"/>
                    </a:cubicBezTo>
                    <a:cubicBezTo>
                      <a:pt x="7842" y="408"/>
                      <a:pt x="7105" y="694"/>
                      <a:pt x="6434" y="1123"/>
                    </a:cubicBezTo>
                    <a:cubicBezTo>
                      <a:pt x="6038" y="1376"/>
                      <a:pt x="5631" y="1618"/>
                      <a:pt x="5235" y="1860"/>
                    </a:cubicBezTo>
                    <a:cubicBezTo>
                      <a:pt x="4664" y="2212"/>
                      <a:pt x="4125" y="2585"/>
                      <a:pt x="3586" y="2981"/>
                    </a:cubicBezTo>
                    <a:cubicBezTo>
                      <a:pt x="2717" y="3652"/>
                      <a:pt x="1991" y="4455"/>
                      <a:pt x="1364" y="5357"/>
                    </a:cubicBezTo>
                    <a:cubicBezTo>
                      <a:pt x="1123" y="5698"/>
                      <a:pt x="936" y="6061"/>
                      <a:pt x="804" y="6445"/>
                    </a:cubicBezTo>
                    <a:cubicBezTo>
                      <a:pt x="573" y="7094"/>
                      <a:pt x="375" y="7754"/>
                      <a:pt x="232" y="8425"/>
                    </a:cubicBezTo>
                    <a:cubicBezTo>
                      <a:pt x="89" y="9063"/>
                      <a:pt x="1" y="9712"/>
                      <a:pt x="12" y="10371"/>
                    </a:cubicBezTo>
                    <a:cubicBezTo>
                      <a:pt x="23" y="10844"/>
                      <a:pt x="56" y="11317"/>
                      <a:pt x="133" y="11790"/>
                    </a:cubicBezTo>
                    <a:cubicBezTo>
                      <a:pt x="166" y="11977"/>
                      <a:pt x="221" y="12142"/>
                      <a:pt x="342" y="12285"/>
                    </a:cubicBezTo>
                    <a:cubicBezTo>
                      <a:pt x="584" y="12571"/>
                      <a:pt x="804" y="12868"/>
                      <a:pt x="1057" y="13154"/>
                    </a:cubicBezTo>
                    <a:cubicBezTo>
                      <a:pt x="1353" y="13484"/>
                      <a:pt x="1661" y="13792"/>
                      <a:pt x="1958" y="14110"/>
                    </a:cubicBezTo>
                    <a:cubicBezTo>
                      <a:pt x="2046" y="14209"/>
                      <a:pt x="2123" y="14297"/>
                      <a:pt x="2210" y="14385"/>
                    </a:cubicBezTo>
                    <a:lnTo>
                      <a:pt x="2210" y="14385"/>
                    </a:lnTo>
                    <a:cubicBezTo>
                      <a:pt x="2226" y="14382"/>
                      <a:pt x="2235" y="14374"/>
                      <a:pt x="2244" y="14374"/>
                    </a:cubicBezTo>
                    <a:lnTo>
                      <a:pt x="2244" y="14253"/>
                    </a:lnTo>
                    <a:cubicBezTo>
                      <a:pt x="2244" y="13978"/>
                      <a:pt x="2244" y="13715"/>
                      <a:pt x="2244" y="13451"/>
                    </a:cubicBezTo>
                    <a:cubicBezTo>
                      <a:pt x="2244" y="13033"/>
                      <a:pt x="2277" y="12615"/>
                      <a:pt x="2343" y="12197"/>
                    </a:cubicBezTo>
                    <a:cubicBezTo>
                      <a:pt x="2464" y="11482"/>
                      <a:pt x="2662" y="10789"/>
                      <a:pt x="2948" y="10130"/>
                    </a:cubicBezTo>
                    <a:cubicBezTo>
                      <a:pt x="3421" y="9041"/>
                      <a:pt x="3993" y="8007"/>
                      <a:pt x="4763" y="7094"/>
                    </a:cubicBezTo>
                    <a:cubicBezTo>
                      <a:pt x="4906" y="6918"/>
                      <a:pt x="5049" y="6742"/>
                      <a:pt x="5191" y="6577"/>
                    </a:cubicBezTo>
                    <a:cubicBezTo>
                      <a:pt x="6071" y="5544"/>
                      <a:pt x="7094" y="4664"/>
                      <a:pt x="8271" y="3982"/>
                    </a:cubicBezTo>
                    <a:cubicBezTo>
                      <a:pt x="8788" y="3685"/>
                      <a:pt x="9315" y="3399"/>
                      <a:pt x="9843" y="3113"/>
                    </a:cubicBezTo>
                    <a:cubicBezTo>
                      <a:pt x="10294" y="2871"/>
                      <a:pt x="10767" y="2673"/>
                      <a:pt x="11251" y="2498"/>
                    </a:cubicBezTo>
                    <a:cubicBezTo>
                      <a:pt x="11944" y="2234"/>
                      <a:pt x="12648" y="2047"/>
                      <a:pt x="13373" y="1937"/>
                    </a:cubicBezTo>
                    <a:cubicBezTo>
                      <a:pt x="13703" y="1893"/>
                      <a:pt x="14022" y="1882"/>
                      <a:pt x="14352" y="1882"/>
                    </a:cubicBezTo>
                    <a:cubicBezTo>
                      <a:pt x="14370" y="1882"/>
                      <a:pt x="14389" y="1885"/>
                      <a:pt x="14408" y="1885"/>
                    </a:cubicBezTo>
                    <a:cubicBezTo>
                      <a:pt x="14437" y="1885"/>
                      <a:pt x="14464" y="1877"/>
                      <a:pt x="14484" y="1838"/>
                    </a:cubicBezTo>
                    <a:cubicBezTo>
                      <a:pt x="14462" y="1816"/>
                      <a:pt x="14429" y="1783"/>
                      <a:pt x="14407" y="1750"/>
                    </a:cubicBezTo>
                    <a:cubicBezTo>
                      <a:pt x="14121" y="1453"/>
                      <a:pt x="13813" y="1189"/>
                      <a:pt x="13494" y="947"/>
                    </a:cubicBezTo>
                    <a:cubicBezTo>
                      <a:pt x="13241" y="749"/>
                      <a:pt x="12977" y="573"/>
                      <a:pt x="12747" y="353"/>
                    </a:cubicBezTo>
                    <a:cubicBezTo>
                      <a:pt x="12692" y="298"/>
                      <a:pt x="12615" y="265"/>
                      <a:pt x="12549" y="232"/>
                    </a:cubicBezTo>
                    <a:cubicBezTo>
                      <a:pt x="12318" y="133"/>
                      <a:pt x="12087" y="67"/>
                      <a:pt x="11845" y="45"/>
                    </a:cubicBezTo>
                    <a:cubicBezTo>
                      <a:pt x="11394" y="1"/>
                      <a:pt x="10943" y="12"/>
                      <a:pt x="10503" y="1"/>
                    </a:cubicBezTo>
                    <a:cubicBezTo>
                      <a:pt x="10463" y="0"/>
                      <a:pt x="10423" y="0"/>
                      <a:pt x="10383" y="0"/>
                    </a:cubicBezTo>
                    <a:close/>
                    <a:moveTo>
                      <a:pt x="2210" y="14385"/>
                    </a:moveTo>
                    <a:cubicBezTo>
                      <a:pt x="2207" y="14385"/>
                      <a:pt x="2204" y="14385"/>
                      <a:pt x="2200" y="14385"/>
                    </a:cubicBezTo>
                    <a:lnTo>
                      <a:pt x="2211" y="14385"/>
                    </a:lnTo>
                    <a:cubicBezTo>
                      <a:pt x="2211" y="14385"/>
                      <a:pt x="2211" y="14385"/>
                      <a:pt x="2210" y="1438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57" name="Google Shape;2757;p60"/>
              <p:cNvSpPr/>
              <p:nvPr/>
            </p:nvSpPr>
            <p:spPr>
              <a:xfrm rot="8663630">
                <a:off x="6877404" y="1875223"/>
                <a:ext cx="1191218" cy="1395291"/>
              </a:xfrm>
              <a:custGeom>
                <a:avLst/>
                <a:gdLst/>
                <a:ahLst/>
                <a:cxnLst/>
                <a:rect l="l" t="t" r="r" b="b"/>
                <a:pathLst>
                  <a:path w="11295" h="13230" extrusionOk="0">
                    <a:moveTo>
                      <a:pt x="10019" y="0"/>
                    </a:moveTo>
                    <a:cubicBezTo>
                      <a:pt x="9491" y="0"/>
                      <a:pt x="8941" y="66"/>
                      <a:pt x="8359" y="209"/>
                    </a:cubicBezTo>
                    <a:cubicBezTo>
                      <a:pt x="7567" y="396"/>
                      <a:pt x="6885" y="682"/>
                      <a:pt x="6280" y="1067"/>
                    </a:cubicBezTo>
                    <a:cubicBezTo>
                      <a:pt x="6027" y="1232"/>
                      <a:pt x="5763" y="1386"/>
                      <a:pt x="5510" y="1551"/>
                    </a:cubicBezTo>
                    <a:cubicBezTo>
                      <a:pt x="5367" y="1628"/>
                      <a:pt x="5213" y="1716"/>
                      <a:pt x="5070" y="1804"/>
                    </a:cubicBezTo>
                    <a:cubicBezTo>
                      <a:pt x="4543" y="2134"/>
                      <a:pt x="3993" y="2507"/>
                      <a:pt x="3465" y="2914"/>
                    </a:cubicBezTo>
                    <a:cubicBezTo>
                      <a:pt x="2662" y="3519"/>
                      <a:pt x="1958" y="4267"/>
                      <a:pt x="1298" y="5213"/>
                    </a:cubicBezTo>
                    <a:cubicBezTo>
                      <a:pt x="1089" y="5521"/>
                      <a:pt x="913" y="5862"/>
                      <a:pt x="782" y="6224"/>
                    </a:cubicBezTo>
                    <a:cubicBezTo>
                      <a:pt x="540" y="6906"/>
                      <a:pt x="353" y="7544"/>
                      <a:pt x="221" y="8149"/>
                    </a:cubicBezTo>
                    <a:cubicBezTo>
                      <a:pt x="67" y="8875"/>
                      <a:pt x="1" y="9469"/>
                      <a:pt x="12" y="10018"/>
                    </a:cubicBezTo>
                    <a:cubicBezTo>
                      <a:pt x="23" y="10524"/>
                      <a:pt x="67" y="10975"/>
                      <a:pt x="133" y="11404"/>
                    </a:cubicBezTo>
                    <a:cubicBezTo>
                      <a:pt x="155" y="11536"/>
                      <a:pt x="199" y="11646"/>
                      <a:pt x="265" y="11723"/>
                    </a:cubicBezTo>
                    <a:cubicBezTo>
                      <a:pt x="353" y="11822"/>
                      <a:pt x="430" y="11932"/>
                      <a:pt x="518" y="12031"/>
                    </a:cubicBezTo>
                    <a:cubicBezTo>
                      <a:pt x="661" y="12218"/>
                      <a:pt x="815" y="12405"/>
                      <a:pt x="968" y="12581"/>
                    </a:cubicBezTo>
                    <a:cubicBezTo>
                      <a:pt x="1166" y="12801"/>
                      <a:pt x="1375" y="13021"/>
                      <a:pt x="1562" y="13230"/>
                    </a:cubicBezTo>
                    <a:lnTo>
                      <a:pt x="1562" y="13109"/>
                    </a:lnTo>
                    <a:cubicBezTo>
                      <a:pt x="1573" y="12625"/>
                      <a:pt x="1606" y="12207"/>
                      <a:pt x="1672" y="11800"/>
                    </a:cubicBezTo>
                    <a:cubicBezTo>
                      <a:pt x="1804" y="11041"/>
                      <a:pt x="2013" y="10326"/>
                      <a:pt x="2299" y="9656"/>
                    </a:cubicBezTo>
                    <a:cubicBezTo>
                      <a:pt x="2849" y="8391"/>
                      <a:pt x="3454" y="7368"/>
                      <a:pt x="4169" y="6532"/>
                    </a:cubicBezTo>
                    <a:cubicBezTo>
                      <a:pt x="4169" y="6532"/>
                      <a:pt x="4510" y="6114"/>
                      <a:pt x="4598" y="6016"/>
                    </a:cubicBezTo>
                    <a:cubicBezTo>
                      <a:pt x="5532" y="4916"/>
                      <a:pt x="6599" y="4025"/>
                      <a:pt x="7765" y="3343"/>
                    </a:cubicBezTo>
                    <a:cubicBezTo>
                      <a:pt x="7930" y="3255"/>
                      <a:pt x="8084" y="3156"/>
                      <a:pt x="8260" y="3068"/>
                    </a:cubicBezTo>
                    <a:lnTo>
                      <a:pt x="8205" y="3046"/>
                    </a:lnTo>
                    <a:cubicBezTo>
                      <a:pt x="8040" y="2947"/>
                      <a:pt x="7919" y="2815"/>
                      <a:pt x="7831" y="2705"/>
                    </a:cubicBezTo>
                    <a:cubicBezTo>
                      <a:pt x="7677" y="2540"/>
                      <a:pt x="7534" y="2364"/>
                      <a:pt x="7391" y="2189"/>
                    </a:cubicBezTo>
                    <a:lnTo>
                      <a:pt x="7215" y="1980"/>
                    </a:lnTo>
                    <a:cubicBezTo>
                      <a:pt x="7193" y="1947"/>
                      <a:pt x="7182" y="1936"/>
                      <a:pt x="7171" y="1914"/>
                    </a:cubicBezTo>
                    <a:cubicBezTo>
                      <a:pt x="7017" y="1683"/>
                      <a:pt x="7061" y="1419"/>
                      <a:pt x="7281" y="1254"/>
                    </a:cubicBezTo>
                    <a:cubicBezTo>
                      <a:pt x="7523" y="1056"/>
                      <a:pt x="7787" y="902"/>
                      <a:pt x="8106" y="770"/>
                    </a:cubicBezTo>
                    <a:cubicBezTo>
                      <a:pt x="8611" y="561"/>
                      <a:pt x="9161" y="385"/>
                      <a:pt x="9788" y="242"/>
                    </a:cubicBezTo>
                    <a:cubicBezTo>
                      <a:pt x="10228" y="143"/>
                      <a:pt x="10690" y="77"/>
                      <a:pt x="11174" y="33"/>
                    </a:cubicBezTo>
                    <a:cubicBezTo>
                      <a:pt x="11218" y="33"/>
                      <a:pt x="11251" y="22"/>
                      <a:pt x="11295" y="22"/>
                    </a:cubicBezTo>
                    <a:cubicBezTo>
                      <a:pt x="11064" y="11"/>
                      <a:pt x="10822" y="11"/>
                      <a:pt x="10580" y="11"/>
                    </a:cubicBezTo>
                    <a:cubicBezTo>
                      <a:pt x="10437" y="11"/>
                      <a:pt x="10294" y="11"/>
                      <a:pt x="101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58" name="Google Shape;2758;p60"/>
              <p:cNvSpPr/>
              <p:nvPr/>
            </p:nvSpPr>
            <p:spPr>
              <a:xfrm rot="8663630">
                <a:off x="5746987" y="1788115"/>
                <a:ext cx="1375569" cy="1377151"/>
              </a:xfrm>
              <a:custGeom>
                <a:avLst/>
                <a:gdLst/>
                <a:ahLst/>
                <a:cxnLst/>
                <a:rect l="l" t="t" r="r" b="b"/>
                <a:pathLst>
                  <a:path w="13043" h="13058" extrusionOk="0">
                    <a:moveTo>
                      <a:pt x="9688" y="1300"/>
                    </a:moveTo>
                    <a:cubicBezTo>
                      <a:pt x="9820" y="1300"/>
                      <a:pt x="9950" y="1312"/>
                      <a:pt x="10073" y="1337"/>
                    </a:cubicBezTo>
                    <a:cubicBezTo>
                      <a:pt x="10414" y="1392"/>
                      <a:pt x="10700" y="1546"/>
                      <a:pt x="10920" y="1810"/>
                    </a:cubicBezTo>
                    <a:cubicBezTo>
                      <a:pt x="11305" y="2250"/>
                      <a:pt x="11514" y="2767"/>
                      <a:pt x="11580" y="3338"/>
                    </a:cubicBezTo>
                    <a:cubicBezTo>
                      <a:pt x="11602" y="3569"/>
                      <a:pt x="11558" y="3789"/>
                      <a:pt x="11525" y="4009"/>
                    </a:cubicBezTo>
                    <a:cubicBezTo>
                      <a:pt x="11459" y="4383"/>
                      <a:pt x="11316" y="4746"/>
                      <a:pt x="11173" y="5098"/>
                    </a:cubicBezTo>
                    <a:cubicBezTo>
                      <a:pt x="10898" y="5758"/>
                      <a:pt x="10568" y="6385"/>
                      <a:pt x="10183" y="6990"/>
                    </a:cubicBezTo>
                    <a:cubicBezTo>
                      <a:pt x="9853" y="7528"/>
                      <a:pt x="9447" y="8023"/>
                      <a:pt x="9007" y="8485"/>
                    </a:cubicBezTo>
                    <a:cubicBezTo>
                      <a:pt x="8831" y="8683"/>
                      <a:pt x="8633" y="8870"/>
                      <a:pt x="8457" y="9057"/>
                    </a:cubicBezTo>
                    <a:cubicBezTo>
                      <a:pt x="7643" y="9904"/>
                      <a:pt x="6708" y="10597"/>
                      <a:pt x="5675" y="11135"/>
                    </a:cubicBezTo>
                    <a:cubicBezTo>
                      <a:pt x="5180" y="11388"/>
                      <a:pt x="4663" y="11553"/>
                      <a:pt x="4124" y="11652"/>
                    </a:cubicBezTo>
                    <a:cubicBezTo>
                      <a:pt x="3916" y="11687"/>
                      <a:pt x="3710" y="11704"/>
                      <a:pt x="3506" y="11704"/>
                    </a:cubicBezTo>
                    <a:cubicBezTo>
                      <a:pt x="3256" y="11704"/>
                      <a:pt x="3008" y="11679"/>
                      <a:pt x="2760" y="11630"/>
                    </a:cubicBezTo>
                    <a:cubicBezTo>
                      <a:pt x="2463" y="11575"/>
                      <a:pt x="2210" y="11432"/>
                      <a:pt x="2001" y="11212"/>
                    </a:cubicBezTo>
                    <a:cubicBezTo>
                      <a:pt x="1683" y="10882"/>
                      <a:pt x="1496" y="10498"/>
                      <a:pt x="1463" y="10036"/>
                    </a:cubicBezTo>
                    <a:cubicBezTo>
                      <a:pt x="1452" y="9882"/>
                      <a:pt x="1452" y="9717"/>
                      <a:pt x="1441" y="9563"/>
                    </a:cubicBezTo>
                    <a:cubicBezTo>
                      <a:pt x="1463" y="8826"/>
                      <a:pt x="1573" y="8122"/>
                      <a:pt x="1859" y="7451"/>
                    </a:cubicBezTo>
                    <a:cubicBezTo>
                      <a:pt x="1892" y="7352"/>
                      <a:pt x="1914" y="7253"/>
                      <a:pt x="1958" y="7165"/>
                    </a:cubicBezTo>
                    <a:cubicBezTo>
                      <a:pt x="2177" y="6770"/>
                      <a:pt x="2364" y="6352"/>
                      <a:pt x="2628" y="5989"/>
                    </a:cubicBezTo>
                    <a:cubicBezTo>
                      <a:pt x="3079" y="5373"/>
                      <a:pt x="3574" y="4823"/>
                      <a:pt x="4124" y="4306"/>
                    </a:cubicBezTo>
                    <a:cubicBezTo>
                      <a:pt x="4388" y="4053"/>
                      <a:pt x="4674" y="3833"/>
                      <a:pt x="4927" y="3580"/>
                    </a:cubicBezTo>
                    <a:cubicBezTo>
                      <a:pt x="5378" y="3130"/>
                      <a:pt x="5883" y="2745"/>
                      <a:pt x="6433" y="2426"/>
                    </a:cubicBezTo>
                    <a:cubicBezTo>
                      <a:pt x="7093" y="2041"/>
                      <a:pt x="7764" y="1700"/>
                      <a:pt x="8490" y="1480"/>
                    </a:cubicBezTo>
                    <a:cubicBezTo>
                      <a:pt x="8842" y="1381"/>
                      <a:pt x="9194" y="1304"/>
                      <a:pt x="9557" y="1304"/>
                    </a:cubicBezTo>
                    <a:cubicBezTo>
                      <a:pt x="9601" y="1301"/>
                      <a:pt x="9645" y="1300"/>
                      <a:pt x="9688" y="1300"/>
                    </a:cubicBezTo>
                    <a:close/>
                    <a:moveTo>
                      <a:pt x="10557" y="0"/>
                    </a:moveTo>
                    <a:cubicBezTo>
                      <a:pt x="10477" y="0"/>
                      <a:pt x="10396" y="3"/>
                      <a:pt x="10315" y="6"/>
                    </a:cubicBezTo>
                    <a:cubicBezTo>
                      <a:pt x="10227" y="17"/>
                      <a:pt x="10139" y="17"/>
                      <a:pt x="10051" y="28"/>
                    </a:cubicBezTo>
                    <a:cubicBezTo>
                      <a:pt x="9491" y="61"/>
                      <a:pt x="8930" y="182"/>
                      <a:pt x="8391" y="358"/>
                    </a:cubicBezTo>
                    <a:cubicBezTo>
                      <a:pt x="7940" y="512"/>
                      <a:pt x="7511" y="721"/>
                      <a:pt x="7082" y="941"/>
                    </a:cubicBezTo>
                    <a:cubicBezTo>
                      <a:pt x="6290" y="1359"/>
                      <a:pt x="5532" y="1832"/>
                      <a:pt x="4872" y="2448"/>
                    </a:cubicBezTo>
                    <a:cubicBezTo>
                      <a:pt x="4454" y="2833"/>
                      <a:pt x="4047" y="3229"/>
                      <a:pt x="3640" y="3624"/>
                    </a:cubicBezTo>
                    <a:cubicBezTo>
                      <a:pt x="3266" y="3998"/>
                      <a:pt x="2892" y="4394"/>
                      <a:pt x="2518" y="4768"/>
                    </a:cubicBezTo>
                    <a:cubicBezTo>
                      <a:pt x="2298" y="4988"/>
                      <a:pt x="2078" y="5197"/>
                      <a:pt x="1925" y="5472"/>
                    </a:cubicBezTo>
                    <a:cubicBezTo>
                      <a:pt x="1815" y="5692"/>
                      <a:pt x="1650" y="5879"/>
                      <a:pt x="1518" y="6088"/>
                    </a:cubicBezTo>
                    <a:cubicBezTo>
                      <a:pt x="1254" y="6506"/>
                      <a:pt x="990" y="6913"/>
                      <a:pt x="748" y="7341"/>
                    </a:cubicBezTo>
                    <a:cubicBezTo>
                      <a:pt x="341" y="8100"/>
                      <a:pt x="110" y="8914"/>
                      <a:pt x="33" y="9772"/>
                    </a:cubicBezTo>
                    <a:cubicBezTo>
                      <a:pt x="0" y="10146"/>
                      <a:pt x="11" y="10520"/>
                      <a:pt x="88" y="10893"/>
                    </a:cubicBezTo>
                    <a:cubicBezTo>
                      <a:pt x="187" y="11432"/>
                      <a:pt x="473" y="11883"/>
                      <a:pt x="825" y="12290"/>
                    </a:cubicBezTo>
                    <a:cubicBezTo>
                      <a:pt x="1067" y="12554"/>
                      <a:pt x="1375" y="12741"/>
                      <a:pt x="1716" y="12840"/>
                    </a:cubicBezTo>
                    <a:cubicBezTo>
                      <a:pt x="2056" y="12939"/>
                      <a:pt x="2397" y="12994"/>
                      <a:pt x="2760" y="13038"/>
                    </a:cubicBezTo>
                    <a:cubicBezTo>
                      <a:pt x="2900" y="13051"/>
                      <a:pt x="3039" y="13058"/>
                      <a:pt x="3178" y="13058"/>
                    </a:cubicBezTo>
                    <a:cubicBezTo>
                      <a:pt x="3611" y="13058"/>
                      <a:pt x="4043" y="12997"/>
                      <a:pt x="4476" y="12906"/>
                    </a:cubicBezTo>
                    <a:cubicBezTo>
                      <a:pt x="4982" y="12785"/>
                      <a:pt x="5466" y="12587"/>
                      <a:pt x="5916" y="12334"/>
                    </a:cubicBezTo>
                    <a:cubicBezTo>
                      <a:pt x="6587" y="11949"/>
                      <a:pt x="7225" y="11531"/>
                      <a:pt x="7819" y="11047"/>
                    </a:cubicBezTo>
                    <a:cubicBezTo>
                      <a:pt x="8369" y="10597"/>
                      <a:pt x="8908" y="10135"/>
                      <a:pt x="9447" y="9662"/>
                    </a:cubicBezTo>
                    <a:cubicBezTo>
                      <a:pt x="9798" y="9365"/>
                      <a:pt x="10128" y="9035"/>
                      <a:pt x="10425" y="8683"/>
                    </a:cubicBezTo>
                    <a:cubicBezTo>
                      <a:pt x="10898" y="8133"/>
                      <a:pt x="11338" y="7550"/>
                      <a:pt x="11745" y="6946"/>
                    </a:cubicBezTo>
                    <a:cubicBezTo>
                      <a:pt x="12284" y="6110"/>
                      <a:pt x="12669" y="5219"/>
                      <a:pt x="12900" y="4251"/>
                    </a:cubicBezTo>
                    <a:cubicBezTo>
                      <a:pt x="12988" y="3899"/>
                      <a:pt x="13032" y="3547"/>
                      <a:pt x="13043" y="3185"/>
                    </a:cubicBezTo>
                    <a:cubicBezTo>
                      <a:pt x="13043" y="2833"/>
                      <a:pt x="12999" y="2492"/>
                      <a:pt x="12922" y="2151"/>
                    </a:cubicBezTo>
                    <a:cubicBezTo>
                      <a:pt x="12801" y="1590"/>
                      <a:pt x="12581" y="1073"/>
                      <a:pt x="12218" y="611"/>
                    </a:cubicBezTo>
                    <a:cubicBezTo>
                      <a:pt x="12075" y="424"/>
                      <a:pt x="11888" y="281"/>
                      <a:pt x="11657" y="193"/>
                    </a:cubicBezTo>
                    <a:cubicBezTo>
                      <a:pt x="11303" y="48"/>
                      <a:pt x="10935" y="0"/>
                      <a:pt x="105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59" name="Google Shape;2759;p60"/>
              <p:cNvSpPr/>
              <p:nvPr/>
            </p:nvSpPr>
            <p:spPr>
              <a:xfrm rot="8663630">
                <a:off x="5781981" y="1824145"/>
                <a:ext cx="1304908" cy="1305963"/>
              </a:xfrm>
              <a:custGeom>
                <a:avLst/>
                <a:gdLst/>
                <a:ahLst/>
                <a:cxnLst/>
                <a:rect l="l" t="t" r="r" b="b"/>
                <a:pathLst>
                  <a:path w="12373" h="12383" extrusionOk="0">
                    <a:moveTo>
                      <a:pt x="9283" y="627"/>
                    </a:moveTo>
                    <a:cubicBezTo>
                      <a:pt x="9458" y="627"/>
                      <a:pt x="9634" y="638"/>
                      <a:pt x="9788" y="671"/>
                    </a:cubicBezTo>
                    <a:cubicBezTo>
                      <a:pt x="10206" y="737"/>
                      <a:pt x="10569" y="935"/>
                      <a:pt x="10844" y="1265"/>
                    </a:cubicBezTo>
                    <a:cubicBezTo>
                      <a:pt x="11262" y="1749"/>
                      <a:pt x="11504" y="2321"/>
                      <a:pt x="11581" y="2969"/>
                    </a:cubicBezTo>
                    <a:cubicBezTo>
                      <a:pt x="11603" y="3211"/>
                      <a:pt x="11570" y="3431"/>
                      <a:pt x="11537" y="3629"/>
                    </a:cubicBezTo>
                    <a:lnTo>
                      <a:pt x="11515" y="3728"/>
                    </a:lnTo>
                    <a:cubicBezTo>
                      <a:pt x="11449" y="4146"/>
                      <a:pt x="11295" y="4531"/>
                      <a:pt x="11152" y="4894"/>
                    </a:cubicBezTo>
                    <a:cubicBezTo>
                      <a:pt x="10877" y="5554"/>
                      <a:pt x="10536" y="6214"/>
                      <a:pt x="10140" y="6840"/>
                    </a:cubicBezTo>
                    <a:cubicBezTo>
                      <a:pt x="9810" y="7357"/>
                      <a:pt x="9414" y="7863"/>
                      <a:pt x="8920" y="8391"/>
                    </a:cubicBezTo>
                    <a:cubicBezTo>
                      <a:pt x="8766" y="8545"/>
                      <a:pt x="8612" y="8699"/>
                      <a:pt x="8458" y="8864"/>
                    </a:cubicBezTo>
                    <a:lnTo>
                      <a:pt x="8359" y="8963"/>
                    </a:lnTo>
                    <a:cubicBezTo>
                      <a:pt x="7523" y="9821"/>
                      <a:pt x="6555" y="10546"/>
                      <a:pt x="5489" y="11107"/>
                    </a:cubicBezTo>
                    <a:cubicBezTo>
                      <a:pt x="4983" y="11371"/>
                      <a:pt x="4422" y="11547"/>
                      <a:pt x="3839" y="11646"/>
                    </a:cubicBezTo>
                    <a:cubicBezTo>
                      <a:pt x="3608" y="11690"/>
                      <a:pt x="3366" y="11712"/>
                      <a:pt x="3135" y="11712"/>
                    </a:cubicBezTo>
                    <a:cubicBezTo>
                      <a:pt x="2882" y="11712"/>
                      <a:pt x="2618" y="11679"/>
                      <a:pt x="2354" y="11635"/>
                    </a:cubicBezTo>
                    <a:cubicBezTo>
                      <a:pt x="1991" y="11558"/>
                      <a:pt x="1683" y="11382"/>
                      <a:pt x="1420" y="11118"/>
                    </a:cubicBezTo>
                    <a:cubicBezTo>
                      <a:pt x="1024" y="10711"/>
                      <a:pt x="815" y="10250"/>
                      <a:pt x="782" y="9722"/>
                    </a:cubicBezTo>
                    <a:cubicBezTo>
                      <a:pt x="771" y="9612"/>
                      <a:pt x="771" y="9502"/>
                      <a:pt x="760" y="9392"/>
                    </a:cubicBezTo>
                    <a:lnTo>
                      <a:pt x="760" y="9238"/>
                    </a:lnTo>
                    <a:lnTo>
                      <a:pt x="760" y="9216"/>
                    </a:lnTo>
                    <a:cubicBezTo>
                      <a:pt x="782" y="8391"/>
                      <a:pt x="925" y="7654"/>
                      <a:pt x="1200" y="6983"/>
                    </a:cubicBezTo>
                    <a:cubicBezTo>
                      <a:pt x="1211" y="6961"/>
                      <a:pt x="1222" y="6928"/>
                      <a:pt x="1222" y="6906"/>
                    </a:cubicBezTo>
                    <a:cubicBezTo>
                      <a:pt x="1244" y="6840"/>
                      <a:pt x="1266" y="6752"/>
                      <a:pt x="1321" y="6665"/>
                    </a:cubicBezTo>
                    <a:cubicBezTo>
                      <a:pt x="1376" y="6555"/>
                      <a:pt x="1442" y="6445"/>
                      <a:pt x="1497" y="6335"/>
                    </a:cubicBezTo>
                    <a:cubicBezTo>
                      <a:pt x="1650" y="6038"/>
                      <a:pt x="1804" y="5741"/>
                      <a:pt x="2013" y="5455"/>
                    </a:cubicBezTo>
                    <a:cubicBezTo>
                      <a:pt x="2453" y="4861"/>
                      <a:pt x="2948" y="4289"/>
                      <a:pt x="3553" y="3728"/>
                    </a:cubicBezTo>
                    <a:cubicBezTo>
                      <a:pt x="3674" y="3607"/>
                      <a:pt x="3806" y="3497"/>
                      <a:pt x="3927" y="3387"/>
                    </a:cubicBezTo>
                    <a:cubicBezTo>
                      <a:pt x="4081" y="3255"/>
                      <a:pt x="4213" y="3134"/>
                      <a:pt x="4345" y="3002"/>
                    </a:cubicBezTo>
                    <a:cubicBezTo>
                      <a:pt x="4818" y="2541"/>
                      <a:pt x="5346" y="2145"/>
                      <a:pt x="5928" y="1804"/>
                    </a:cubicBezTo>
                    <a:cubicBezTo>
                      <a:pt x="6478" y="1474"/>
                      <a:pt x="7226" y="1078"/>
                      <a:pt x="8051" y="825"/>
                    </a:cubicBezTo>
                    <a:cubicBezTo>
                      <a:pt x="8458" y="704"/>
                      <a:pt x="8843" y="638"/>
                      <a:pt x="9206" y="627"/>
                    </a:cubicBezTo>
                    <a:close/>
                    <a:moveTo>
                      <a:pt x="10195" y="0"/>
                    </a:moveTo>
                    <a:cubicBezTo>
                      <a:pt x="10129" y="0"/>
                      <a:pt x="10063" y="11"/>
                      <a:pt x="9997" y="11"/>
                    </a:cubicBezTo>
                    <a:cubicBezTo>
                      <a:pt x="9997" y="11"/>
                      <a:pt x="9799" y="22"/>
                      <a:pt x="9744" y="33"/>
                    </a:cubicBezTo>
                    <a:cubicBezTo>
                      <a:pt x="9217" y="66"/>
                      <a:pt x="8678" y="165"/>
                      <a:pt x="8161" y="341"/>
                    </a:cubicBezTo>
                    <a:cubicBezTo>
                      <a:pt x="7710" y="495"/>
                      <a:pt x="7270" y="715"/>
                      <a:pt x="6907" y="902"/>
                    </a:cubicBezTo>
                    <a:cubicBezTo>
                      <a:pt x="5983" y="1397"/>
                      <a:pt x="5324" y="1837"/>
                      <a:pt x="4763" y="2354"/>
                    </a:cubicBezTo>
                    <a:cubicBezTo>
                      <a:pt x="4389" y="2706"/>
                      <a:pt x="4004" y="3079"/>
                      <a:pt x="3542" y="3530"/>
                    </a:cubicBezTo>
                    <a:cubicBezTo>
                      <a:pt x="3300" y="3761"/>
                      <a:pt x="3069" y="4003"/>
                      <a:pt x="2838" y="4245"/>
                    </a:cubicBezTo>
                    <a:cubicBezTo>
                      <a:pt x="2706" y="4388"/>
                      <a:pt x="2563" y="4531"/>
                      <a:pt x="2420" y="4674"/>
                    </a:cubicBezTo>
                    <a:lnTo>
                      <a:pt x="2343" y="4751"/>
                    </a:lnTo>
                    <a:cubicBezTo>
                      <a:pt x="2167" y="4938"/>
                      <a:pt x="1991" y="5103"/>
                      <a:pt x="1892" y="5301"/>
                    </a:cubicBezTo>
                    <a:cubicBezTo>
                      <a:pt x="1815" y="5444"/>
                      <a:pt x="1716" y="5576"/>
                      <a:pt x="1629" y="5697"/>
                    </a:cubicBezTo>
                    <a:cubicBezTo>
                      <a:pt x="1574" y="5774"/>
                      <a:pt x="1519" y="5851"/>
                      <a:pt x="1475" y="5928"/>
                    </a:cubicBezTo>
                    <a:lnTo>
                      <a:pt x="1310" y="6192"/>
                    </a:lnTo>
                    <a:cubicBezTo>
                      <a:pt x="1101" y="6511"/>
                      <a:pt x="892" y="6840"/>
                      <a:pt x="716" y="7170"/>
                    </a:cubicBezTo>
                    <a:cubicBezTo>
                      <a:pt x="342" y="7852"/>
                      <a:pt x="111" y="8622"/>
                      <a:pt x="34" y="9469"/>
                    </a:cubicBezTo>
                    <a:cubicBezTo>
                      <a:pt x="1" y="9832"/>
                      <a:pt x="23" y="10173"/>
                      <a:pt x="78" y="10492"/>
                    </a:cubicBezTo>
                    <a:cubicBezTo>
                      <a:pt x="166" y="10920"/>
                      <a:pt x="375" y="11305"/>
                      <a:pt x="749" y="11723"/>
                    </a:cubicBezTo>
                    <a:cubicBezTo>
                      <a:pt x="936" y="11943"/>
                      <a:pt x="1178" y="12086"/>
                      <a:pt x="1475" y="12174"/>
                    </a:cubicBezTo>
                    <a:cubicBezTo>
                      <a:pt x="1760" y="12262"/>
                      <a:pt x="2068" y="12317"/>
                      <a:pt x="2453" y="12361"/>
                    </a:cubicBezTo>
                    <a:cubicBezTo>
                      <a:pt x="2585" y="12372"/>
                      <a:pt x="2717" y="12383"/>
                      <a:pt x="2849" y="12383"/>
                    </a:cubicBezTo>
                    <a:cubicBezTo>
                      <a:pt x="3223" y="12383"/>
                      <a:pt x="3619" y="12328"/>
                      <a:pt x="4059" y="12229"/>
                    </a:cubicBezTo>
                    <a:cubicBezTo>
                      <a:pt x="4499" y="12141"/>
                      <a:pt x="4939" y="11965"/>
                      <a:pt x="5412" y="11701"/>
                    </a:cubicBezTo>
                    <a:cubicBezTo>
                      <a:pt x="6115" y="11305"/>
                      <a:pt x="6720" y="10898"/>
                      <a:pt x="7259" y="10448"/>
                    </a:cubicBezTo>
                    <a:cubicBezTo>
                      <a:pt x="7743" y="10063"/>
                      <a:pt x="8227" y="9645"/>
                      <a:pt x="8689" y="9249"/>
                    </a:cubicBezTo>
                    <a:lnTo>
                      <a:pt x="8887" y="9073"/>
                    </a:lnTo>
                    <a:cubicBezTo>
                      <a:pt x="9239" y="8776"/>
                      <a:pt x="9546" y="8457"/>
                      <a:pt x="9832" y="8127"/>
                    </a:cubicBezTo>
                    <a:cubicBezTo>
                      <a:pt x="10338" y="7533"/>
                      <a:pt x="10756" y="6972"/>
                      <a:pt x="11119" y="6423"/>
                    </a:cubicBezTo>
                    <a:cubicBezTo>
                      <a:pt x="11647" y="5620"/>
                      <a:pt x="12021" y="4751"/>
                      <a:pt x="12241" y="3838"/>
                    </a:cubicBezTo>
                    <a:cubicBezTo>
                      <a:pt x="12307" y="3530"/>
                      <a:pt x="12351" y="3189"/>
                      <a:pt x="12362" y="2849"/>
                    </a:cubicBezTo>
                    <a:cubicBezTo>
                      <a:pt x="12373" y="2574"/>
                      <a:pt x="12340" y="2277"/>
                      <a:pt x="12252" y="1892"/>
                    </a:cubicBezTo>
                    <a:cubicBezTo>
                      <a:pt x="12131" y="1353"/>
                      <a:pt x="11922" y="891"/>
                      <a:pt x="11614" y="495"/>
                    </a:cubicBezTo>
                    <a:cubicBezTo>
                      <a:pt x="11504" y="341"/>
                      <a:pt x="11361" y="242"/>
                      <a:pt x="11196" y="176"/>
                    </a:cubicBezTo>
                    <a:cubicBezTo>
                      <a:pt x="10899" y="55"/>
                      <a:pt x="10580" y="0"/>
                      <a:pt x="101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60" name="Google Shape;2760;p60"/>
              <p:cNvSpPr/>
              <p:nvPr/>
            </p:nvSpPr>
            <p:spPr>
              <a:xfrm rot="8663630">
                <a:off x="5785489" y="1756753"/>
                <a:ext cx="1527543" cy="1510563"/>
              </a:xfrm>
              <a:custGeom>
                <a:avLst/>
                <a:gdLst/>
                <a:ahLst/>
                <a:cxnLst/>
                <a:rect l="l" t="t" r="r" b="b"/>
                <a:pathLst>
                  <a:path w="14484" h="14323" extrusionOk="0">
                    <a:moveTo>
                      <a:pt x="11623" y="1"/>
                    </a:moveTo>
                    <a:cubicBezTo>
                      <a:pt x="11461" y="1"/>
                      <a:pt x="11300" y="9"/>
                      <a:pt x="11140" y="26"/>
                    </a:cubicBezTo>
                    <a:cubicBezTo>
                      <a:pt x="10393" y="81"/>
                      <a:pt x="9678" y="268"/>
                      <a:pt x="8985" y="554"/>
                    </a:cubicBezTo>
                    <a:cubicBezTo>
                      <a:pt x="7874" y="1005"/>
                      <a:pt x="6819" y="1554"/>
                      <a:pt x="5829" y="2236"/>
                    </a:cubicBezTo>
                    <a:cubicBezTo>
                      <a:pt x="5378" y="2544"/>
                      <a:pt x="4938" y="2863"/>
                      <a:pt x="4509" y="3182"/>
                    </a:cubicBezTo>
                    <a:cubicBezTo>
                      <a:pt x="3783" y="3732"/>
                      <a:pt x="3168" y="4392"/>
                      <a:pt x="2662" y="5139"/>
                    </a:cubicBezTo>
                    <a:cubicBezTo>
                      <a:pt x="2508" y="5359"/>
                      <a:pt x="2365" y="5568"/>
                      <a:pt x="2211" y="5777"/>
                    </a:cubicBezTo>
                    <a:cubicBezTo>
                      <a:pt x="1683" y="6503"/>
                      <a:pt x="1254" y="7273"/>
                      <a:pt x="891" y="8087"/>
                    </a:cubicBezTo>
                    <a:cubicBezTo>
                      <a:pt x="649" y="8614"/>
                      <a:pt x="462" y="9153"/>
                      <a:pt x="385" y="9736"/>
                    </a:cubicBezTo>
                    <a:cubicBezTo>
                      <a:pt x="352" y="9978"/>
                      <a:pt x="286" y="10209"/>
                      <a:pt x="187" y="10440"/>
                    </a:cubicBezTo>
                    <a:cubicBezTo>
                      <a:pt x="165" y="10495"/>
                      <a:pt x="154" y="10550"/>
                      <a:pt x="143" y="10605"/>
                    </a:cubicBezTo>
                    <a:cubicBezTo>
                      <a:pt x="11" y="11265"/>
                      <a:pt x="0" y="11925"/>
                      <a:pt x="176" y="12573"/>
                    </a:cubicBezTo>
                    <a:cubicBezTo>
                      <a:pt x="363" y="13233"/>
                      <a:pt x="726" y="13739"/>
                      <a:pt x="1342" y="14069"/>
                    </a:cubicBezTo>
                    <a:cubicBezTo>
                      <a:pt x="1639" y="14234"/>
                      <a:pt x="1969" y="14311"/>
                      <a:pt x="2310" y="14322"/>
                    </a:cubicBezTo>
                    <a:cubicBezTo>
                      <a:pt x="2332" y="14322"/>
                      <a:pt x="2354" y="14323"/>
                      <a:pt x="2376" y="14323"/>
                    </a:cubicBezTo>
                    <a:cubicBezTo>
                      <a:pt x="2432" y="14323"/>
                      <a:pt x="2489" y="14317"/>
                      <a:pt x="2552" y="14278"/>
                    </a:cubicBezTo>
                    <a:cubicBezTo>
                      <a:pt x="2519" y="14245"/>
                      <a:pt x="2497" y="14223"/>
                      <a:pt x="2464" y="14201"/>
                    </a:cubicBezTo>
                    <a:cubicBezTo>
                      <a:pt x="2068" y="13893"/>
                      <a:pt x="1771" y="13497"/>
                      <a:pt x="1551" y="13035"/>
                    </a:cubicBezTo>
                    <a:cubicBezTo>
                      <a:pt x="1452" y="12815"/>
                      <a:pt x="1386" y="12573"/>
                      <a:pt x="1353" y="12332"/>
                    </a:cubicBezTo>
                    <a:cubicBezTo>
                      <a:pt x="1276" y="11848"/>
                      <a:pt x="1287" y="11364"/>
                      <a:pt x="1364" y="10891"/>
                    </a:cubicBezTo>
                    <a:cubicBezTo>
                      <a:pt x="1496" y="10044"/>
                      <a:pt x="1771" y="9241"/>
                      <a:pt x="2222" y="8505"/>
                    </a:cubicBezTo>
                    <a:cubicBezTo>
                      <a:pt x="2508" y="8021"/>
                      <a:pt x="2816" y="7548"/>
                      <a:pt x="3135" y="7086"/>
                    </a:cubicBezTo>
                    <a:cubicBezTo>
                      <a:pt x="3168" y="7042"/>
                      <a:pt x="3201" y="7009"/>
                      <a:pt x="3212" y="6954"/>
                    </a:cubicBezTo>
                    <a:cubicBezTo>
                      <a:pt x="3245" y="6833"/>
                      <a:pt x="3333" y="6745"/>
                      <a:pt x="3409" y="6657"/>
                    </a:cubicBezTo>
                    <a:cubicBezTo>
                      <a:pt x="3618" y="6437"/>
                      <a:pt x="3827" y="6228"/>
                      <a:pt x="4036" y="6019"/>
                    </a:cubicBezTo>
                    <a:cubicBezTo>
                      <a:pt x="4674" y="5348"/>
                      <a:pt x="5323" y="4700"/>
                      <a:pt x="5994" y="4062"/>
                    </a:cubicBezTo>
                    <a:cubicBezTo>
                      <a:pt x="6434" y="3644"/>
                      <a:pt x="6907" y="3270"/>
                      <a:pt x="7423" y="2951"/>
                    </a:cubicBezTo>
                    <a:cubicBezTo>
                      <a:pt x="7940" y="2621"/>
                      <a:pt x="8468" y="2335"/>
                      <a:pt x="9018" y="2071"/>
                    </a:cubicBezTo>
                    <a:cubicBezTo>
                      <a:pt x="9909" y="1642"/>
                      <a:pt x="10855" y="1444"/>
                      <a:pt x="11833" y="1400"/>
                    </a:cubicBezTo>
                    <a:cubicBezTo>
                      <a:pt x="11872" y="1399"/>
                      <a:pt x="11910" y="1398"/>
                      <a:pt x="11948" y="1398"/>
                    </a:cubicBezTo>
                    <a:cubicBezTo>
                      <a:pt x="12204" y="1398"/>
                      <a:pt x="12452" y="1429"/>
                      <a:pt x="12691" y="1477"/>
                    </a:cubicBezTo>
                    <a:cubicBezTo>
                      <a:pt x="12955" y="1543"/>
                      <a:pt x="13197" y="1620"/>
                      <a:pt x="13417" y="1763"/>
                    </a:cubicBezTo>
                    <a:cubicBezTo>
                      <a:pt x="13582" y="1873"/>
                      <a:pt x="13703" y="2027"/>
                      <a:pt x="13813" y="2192"/>
                    </a:cubicBezTo>
                    <a:cubicBezTo>
                      <a:pt x="14044" y="2500"/>
                      <a:pt x="14220" y="2841"/>
                      <a:pt x="14330" y="3204"/>
                    </a:cubicBezTo>
                    <a:cubicBezTo>
                      <a:pt x="14341" y="3248"/>
                      <a:pt x="14352" y="3292"/>
                      <a:pt x="14407" y="3303"/>
                    </a:cubicBezTo>
                    <a:cubicBezTo>
                      <a:pt x="14462" y="3116"/>
                      <a:pt x="14484" y="2929"/>
                      <a:pt x="14473" y="2742"/>
                    </a:cubicBezTo>
                    <a:cubicBezTo>
                      <a:pt x="14451" y="2225"/>
                      <a:pt x="14330" y="1730"/>
                      <a:pt x="14044" y="1290"/>
                    </a:cubicBezTo>
                    <a:cubicBezTo>
                      <a:pt x="13780" y="906"/>
                      <a:pt x="13439" y="576"/>
                      <a:pt x="13032" y="323"/>
                    </a:cubicBezTo>
                    <a:cubicBezTo>
                      <a:pt x="12845" y="213"/>
                      <a:pt x="12647" y="125"/>
                      <a:pt x="12438" y="81"/>
                    </a:cubicBezTo>
                    <a:cubicBezTo>
                      <a:pt x="12169" y="26"/>
                      <a:pt x="11895" y="1"/>
                      <a:pt x="116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61" name="Google Shape;2761;p60"/>
              <p:cNvSpPr/>
              <p:nvPr/>
            </p:nvSpPr>
            <p:spPr>
              <a:xfrm rot="8663630">
                <a:off x="5847944" y="1799663"/>
                <a:ext cx="1430094" cy="1423239"/>
              </a:xfrm>
              <a:custGeom>
                <a:avLst/>
                <a:gdLst/>
                <a:ahLst/>
                <a:cxnLst/>
                <a:rect l="l" t="t" r="r" b="b"/>
                <a:pathLst>
                  <a:path w="13560" h="13495" extrusionOk="0">
                    <a:moveTo>
                      <a:pt x="11239" y="1"/>
                    </a:moveTo>
                    <a:cubicBezTo>
                      <a:pt x="11107" y="1"/>
                      <a:pt x="10964" y="1"/>
                      <a:pt x="10821" y="12"/>
                    </a:cubicBezTo>
                    <a:cubicBezTo>
                      <a:pt x="10140" y="67"/>
                      <a:pt x="9447" y="243"/>
                      <a:pt x="8765" y="518"/>
                    </a:cubicBezTo>
                    <a:cubicBezTo>
                      <a:pt x="7588" y="1001"/>
                      <a:pt x="6577" y="1551"/>
                      <a:pt x="5664" y="2167"/>
                    </a:cubicBezTo>
                    <a:cubicBezTo>
                      <a:pt x="5268" y="2442"/>
                      <a:pt x="4861" y="2739"/>
                      <a:pt x="4366" y="3113"/>
                    </a:cubicBezTo>
                    <a:cubicBezTo>
                      <a:pt x="3673" y="3641"/>
                      <a:pt x="3079" y="4268"/>
                      <a:pt x="2585" y="4993"/>
                    </a:cubicBezTo>
                    <a:cubicBezTo>
                      <a:pt x="2442" y="5213"/>
                      <a:pt x="2288" y="5433"/>
                      <a:pt x="2134" y="5642"/>
                    </a:cubicBezTo>
                    <a:cubicBezTo>
                      <a:pt x="1650" y="6291"/>
                      <a:pt x="1232" y="7028"/>
                      <a:pt x="847" y="7875"/>
                    </a:cubicBezTo>
                    <a:cubicBezTo>
                      <a:pt x="583" y="8446"/>
                      <a:pt x="440" y="8941"/>
                      <a:pt x="363" y="9436"/>
                    </a:cubicBezTo>
                    <a:cubicBezTo>
                      <a:pt x="319" y="9755"/>
                      <a:pt x="253" y="10008"/>
                      <a:pt x="143" y="10239"/>
                    </a:cubicBezTo>
                    <a:cubicBezTo>
                      <a:pt x="143" y="10250"/>
                      <a:pt x="132" y="10305"/>
                      <a:pt x="121" y="10327"/>
                    </a:cubicBezTo>
                    <a:cubicBezTo>
                      <a:pt x="0" y="10998"/>
                      <a:pt x="11" y="11592"/>
                      <a:pt x="154" y="12141"/>
                    </a:cubicBezTo>
                    <a:cubicBezTo>
                      <a:pt x="319" y="12735"/>
                      <a:pt x="638" y="13153"/>
                      <a:pt x="1144" y="13428"/>
                    </a:cubicBezTo>
                    <a:cubicBezTo>
                      <a:pt x="1194" y="13448"/>
                      <a:pt x="1234" y="13468"/>
                      <a:pt x="1282" y="13488"/>
                    </a:cubicBezTo>
                    <a:lnTo>
                      <a:pt x="1282" y="13488"/>
                    </a:lnTo>
                    <a:cubicBezTo>
                      <a:pt x="1141" y="13291"/>
                      <a:pt x="1011" y="13074"/>
                      <a:pt x="891" y="12834"/>
                    </a:cubicBezTo>
                    <a:cubicBezTo>
                      <a:pt x="781" y="12603"/>
                      <a:pt x="704" y="12339"/>
                      <a:pt x="660" y="12043"/>
                    </a:cubicBezTo>
                    <a:cubicBezTo>
                      <a:pt x="583" y="11548"/>
                      <a:pt x="583" y="11042"/>
                      <a:pt x="671" y="10492"/>
                    </a:cubicBezTo>
                    <a:cubicBezTo>
                      <a:pt x="814" y="9579"/>
                      <a:pt x="1122" y="8732"/>
                      <a:pt x="1573" y="7985"/>
                    </a:cubicBezTo>
                    <a:cubicBezTo>
                      <a:pt x="1837" y="7545"/>
                      <a:pt x="2134" y="7083"/>
                      <a:pt x="2497" y="6544"/>
                    </a:cubicBezTo>
                    <a:cubicBezTo>
                      <a:pt x="2508" y="6533"/>
                      <a:pt x="2530" y="6511"/>
                      <a:pt x="2541" y="6500"/>
                    </a:cubicBezTo>
                    <a:lnTo>
                      <a:pt x="2541" y="6489"/>
                    </a:lnTo>
                    <a:cubicBezTo>
                      <a:pt x="2596" y="6302"/>
                      <a:pt x="2717" y="6181"/>
                      <a:pt x="2805" y="6093"/>
                    </a:cubicBezTo>
                    <a:lnTo>
                      <a:pt x="2816" y="6071"/>
                    </a:lnTo>
                    <a:cubicBezTo>
                      <a:pt x="2926" y="5950"/>
                      <a:pt x="3046" y="5840"/>
                      <a:pt x="3156" y="5719"/>
                    </a:cubicBezTo>
                    <a:cubicBezTo>
                      <a:pt x="3244" y="5631"/>
                      <a:pt x="3343" y="5532"/>
                      <a:pt x="3431" y="5433"/>
                    </a:cubicBezTo>
                    <a:cubicBezTo>
                      <a:pt x="4146" y="4696"/>
                      <a:pt x="4795" y="4048"/>
                      <a:pt x="5411" y="3476"/>
                    </a:cubicBezTo>
                    <a:cubicBezTo>
                      <a:pt x="5873" y="3025"/>
                      <a:pt x="6379" y="2640"/>
                      <a:pt x="6896" y="2310"/>
                    </a:cubicBezTo>
                    <a:cubicBezTo>
                      <a:pt x="7379" y="2002"/>
                      <a:pt x="7907" y="1716"/>
                      <a:pt x="8512" y="1419"/>
                    </a:cubicBezTo>
                    <a:cubicBezTo>
                      <a:pt x="9414" y="990"/>
                      <a:pt x="10382" y="759"/>
                      <a:pt x="11470" y="715"/>
                    </a:cubicBezTo>
                    <a:lnTo>
                      <a:pt x="11613" y="715"/>
                    </a:lnTo>
                    <a:cubicBezTo>
                      <a:pt x="11888" y="715"/>
                      <a:pt x="12152" y="748"/>
                      <a:pt x="12416" y="803"/>
                    </a:cubicBezTo>
                    <a:cubicBezTo>
                      <a:pt x="12757" y="880"/>
                      <a:pt x="13021" y="990"/>
                      <a:pt x="13252" y="1144"/>
                    </a:cubicBezTo>
                    <a:cubicBezTo>
                      <a:pt x="13373" y="1221"/>
                      <a:pt x="13472" y="1320"/>
                      <a:pt x="13560" y="1419"/>
                    </a:cubicBezTo>
                    <a:cubicBezTo>
                      <a:pt x="13516" y="1320"/>
                      <a:pt x="13461" y="1221"/>
                      <a:pt x="13406" y="1133"/>
                    </a:cubicBezTo>
                    <a:cubicBezTo>
                      <a:pt x="13175" y="792"/>
                      <a:pt x="12867" y="496"/>
                      <a:pt x="12504" y="265"/>
                    </a:cubicBezTo>
                    <a:cubicBezTo>
                      <a:pt x="12350" y="177"/>
                      <a:pt x="12185" y="111"/>
                      <a:pt x="12009" y="78"/>
                    </a:cubicBezTo>
                    <a:cubicBezTo>
                      <a:pt x="11767" y="23"/>
                      <a:pt x="11514" y="1"/>
                      <a:pt x="11239" y="1"/>
                    </a:cubicBezTo>
                    <a:close/>
                    <a:moveTo>
                      <a:pt x="1282" y="13488"/>
                    </a:moveTo>
                    <a:cubicBezTo>
                      <a:pt x="1284" y="13490"/>
                      <a:pt x="1285" y="13492"/>
                      <a:pt x="1287" y="13494"/>
                    </a:cubicBezTo>
                    <a:lnTo>
                      <a:pt x="1298" y="13494"/>
                    </a:lnTo>
                    <a:cubicBezTo>
                      <a:pt x="1293" y="13492"/>
                      <a:pt x="1287" y="13490"/>
                      <a:pt x="1282" y="134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62" name="Google Shape;2762;p60"/>
              <p:cNvSpPr/>
              <p:nvPr/>
            </p:nvSpPr>
            <p:spPr>
              <a:xfrm rot="8663630">
                <a:off x="5966051" y="1799569"/>
                <a:ext cx="1518262" cy="1501810"/>
              </a:xfrm>
              <a:custGeom>
                <a:avLst/>
                <a:gdLst/>
                <a:ahLst/>
                <a:cxnLst/>
                <a:rect l="l" t="t" r="r" b="b"/>
                <a:pathLst>
                  <a:path w="14396" h="14240" extrusionOk="0">
                    <a:moveTo>
                      <a:pt x="11845" y="1"/>
                    </a:moveTo>
                    <a:cubicBezTo>
                      <a:pt x="11670" y="1"/>
                      <a:pt x="11493" y="15"/>
                      <a:pt x="11317" y="42"/>
                    </a:cubicBezTo>
                    <a:cubicBezTo>
                      <a:pt x="10877" y="108"/>
                      <a:pt x="10459" y="218"/>
                      <a:pt x="10041" y="361"/>
                    </a:cubicBezTo>
                    <a:cubicBezTo>
                      <a:pt x="8457" y="889"/>
                      <a:pt x="6995" y="1659"/>
                      <a:pt x="5631" y="2626"/>
                    </a:cubicBezTo>
                    <a:cubicBezTo>
                      <a:pt x="4488" y="3440"/>
                      <a:pt x="3443" y="4364"/>
                      <a:pt x="2486" y="5387"/>
                    </a:cubicBezTo>
                    <a:cubicBezTo>
                      <a:pt x="2057" y="5838"/>
                      <a:pt x="1683" y="6321"/>
                      <a:pt x="1342" y="6838"/>
                    </a:cubicBezTo>
                    <a:cubicBezTo>
                      <a:pt x="913" y="7487"/>
                      <a:pt x="584" y="8180"/>
                      <a:pt x="386" y="8928"/>
                    </a:cubicBezTo>
                    <a:cubicBezTo>
                      <a:pt x="221" y="9566"/>
                      <a:pt x="111" y="10214"/>
                      <a:pt x="56" y="10863"/>
                    </a:cubicBezTo>
                    <a:cubicBezTo>
                      <a:pt x="23" y="11402"/>
                      <a:pt x="1" y="11930"/>
                      <a:pt x="67" y="12469"/>
                    </a:cubicBezTo>
                    <a:cubicBezTo>
                      <a:pt x="100" y="12711"/>
                      <a:pt x="133" y="12953"/>
                      <a:pt x="166" y="13195"/>
                    </a:cubicBezTo>
                    <a:cubicBezTo>
                      <a:pt x="177" y="13327"/>
                      <a:pt x="221" y="13426"/>
                      <a:pt x="331" y="13514"/>
                    </a:cubicBezTo>
                    <a:cubicBezTo>
                      <a:pt x="496" y="13634"/>
                      <a:pt x="649" y="13777"/>
                      <a:pt x="814" y="13909"/>
                    </a:cubicBezTo>
                    <a:cubicBezTo>
                      <a:pt x="946" y="14019"/>
                      <a:pt x="1089" y="14118"/>
                      <a:pt x="1265" y="14239"/>
                    </a:cubicBezTo>
                    <a:cubicBezTo>
                      <a:pt x="1254" y="14162"/>
                      <a:pt x="1254" y="14151"/>
                      <a:pt x="1243" y="14129"/>
                    </a:cubicBezTo>
                    <a:cubicBezTo>
                      <a:pt x="1045" y="13580"/>
                      <a:pt x="990" y="13019"/>
                      <a:pt x="1034" y="12447"/>
                    </a:cubicBezTo>
                    <a:cubicBezTo>
                      <a:pt x="1056" y="12128"/>
                      <a:pt x="1089" y="11809"/>
                      <a:pt x="1199" y="11512"/>
                    </a:cubicBezTo>
                    <a:cubicBezTo>
                      <a:pt x="1265" y="11358"/>
                      <a:pt x="1309" y="11193"/>
                      <a:pt x="1331" y="11039"/>
                    </a:cubicBezTo>
                    <a:cubicBezTo>
                      <a:pt x="1397" y="10687"/>
                      <a:pt x="1463" y="10335"/>
                      <a:pt x="1573" y="10005"/>
                    </a:cubicBezTo>
                    <a:cubicBezTo>
                      <a:pt x="1859" y="9181"/>
                      <a:pt x="2244" y="8400"/>
                      <a:pt x="2706" y="7674"/>
                    </a:cubicBezTo>
                    <a:cubicBezTo>
                      <a:pt x="3058" y="7124"/>
                      <a:pt x="3443" y="6596"/>
                      <a:pt x="3817" y="6068"/>
                    </a:cubicBezTo>
                    <a:cubicBezTo>
                      <a:pt x="4224" y="5486"/>
                      <a:pt x="4707" y="4980"/>
                      <a:pt x="5257" y="4529"/>
                    </a:cubicBezTo>
                    <a:cubicBezTo>
                      <a:pt x="6412" y="3594"/>
                      <a:pt x="7633" y="2769"/>
                      <a:pt x="8974" y="2132"/>
                    </a:cubicBezTo>
                    <a:cubicBezTo>
                      <a:pt x="9535" y="1868"/>
                      <a:pt x="10096" y="1604"/>
                      <a:pt x="10690" y="1417"/>
                    </a:cubicBezTo>
                    <a:cubicBezTo>
                      <a:pt x="11332" y="1225"/>
                      <a:pt x="11990" y="1100"/>
                      <a:pt x="12658" y="1100"/>
                    </a:cubicBezTo>
                    <a:cubicBezTo>
                      <a:pt x="12757" y="1100"/>
                      <a:pt x="12856" y="1103"/>
                      <a:pt x="12955" y="1109"/>
                    </a:cubicBezTo>
                    <a:cubicBezTo>
                      <a:pt x="13296" y="1120"/>
                      <a:pt x="13648" y="1164"/>
                      <a:pt x="13967" y="1318"/>
                    </a:cubicBezTo>
                    <a:cubicBezTo>
                      <a:pt x="14088" y="1373"/>
                      <a:pt x="14198" y="1450"/>
                      <a:pt x="14319" y="1516"/>
                    </a:cubicBezTo>
                    <a:cubicBezTo>
                      <a:pt x="14334" y="1521"/>
                      <a:pt x="14346" y="1526"/>
                      <a:pt x="14358" y="1526"/>
                    </a:cubicBezTo>
                    <a:cubicBezTo>
                      <a:pt x="14372" y="1526"/>
                      <a:pt x="14384" y="1518"/>
                      <a:pt x="14396" y="1494"/>
                    </a:cubicBezTo>
                    <a:cubicBezTo>
                      <a:pt x="14198" y="1230"/>
                      <a:pt x="14011" y="966"/>
                      <a:pt x="13780" y="724"/>
                    </a:cubicBezTo>
                    <a:cubicBezTo>
                      <a:pt x="13725" y="669"/>
                      <a:pt x="13659" y="614"/>
                      <a:pt x="13593" y="570"/>
                    </a:cubicBezTo>
                    <a:cubicBezTo>
                      <a:pt x="13406" y="471"/>
                      <a:pt x="13219" y="361"/>
                      <a:pt x="13021" y="262"/>
                    </a:cubicBezTo>
                    <a:cubicBezTo>
                      <a:pt x="12646" y="78"/>
                      <a:pt x="12248" y="1"/>
                      <a:pt x="118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63" name="Google Shape;2763;p60"/>
              <p:cNvSpPr/>
              <p:nvPr/>
            </p:nvSpPr>
            <p:spPr>
              <a:xfrm rot="8663630">
                <a:off x="6091391" y="1860984"/>
                <a:ext cx="1366394" cy="1375674"/>
              </a:xfrm>
              <a:custGeom>
                <a:avLst/>
                <a:gdLst/>
                <a:ahLst/>
                <a:cxnLst/>
                <a:rect l="l" t="t" r="r" b="b"/>
                <a:pathLst>
                  <a:path w="12956" h="13044" extrusionOk="0">
                    <a:moveTo>
                      <a:pt x="11504" y="1"/>
                    </a:moveTo>
                    <a:cubicBezTo>
                      <a:pt x="11350" y="1"/>
                      <a:pt x="11196" y="12"/>
                      <a:pt x="11031" y="45"/>
                    </a:cubicBezTo>
                    <a:cubicBezTo>
                      <a:pt x="10646" y="100"/>
                      <a:pt x="10250" y="199"/>
                      <a:pt x="9810" y="342"/>
                    </a:cubicBezTo>
                    <a:cubicBezTo>
                      <a:pt x="8292" y="859"/>
                      <a:pt x="6841" y="1607"/>
                      <a:pt x="5488" y="2563"/>
                    </a:cubicBezTo>
                    <a:cubicBezTo>
                      <a:pt x="4399" y="3333"/>
                      <a:pt x="3366" y="4257"/>
                      <a:pt x="2398" y="5291"/>
                    </a:cubicBezTo>
                    <a:cubicBezTo>
                      <a:pt x="2002" y="5708"/>
                      <a:pt x="1628" y="6181"/>
                      <a:pt x="1298" y="6687"/>
                    </a:cubicBezTo>
                    <a:cubicBezTo>
                      <a:pt x="869" y="7325"/>
                      <a:pt x="561" y="7996"/>
                      <a:pt x="385" y="8678"/>
                    </a:cubicBezTo>
                    <a:cubicBezTo>
                      <a:pt x="221" y="9305"/>
                      <a:pt x="111" y="9942"/>
                      <a:pt x="67" y="10558"/>
                    </a:cubicBezTo>
                    <a:cubicBezTo>
                      <a:pt x="34" y="11075"/>
                      <a:pt x="1" y="11581"/>
                      <a:pt x="78" y="12087"/>
                    </a:cubicBezTo>
                    <a:cubicBezTo>
                      <a:pt x="111" y="12329"/>
                      <a:pt x="144" y="12571"/>
                      <a:pt x="166" y="12813"/>
                    </a:cubicBezTo>
                    <a:cubicBezTo>
                      <a:pt x="177" y="12879"/>
                      <a:pt x="188" y="12890"/>
                      <a:pt x="210" y="12901"/>
                    </a:cubicBezTo>
                    <a:cubicBezTo>
                      <a:pt x="265" y="12945"/>
                      <a:pt x="319" y="12989"/>
                      <a:pt x="385" y="13044"/>
                    </a:cubicBezTo>
                    <a:cubicBezTo>
                      <a:pt x="341" y="12736"/>
                      <a:pt x="330" y="12406"/>
                      <a:pt x="352" y="12087"/>
                    </a:cubicBezTo>
                    <a:cubicBezTo>
                      <a:pt x="385" y="11746"/>
                      <a:pt x="418" y="11394"/>
                      <a:pt x="550" y="11053"/>
                    </a:cubicBezTo>
                    <a:cubicBezTo>
                      <a:pt x="605" y="10921"/>
                      <a:pt x="638" y="10789"/>
                      <a:pt x="671" y="10646"/>
                    </a:cubicBezTo>
                    <a:cubicBezTo>
                      <a:pt x="726" y="10294"/>
                      <a:pt x="792" y="9920"/>
                      <a:pt x="924" y="9557"/>
                    </a:cubicBezTo>
                    <a:cubicBezTo>
                      <a:pt x="1210" y="8722"/>
                      <a:pt x="1606" y="7908"/>
                      <a:pt x="2090" y="7160"/>
                    </a:cubicBezTo>
                    <a:cubicBezTo>
                      <a:pt x="2376" y="6709"/>
                      <a:pt x="2684" y="6269"/>
                      <a:pt x="2992" y="5840"/>
                    </a:cubicBezTo>
                    <a:lnTo>
                      <a:pt x="3201" y="5544"/>
                    </a:lnTo>
                    <a:cubicBezTo>
                      <a:pt x="3619" y="4950"/>
                      <a:pt x="4125" y="4400"/>
                      <a:pt x="4707" y="3927"/>
                    </a:cubicBezTo>
                    <a:cubicBezTo>
                      <a:pt x="5983" y="2893"/>
                      <a:pt x="7215" y="2101"/>
                      <a:pt x="8501" y="1486"/>
                    </a:cubicBezTo>
                    <a:cubicBezTo>
                      <a:pt x="9084" y="1211"/>
                      <a:pt x="9656" y="947"/>
                      <a:pt x="10261" y="760"/>
                    </a:cubicBezTo>
                    <a:cubicBezTo>
                      <a:pt x="10998" y="529"/>
                      <a:pt x="11680" y="419"/>
                      <a:pt x="12339" y="419"/>
                    </a:cubicBezTo>
                    <a:cubicBezTo>
                      <a:pt x="12438" y="419"/>
                      <a:pt x="12537" y="430"/>
                      <a:pt x="12636" y="430"/>
                    </a:cubicBezTo>
                    <a:cubicBezTo>
                      <a:pt x="12735" y="441"/>
                      <a:pt x="12845" y="441"/>
                      <a:pt x="12955" y="452"/>
                    </a:cubicBezTo>
                    <a:cubicBezTo>
                      <a:pt x="12823" y="375"/>
                      <a:pt x="12680" y="298"/>
                      <a:pt x="12548" y="232"/>
                    </a:cubicBezTo>
                    <a:cubicBezTo>
                      <a:pt x="12218" y="78"/>
                      <a:pt x="11878" y="1"/>
                      <a:pt x="1150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64" name="Google Shape;2764;p60"/>
              <p:cNvSpPr/>
              <p:nvPr/>
            </p:nvSpPr>
            <p:spPr>
              <a:xfrm rot="8663630">
                <a:off x="7017768" y="2065575"/>
                <a:ext cx="1278120" cy="1243211"/>
              </a:xfrm>
              <a:custGeom>
                <a:avLst/>
                <a:gdLst/>
                <a:ahLst/>
                <a:cxnLst/>
                <a:rect l="l" t="t" r="r" b="b"/>
                <a:pathLst>
                  <a:path w="12119" h="11788" extrusionOk="0">
                    <a:moveTo>
                      <a:pt x="9420" y="0"/>
                    </a:moveTo>
                    <a:cubicBezTo>
                      <a:pt x="8930" y="0"/>
                      <a:pt x="8453" y="65"/>
                      <a:pt x="7984" y="218"/>
                    </a:cubicBezTo>
                    <a:cubicBezTo>
                      <a:pt x="7170" y="471"/>
                      <a:pt x="6400" y="856"/>
                      <a:pt x="5686" y="1340"/>
                    </a:cubicBezTo>
                    <a:cubicBezTo>
                      <a:pt x="5257" y="1615"/>
                      <a:pt x="4839" y="1923"/>
                      <a:pt x="4421" y="2209"/>
                    </a:cubicBezTo>
                    <a:cubicBezTo>
                      <a:pt x="3618" y="2759"/>
                      <a:pt x="2947" y="3440"/>
                      <a:pt x="2331" y="4177"/>
                    </a:cubicBezTo>
                    <a:cubicBezTo>
                      <a:pt x="1804" y="4793"/>
                      <a:pt x="1397" y="5475"/>
                      <a:pt x="1023" y="6190"/>
                    </a:cubicBezTo>
                    <a:cubicBezTo>
                      <a:pt x="726" y="6751"/>
                      <a:pt x="484" y="7333"/>
                      <a:pt x="319" y="7949"/>
                    </a:cubicBezTo>
                    <a:cubicBezTo>
                      <a:pt x="187" y="8422"/>
                      <a:pt x="110" y="8906"/>
                      <a:pt x="55" y="9401"/>
                    </a:cubicBezTo>
                    <a:cubicBezTo>
                      <a:pt x="0" y="9973"/>
                      <a:pt x="66" y="10534"/>
                      <a:pt x="242" y="11083"/>
                    </a:cubicBezTo>
                    <a:cubicBezTo>
                      <a:pt x="330" y="11358"/>
                      <a:pt x="506" y="11567"/>
                      <a:pt x="759" y="11787"/>
                    </a:cubicBezTo>
                    <a:lnTo>
                      <a:pt x="759" y="11776"/>
                    </a:lnTo>
                    <a:cubicBezTo>
                      <a:pt x="759" y="11677"/>
                      <a:pt x="759" y="11611"/>
                      <a:pt x="748" y="11545"/>
                    </a:cubicBezTo>
                    <a:cubicBezTo>
                      <a:pt x="715" y="10996"/>
                      <a:pt x="737" y="10457"/>
                      <a:pt x="825" y="9907"/>
                    </a:cubicBezTo>
                    <a:cubicBezTo>
                      <a:pt x="979" y="8972"/>
                      <a:pt x="1232" y="8070"/>
                      <a:pt x="1551" y="7180"/>
                    </a:cubicBezTo>
                    <a:cubicBezTo>
                      <a:pt x="1672" y="6861"/>
                      <a:pt x="1815" y="6564"/>
                      <a:pt x="1991" y="6289"/>
                    </a:cubicBezTo>
                    <a:cubicBezTo>
                      <a:pt x="2474" y="5574"/>
                      <a:pt x="3002" y="4914"/>
                      <a:pt x="3629" y="4331"/>
                    </a:cubicBezTo>
                    <a:cubicBezTo>
                      <a:pt x="4113" y="3891"/>
                      <a:pt x="4641" y="3495"/>
                      <a:pt x="5180" y="3122"/>
                    </a:cubicBezTo>
                    <a:cubicBezTo>
                      <a:pt x="5884" y="2649"/>
                      <a:pt x="6609" y="2231"/>
                      <a:pt x="7324" y="1780"/>
                    </a:cubicBezTo>
                    <a:cubicBezTo>
                      <a:pt x="7874" y="1439"/>
                      <a:pt x="8457" y="1197"/>
                      <a:pt x="9062" y="1021"/>
                    </a:cubicBezTo>
                    <a:cubicBezTo>
                      <a:pt x="9772" y="818"/>
                      <a:pt x="10491" y="700"/>
                      <a:pt x="11228" y="700"/>
                    </a:cubicBezTo>
                    <a:cubicBezTo>
                      <a:pt x="11290" y="700"/>
                      <a:pt x="11353" y="701"/>
                      <a:pt x="11415" y="702"/>
                    </a:cubicBezTo>
                    <a:cubicBezTo>
                      <a:pt x="11602" y="713"/>
                      <a:pt x="11789" y="713"/>
                      <a:pt x="11976" y="713"/>
                    </a:cubicBezTo>
                    <a:cubicBezTo>
                      <a:pt x="12009" y="713"/>
                      <a:pt x="12042" y="702"/>
                      <a:pt x="12119" y="702"/>
                    </a:cubicBezTo>
                    <a:cubicBezTo>
                      <a:pt x="11888" y="482"/>
                      <a:pt x="11712" y="262"/>
                      <a:pt x="11437" y="163"/>
                    </a:cubicBezTo>
                    <a:cubicBezTo>
                      <a:pt x="11360" y="141"/>
                      <a:pt x="11283" y="119"/>
                      <a:pt x="11206" y="108"/>
                    </a:cubicBezTo>
                    <a:cubicBezTo>
                      <a:pt x="11052" y="86"/>
                      <a:pt x="10887" y="75"/>
                      <a:pt x="10733" y="64"/>
                    </a:cubicBezTo>
                    <a:cubicBezTo>
                      <a:pt x="10403" y="42"/>
                      <a:pt x="10073" y="31"/>
                      <a:pt x="9744" y="9"/>
                    </a:cubicBezTo>
                    <a:cubicBezTo>
                      <a:pt x="9635" y="3"/>
                      <a:pt x="9527" y="0"/>
                      <a:pt x="942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65" name="Google Shape;2765;p60"/>
              <p:cNvSpPr/>
              <p:nvPr/>
            </p:nvSpPr>
            <p:spPr>
              <a:xfrm rot="8663630">
                <a:off x="7168092" y="2658335"/>
                <a:ext cx="321349" cy="310908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2948" extrusionOk="0">
                    <a:moveTo>
                      <a:pt x="946" y="0"/>
                    </a:moveTo>
                    <a:cubicBezTo>
                      <a:pt x="671" y="132"/>
                      <a:pt x="99" y="561"/>
                      <a:pt x="0" y="704"/>
                    </a:cubicBezTo>
                    <a:cubicBezTo>
                      <a:pt x="308" y="1111"/>
                      <a:pt x="1870" y="2771"/>
                      <a:pt x="2122" y="2947"/>
                    </a:cubicBezTo>
                    <a:cubicBezTo>
                      <a:pt x="2419" y="2727"/>
                      <a:pt x="2727" y="2496"/>
                      <a:pt x="3046" y="2254"/>
                    </a:cubicBezTo>
                    <a:cubicBezTo>
                      <a:pt x="2342" y="1485"/>
                      <a:pt x="1639" y="737"/>
                      <a:pt x="9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66" name="Google Shape;2766;p60"/>
              <p:cNvSpPr/>
              <p:nvPr/>
            </p:nvSpPr>
            <p:spPr>
              <a:xfrm rot="8663630">
                <a:off x="7126255" y="2794093"/>
                <a:ext cx="315549" cy="294667"/>
              </a:xfrm>
              <a:custGeom>
                <a:avLst/>
                <a:gdLst/>
                <a:ahLst/>
                <a:cxnLst/>
                <a:rect l="l" t="t" r="r" b="b"/>
                <a:pathLst>
                  <a:path w="2992" h="2794" extrusionOk="0">
                    <a:moveTo>
                      <a:pt x="957" y="0"/>
                    </a:moveTo>
                    <a:cubicBezTo>
                      <a:pt x="705" y="110"/>
                      <a:pt x="144" y="451"/>
                      <a:pt x="1" y="583"/>
                    </a:cubicBezTo>
                    <a:cubicBezTo>
                      <a:pt x="34" y="627"/>
                      <a:pt x="78" y="682"/>
                      <a:pt x="122" y="726"/>
                    </a:cubicBezTo>
                    <a:cubicBezTo>
                      <a:pt x="463" y="1100"/>
                      <a:pt x="804" y="1474"/>
                      <a:pt x="1144" y="1837"/>
                    </a:cubicBezTo>
                    <a:cubicBezTo>
                      <a:pt x="1408" y="2112"/>
                      <a:pt x="1672" y="2398"/>
                      <a:pt x="1936" y="2672"/>
                    </a:cubicBezTo>
                    <a:cubicBezTo>
                      <a:pt x="1991" y="2727"/>
                      <a:pt x="2035" y="2793"/>
                      <a:pt x="2134" y="2793"/>
                    </a:cubicBezTo>
                    <a:cubicBezTo>
                      <a:pt x="2409" y="2617"/>
                      <a:pt x="2695" y="2431"/>
                      <a:pt x="2981" y="2244"/>
                    </a:cubicBezTo>
                    <a:cubicBezTo>
                      <a:pt x="2981" y="2233"/>
                      <a:pt x="2981" y="2233"/>
                      <a:pt x="2992" y="2222"/>
                    </a:cubicBezTo>
                    <a:cubicBezTo>
                      <a:pt x="2992" y="2222"/>
                      <a:pt x="2992" y="2211"/>
                      <a:pt x="2992" y="2200"/>
                    </a:cubicBezTo>
                    <a:cubicBezTo>
                      <a:pt x="2981" y="2189"/>
                      <a:pt x="2970" y="2167"/>
                      <a:pt x="2959" y="2145"/>
                    </a:cubicBezTo>
                    <a:cubicBezTo>
                      <a:pt x="2310" y="1441"/>
                      <a:pt x="1650" y="726"/>
                      <a:pt x="1001" y="11"/>
                    </a:cubicBezTo>
                    <a:lnTo>
                      <a:pt x="979" y="11"/>
                    </a:lnTo>
                    <a:lnTo>
                      <a:pt x="957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67" name="Google Shape;2767;p60"/>
              <p:cNvSpPr/>
              <p:nvPr/>
            </p:nvSpPr>
            <p:spPr>
              <a:xfrm rot="8663630">
                <a:off x="7076406" y="2916961"/>
                <a:ext cx="308588" cy="286546"/>
              </a:xfrm>
              <a:custGeom>
                <a:avLst/>
                <a:gdLst/>
                <a:ahLst/>
                <a:cxnLst/>
                <a:rect l="l" t="t" r="r" b="b"/>
                <a:pathLst>
                  <a:path w="2926" h="2717" extrusionOk="0">
                    <a:moveTo>
                      <a:pt x="935" y="0"/>
                    </a:moveTo>
                    <a:cubicBezTo>
                      <a:pt x="836" y="55"/>
                      <a:pt x="726" y="110"/>
                      <a:pt x="627" y="154"/>
                    </a:cubicBezTo>
                    <a:cubicBezTo>
                      <a:pt x="517" y="209"/>
                      <a:pt x="407" y="264"/>
                      <a:pt x="308" y="330"/>
                    </a:cubicBezTo>
                    <a:cubicBezTo>
                      <a:pt x="209" y="385"/>
                      <a:pt x="99" y="418"/>
                      <a:pt x="0" y="506"/>
                    </a:cubicBezTo>
                    <a:cubicBezTo>
                      <a:pt x="66" y="572"/>
                      <a:pt x="110" y="627"/>
                      <a:pt x="154" y="682"/>
                    </a:cubicBezTo>
                    <a:cubicBezTo>
                      <a:pt x="429" y="979"/>
                      <a:pt x="704" y="1276"/>
                      <a:pt x="968" y="1573"/>
                    </a:cubicBezTo>
                    <a:cubicBezTo>
                      <a:pt x="1276" y="1903"/>
                      <a:pt x="1573" y="2233"/>
                      <a:pt x="1881" y="2563"/>
                    </a:cubicBezTo>
                    <a:cubicBezTo>
                      <a:pt x="1925" y="2618"/>
                      <a:pt x="1969" y="2684"/>
                      <a:pt x="2057" y="2717"/>
                    </a:cubicBezTo>
                    <a:cubicBezTo>
                      <a:pt x="2332" y="2552"/>
                      <a:pt x="2618" y="2398"/>
                      <a:pt x="2904" y="2233"/>
                    </a:cubicBezTo>
                    <a:cubicBezTo>
                      <a:pt x="2915" y="2222"/>
                      <a:pt x="2915" y="2211"/>
                      <a:pt x="2926" y="2189"/>
                    </a:cubicBezTo>
                    <a:cubicBezTo>
                      <a:pt x="2530" y="1716"/>
                      <a:pt x="2123" y="1243"/>
                      <a:pt x="1716" y="770"/>
                    </a:cubicBezTo>
                    <a:cubicBezTo>
                      <a:pt x="1474" y="495"/>
                      <a:pt x="1221" y="253"/>
                      <a:pt x="9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68" name="Google Shape;2768;p60"/>
              <p:cNvSpPr/>
              <p:nvPr/>
            </p:nvSpPr>
            <p:spPr>
              <a:xfrm rot="8663630">
                <a:off x="7216747" y="2541684"/>
                <a:ext cx="295827" cy="301733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861" extrusionOk="0">
                    <a:moveTo>
                      <a:pt x="693" y="1"/>
                    </a:moveTo>
                    <a:cubicBezTo>
                      <a:pt x="451" y="177"/>
                      <a:pt x="121" y="485"/>
                      <a:pt x="0" y="650"/>
                    </a:cubicBezTo>
                    <a:cubicBezTo>
                      <a:pt x="33" y="694"/>
                      <a:pt x="66" y="749"/>
                      <a:pt x="110" y="793"/>
                    </a:cubicBezTo>
                    <a:cubicBezTo>
                      <a:pt x="781" y="1474"/>
                      <a:pt x="1408" y="2200"/>
                      <a:pt x="2134" y="2849"/>
                    </a:cubicBezTo>
                    <a:lnTo>
                      <a:pt x="2134" y="2860"/>
                    </a:lnTo>
                    <a:cubicBezTo>
                      <a:pt x="2365" y="2662"/>
                      <a:pt x="2574" y="2486"/>
                      <a:pt x="2783" y="2310"/>
                    </a:cubicBezTo>
                    <a:cubicBezTo>
                      <a:pt x="2794" y="2299"/>
                      <a:pt x="2794" y="2277"/>
                      <a:pt x="2805" y="2255"/>
                    </a:cubicBezTo>
                    <a:cubicBezTo>
                      <a:pt x="2761" y="2211"/>
                      <a:pt x="2706" y="2156"/>
                      <a:pt x="2662" y="2101"/>
                    </a:cubicBezTo>
                    <a:cubicBezTo>
                      <a:pt x="2024" y="1452"/>
                      <a:pt x="1386" y="793"/>
                      <a:pt x="792" y="100"/>
                    </a:cubicBezTo>
                    <a:cubicBezTo>
                      <a:pt x="759" y="67"/>
                      <a:pt x="726" y="34"/>
                      <a:pt x="6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69" name="Google Shape;2769;p60"/>
              <p:cNvSpPr/>
              <p:nvPr/>
            </p:nvSpPr>
            <p:spPr>
              <a:xfrm rot="8663630">
                <a:off x="7024537" y="3031984"/>
                <a:ext cx="299307" cy="277265"/>
              </a:xfrm>
              <a:custGeom>
                <a:avLst/>
                <a:gdLst/>
                <a:ahLst/>
                <a:cxnLst/>
                <a:rect l="l" t="t" r="r" b="b"/>
                <a:pathLst>
                  <a:path w="2838" h="2629" extrusionOk="0">
                    <a:moveTo>
                      <a:pt x="990" y="0"/>
                    </a:moveTo>
                    <a:cubicBezTo>
                      <a:pt x="748" y="66"/>
                      <a:pt x="187" y="308"/>
                      <a:pt x="0" y="440"/>
                    </a:cubicBezTo>
                    <a:cubicBezTo>
                      <a:pt x="33" y="473"/>
                      <a:pt x="55" y="506"/>
                      <a:pt x="88" y="539"/>
                    </a:cubicBezTo>
                    <a:cubicBezTo>
                      <a:pt x="198" y="638"/>
                      <a:pt x="308" y="748"/>
                      <a:pt x="407" y="847"/>
                    </a:cubicBezTo>
                    <a:cubicBezTo>
                      <a:pt x="759" y="1199"/>
                      <a:pt x="1078" y="1584"/>
                      <a:pt x="1397" y="1969"/>
                    </a:cubicBezTo>
                    <a:cubicBezTo>
                      <a:pt x="1562" y="2156"/>
                      <a:pt x="1727" y="2343"/>
                      <a:pt x="1892" y="2530"/>
                    </a:cubicBezTo>
                    <a:cubicBezTo>
                      <a:pt x="1925" y="2574"/>
                      <a:pt x="1969" y="2596"/>
                      <a:pt x="2002" y="2629"/>
                    </a:cubicBezTo>
                    <a:cubicBezTo>
                      <a:pt x="2288" y="2486"/>
                      <a:pt x="2563" y="2365"/>
                      <a:pt x="2837" y="2233"/>
                    </a:cubicBezTo>
                    <a:cubicBezTo>
                      <a:pt x="2815" y="2200"/>
                      <a:pt x="2804" y="2167"/>
                      <a:pt x="2793" y="2145"/>
                    </a:cubicBezTo>
                    <a:cubicBezTo>
                      <a:pt x="2211" y="1441"/>
                      <a:pt x="1628" y="737"/>
                      <a:pt x="1045" y="33"/>
                    </a:cubicBezTo>
                    <a:cubicBezTo>
                      <a:pt x="1023" y="22"/>
                      <a:pt x="1012" y="11"/>
                      <a:pt x="9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70" name="Google Shape;2770;p60"/>
              <p:cNvSpPr/>
              <p:nvPr/>
            </p:nvSpPr>
            <p:spPr>
              <a:xfrm rot="8663630">
                <a:off x="7240213" y="2441922"/>
                <a:ext cx="285386" cy="291187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2761" extrusionOk="0">
                    <a:moveTo>
                      <a:pt x="561" y="1"/>
                    </a:moveTo>
                    <a:cubicBezTo>
                      <a:pt x="385" y="133"/>
                      <a:pt x="88" y="451"/>
                      <a:pt x="0" y="605"/>
                    </a:cubicBezTo>
                    <a:cubicBezTo>
                      <a:pt x="22" y="649"/>
                      <a:pt x="55" y="682"/>
                      <a:pt x="88" y="726"/>
                    </a:cubicBezTo>
                    <a:cubicBezTo>
                      <a:pt x="682" y="1441"/>
                      <a:pt x="1342" y="2101"/>
                      <a:pt x="2024" y="2728"/>
                    </a:cubicBezTo>
                    <a:cubicBezTo>
                      <a:pt x="2046" y="2739"/>
                      <a:pt x="2079" y="2750"/>
                      <a:pt x="2101" y="2761"/>
                    </a:cubicBezTo>
                    <a:cubicBezTo>
                      <a:pt x="2299" y="2574"/>
                      <a:pt x="2497" y="2387"/>
                      <a:pt x="2706" y="2189"/>
                    </a:cubicBezTo>
                    <a:cubicBezTo>
                      <a:pt x="1936" y="1485"/>
                      <a:pt x="1276" y="715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71" name="Google Shape;2771;p60"/>
              <p:cNvSpPr/>
              <p:nvPr/>
            </p:nvSpPr>
            <p:spPr>
              <a:xfrm rot="8663630">
                <a:off x="7268104" y="2259692"/>
                <a:ext cx="275051" cy="274945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2607" extrusionOk="0">
                    <a:moveTo>
                      <a:pt x="496" y="0"/>
                    </a:moveTo>
                    <a:cubicBezTo>
                      <a:pt x="353" y="121"/>
                      <a:pt x="133" y="418"/>
                      <a:pt x="1" y="660"/>
                    </a:cubicBezTo>
                    <a:cubicBezTo>
                      <a:pt x="100" y="770"/>
                      <a:pt x="188" y="880"/>
                      <a:pt x="287" y="968"/>
                    </a:cubicBezTo>
                    <a:cubicBezTo>
                      <a:pt x="847" y="1496"/>
                      <a:pt x="1419" y="2013"/>
                      <a:pt x="1991" y="2530"/>
                    </a:cubicBezTo>
                    <a:cubicBezTo>
                      <a:pt x="2024" y="2563"/>
                      <a:pt x="2057" y="2585"/>
                      <a:pt x="2101" y="2607"/>
                    </a:cubicBezTo>
                    <a:cubicBezTo>
                      <a:pt x="2266" y="2409"/>
                      <a:pt x="2431" y="2222"/>
                      <a:pt x="2607" y="2024"/>
                    </a:cubicBezTo>
                    <a:cubicBezTo>
                      <a:pt x="1914" y="1331"/>
                      <a:pt x="1221" y="649"/>
                      <a:pt x="4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72" name="Google Shape;2772;p60"/>
              <p:cNvSpPr/>
              <p:nvPr/>
            </p:nvSpPr>
            <p:spPr>
              <a:xfrm rot="8663630">
                <a:off x="6977378" y="3134563"/>
                <a:ext cx="270410" cy="264504"/>
              </a:xfrm>
              <a:custGeom>
                <a:avLst/>
                <a:gdLst/>
                <a:ahLst/>
                <a:cxnLst/>
                <a:rect l="l" t="t" r="r" b="b"/>
                <a:pathLst>
                  <a:path w="2564" h="2508" extrusionOk="0">
                    <a:moveTo>
                      <a:pt x="804" y="1"/>
                    </a:moveTo>
                    <a:lnTo>
                      <a:pt x="804" y="12"/>
                    </a:lnTo>
                    <a:cubicBezTo>
                      <a:pt x="529" y="89"/>
                      <a:pt x="265" y="144"/>
                      <a:pt x="1" y="275"/>
                    </a:cubicBezTo>
                    <a:cubicBezTo>
                      <a:pt x="45" y="341"/>
                      <a:pt x="78" y="385"/>
                      <a:pt x="111" y="429"/>
                    </a:cubicBezTo>
                    <a:cubicBezTo>
                      <a:pt x="683" y="1111"/>
                      <a:pt x="1255" y="1804"/>
                      <a:pt x="1826" y="2486"/>
                    </a:cubicBezTo>
                    <a:cubicBezTo>
                      <a:pt x="1826" y="2497"/>
                      <a:pt x="1837" y="2497"/>
                      <a:pt x="1848" y="2497"/>
                    </a:cubicBezTo>
                    <a:cubicBezTo>
                      <a:pt x="1848" y="2497"/>
                      <a:pt x="1859" y="2497"/>
                      <a:pt x="1870" y="2508"/>
                    </a:cubicBezTo>
                    <a:cubicBezTo>
                      <a:pt x="2068" y="2420"/>
                      <a:pt x="2277" y="2343"/>
                      <a:pt x="2486" y="2255"/>
                    </a:cubicBezTo>
                    <a:cubicBezTo>
                      <a:pt x="2519" y="2244"/>
                      <a:pt x="2541" y="2222"/>
                      <a:pt x="2563" y="2211"/>
                    </a:cubicBezTo>
                    <a:cubicBezTo>
                      <a:pt x="1980" y="1474"/>
                      <a:pt x="1398" y="748"/>
                      <a:pt x="8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73" name="Google Shape;2773;p60"/>
              <p:cNvSpPr/>
              <p:nvPr/>
            </p:nvSpPr>
            <p:spPr>
              <a:xfrm rot="8663630">
                <a:off x="7276704" y="2171305"/>
                <a:ext cx="261129" cy="261024"/>
              </a:xfrm>
              <a:custGeom>
                <a:avLst/>
                <a:gdLst/>
                <a:ahLst/>
                <a:cxnLst/>
                <a:rect l="l" t="t" r="r" b="b"/>
                <a:pathLst>
                  <a:path w="2476" h="2475" extrusionOk="0">
                    <a:moveTo>
                      <a:pt x="375" y="0"/>
                    </a:moveTo>
                    <a:cubicBezTo>
                      <a:pt x="232" y="209"/>
                      <a:pt x="111" y="418"/>
                      <a:pt x="1" y="627"/>
                    </a:cubicBezTo>
                    <a:cubicBezTo>
                      <a:pt x="177" y="902"/>
                      <a:pt x="1727" y="2265"/>
                      <a:pt x="2068" y="2474"/>
                    </a:cubicBezTo>
                    <a:cubicBezTo>
                      <a:pt x="2200" y="2298"/>
                      <a:pt x="2332" y="2122"/>
                      <a:pt x="2475" y="1936"/>
                    </a:cubicBezTo>
                    <a:cubicBezTo>
                      <a:pt x="2420" y="1881"/>
                      <a:pt x="2365" y="1826"/>
                      <a:pt x="2310" y="1782"/>
                    </a:cubicBezTo>
                    <a:cubicBezTo>
                      <a:pt x="2134" y="1617"/>
                      <a:pt x="1958" y="1463"/>
                      <a:pt x="1782" y="1309"/>
                    </a:cubicBezTo>
                    <a:cubicBezTo>
                      <a:pt x="1331" y="891"/>
                      <a:pt x="870" y="484"/>
                      <a:pt x="452" y="44"/>
                    </a:cubicBezTo>
                    <a:cubicBezTo>
                      <a:pt x="430" y="22"/>
                      <a:pt x="397" y="11"/>
                      <a:pt x="3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74" name="Google Shape;2774;p60"/>
              <p:cNvSpPr/>
              <p:nvPr/>
            </p:nvSpPr>
            <p:spPr>
              <a:xfrm rot="8663630">
                <a:off x="7265197" y="2351924"/>
                <a:ext cx="271465" cy="278425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640" extrusionOk="0">
                    <a:moveTo>
                      <a:pt x="484" y="0"/>
                    </a:moveTo>
                    <a:cubicBezTo>
                      <a:pt x="319" y="187"/>
                      <a:pt x="155" y="385"/>
                      <a:pt x="1" y="583"/>
                    </a:cubicBezTo>
                    <a:cubicBezTo>
                      <a:pt x="715" y="1276"/>
                      <a:pt x="1419" y="1947"/>
                      <a:pt x="2134" y="2640"/>
                    </a:cubicBezTo>
                    <a:cubicBezTo>
                      <a:pt x="2222" y="2552"/>
                      <a:pt x="2299" y="2475"/>
                      <a:pt x="2376" y="2398"/>
                    </a:cubicBezTo>
                    <a:cubicBezTo>
                      <a:pt x="2442" y="2321"/>
                      <a:pt x="2530" y="2266"/>
                      <a:pt x="2574" y="2167"/>
                    </a:cubicBezTo>
                    <a:cubicBezTo>
                      <a:pt x="2211" y="1804"/>
                      <a:pt x="1848" y="1463"/>
                      <a:pt x="1507" y="1111"/>
                    </a:cubicBezTo>
                    <a:cubicBezTo>
                      <a:pt x="1166" y="759"/>
                      <a:pt x="836" y="385"/>
                      <a:pt x="48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75" name="Google Shape;2775;p60"/>
              <p:cNvSpPr/>
              <p:nvPr/>
            </p:nvSpPr>
            <p:spPr>
              <a:xfrm rot="8663630">
                <a:off x="7272287" y="2015502"/>
                <a:ext cx="240142" cy="240247"/>
              </a:xfrm>
              <a:custGeom>
                <a:avLst/>
                <a:gdLst/>
                <a:ahLst/>
                <a:cxnLst/>
                <a:rect l="l" t="t" r="r" b="b"/>
                <a:pathLst>
                  <a:path w="2277" h="2278" extrusionOk="0">
                    <a:moveTo>
                      <a:pt x="275" y="1"/>
                    </a:moveTo>
                    <a:cubicBezTo>
                      <a:pt x="165" y="188"/>
                      <a:pt x="88" y="386"/>
                      <a:pt x="0" y="583"/>
                    </a:cubicBezTo>
                    <a:lnTo>
                      <a:pt x="11" y="583"/>
                    </a:lnTo>
                    <a:cubicBezTo>
                      <a:pt x="352" y="968"/>
                      <a:pt x="1672" y="2068"/>
                      <a:pt x="2034" y="2277"/>
                    </a:cubicBezTo>
                    <a:cubicBezTo>
                      <a:pt x="2122" y="2112"/>
                      <a:pt x="2210" y="1958"/>
                      <a:pt x="2276" y="1782"/>
                    </a:cubicBezTo>
                    <a:cubicBezTo>
                      <a:pt x="1606" y="1188"/>
                      <a:pt x="946" y="605"/>
                      <a:pt x="2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76" name="Google Shape;2776;p60"/>
              <p:cNvSpPr/>
              <p:nvPr/>
            </p:nvSpPr>
            <p:spPr>
              <a:xfrm rot="8663630">
                <a:off x="7232202" y="1866660"/>
                <a:ext cx="230861" cy="229701"/>
              </a:xfrm>
              <a:custGeom>
                <a:avLst/>
                <a:gdLst/>
                <a:ahLst/>
                <a:cxnLst/>
                <a:rect l="l" t="t" r="r" b="b"/>
                <a:pathLst>
                  <a:path w="2189" h="2178" extrusionOk="0">
                    <a:moveTo>
                      <a:pt x="165" y="0"/>
                    </a:moveTo>
                    <a:cubicBezTo>
                      <a:pt x="77" y="209"/>
                      <a:pt x="0" y="473"/>
                      <a:pt x="0" y="638"/>
                    </a:cubicBezTo>
                    <a:cubicBezTo>
                      <a:pt x="275" y="935"/>
                      <a:pt x="1760" y="2068"/>
                      <a:pt x="2024" y="2178"/>
                    </a:cubicBezTo>
                    <a:cubicBezTo>
                      <a:pt x="2079" y="1980"/>
                      <a:pt x="2134" y="1782"/>
                      <a:pt x="2189" y="1573"/>
                    </a:cubicBezTo>
                    <a:cubicBezTo>
                      <a:pt x="1507" y="1067"/>
                      <a:pt x="836" y="561"/>
                      <a:pt x="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77" name="Google Shape;2777;p60"/>
              <p:cNvSpPr/>
              <p:nvPr/>
            </p:nvSpPr>
            <p:spPr>
              <a:xfrm rot="8663630">
                <a:off x="7279203" y="2093875"/>
                <a:ext cx="244888" cy="240775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2283" extrusionOk="0">
                    <a:moveTo>
                      <a:pt x="276" y="1"/>
                    </a:moveTo>
                    <a:cubicBezTo>
                      <a:pt x="177" y="155"/>
                      <a:pt x="89" y="331"/>
                      <a:pt x="1" y="518"/>
                    </a:cubicBezTo>
                    <a:lnTo>
                      <a:pt x="12" y="507"/>
                    </a:lnTo>
                    <a:cubicBezTo>
                      <a:pt x="56" y="562"/>
                      <a:pt x="100" y="617"/>
                      <a:pt x="155" y="672"/>
                    </a:cubicBezTo>
                    <a:cubicBezTo>
                      <a:pt x="386" y="881"/>
                      <a:pt x="617" y="1101"/>
                      <a:pt x="859" y="1309"/>
                    </a:cubicBezTo>
                    <a:cubicBezTo>
                      <a:pt x="1200" y="1606"/>
                      <a:pt x="1541" y="1914"/>
                      <a:pt x="1881" y="2211"/>
                    </a:cubicBezTo>
                    <a:cubicBezTo>
                      <a:pt x="1918" y="2239"/>
                      <a:pt x="1948" y="2282"/>
                      <a:pt x="2008" y="2282"/>
                    </a:cubicBezTo>
                    <a:cubicBezTo>
                      <a:pt x="2020" y="2282"/>
                      <a:pt x="2032" y="2281"/>
                      <a:pt x="2046" y="2277"/>
                    </a:cubicBezTo>
                    <a:cubicBezTo>
                      <a:pt x="2090" y="2211"/>
                      <a:pt x="2134" y="2123"/>
                      <a:pt x="2189" y="2046"/>
                    </a:cubicBezTo>
                    <a:cubicBezTo>
                      <a:pt x="2233" y="1969"/>
                      <a:pt x="2299" y="1903"/>
                      <a:pt x="2321" y="1826"/>
                    </a:cubicBezTo>
                    <a:cubicBezTo>
                      <a:pt x="2321" y="1804"/>
                      <a:pt x="2321" y="1793"/>
                      <a:pt x="2310" y="1782"/>
                    </a:cubicBezTo>
                    <a:cubicBezTo>
                      <a:pt x="1661" y="1189"/>
                      <a:pt x="947" y="650"/>
                      <a:pt x="331" y="23"/>
                    </a:cubicBezTo>
                    <a:cubicBezTo>
                      <a:pt x="320" y="12"/>
                      <a:pt x="309" y="12"/>
                      <a:pt x="2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78" name="Google Shape;2778;p60"/>
              <p:cNvSpPr/>
              <p:nvPr/>
            </p:nvSpPr>
            <p:spPr>
              <a:xfrm rot="8663630">
                <a:off x="6939911" y="3217246"/>
                <a:ext cx="235607" cy="244782"/>
              </a:xfrm>
              <a:custGeom>
                <a:avLst/>
                <a:gdLst/>
                <a:ahLst/>
                <a:cxnLst/>
                <a:rect l="l" t="t" r="r" b="b"/>
                <a:pathLst>
                  <a:path w="2234" h="2321" extrusionOk="0">
                    <a:moveTo>
                      <a:pt x="506" y="1"/>
                    </a:moveTo>
                    <a:cubicBezTo>
                      <a:pt x="364" y="34"/>
                      <a:pt x="221" y="67"/>
                      <a:pt x="67" y="100"/>
                    </a:cubicBezTo>
                    <a:cubicBezTo>
                      <a:pt x="45" y="111"/>
                      <a:pt x="23" y="122"/>
                      <a:pt x="1" y="133"/>
                    </a:cubicBezTo>
                    <a:cubicBezTo>
                      <a:pt x="1" y="144"/>
                      <a:pt x="1" y="155"/>
                      <a:pt x="1" y="166"/>
                    </a:cubicBezTo>
                    <a:cubicBezTo>
                      <a:pt x="67" y="254"/>
                      <a:pt x="144" y="342"/>
                      <a:pt x="210" y="440"/>
                    </a:cubicBezTo>
                    <a:cubicBezTo>
                      <a:pt x="649" y="1056"/>
                      <a:pt x="1144" y="1639"/>
                      <a:pt x="1639" y="2222"/>
                    </a:cubicBezTo>
                    <a:cubicBezTo>
                      <a:pt x="1672" y="2255"/>
                      <a:pt x="1716" y="2288"/>
                      <a:pt x="1749" y="2321"/>
                    </a:cubicBezTo>
                    <a:cubicBezTo>
                      <a:pt x="1903" y="2266"/>
                      <a:pt x="2057" y="2211"/>
                      <a:pt x="2200" y="2156"/>
                    </a:cubicBezTo>
                    <a:cubicBezTo>
                      <a:pt x="2211" y="2156"/>
                      <a:pt x="2222" y="2145"/>
                      <a:pt x="2233" y="2134"/>
                    </a:cubicBezTo>
                    <a:cubicBezTo>
                      <a:pt x="2112" y="1914"/>
                      <a:pt x="704" y="166"/>
                      <a:pt x="50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79" name="Google Shape;2779;p60"/>
              <p:cNvSpPr/>
              <p:nvPr/>
            </p:nvSpPr>
            <p:spPr>
              <a:xfrm rot="8663630">
                <a:off x="7257055" y="1945804"/>
                <a:ext cx="234341" cy="227381"/>
              </a:xfrm>
              <a:custGeom>
                <a:avLst/>
                <a:gdLst/>
                <a:ahLst/>
                <a:cxnLst/>
                <a:rect l="l" t="t" r="r" b="b"/>
                <a:pathLst>
                  <a:path w="2222" h="2156" extrusionOk="0">
                    <a:moveTo>
                      <a:pt x="198" y="0"/>
                    </a:moveTo>
                    <a:cubicBezTo>
                      <a:pt x="110" y="187"/>
                      <a:pt x="55" y="363"/>
                      <a:pt x="0" y="561"/>
                    </a:cubicBezTo>
                    <a:cubicBezTo>
                      <a:pt x="88" y="638"/>
                      <a:pt x="176" y="726"/>
                      <a:pt x="275" y="803"/>
                    </a:cubicBezTo>
                    <a:cubicBezTo>
                      <a:pt x="792" y="1265"/>
                      <a:pt x="1353" y="1683"/>
                      <a:pt x="1914" y="2101"/>
                    </a:cubicBezTo>
                    <a:cubicBezTo>
                      <a:pt x="1947" y="2123"/>
                      <a:pt x="1991" y="2134"/>
                      <a:pt x="2024" y="2156"/>
                    </a:cubicBezTo>
                    <a:cubicBezTo>
                      <a:pt x="2090" y="1991"/>
                      <a:pt x="2156" y="1837"/>
                      <a:pt x="2222" y="1683"/>
                    </a:cubicBezTo>
                    <a:cubicBezTo>
                      <a:pt x="2167" y="1639"/>
                      <a:pt x="2123" y="1595"/>
                      <a:pt x="2068" y="1551"/>
                    </a:cubicBezTo>
                    <a:cubicBezTo>
                      <a:pt x="1452" y="1089"/>
                      <a:pt x="858" y="605"/>
                      <a:pt x="297" y="77"/>
                    </a:cubicBezTo>
                    <a:cubicBezTo>
                      <a:pt x="275" y="44"/>
                      <a:pt x="231" y="33"/>
                      <a:pt x="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80" name="Google Shape;2780;p60"/>
              <p:cNvSpPr/>
              <p:nvPr/>
            </p:nvSpPr>
            <p:spPr>
              <a:xfrm rot="8663630">
                <a:off x="6889366" y="3280417"/>
                <a:ext cx="236662" cy="235607"/>
              </a:xfrm>
              <a:custGeom>
                <a:avLst/>
                <a:gdLst/>
                <a:ahLst/>
                <a:cxnLst/>
                <a:rect l="l" t="t" r="r" b="b"/>
                <a:pathLst>
                  <a:path w="2244" h="2234" extrusionOk="0">
                    <a:moveTo>
                      <a:pt x="561" y="1"/>
                    </a:moveTo>
                    <a:cubicBezTo>
                      <a:pt x="363" y="34"/>
                      <a:pt x="187" y="34"/>
                      <a:pt x="0" y="111"/>
                    </a:cubicBezTo>
                    <a:cubicBezTo>
                      <a:pt x="572" y="825"/>
                      <a:pt x="1133" y="1518"/>
                      <a:pt x="1705" y="2233"/>
                    </a:cubicBezTo>
                    <a:cubicBezTo>
                      <a:pt x="1881" y="2178"/>
                      <a:pt x="2046" y="2134"/>
                      <a:pt x="2244" y="2090"/>
                    </a:cubicBezTo>
                    <a:cubicBezTo>
                      <a:pt x="2178" y="1980"/>
                      <a:pt x="2112" y="1914"/>
                      <a:pt x="2057" y="1837"/>
                    </a:cubicBezTo>
                    <a:cubicBezTo>
                      <a:pt x="1848" y="1573"/>
                      <a:pt x="1639" y="1309"/>
                      <a:pt x="1430" y="1045"/>
                    </a:cubicBezTo>
                    <a:cubicBezTo>
                      <a:pt x="1232" y="803"/>
                      <a:pt x="1045" y="561"/>
                      <a:pt x="847" y="320"/>
                    </a:cubicBezTo>
                    <a:cubicBezTo>
                      <a:pt x="759" y="210"/>
                      <a:pt x="660" y="111"/>
                      <a:pt x="56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81" name="Google Shape;2781;p60"/>
              <p:cNvSpPr/>
              <p:nvPr/>
            </p:nvSpPr>
            <p:spPr>
              <a:xfrm rot="8663630">
                <a:off x="7204507" y="1799944"/>
                <a:ext cx="223900" cy="212299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2013" extrusionOk="0">
                    <a:moveTo>
                      <a:pt x="99" y="0"/>
                    </a:moveTo>
                    <a:cubicBezTo>
                      <a:pt x="33" y="143"/>
                      <a:pt x="0" y="352"/>
                      <a:pt x="0" y="605"/>
                    </a:cubicBezTo>
                    <a:cubicBezTo>
                      <a:pt x="231" y="836"/>
                      <a:pt x="1342" y="1628"/>
                      <a:pt x="1947" y="1980"/>
                    </a:cubicBezTo>
                    <a:cubicBezTo>
                      <a:pt x="1969" y="2002"/>
                      <a:pt x="2002" y="2002"/>
                      <a:pt x="2035" y="2012"/>
                    </a:cubicBezTo>
                    <a:cubicBezTo>
                      <a:pt x="2068" y="1848"/>
                      <a:pt x="2090" y="1694"/>
                      <a:pt x="2123" y="1529"/>
                    </a:cubicBezTo>
                    <a:cubicBezTo>
                      <a:pt x="1474" y="1012"/>
                      <a:pt x="759" y="572"/>
                      <a:pt x="1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82" name="Google Shape;2782;p60"/>
              <p:cNvSpPr/>
              <p:nvPr/>
            </p:nvSpPr>
            <p:spPr>
              <a:xfrm rot="8663630">
                <a:off x="6838386" y="3342587"/>
                <a:ext cx="227381" cy="218944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2076" extrusionOk="0">
                    <a:moveTo>
                      <a:pt x="297" y="1"/>
                    </a:moveTo>
                    <a:cubicBezTo>
                      <a:pt x="217" y="1"/>
                      <a:pt x="85" y="26"/>
                      <a:pt x="0" y="52"/>
                    </a:cubicBezTo>
                    <a:cubicBezTo>
                      <a:pt x="572" y="711"/>
                      <a:pt x="1056" y="1437"/>
                      <a:pt x="1639" y="2075"/>
                    </a:cubicBezTo>
                    <a:cubicBezTo>
                      <a:pt x="1815" y="2053"/>
                      <a:pt x="1969" y="2031"/>
                      <a:pt x="2156" y="1998"/>
                    </a:cubicBezTo>
                    <a:cubicBezTo>
                      <a:pt x="2134" y="1954"/>
                      <a:pt x="2123" y="1932"/>
                      <a:pt x="2112" y="1921"/>
                    </a:cubicBezTo>
                    <a:cubicBezTo>
                      <a:pt x="1672" y="1404"/>
                      <a:pt x="1243" y="876"/>
                      <a:pt x="781" y="393"/>
                    </a:cubicBezTo>
                    <a:cubicBezTo>
                      <a:pt x="671" y="283"/>
                      <a:pt x="561" y="173"/>
                      <a:pt x="451" y="74"/>
                    </a:cubicBezTo>
                    <a:cubicBezTo>
                      <a:pt x="429" y="41"/>
                      <a:pt x="385" y="19"/>
                      <a:pt x="352" y="8"/>
                    </a:cubicBezTo>
                    <a:cubicBezTo>
                      <a:pt x="340" y="3"/>
                      <a:pt x="321" y="1"/>
                      <a:pt x="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83" name="Google Shape;2783;p60"/>
              <p:cNvSpPr/>
              <p:nvPr/>
            </p:nvSpPr>
            <p:spPr>
              <a:xfrm rot="8663630">
                <a:off x="7172496" y="1741489"/>
                <a:ext cx="218100" cy="193843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838" extrusionOk="0">
                    <a:moveTo>
                      <a:pt x="44" y="1"/>
                    </a:moveTo>
                    <a:cubicBezTo>
                      <a:pt x="33" y="166"/>
                      <a:pt x="11" y="320"/>
                      <a:pt x="0" y="463"/>
                    </a:cubicBezTo>
                    <a:lnTo>
                      <a:pt x="0" y="474"/>
                    </a:lnTo>
                    <a:cubicBezTo>
                      <a:pt x="209" y="672"/>
                      <a:pt x="1144" y="1331"/>
                      <a:pt x="1661" y="1639"/>
                    </a:cubicBezTo>
                    <a:cubicBezTo>
                      <a:pt x="1771" y="1705"/>
                      <a:pt x="1881" y="1782"/>
                      <a:pt x="2013" y="1837"/>
                    </a:cubicBezTo>
                    <a:cubicBezTo>
                      <a:pt x="2035" y="1672"/>
                      <a:pt x="2068" y="1529"/>
                      <a:pt x="2068" y="1375"/>
                    </a:cubicBezTo>
                    <a:cubicBezTo>
                      <a:pt x="2013" y="1331"/>
                      <a:pt x="1958" y="1298"/>
                      <a:pt x="1903" y="1265"/>
                    </a:cubicBezTo>
                    <a:cubicBezTo>
                      <a:pt x="1298" y="870"/>
                      <a:pt x="704" y="474"/>
                      <a:pt x="132" y="34"/>
                    </a:cubicBezTo>
                    <a:cubicBezTo>
                      <a:pt x="110" y="23"/>
                      <a:pt x="77" y="12"/>
                      <a:pt x="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84" name="Google Shape;2784;p60"/>
              <p:cNvSpPr/>
              <p:nvPr/>
            </p:nvSpPr>
            <p:spPr>
              <a:xfrm rot="8663630">
                <a:off x="7139670" y="1687065"/>
                <a:ext cx="209979" cy="185722"/>
              </a:xfrm>
              <a:custGeom>
                <a:avLst/>
                <a:gdLst/>
                <a:ahLst/>
                <a:cxnLst/>
                <a:rect l="l" t="t" r="r" b="b"/>
                <a:pathLst>
                  <a:path w="1991" h="1761" extrusionOk="0">
                    <a:moveTo>
                      <a:pt x="11" y="1"/>
                    </a:moveTo>
                    <a:cubicBezTo>
                      <a:pt x="0" y="78"/>
                      <a:pt x="0" y="133"/>
                      <a:pt x="0" y="188"/>
                    </a:cubicBezTo>
                    <a:cubicBezTo>
                      <a:pt x="0" y="254"/>
                      <a:pt x="0" y="320"/>
                      <a:pt x="0" y="375"/>
                    </a:cubicBezTo>
                    <a:cubicBezTo>
                      <a:pt x="506" y="825"/>
                      <a:pt x="1661" y="1639"/>
                      <a:pt x="1958" y="1760"/>
                    </a:cubicBezTo>
                    <a:cubicBezTo>
                      <a:pt x="1991" y="1606"/>
                      <a:pt x="1991" y="1463"/>
                      <a:pt x="1991" y="1320"/>
                    </a:cubicBezTo>
                    <a:cubicBezTo>
                      <a:pt x="1518" y="1012"/>
                      <a:pt x="1078" y="715"/>
                      <a:pt x="638" y="419"/>
                    </a:cubicBezTo>
                    <a:cubicBezTo>
                      <a:pt x="462" y="298"/>
                      <a:pt x="286" y="166"/>
                      <a:pt x="110" y="45"/>
                    </a:cubicBezTo>
                    <a:cubicBezTo>
                      <a:pt x="77" y="23"/>
                      <a:pt x="44" y="23"/>
                      <a:pt x="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85" name="Google Shape;2785;p60"/>
              <p:cNvSpPr/>
              <p:nvPr/>
            </p:nvSpPr>
            <p:spPr>
              <a:xfrm rot="8663630">
                <a:off x="7107695" y="1643968"/>
                <a:ext cx="207659" cy="175387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1663" extrusionOk="0">
                    <a:moveTo>
                      <a:pt x="49" y="1"/>
                    </a:moveTo>
                    <a:cubicBezTo>
                      <a:pt x="35" y="1"/>
                      <a:pt x="19" y="4"/>
                      <a:pt x="0" y="12"/>
                    </a:cubicBezTo>
                    <a:cubicBezTo>
                      <a:pt x="0" y="56"/>
                      <a:pt x="0" y="100"/>
                      <a:pt x="0" y="155"/>
                    </a:cubicBezTo>
                    <a:cubicBezTo>
                      <a:pt x="11" y="199"/>
                      <a:pt x="11" y="254"/>
                      <a:pt x="22" y="298"/>
                    </a:cubicBezTo>
                    <a:cubicBezTo>
                      <a:pt x="627" y="782"/>
                      <a:pt x="1265" y="1222"/>
                      <a:pt x="1892" y="1662"/>
                    </a:cubicBezTo>
                    <a:lnTo>
                      <a:pt x="1947" y="1662"/>
                    </a:lnTo>
                    <a:cubicBezTo>
                      <a:pt x="1947" y="1552"/>
                      <a:pt x="1969" y="1453"/>
                      <a:pt x="1947" y="1343"/>
                    </a:cubicBezTo>
                    <a:cubicBezTo>
                      <a:pt x="1892" y="1299"/>
                      <a:pt x="1837" y="1266"/>
                      <a:pt x="1782" y="1233"/>
                    </a:cubicBezTo>
                    <a:cubicBezTo>
                      <a:pt x="1617" y="1123"/>
                      <a:pt x="1441" y="1024"/>
                      <a:pt x="1276" y="903"/>
                    </a:cubicBezTo>
                    <a:cubicBezTo>
                      <a:pt x="902" y="628"/>
                      <a:pt x="517" y="342"/>
                      <a:pt x="143" y="56"/>
                    </a:cubicBezTo>
                    <a:cubicBezTo>
                      <a:pt x="110" y="32"/>
                      <a:pt x="90" y="1"/>
                      <a:pt x="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86" name="Google Shape;2786;p60"/>
              <p:cNvSpPr/>
              <p:nvPr/>
            </p:nvSpPr>
            <p:spPr>
              <a:xfrm rot="8663630">
                <a:off x="7076384" y="1601093"/>
                <a:ext cx="203018" cy="175176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661" extrusionOk="0">
                    <a:moveTo>
                      <a:pt x="0" y="0"/>
                    </a:moveTo>
                    <a:cubicBezTo>
                      <a:pt x="11" y="88"/>
                      <a:pt x="11" y="176"/>
                      <a:pt x="11" y="253"/>
                    </a:cubicBezTo>
                    <a:cubicBezTo>
                      <a:pt x="627" y="726"/>
                      <a:pt x="1243" y="1188"/>
                      <a:pt x="1848" y="1661"/>
                    </a:cubicBezTo>
                    <a:lnTo>
                      <a:pt x="1903" y="1661"/>
                    </a:lnTo>
                    <a:cubicBezTo>
                      <a:pt x="1925" y="1562"/>
                      <a:pt x="1903" y="1463"/>
                      <a:pt x="1903" y="1353"/>
                    </a:cubicBezTo>
                    <a:cubicBezTo>
                      <a:pt x="1837" y="1309"/>
                      <a:pt x="1782" y="1265"/>
                      <a:pt x="1716" y="1210"/>
                    </a:cubicBezTo>
                    <a:cubicBezTo>
                      <a:pt x="1166" y="814"/>
                      <a:pt x="605" y="407"/>
                      <a:pt x="55" y="11"/>
                    </a:cubicBezTo>
                    <a:cubicBezTo>
                      <a:pt x="44" y="0"/>
                      <a:pt x="22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87" name="Google Shape;2787;p60"/>
              <p:cNvSpPr/>
              <p:nvPr/>
            </p:nvSpPr>
            <p:spPr>
              <a:xfrm rot="8663630">
                <a:off x="7001992" y="1499978"/>
                <a:ext cx="207659" cy="211983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010" extrusionOk="0">
                    <a:moveTo>
                      <a:pt x="44" y="1"/>
                    </a:moveTo>
                    <a:cubicBezTo>
                      <a:pt x="37" y="1"/>
                      <a:pt x="30" y="3"/>
                      <a:pt x="22" y="8"/>
                    </a:cubicBezTo>
                    <a:cubicBezTo>
                      <a:pt x="0" y="74"/>
                      <a:pt x="44" y="107"/>
                      <a:pt x="77" y="140"/>
                    </a:cubicBezTo>
                    <a:cubicBezTo>
                      <a:pt x="451" y="536"/>
                      <a:pt x="825" y="943"/>
                      <a:pt x="1199" y="1339"/>
                    </a:cubicBezTo>
                    <a:cubicBezTo>
                      <a:pt x="1375" y="1526"/>
                      <a:pt x="1562" y="1691"/>
                      <a:pt x="1749" y="1867"/>
                    </a:cubicBezTo>
                    <a:cubicBezTo>
                      <a:pt x="1804" y="1922"/>
                      <a:pt x="1870" y="1977"/>
                      <a:pt x="1969" y="2010"/>
                    </a:cubicBezTo>
                    <a:cubicBezTo>
                      <a:pt x="1969" y="1889"/>
                      <a:pt x="1958" y="1779"/>
                      <a:pt x="1936" y="1680"/>
                    </a:cubicBezTo>
                    <a:cubicBezTo>
                      <a:pt x="1925" y="1636"/>
                      <a:pt x="1892" y="1592"/>
                      <a:pt x="1859" y="1548"/>
                    </a:cubicBezTo>
                    <a:cubicBezTo>
                      <a:pt x="1826" y="1515"/>
                      <a:pt x="1793" y="1482"/>
                      <a:pt x="1749" y="1449"/>
                    </a:cubicBezTo>
                    <a:cubicBezTo>
                      <a:pt x="1199" y="976"/>
                      <a:pt x="649" y="503"/>
                      <a:pt x="88" y="30"/>
                    </a:cubicBezTo>
                    <a:cubicBezTo>
                      <a:pt x="80" y="22"/>
                      <a:pt x="65" y="1"/>
                      <a:pt x="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88" name="Google Shape;2788;p60"/>
              <p:cNvSpPr/>
              <p:nvPr/>
            </p:nvSpPr>
            <p:spPr>
              <a:xfrm rot="8663630">
                <a:off x="7041809" y="1554148"/>
                <a:ext cx="203018" cy="184457"/>
              </a:xfrm>
              <a:custGeom>
                <a:avLst/>
                <a:gdLst/>
                <a:ahLst/>
                <a:cxnLst/>
                <a:rect l="l" t="t" r="r" b="b"/>
                <a:pathLst>
                  <a:path w="1925" h="1749" extrusionOk="0">
                    <a:moveTo>
                      <a:pt x="44" y="0"/>
                    </a:moveTo>
                    <a:cubicBezTo>
                      <a:pt x="0" y="66"/>
                      <a:pt x="11" y="110"/>
                      <a:pt x="44" y="154"/>
                    </a:cubicBezTo>
                    <a:cubicBezTo>
                      <a:pt x="77" y="187"/>
                      <a:pt x="121" y="220"/>
                      <a:pt x="154" y="253"/>
                    </a:cubicBezTo>
                    <a:cubicBezTo>
                      <a:pt x="715" y="737"/>
                      <a:pt x="1276" y="1221"/>
                      <a:pt x="1848" y="1705"/>
                    </a:cubicBezTo>
                    <a:cubicBezTo>
                      <a:pt x="1859" y="1716"/>
                      <a:pt x="1881" y="1727"/>
                      <a:pt x="1925" y="1749"/>
                    </a:cubicBezTo>
                    <a:cubicBezTo>
                      <a:pt x="1925" y="1672"/>
                      <a:pt x="1914" y="1617"/>
                      <a:pt x="1914" y="1573"/>
                    </a:cubicBezTo>
                    <a:cubicBezTo>
                      <a:pt x="1914" y="1463"/>
                      <a:pt x="1870" y="1397"/>
                      <a:pt x="1793" y="1331"/>
                    </a:cubicBezTo>
                    <a:cubicBezTo>
                      <a:pt x="1254" y="935"/>
                      <a:pt x="726" y="517"/>
                      <a:pt x="198" y="110"/>
                    </a:cubicBezTo>
                    <a:cubicBezTo>
                      <a:pt x="154" y="77"/>
                      <a:pt x="99" y="44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89" name="Google Shape;2789;p60"/>
              <p:cNvSpPr/>
              <p:nvPr/>
            </p:nvSpPr>
            <p:spPr>
              <a:xfrm rot="8663630">
                <a:off x="6800566" y="3385036"/>
                <a:ext cx="212299" cy="208608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1978" extrusionOk="0">
                    <a:moveTo>
                      <a:pt x="116" y="1"/>
                    </a:moveTo>
                    <a:cubicBezTo>
                      <a:pt x="82" y="1"/>
                      <a:pt x="44" y="7"/>
                      <a:pt x="0" y="18"/>
                    </a:cubicBezTo>
                    <a:cubicBezTo>
                      <a:pt x="44" y="62"/>
                      <a:pt x="66" y="106"/>
                      <a:pt x="99" y="139"/>
                    </a:cubicBezTo>
                    <a:cubicBezTo>
                      <a:pt x="264" y="315"/>
                      <a:pt x="440" y="491"/>
                      <a:pt x="605" y="666"/>
                    </a:cubicBezTo>
                    <a:cubicBezTo>
                      <a:pt x="924" y="1040"/>
                      <a:pt x="1243" y="1425"/>
                      <a:pt x="1573" y="1799"/>
                    </a:cubicBezTo>
                    <a:cubicBezTo>
                      <a:pt x="1606" y="1843"/>
                      <a:pt x="1639" y="1887"/>
                      <a:pt x="1683" y="1931"/>
                    </a:cubicBezTo>
                    <a:cubicBezTo>
                      <a:pt x="1705" y="1953"/>
                      <a:pt x="1738" y="1975"/>
                      <a:pt x="1760" y="1975"/>
                    </a:cubicBezTo>
                    <a:cubicBezTo>
                      <a:pt x="1798" y="1975"/>
                      <a:pt x="1839" y="1978"/>
                      <a:pt x="1882" y="1978"/>
                    </a:cubicBezTo>
                    <a:cubicBezTo>
                      <a:pt x="1925" y="1978"/>
                      <a:pt x="1969" y="1975"/>
                      <a:pt x="2013" y="1964"/>
                    </a:cubicBezTo>
                    <a:cubicBezTo>
                      <a:pt x="2013" y="1898"/>
                      <a:pt x="1958" y="1865"/>
                      <a:pt x="1925" y="1832"/>
                    </a:cubicBezTo>
                    <a:cubicBezTo>
                      <a:pt x="1364" y="1271"/>
                      <a:pt x="803" y="688"/>
                      <a:pt x="286" y="84"/>
                    </a:cubicBezTo>
                    <a:cubicBezTo>
                      <a:pt x="235" y="25"/>
                      <a:pt x="183" y="1"/>
                      <a:pt x="1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90" name="Google Shape;2790;p60"/>
              <p:cNvSpPr/>
              <p:nvPr/>
            </p:nvSpPr>
            <p:spPr>
              <a:xfrm rot="8663630">
                <a:off x="6758385" y="3408232"/>
                <a:ext cx="212405" cy="207764"/>
              </a:xfrm>
              <a:custGeom>
                <a:avLst/>
                <a:gdLst/>
                <a:ahLst/>
                <a:cxnLst/>
                <a:rect l="l" t="t" r="r" b="b"/>
                <a:pathLst>
                  <a:path w="2014" h="1970" extrusionOk="0">
                    <a:moveTo>
                      <a:pt x="1" y="1"/>
                    </a:moveTo>
                    <a:cubicBezTo>
                      <a:pt x="34" y="45"/>
                      <a:pt x="56" y="78"/>
                      <a:pt x="78" y="100"/>
                    </a:cubicBezTo>
                    <a:cubicBezTo>
                      <a:pt x="617" y="715"/>
                      <a:pt x="1189" y="1287"/>
                      <a:pt x="1750" y="1870"/>
                    </a:cubicBezTo>
                    <a:cubicBezTo>
                      <a:pt x="1826" y="1947"/>
                      <a:pt x="1903" y="1958"/>
                      <a:pt x="2013" y="1969"/>
                    </a:cubicBezTo>
                    <a:cubicBezTo>
                      <a:pt x="1804" y="1562"/>
                      <a:pt x="463" y="210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91" name="Google Shape;2791;p60"/>
              <p:cNvSpPr/>
              <p:nvPr/>
            </p:nvSpPr>
            <p:spPr>
              <a:xfrm rot="8663630">
                <a:off x="6658977" y="3456229"/>
                <a:ext cx="155560" cy="139318"/>
              </a:xfrm>
              <a:custGeom>
                <a:avLst/>
                <a:gdLst/>
                <a:ahLst/>
                <a:cxnLst/>
                <a:rect l="l" t="t" r="r" b="b"/>
                <a:pathLst>
                  <a:path w="1475" h="1321" extrusionOk="0">
                    <a:moveTo>
                      <a:pt x="23" y="0"/>
                    </a:moveTo>
                    <a:cubicBezTo>
                      <a:pt x="12" y="11"/>
                      <a:pt x="12" y="22"/>
                      <a:pt x="1" y="22"/>
                    </a:cubicBezTo>
                    <a:cubicBezTo>
                      <a:pt x="23" y="44"/>
                      <a:pt x="34" y="66"/>
                      <a:pt x="56" y="88"/>
                    </a:cubicBezTo>
                    <a:cubicBezTo>
                      <a:pt x="309" y="374"/>
                      <a:pt x="561" y="660"/>
                      <a:pt x="803" y="946"/>
                    </a:cubicBezTo>
                    <a:cubicBezTo>
                      <a:pt x="902" y="1067"/>
                      <a:pt x="1012" y="1166"/>
                      <a:pt x="1166" y="1210"/>
                    </a:cubicBezTo>
                    <a:cubicBezTo>
                      <a:pt x="1243" y="1221"/>
                      <a:pt x="1309" y="1265"/>
                      <a:pt x="1386" y="1298"/>
                    </a:cubicBezTo>
                    <a:cubicBezTo>
                      <a:pt x="1408" y="1309"/>
                      <a:pt x="1441" y="1309"/>
                      <a:pt x="1463" y="1320"/>
                    </a:cubicBezTo>
                    <a:cubicBezTo>
                      <a:pt x="1463" y="1298"/>
                      <a:pt x="1474" y="1287"/>
                      <a:pt x="1463" y="1287"/>
                    </a:cubicBezTo>
                    <a:cubicBezTo>
                      <a:pt x="1441" y="1254"/>
                      <a:pt x="1430" y="1221"/>
                      <a:pt x="1397" y="1199"/>
                    </a:cubicBezTo>
                    <a:cubicBezTo>
                      <a:pt x="1133" y="946"/>
                      <a:pt x="858" y="693"/>
                      <a:pt x="572" y="440"/>
                    </a:cubicBezTo>
                    <a:cubicBezTo>
                      <a:pt x="408" y="297"/>
                      <a:pt x="221" y="154"/>
                      <a:pt x="45" y="11"/>
                    </a:cubicBezTo>
                    <a:cubicBezTo>
                      <a:pt x="34" y="11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92" name="Google Shape;2792;p60"/>
              <p:cNvSpPr/>
              <p:nvPr/>
            </p:nvSpPr>
            <p:spPr>
              <a:xfrm rot="8663630">
                <a:off x="7079756" y="3189147"/>
                <a:ext cx="596294" cy="221053"/>
              </a:xfrm>
              <a:custGeom>
                <a:avLst/>
                <a:gdLst/>
                <a:ahLst/>
                <a:cxnLst/>
                <a:rect l="l" t="t" r="r" b="b"/>
                <a:pathLst>
                  <a:path w="5654" h="2096" extrusionOk="0">
                    <a:moveTo>
                      <a:pt x="3904" y="0"/>
                    </a:moveTo>
                    <a:cubicBezTo>
                      <a:pt x="3626" y="0"/>
                      <a:pt x="3349" y="36"/>
                      <a:pt x="3080" y="72"/>
                    </a:cubicBezTo>
                    <a:cubicBezTo>
                      <a:pt x="2255" y="193"/>
                      <a:pt x="1452" y="402"/>
                      <a:pt x="683" y="732"/>
                    </a:cubicBezTo>
                    <a:cubicBezTo>
                      <a:pt x="474" y="820"/>
                      <a:pt x="265" y="930"/>
                      <a:pt x="78" y="1073"/>
                    </a:cubicBezTo>
                    <a:cubicBezTo>
                      <a:pt x="45" y="1095"/>
                      <a:pt x="1" y="1106"/>
                      <a:pt x="1" y="1161"/>
                    </a:cubicBezTo>
                    <a:cubicBezTo>
                      <a:pt x="309" y="1601"/>
                      <a:pt x="650" y="1974"/>
                      <a:pt x="826" y="2095"/>
                    </a:cubicBezTo>
                    <a:cubicBezTo>
                      <a:pt x="947" y="2040"/>
                      <a:pt x="1056" y="1985"/>
                      <a:pt x="1177" y="1930"/>
                    </a:cubicBezTo>
                    <a:cubicBezTo>
                      <a:pt x="2002" y="1535"/>
                      <a:pt x="2871" y="1260"/>
                      <a:pt x="3751" y="1040"/>
                    </a:cubicBezTo>
                    <a:cubicBezTo>
                      <a:pt x="4290" y="897"/>
                      <a:pt x="4851" y="831"/>
                      <a:pt x="5411" y="809"/>
                    </a:cubicBezTo>
                    <a:cubicBezTo>
                      <a:pt x="5437" y="809"/>
                      <a:pt x="5461" y="810"/>
                      <a:pt x="5486" y="810"/>
                    </a:cubicBezTo>
                    <a:cubicBezTo>
                      <a:pt x="5536" y="810"/>
                      <a:pt x="5587" y="805"/>
                      <a:pt x="5653" y="776"/>
                    </a:cubicBezTo>
                    <a:cubicBezTo>
                      <a:pt x="5400" y="523"/>
                      <a:pt x="5136" y="314"/>
                      <a:pt x="4883" y="94"/>
                    </a:cubicBezTo>
                    <a:cubicBezTo>
                      <a:pt x="4620" y="61"/>
                      <a:pt x="4356" y="28"/>
                      <a:pt x="4092" y="6"/>
                    </a:cubicBezTo>
                    <a:cubicBezTo>
                      <a:pt x="4029" y="2"/>
                      <a:pt x="3967" y="0"/>
                      <a:pt x="39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93" name="Google Shape;2793;p60"/>
              <p:cNvSpPr/>
              <p:nvPr/>
            </p:nvSpPr>
            <p:spPr>
              <a:xfrm rot="8663630">
                <a:off x="5914248" y="1943617"/>
                <a:ext cx="1046310" cy="1069512"/>
              </a:xfrm>
              <a:custGeom>
                <a:avLst/>
                <a:gdLst/>
                <a:ahLst/>
                <a:cxnLst/>
                <a:rect l="l" t="t" r="r" b="b"/>
                <a:pathLst>
                  <a:path w="9921" h="10141" extrusionOk="0">
                    <a:moveTo>
                      <a:pt x="8048" y="1"/>
                    </a:moveTo>
                    <a:cubicBezTo>
                      <a:pt x="7724" y="1"/>
                      <a:pt x="7403" y="60"/>
                      <a:pt x="7083" y="148"/>
                    </a:cubicBezTo>
                    <a:cubicBezTo>
                      <a:pt x="7050" y="159"/>
                      <a:pt x="7017" y="170"/>
                      <a:pt x="6973" y="192"/>
                    </a:cubicBezTo>
                    <a:cubicBezTo>
                      <a:pt x="7028" y="247"/>
                      <a:pt x="7061" y="291"/>
                      <a:pt x="7105" y="324"/>
                    </a:cubicBezTo>
                    <a:cubicBezTo>
                      <a:pt x="7226" y="445"/>
                      <a:pt x="7325" y="588"/>
                      <a:pt x="7402" y="753"/>
                    </a:cubicBezTo>
                    <a:cubicBezTo>
                      <a:pt x="7567" y="1138"/>
                      <a:pt x="7644" y="1534"/>
                      <a:pt x="7600" y="1951"/>
                    </a:cubicBezTo>
                    <a:cubicBezTo>
                      <a:pt x="7567" y="2270"/>
                      <a:pt x="7501" y="2578"/>
                      <a:pt x="7413" y="2886"/>
                    </a:cubicBezTo>
                    <a:cubicBezTo>
                      <a:pt x="7314" y="3216"/>
                      <a:pt x="7160" y="3535"/>
                      <a:pt x="7017" y="3843"/>
                    </a:cubicBezTo>
                    <a:cubicBezTo>
                      <a:pt x="6819" y="4283"/>
                      <a:pt x="6588" y="4701"/>
                      <a:pt x="6313" y="5108"/>
                    </a:cubicBezTo>
                    <a:cubicBezTo>
                      <a:pt x="5994" y="5559"/>
                      <a:pt x="5609" y="5943"/>
                      <a:pt x="5136" y="6240"/>
                    </a:cubicBezTo>
                    <a:cubicBezTo>
                      <a:pt x="4630" y="6570"/>
                      <a:pt x="4114" y="6889"/>
                      <a:pt x="3586" y="7175"/>
                    </a:cubicBezTo>
                    <a:cubicBezTo>
                      <a:pt x="3278" y="7329"/>
                      <a:pt x="2970" y="7450"/>
                      <a:pt x="2640" y="7549"/>
                    </a:cubicBezTo>
                    <a:cubicBezTo>
                      <a:pt x="2320" y="7635"/>
                      <a:pt x="2000" y="7695"/>
                      <a:pt x="1669" y="7695"/>
                    </a:cubicBezTo>
                    <a:cubicBezTo>
                      <a:pt x="1580" y="7695"/>
                      <a:pt x="1489" y="7690"/>
                      <a:pt x="1397" y="7681"/>
                    </a:cubicBezTo>
                    <a:cubicBezTo>
                      <a:pt x="1254" y="7670"/>
                      <a:pt x="1111" y="7648"/>
                      <a:pt x="979" y="7604"/>
                    </a:cubicBezTo>
                    <a:cubicBezTo>
                      <a:pt x="616" y="7483"/>
                      <a:pt x="364" y="7230"/>
                      <a:pt x="265" y="6856"/>
                    </a:cubicBezTo>
                    <a:cubicBezTo>
                      <a:pt x="265" y="6812"/>
                      <a:pt x="254" y="6768"/>
                      <a:pt x="232" y="6702"/>
                    </a:cubicBezTo>
                    <a:cubicBezTo>
                      <a:pt x="210" y="6768"/>
                      <a:pt x="188" y="6801"/>
                      <a:pt x="177" y="6845"/>
                    </a:cubicBezTo>
                    <a:cubicBezTo>
                      <a:pt x="56" y="7417"/>
                      <a:pt x="1" y="8000"/>
                      <a:pt x="45" y="8583"/>
                    </a:cubicBezTo>
                    <a:cubicBezTo>
                      <a:pt x="67" y="9023"/>
                      <a:pt x="254" y="9386"/>
                      <a:pt x="550" y="9693"/>
                    </a:cubicBezTo>
                    <a:cubicBezTo>
                      <a:pt x="737" y="9891"/>
                      <a:pt x="957" y="10012"/>
                      <a:pt x="1221" y="10067"/>
                    </a:cubicBezTo>
                    <a:cubicBezTo>
                      <a:pt x="1463" y="10116"/>
                      <a:pt x="1705" y="10141"/>
                      <a:pt x="1947" y="10141"/>
                    </a:cubicBezTo>
                    <a:cubicBezTo>
                      <a:pt x="2145" y="10141"/>
                      <a:pt x="2343" y="10124"/>
                      <a:pt x="2541" y="10089"/>
                    </a:cubicBezTo>
                    <a:cubicBezTo>
                      <a:pt x="3058" y="10001"/>
                      <a:pt x="3553" y="9847"/>
                      <a:pt x="4026" y="9605"/>
                    </a:cubicBezTo>
                    <a:cubicBezTo>
                      <a:pt x="4883" y="9166"/>
                      <a:pt x="5664" y="8616"/>
                      <a:pt x="6357" y="7978"/>
                    </a:cubicBezTo>
                    <a:cubicBezTo>
                      <a:pt x="6720" y="7637"/>
                      <a:pt x="7061" y="7285"/>
                      <a:pt x="7402" y="6933"/>
                    </a:cubicBezTo>
                    <a:cubicBezTo>
                      <a:pt x="7809" y="6504"/>
                      <a:pt x="8182" y="6042"/>
                      <a:pt x="8501" y="5537"/>
                    </a:cubicBezTo>
                    <a:cubicBezTo>
                      <a:pt x="8886" y="4932"/>
                      <a:pt x="9227" y="4283"/>
                      <a:pt x="9502" y="3612"/>
                    </a:cubicBezTo>
                    <a:cubicBezTo>
                      <a:pt x="9645" y="3260"/>
                      <a:pt x="9788" y="2908"/>
                      <a:pt x="9843" y="2534"/>
                    </a:cubicBezTo>
                    <a:cubicBezTo>
                      <a:pt x="9876" y="2336"/>
                      <a:pt x="9920" y="2127"/>
                      <a:pt x="9898" y="1918"/>
                    </a:cubicBezTo>
                    <a:cubicBezTo>
                      <a:pt x="9832" y="1369"/>
                      <a:pt x="9634" y="885"/>
                      <a:pt x="9271" y="467"/>
                    </a:cubicBezTo>
                    <a:cubicBezTo>
                      <a:pt x="9040" y="203"/>
                      <a:pt x="8754" y="60"/>
                      <a:pt x="8413" y="27"/>
                    </a:cubicBezTo>
                    <a:cubicBezTo>
                      <a:pt x="8291" y="9"/>
                      <a:pt x="8169" y="1"/>
                      <a:pt x="80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94" name="Google Shape;2794;p60"/>
              <p:cNvSpPr/>
              <p:nvPr/>
            </p:nvSpPr>
            <p:spPr>
              <a:xfrm rot="8663630">
                <a:off x="5951126" y="1979238"/>
                <a:ext cx="972063" cy="99758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459" extrusionOk="0">
                    <a:moveTo>
                      <a:pt x="7721" y="1"/>
                    </a:moveTo>
                    <a:cubicBezTo>
                      <a:pt x="7567" y="1"/>
                      <a:pt x="7402" y="12"/>
                      <a:pt x="7237" y="45"/>
                    </a:cubicBezTo>
                    <a:cubicBezTo>
                      <a:pt x="7281" y="122"/>
                      <a:pt x="7325" y="199"/>
                      <a:pt x="7358" y="276"/>
                    </a:cubicBezTo>
                    <a:cubicBezTo>
                      <a:pt x="7556" y="738"/>
                      <a:pt x="7633" y="1200"/>
                      <a:pt x="7589" y="1650"/>
                    </a:cubicBezTo>
                    <a:cubicBezTo>
                      <a:pt x="7556" y="1947"/>
                      <a:pt x="7490" y="2277"/>
                      <a:pt x="7391" y="2629"/>
                    </a:cubicBezTo>
                    <a:cubicBezTo>
                      <a:pt x="7292" y="2959"/>
                      <a:pt x="7149" y="3267"/>
                      <a:pt x="7017" y="3553"/>
                    </a:cubicBezTo>
                    <a:lnTo>
                      <a:pt x="6973" y="3641"/>
                    </a:lnTo>
                    <a:cubicBezTo>
                      <a:pt x="6753" y="4136"/>
                      <a:pt x="6511" y="4565"/>
                      <a:pt x="6236" y="4950"/>
                    </a:cubicBezTo>
                    <a:cubicBezTo>
                      <a:pt x="5895" y="5455"/>
                      <a:pt x="5466" y="5873"/>
                      <a:pt x="4971" y="6192"/>
                    </a:cubicBezTo>
                    <a:cubicBezTo>
                      <a:pt x="4377" y="6577"/>
                      <a:pt x="3872" y="6874"/>
                      <a:pt x="3388" y="7127"/>
                    </a:cubicBezTo>
                    <a:cubicBezTo>
                      <a:pt x="3069" y="7292"/>
                      <a:pt x="2728" y="7435"/>
                      <a:pt x="2376" y="7534"/>
                    </a:cubicBezTo>
                    <a:cubicBezTo>
                      <a:pt x="1969" y="7644"/>
                      <a:pt x="1628" y="7699"/>
                      <a:pt x="1298" y="7699"/>
                    </a:cubicBezTo>
                    <a:cubicBezTo>
                      <a:pt x="1199" y="7699"/>
                      <a:pt x="1100" y="7688"/>
                      <a:pt x="1012" y="7677"/>
                    </a:cubicBezTo>
                    <a:cubicBezTo>
                      <a:pt x="814" y="7655"/>
                      <a:pt x="660" y="7633"/>
                      <a:pt x="517" y="7578"/>
                    </a:cubicBezTo>
                    <a:cubicBezTo>
                      <a:pt x="330" y="7523"/>
                      <a:pt x="176" y="7435"/>
                      <a:pt x="34" y="7325"/>
                    </a:cubicBezTo>
                    <a:cubicBezTo>
                      <a:pt x="12" y="7622"/>
                      <a:pt x="1" y="7930"/>
                      <a:pt x="23" y="8216"/>
                    </a:cubicBezTo>
                    <a:cubicBezTo>
                      <a:pt x="45" y="8557"/>
                      <a:pt x="187" y="8854"/>
                      <a:pt x="440" y="9117"/>
                    </a:cubicBezTo>
                    <a:cubicBezTo>
                      <a:pt x="583" y="9260"/>
                      <a:pt x="748" y="9348"/>
                      <a:pt x="935" y="9392"/>
                    </a:cubicBezTo>
                    <a:cubicBezTo>
                      <a:pt x="1144" y="9436"/>
                      <a:pt x="1353" y="9458"/>
                      <a:pt x="1573" y="9458"/>
                    </a:cubicBezTo>
                    <a:cubicBezTo>
                      <a:pt x="1760" y="9458"/>
                      <a:pt x="1947" y="9436"/>
                      <a:pt x="2134" y="9414"/>
                    </a:cubicBezTo>
                    <a:cubicBezTo>
                      <a:pt x="2618" y="9326"/>
                      <a:pt x="3091" y="9172"/>
                      <a:pt x="3520" y="8953"/>
                    </a:cubicBezTo>
                    <a:cubicBezTo>
                      <a:pt x="4333" y="8546"/>
                      <a:pt x="5092" y="8007"/>
                      <a:pt x="5774" y="7380"/>
                    </a:cubicBezTo>
                    <a:cubicBezTo>
                      <a:pt x="6104" y="7083"/>
                      <a:pt x="6423" y="6742"/>
                      <a:pt x="6731" y="6423"/>
                    </a:cubicBezTo>
                    <a:lnTo>
                      <a:pt x="6797" y="6346"/>
                    </a:lnTo>
                    <a:cubicBezTo>
                      <a:pt x="7215" y="5917"/>
                      <a:pt x="7567" y="5477"/>
                      <a:pt x="7863" y="5016"/>
                    </a:cubicBezTo>
                    <a:cubicBezTo>
                      <a:pt x="8237" y="4411"/>
                      <a:pt x="8578" y="3784"/>
                      <a:pt x="8842" y="3135"/>
                    </a:cubicBezTo>
                    <a:cubicBezTo>
                      <a:pt x="8974" y="2805"/>
                      <a:pt x="9106" y="2475"/>
                      <a:pt x="9150" y="2145"/>
                    </a:cubicBezTo>
                    <a:lnTo>
                      <a:pt x="9172" y="2035"/>
                    </a:lnTo>
                    <a:cubicBezTo>
                      <a:pt x="9194" y="1881"/>
                      <a:pt x="9216" y="1738"/>
                      <a:pt x="9205" y="1606"/>
                    </a:cubicBezTo>
                    <a:cubicBezTo>
                      <a:pt x="9150" y="1123"/>
                      <a:pt x="8974" y="705"/>
                      <a:pt x="8666" y="353"/>
                    </a:cubicBezTo>
                    <a:cubicBezTo>
                      <a:pt x="8501" y="155"/>
                      <a:pt x="8292" y="56"/>
                      <a:pt x="8017" y="12"/>
                    </a:cubicBezTo>
                    <a:cubicBezTo>
                      <a:pt x="7918" y="1"/>
                      <a:pt x="7819" y="1"/>
                      <a:pt x="77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95" name="Google Shape;2795;p60"/>
              <p:cNvSpPr/>
              <p:nvPr/>
            </p:nvSpPr>
            <p:spPr>
              <a:xfrm rot="8663630">
                <a:off x="6218184" y="2129191"/>
                <a:ext cx="755123" cy="767990"/>
              </a:xfrm>
              <a:custGeom>
                <a:avLst/>
                <a:gdLst/>
                <a:ahLst/>
                <a:cxnLst/>
                <a:rect l="l" t="t" r="r" b="b"/>
                <a:pathLst>
                  <a:path w="7160" h="7282" extrusionOk="0">
                    <a:moveTo>
                      <a:pt x="6372" y="1"/>
                    </a:moveTo>
                    <a:cubicBezTo>
                      <a:pt x="6335" y="1"/>
                      <a:pt x="6297" y="6"/>
                      <a:pt x="6258" y="15"/>
                    </a:cubicBezTo>
                    <a:cubicBezTo>
                      <a:pt x="6214" y="37"/>
                      <a:pt x="6159" y="48"/>
                      <a:pt x="6115" y="70"/>
                    </a:cubicBezTo>
                    <a:cubicBezTo>
                      <a:pt x="5741" y="213"/>
                      <a:pt x="5378" y="400"/>
                      <a:pt x="5026" y="587"/>
                    </a:cubicBezTo>
                    <a:cubicBezTo>
                      <a:pt x="5004" y="598"/>
                      <a:pt x="4971" y="609"/>
                      <a:pt x="4982" y="664"/>
                    </a:cubicBezTo>
                    <a:cubicBezTo>
                      <a:pt x="5026" y="719"/>
                      <a:pt x="5092" y="774"/>
                      <a:pt x="5147" y="840"/>
                    </a:cubicBezTo>
                    <a:cubicBezTo>
                      <a:pt x="5444" y="1203"/>
                      <a:pt x="5620" y="1609"/>
                      <a:pt x="5565" y="2093"/>
                    </a:cubicBezTo>
                    <a:cubicBezTo>
                      <a:pt x="5521" y="2434"/>
                      <a:pt x="5444" y="2764"/>
                      <a:pt x="5312" y="3072"/>
                    </a:cubicBezTo>
                    <a:cubicBezTo>
                      <a:pt x="5158" y="3413"/>
                      <a:pt x="4982" y="3743"/>
                      <a:pt x="4784" y="4062"/>
                    </a:cubicBezTo>
                    <a:cubicBezTo>
                      <a:pt x="4399" y="4667"/>
                      <a:pt x="3883" y="5107"/>
                      <a:pt x="3245" y="5425"/>
                    </a:cubicBezTo>
                    <a:cubicBezTo>
                      <a:pt x="2893" y="5601"/>
                      <a:pt x="2519" y="5722"/>
                      <a:pt x="2112" y="5722"/>
                    </a:cubicBezTo>
                    <a:cubicBezTo>
                      <a:pt x="1848" y="5722"/>
                      <a:pt x="1584" y="5711"/>
                      <a:pt x="1331" y="5667"/>
                    </a:cubicBezTo>
                    <a:cubicBezTo>
                      <a:pt x="1122" y="5634"/>
                      <a:pt x="924" y="5557"/>
                      <a:pt x="748" y="5447"/>
                    </a:cubicBezTo>
                    <a:cubicBezTo>
                      <a:pt x="605" y="5370"/>
                      <a:pt x="506" y="5250"/>
                      <a:pt x="396" y="5085"/>
                    </a:cubicBezTo>
                    <a:cubicBezTo>
                      <a:pt x="308" y="5261"/>
                      <a:pt x="242" y="5403"/>
                      <a:pt x="176" y="5546"/>
                    </a:cubicBezTo>
                    <a:cubicBezTo>
                      <a:pt x="45" y="5832"/>
                      <a:pt x="1" y="6129"/>
                      <a:pt x="34" y="6437"/>
                    </a:cubicBezTo>
                    <a:cubicBezTo>
                      <a:pt x="56" y="6668"/>
                      <a:pt x="154" y="6855"/>
                      <a:pt x="341" y="7009"/>
                    </a:cubicBezTo>
                    <a:cubicBezTo>
                      <a:pt x="462" y="7119"/>
                      <a:pt x="616" y="7185"/>
                      <a:pt x="781" y="7229"/>
                    </a:cubicBezTo>
                    <a:cubicBezTo>
                      <a:pt x="939" y="7265"/>
                      <a:pt x="1099" y="7282"/>
                      <a:pt x="1262" y="7282"/>
                    </a:cubicBezTo>
                    <a:cubicBezTo>
                      <a:pt x="1394" y="7282"/>
                      <a:pt x="1528" y="7271"/>
                      <a:pt x="1661" y="7251"/>
                    </a:cubicBezTo>
                    <a:cubicBezTo>
                      <a:pt x="2167" y="7174"/>
                      <a:pt x="2640" y="7042"/>
                      <a:pt x="3102" y="6800"/>
                    </a:cubicBezTo>
                    <a:cubicBezTo>
                      <a:pt x="3663" y="6514"/>
                      <a:pt x="4201" y="6184"/>
                      <a:pt x="4740" y="5832"/>
                    </a:cubicBezTo>
                    <a:cubicBezTo>
                      <a:pt x="5180" y="5546"/>
                      <a:pt x="5554" y="5173"/>
                      <a:pt x="5851" y="4733"/>
                    </a:cubicBezTo>
                    <a:cubicBezTo>
                      <a:pt x="6170" y="4282"/>
                      <a:pt x="6412" y="3798"/>
                      <a:pt x="6643" y="3303"/>
                    </a:cubicBezTo>
                    <a:cubicBezTo>
                      <a:pt x="6852" y="2874"/>
                      <a:pt x="6984" y="2412"/>
                      <a:pt x="7083" y="1950"/>
                    </a:cubicBezTo>
                    <a:cubicBezTo>
                      <a:pt x="7160" y="1522"/>
                      <a:pt x="7138" y="1104"/>
                      <a:pt x="6995" y="686"/>
                    </a:cubicBezTo>
                    <a:cubicBezTo>
                      <a:pt x="6929" y="466"/>
                      <a:pt x="6808" y="268"/>
                      <a:pt x="6632" y="114"/>
                    </a:cubicBezTo>
                    <a:cubicBezTo>
                      <a:pt x="6552" y="34"/>
                      <a:pt x="6467" y="1"/>
                      <a:pt x="637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96" name="Google Shape;2796;p60"/>
              <p:cNvSpPr/>
              <p:nvPr/>
            </p:nvSpPr>
            <p:spPr>
              <a:xfrm rot="8663630">
                <a:off x="6253963" y="2164897"/>
                <a:ext cx="683197" cy="696063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6600" extrusionOk="0">
                    <a:moveTo>
                      <a:pt x="6016" y="1"/>
                    </a:moveTo>
                    <a:cubicBezTo>
                      <a:pt x="5983" y="12"/>
                      <a:pt x="5961" y="23"/>
                      <a:pt x="5939" y="23"/>
                    </a:cubicBezTo>
                    <a:lnTo>
                      <a:pt x="5895" y="45"/>
                    </a:lnTo>
                    <a:cubicBezTo>
                      <a:pt x="5642" y="144"/>
                      <a:pt x="5389" y="265"/>
                      <a:pt x="5147" y="386"/>
                    </a:cubicBezTo>
                    <a:cubicBezTo>
                      <a:pt x="5477" y="826"/>
                      <a:pt x="5620" y="1298"/>
                      <a:pt x="5565" y="1793"/>
                    </a:cubicBezTo>
                    <a:cubicBezTo>
                      <a:pt x="5510" y="2189"/>
                      <a:pt x="5422" y="2541"/>
                      <a:pt x="5279" y="2871"/>
                    </a:cubicBezTo>
                    <a:cubicBezTo>
                      <a:pt x="5114" y="3223"/>
                      <a:pt x="4938" y="3575"/>
                      <a:pt x="4729" y="3905"/>
                    </a:cubicBezTo>
                    <a:cubicBezTo>
                      <a:pt x="4322" y="4532"/>
                      <a:pt x="3761" y="5026"/>
                      <a:pt x="3058" y="5389"/>
                    </a:cubicBezTo>
                    <a:cubicBezTo>
                      <a:pt x="2607" y="5609"/>
                      <a:pt x="2200" y="5719"/>
                      <a:pt x="1782" y="5719"/>
                    </a:cubicBezTo>
                    <a:lnTo>
                      <a:pt x="1760" y="5719"/>
                    </a:lnTo>
                    <a:cubicBezTo>
                      <a:pt x="1496" y="5719"/>
                      <a:pt x="1210" y="5708"/>
                      <a:pt x="924" y="5653"/>
                    </a:cubicBezTo>
                    <a:cubicBezTo>
                      <a:pt x="671" y="5609"/>
                      <a:pt x="440" y="5521"/>
                      <a:pt x="231" y="5400"/>
                    </a:cubicBezTo>
                    <a:cubicBezTo>
                      <a:pt x="198" y="5378"/>
                      <a:pt x="165" y="5356"/>
                      <a:pt x="143" y="5345"/>
                    </a:cubicBezTo>
                    <a:lnTo>
                      <a:pt x="132" y="5356"/>
                    </a:lnTo>
                    <a:cubicBezTo>
                      <a:pt x="33" y="5565"/>
                      <a:pt x="0" y="5796"/>
                      <a:pt x="22" y="6060"/>
                    </a:cubicBezTo>
                    <a:cubicBezTo>
                      <a:pt x="44" y="6203"/>
                      <a:pt x="99" y="6313"/>
                      <a:pt x="209" y="6401"/>
                    </a:cubicBezTo>
                    <a:cubicBezTo>
                      <a:pt x="297" y="6478"/>
                      <a:pt x="396" y="6522"/>
                      <a:pt x="517" y="6555"/>
                    </a:cubicBezTo>
                    <a:cubicBezTo>
                      <a:pt x="649" y="6588"/>
                      <a:pt x="803" y="6599"/>
                      <a:pt x="946" y="6599"/>
                    </a:cubicBezTo>
                    <a:cubicBezTo>
                      <a:pt x="1056" y="6599"/>
                      <a:pt x="1155" y="6588"/>
                      <a:pt x="1265" y="6577"/>
                    </a:cubicBezTo>
                    <a:cubicBezTo>
                      <a:pt x="1771" y="6500"/>
                      <a:pt x="2200" y="6368"/>
                      <a:pt x="2596" y="6159"/>
                    </a:cubicBezTo>
                    <a:cubicBezTo>
                      <a:pt x="3091" y="5906"/>
                      <a:pt x="3607" y="5598"/>
                      <a:pt x="4212" y="5213"/>
                    </a:cubicBezTo>
                    <a:cubicBezTo>
                      <a:pt x="4608" y="4950"/>
                      <a:pt x="4938" y="4620"/>
                      <a:pt x="5235" y="4202"/>
                    </a:cubicBezTo>
                    <a:cubicBezTo>
                      <a:pt x="5532" y="3762"/>
                      <a:pt x="5774" y="3278"/>
                      <a:pt x="5994" y="2816"/>
                    </a:cubicBezTo>
                    <a:cubicBezTo>
                      <a:pt x="6181" y="2442"/>
                      <a:pt x="6313" y="2024"/>
                      <a:pt x="6401" y="1540"/>
                    </a:cubicBezTo>
                    <a:cubicBezTo>
                      <a:pt x="6478" y="1167"/>
                      <a:pt x="6456" y="815"/>
                      <a:pt x="6335" y="452"/>
                    </a:cubicBezTo>
                    <a:cubicBezTo>
                      <a:pt x="6280" y="276"/>
                      <a:pt x="6192" y="133"/>
                      <a:pt x="6060" y="12"/>
                    </a:cubicBezTo>
                    <a:cubicBezTo>
                      <a:pt x="6049" y="1"/>
                      <a:pt x="6038" y="1"/>
                      <a:pt x="60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97" name="Google Shape;2797;p60"/>
              <p:cNvSpPr/>
              <p:nvPr/>
            </p:nvSpPr>
            <p:spPr>
              <a:xfrm rot="8663630">
                <a:off x="6414012" y="2259877"/>
                <a:ext cx="525528" cy="513927"/>
              </a:xfrm>
              <a:custGeom>
                <a:avLst/>
                <a:gdLst/>
                <a:ahLst/>
                <a:cxnLst/>
                <a:rect l="l" t="t" r="r" b="b"/>
                <a:pathLst>
                  <a:path w="4983" h="4873" extrusionOk="0">
                    <a:moveTo>
                      <a:pt x="2000" y="2275"/>
                    </a:moveTo>
                    <a:cubicBezTo>
                      <a:pt x="2176" y="2275"/>
                      <a:pt x="2343" y="2397"/>
                      <a:pt x="2343" y="2640"/>
                    </a:cubicBezTo>
                    <a:cubicBezTo>
                      <a:pt x="2343" y="2772"/>
                      <a:pt x="2321" y="2904"/>
                      <a:pt x="2299" y="3036"/>
                    </a:cubicBezTo>
                    <a:cubicBezTo>
                      <a:pt x="2255" y="3333"/>
                      <a:pt x="2200" y="3641"/>
                      <a:pt x="2134" y="3949"/>
                    </a:cubicBezTo>
                    <a:cubicBezTo>
                      <a:pt x="2123" y="4048"/>
                      <a:pt x="2090" y="4158"/>
                      <a:pt x="2035" y="4257"/>
                    </a:cubicBezTo>
                    <a:cubicBezTo>
                      <a:pt x="1925" y="4477"/>
                      <a:pt x="1749" y="4598"/>
                      <a:pt x="1485" y="4598"/>
                    </a:cubicBezTo>
                    <a:cubicBezTo>
                      <a:pt x="1232" y="4576"/>
                      <a:pt x="1012" y="4488"/>
                      <a:pt x="825" y="4312"/>
                    </a:cubicBezTo>
                    <a:cubicBezTo>
                      <a:pt x="682" y="4158"/>
                      <a:pt x="649" y="3982"/>
                      <a:pt x="693" y="3784"/>
                    </a:cubicBezTo>
                    <a:cubicBezTo>
                      <a:pt x="704" y="3707"/>
                      <a:pt x="737" y="3641"/>
                      <a:pt x="770" y="3564"/>
                    </a:cubicBezTo>
                    <a:cubicBezTo>
                      <a:pt x="803" y="3498"/>
                      <a:pt x="836" y="3421"/>
                      <a:pt x="891" y="3366"/>
                    </a:cubicBezTo>
                    <a:cubicBezTo>
                      <a:pt x="1133" y="3058"/>
                      <a:pt x="1364" y="2761"/>
                      <a:pt x="1617" y="2475"/>
                    </a:cubicBezTo>
                    <a:cubicBezTo>
                      <a:pt x="1672" y="2409"/>
                      <a:pt x="1760" y="2354"/>
                      <a:pt x="1837" y="2310"/>
                    </a:cubicBezTo>
                    <a:cubicBezTo>
                      <a:pt x="1889" y="2287"/>
                      <a:pt x="1945" y="2275"/>
                      <a:pt x="2000" y="2275"/>
                    </a:cubicBezTo>
                    <a:close/>
                    <a:moveTo>
                      <a:pt x="4319" y="0"/>
                    </a:moveTo>
                    <a:cubicBezTo>
                      <a:pt x="4287" y="0"/>
                      <a:pt x="4252" y="20"/>
                      <a:pt x="4190" y="56"/>
                    </a:cubicBezTo>
                    <a:cubicBezTo>
                      <a:pt x="3739" y="320"/>
                      <a:pt x="3300" y="617"/>
                      <a:pt x="2915" y="968"/>
                    </a:cubicBezTo>
                    <a:cubicBezTo>
                      <a:pt x="2585" y="1276"/>
                      <a:pt x="2266" y="1606"/>
                      <a:pt x="1903" y="1881"/>
                    </a:cubicBezTo>
                    <a:cubicBezTo>
                      <a:pt x="1848" y="1925"/>
                      <a:pt x="1815" y="1991"/>
                      <a:pt x="1760" y="2035"/>
                    </a:cubicBezTo>
                    <a:cubicBezTo>
                      <a:pt x="1694" y="2090"/>
                      <a:pt x="1628" y="2145"/>
                      <a:pt x="1562" y="2200"/>
                    </a:cubicBezTo>
                    <a:cubicBezTo>
                      <a:pt x="1364" y="2420"/>
                      <a:pt x="1155" y="2640"/>
                      <a:pt x="946" y="2871"/>
                    </a:cubicBezTo>
                    <a:cubicBezTo>
                      <a:pt x="649" y="3201"/>
                      <a:pt x="374" y="3553"/>
                      <a:pt x="143" y="3938"/>
                    </a:cubicBezTo>
                    <a:cubicBezTo>
                      <a:pt x="110" y="3993"/>
                      <a:pt x="88" y="4037"/>
                      <a:pt x="55" y="4092"/>
                    </a:cubicBezTo>
                    <a:cubicBezTo>
                      <a:pt x="0" y="4191"/>
                      <a:pt x="11" y="4279"/>
                      <a:pt x="77" y="4367"/>
                    </a:cubicBezTo>
                    <a:cubicBezTo>
                      <a:pt x="154" y="4477"/>
                      <a:pt x="253" y="4565"/>
                      <a:pt x="363" y="4630"/>
                    </a:cubicBezTo>
                    <a:cubicBezTo>
                      <a:pt x="528" y="4718"/>
                      <a:pt x="704" y="4784"/>
                      <a:pt x="891" y="4806"/>
                    </a:cubicBezTo>
                    <a:cubicBezTo>
                      <a:pt x="1089" y="4839"/>
                      <a:pt x="1298" y="4850"/>
                      <a:pt x="1496" y="4872"/>
                    </a:cubicBezTo>
                    <a:cubicBezTo>
                      <a:pt x="1793" y="4872"/>
                      <a:pt x="2090" y="4839"/>
                      <a:pt x="2365" y="4729"/>
                    </a:cubicBezTo>
                    <a:cubicBezTo>
                      <a:pt x="3091" y="4444"/>
                      <a:pt x="3695" y="3993"/>
                      <a:pt x="4135" y="3333"/>
                    </a:cubicBezTo>
                    <a:cubicBezTo>
                      <a:pt x="4322" y="3069"/>
                      <a:pt x="4476" y="2783"/>
                      <a:pt x="4619" y="2486"/>
                    </a:cubicBezTo>
                    <a:cubicBezTo>
                      <a:pt x="4784" y="2145"/>
                      <a:pt x="4894" y="1782"/>
                      <a:pt x="4949" y="1397"/>
                    </a:cubicBezTo>
                    <a:cubicBezTo>
                      <a:pt x="4982" y="1199"/>
                      <a:pt x="4960" y="990"/>
                      <a:pt x="4894" y="804"/>
                    </a:cubicBezTo>
                    <a:cubicBezTo>
                      <a:pt x="4806" y="518"/>
                      <a:pt x="4652" y="276"/>
                      <a:pt x="4443" y="78"/>
                    </a:cubicBezTo>
                    <a:cubicBezTo>
                      <a:pt x="4385" y="25"/>
                      <a:pt x="4354" y="0"/>
                      <a:pt x="43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98" name="Google Shape;2798;p60"/>
              <p:cNvSpPr/>
              <p:nvPr/>
            </p:nvSpPr>
            <p:spPr>
              <a:xfrm rot="8663630">
                <a:off x="6625358" y="2261172"/>
                <a:ext cx="150814" cy="217678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2064" extrusionOk="0">
                    <a:moveTo>
                      <a:pt x="1231" y="1"/>
                    </a:moveTo>
                    <a:cubicBezTo>
                      <a:pt x="1197" y="1"/>
                      <a:pt x="1161" y="9"/>
                      <a:pt x="1122" y="27"/>
                    </a:cubicBezTo>
                    <a:cubicBezTo>
                      <a:pt x="1056" y="60"/>
                      <a:pt x="990" y="104"/>
                      <a:pt x="946" y="148"/>
                    </a:cubicBezTo>
                    <a:cubicBezTo>
                      <a:pt x="671" y="434"/>
                      <a:pt x="418" y="742"/>
                      <a:pt x="198" y="1072"/>
                    </a:cubicBezTo>
                    <a:cubicBezTo>
                      <a:pt x="121" y="1171"/>
                      <a:pt x="77" y="1281"/>
                      <a:pt x="44" y="1402"/>
                    </a:cubicBezTo>
                    <a:cubicBezTo>
                      <a:pt x="0" y="1556"/>
                      <a:pt x="33" y="1699"/>
                      <a:pt x="143" y="1820"/>
                    </a:cubicBezTo>
                    <a:cubicBezTo>
                      <a:pt x="308" y="1963"/>
                      <a:pt x="495" y="2051"/>
                      <a:pt x="704" y="2062"/>
                    </a:cubicBezTo>
                    <a:cubicBezTo>
                      <a:pt x="717" y="2063"/>
                      <a:pt x="729" y="2064"/>
                      <a:pt x="742" y="2064"/>
                    </a:cubicBezTo>
                    <a:cubicBezTo>
                      <a:pt x="826" y="2064"/>
                      <a:pt x="901" y="2032"/>
                      <a:pt x="968" y="1985"/>
                    </a:cubicBezTo>
                    <a:cubicBezTo>
                      <a:pt x="1100" y="1897"/>
                      <a:pt x="1166" y="1765"/>
                      <a:pt x="1210" y="1611"/>
                    </a:cubicBezTo>
                    <a:cubicBezTo>
                      <a:pt x="1309" y="1182"/>
                      <a:pt x="1386" y="742"/>
                      <a:pt x="1430" y="269"/>
                    </a:cubicBezTo>
                    <a:cubicBezTo>
                      <a:pt x="1430" y="269"/>
                      <a:pt x="1430" y="247"/>
                      <a:pt x="1430" y="225"/>
                    </a:cubicBezTo>
                    <a:cubicBezTo>
                      <a:pt x="1421" y="90"/>
                      <a:pt x="1342" y="1"/>
                      <a:pt x="12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799" name="Google Shape;2799;p60"/>
              <p:cNvSpPr/>
              <p:nvPr/>
            </p:nvSpPr>
            <p:spPr>
              <a:xfrm rot="8663647">
                <a:off x="5887643" y="1461416"/>
                <a:ext cx="2232698" cy="2219936"/>
              </a:xfrm>
              <a:custGeom>
                <a:avLst/>
                <a:gdLst/>
                <a:ahLst/>
                <a:cxnLst/>
                <a:rect l="l" t="t" r="r" b="b"/>
                <a:pathLst>
                  <a:path w="21170" h="21049" extrusionOk="0">
                    <a:moveTo>
                      <a:pt x="15512" y="2997"/>
                    </a:moveTo>
                    <a:cubicBezTo>
                      <a:pt x="15579" y="2997"/>
                      <a:pt x="15631" y="3021"/>
                      <a:pt x="15682" y="3080"/>
                    </a:cubicBezTo>
                    <a:cubicBezTo>
                      <a:pt x="16210" y="3684"/>
                      <a:pt x="16760" y="4267"/>
                      <a:pt x="17321" y="4828"/>
                    </a:cubicBezTo>
                    <a:cubicBezTo>
                      <a:pt x="17354" y="4861"/>
                      <a:pt x="17409" y="4894"/>
                      <a:pt x="17409" y="4960"/>
                    </a:cubicBezTo>
                    <a:cubicBezTo>
                      <a:pt x="17365" y="4971"/>
                      <a:pt x="17321" y="4974"/>
                      <a:pt x="17278" y="4974"/>
                    </a:cubicBezTo>
                    <a:cubicBezTo>
                      <a:pt x="17235" y="4974"/>
                      <a:pt x="17194" y="4971"/>
                      <a:pt x="17156" y="4971"/>
                    </a:cubicBezTo>
                    <a:cubicBezTo>
                      <a:pt x="17134" y="4971"/>
                      <a:pt x="17101" y="4949"/>
                      <a:pt x="17079" y="4927"/>
                    </a:cubicBezTo>
                    <a:cubicBezTo>
                      <a:pt x="17046" y="4883"/>
                      <a:pt x="17002" y="4839"/>
                      <a:pt x="16969" y="4795"/>
                    </a:cubicBezTo>
                    <a:cubicBezTo>
                      <a:pt x="16650" y="4421"/>
                      <a:pt x="16320" y="4047"/>
                      <a:pt x="16001" y="3673"/>
                    </a:cubicBezTo>
                    <a:cubicBezTo>
                      <a:pt x="15836" y="3487"/>
                      <a:pt x="15660" y="3311"/>
                      <a:pt x="15495" y="3135"/>
                    </a:cubicBezTo>
                    <a:cubicBezTo>
                      <a:pt x="15462" y="3102"/>
                      <a:pt x="15440" y="3058"/>
                      <a:pt x="15396" y="3014"/>
                    </a:cubicBezTo>
                    <a:cubicBezTo>
                      <a:pt x="15440" y="3003"/>
                      <a:pt x="15478" y="2997"/>
                      <a:pt x="15512" y="2997"/>
                    </a:cubicBezTo>
                    <a:close/>
                    <a:moveTo>
                      <a:pt x="15847" y="3058"/>
                    </a:moveTo>
                    <a:lnTo>
                      <a:pt x="15847" y="3058"/>
                    </a:lnTo>
                    <a:cubicBezTo>
                      <a:pt x="16309" y="3267"/>
                      <a:pt x="17650" y="4619"/>
                      <a:pt x="17859" y="5026"/>
                    </a:cubicBezTo>
                    <a:cubicBezTo>
                      <a:pt x="17749" y="5026"/>
                      <a:pt x="17672" y="5004"/>
                      <a:pt x="17596" y="4927"/>
                    </a:cubicBezTo>
                    <a:cubicBezTo>
                      <a:pt x="17035" y="4344"/>
                      <a:pt x="16463" y="3772"/>
                      <a:pt x="15924" y="3157"/>
                    </a:cubicBezTo>
                    <a:cubicBezTo>
                      <a:pt x="15902" y="3135"/>
                      <a:pt x="15880" y="3102"/>
                      <a:pt x="15847" y="3058"/>
                    </a:cubicBezTo>
                    <a:close/>
                    <a:moveTo>
                      <a:pt x="15066" y="2985"/>
                    </a:moveTo>
                    <a:cubicBezTo>
                      <a:pt x="15090" y="2985"/>
                      <a:pt x="15109" y="2987"/>
                      <a:pt x="15121" y="2992"/>
                    </a:cubicBezTo>
                    <a:cubicBezTo>
                      <a:pt x="15154" y="3003"/>
                      <a:pt x="15198" y="3025"/>
                      <a:pt x="15231" y="3047"/>
                    </a:cubicBezTo>
                    <a:cubicBezTo>
                      <a:pt x="15330" y="3157"/>
                      <a:pt x="15440" y="3267"/>
                      <a:pt x="15550" y="3377"/>
                    </a:cubicBezTo>
                    <a:cubicBezTo>
                      <a:pt x="16012" y="3860"/>
                      <a:pt x="16441" y="4388"/>
                      <a:pt x="16881" y="4905"/>
                    </a:cubicBezTo>
                    <a:cubicBezTo>
                      <a:pt x="16892" y="4916"/>
                      <a:pt x="16903" y="4938"/>
                      <a:pt x="16925" y="4982"/>
                    </a:cubicBezTo>
                    <a:cubicBezTo>
                      <a:pt x="16738" y="5004"/>
                      <a:pt x="16584" y="5037"/>
                      <a:pt x="16408" y="5059"/>
                    </a:cubicBezTo>
                    <a:cubicBezTo>
                      <a:pt x="15825" y="4410"/>
                      <a:pt x="15341" y="3684"/>
                      <a:pt x="14769" y="3036"/>
                    </a:cubicBezTo>
                    <a:cubicBezTo>
                      <a:pt x="14854" y="3010"/>
                      <a:pt x="14986" y="2985"/>
                      <a:pt x="15066" y="2985"/>
                    </a:cubicBezTo>
                    <a:close/>
                    <a:moveTo>
                      <a:pt x="14560" y="3014"/>
                    </a:moveTo>
                    <a:cubicBezTo>
                      <a:pt x="14659" y="3113"/>
                      <a:pt x="14758" y="3212"/>
                      <a:pt x="14846" y="3333"/>
                    </a:cubicBezTo>
                    <a:cubicBezTo>
                      <a:pt x="15044" y="3563"/>
                      <a:pt x="15231" y="3816"/>
                      <a:pt x="15429" y="4058"/>
                    </a:cubicBezTo>
                    <a:cubicBezTo>
                      <a:pt x="15638" y="4322"/>
                      <a:pt x="15847" y="4586"/>
                      <a:pt x="16056" y="4850"/>
                    </a:cubicBezTo>
                    <a:cubicBezTo>
                      <a:pt x="16111" y="4927"/>
                      <a:pt x="16177" y="4993"/>
                      <a:pt x="16243" y="5103"/>
                    </a:cubicBezTo>
                    <a:cubicBezTo>
                      <a:pt x="16045" y="5147"/>
                      <a:pt x="15880" y="5191"/>
                      <a:pt x="15704" y="5235"/>
                    </a:cubicBezTo>
                    <a:cubicBezTo>
                      <a:pt x="15132" y="4531"/>
                      <a:pt x="14571" y="3838"/>
                      <a:pt x="13999" y="3124"/>
                    </a:cubicBezTo>
                    <a:cubicBezTo>
                      <a:pt x="14186" y="3047"/>
                      <a:pt x="14362" y="3036"/>
                      <a:pt x="14560" y="3014"/>
                    </a:cubicBezTo>
                    <a:close/>
                    <a:moveTo>
                      <a:pt x="17202" y="3987"/>
                    </a:moveTo>
                    <a:cubicBezTo>
                      <a:pt x="17206" y="3987"/>
                      <a:pt x="17211" y="3992"/>
                      <a:pt x="17211" y="3992"/>
                    </a:cubicBezTo>
                    <a:cubicBezTo>
                      <a:pt x="17398" y="4135"/>
                      <a:pt x="17585" y="4278"/>
                      <a:pt x="17749" y="4432"/>
                    </a:cubicBezTo>
                    <a:cubicBezTo>
                      <a:pt x="18035" y="4674"/>
                      <a:pt x="18299" y="4927"/>
                      <a:pt x="18574" y="5180"/>
                    </a:cubicBezTo>
                    <a:cubicBezTo>
                      <a:pt x="18607" y="5202"/>
                      <a:pt x="18618" y="5235"/>
                      <a:pt x="18640" y="5268"/>
                    </a:cubicBezTo>
                    <a:cubicBezTo>
                      <a:pt x="18651" y="5268"/>
                      <a:pt x="18640" y="5279"/>
                      <a:pt x="18640" y="5301"/>
                    </a:cubicBezTo>
                    <a:cubicBezTo>
                      <a:pt x="18607" y="5290"/>
                      <a:pt x="18585" y="5290"/>
                      <a:pt x="18563" y="5279"/>
                    </a:cubicBezTo>
                    <a:cubicBezTo>
                      <a:pt x="18486" y="5246"/>
                      <a:pt x="18420" y="5202"/>
                      <a:pt x="18343" y="5191"/>
                    </a:cubicBezTo>
                    <a:cubicBezTo>
                      <a:pt x="18189" y="5147"/>
                      <a:pt x="18079" y="5048"/>
                      <a:pt x="17980" y="4938"/>
                    </a:cubicBezTo>
                    <a:cubicBezTo>
                      <a:pt x="17738" y="4641"/>
                      <a:pt x="17486" y="4355"/>
                      <a:pt x="17233" y="4069"/>
                    </a:cubicBezTo>
                    <a:cubicBezTo>
                      <a:pt x="17211" y="4047"/>
                      <a:pt x="17200" y="4025"/>
                      <a:pt x="17178" y="4003"/>
                    </a:cubicBezTo>
                    <a:cubicBezTo>
                      <a:pt x="17189" y="4003"/>
                      <a:pt x="17189" y="3992"/>
                      <a:pt x="17200" y="3992"/>
                    </a:cubicBezTo>
                    <a:cubicBezTo>
                      <a:pt x="17200" y="3989"/>
                      <a:pt x="17201" y="3987"/>
                      <a:pt x="17202" y="3987"/>
                    </a:cubicBezTo>
                    <a:close/>
                    <a:moveTo>
                      <a:pt x="13801" y="3146"/>
                    </a:moveTo>
                    <a:cubicBezTo>
                      <a:pt x="13999" y="3311"/>
                      <a:pt x="15407" y="5048"/>
                      <a:pt x="15528" y="5279"/>
                    </a:cubicBezTo>
                    <a:cubicBezTo>
                      <a:pt x="15517" y="5290"/>
                      <a:pt x="15517" y="5301"/>
                      <a:pt x="15495" y="5301"/>
                    </a:cubicBezTo>
                    <a:cubicBezTo>
                      <a:pt x="15352" y="5356"/>
                      <a:pt x="15198" y="5411"/>
                      <a:pt x="15044" y="5466"/>
                    </a:cubicBezTo>
                    <a:cubicBezTo>
                      <a:pt x="15011" y="5433"/>
                      <a:pt x="14967" y="5400"/>
                      <a:pt x="14934" y="5367"/>
                    </a:cubicBezTo>
                    <a:cubicBezTo>
                      <a:pt x="14439" y="4784"/>
                      <a:pt x="13944" y="4201"/>
                      <a:pt x="13505" y="3585"/>
                    </a:cubicBezTo>
                    <a:cubicBezTo>
                      <a:pt x="13439" y="3487"/>
                      <a:pt x="13362" y="3399"/>
                      <a:pt x="13296" y="3300"/>
                    </a:cubicBezTo>
                    <a:cubicBezTo>
                      <a:pt x="13296" y="3300"/>
                      <a:pt x="13296" y="3289"/>
                      <a:pt x="13296" y="3278"/>
                    </a:cubicBezTo>
                    <a:cubicBezTo>
                      <a:pt x="13318" y="3267"/>
                      <a:pt x="13340" y="3256"/>
                      <a:pt x="13362" y="3245"/>
                    </a:cubicBezTo>
                    <a:cubicBezTo>
                      <a:pt x="13516" y="3212"/>
                      <a:pt x="13659" y="3179"/>
                      <a:pt x="13801" y="3146"/>
                    </a:cubicBezTo>
                    <a:close/>
                    <a:moveTo>
                      <a:pt x="13109" y="3311"/>
                    </a:moveTo>
                    <a:cubicBezTo>
                      <a:pt x="13703" y="4058"/>
                      <a:pt x="14274" y="4773"/>
                      <a:pt x="14868" y="5510"/>
                    </a:cubicBezTo>
                    <a:cubicBezTo>
                      <a:pt x="14846" y="5532"/>
                      <a:pt x="14813" y="5554"/>
                      <a:pt x="14791" y="5565"/>
                    </a:cubicBezTo>
                    <a:cubicBezTo>
                      <a:pt x="14582" y="5653"/>
                      <a:pt x="14373" y="5730"/>
                      <a:pt x="14175" y="5807"/>
                    </a:cubicBezTo>
                    <a:lnTo>
                      <a:pt x="14142" y="5807"/>
                    </a:lnTo>
                    <a:cubicBezTo>
                      <a:pt x="14142" y="5807"/>
                      <a:pt x="14131" y="5796"/>
                      <a:pt x="14131" y="5796"/>
                    </a:cubicBezTo>
                    <a:cubicBezTo>
                      <a:pt x="13560" y="5114"/>
                      <a:pt x="12988" y="4421"/>
                      <a:pt x="12416" y="3739"/>
                    </a:cubicBezTo>
                    <a:cubicBezTo>
                      <a:pt x="12383" y="3695"/>
                      <a:pt x="12350" y="3651"/>
                      <a:pt x="12306" y="3585"/>
                    </a:cubicBezTo>
                    <a:cubicBezTo>
                      <a:pt x="12570" y="3454"/>
                      <a:pt x="12834" y="3399"/>
                      <a:pt x="13109" y="3311"/>
                    </a:cubicBezTo>
                    <a:close/>
                    <a:moveTo>
                      <a:pt x="12152" y="3651"/>
                    </a:moveTo>
                    <a:cubicBezTo>
                      <a:pt x="12174" y="3662"/>
                      <a:pt x="12196" y="3673"/>
                      <a:pt x="12207" y="3684"/>
                    </a:cubicBezTo>
                    <a:lnTo>
                      <a:pt x="13955" y="5796"/>
                    </a:lnTo>
                    <a:cubicBezTo>
                      <a:pt x="13966" y="5818"/>
                      <a:pt x="13977" y="5851"/>
                      <a:pt x="13999" y="5884"/>
                    </a:cubicBezTo>
                    <a:cubicBezTo>
                      <a:pt x="13725" y="6016"/>
                      <a:pt x="13450" y="6137"/>
                      <a:pt x="13164" y="6269"/>
                    </a:cubicBezTo>
                    <a:cubicBezTo>
                      <a:pt x="13131" y="6247"/>
                      <a:pt x="13087" y="6214"/>
                      <a:pt x="13054" y="6181"/>
                    </a:cubicBezTo>
                    <a:cubicBezTo>
                      <a:pt x="12889" y="5994"/>
                      <a:pt x="12724" y="5807"/>
                      <a:pt x="12559" y="5609"/>
                    </a:cubicBezTo>
                    <a:cubicBezTo>
                      <a:pt x="12240" y="5235"/>
                      <a:pt x="11921" y="4850"/>
                      <a:pt x="11569" y="4498"/>
                    </a:cubicBezTo>
                    <a:cubicBezTo>
                      <a:pt x="11470" y="4388"/>
                      <a:pt x="11360" y="4289"/>
                      <a:pt x="11250" y="4179"/>
                    </a:cubicBezTo>
                    <a:cubicBezTo>
                      <a:pt x="11217" y="4157"/>
                      <a:pt x="11195" y="4124"/>
                      <a:pt x="11162" y="4091"/>
                    </a:cubicBezTo>
                    <a:cubicBezTo>
                      <a:pt x="11349" y="3959"/>
                      <a:pt x="11910" y="3706"/>
                      <a:pt x="12152" y="3651"/>
                    </a:cubicBezTo>
                    <a:close/>
                    <a:moveTo>
                      <a:pt x="11008" y="4146"/>
                    </a:moveTo>
                    <a:cubicBezTo>
                      <a:pt x="11294" y="4388"/>
                      <a:pt x="11547" y="4641"/>
                      <a:pt x="11789" y="4916"/>
                    </a:cubicBezTo>
                    <a:cubicBezTo>
                      <a:pt x="12196" y="5378"/>
                      <a:pt x="12603" y="5862"/>
                      <a:pt x="12999" y="6335"/>
                    </a:cubicBezTo>
                    <a:lnTo>
                      <a:pt x="13010" y="6335"/>
                    </a:lnTo>
                    <a:cubicBezTo>
                      <a:pt x="12988" y="6357"/>
                      <a:pt x="12988" y="6368"/>
                      <a:pt x="12977" y="6379"/>
                    </a:cubicBezTo>
                    <a:cubicBezTo>
                      <a:pt x="12691" y="6533"/>
                      <a:pt x="12405" y="6698"/>
                      <a:pt x="12130" y="6852"/>
                    </a:cubicBezTo>
                    <a:cubicBezTo>
                      <a:pt x="12042" y="6830"/>
                      <a:pt x="11998" y="6753"/>
                      <a:pt x="11954" y="6698"/>
                    </a:cubicBezTo>
                    <a:cubicBezTo>
                      <a:pt x="11646" y="6368"/>
                      <a:pt x="11349" y="6038"/>
                      <a:pt x="11041" y="5708"/>
                    </a:cubicBezTo>
                    <a:cubicBezTo>
                      <a:pt x="10777" y="5411"/>
                      <a:pt x="10502" y="5114"/>
                      <a:pt x="10227" y="4817"/>
                    </a:cubicBezTo>
                    <a:cubicBezTo>
                      <a:pt x="10183" y="4773"/>
                      <a:pt x="10139" y="4718"/>
                      <a:pt x="10084" y="4652"/>
                    </a:cubicBezTo>
                    <a:cubicBezTo>
                      <a:pt x="10172" y="4564"/>
                      <a:pt x="10282" y="4520"/>
                      <a:pt x="10381" y="4476"/>
                    </a:cubicBezTo>
                    <a:cubicBezTo>
                      <a:pt x="10480" y="4410"/>
                      <a:pt x="10590" y="4355"/>
                      <a:pt x="10700" y="4300"/>
                    </a:cubicBezTo>
                    <a:cubicBezTo>
                      <a:pt x="10799" y="4245"/>
                      <a:pt x="10909" y="4201"/>
                      <a:pt x="11008" y="4146"/>
                    </a:cubicBezTo>
                    <a:close/>
                    <a:moveTo>
                      <a:pt x="9952" y="4729"/>
                    </a:moveTo>
                    <a:cubicBezTo>
                      <a:pt x="9963" y="4729"/>
                      <a:pt x="9963" y="4740"/>
                      <a:pt x="9974" y="4740"/>
                    </a:cubicBezTo>
                    <a:cubicBezTo>
                      <a:pt x="10623" y="5455"/>
                      <a:pt x="11283" y="6170"/>
                      <a:pt x="11932" y="6874"/>
                    </a:cubicBezTo>
                    <a:cubicBezTo>
                      <a:pt x="11943" y="6896"/>
                      <a:pt x="11954" y="6907"/>
                      <a:pt x="11965" y="6929"/>
                    </a:cubicBezTo>
                    <a:cubicBezTo>
                      <a:pt x="11965" y="6940"/>
                      <a:pt x="11965" y="6940"/>
                      <a:pt x="11965" y="6951"/>
                    </a:cubicBezTo>
                    <a:cubicBezTo>
                      <a:pt x="11954" y="6962"/>
                      <a:pt x="11954" y="6962"/>
                      <a:pt x="11954" y="6973"/>
                    </a:cubicBezTo>
                    <a:cubicBezTo>
                      <a:pt x="11668" y="7160"/>
                      <a:pt x="11382" y="7336"/>
                      <a:pt x="11107" y="7522"/>
                    </a:cubicBezTo>
                    <a:cubicBezTo>
                      <a:pt x="11008" y="7522"/>
                      <a:pt x="10964" y="7456"/>
                      <a:pt x="10909" y="7401"/>
                    </a:cubicBezTo>
                    <a:cubicBezTo>
                      <a:pt x="10645" y="7116"/>
                      <a:pt x="10381" y="6841"/>
                      <a:pt x="10117" y="6566"/>
                    </a:cubicBezTo>
                    <a:cubicBezTo>
                      <a:pt x="9777" y="6192"/>
                      <a:pt x="9436" y="5829"/>
                      <a:pt x="9095" y="5455"/>
                    </a:cubicBezTo>
                    <a:cubicBezTo>
                      <a:pt x="9051" y="5411"/>
                      <a:pt x="9007" y="5356"/>
                      <a:pt x="8974" y="5312"/>
                    </a:cubicBezTo>
                    <a:cubicBezTo>
                      <a:pt x="9117" y="5169"/>
                      <a:pt x="9678" y="4839"/>
                      <a:pt x="9930" y="4729"/>
                    </a:cubicBezTo>
                    <a:close/>
                    <a:moveTo>
                      <a:pt x="8842" y="5389"/>
                    </a:moveTo>
                    <a:cubicBezTo>
                      <a:pt x="9535" y="6126"/>
                      <a:pt x="10238" y="6874"/>
                      <a:pt x="10942" y="7632"/>
                    </a:cubicBezTo>
                    <a:cubicBezTo>
                      <a:pt x="10623" y="7885"/>
                      <a:pt x="10315" y="8116"/>
                      <a:pt x="10018" y="8336"/>
                    </a:cubicBezTo>
                    <a:cubicBezTo>
                      <a:pt x="9766" y="8160"/>
                      <a:pt x="8204" y="6500"/>
                      <a:pt x="7896" y="6082"/>
                    </a:cubicBezTo>
                    <a:cubicBezTo>
                      <a:pt x="7995" y="5939"/>
                      <a:pt x="8567" y="5521"/>
                      <a:pt x="8842" y="5389"/>
                    </a:cubicBezTo>
                    <a:close/>
                    <a:moveTo>
                      <a:pt x="7764" y="6170"/>
                    </a:moveTo>
                    <a:cubicBezTo>
                      <a:pt x="7797" y="6203"/>
                      <a:pt x="7830" y="6225"/>
                      <a:pt x="7863" y="6269"/>
                    </a:cubicBezTo>
                    <a:cubicBezTo>
                      <a:pt x="8457" y="6962"/>
                      <a:pt x="9095" y="7621"/>
                      <a:pt x="9733" y="8270"/>
                    </a:cubicBezTo>
                    <a:cubicBezTo>
                      <a:pt x="9788" y="8314"/>
                      <a:pt x="9832" y="8369"/>
                      <a:pt x="9876" y="8424"/>
                    </a:cubicBezTo>
                    <a:cubicBezTo>
                      <a:pt x="9865" y="8446"/>
                      <a:pt x="9865" y="8468"/>
                      <a:pt x="9854" y="8468"/>
                    </a:cubicBezTo>
                    <a:cubicBezTo>
                      <a:pt x="9645" y="8644"/>
                      <a:pt x="9436" y="8831"/>
                      <a:pt x="9205" y="9018"/>
                    </a:cubicBezTo>
                    <a:cubicBezTo>
                      <a:pt x="8479" y="8369"/>
                      <a:pt x="7852" y="7643"/>
                      <a:pt x="7181" y="6962"/>
                    </a:cubicBezTo>
                    <a:cubicBezTo>
                      <a:pt x="7137" y="6918"/>
                      <a:pt x="7104" y="6863"/>
                      <a:pt x="7071" y="6819"/>
                    </a:cubicBezTo>
                    <a:cubicBezTo>
                      <a:pt x="7192" y="6643"/>
                      <a:pt x="7522" y="6335"/>
                      <a:pt x="7764" y="6170"/>
                    </a:cubicBezTo>
                    <a:close/>
                    <a:moveTo>
                      <a:pt x="6961" y="6929"/>
                    </a:moveTo>
                    <a:cubicBezTo>
                      <a:pt x="7676" y="7632"/>
                      <a:pt x="8336" y="8413"/>
                      <a:pt x="9106" y="9106"/>
                    </a:cubicBezTo>
                    <a:cubicBezTo>
                      <a:pt x="8897" y="9315"/>
                      <a:pt x="8710" y="9502"/>
                      <a:pt x="8512" y="9689"/>
                    </a:cubicBezTo>
                    <a:cubicBezTo>
                      <a:pt x="8479" y="9678"/>
                      <a:pt x="8457" y="9667"/>
                      <a:pt x="8435" y="9645"/>
                    </a:cubicBezTo>
                    <a:cubicBezTo>
                      <a:pt x="7742" y="9029"/>
                      <a:pt x="7093" y="8369"/>
                      <a:pt x="6488" y="7654"/>
                    </a:cubicBezTo>
                    <a:cubicBezTo>
                      <a:pt x="6455" y="7610"/>
                      <a:pt x="6433" y="7566"/>
                      <a:pt x="6400" y="7533"/>
                    </a:cubicBezTo>
                    <a:cubicBezTo>
                      <a:pt x="6488" y="7379"/>
                      <a:pt x="6785" y="7061"/>
                      <a:pt x="6961" y="6929"/>
                    </a:cubicBezTo>
                    <a:close/>
                    <a:moveTo>
                      <a:pt x="6279" y="7632"/>
                    </a:moveTo>
                    <a:cubicBezTo>
                      <a:pt x="6631" y="8006"/>
                      <a:pt x="6961" y="8380"/>
                      <a:pt x="7302" y="8743"/>
                    </a:cubicBezTo>
                    <a:cubicBezTo>
                      <a:pt x="7654" y="9095"/>
                      <a:pt x="8017" y="9436"/>
                      <a:pt x="8380" y="9799"/>
                    </a:cubicBezTo>
                    <a:cubicBezTo>
                      <a:pt x="8336" y="9898"/>
                      <a:pt x="8237" y="9953"/>
                      <a:pt x="8171" y="10030"/>
                    </a:cubicBezTo>
                    <a:cubicBezTo>
                      <a:pt x="8094" y="10107"/>
                      <a:pt x="8017" y="10184"/>
                      <a:pt x="7940" y="10261"/>
                    </a:cubicBezTo>
                    <a:cubicBezTo>
                      <a:pt x="7214" y="9579"/>
                      <a:pt x="6510" y="8897"/>
                      <a:pt x="5796" y="8215"/>
                    </a:cubicBezTo>
                    <a:cubicBezTo>
                      <a:pt x="5950" y="8017"/>
                      <a:pt x="6114" y="7819"/>
                      <a:pt x="6279" y="7632"/>
                    </a:cubicBezTo>
                    <a:close/>
                    <a:moveTo>
                      <a:pt x="5719" y="8347"/>
                    </a:moveTo>
                    <a:cubicBezTo>
                      <a:pt x="6444" y="8996"/>
                      <a:pt x="7137" y="9667"/>
                      <a:pt x="7830" y="10371"/>
                    </a:cubicBezTo>
                    <a:cubicBezTo>
                      <a:pt x="7665" y="10569"/>
                      <a:pt x="7500" y="10756"/>
                      <a:pt x="7324" y="10954"/>
                    </a:cubicBezTo>
                    <a:cubicBezTo>
                      <a:pt x="7280" y="10921"/>
                      <a:pt x="7247" y="10910"/>
                      <a:pt x="7214" y="10877"/>
                    </a:cubicBezTo>
                    <a:cubicBezTo>
                      <a:pt x="6642" y="10360"/>
                      <a:pt x="6081" y="9832"/>
                      <a:pt x="5510" y="9315"/>
                    </a:cubicBezTo>
                    <a:cubicBezTo>
                      <a:pt x="5411" y="9216"/>
                      <a:pt x="5323" y="9117"/>
                      <a:pt x="5224" y="9007"/>
                    </a:cubicBezTo>
                    <a:cubicBezTo>
                      <a:pt x="5356" y="8765"/>
                      <a:pt x="5587" y="8468"/>
                      <a:pt x="5719" y="8347"/>
                    </a:cubicBezTo>
                    <a:close/>
                    <a:moveTo>
                      <a:pt x="5125" y="9139"/>
                    </a:moveTo>
                    <a:cubicBezTo>
                      <a:pt x="5147" y="9150"/>
                      <a:pt x="5180" y="9161"/>
                      <a:pt x="5202" y="9183"/>
                    </a:cubicBezTo>
                    <a:cubicBezTo>
                      <a:pt x="5620" y="9623"/>
                      <a:pt x="6070" y="10030"/>
                      <a:pt x="6532" y="10448"/>
                    </a:cubicBezTo>
                    <a:cubicBezTo>
                      <a:pt x="6708" y="10602"/>
                      <a:pt x="6884" y="10756"/>
                      <a:pt x="7060" y="10921"/>
                    </a:cubicBezTo>
                    <a:cubicBezTo>
                      <a:pt x="7115" y="10965"/>
                      <a:pt x="7170" y="11020"/>
                      <a:pt x="7225" y="11075"/>
                    </a:cubicBezTo>
                    <a:cubicBezTo>
                      <a:pt x="7082" y="11261"/>
                      <a:pt x="6950" y="11437"/>
                      <a:pt x="6818" y="11613"/>
                    </a:cubicBezTo>
                    <a:cubicBezTo>
                      <a:pt x="6477" y="11415"/>
                      <a:pt x="4938" y="10041"/>
                      <a:pt x="4751" y="9766"/>
                    </a:cubicBezTo>
                    <a:cubicBezTo>
                      <a:pt x="4861" y="9557"/>
                      <a:pt x="4982" y="9348"/>
                      <a:pt x="5125" y="9139"/>
                    </a:cubicBezTo>
                    <a:close/>
                    <a:moveTo>
                      <a:pt x="9552" y="134"/>
                    </a:moveTo>
                    <a:cubicBezTo>
                      <a:pt x="9659" y="134"/>
                      <a:pt x="9767" y="137"/>
                      <a:pt x="9876" y="143"/>
                    </a:cubicBezTo>
                    <a:cubicBezTo>
                      <a:pt x="10205" y="165"/>
                      <a:pt x="10535" y="176"/>
                      <a:pt x="10865" y="198"/>
                    </a:cubicBezTo>
                    <a:cubicBezTo>
                      <a:pt x="11019" y="209"/>
                      <a:pt x="11184" y="220"/>
                      <a:pt x="11338" y="242"/>
                    </a:cubicBezTo>
                    <a:cubicBezTo>
                      <a:pt x="11415" y="253"/>
                      <a:pt x="11492" y="275"/>
                      <a:pt x="11569" y="308"/>
                    </a:cubicBezTo>
                    <a:cubicBezTo>
                      <a:pt x="11833" y="407"/>
                      <a:pt x="12020" y="616"/>
                      <a:pt x="12251" y="836"/>
                    </a:cubicBezTo>
                    <a:cubicBezTo>
                      <a:pt x="12174" y="836"/>
                      <a:pt x="12141" y="847"/>
                      <a:pt x="12108" y="847"/>
                    </a:cubicBezTo>
                    <a:cubicBezTo>
                      <a:pt x="11921" y="847"/>
                      <a:pt x="11734" y="847"/>
                      <a:pt x="11547" y="836"/>
                    </a:cubicBezTo>
                    <a:cubicBezTo>
                      <a:pt x="11485" y="835"/>
                      <a:pt x="11422" y="834"/>
                      <a:pt x="11360" y="834"/>
                    </a:cubicBezTo>
                    <a:cubicBezTo>
                      <a:pt x="10623" y="834"/>
                      <a:pt x="9904" y="952"/>
                      <a:pt x="9194" y="1155"/>
                    </a:cubicBezTo>
                    <a:cubicBezTo>
                      <a:pt x="8589" y="1331"/>
                      <a:pt x="8006" y="1573"/>
                      <a:pt x="7456" y="1914"/>
                    </a:cubicBezTo>
                    <a:cubicBezTo>
                      <a:pt x="6741" y="2365"/>
                      <a:pt x="6016" y="2783"/>
                      <a:pt x="5312" y="3256"/>
                    </a:cubicBezTo>
                    <a:cubicBezTo>
                      <a:pt x="4773" y="3629"/>
                      <a:pt x="4245" y="4025"/>
                      <a:pt x="3761" y="4465"/>
                    </a:cubicBezTo>
                    <a:cubicBezTo>
                      <a:pt x="3134" y="5048"/>
                      <a:pt x="2606" y="5708"/>
                      <a:pt x="2123" y="6423"/>
                    </a:cubicBezTo>
                    <a:cubicBezTo>
                      <a:pt x="1936" y="6698"/>
                      <a:pt x="1804" y="6995"/>
                      <a:pt x="1683" y="7314"/>
                    </a:cubicBezTo>
                    <a:cubicBezTo>
                      <a:pt x="1364" y="8204"/>
                      <a:pt x="1111" y="9106"/>
                      <a:pt x="957" y="10041"/>
                    </a:cubicBezTo>
                    <a:cubicBezTo>
                      <a:pt x="869" y="10580"/>
                      <a:pt x="847" y="11130"/>
                      <a:pt x="880" y="11679"/>
                    </a:cubicBezTo>
                    <a:cubicBezTo>
                      <a:pt x="891" y="11745"/>
                      <a:pt x="891" y="11811"/>
                      <a:pt x="891" y="11910"/>
                    </a:cubicBezTo>
                    <a:lnTo>
                      <a:pt x="891" y="11921"/>
                    </a:lnTo>
                    <a:cubicBezTo>
                      <a:pt x="638" y="11701"/>
                      <a:pt x="462" y="11503"/>
                      <a:pt x="374" y="11217"/>
                    </a:cubicBezTo>
                    <a:cubicBezTo>
                      <a:pt x="187" y="10668"/>
                      <a:pt x="132" y="10107"/>
                      <a:pt x="187" y="9535"/>
                    </a:cubicBezTo>
                    <a:cubicBezTo>
                      <a:pt x="231" y="9040"/>
                      <a:pt x="319" y="8556"/>
                      <a:pt x="451" y="8083"/>
                    </a:cubicBezTo>
                    <a:cubicBezTo>
                      <a:pt x="616" y="7467"/>
                      <a:pt x="858" y="6885"/>
                      <a:pt x="1155" y="6324"/>
                    </a:cubicBezTo>
                    <a:cubicBezTo>
                      <a:pt x="1529" y="5609"/>
                      <a:pt x="1936" y="4927"/>
                      <a:pt x="2463" y="4311"/>
                    </a:cubicBezTo>
                    <a:cubicBezTo>
                      <a:pt x="3079" y="3574"/>
                      <a:pt x="3750" y="2893"/>
                      <a:pt x="4553" y="2343"/>
                    </a:cubicBezTo>
                    <a:cubicBezTo>
                      <a:pt x="4971" y="2057"/>
                      <a:pt x="5389" y="1749"/>
                      <a:pt x="5807" y="1474"/>
                    </a:cubicBezTo>
                    <a:cubicBezTo>
                      <a:pt x="6532" y="990"/>
                      <a:pt x="7291" y="605"/>
                      <a:pt x="8116" y="352"/>
                    </a:cubicBezTo>
                    <a:cubicBezTo>
                      <a:pt x="8585" y="199"/>
                      <a:pt x="9062" y="134"/>
                      <a:pt x="9552" y="134"/>
                    </a:cubicBezTo>
                    <a:close/>
                    <a:moveTo>
                      <a:pt x="4663" y="9942"/>
                    </a:moveTo>
                    <a:cubicBezTo>
                      <a:pt x="4696" y="9953"/>
                      <a:pt x="4707" y="9953"/>
                      <a:pt x="4718" y="9964"/>
                    </a:cubicBezTo>
                    <a:cubicBezTo>
                      <a:pt x="5334" y="10602"/>
                      <a:pt x="6048" y="11130"/>
                      <a:pt x="6697" y="11734"/>
                    </a:cubicBezTo>
                    <a:cubicBezTo>
                      <a:pt x="6708" y="11734"/>
                      <a:pt x="6708" y="11745"/>
                      <a:pt x="6708" y="11767"/>
                    </a:cubicBezTo>
                    <a:cubicBezTo>
                      <a:pt x="6686" y="11844"/>
                      <a:pt x="6620" y="11910"/>
                      <a:pt x="6576" y="11987"/>
                    </a:cubicBezTo>
                    <a:cubicBezTo>
                      <a:pt x="6521" y="12075"/>
                      <a:pt x="6477" y="12152"/>
                      <a:pt x="6433" y="12218"/>
                    </a:cubicBezTo>
                    <a:cubicBezTo>
                      <a:pt x="6419" y="12222"/>
                      <a:pt x="6407" y="12223"/>
                      <a:pt x="6395" y="12223"/>
                    </a:cubicBezTo>
                    <a:cubicBezTo>
                      <a:pt x="6335" y="12223"/>
                      <a:pt x="6305" y="12180"/>
                      <a:pt x="6268" y="12152"/>
                    </a:cubicBezTo>
                    <a:cubicBezTo>
                      <a:pt x="5928" y="11855"/>
                      <a:pt x="5587" y="11558"/>
                      <a:pt x="5246" y="11250"/>
                    </a:cubicBezTo>
                    <a:cubicBezTo>
                      <a:pt x="5004" y="11042"/>
                      <a:pt x="4773" y="10822"/>
                      <a:pt x="4542" y="10613"/>
                    </a:cubicBezTo>
                    <a:cubicBezTo>
                      <a:pt x="4487" y="10558"/>
                      <a:pt x="4443" y="10514"/>
                      <a:pt x="4388" y="10459"/>
                    </a:cubicBezTo>
                    <a:cubicBezTo>
                      <a:pt x="4476" y="10272"/>
                      <a:pt x="4553" y="10096"/>
                      <a:pt x="4663" y="9942"/>
                    </a:cubicBezTo>
                    <a:close/>
                    <a:moveTo>
                      <a:pt x="4322" y="10602"/>
                    </a:moveTo>
                    <a:cubicBezTo>
                      <a:pt x="4993" y="11195"/>
                      <a:pt x="5653" y="11789"/>
                      <a:pt x="6323" y="12383"/>
                    </a:cubicBezTo>
                    <a:cubicBezTo>
                      <a:pt x="6257" y="12548"/>
                      <a:pt x="6169" y="12713"/>
                      <a:pt x="6081" y="12867"/>
                    </a:cubicBezTo>
                    <a:cubicBezTo>
                      <a:pt x="5719" y="12669"/>
                      <a:pt x="4399" y="11569"/>
                      <a:pt x="4058" y="11184"/>
                    </a:cubicBezTo>
                    <a:lnTo>
                      <a:pt x="4047" y="11184"/>
                    </a:lnTo>
                    <a:cubicBezTo>
                      <a:pt x="4135" y="10976"/>
                      <a:pt x="4212" y="10789"/>
                      <a:pt x="4322" y="10602"/>
                    </a:cubicBezTo>
                    <a:close/>
                    <a:moveTo>
                      <a:pt x="3992" y="11349"/>
                    </a:moveTo>
                    <a:cubicBezTo>
                      <a:pt x="4025" y="11382"/>
                      <a:pt x="4069" y="11393"/>
                      <a:pt x="4091" y="11426"/>
                    </a:cubicBezTo>
                    <a:cubicBezTo>
                      <a:pt x="4652" y="11954"/>
                      <a:pt x="5246" y="12438"/>
                      <a:pt x="5862" y="12900"/>
                    </a:cubicBezTo>
                    <a:cubicBezTo>
                      <a:pt x="5917" y="12944"/>
                      <a:pt x="5961" y="12988"/>
                      <a:pt x="6016" y="13032"/>
                    </a:cubicBezTo>
                    <a:cubicBezTo>
                      <a:pt x="5950" y="13186"/>
                      <a:pt x="5895" y="13340"/>
                      <a:pt x="5829" y="13505"/>
                    </a:cubicBezTo>
                    <a:cubicBezTo>
                      <a:pt x="5785" y="13483"/>
                      <a:pt x="5741" y="13472"/>
                      <a:pt x="5708" y="13439"/>
                    </a:cubicBezTo>
                    <a:cubicBezTo>
                      <a:pt x="5147" y="13032"/>
                      <a:pt x="4597" y="12603"/>
                      <a:pt x="4069" y="12152"/>
                    </a:cubicBezTo>
                    <a:cubicBezTo>
                      <a:pt x="3970" y="12075"/>
                      <a:pt x="3893" y="11987"/>
                      <a:pt x="3794" y="11899"/>
                    </a:cubicBezTo>
                    <a:lnTo>
                      <a:pt x="3805" y="11899"/>
                    </a:lnTo>
                    <a:cubicBezTo>
                      <a:pt x="3849" y="11712"/>
                      <a:pt x="3904" y="11536"/>
                      <a:pt x="3992" y="11349"/>
                    </a:cubicBezTo>
                    <a:close/>
                    <a:moveTo>
                      <a:pt x="3794" y="12086"/>
                    </a:moveTo>
                    <a:cubicBezTo>
                      <a:pt x="4421" y="12647"/>
                      <a:pt x="5092" y="13153"/>
                      <a:pt x="5774" y="13659"/>
                    </a:cubicBezTo>
                    <a:cubicBezTo>
                      <a:pt x="5719" y="13868"/>
                      <a:pt x="5664" y="14066"/>
                      <a:pt x="5609" y="14264"/>
                    </a:cubicBezTo>
                    <a:cubicBezTo>
                      <a:pt x="5345" y="14154"/>
                      <a:pt x="3860" y="13021"/>
                      <a:pt x="3585" y="12724"/>
                    </a:cubicBezTo>
                    <a:cubicBezTo>
                      <a:pt x="3596" y="12559"/>
                      <a:pt x="3662" y="12295"/>
                      <a:pt x="3750" y="12086"/>
                    </a:cubicBezTo>
                    <a:close/>
                    <a:moveTo>
                      <a:pt x="3541" y="12911"/>
                    </a:moveTo>
                    <a:cubicBezTo>
                      <a:pt x="3552" y="12917"/>
                      <a:pt x="3560" y="12917"/>
                      <a:pt x="3567" y="12917"/>
                    </a:cubicBezTo>
                    <a:cubicBezTo>
                      <a:pt x="3574" y="12917"/>
                      <a:pt x="3580" y="12917"/>
                      <a:pt x="3585" y="12922"/>
                    </a:cubicBezTo>
                    <a:cubicBezTo>
                      <a:pt x="4200" y="13482"/>
                      <a:pt x="4914" y="13922"/>
                      <a:pt x="5563" y="14449"/>
                    </a:cubicBezTo>
                    <a:lnTo>
                      <a:pt x="5563" y="14449"/>
                    </a:lnTo>
                    <a:cubicBezTo>
                      <a:pt x="5531" y="14621"/>
                      <a:pt x="5509" y="14772"/>
                      <a:pt x="5477" y="14924"/>
                    </a:cubicBezTo>
                    <a:cubicBezTo>
                      <a:pt x="5444" y="14924"/>
                      <a:pt x="5411" y="14913"/>
                      <a:pt x="5389" y="14902"/>
                    </a:cubicBezTo>
                    <a:cubicBezTo>
                      <a:pt x="4795" y="14550"/>
                      <a:pt x="3673" y="13747"/>
                      <a:pt x="3442" y="13516"/>
                    </a:cubicBezTo>
                    <a:cubicBezTo>
                      <a:pt x="3442" y="13274"/>
                      <a:pt x="3475" y="13065"/>
                      <a:pt x="3541" y="12911"/>
                    </a:cubicBezTo>
                    <a:close/>
                    <a:moveTo>
                      <a:pt x="11372" y="967"/>
                    </a:moveTo>
                    <a:cubicBezTo>
                      <a:pt x="11412" y="967"/>
                      <a:pt x="11452" y="967"/>
                      <a:pt x="11492" y="968"/>
                    </a:cubicBezTo>
                    <a:cubicBezTo>
                      <a:pt x="11943" y="979"/>
                      <a:pt x="12383" y="968"/>
                      <a:pt x="12834" y="1012"/>
                    </a:cubicBezTo>
                    <a:cubicBezTo>
                      <a:pt x="13076" y="1034"/>
                      <a:pt x="13318" y="1100"/>
                      <a:pt x="13538" y="1199"/>
                    </a:cubicBezTo>
                    <a:cubicBezTo>
                      <a:pt x="13615" y="1232"/>
                      <a:pt x="13681" y="1265"/>
                      <a:pt x="13736" y="1320"/>
                    </a:cubicBezTo>
                    <a:cubicBezTo>
                      <a:pt x="13966" y="1540"/>
                      <a:pt x="14230" y="1716"/>
                      <a:pt x="14483" y="1914"/>
                    </a:cubicBezTo>
                    <a:cubicBezTo>
                      <a:pt x="14802" y="2156"/>
                      <a:pt x="15121" y="2420"/>
                      <a:pt x="15396" y="2717"/>
                    </a:cubicBezTo>
                    <a:cubicBezTo>
                      <a:pt x="15418" y="2750"/>
                      <a:pt x="15451" y="2783"/>
                      <a:pt x="15473" y="2816"/>
                    </a:cubicBezTo>
                    <a:cubicBezTo>
                      <a:pt x="15455" y="2846"/>
                      <a:pt x="15430" y="2853"/>
                      <a:pt x="15403" y="2853"/>
                    </a:cubicBezTo>
                    <a:cubicBezTo>
                      <a:pt x="15382" y="2853"/>
                      <a:pt x="15361" y="2849"/>
                      <a:pt x="15341" y="2849"/>
                    </a:cubicBezTo>
                    <a:cubicBezTo>
                      <a:pt x="15011" y="2849"/>
                      <a:pt x="14692" y="2860"/>
                      <a:pt x="14373" y="2904"/>
                    </a:cubicBezTo>
                    <a:cubicBezTo>
                      <a:pt x="13637" y="3014"/>
                      <a:pt x="12933" y="3201"/>
                      <a:pt x="12240" y="3465"/>
                    </a:cubicBezTo>
                    <a:cubicBezTo>
                      <a:pt x="11756" y="3640"/>
                      <a:pt x="11283" y="3838"/>
                      <a:pt x="10832" y="4091"/>
                    </a:cubicBezTo>
                    <a:cubicBezTo>
                      <a:pt x="10315" y="4366"/>
                      <a:pt x="9777" y="4652"/>
                      <a:pt x="9260" y="4949"/>
                    </a:cubicBezTo>
                    <a:cubicBezTo>
                      <a:pt x="8083" y="5631"/>
                      <a:pt x="7060" y="6511"/>
                      <a:pt x="6180" y="7544"/>
                    </a:cubicBezTo>
                    <a:cubicBezTo>
                      <a:pt x="6038" y="7720"/>
                      <a:pt x="5895" y="7885"/>
                      <a:pt x="5752" y="8061"/>
                    </a:cubicBezTo>
                    <a:cubicBezTo>
                      <a:pt x="4982" y="8974"/>
                      <a:pt x="4410" y="10008"/>
                      <a:pt x="3948" y="11097"/>
                    </a:cubicBezTo>
                    <a:cubicBezTo>
                      <a:pt x="3662" y="11756"/>
                      <a:pt x="3464" y="12449"/>
                      <a:pt x="3343" y="13164"/>
                    </a:cubicBezTo>
                    <a:cubicBezTo>
                      <a:pt x="3266" y="13582"/>
                      <a:pt x="3244" y="14000"/>
                      <a:pt x="3233" y="14418"/>
                    </a:cubicBezTo>
                    <a:cubicBezTo>
                      <a:pt x="3233" y="14682"/>
                      <a:pt x="3233" y="14945"/>
                      <a:pt x="3233" y="15220"/>
                    </a:cubicBezTo>
                    <a:lnTo>
                      <a:pt x="3233" y="15341"/>
                    </a:lnTo>
                    <a:cubicBezTo>
                      <a:pt x="3224" y="15341"/>
                      <a:pt x="3215" y="15349"/>
                      <a:pt x="3199" y="15352"/>
                    </a:cubicBezTo>
                    <a:lnTo>
                      <a:pt x="3199" y="15352"/>
                    </a:lnTo>
                    <a:cubicBezTo>
                      <a:pt x="3112" y="15264"/>
                      <a:pt x="3035" y="15176"/>
                      <a:pt x="2947" y="15088"/>
                    </a:cubicBezTo>
                    <a:cubicBezTo>
                      <a:pt x="2650" y="14759"/>
                      <a:pt x="2342" y="14451"/>
                      <a:pt x="2046" y="14121"/>
                    </a:cubicBezTo>
                    <a:cubicBezTo>
                      <a:pt x="1793" y="13835"/>
                      <a:pt x="1573" y="13538"/>
                      <a:pt x="1331" y="13252"/>
                    </a:cubicBezTo>
                    <a:cubicBezTo>
                      <a:pt x="1210" y="13109"/>
                      <a:pt x="1155" y="12944"/>
                      <a:pt x="1122" y="12757"/>
                    </a:cubicBezTo>
                    <a:cubicBezTo>
                      <a:pt x="1045" y="12284"/>
                      <a:pt x="1012" y="11811"/>
                      <a:pt x="1001" y="11338"/>
                    </a:cubicBezTo>
                    <a:cubicBezTo>
                      <a:pt x="990" y="10679"/>
                      <a:pt x="1078" y="10030"/>
                      <a:pt x="1221" y="9392"/>
                    </a:cubicBezTo>
                    <a:cubicBezTo>
                      <a:pt x="1364" y="8721"/>
                      <a:pt x="1562" y="8061"/>
                      <a:pt x="1793" y="7412"/>
                    </a:cubicBezTo>
                    <a:cubicBezTo>
                      <a:pt x="1925" y="7028"/>
                      <a:pt x="2112" y="6665"/>
                      <a:pt x="2353" y="6324"/>
                    </a:cubicBezTo>
                    <a:cubicBezTo>
                      <a:pt x="2980" y="5422"/>
                      <a:pt x="3706" y="4619"/>
                      <a:pt x="4586" y="3948"/>
                    </a:cubicBezTo>
                    <a:cubicBezTo>
                      <a:pt x="5114" y="3552"/>
                      <a:pt x="5653" y="3179"/>
                      <a:pt x="6224" y="2827"/>
                    </a:cubicBezTo>
                    <a:cubicBezTo>
                      <a:pt x="6620" y="2585"/>
                      <a:pt x="7027" y="2343"/>
                      <a:pt x="7423" y="2090"/>
                    </a:cubicBezTo>
                    <a:cubicBezTo>
                      <a:pt x="8094" y="1661"/>
                      <a:pt x="8831" y="1375"/>
                      <a:pt x="9612" y="1188"/>
                    </a:cubicBezTo>
                    <a:cubicBezTo>
                      <a:pt x="10189" y="1044"/>
                      <a:pt x="10776" y="967"/>
                      <a:pt x="11372" y="967"/>
                    </a:cubicBezTo>
                    <a:close/>
                    <a:moveTo>
                      <a:pt x="3409" y="13725"/>
                    </a:moveTo>
                    <a:cubicBezTo>
                      <a:pt x="3442" y="13736"/>
                      <a:pt x="3475" y="13736"/>
                      <a:pt x="3497" y="13758"/>
                    </a:cubicBezTo>
                    <a:cubicBezTo>
                      <a:pt x="4069" y="14198"/>
                      <a:pt x="4663" y="14594"/>
                      <a:pt x="5268" y="14978"/>
                    </a:cubicBezTo>
                    <a:cubicBezTo>
                      <a:pt x="5323" y="15022"/>
                      <a:pt x="5378" y="15055"/>
                      <a:pt x="5433" y="15099"/>
                    </a:cubicBezTo>
                    <a:cubicBezTo>
                      <a:pt x="5444" y="15242"/>
                      <a:pt x="5400" y="15385"/>
                      <a:pt x="5378" y="15550"/>
                    </a:cubicBezTo>
                    <a:cubicBezTo>
                      <a:pt x="5246" y="15506"/>
                      <a:pt x="5136" y="15429"/>
                      <a:pt x="5026" y="15363"/>
                    </a:cubicBezTo>
                    <a:cubicBezTo>
                      <a:pt x="4509" y="15044"/>
                      <a:pt x="3574" y="14385"/>
                      <a:pt x="3365" y="14187"/>
                    </a:cubicBezTo>
                    <a:cubicBezTo>
                      <a:pt x="3376" y="14033"/>
                      <a:pt x="3398" y="13890"/>
                      <a:pt x="3409" y="13725"/>
                    </a:cubicBezTo>
                    <a:close/>
                    <a:moveTo>
                      <a:pt x="3376" y="14418"/>
                    </a:moveTo>
                    <a:cubicBezTo>
                      <a:pt x="3409" y="14429"/>
                      <a:pt x="3453" y="14440"/>
                      <a:pt x="3475" y="14462"/>
                    </a:cubicBezTo>
                    <a:cubicBezTo>
                      <a:pt x="3651" y="14583"/>
                      <a:pt x="3827" y="14715"/>
                      <a:pt x="4003" y="14836"/>
                    </a:cubicBezTo>
                    <a:cubicBezTo>
                      <a:pt x="4443" y="15132"/>
                      <a:pt x="4894" y="15429"/>
                      <a:pt x="5356" y="15737"/>
                    </a:cubicBezTo>
                    <a:cubicBezTo>
                      <a:pt x="5356" y="15880"/>
                      <a:pt x="5356" y="16023"/>
                      <a:pt x="5323" y="16177"/>
                    </a:cubicBezTo>
                    <a:cubicBezTo>
                      <a:pt x="5026" y="16056"/>
                      <a:pt x="3871" y="15242"/>
                      <a:pt x="3365" y="14781"/>
                    </a:cubicBezTo>
                    <a:cubicBezTo>
                      <a:pt x="3365" y="14737"/>
                      <a:pt x="3365" y="14671"/>
                      <a:pt x="3365" y="14605"/>
                    </a:cubicBezTo>
                    <a:cubicBezTo>
                      <a:pt x="3365" y="14550"/>
                      <a:pt x="3365" y="14495"/>
                      <a:pt x="3376" y="14418"/>
                    </a:cubicBezTo>
                    <a:close/>
                    <a:moveTo>
                      <a:pt x="3408" y="15012"/>
                    </a:moveTo>
                    <a:cubicBezTo>
                      <a:pt x="3453" y="15012"/>
                      <a:pt x="3474" y="15052"/>
                      <a:pt x="3508" y="15077"/>
                    </a:cubicBezTo>
                    <a:cubicBezTo>
                      <a:pt x="3882" y="15352"/>
                      <a:pt x="4267" y="15638"/>
                      <a:pt x="4652" y="15924"/>
                    </a:cubicBezTo>
                    <a:cubicBezTo>
                      <a:pt x="4806" y="16045"/>
                      <a:pt x="4982" y="16144"/>
                      <a:pt x="5158" y="16254"/>
                    </a:cubicBezTo>
                    <a:cubicBezTo>
                      <a:pt x="5202" y="16287"/>
                      <a:pt x="5257" y="16320"/>
                      <a:pt x="5312" y="16364"/>
                    </a:cubicBezTo>
                    <a:lnTo>
                      <a:pt x="5312" y="16353"/>
                    </a:lnTo>
                    <a:cubicBezTo>
                      <a:pt x="5334" y="16474"/>
                      <a:pt x="5312" y="16573"/>
                      <a:pt x="5312" y="16683"/>
                    </a:cubicBezTo>
                    <a:lnTo>
                      <a:pt x="5257" y="16683"/>
                    </a:lnTo>
                    <a:cubicBezTo>
                      <a:pt x="4630" y="16232"/>
                      <a:pt x="4003" y="15792"/>
                      <a:pt x="3387" y="15308"/>
                    </a:cubicBezTo>
                    <a:cubicBezTo>
                      <a:pt x="3376" y="15264"/>
                      <a:pt x="3376" y="15220"/>
                      <a:pt x="3365" y="15176"/>
                    </a:cubicBezTo>
                    <a:cubicBezTo>
                      <a:pt x="3365" y="15121"/>
                      <a:pt x="3365" y="15077"/>
                      <a:pt x="3365" y="15022"/>
                    </a:cubicBezTo>
                    <a:cubicBezTo>
                      <a:pt x="3382" y="15015"/>
                      <a:pt x="3396" y="15012"/>
                      <a:pt x="3408" y="15012"/>
                    </a:cubicBezTo>
                    <a:close/>
                    <a:moveTo>
                      <a:pt x="3409" y="15528"/>
                    </a:moveTo>
                    <a:lnTo>
                      <a:pt x="3409" y="15528"/>
                    </a:lnTo>
                    <a:cubicBezTo>
                      <a:pt x="3431" y="15539"/>
                      <a:pt x="3453" y="15539"/>
                      <a:pt x="3464" y="15550"/>
                    </a:cubicBezTo>
                    <a:cubicBezTo>
                      <a:pt x="4014" y="15946"/>
                      <a:pt x="4575" y="16353"/>
                      <a:pt x="5125" y="16749"/>
                    </a:cubicBezTo>
                    <a:cubicBezTo>
                      <a:pt x="5180" y="16804"/>
                      <a:pt x="5246" y="16848"/>
                      <a:pt x="5301" y="16892"/>
                    </a:cubicBezTo>
                    <a:cubicBezTo>
                      <a:pt x="5312" y="17002"/>
                      <a:pt x="5323" y="17101"/>
                      <a:pt x="5312" y="17200"/>
                    </a:cubicBezTo>
                    <a:lnTo>
                      <a:pt x="5257" y="17200"/>
                    </a:lnTo>
                    <a:cubicBezTo>
                      <a:pt x="4652" y="16727"/>
                      <a:pt x="4036" y="16265"/>
                      <a:pt x="3420" y="15792"/>
                    </a:cubicBezTo>
                    <a:cubicBezTo>
                      <a:pt x="3420" y="15715"/>
                      <a:pt x="3409" y="15627"/>
                      <a:pt x="3409" y="15528"/>
                    </a:cubicBezTo>
                    <a:close/>
                    <a:moveTo>
                      <a:pt x="3486" y="16023"/>
                    </a:moveTo>
                    <a:cubicBezTo>
                      <a:pt x="3541" y="16056"/>
                      <a:pt x="3596" y="16089"/>
                      <a:pt x="3640" y="16122"/>
                    </a:cubicBezTo>
                    <a:cubicBezTo>
                      <a:pt x="4179" y="16540"/>
                      <a:pt x="4707" y="16947"/>
                      <a:pt x="5235" y="17354"/>
                    </a:cubicBezTo>
                    <a:cubicBezTo>
                      <a:pt x="5312" y="17409"/>
                      <a:pt x="5356" y="17486"/>
                      <a:pt x="5356" y="17585"/>
                    </a:cubicBezTo>
                    <a:cubicBezTo>
                      <a:pt x="5356" y="17640"/>
                      <a:pt x="5367" y="17684"/>
                      <a:pt x="5367" y="17761"/>
                    </a:cubicBezTo>
                    <a:lnTo>
                      <a:pt x="5367" y="17772"/>
                    </a:lnTo>
                    <a:cubicBezTo>
                      <a:pt x="5323" y="17739"/>
                      <a:pt x="5301" y="17728"/>
                      <a:pt x="5290" y="17717"/>
                    </a:cubicBezTo>
                    <a:cubicBezTo>
                      <a:pt x="4729" y="17244"/>
                      <a:pt x="4157" y="16760"/>
                      <a:pt x="3596" y="16276"/>
                    </a:cubicBezTo>
                    <a:cubicBezTo>
                      <a:pt x="3563" y="16243"/>
                      <a:pt x="3519" y="16210"/>
                      <a:pt x="3486" y="16166"/>
                    </a:cubicBezTo>
                    <a:cubicBezTo>
                      <a:pt x="3453" y="16122"/>
                      <a:pt x="3442" y="16078"/>
                      <a:pt x="3486" y="16023"/>
                    </a:cubicBezTo>
                    <a:close/>
                    <a:moveTo>
                      <a:pt x="3530" y="16401"/>
                    </a:moveTo>
                    <a:cubicBezTo>
                      <a:pt x="3551" y="16401"/>
                      <a:pt x="3566" y="16422"/>
                      <a:pt x="3574" y="16430"/>
                    </a:cubicBezTo>
                    <a:cubicBezTo>
                      <a:pt x="4135" y="16903"/>
                      <a:pt x="4685" y="17376"/>
                      <a:pt x="5235" y="17849"/>
                    </a:cubicBezTo>
                    <a:cubicBezTo>
                      <a:pt x="5279" y="17882"/>
                      <a:pt x="5323" y="17915"/>
                      <a:pt x="5356" y="17948"/>
                    </a:cubicBezTo>
                    <a:cubicBezTo>
                      <a:pt x="5378" y="17992"/>
                      <a:pt x="5411" y="18036"/>
                      <a:pt x="5422" y="18080"/>
                    </a:cubicBezTo>
                    <a:cubicBezTo>
                      <a:pt x="5444" y="18179"/>
                      <a:pt x="5466" y="18289"/>
                      <a:pt x="5455" y="18410"/>
                    </a:cubicBezTo>
                    <a:cubicBezTo>
                      <a:pt x="5356" y="18377"/>
                      <a:pt x="5290" y="18322"/>
                      <a:pt x="5235" y="18267"/>
                    </a:cubicBezTo>
                    <a:cubicBezTo>
                      <a:pt x="5048" y="18091"/>
                      <a:pt x="4861" y="17926"/>
                      <a:pt x="4685" y="17739"/>
                    </a:cubicBezTo>
                    <a:cubicBezTo>
                      <a:pt x="4311" y="17343"/>
                      <a:pt x="3937" y="16936"/>
                      <a:pt x="3574" y="16540"/>
                    </a:cubicBezTo>
                    <a:cubicBezTo>
                      <a:pt x="3541" y="16507"/>
                      <a:pt x="3486" y="16474"/>
                      <a:pt x="3508" y="16408"/>
                    </a:cubicBezTo>
                    <a:cubicBezTo>
                      <a:pt x="3516" y="16403"/>
                      <a:pt x="3523" y="16401"/>
                      <a:pt x="3530" y="16401"/>
                    </a:cubicBezTo>
                    <a:close/>
                    <a:moveTo>
                      <a:pt x="17260" y="5106"/>
                    </a:moveTo>
                    <a:cubicBezTo>
                      <a:pt x="17665" y="5106"/>
                      <a:pt x="18059" y="5183"/>
                      <a:pt x="18442" y="5367"/>
                    </a:cubicBezTo>
                    <a:cubicBezTo>
                      <a:pt x="18640" y="5466"/>
                      <a:pt x="18827" y="5565"/>
                      <a:pt x="19014" y="5675"/>
                    </a:cubicBezTo>
                    <a:cubicBezTo>
                      <a:pt x="19080" y="5719"/>
                      <a:pt x="19146" y="5763"/>
                      <a:pt x="19201" y="5829"/>
                    </a:cubicBezTo>
                    <a:cubicBezTo>
                      <a:pt x="19421" y="6071"/>
                      <a:pt x="19608" y="6335"/>
                      <a:pt x="19806" y="6599"/>
                    </a:cubicBezTo>
                    <a:cubicBezTo>
                      <a:pt x="19794" y="6623"/>
                      <a:pt x="19782" y="6631"/>
                      <a:pt x="19769" y="6631"/>
                    </a:cubicBezTo>
                    <a:cubicBezTo>
                      <a:pt x="19760" y="6631"/>
                      <a:pt x="19750" y="6626"/>
                      <a:pt x="19740" y="6621"/>
                    </a:cubicBezTo>
                    <a:cubicBezTo>
                      <a:pt x="19619" y="6544"/>
                      <a:pt x="19509" y="6478"/>
                      <a:pt x="19377" y="6412"/>
                    </a:cubicBezTo>
                    <a:cubicBezTo>
                      <a:pt x="19058" y="6258"/>
                      <a:pt x="18717" y="6225"/>
                      <a:pt x="18365" y="6214"/>
                    </a:cubicBezTo>
                    <a:cubicBezTo>
                      <a:pt x="18266" y="6208"/>
                      <a:pt x="18167" y="6205"/>
                      <a:pt x="18068" y="6205"/>
                    </a:cubicBezTo>
                    <a:cubicBezTo>
                      <a:pt x="17403" y="6205"/>
                      <a:pt x="16753" y="6330"/>
                      <a:pt x="16111" y="6522"/>
                    </a:cubicBezTo>
                    <a:cubicBezTo>
                      <a:pt x="15517" y="6709"/>
                      <a:pt x="14956" y="6962"/>
                      <a:pt x="14395" y="7237"/>
                    </a:cubicBezTo>
                    <a:cubicBezTo>
                      <a:pt x="13054" y="7874"/>
                      <a:pt x="11822" y="8699"/>
                      <a:pt x="10678" y="9634"/>
                    </a:cubicBezTo>
                    <a:cubicBezTo>
                      <a:pt x="10128" y="10085"/>
                      <a:pt x="9645" y="10591"/>
                      <a:pt x="9227" y="11173"/>
                    </a:cubicBezTo>
                    <a:cubicBezTo>
                      <a:pt x="8853" y="11701"/>
                      <a:pt x="8479" y="12229"/>
                      <a:pt x="8127" y="12779"/>
                    </a:cubicBezTo>
                    <a:cubicBezTo>
                      <a:pt x="7654" y="13505"/>
                      <a:pt x="7280" y="14286"/>
                      <a:pt x="6994" y="15110"/>
                    </a:cubicBezTo>
                    <a:cubicBezTo>
                      <a:pt x="6873" y="15440"/>
                      <a:pt x="6807" y="15792"/>
                      <a:pt x="6752" y="16133"/>
                    </a:cubicBezTo>
                    <a:cubicBezTo>
                      <a:pt x="6730" y="16298"/>
                      <a:pt x="6686" y="16463"/>
                      <a:pt x="6620" y="16617"/>
                    </a:cubicBezTo>
                    <a:cubicBezTo>
                      <a:pt x="6499" y="16914"/>
                      <a:pt x="6466" y="17233"/>
                      <a:pt x="6444" y="17552"/>
                    </a:cubicBezTo>
                    <a:cubicBezTo>
                      <a:pt x="6400" y="18124"/>
                      <a:pt x="6466" y="18685"/>
                      <a:pt x="6664" y="19234"/>
                    </a:cubicBezTo>
                    <a:cubicBezTo>
                      <a:pt x="6675" y="19245"/>
                      <a:pt x="6675" y="19267"/>
                      <a:pt x="6686" y="19344"/>
                    </a:cubicBezTo>
                    <a:lnTo>
                      <a:pt x="6675" y="19344"/>
                    </a:lnTo>
                    <a:cubicBezTo>
                      <a:pt x="6499" y="19223"/>
                      <a:pt x="6367" y="19124"/>
                      <a:pt x="6224" y="19014"/>
                    </a:cubicBezTo>
                    <a:cubicBezTo>
                      <a:pt x="6070" y="18882"/>
                      <a:pt x="5917" y="18739"/>
                      <a:pt x="5752" y="18608"/>
                    </a:cubicBezTo>
                    <a:cubicBezTo>
                      <a:pt x="5642" y="18531"/>
                      <a:pt x="5598" y="18421"/>
                      <a:pt x="5576" y="18300"/>
                    </a:cubicBezTo>
                    <a:cubicBezTo>
                      <a:pt x="5554" y="18058"/>
                      <a:pt x="5521" y="17816"/>
                      <a:pt x="5488" y="17574"/>
                    </a:cubicBezTo>
                    <a:cubicBezTo>
                      <a:pt x="5411" y="17035"/>
                      <a:pt x="5444" y="16507"/>
                      <a:pt x="5477" y="15968"/>
                    </a:cubicBezTo>
                    <a:cubicBezTo>
                      <a:pt x="5521" y="15319"/>
                      <a:pt x="5631" y="14671"/>
                      <a:pt x="5807" y="14033"/>
                    </a:cubicBezTo>
                    <a:cubicBezTo>
                      <a:pt x="6005" y="13285"/>
                      <a:pt x="6323" y="12581"/>
                      <a:pt x="6763" y="11932"/>
                    </a:cubicBezTo>
                    <a:cubicBezTo>
                      <a:pt x="7104" y="11426"/>
                      <a:pt x="7478" y="10943"/>
                      <a:pt x="7896" y="10492"/>
                    </a:cubicBezTo>
                    <a:cubicBezTo>
                      <a:pt x="8853" y="9469"/>
                      <a:pt x="9898" y="8545"/>
                      <a:pt x="11041" y="7731"/>
                    </a:cubicBezTo>
                    <a:cubicBezTo>
                      <a:pt x="12405" y="6753"/>
                      <a:pt x="13867" y="5994"/>
                      <a:pt x="15451" y="5466"/>
                    </a:cubicBezTo>
                    <a:cubicBezTo>
                      <a:pt x="15869" y="5323"/>
                      <a:pt x="16298" y="5202"/>
                      <a:pt x="16727" y="5147"/>
                    </a:cubicBezTo>
                    <a:cubicBezTo>
                      <a:pt x="16907" y="5120"/>
                      <a:pt x="17084" y="5106"/>
                      <a:pt x="17260" y="5106"/>
                    </a:cubicBezTo>
                    <a:close/>
                    <a:moveTo>
                      <a:pt x="18093" y="6329"/>
                    </a:moveTo>
                    <a:cubicBezTo>
                      <a:pt x="18381" y="6329"/>
                      <a:pt x="18670" y="6353"/>
                      <a:pt x="18948" y="6412"/>
                    </a:cubicBezTo>
                    <a:cubicBezTo>
                      <a:pt x="19168" y="6456"/>
                      <a:pt x="19366" y="6533"/>
                      <a:pt x="19553" y="6654"/>
                    </a:cubicBezTo>
                    <a:cubicBezTo>
                      <a:pt x="19960" y="6907"/>
                      <a:pt x="20290" y="7226"/>
                      <a:pt x="20554" y="7621"/>
                    </a:cubicBezTo>
                    <a:cubicBezTo>
                      <a:pt x="20851" y="8061"/>
                      <a:pt x="20972" y="8556"/>
                      <a:pt x="20994" y="9073"/>
                    </a:cubicBezTo>
                    <a:cubicBezTo>
                      <a:pt x="21005" y="9260"/>
                      <a:pt x="20983" y="9447"/>
                      <a:pt x="20928" y="9623"/>
                    </a:cubicBezTo>
                    <a:cubicBezTo>
                      <a:pt x="20862" y="9623"/>
                      <a:pt x="20862" y="9568"/>
                      <a:pt x="20851" y="9535"/>
                    </a:cubicBezTo>
                    <a:cubicBezTo>
                      <a:pt x="20741" y="9161"/>
                      <a:pt x="20565" y="8831"/>
                      <a:pt x="20334" y="8512"/>
                    </a:cubicBezTo>
                    <a:cubicBezTo>
                      <a:pt x="20224" y="8358"/>
                      <a:pt x="20103" y="8204"/>
                      <a:pt x="19938" y="8094"/>
                    </a:cubicBezTo>
                    <a:cubicBezTo>
                      <a:pt x="19718" y="7951"/>
                      <a:pt x="19465" y="7863"/>
                      <a:pt x="19212" y="7808"/>
                    </a:cubicBezTo>
                    <a:cubicBezTo>
                      <a:pt x="18982" y="7753"/>
                      <a:pt x="18736" y="7729"/>
                      <a:pt x="18494" y="7729"/>
                    </a:cubicBezTo>
                    <a:cubicBezTo>
                      <a:pt x="18447" y="7729"/>
                      <a:pt x="18401" y="7730"/>
                      <a:pt x="18354" y="7731"/>
                    </a:cubicBezTo>
                    <a:cubicBezTo>
                      <a:pt x="17376" y="7775"/>
                      <a:pt x="16430" y="7973"/>
                      <a:pt x="15539" y="8402"/>
                    </a:cubicBezTo>
                    <a:cubicBezTo>
                      <a:pt x="14989" y="8666"/>
                      <a:pt x="14461" y="8952"/>
                      <a:pt x="13944" y="9271"/>
                    </a:cubicBezTo>
                    <a:cubicBezTo>
                      <a:pt x="13428" y="9601"/>
                      <a:pt x="12955" y="9975"/>
                      <a:pt x="12515" y="10393"/>
                    </a:cubicBezTo>
                    <a:cubicBezTo>
                      <a:pt x="11844" y="11031"/>
                      <a:pt x="11195" y="11679"/>
                      <a:pt x="10546" y="12350"/>
                    </a:cubicBezTo>
                    <a:cubicBezTo>
                      <a:pt x="10348" y="12559"/>
                      <a:pt x="10139" y="12768"/>
                      <a:pt x="9930" y="12988"/>
                    </a:cubicBezTo>
                    <a:cubicBezTo>
                      <a:pt x="9854" y="13076"/>
                      <a:pt x="9766" y="13153"/>
                      <a:pt x="9733" y="13285"/>
                    </a:cubicBezTo>
                    <a:cubicBezTo>
                      <a:pt x="9722" y="13329"/>
                      <a:pt x="9689" y="13373"/>
                      <a:pt x="9656" y="13417"/>
                    </a:cubicBezTo>
                    <a:cubicBezTo>
                      <a:pt x="9337" y="13879"/>
                      <a:pt x="9029" y="14352"/>
                      <a:pt x="8743" y="14836"/>
                    </a:cubicBezTo>
                    <a:cubicBezTo>
                      <a:pt x="8292" y="15572"/>
                      <a:pt x="8017" y="16364"/>
                      <a:pt x="7885" y="17222"/>
                    </a:cubicBezTo>
                    <a:cubicBezTo>
                      <a:pt x="7808" y="17695"/>
                      <a:pt x="7797" y="18179"/>
                      <a:pt x="7863" y="18663"/>
                    </a:cubicBezTo>
                    <a:cubicBezTo>
                      <a:pt x="7907" y="18904"/>
                      <a:pt x="7973" y="19146"/>
                      <a:pt x="8072" y="19366"/>
                    </a:cubicBezTo>
                    <a:cubicBezTo>
                      <a:pt x="8292" y="19817"/>
                      <a:pt x="8589" y="20213"/>
                      <a:pt x="8985" y="20532"/>
                    </a:cubicBezTo>
                    <a:cubicBezTo>
                      <a:pt x="9005" y="20552"/>
                      <a:pt x="9035" y="20573"/>
                      <a:pt x="9066" y="20602"/>
                    </a:cubicBezTo>
                    <a:lnTo>
                      <a:pt x="9066" y="20602"/>
                    </a:lnTo>
                    <a:cubicBezTo>
                      <a:pt x="8981" y="20653"/>
                      <a:pt x="8906" y="20653"/>
                      <a:pt x="8831" y="20653"/>
                    </a:cubicBezTo>
                    <a:cubicBezTo>
                      <a:pt x="8490" y="20642"/>
                      <a:pt x="8160" y="20565"/>
                      <a:pt x="7852" y="20400"/>
                    </a:cubicBezTo>
                    <a:cubicBezTo>
                      <a:pt x="7247" y="20070"/>
                      <a:pt x="6873" y="19564"/>
                      <a:pt x="6697" y="18904"/>
                    </a:cubicBezTo>
                    <a:cubicBezTo>
                      <a:pt x="6521" y="18245"/>
                      <a:pt x="6532" y="17596"/>
                      <a:pt x="6664" y="16936"/>
                    </a:cubicBezTo>
                    <a:cubicBezTo>
                      <a:pt x="6675" y="16870"/>
                      <a:pt x="6686" y="16815"/>
                      <a:pt x="6708" y="16760"/>
                    </a:cubicBezTo>
                    <a:cubicBezTo>
                      <a:pt x="6807" y="16540"/>
                      <a:pt x="6862" y="16298"/>
                      <a:pt x="6895" y="16056"/>
                    </a:cubicBezTo>
                    <a:cubicBezTo>
                      <a:pt x="6983" y="15484"/>
                      <a:pt x="7170" y="14934"/>
                      <a:pt x="7401" y="14407"/>
                    </a:cubicBezTo>
                    <a:cubicBezTo>
                      <a:pt x="7775" y="13604"/>
                      <a:pt x="8204" y="12823"/>
                      <a:pt x="8732" y="12108"/>
                    </a:cubicBezTo>
                    <a:cubicBezTo>
                      <a:pt x="8886" y="11899"/>
                      <a:pt x="9029" y="11679"/>
                      <a:pt x="9172" y="11470"/>
                    </a:cubicBezTo>
                    <a:cubicBezTo>
                      <a:pt x="9689" y="10712"/>
                      <a:pt x="10304" y="10063"/>
                      <a:pt x="11030" y="9513"/>
                    </a:cubicBezTo>
                    <a:cubicBezTo>
                      <a:pt x="11459" y="9183"/>
                      <a:pt x="11899" y="8864"/>
                      <a:pt x="12339" y="8556"/>
                    </a:cubicBezTo>
                    <a:cubicBezTo>
                      <a:pt x="13340" y="7885"/>
                      <a:pt x="14395" y="7336"/>
                      <a:pt x="15506" y="6874"/>
                    </a:cubicBezTo>
                    <a:cubicBezTo>
                      <a:pt x="16199" y="6588"/>
                      <a:pt x="16914" y="6412"/>
                      <a:pt x="17661" y="6346"/>
                    </a:cubicBezTo>
                    <a:cubicBezTo>
                      <a:pt x="17804" y="6335"/>
                      <a:pt x="17949" y="6329"/>
                      <a:pt x="18093" y="6329"/>
                    </a:cubicBezTo>
                    <a:close/>
                    <a:moveTo>
                      <a:pt x="18460" y="7858"/>
                    </a:moveTo>
                    <a:cubicBezTo>
                      <a:pt x="18847" y="7858"/>
                      <a:pt x="19224" y="7911"/>
                      <a:pt x="19586" y="8050"/>
                    </a:cubicBezTo>
                    <a:cubicBezTo>
                      <a:pt x="19817" y="8149"/>
                      <a:pt x="20004" y="8281"/>
                      <a:pt x="20147" y="8479"/>
                    </a:cubicBezTo>
                    <a:cubicBezTo>
                      <a:pt x="20510" y="8930"/>
                      <a:pt x="20730" y="9458"/>
                      <a:pt x="20851" y="10019"/>
                    </a:cubicBezTo>
                    <a:cubicBezTo>
                      <a:pt x="20928" y="10360"/>
                      <a:pt x="20983" y="10701"/>
                      <a:pt x="20972" y="11053"/>
                    </a:cubicBezTo>
                    <a:cubicBezTo>
                      <a:pt x="20961" y="11404"/>
                      <a:pt x="20917" y="11767"/>
                      <a:pt x="20840" y="12119"/>
                    </a:cubicBezTo>
                    <a:cubicBezTo>
                      <a:pt x="20609" y="13087"/>
                      <a:pt x="20213" y="13978"/>
                      <a:pt x="19674" y="14803"/>
                    </a:cubicBezTo>
                    <a:cubicBezTo>
                      <a:pt x="19278" y="15418"/>
                      <a:pt x="18827" y="15990"/>
                      <a:pt x="18354" y="16551"/>
                    </a:cubicBezTo>
                    <a:cubicBezTo>
                      <a:pt x="18057" y="16903"/>
                      <a:pt x="17727" y="17233"/>
                      <a:pt x="17387" y="17530"/>
                    </a:cubicBezTo>
                    <a:cubicBezTo>
                      <a:pt x="16837" y="17992"/>
                      <a:pt x="16298" y="18465"/>
                      <a:pt x="15748" y="18915"/>
                    </a:cubicBezTo>
                    <a:cubicBezTo>
                      <a:pt x="15154" y="19399"/>
                      <a:pt x="14516" y="19817"/>
                      <a:pt x="13845" y="20191"/>
                    </a:cubicBezTo>
                    <a:cubicBezTo>
                      <a:pt x="13395" y="20444"/>
                      <a:pt x="12911" y="20653"/>
                      <a:pt x="12405" y="20763"/>
                    </a:cubicBezTo>
                    <a:cubicBezTo>
                      <a:pt x="11981" y="20854"/>
                      <a:pt x="11550" y="20915"/>
                      <a:pt x="11113" y="20915"/>
                    </a:cubicBezTo>
                    <a:cubicBezTo>
                      <a:pt x="10972" y="20915"/>
                      <a:pt x="10831" y="20908"/>
                      <a:pt x="10689" y="20895"/>
                    </a:cubicBezTo>
                    <a:cubicBezTo>
                      <a:pt x="10337" y="20862"/>
                      <a:pt x="9985" y="20807"/>
                      <a:pt x="9645" y="20708"/>
                    </a:cubicBezTo>
                    <a:cubicBezTo>
                      <a:pt x="9304" y="20598"/>
                      <a:pt x="9007" y="20422"/>
                      <a:pt x="8765" y="20147"/>
                    </a:cubicBezTo>
                    <a:cubicBezTo>
                      <a:pt x="8402" y="19740"/>
                      <a:pt x="8116" y="19300"/>
                      <a:pt x="8017" y="18750"/>
                    </a:cubicBezTo>
                    <a:cubicBezTo>
                      <a:pt x="7940" y="18388"/>
                      <a:pt x="7929" y="18014"/>
                      <a:pt x="7962" y="17640"/>
                    </a:cubicBezTo>
                    <a:cubicBezTo>
                      <a:pt x="8039" y="16782"/>
                      <a:pt x="8270" y="15957"/>
                      <a:pt x="8688" y="15209"/>
                    </a:cubicBezTo>
                    <a:cubicBezTo>
                      <a:pt x="8919" y="14781"/>
                      <a:pt x="9194" y="14363"/>
                      <a:pt x="9447" y="13956"/>
                    </a:cubicBezTo>
                    <a:cubicBezTo>
                      <a:pt x="9579" y="13747"/>
                      <a:pt x="9744" y="13549"/>
                      <a:pt x="9854" y="13340"/>
                    </a:cubicBezTo>
                    <a:cubicBezTo>
                      <a:pt x="10007" y="13065"/>
                      <a:pt x="10238" y="12856"/>
                      <a:pt x="10447" y="12636"/>
                    </a:cubicBezTo>
                    <a:cubicBezTo>
                      <a:pt x="10821" y="12251"/>
                      <a:pt x="11195" y="11866"/>
                      <a:pt x="11569" y="11492"/>
                    </a:cubicBezTo>
                    <a:cubicBezTo>
                      <a:pt x="11976" y="11086"/>
                      <a:pt x="12383" y="10690"/>
                      <a:pt x="12801" y="10305"/>
                    </a:cubicBezTo>
                    <a:cubicBezTo>
                      <a:pt x="13461" y="9689"/>
                      <a:pt x="14219" y="9227"/>
                      <a:pt x="15022" y="8809"/>
                    </a:cubicBezTo>
                    <a:cubicBezTo>
                      <a:pt x="15440" y="8589"/>
                      <a:pt x="15869" y="8380"/>
                      <a:pt x="16320" y="8226"/>
                    </a:cubicBezTo>
                    <a:cubicBezTo>
                      <a:pt x="16859" y="8039"/>
                      <a:pt x="17420" y="7929"/>
                      <a:pt x="17991" y="7885"/>
                    </a:cubicBezTo>
                    <a:cubicBezTo>
                      <a:pt x="18079" y="7885"/>
                      <a:pt x="18156" y="7874"/>
                      <a:pt x="18244" y="7874"/>
                    </a:cubicBezTo>
                    <a:lnTo>
                      <a:pt x="18244" y="7863"/>
                    </a:lnTo>
                    <a:cubicBezTo>
                      <a:pt x="18317" y="7860"/>
                      <a:pt x="18389" y="7858"/>
                      <a:pt x="18460" y="7858"/>
                    </a:cubicBezTo>
                    <a:close/>
                    <a:moveTo>
                      <a:pt x="9572" y="0"/>
                    </a:moveTo>
                    <a:cubicBezTo>
                      <a:pt x="9016" y="0"/>
                      <a:pt x="8469" y="90"/>
                      <a:pt x="7929" y="264"/>
                    </a:cubicBezTo>
                    <a:cubicBezTo>
                      <a:pt x="7566" y="385"/>
                      <a:pt x="7225" y="550"/>
                      <a:pt x="6873" y="715"/>
                    </a:cubicBezTo>
                    <a:cubicBezTo>
                      <a:pt x="6433" y="924"/>
                      <a:pt x="6005" y="1166"/>
                      <a:pt x="5609" y="1441"/>
                    </a:cubicBezTo>
                    <a:cubicBezTo>
                      <a:pt x="5246" y="1694"/>
                      <a:pt x="4883" y="1958"/>
                      <a:pt x="4520" y="2200"/>
                    </a:cubicBezTo>
                    <a:cubicBezTo>
                      <a:pt x="3772" y="2706"/>
                      <a:pt x="3134" y="3344"/>
                      <a:pt x="2529" y="4014"/>
                    </a:cubicBezTo>
                    <a:cubicBezTo>
                      <a:pt x="1914" y="4707"/>
                      <a:pt x="1441" y="5488"/>
                      <a:pt x="1012" y="6302"/>
                    </a:cubicBezTo>
                    <a:cubicBezTo>
                      <a:pt x="726" y="6863"/>
                      <a:pt x="484" y="7434"/>
                      <a:pt x="319" y="8050"/>
                    </a:cubicBezTo>
                    <a:cubicBezTo>
                      <a:pt x="198" y="8523"/>
                      <a:pt x="110" y="9007"/>
                      <a:pt x="55" y="9491"/>
                    </a:cubicBezTo>
                    <a:cubicBezTo>
                      <a:pt x="0" y="10118"/>
                      <a:pt x="55" y="10734"/>
                      <a:pt x="275" y="11327"/>
                    </a:cubicBezTo>
                    <a:cubicBezTo>
                      <a:pt x="341" y="11492"/>
                      <a:pt x="429" y="11646"/>
                      <a:pt x="561" y="11778"/>
                    </a:cubicBezTo>
                    <a:cubicBezTo>
                      <a:pt x="649" y="11866"/>
                      <a:pt x="726" y="11965"/>
                      <a:pt x="814" y="12042"/>
                    </a:cubicBezTo>
                    <a:cubicBezTo>
                      <a:pt x="891" y="12119"/>
                      <a:pt x="924" y="12207"/>
                      <a:pt x="935" y="12317"/>
                    </a:cubicBezTo>
                    <a:cubicBezTo>
                      <a:pt x="946" y="12460"/>
                      <a:pt x="968" y="12614"/>
                      <a:pt x="990" y="12768"/>
                    </a:cubicBezTo>
                    <a:cubicBezTo>
                      <a:pt x="1012" y="12966"/>
                      <a:pt x="1089" y="13153"/>
                      <a:pt x="1210" y="13318"/>
                    </a:cubicBezTo>
                    <a:cubicBezTo>
                      <a:pt x="1573" y="13769"/>
                      <a:pt x="1936" y="14220"/>
                      <a:pt x="2342" y="14638"/>
                    </a:cubicBezTo>
                    <a:cubicBezTo>
                      <a:pt x="2617" y="14924"/>
                      <a:pt x="2892" y="15220"/>
                      <a:pt x="3167" y="15517"/>
                    </a:cubicBezTo>
                    <a:cubicBezTo>
                      <a:pt x="3244" y="15594"/>
                      <a:pt x="3277" y="15682"/>
                      <a:pt x="3288" y="15792"/>
                    </a:cubicBezTo>
                    <a:cubicBezTo>
                      <a:pt x="3310" y="16001"/>
                      <a:pt x="3343" y="16221"/>
                      <a:pt x="3365" y="16430"/>
                    </a:cubicBezTo>
                    <a:cubicBezTo>
                      <a:pt x="3365" y="16496"/>
                      <a:pt x="3387" y="16540"/>
                      <a:pt x="3431" y="16584"/>
                    </a:cubicBezTo>
                    <a:cubicBezTo>
                      <a:pt x="3805" y="16991"/>
                      <a:pt x="4168" y="17387"/>
                      <a:pt x="4553" y="17783"/>
                    </a:cubicBezTo>
                    <a:cubicBezTo>
                      <a:pt x="4751" y="17992"/>
                      <a:pt x="4949" y="18179"/>
                      <a:pt x="5158" y="18366"/>
                    </a:cubicBezTo>
                    <a:cubicBezTo>
                      <a:pt x="5257" y="18454"/>
                      <a:pt x="5367" y="18531"/>
                      <a:pt x="5477" y="18597"/>
                    </a:cubicBezTo>
                    <a:cubicBezTo>
                      <a:pt x="5587" y="18641"/>
                      <a:pt x="5675" y="18707"/>
                      <a:pt x="5763" y="18783"/>
                    </a:cubicBezTo>
                    <a:cubicBezTo>
                      <a:pt x="6048" y="19047"/>
                      <a:pt x="6345" y="19278"/>
                      <a:pt x="6664" y="19487"/>
                    </a:cubicBezTo>
                    <a:cubicBezTo>
                      <a:pt x="6785" y="19564"/>
                      <a:pt x="6873" y="19652"/>
                      <a:pt x="6950" y="19773"/>
                    </a:cubicBezTo>
                    <a:cubicBezTo>
                      <a:pt x="7291" y="20257"/>
                      <a:pt x="7753" y="20554"/>
                      <a:pt x="8314" y="20708"/>
                    </a:cubicBezTo>
                    <a:cubicBezTo>
                      <a:pt x="8480" y="20757"/>
                      <a:pt x="8646" y="20779"/>
                      <a:pt x="8813" y="20779"/>
                    </a:cubicBezTo>
                    <a:cubicBezTo>
                      <a:pt x="8946" y="20779"/>
                      <a:pt x="9080" y="20765"/>
                      <a:pt x="9216" y="20741"/>
                    </a:cubicBezTo>
                    <a:cubicBezTo>
                      <a:pt x="9233" y="20738"/>
                      <a:pt x="9251" y="20737"/>
                      <a:pt x="9269" y="20737"/>
                    </a:cubicBezTo>
                    <a:cubicBezTo>
                      <a:pt x="9318" y="20737"/>
                      <a:pt x="9368" y="20747"/>
                      <a:pt x="9425" y="20763"/>
                    </a:cubicBezTo>
                    <a:cubicBezTo>
                      <a:pt x="9821" y="20906"/>
                      <a:pt x="10227" y="20983"/>
                      <a:pt x="10645" y="21027"/>
                    </a:cubicBezTo>
                    <a:cubicBezTo>
                      <a:pt x="10806" y="21041"/>
                      <a:pt x="10964" y="21048"/>
                      <a:pt x="11122" y="21048"/>
                    </a:cubicBezTo>
                    <a:cubicBezTo>
                      <a:pt x="11570" y="21048"/>
                      <a:pt x="12009" y="20993"/>
                      <a:pt x="12449" y="20895"/>
                    </a:cubicBezTo>
                    <a:cubicBezTo>
                      <a:pt x="12977" y="20774"/>
                      <a:pt x="13461" y="20565"/>
                      <a:pt x="13933" y="20301"/>
                    </a:cubicBezTo>
                    <a:cubicBezTo>
                      <a:pt x="14582" y="19927"/>
                      <a:pt x="15220" y="19509"/>
                      <a:pt x="15814" y="19036"/>
                    </a:cubicBezTo>
                    <a:cubicBezTo>
                      <a:pt x="16386" y="18553"/>
                      <a:pt x="16958" y="18069"/>
                      <a:pt x="17530" y="17574"/>
                    </a:cubicBezTo>
                    <a:cubicBezTo>
                      <a:pt x="17859" y="17288"/>
                      <a:pt x="18167" y="16980"/>
                      <a:pt x="18453" y="16639"/>
                    </a:cubicBezTo>
                    <a:cubicBezTo>
                      <a:pt x="18948" y="16056"/>
                      <a:pt x="19410" y="15462"/>
                      <a:pt x="19817" y="14825"/>
                    </a:cubicBezTo>
                    <a:cubicBezTo>
                      <a:pt x="20312" y="14055"/>
                      <a:pt x="20675" y="13230"/>
                      <a:pt x="20917" y="12339"/>
                    </a:cubicBezTo>
                    <a:cubicBezTo>
                      <a:pt x="21115" y="11591"/>
                      <a:pt x="21170" y="10844"/>
                      <a:pt x="20994" y="10096"/>
                    </a:cubicBezTo>
                    <a:cubicBezTo>
                      <a:pt x="20983" y="10019"/>
                      <a:pt x="20994" y="9953"/>
                      <a:pt x="21016" y="9876"/>
                    </a:cubicBezTo>
                    <a:cubicBezTo>
                      <a:pt x="21126" y="9447"/>
                      <a:pt x="21170" y="9018"/>
                      <a:pt x="21071" y="8578"/>
                    </a:cubicBezTo>
                    <a:cubicBezTo>
                      <a:pt x="20972" y="8094"/>
                      <a:pt x="20796" y="7654"/>
                      <a:pt x="20466" y="7281"/>
                    </a:cubicBezTo>
                    <a:cubicBezTo>
                      <a:pt x="20433" y="7248"/>
                      <a:pt x="20400" y="7204"/>
                      <a:pt x="20367" y="7160"/>
                    </a:cubicBezTo>
                    <a:cubicBezTo>
                      <a:pt x="20092" y="6786"/>
                      <a:pt x="19817" y="6401"/>
                      <a:pt x="19542" y="6027"/>
                    </a:cubicBezTo>
                    <a:cubicBezTo>
                      <a:pt x="19432" y="5873"/>
                      <a:pt x="19300" y="5741"/>
                      <a:pt x="19179" y="5598"/>
                    </a:cubicBezTo>
                    <a:cubicBezTo>
                      <a:pt x="19058" y="5466"/>
                      <a:pt x="18915" y="5345"/>
                      <a:pt x="18794" y="5213"/>
                    </a:cubicBezTo>
                    <a:cubicBezTo>
                      <a:pt x="18156" y="4553"/>
                      <a:pt x="17453" y="3970"/>
                      <a:pt x="16694" y="3443"/>
                    </a:cubicBezTo>
                    <a:cubicBezTo>
                      <a:pt x="16485" y="3300"/>
                      <a:pt x="16265" y="3157"/>
                      <a:pt x="16056" y="3003"/>
                    </a:cubicBezTo>
                    <a:cubicBezTo>
                      <a:pt x="15990" y="2948"/>
                      <a:pt x="15924" y="2915"/>
                      <a:pt x="15847" y="2904"/>
                    </a:cubicBezTo>
                    <a:cubicBezTo>
                      <a:pt x="15803" y="2893"/>
                      <a:pt x="15748" y="2882"/>
                      <a:pt x="15704" y="2860"/>
                    </a:cubicBezTo>
                    <a:lnTo>
                      <a:pt x="15693" y="2860"/>
                    </a:lnTo>
                    <a:cubicBezTo>
                      <a:pt x="15319" y="2398"/>
                      <a:pt x="14857" y="2024"/>
                      <a:pt x="14384" y="1672"/>
                    </a:cubicBezTo>
                    <a:cubicBezTo>
                      <a:pt x="14208" y="1529"/>
                      <a:pt x="14032" y="1386"/>
                      <a:pt x="13845" y="1243"/>
                    </a:cubicBezTo>
                    <a:cubicBezTo>
                      <a:pt x="13769" y="1188"/>
                      <a:pt x="13703" y="1122"/>
                      <a:pt x="13615" y="1089"/>
                    </a:cubicBezTo>
                    <a:cubicBezTo>
                      <a:pt x="13384" y="979"/>
                      <a:pt x="13142" y="902"/>
                      <a:pt x="12889" y="880"/>
                    </a:cubicBezTo>
                    <a:cubicBezTo>
                      <a:pt x="12790" y="869"/>
                      <a:pt x="12691" y="858"/>
                      <a:pt x="12592" y="847"/>
                    </a:cubicBezTo>
                    <a:cubicBezTo>
                      <a:pt x="12515" y="847"/>
                      <a:pt x="12449" y="825"/>
                      <a:pt x="12394" y="770"/>
                    </a:cubicBezTo>
                    <a:cubicBezTo>
                      <a:pt x="12273" y="660"/>
                      <a:pt x="12152" y="550"/>
                      <a:pt x="12031" y="440"/>
                    </a:cubicBezTo>
                    <a:cubicBezTo>
                      <a:pt x="11833" y="264"/>
                      <a:pt x="11613" y="143"/>
                      <a:pt x="11360" y="110"/>
                    </a:cubicBezTo>
                    <a:cubicBezTo>
                      <a:pt x="11195" y="88"/>
                      <a:pt x="11041" y="66"/>
                      <a:pt x="10887" y="66"/>
                    </a:cubicBezTo>
                    <a:cubicBezTo>
                      <a:pt x="10557" y="44"/>
                      <a:pt x="10238" y="33"/>
                      <a:pt x="9909" y="11"/>
                    </a:cubicBezTo>
                    <a:cubicBezTo>
                      <a:pt x="9796" y="4"/>
                      <a:pt x="9684" y="0"/>
                      <a:pt x="95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800" name="Google Shape;2800;p60"/>
              <p:cNvSpPr/>
              <p:nvPr/>
            </p:nvSpPr>
            <p:spPr>
              <a:xfrm rot="8663630">
                <a:off x="7054923" y="3173759"/>
                <a:ext cx="639218" cy="252376"/>
              </a:xfrm>
              <a:custGeom>
                <a:avLst/>
                <a:gdLst/>
                <a:ahLst/>
                <a:cxnLst/>
                <a:rect l="l" t="t" r="r" b="b"/>
                <a:pathLst>
                  <a:path w="6061" h="2393" extrusionOk="0">
                    <a:moveTo>
                      <a:pt x="4080" y="132"/>
                    </a:moveTo>
                    <a:cubicBezTo>
                      <a:pt x="4143" y="132"/>
                      <a:pt x="4205" y="134"/>
                      <a:pt x="4268" y="138"/>
                    </a:cubicBezTo>
                    <a:cubicBezTo>
                      <a:pt x="4532" y="160"/>
                      <a:pt x="4796" y="193"/>
                      <a:pt x="5059" y="226"/>
                    </a:cubicBezTo>
                    <a:cubicBezTo>
                      <a:pt x="5312" y="446"/>
                      <a:pt x="5576" y="655"/>
                      <a:pt x="5829" y="908"/>
                    </a:cubicBezTo>
                    <a:cubicBezTo>
                      <a:pt x="5771" y="937"/>
                      <a:pt x="5717" y="942"/>
                      <a:pt x="5668" y="942"/>
                    </a:cubicBezTo>
                    <a:cubicBezTo>
                      <a:pt x="5644" y="942"/>
                      <a:pt x="5620" y="941"/>
                      <a:pt x="5598" y="941"/>
                    </a:cubicBezTo>
                    <a:cubicBezTo>
                      <a:pt x="5027" y="963"/>
                      <a:pt x="4477" y="1029"/>
                      <a:pt x="3927" y="1172"/>
                    </a:cubicBezTo>
                    <a:cubicBezTo>
                      <a:pt x="3047" y="1392"/>
                      <a:pt x="2178" y="1667"/>
                      <a:pt x="1353" y="2062"/>
                    </a:cubicBezTo>
                    <a:cubicBezTo>
                      <a:pt x="1243" y="2117"/>
                      <a:pt x="1123" y="2172"/>
                      <a:pt x="1013" y="2227"/>
                    </a:cubicBezTo>
                    <a:cubicBezTo>
                      <a:pt x="826" y="2106"/>
                      <a:pt x="485" y="1733"/>
                      <a:pt x="188" y="1293"/>
                    </a:cubicBezTo>
                    <a:cubicBezTo>
                      <a:pt x="177" y="1238"/>
                      <a:pt x="232" y="1227"/>
                      <a:pt x="265" y="1205"/>
                    </a:cubicBezTo>
                    <a:cubicBezTo>
                      <a:pt x="441" y="1062"/>
                      <a:pt x="650" y="952"/>
                      <a:pt x="859" y="864"/>
                    </a:cubicBezTo>
                    <a:cubicBezTo>
                      <a:pt x="1628" y="545"/>
                      <a:pt x="2431" y="325"/>
                      <a:pt x="3256" y="204"/>
                    </a:cubicBezTo>
                    <a:cubicBezTo>
                      <a:pt x="3525" y="168"/>
                      <a:pt x="3802" y="132"/>
                      <a:pt x="4080" y="132"/>
                    </a:cubicBezTo>
                    <a:close/>
                    <a:moveTo>
                      <a:pt x="3996" y="0"/>
                    </a:moveTo>
                    <a:cubicBezTo>
                      <a:pt x="3936" y="0"/>
                      <a:pt x="3876" y="2"/>
                      <a:pt x="3817" y="6"/>
                    </a:cubicBezTo>
                    <a:cubicBezTo>
                      <a:pt x="3355" y="50"/>
                      <a:pt x="2915" y="116"/>
                      <a:pt x="2464" y="215"/>
                    </a:cubicBezTo>
                    <a:cubicBezTo>
                      <a:pt x="1914" y="347"/>
                      <a:pt x="1364" y="512"/>
                      <a:pt x="837" y="732"/>
                    </a:cubicBezTo>
                    <a:cubicBezTo>
                      <a:pt x="573" y="842"/>
                      <a:pt x="320" y="974"/>
                      <a:pt x="89" y="1161"/>
                    </a:cubicBezTo>
                    <a:cubicBezTo>
                      <a:pt x="12" y="1216"/>
                      <a:pt x="1" y="1282"/>
                      <a:pt x="56" y="1359"/>
                    </a:cubicBezTo>
                    <a:cubicBezTo>
                      <a:pt x="67" y="1381"/>
                      <a:pt x="78" y="1392"/>
                      <a:pt x="89" y="1403"/>
                    </a:cubicBezTo>
                    <a:cubicBezTo>
                      <a:pt x="287" y="1645"/>
                      <a:pt x="485" y="1886"/>
                      <a:pt x="694" y="2128"/>
                    </a:cubicBezTo>
                    <a:cubicBezTo>
                      <a:pt x="782" y="2227"/>
                      <a:pt x="870" y="2326"/>
                      <a:pt x="980" y="2392"/>
                    </a:cubicBezTo>
                    <a:lnTo>
                      <a:pt x="980" y="2381"/>
                    </a:lnTo>
                    <a:cubicBezTo>
                      <a:pt x="1145" y="2304"/>
                      <a:pt x="1298" y="2227"/>
                      <a:pt x="1452" y="2150"/>
                    </a:cubicBezTo>
                    <a:cubicBezTo>
                      <a:pt x="2024" y="1886"/>
                      <a:pt x="2607" y="1689"/>
                      <a:pt x="3212" y="1502"/>
                    </a:cubicBezTo>
                    <a:cubicBezTo>
                      <a:pt x="4070" y="1227"/>
                      <a:pt x="4939" y="1073"/>
                      <a:pt x="5840" y="1062"/>
                    </a:cubicBezTo>
                    <a:lnTo>
                      <a:pt x="5972" y="1062"/>
                    </a:lnTo>
                    <a:cubicBezTo>
                      <a:pt x="6016" y="1051"/>
                      <a:pt x="6060" y="1040"/>
                      <a:pt x="6060" y="985"/>
                    </a:cubicBezTo>
                    <a:cubicBezTo>
                      <a:pt x="6038" y="908"/>
                      <a:pt x="5972" y="853"/>
                      <a:pt x="5917" y="798"/>
                    </a:cubicBezTo>
                    <a:cubicBezTo>
                      <a:pt x="5719" y="622"/>
                      <a:pt x="5510" y="446"/>
                      <a:pt x="5301" y="259"/>
                    </a:cubicBezTo>
                    <a:cubicBezTo>
                      <a:pt x="5198" y="146"/>
                      <a:pt x="5076" y="71"/>
                      <a:pt x="4926" y="71"/>
                    </a:cubicBezTo>
                    <a:cubicBezTo>
                      <a:pt x="4915" y="71"/>
                      <a:pt x="4905" y="71"/>
                      <a:pt x="4895" y="72"/>
                    </a:cubicBezTo>
                    <a:cubicBezTo>
                      <a:pt x="4851" y="72"/>
                      <a:pt x="4818" y="61"/>
                      <a:pt x="4785" y="61"/>
                    </a:cubicBezTo>
                    <a:cubicBezTo>
                      <a:pt x="4516" y="34"/>
                      <a:pt x="4255" y="0"/>
                      <a:pt x="39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801" name="Google Shape;2801;p60"/>
              <p:cNvSpPr/>
              <p:nvPr/>
            </p:nvSpPr>
            <p:spPr>
              <a:xfrm rot="8663630">
                <a:off x="5900363" y="1930008"/>
                <a:ext cx="1071727" cy="1097249"/>
              </a:xfrm>
              <a:custGeom>
                <a:avLst/>
                <a:gdLst/>
                <a:ahLst/>
                <a:cxnLst/>
                <a:rect l="l" t="t" r="r" b="b"/>
                <a:pathLst>
                  <a:path w="10162" h="10404" extrusionOk="0">
                    <a:moveTo>
                      <a:pt x="5261" y="1142"/>
                    </a:moveTo>
                    <a:cubicBezTo>
                      <a:pt x="5298" y="1142"/>
                      <a:pt x="5329" y="1166"/>
                      <a:pt x="5389" y="1221"/>
                    </a:cubicBezTo>
                    <a:cubicBezTo>
                      <a:pt x="5598" y="1419"/>
                      <a:pt x="5752" y="1661"/>
                      <a:pt x="5840" y="1936"/>
                    </a:cubicBezTo>
                    <a:cubicBezTo>
                      <a:pt x="5906" y="2133"/>
                      <a:pt x="5928" y="2331"/>
                      <a:pt x="5895" y="2540"/>
                    </a:cubicBezTo>
                    <a:cubicBezTo>
                      <a:pt x="5840" y="2914"/>
                      <a:pt x="5730" y="3277"/>
                      <a:pt x="5565" y="3629"/>
                    </a:cubicBezTo>
                    <a:cubicBezTo>
                      <a:pt x="5422" y="3915"/>
                      <a:pt x="5268" y="4201"/>
                      <a:pt x="5081" y="4476"/>
                    </a:cubicBezTo>
                    <a:cubicBezTo>
                      <a:pt x="4641" y="5136"/>
                      <a:pt x="4037" y="5587"/>
                      <a:pt x="3311" y="5861"/>
                    </a:cubicBezTo>
                    <a:cubicBezTo>
                      <a:pt x="3025" y="5971"/>
                      <a:pt x="2739" y="6015"/>
                      <a:pt x="2442" y="6015"/>
                    </a:cubicBezTo>
                    <a:cubicBezTo>
                      <a:pt x="2233" y="5993"/>
                      <a:pt x="2035" y="5971"/>
                      <a:pt x="1837" y="5949"/>
                    </a:cubicBezTo>
                    <a:cubicBezTo>
                      <a:pt x="1650" y="5927"/>
                      <a:pt x="1474" y="5861"/>
                      <a:pt x="1309" y="5773"/>
                    </a:cubicBezTo>
                    <a:cubicBezTo>
                      <a:pt x="1199" y="5708"/>
                      <a:pt x="1100" y="5620"/>
                      <a:pt x="1023" y="5510"/>
                    </a:cubicBezTo>
                    <a:cubicBezTo>
                      <a:pt x="957" y="5422"/>
                      <a:pt x="946" y="5323"/>
                      <a:pt x="1001" y="5224"/>
                    </a:cubicBezTo>
                    <a:cubicBezTo>
                      <a:pt x="1034" y="5180"/>
                      <a:pt x="1056" y="5125"/>
                      <a:pt x="1089" y="5081"/>
                    </a:cubicBezTo>
                    <a:cubicBezTo>
                      <a:pt x="1320" y="4696"/>
                      <a:pt x="1595" y="4344"/>
                      <a:pt x="1892" y="4014"/>
                    </a:cubicBezTo>
                    <a:cubicBezTo>
                      <a:pt x="2101" y="3783"/>
                      <a:pt x="2299" y="3563"/>
                      <a:pt x="2508" y="3343"/>
                    </a:cubicBezTo>
                    <a:cubicBezTo>
                      <a:pt x="2574" y="3277"/>
                      <a:pt x="2640" y="3233"/>
                      <a:pt x="2706" y="3178"/>
                    </a:cubicBezTo>
                    <a:cubicBezTo>
                      <a:pt x="2761" y="3123"/>
                      <a:pt x="2794" y="3068"/>
                      <a:pt x="2849" y="3024"/>
                    </a:cubicBezTo>
                    <a:cubicBezTo>
                      <a:pt x="3212" y="2738"/>
                      <a:pt x="3520" y="2408"/>
                      <a:pt x="3861" y="2111"/>
                    </a:cubicBezTo>
                    <a:cubicBezTo>
                      <a:pt x="4246" y="1749"/>
                      <a:pt x="4685" y="1452"/>
                      <a:pt x="5136" y="1188"/>
                    </a:cubicBezTo>
                    <a:cubicBezTo>
                      <a:pt x="5196" y="1158"/>
                      <a:pt x="5231" y="1142"/>
                      <a:pt x="5261" y="1142"/>
                    </a:cubicBezTo>
                    <a:close/>
                    <a:moveTo>
                      <a:pt x="6849" y="419"/>
                    </a:moveTo>
                    <a:cubicBezTo>
                      <a:pt x="6938" y="419"/>
                      <a:pt x="7019" y="453"/>
                      <a:pt x="7094" y="528"/>
                    </a:cubicBezTo>
                    <a:cubicBezTo>
                      <a:pt x="7270" y="693"/>
                      <a:pt x="7391" y="880"/>
                      <a:pt x="7457" y="1111"/>
                    </a:cubicBezTo>
                    <a:cubicBezTo>
                      <a:pt x="7600" y="1518"/>
                      <a:pt x="7622" y="1936"/>
                      <a:pt x="7545" y="2364"/>
                    </a:cubicBezTo>
                    <a:cubicBezTo>
                      <a:pt x="7446" y="2837"/>
                      <a:pt x="7314" y="3288"/>
                      <a:pt x="7105" y="3717"/>
                    </a:cubicBezTo>
                    <a:cubicBezTo>
                      <a:pt x="6874" y="4212"/>
                      <a:pt x="6632" y="4707"/>
                      <a:pt x="6313" y="5158"/>
                    </a:cubicBezTo>
                    <a:cubicBezTo>
                      <a:pt x="6005" y="5587"/>
                      <a:pt x="5642" y="5960"/>
                      <a:pt x="5191" y="6257"/>
                    </a:cubicBezTo>
                    <a:cubicBezTo>
                      <a:pt x="4663" y="6598"/>
                      <a:pt x="4125" y="6928"/>
                      <a:pt x="3564" y="7214"/>
                    </a:cubicBezTo>
                    <a:cubicBezTo>
                      <a:pt x="3102" y="7456"/>
                      <a:pt x="2618" y="7599"/>
                      <a:pt x="2123" y="7676"/>
                    </a:cubicBezTo>
                    <a:cubicBezTo>
                      <a:pt x="2004" y="7694"/>
                      <a:pt x="1886" y="7702"/>
                      <a:pt x="1767" y="7702"/>
                    </a:cubicBezTo>
                    <a:cubicBezTo>
                      <a:pt x="1590" y="7702"/>
                      <a:pt x="1415" y="7683"/>
                      <a:pt x="1243" y="7643"/>
                    </a:cubicBezTo>
                    <a:cubicBezTo>
                      <a:pt x="1078" y="7599"/>
                      <a:pt x="935" y="7533"/>
                      <a:pt x="803" y="7423"/>
                    </a:cubicBezTo>
                    <a:cubicBezTo>
                      <a:pt x="616" y="7269"/>
                      <a:pt x="518" y="7082"/>
                      <a:pt x="496" y="6851"/>
                    </a:cubicBezTo>
                    <a:cubicBezTo>
                      <a:pt x="463" y="6543"/>
                      <a:pt x="507" y="6246"/>
                      <a:pt x="638" y="5960"/>
                    </a:cubicBezTo>
                    <a:cubicBezTo>
                      <a:pt x="704" y="5817"/>
                      <a:pt x="770" y="5675"/>
                      <a:pt x="858" y="5499"/>
                    </a:cubicBezTo>
                    <a:cubicBezTo>
                      <a:pt x="957" y="5675"/>
                      <a:pt x="1067" y="5784"/>
                      <a:pt x="1210" y="5872"/>
                    </a:cubicBezTo>
                    <a:cubicBezTo>
                      <a:pt x="1386" y="5982"/>
                      <a:pt x="1584" y="6048"/>
                      <a:pt x="1793" y="6081"/>
                    </a:cubicBezTo>
                    <a:cubicBezTo>
                      <a:pt x="2046" y="6125"/>
                      <a:pt x="2310" y="6136"/>
                      <a:pt x="2563" y="6136"/>
                    </a:cubicBezTo>
                    <a:cubicBezTo>
                      <a:pt x="2579" y="6137"/>
                      <a:pt x="2595" y="6137"/>
                      <a:pt x="2612" y="6137"/>
                    </a:cubicBezTo>
                    <a:cubicBezTo>
                      <a:pt x="3010" y="6137"/>
                      <a:pt x="3368" y="6009"/>
                      <a:pt x="3707" y="5839"/>
                    </a:cubicBezTo>
                    <a:cubicBezTo>
                      <a:pt x="4334" y="5521"/>
                      <a:pt x="4861" y="5081"/>
                      <a:pt x="5246" y="4476"/>
                    </a:cubicBezTo>
                    <a:cubicBezTo>
                      <a:pt x="5444" y="4168"/>
                      <a:pt x="5620" y="3838"/>
                      <a:pt x="5774" y="3486"/>
                    </a:cubicBezTo>
                    <a:cubicBezTo>
                      <a:pt x="5906" y="3178"/>
                      <a:pt x="5983" y="2848"/>
                      <a:pt x="6027" y="2507"/>
                    </a:cubicBezTo>
                    <a:cubicBezTo>
                      <a:pt x="6082" y="2023"/>
                      <a:pt x="5906" y="1617"/>
                      <a:pt x="5598" y="1265"/>
                    </a:cubicBezTo>
                    <a:cubicBezTo>
                      <a:pt x="5543" y="1199"/>
                      <a:pt x="5488" y="1133"/>
                      <a:pt x="5433" y="1078"/>
                    </a:cubicBezTo>
                    <a:cubicBezTo>
                      <a:pt x="5433" y="1023"/>
                      <a:pt x="5466" y="1023"/>
                      <a:pt x="5488" y="1001"/>
                    </a:cubicBezTo>
                    <a:cubicBezTo>
                      <a:pt x="5840" y="814"/>
                      <a:pt x="6203" y="627"/>
                      <a:pt x="6577" y="484"/>
                    </a:cubicBezTo>
                    <a:cubicBezTo>
                      <a:pt x="6621" y="473"/>
                      <a:pt x="6676" y="451"/>
                      <a:pt x="6720" y="440"/>
                    </a:cubicBezTo>
                    <a:cubicBezTo>
                      <a:pt x="6765" y="426"/>
                      <a:pt x="6808" y="419"/>
                      <a:pt x="6849" y="419"/>
                    </a:cubicBezTo>
                    <a:close/>
                    <a:moveTo>
                      <a:pt x="8196" y="123"/>
                    </a:moveTo>
                    <a:cubicBezTo>
                      <a:pt x="8305" y="123"/>
                      <a:pt x="8414" y="130"/>
                      <a:pt x="8523" y="143"/>
                    </a:cubicBezTo>
                    <a:cubicBezTo>
                      <a:pt x="8864" y="187"/>
                      <a:pt x="9150" y="330"/>
                      <a:pt x="9381" y="594"/>
                    </a:cubicBezTo>
                    <a:cubicBezTo>
                      <a:pt x="9733" y="1012"/>
                      <a:pt x="9942" y="1496"/>
                      <a:pt x="10008" y="2045"/>
                    </a:cubicBezTo>
                    <a:cubicBezTo>
                      <a:pt x="10030" y="2254"/>
                      <a:pt x="9986" y="2463"/>
                      <a:pt x="9953" y="2661"/>
                    </a:cubicBezTo>
                    <a:cubicBezTo>
                      <a:pt x="9898" y="3035"/>
                      <a:pt x="9755" y="3387"/>
                      <a:pt x="9612" y="3739"/>
                    </a:cubicBezTo>
                    <a:cubicBezTo>
                      <a:pt x="9337" y="4410"/>
                      <a:pt x="8996" y="5048"/>
                      <a:pt x="8600" y="5664"/>
                    </a:cubicBezTo>
                    <a:cubicBezTo>
                      <a:pt x="8281" y="6169"/>
                      <a:pt x="7919" y="6631"/>
                      <a:pt x="7501" y="7060"/>
                    </a:cubicBezTo>
                    <a:cubicBezTo>
                      <a:pt x="7171" y="7412"/>
                      <a:pt x="6830" y="7764"/>
                      <a:pt x="6467" y="8094"/>
                    </a:cubicBezTo>
                    <a:cubicBezTo>
                      <a:pt x="5763" y="8754"/>
                      <a:pt x="4993" y="9293"/>
                      <a:pt x="4136" y="9732"/>
                    </a:cubicBezTo>
                    <a:cubicBezTo>
                      <a:pt x="3663" y="9974"/>
                      <a:pt x="3168" y="10128"/>
                      <a:pt x="2640" y="10216"/>
                    </a:cubicBezTo>
                    <a:cubicBezTo>
                      <a:pt x="2441" y="10247"/>
                      <a:pt x="2239" y="10263"/>
                      <a:pt x="2037" y="10263"/>
                    </a:cubicBezTo>
                    <a:cubicBezTo>
                      <a:pt x="1803" y="10263"/>
                      <a:pt x="1567" y="10241"/>
                      <a:pt x="1331" y="10194"/>
                    </a:cubicBezTo>
                    <a:cubicBezTo>
                      <a:pt x="1078" y="10139"/>
                      <a:pt x="847" y="10018"/>
                      <a:pt x="660" y="9820"/>
                    </a:cubicBezTo>
                    <a:cubicBezTo>
                      <a:pt x="364" y="9513"/>
                      <a:pt x="177" y="9150"/>
                      <a:pt x="155" y="8710"/>
                    </a:cubicBezTo>
                    <a:cubicBezTo>
                      <a:pt x="111" y="8127"/>
                      <a:pt x="166" y="7544"/>
                      <a:pt x="287" y="6972"/>
                    </a:cubicBezTo>
                    <a:cubicBezTo>
                      <a:pt x="298" y="6928"/>
                      <a:pt x="320" y="6895"/>
                      <a:pt x="342" y="6829"/>
                    </a:cubicBezTo>
                    <a:cubicBezTo>
                      <a:pt x="364" y="6895"/>
                      <a:pt x="364" y="6939"/>
                      <a:pt x="375" y="6983"/>
                    </a:cubicBezTo>
                    <a:cubicBezTo>
                      <a:pt x="474" y="7357"/>
                      <a:pt x="726" y="7599"/>
                      <a:pt x="1089" y="7731"/>
                    </a:cubicBezTo>
                    <a:cubicBezTo>
                      <a:pt x="1221" y="7775"/>
                      <a:pt x="1364" y="7797"/>
                      <a:pt x="1507" y="7808"/>
                    </a:cubicBezTo>
                    <a:cubicBezTo>
                      <a:pt x="1598" y="7817"/>
                      <a:pt x="1687" y="7822"/>
                      <a:pt x="1776" y="7822"/>
                    </a:cubicBezTo>
                    <a:cubicBezTo>
                      <a:pt x="2108" y="7822"/>
                      <a:pt x="2429" y="7760"/>
                      <a:pt x="2750" y="7665"/>
                    </a:cubicBezTo>
                    <a:cubicBezTo>
                      <a:pt x="3080" y="7577"/>
                      <a:pt x="3388" y="7456"/>
                      <a:pt x="3685" y="7291"/>
                    </a:cubicBezTo>
                    <a:cubicBezTo>
                      <a:pt x="4224" y="7016"/>
                      <a:pt x="4740" y="6697"/>
                      <a:pt x="5246" y="6367"/>
                    </a:cubicBezTo>
                    <a:cubicBezTo>
                      <a:pt x="5719" y="6070"/>
                      <a:pt x="6104" y="5686"/>
                      <a:pt x="6423" y="5235"/>
                    </a:cubicBezTo>
                    <a:cubicBezTo>
                      <a:pt x="6698" y="4828"/>
                      <a:pt x="6929" y="4410"/>
                      <a:pt x="7127" y="3970"/>
                    </a:cubicBezTo>
                    <a:cubicBezTo>
                      <a:pt x="7270" y="3651"/>
                      <a:pt x="7424" y="3343"/>
                      <a:pt x="7523" y="3013"/>
                    </a:cubicBezTo>
                    <a:cubicBezTo>
                      <a:pt x="7611" y="2705"/>
                      <a:pt x="7677" y="2397"/>
                      <a:pt x="7710" y="2078"/>
                    </a:cubicBezTo>
                    <a:cubicBezTo>
                      <a:pt x="7754" y="1661"/>
                      <a:pt x="7677" y="1254"/>
                      <a:pt x="7512" y="880"/>
                    </a:cubicBezTo>
                    <a:cubicBezTo>
                      <a:pt x="7435" y="715"/>
                      <a:pt x="7336" y="572"/>
                      <a:pt x="7215" y="451"/>
                    </a:cubicBezTo>
                    <a:cubicBezTo>
                      <a:pt x="7171" y="418"/>
                      <a:pt x="7138" y="374"/>
                      <a:pt x="7083" y="319"/>
                    </a:cubicBezTo>
                    <a:cubicBezTo>
                      <a:pt x="7127" y="297"/>
                      <a:pt x="7160" y="286"/>
                      <a:pt x="7193" y="275"/>
                    </a:cubicBezTo>
                    <a:cubicBezTo>
                      <a:pt x="7526" y="183"/>
                      <a:pt x="7858" y="123"/>
                      <a:pt x="8196" y="123"/>
                    </a:cubicBezTo>
                    <a:close/>
                    <a:moveTo>
                      <a:pt x="8117" y="0"/>
                    </a:moveTo>
                    <a:cubicBezTo>
                      <a:pt x="7754" y="11"/>
                      <a:pt x="7402" y="77"/>
                      <a:pt x="7050" y="187"/>
                    </a:cubicBezTo>
                    <a:cubicBezTo>
                      <a:pt x="6324" y="407"/>
                      <a:pt x="5653" y="748"/>
                      <a:pt x="4993" y="1133"/>
                    </a:cubicBezTo>
                    <a:cubicBezTo>
                      <a:pt x="4443" y="1452"/>
                      <a:pt x="3938" y="1826"/>
                      <a:pt x="3487" y="2276"/>
                    </a:cubicBezTo>
                    <a:cubicBezTo>
                      <a:pt x="3234" y="2529"/>
                      <a:pt x="2937" y="2749"/>
                      <a:pt x="2684" y="3002"/>
                    </a:cubicBezTo>
                    <a:cubicBezTo>
                      <a:pt x="2134" y="3519"/>
                      <a:pt x="1639" y="4080"/>
                      <a:pt x="1188" y="4685"/>
                    </a:cubicBezTo>
                    <a:cubicBezTo>
                      <a:pt x="924" y="5048"/>
                      <a:pt x="737" y="5466"/>
                      <a:pt x="518" y="5861"/>
                    </a:cubicBezTo>
                    <a:cubicBezTo>
                      <a:pt x="463" y="5949"/>
                      <a:pt x="452" y="6048"/>
                      <a:pt x="408" y="6147"/>
                    </a:cubicBezTo>
                    <a:cubicBezTo>
                      <a:pt x="133" y="6818"/>
                      <a:pt x="23" y="7533"/>
                      <a:pt x="1" y="8259"/>
                    </a:cubicBezTo>
                    <a:cubicBezTo>
                      <a:pt x="1" y="8424"/>
                      <a:pt x="12" y="8578"/>
                      <a:pt x="23" y="8732"/>
                    </a:cubicBezTo>
                    <a:cubicBezTo>
                      <a:pt x="45" y="9194"/>
                      <a:pt x="243" y="9578"/>
                      <a:pt x="561" y="9908"/>
                    </a:cubicBezTo>
                    <a:cubicBezTo>
                      <a:pt x="770" y="10128"/>
                      <a:pt x="1023" y="10271"/>
                      <a:pt x="1320" y="10326"/>
                    </a:cubicBezTo>
                    <a:cubicBezTo>
                      <a:pt x="1560" y="10379"/>
                      <a:pt x="1799" y="10404"/>
                      <a:pt x="2039" y="10404"/>
                    </a:cubicBezTo>
                    <a:cubicBezTo>
                      <a:pt x="2250" y="10404"/>
                      <a:pt x="2462" y="10384"/>
                      <a:pt x="2673" y="10348"/>
                    </a:cubicBezTo>
                    <a:cubicBezTo>
                      <a:pt x="3223" y="10260"/>
                      <a:pt x="3740" y="10084"/>
                      <a:pt x="4235" y="9831"/>
                    </a:cubicBezTo>
                    <a:cubicBezTo>
                      <a:pt x="5268" y="9293"/>
                      <a:pt x="6192" y="8600"/>
                      <a:pt x="7006" y="7764"/>
                    </a:cubicBezTo>
                    <a:cubicBezTo>
                      <a:pt x="7193" y="7566"/>
                      <a:pt x="7380" y="7379"/>
                      <a:pt x="7567" y="7181"/>
                    </a:cubicBezTo>
                    <a:cubicBezTo>
                      <a:pt x="8007" y="6719"/>
                      <a:pt x="8402" y="6235"/>
                      <a:pt x="8743" y="5697"/>
                    </a:cubicBezTo>
                    <a:cubicBezTo>
                      <a:pt x="9128" y="5092"/>
                      <a:pt x="9458" y="4454"/>
                      <a:pt x="9733" y="3794"/>
                    </a:cubicBezTo>
                    <a:cubicBezTo>
                      <a:pt x="9876" y="3442"/>
                      <a:pt x="10019" y="3090"/>
                      <a:pt x="10074" y="2705"/>
                    </a:cubicBezTo>
                    <a:cubicBezTo>
                      <a:pt x="10118" y="2485"/>
                      <a:pt x="10162" y="2265"/>
                      <a:pt x="10140" y="2034"/>
                    </a:cubicBezTo>
                    <a:cubicBezTo>
                      <a:pt x="10074" y="1463"/>
                      <a:pt x="9854" y="957"/>
                      <a:pt x="9480" y="517"/>
                    </a:cubicBezTo>
                    <a:cubicBezTo>
                      <a:pt x="9249" y="253"/>
                      <a:pt x="8963" y="88"/>
                      <a:pt x="8633" y="33"/>
                    </a:cubicBezTo>
                    <a:cubicBezTo>
                      <a:pt x="8457" y="11"/>
                      <a:pt x="8281" y="0"/>
                      <a:pt x="81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802" name="Google Shape;2802;p60"/>
              <p:cNvSpPr/>
              <p:nvPr/>
            </p:nvSpPr>
            <p:spPr>
              <a:xfrm rot="8663630">
                <a:off x="6610545" y="2247748"/>
                <a:ext cx="179605" cy="244993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2323" extrusionOk="0">
                    <a:moveTo>
                      <a:pt x="1363" y="130"/>
                    </a:moveTo>
                    <a:cubicBezTo>
                      <a:pt x="1474" y="130"/>
                      <a:pt x="1553" y="219"/>
                      <a:pt x="1562" y="354"/>
                    </a:cubicBezTo>
                    <a:cubicBezTo>
                      <a:pt x="1562" y="376"/>
                      <a:pt x="1562" y="398"/>
                      <a:pt x="1562" y="398"/>
                    </a:cubicBezTo>
                    <a:cubicBezTo>
                      <a:pt x="1518" y="871"/>
                      <a:pt x="1441" y="1311"/>
                      <a:pt x="1342" y="1740"/>
                    </a:cubicBezTo>
                    <a:cubicBezTo>
                      <a:pt x="1298" y="1894"/>
                      <a:pt x="1232" y="2026"/>
                      <a:pt x="1100" y="2114"/>
                    </a:cubicBezTo>
                    <a:cubicBezTo>
                      <a:pt x="1033" y="2161"/>
                      <a:pt x="958" y="2193"/>
                      <a:pt x="874" y="2193"/>
                    </a:cubicBezTo>
                    <a:cubicBezTo>
                      <a:pt x="861" y="2193"/>
                      <a:pt x="849" y="2192"/>
                      <a:pt x="836" y="2191"/>
                    </a:cubicBezTo>
                    <a:cubicBezTo>
                      <a:pt x="627" y="2180"/>
                      <a:pt x="429" y="2092"/>
                      <a:pt x="275" y="1949"/>
                    </a:cubicBezTo>
                    <a:cubicBezTo>
                      <a:pt x="165" y="1828"/>
                      <a:pt x="132" y="1685"/>
                      <a:pt x="176" y="1531"/>
                    </a:cubicBezTo>
                    <a:cubicBezTo>
                      <a:pt x="209" y="1410"/>
                      <a:pt x="253" y="1300"/>
                      <a:pt x="330" y="1201"/>
                    </a:cubicBezTo>
                    <a:cubicBezTo>
                      <a:pt x="550" y="871"/>
                      <a:pt x="792" y="563"/>
                      <a:pt x="1078" y="277"/>
                    </a:cubicBezTo>
                    <a:cubicBezTo>
                      <a:pt x="1122" y="233"/>
                      <a:pt x="1188" y="189"/>
                      <a:pt x="1254" y="156"/>
                    </a:cubicBezTo>
                    <a:cubicBezTo>
                      <a:pt x="1293" y="138"/>
                      <a:pt x="1329" y="130"/>
                      <a:pt x="1363" y="130"/>
                    </a:cubicBezTo>
                    <a:close/>
                    <a:moveTo>
                      <a:pt x="1351" y="0"/>
                    </a:moveTo>
                    <a:cubicBezTo>
                      <a:pt x="1296" y="0"/>
                      <a:pt x="1240" y="12"/>
                      <a:pt x="1188" y="35"/>
                    </a:cubicBezTo>
                    <a:cubicBezTo>
                      <a:pt x="1111" y="79"/>
                      <a:pt x="1023" y="134"/>
                      <a:pt x="968" y="200"/>
                    </a:cubicBezTo>
                    <a:cubicBezTo>
                      <a:pt x="715" y="497"/>
                      <a:pt x="484" y="794"/>
                      <a:pt x="242" y="1091"/>
                    </a:cubicBezTo>
                    <a:cubicBezTo>
                      <a:pt x="187" y="1146"/>
                      <a:pt x="154" y="1223"/>
                      <a:pt x="121" y="1289"/>
                    </a:cubicBezTo>
                    <a:cubicBezTo>
                      <a:pt x="88" y="1366"/>
                      <a:pt x="55" y="1432"/>
                      <a:pt x="44" y="1509"/>
                    </a:cubicBezTo>
                    <a:cubicBezTo>
                      <a:pt x="0" y="1707"/>
                      <a:pt x="33" y="1894"/>
                      <a:pt x="176" y="2037"/>
                    </a:cubicBezTo>
                    <a:cubicBezTo>
                      <a:pt x="363" y="2213"/>
                      <a:pt x="583" y="2301"/>
                      <a:pt x="836" y="2323"/>
                    </a:cubicBezTo>
                    <a:cubicBezTo>
                      <a:pt x="1100" y="2323"/>
                      <a:pt x="1276" y="2202"/>
                      <a:pt x="1386" y="1982"/>
                    </a:cubicBezTo>
                    <a:cubicBezTo>
                      <a:pt x="1441" y="1883"/>
                      <a:pt x="1474" y="1773"/>
                      <a:pt x="1485" y="1674"/>
                    </a:cubicBezTo>
                    <a:cubicBezTo>
                      <a:pt x="1551" y="1366"/>
                      <a:pt x="1606" y="1058"/>
                      <a:pt x="1650" y="761"/>
                    </a:cubicBezTo>
                    <a:cubicBezTo>
                      <a:pt x="1672" y="629"/>
                      <a:pt x="1694" y="497"/>
                      <a:pt x="1694" y="376"/>
                    </a:cubicBezTo>
                    <a:cubicBezTo>
                      <a:pt x="1702" y="124"/>
                      <a:pt x="1531" y="0"/>
                      <a:pt x="13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803" name="Google Shape;2803;p60"/>
          <p:cNvGrpSpPr/>
          <p:nvPr/>
        </p:nvGrpSpPr>
        <p:grpSpPr>
          <a:xfrm>
            <a:off x="6363795" y="1019007"/>
            <a:ext cx="276760" cy="271622"/>
            <a:chOff x="3490002" y="196082"/>
            <a:chExt cx="276760" cy="271622"/>
          </a:xfrm>
        </p:grpSpPr>
        <p:sp>
          <p:nvSpPr>
            <p:cNvPr id="2804" name="Google Shape;2804;p60"/>
            <p:cNvSpPr/>
            <p:nvPr/>
          </p:nvSpPr>
          <p:spPr>
            <a:xfrm flipH="1">
              <a:off x="3490002" y="196082"/>
              <a:ext cx="276760" cy="27162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805" name="Google Shape;2805;p60"/>
            <p:cNvSpPr/>
            <p:nvPr/>
          </p:nvSpPr>
          <p:spPr>
            <a:xfrm flipH="1">
              <a:off x="3510030" y="211000"/>
              <a:ext cx="236705" cy="237619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806" name="Google Shape;2806;p60"/>
          <p:cNvSpPr/>
          <p:nvPr/>
        </p:nvSpPr>
        <p:spPr>
          <a:xfrm rot="10800000" flipH="1">
            <a:off x="5611300" y="1529860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807" name="Google Shape;2807;p60"/>
          <p:cNvSpPr/>
          <p:nvPr/>
        </p:nvSpPr>
        <p:spPr>
          <a:xfrm rot="10800000" flipH="1">
            <a:off x="7783550" y="4105922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2808" name="Google Shape;2808;p60"/>
          <p:cNvGrpSpPr/>
          <p:nvPr/>
        </p:nvGrpSpPr>
        <p:grpSpPr>
          <a:xfrm flipH="1">
            <a:off x="5879866" y="3927262"/>
            <a:ext cx="72420" cy="59171"/>
            <a:chOff x="1081830" y="1265825"/>
            <a:chExt cx="72420" cy="59171"/>
          </a:xfrm>
        </p:grpSpPr>
        <p:sp>
          <p:nvSpPr>
            <p:cNvPr id="2809" name="Google Shape;2809;p60"/>
            <p:cNvSpPr/>
            <p:nvPr/>
          </p:nvSpPr>
          <p:spPr>
            <a:xfrm>
              <a:off x="1081830" y="1265825"/>
              <a:ext cx="72420" cy="59171"/>
            </a:xfrm>
            <a:custGeom>
              <a:avLst/>
              <a:gdLst/>
              <a:ahLst/>
              <a:cxnLst/>
              <a:rect l="l" t="t" r="r" b="b"/>
              <a:pathLst>
                <a:path w="1279" h="1045" extrusionOk="0">
                  <a:moveTo>
                    <a:pt x="550" y="164"/>
                  </a:moveTo>
                  <a:cubicBezTo>
                    <a:pt x="681" y="164"/>
                    <a:pt x="819" y="202"/>
                    <a:pt x="895" y="279"/>
                  </a:cubicBezTo>
                  <a:cubicBezTo>
                    <a:pt x="1023" y="407"/>
                    <a:pt x="1023" y="598"/>
                    <a:pt x="895" y="726"/>
                  </a:cubicBezTo>
                  <a:cubicBezTo>
                    <a:pt x="810" y="833"/>
                    <a:pt x="682" y="875"/>
                    <a:pt x="533" y="875"/>
                  </a:cubicBezTo>
                  <a:cubicBezTo>
                    <a:pt x="448" y="875"/>
                    <a:pt x="405" y="833"/>
                    <a:pt x="341" y="769"/>
                  </a:cubicBezTo>
                  <a:cubicBezTo>
                    <a:pt x="299" y="726"/>
                    <a:pt x="192" y="726"/>
                    <a:pt x="192" y="641"/>
                  </a:cubicBezTo>
                  <a:cubicBezTo>
                    <a:pt x="192" y="556"/>
                    <a:pt x="192" y="449"/>
                    <a:pt x="214" y="364"/>
                  </a:cubicBezTo>
                  <a:cubicBezTo>
                    <a:pt x="235" y="322"/>
                    <a:pt x="278" y="258"/>
                    <a:pt x="320" y="215"/>
                  </a:cubicBezTo>
                  <a:cubicBezTo>
                    <a:pt x="380" y="181"/>
                    <a:pt x="463" y="164"/>
                    <a:pt x="550" y="164"/>
                  </a:cubicBezTo>
                  <a:close/>
                  <a:moveTo>
                    <a:pt x="553" y="0"/>
                  </a:moveTo>
                  <a:cubicBezTo>
                    <a:pt x="503" y="0"/>
                    <a:pt x="454" y="7"/>
                    <a:pt x="405" y="23"/>
                  </a:cubicBezTo>
                  <a:cubicBezTo>
                    <a:pt x="192" y="66"/>
                    <a:pt x="65" y="194"/>
                    <a:pt x="22" y="407"/>
                  </a:cubicBezTo>
                  <a:cubicBezTo>
                    <a:pt x="1" y="620"/>
                    <a:pt x="22" y="790"/>
                    <a:pt x="214" y="939"/>
                  </a:cubicBezTo>
                  <a:cubicBezTo>
                    <a:pt x="320" y="1010"/>
                    <a:pt x="438" y="1044"/>
                    <a:pt x="555" y="1044"/>
                  </a:cubicBezTo>
                  <a:cubicBezTo>
                    <a:pt x="717" y="1044"/>
                    <a:pt x="878" y="978"/>
                    <a:pt x="1002" y="854"/>
                  </a:cubicBezTo>
                  <a:cubicBezTo>
                    <a:pt x="1279" y="577"/>
                    <a:pt x="1172" y="151"/>
                    <a:pt x="810" y="45"/>
                  </a:cubicBezTo>
                  <a:cubicBezTo>
                    <a:pt x="718" y="18"/>
                    <a:pt x="634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810" name="Google Shape;2810;p60"/>
            <p:cNvSpPr/>
            <p:nvPr/>
          </p:nvSpPr>
          <p:spPr>
            <a:xfrm>
              <a:off x="1092701" y="1275054"/>
              <a:ext cx="47053" cy="40372"/>
            </a:xfrm>
            <a:custGeom>
              <a:avLst/>
              <a:gdLst/>
              <a:ahLst/>
              <a:cxnLst/>
              <a:rect l="l" t="t" r="r" b="b"/>
              <a:pathLst>
                <a:path w="831" h="713" extrusionOk="0">
                  <a:moveTo>
                    <a:pt x="358" y="1"/>
                  </a:moveTo>
                  <a:cubicBezTo>
                    <a:pt x="271" y="1"/>
                    <a:pt x="188" y="18"/>
                    <a:pt x="128" y="52"/>
                  </a:cubicBezTo>
                  <a:cubicBezTo>
                    <a:pt x="86" y="95"/>
                    <a:pt x="43" y="159"/>
                    <a:pt x="22" y="201"/>
                  </a:cubicBezTo>
                  <a:cubicBezTo>
                    <a:pt x="0" y="286"/>
                    <a:pt x="0" y="393"/>
                    <a:pt x="0" y="478"/>
                  </a:cubicBezTo>
                  <a:cubicBezTo>
                    <a:pt x="0" y="563"/>
                    <a:pt x="107" y="563"/>
                    <a:pt x="149" y="606"/>
                  </a:cubicBezTo>
                  <a:cubicBezTo>
                    <a:pt x="213" y="670"/>
                    <a:pt x="256" y="712"/>
                    <a:pt x="341" y="712"/>
                  </a:cubicBezTo>
                  <a:cubicBezTo>
                    <a:pt x="490" y="712"/>
                    <a:pt x="618" y="670"/>
                    <a:pt x="703" y="563"/>
                  </a:cubicBezTo>
                  <a:cubicBezTo>
                    <a:pt x="831" y="435"/>
                    <a:pt x="831" y="244"/>
                    <a:pt x="703" y="116"/>
                  </a:cubicBezTo>
                  <a:cubicBezTo>
                    <a:pt x="627" y="39"/>
                    <a:pt x="489" y="1"/>
                    <a:pt x="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5" name="Google Shape;2815;p61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بیایید از چند درصد استفاده کنیم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816" name="Google Shape;2816;p61"/>
          <p:cNvSpPr txBox="1">
            <a:spLocks noGrp="1"/>
          </p:cNvSpPr>
          <p:nvPr>
            <p:ph type="subTitle" idx="1"/>
          </p:nvPr>
        </p:nvSpPr>
        <p:spPr>
          <a:xfrm>
            <a:off x="1439400" y="1914552"/>
            <a:ext cx="28617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817" name="Google Shape;2817;p61"/>
          <p:cNvSpPr txBox="1">
            <a:spLocks noGrp="1"/>
          </p:cNvSpPr>
          <p:nvPr>
            <p:ph type="subTitle" idx="3"/>
          </p:nvPr>
        </p:nvSpPr>
        <p:spPr>
          <a:xfrm>
            <a:off x="1439400" y="1405125"/>
            <a:ext cx="286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818" name="Google Shape;2818;p61"/>
          <p:cNvSpPr txBox="1">
            <a:spLocks noGrp="1"/>
          </p:cNvSpPr>
          <p:nvPr>
            <p:ph type="subTitle" idx="4"/>
          </p:nvPr>
        </p:nvSpPr>
        <p:spPr>
          <a:xfrm>
            <a:off x="1439400" y="3559451"/>
            <a:ext cx="28617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819" name="Google Shape;2819;p61"/>
          <p:cNvSpPr txBox="1">
            <a:spLocks noGrp="1"/>
          </p:cNvSpPr>
          <p:nvPr>
            <p:ph type="subTitle" idx="5"/>
          </p:nvPr>
        </p:nvSpPr>
        <p:spPr>
          <a:xfrm>
            <a:off x="1439400" y="3050024"/>
            <a:ext cx="28617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 در اینجا</a:t>
            </a:r>
          </a:p>
        </p:txBody>
      </p:sp>
      <p:grpSp>
        <p:nvGrpSpPr>
          <p:cNvPr id="2820" name="Google Shape;2820;p61"/>
          <p:cNvGrpSpPr/>
          <p:nvPr/>
        </p:nvGrpSpPr>
        <p:grpSpPr>
          <a:xfrm>
            <a:off x="4998100" y="2229350"/>
            <a:ext cx="2605200" cy="377100"/>
            <a:chOff x="4998100" y="2229350"/>
            <a:chExt cx="2605200" cy="377100"/>
          </a:xfrm>
        </p:grpSpPr>
        <p:sp>
          <p:nvSpPr>
            <p:cNvPr id="2821" name="Google Shape;2821;p61"/>
            <p:cNvSpPr/>
            <p:nvPr/>
          </p:nvSpPr>
          <p:spPr>
            <a:xfrm>
              <a:off x="4998100" y="2229350"/>
              <a:ext cx="2605200" cy="3771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822" name="Google Shape;2822;p61"/>
            <p:cNvSpPr/>
            <p:nvPr/>
          </p:nvSpPr>
          <p:spPr>
            <a:xfrm>
              <a:off x="5060550" y="2290700"/>
              <a:ext cx="2481300" cy="254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823" name="Google Shape;2823;p61"/>
          <p:cNvSpPr txBox="1">
            <a:spLocks noGrp="1"/>
          </p:cNvSpPr>
          <p:nvPr>
            <p:ph type="title" idx="2"/>
          </p:nvPr>
        </p:nvSpPr>
        <p:spPr>
          <a:xfrm>
            <a:off x="4936650" y="1405125"/>
            <a:ext cx="2605200" cy="66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400000000000000" pitchFamily="2" charset="-78"/>
              </a:rPr>
              <a:t>60%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824" name="Google Shape;2824;p61"/>
          <p:cNvSpPr/>
          <p:nvPr/>
        </p:nvSpPr>
        <p:spPr>
          <a:xfrm>
            <a:off x="5060550" y="2290700"/>
            <a:ext cx="1493400" cy="254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2825" name="Google Shape;2825;p61"/>
          <p:cNvGrpSpPr/>
          <p:nvPr/>
        </p:nvGrpSpPr>
        <p:grpSpPr>
          <a:xfrm>
            <a:off x="4998600" y="3874238"/>
            <a:ext cx="2605200" cy="377100"/>
            <a:chOff x="4998600" y="3874238"/>
            <a:chExt cx="2605200" cy="377100"/>
          </a:xfrm>
        </p:grpSpPr>
        <p:sp>
          <p:nvSpPr>
            <p:cNvPr id="2826" name="Google Shape;2826;p61"/>
            <p:cNvSpPr/>
            <p:nvPr/>
          </p:nvSpPr>
          <p:spPr>
            <a:xfrm>
              <a:off x="4998600" y="3874238"/>
              <a:ext cx="2605200" cy="3771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827" name="Google Shape;2827;p61"/>
            <p:cNvSpPr/>
            <p:nvPr/>
          </p:nvSpPr>
          <p:spPr>
            <a:xfrm>
              <a:off x="5061050" y="3935588"/>
              <a:ext cx="2481300" cy="254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828" name="Google Shape;2828;p61"/>
          <p:cNvSpPr/>
          <p:nvPr/>
        </p:nvSpPr>
        <p:spPr>
          <a:xfrm>
            <a:off x="5061050" y="3935600"/>
            <a:ext cx="995100" cy="254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829" name="Google Shape;2829;p61"/>
          <p:cNvSpPr txBox="1">
            <a:spLocks noGrp="1"/>
          </p:cNvSpPr>
          <p:nvPr>
            <p:ph type="title" idx="6"/>
          </p:nvPr>
        </p:nvSpPr>
        <p:spPr>
          <a:xfrm>
            <a:off x="4998100" y="3137838"/>
            <a:ext cx="2605200" cy="66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400000000000000" pitchFamily="2" charset="-78"/>
              </a:rPr>
              <a:t>40%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4" name="Google Shape;2834;p62"/>
          <p:cNvGrpSpPr/>
          <p:nvPr/>
        </p:nvGrpSpPr>
        <p:grpSpPr>
          <a:xfrm>
            <a:off x="4610250" y="1244125"/>
            <a:ext cx="3523200" cy="2655250"/>
            <a:chOff x="4610250" y="1244125"/>
            <a:chExt cx="3523200" cy="2655250"/>
          </a:xfrm>
        </p:grpSpPr>
        <p:sp>
          <p:nvSpPr>
            <p:cNvPr id="2835" name="Google Shape;2835;p62"/>
            <p:cNvSpPr/>
            <p:nvPr/>
          </p:nvSpPr>
          <p:spPr>
            <a:xfrm>
              <a:off x="6028350" y="3507475"/>
              <a:ext cx="687000" cy="2631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836" name="Google Shape;2836;p62"/>
            <p:cNvSpPr/>
            <p:nvPr/>
          </p:nvSpPr>
          <p:spPr>
            <a:xfrm>
              <a:off x="4610250" y="1244125"/>
              <a:ext cx="3523200" cy="2307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837" name="Google Shape;2837;p62"/>
            <p:cNvSpPr/>
            <p:nvPr/>
          </p:nvSpPr>
          <p:spPr>
            <a:xfrm>
              <a:off x="5140800" y="3724475"/>
              <a:ext cx="2462100" cy="174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838" name="Google Shape;2838;p62"/>
            <p:cNvSpPr/>
            <p:nvPr/>
          </p:nvSpPr>
          <p:spPr>
            <a:xfrm>
              <a:off x="6102300" y="3360375"/>
              <a:ext cx="539100" cy="44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839" name="Google Shape;2839;p62"/>
          <p:cNvSpPr txBox="1">
            <a:spLocks noGrp="1"/>
          </p:cNvSpPr>
          <p:nvPr>
            <p:ph type="title"/>
          </p:nvPr>
        </p:nvSpPr>
        <p:spPr>
          <a:xfrm>
            <a:off x="931150" y="1370400"/>
            <a:ext cx="2835600" cy="129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این نرم افزار دسکتاپ ما است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840" name="Google Shape;2840;p62"/>
          <p:cNvSpPr txBox="1">
            <a:spLocks noGrp="1"/>
          </p:cNvSpPr>
          <p:nvPr>
            <p:ph type="subTitle" idx="1"/>
          </p:nvPr>
        </p:nvSpPr>
        <p:spPr>
          <a:xfrm>
            <a:off x="931150" y="2663392"/>
            <a:ext cx="28356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400000000000000" pitchFamily="2" charset="-78"/>
              </a:rPr>
              <a:t>Replace image </a:t>
            </a:r>
            <a:r>
              <a:rPr lang="fa-IR" dirty="0">
                <a:cs typeface="B Nazanin" panose="00000400000000000000" pitchFamily="2" charset="-78"/>
              </a:rPr>
              <a:t>را انتخاب کنید.</a:t>
            </a:r>
            <a:endParaRPr dirty="0">
              <a:cs typeface="B Nazanin" panose="00000400000000000000" pitchFamily="2" charset="-78"/>
            </a:endParaRPr>
          </a:p>
        </p:txBody>
      </p:sp>
      <p:pic>
        <p:nvPicPr>
          <p:cNvPr id="2841" name="Google Shape;2841;p6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785125" y="1419029"/>
            <a:ext cx="3173450" cy="178505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6" name="Google Shape;2846;p63"/>
          <p:cNvGrpSpPr/>
          <p:nvPr/>
        </p:nvGrpSpPr>
        <p:grpSpPr>
          <a:xfrm>
            <a:off x="1955075" y="1023600"/>
            <a:ext cx="1861200" cy="3096300"/>
            <a:chOff x="1955075" y="1023600"/>
            <a:chExt cx="1861200" cy="3096300"/>
          </a:xfrm>
        </p:grpSpPr>
        <p:sp>
          <p:nvSpPr>
            <p:cNvPr id="2847" name="Google Shape;2847;p63"/>
            <p:cNvSpPr/>
            <p:nvPr/>
          </p:nvSpPr>
          <p:spPr>
            <a:xfrm>
              <a:off x="1955075" y="1023600"/>
              <a:ext cx="1861200" cy="30963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848" name="Google Shape;2848;p63"/>
            <p:cNvSpPr/>
            <p:nvPr/>
          </p:nvSpPr>
          <p:spPr>
            <a:xfrm>
              <a:off x="2616125" y="3928200"/>
              <a:ext cx="539100" cy="44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849" name="Google Shape;2849;p63"/>
          <p:cNvSpPr txBox="1">
            <a:spLocks noGrp="1"/>
          </p:cNvSpPr>
          <p:nvPr>
            <p:ph type="title"/>
          </p:nvPr>
        </p:nvSpPr>
        <p:spPr>
          <a:xfrm>
            <a:off x="4884550" y="1370400"/>
            <a:ext cx="2835600" cy="129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این وب موبایل ما است</a:t>
            </a:r>
            <a:endParaRPr dirty="0">
              <a:cs typeface="B Nazanin" panose="00000400000000000000" pitchFamily="2" charset="-78"/>
            </a:endParaRPr>
          </a:p>
        </p:txBody>
      </p:sp>
      <p:pic>
        <p:nvPicPr>
          <p:cNvPr id="2850" name="Google Shape;2850;p63"/>
          <p:cNvPicPr preferRelativeResize="0"/>
          <p:nvPr/>
        </p:nvPicPr>
        <p:blipFill rotWithShape="1">
          <a:blip r:embed="rId3">
            <a:alphaModFix/>
          </a:blip>
          <a:srcRect l="17872" r="48895"/>
          <a:stretch/>
        </p:blipFill>
        <p:spPr>
          <a:xfrm>
            <a:off x="2128200" y="1198500"/>
            <a:ext cx="1513175" cy="256125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851" name="Google Shape;2851;p63"/>
          <p:cNvSpPr txBox="1">
            <a:spLocks noGrp="1"/>
          </p:cNvSpPr>
          <p:nvPr>
            <p:ph type="subTitle" idx="1"/>
          </p:nvPr>
        </p:nvSpPr>
        <p:spPr>
          <a:xfrm>
            <a:off x="4884550" y="2663392"/>
            <a:ext cx="28356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400000000000000" pitchFamily="2" charset="-78"/>
              </a:rPr>
              <a:t>Replace image </a:t>
            </a:r>
            <a:r>
              <a:rPr lang="fa-IR" dirty="0">
                <a:cs typeface="B Nazanin" panose="00000400000000000000" pitchFamily="2" charset="-78"/>
              </a:rPr>
              <a:t>را انتخاب کنید.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6" name="Google Shape;2856;p64"/>
          <p:cNvGrpSpPr/>
          <p:nvPr/>
        </p:nvGrpSpPr>
        <p:grpSpPr>
          <a:xfrm>
            <a:off x="4976700" y="1023600"/>
            <a:ext cx="2333100" cy="3096300"/>
            <a:chOff x="5205300" y="1023600"/>
            <a:chExt cx="2333100" cy="3096300"/>
          </a:xfrm>
        </p:grpSpPr>
        <p:sp>
          <p:nvSpPr>
            <p:cNvPr id="2857" name="Google Shape;2857;p64"/>
            <p:cNvSpPr/>
            <p:nvPr/>
          </p:nvSpPr>
          <p:spPr>
            <a:xfrm>
              <a:off x="5205300" y="1023600"/>
              <a:ext cx="2333100" cy="30963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858" name="Google Shape;2858;p64"/>
            <p:cNvSpPr/>
            <p:nvPr/>
          </p:nvSpPr>
          <p:spPr>
            <a:xfrm>
              <a:off x="6101425" y="3928200"/>
              <a:ext cx="539100" cy="447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859" name="Google Shape;2859;p64"/>
          <p:cNvSpPr txBox="1">
            <a:spLocks noGrp="1"/>
          </p:cNvSpPr>
          <p:nvPr>
            <p:ph type="title"/>
          </p:nvPr>
        </p:nvSpPr>
        <p:spPr>
          <a:xfrm>
            <a:off x="931150" y="1370400"/>
            <a:ext cx="2835600" cy="129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و این برنامه جدول ما است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860" name="Google Shape;2860;p64"/>
          <p:cNvSpPr txBox="1">
            <a:spLocks noGrp="1"/>
          </p:cNvSpPr>
          <p:nvPr>
            <p:ph type="subTitle" idx="1"/>
          </p:nvPr>
        </p:nvSpPr>
        <p:spPr>
          <a:xfrm>
            <a:off x="931150" y="2663392"/>
            <a:ext cx="28356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400000000000000" pitchFamily="2" charset="-78"/>
              </a:rPr>
              <a:t>Replace image </a:t>
            </a:r>
            <a:r>
              <a:rPr lang="fa-IR" dirty="0">
                <a:cs typeface="B Nazanin" panose="00000400000000000000" pitchFamily="2" charset="-78"/>
              </a:rPr>
              <a:t>را انتخاب کنید.</a:t>
            </a:r>
            <a:endParaRPr dirty="0">
              <a:cs typeface="B Nazanin" panose="00000400000000000000" pitchFamily="2" charset="-78"/>
            </a:endParaRPr>
          </a:p>
        </p:txBody>
      </p:sp>
      <p:pic>
        <p:nvPicPr>
          <p:cNvPr id="2861" name="Google Shape;2861;p64"/>
          <p:cNvPicPr preferRelativeResize="0"/>
          <p:nvPr/>
        </p:nvPicPr>
        <p:blipFill rotWithShape="1">
          <a:blip r:embed="rId3">
            <a:alphaModFix/>
          </a:blip>
          <a:srcRect l="24165" r="24165"/>
          <a:stretch/>
        </p:blipFill>
        <p:spPr>
          <a:xfrm>
            <a:off x="5149825" y="1198500"/>
            <a:ext cx="1985077" cy="2561250"/>
          </a:xfrm>
          <a:prstGeom prst="rect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6" name="Google Shape;2866;p65"/>
          <p:cNvGrpSpPr/>
          <p:nvPr/>
        </p:nvGrpSpPr>
        <p:grpSpPr>
          <a:xfrm>
            <a:off x="4076860" y="1309799"/>
            <a:ext cx="990280" cy="1000528"/>
            <a:chOff x="4990780" y="2994637"/>
            <a:chExt cx="3315300" cy="850500"/>
          </a:xfrm>
        </p:grpSpPr>
        <p:sp>
          <p:nvSpPr>
            <p:cNvPr id="2867" name="Google Shape;2867;p65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868" name="Google Shape;2868;p65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869" name="Google Shape;2869;p65"/>
          <p:cNvSpPr txBox="1">
            <a:spLocks noGrp="1"/>
          </p:cNvSpPr>
          <p:nvPr>
            <p:ph type="title"/>
          </p:nvPr>
        </p:nvSpPr>
        <p:spPr>
          <a:xfrm>
            <a:off x="2945400" y="2441125"/>
            <a:ext cx="3253200" cy="9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بخش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870" name="Google Shape;2870;p65"/>
          <p:cNvSpPr txBox="1">
            <a:spLocks noGrp="1"/>
          </p:cNvSpPr>
          <p:nvPr>
            <p:ph type="title" idx="2"/>
          </p:nvPr>
        </p:nvSpPr>
        <p:spPr>
          <a:xfrm>
            <a:off x="4203300" y="1467311"/>
            <a:ext cx="737400" cy="68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03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2871" name="Google Shape;2871;p65"/>
          <p:cNvSpPr txBox="1">
            <a:spLocks noGrp="1"/>
          </p:cNvSpPr>
          <p:nvPr>
            <p:ph type="subTitle" idx="1"/>
          </p:nvPr>
        </p:nvSpPr>
        <p:spPr>
          <a:xfrm>
            <a:off x="2945400" y="3331350"/>
            <a:ext cx="3253200" cy="6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صورت نیاز می توانید زیرنویسی را در اینجا وارد کنید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2872" name="Google Shape;2872;p65"/>
          <p:cNvGrpSpPr/>
          <p:nvPr/>
        </p:nvGrpSpPr>
        <p:grpSpPr>
          <a:xfrm rot="852706">
            <a:off x="7133025" y="3000087"/>
            <a:ext cx="1977491" cy="2035227"/>
            <a:chOff x="-846248" y="-3464975"/>
            <a:chExt cx="1676406" cy="1725351"/>
          </a:xfrm>
        </p:grpSpPr>
        <p:grpSp>
          <p:nvGrpSpPr>
            <p:cNvPr id="2873" name="Google Shape;2873;p65"/>
            <p:cNvGrpSpPr/>
            <p:nvPr/>
          </p:nvGrpSpPr>
          <p:grpSpPr>
            <a:xfrm rot="367846">
              <a:off x="-296274" y="-2879732"/>
              <a:ext cx="1071504" cy="1085996"/>
              <a:chOff x="-1285754" y="-3744111"/>
              <a:chExt cx="1071483" cy="1085975"/>
            </a:xfrm>
          </p:grpSpPr>
          <p:sp>
            <p:nvSpPr>
              <p:cNvPr id="2874" name="Google Shape;2874;p65"/>
              <p:cNvSpPr/>
              <p:nvPr/>
            </p:nvSpPr>
            <p:spPr>
              <a:xfrm>
                <a:off x="-1285754" y="-3744111"/>
                <a:ext cx="1071483" cy="1085975"/>
              </a:xfrm>
              <a:custGeom>
                <a:avLst/>
                <a:gdLst/>
                <a:ahLst/>
                <a:cxnLst/>
                <a:rect l="l" t="t" r="r" b="b"/>
                <a:pathLst>
                  <a:path w="15749" h="15962" extrusionOk="0">
                    <a:moveTo>
                      <a:pt x="11075" y="104"/>
                    </a:moveTo>
                    <a:cubicBezTo>
                      <a:pt x="11097" y="126"/>
                      <a:pt x="11119" y="159"/>
                      <a:pt x="11141" y="191"/>
                    </a:cubicBezTo>
                    <a:cubicBezTo>
                      <a:pt x="11163" y="246"/>
                      <a:pt x="11185" y="312"/>
                      <a:pt x="11207" y="378"/>
                    </a:cubicBezTo>
                    <a:cubicBezTo>
                      <a:pt x="11416" y="1093"/>
                      <a:pt x="11690" y="1786"/>
                      <a:pt x="12009" y="2457"/>
                    </a:cubicBezTo>
                    <a:cubicBezTo>
                      <a:pt x="12350" y="3183"/>
                      <a:pt x="12647" y="3931"/>
                      <a:pt x="12933" y="4678"/>
                    </a:cubicBezTo>
                    <a:cubicBezTo>
                      <a:pt x="13450" y="6042"/>
                      <a:pt x="13945" y="7417"/>
                      <a:pt x="14429" y="8791"/>
                    </a:cubicBezTo>
                    <a:cubicBezTo>
                      <a:pt x="14759" y="9748"/>
                      <a:pt x="15133" y="10683"/>
                      <a:pt x="15506" y="11617"/>
                    </a:cubicBezTo>
                    <a:cubicBezTo>
                      <a:pt x="15550" y="11727"/>
                      <a:pt x="15594" y="11837"/>
                      <a:pt x="15638" y="11958"/>
                    </a:cubicBezTo>
                    <a:cubicBezTo>
                      <a:pt x="15616" y="11969"/>
                      <a:pt x="15594" y="11991"/>
                      <a:pt x="15572" y="12002"/>
                    </a:cubicBezTo>
                    <a:cubicBezTo>
                      <a:pt x="15309" y="12068"/>
                      <a:pt x="15056" y="12200"/>
                      <a:pt x="14814" y="12321"/>
                    </a:cubicBezTo>
                    <a:cubicBezTo>
                      <a:pt x="14682" y="12387"/>
                      <a:pt x="14550" y="12453"/>
                      <a:pt x="14407" y="12519"/>
                    </a:cubicBezTo>
                    <a:cubicBezTo>
                      <a:pt x="14022" y="12673"/>
                      <a:pt x="13648" y="12860"/>
                      <a:pt x="13274" y="13047"/>
                    </a:cubicBezTo>
                    <a:cubicBezTo>
                      <a:pt x="12746" y="13311"/>
                      <a:pt x="12196" y="13531"/>
                      <a:pt x="11646" y="13751"/>
                    </a:cubicBezTo>
                    <a:cubicBezTo>
                      <a:pt x="10921" y="14048"/>
                      <a:pt x="10184" y="14290"/>
                      <a:pt x="9436" y="14510"/>
                    </a:cubicBezTo>
                    <a:cubicBezTo>
                      <a:pt x="8699" y="14730"/>
                      <a:pt x="7973" y="14972"/>
                      <a:pt x="7237" y="15192"/>
                    </a:cubicBezTo>
                    <a:cubicBezTo>
                      <a:pt x="6742" y="15346"/>
                      <a:pt x="6247" y="15499"/>
                      <a:pt x="5741" y="15653"/>
                    </a:cubicBezTo>
                    <a:cubicBezTo>
                      <a:pt x="5477" y="15730"/>
                      <a:pt x="5202" y="15796"/>
                      <a:pt x="4927" y="15862"/>
                    </a:cubicBezTo>
                    <a:cubicBezTo>
                      <a:pt x="4905" y="15840"/>
                      <a:pt x="4883" y="15807"/>
                      <a:pt x="4883" y="15785"/>
                    </a:cubicBezTo>
                    <a:cubicBezTo>
                      <a:pt x="4828" y="15598"/>
                      <a:pt x="4751" y="15422"/>
                      <a:pt x="4674" y="15247"/>
                    </a:cubicBezTo>
                    <a:cubicBezTo>
                      <a:pt x="4454" y="14807"/>
                      <a:pt x="4234" y="14356"/>
                      <a:pt x="4036" y="13905"/>
                    </a:cubicBezTo>
                    <a:cubicBezTo>
                      <a:pt x="3762" y="13267"/>
                      <a:pt x="3498" y="12629"/>
                      <a:pt x="3234" y="11980"/>
                    </a:cubicBezTo>
                    <a:cubicBezTo>
                      <a:pt x="3135" y="11760"/>
                      <a:pt x="3036" y="11530"/>
                      <a:pt x="2948" y="11310"/>
                    </a:cubicBezTo>
                    <a:cubicBezTo>
                      <a:pt x="2772" y="10870"/>
                      <a:pt x="2607" y="10430"/>
                      <a:pt x="2431" y="10001"/>
                    </a:cubicBezTo>
                    <a:cubicBezTo>
                      <a:pt x="2233" y="9506"/>
                      <a:pt x="2024" y="9033"/>
                      <a:pt x="1782" y="8560"/>
                    </a:cubicBezTo>
                    <a:cubicBezTo>
                      <a:pt x="1309" y="7659"/>
                      <a:pt x="891" y="6724"/>
                      <a:pt x="517" y="5767"/>
                    </a:cubicBezTo>
                    <a:cubicBezTo>
                      <a:pt x="429" y="5536"/>
                      <a:pt x="330" y="5305"/>
                      <a:pt x="242" y="5074"/>
                    </a:cubicBezTo>
                    <a:cubicBezTo>
                      <a:pt x="187" y="4931"/>
                      <a:pt x="132" y="4777"/>
                      <a:pt x="121" y="4612"/>
                    </a:cubicBezTo>
                    <a:lnTo>
                      <a:pt x="110" y="4612"/>
                    </a:lnTo>
                    <a:cubicBezTo>
                      <a:pt x="165" y="4579"/>
                      <a:pt x="209" y="4557"/>
                      <a:pt x="253" y="4546"/>
                    </a:cubicBezTo>
                    <a:cubicBezTo>
                      <a:pt x="627" y="4425"/>
                      <a:pt x="990" y="4282"/>
                      <a:pt x="1364" y="4139"/>
                    </a:cubicBezTo>
                    <a:cubicBezTo>
                      <a:pt x="2607" y="3645"/>
                      <a:pt x="3850" y="3150"/>
                      <a:pt x="5103" y="2655"/>
                    </a:cubicBezTo>
                    <a:cubicBezTo>
                      <a:pt x="6258" y="2193"/>
                      <a:pt x="7402" y="1687"/>
                      <a:pt x="8534" y="1192"/>
                    </a:cubicBezTo>
                    <a:cubicBezTo>
                      <a:pt x="9304" y="851"/>
                      <a:pt x="10063" y="521"/>
                      <a:pt x="10822" y="180"/>
                    </a:cubicBezTo>
                    <a:cubicBezTo>
                      <a:pt x="10899" y="148"/>
                      <a:pt x="10976" y="104"/>
                      <a:pt x="11075" y="104"/>
                    </a:cubicBezTo>
                    <a:close/>
                    <a:moveTo>
                      <a:pt x="11069" y="1"/>
                    </a:moveTo>
                    <a:cubicBezTo>
                      <a:pt x="11047" y="1"/>
                      <a:pt x="11023" y="6"/>
                      <a:pt x="10998" y="16"/>
                    </a:cubicBezTo>
                    <a:cubicBezTo>
                      <a:pt x="10910" y="49"/>
                      <a:pt x="10811" y="93"/>
                      <a:pt x="10723" y="126"/>
                    </a:cubicBezTo>
                    <a:cubicBezTo>
                      <a:pt x="10063" y="422"/>
                      <a:pt x="9392" y="708"/>
                      <a:pt x="8721" y="1005"/>
                    </a:cubicBezTo>
                    <a:cubicBezTo>
                      <a:pt x="7479" y="1555"/>
                      <a:pt x="6225" y="2116"/>
                      <a:pt x="4960" y="2622"/>
                    </a:cubicBezTo>
                    <a:cubicBezTo>
                      <a:pt x="4146" y="2941"/>
                      <a:pt x="3333" y="3260"/>
                      <a:pt x="2519" y="3579"/>
                    </a:cubicBezTo>
                    <a:cubicBezTo>
                      <a:pt x="1848" y="3843"/>
                      <a:pt x="1166" y="4106"/>
                      <a:pt x="484" y="4370"/>
                    </a:cubicBezTo>
                    <a:cubicBezTo>
                      <a:pt x="352" y="4414"/>
                      <a:pt x="220" y="4469"/>
                      <a:pt x="77" y="4480"/>
                    </a:cubicBezTo>
                    <a:cubicBezTo>
                      <a:pt x="22" y="4480"/>
                      <a:pt x="1" y="4513"/>
                      <a:pt x="12" y="4579"/>
                    </a:cubicBezTo>
                    <a:cubicBezTo>
                      <a:pt x="12" y="4601"/>
                      <a:pt x="12" y="4623"/>
                      <a:pt x="22" y="4656"/>
                    </a:cubicBezTo>
                    <a:cubicBezTo>
                      <a:pt x="55" y="4832"/>
                      <a:pt x="110" y="5008"/>
                      <a:pt x="176" y="5173"/>
                    </a:cubicBezTo>
                    <a:cubicBezTo>
                      <a:pt x="308" y="5492"/>
                      <a:pt x="440" y="5811"/>
                      <a:pt x="561" y="6130"/>
                    </a:cubicBezTo>
                    <a:cubicBezTo>
                      <a:pt x="869" y="6911"/>
                      <a:pt x="1221" y="7681"/>
                      <a:pt x="1606" y="8428"/>
                    </a:cubicBezTo>
                    <a:cubicBezTo>
                      <a:pt x="1826" y="8857"/>
                      <a:pt x="2035" y="9308"/>
                      <a:pt x="2222" y="9759"/>
                    </a:cubicBezTo>
                    <a:cubicBezTo>
                      <a:pt x="2387" y="10144"/>
                      <a:pt x="2530" y="10529"/>
                      <a:pt x="2684" y="10914"/>
                    </a:cubicBezTo>
                    <a:cubicBezTo>
                      <a:pt x="3036" y="11771"/>
                      <a:pt x="3388" y="12618"/>
                      <a:pt x="3740" y="13465"/>
                    </a:cubicBezTo>
                    <a:cubicBezTo>
                      <a:pt x="3926" y="13905"/>
                      <a:pt x="4124" y="14345"/>
                      <a:pt x="4333" y="14774"/>
                    </a:cubicBezTo>
                    <a:cubicBezTo>
                      <a:pt x="4421" y="14950"/>
                      <a:pt x="4509" y="15137"/>
                      <a:pt x="4597" y="15313"/>
                    </a:cubicBezTo>
                    <a:cubicBezTo>
                      <a:pt x="4674" y="15477"/>
                      <a:pt x="4740" y="15653"/>
                      <a:pt x="4795" y="15829"/>
                    </a:cubicBezTo>
                    <a:cubicBezTo>
                      <a:pt x="4795" y="15862"/>
                      <a:pt x="4806" y="15895"/>
                      <a:pt x="4817" y="15917"/>
                    </a:cubicBezTo>
                    <a:cubicBezTo>
                      <a:pt x="4839" y="15939"/>
                      <a:pt x="4861" y="15950"/>
                      <a:pt x="4883" y="15961"/>
                    </a:cubicBezTo>
                    <a:lnTo>
                      <a:pt x="4938" y="15961"/>
                    </a:lnTo>
                    <a:cubicBezTo>
                      <a:pt x="5191" y="15895"/>
                      <a:pt x="5455" y="15840"/>
                      <a:pt x="5708" y="15763"/>
                    </a:cubicBezTo>
                    <a:cubicBezTo>
                      <a:pt x="6225" y="15609"/>
                      <a:pt x="6731" y="15455"/>
                      <a:pt x="7248" y="15291"/>
                    </a:cubicBezTo>
                    <a:cubicBezTo>
                      <a:pt x="8017" y="15060"/>
                      <a:pt x="8776" y="14807"/>
                      <a:pt x="9546" y="14576"/>
                    </a:cubicBezTo>
                    <a:cubicBezTo>
                      <a:pt x="10294" y="14356"/>
                      <a:pt x="11031" y="14103"/>
                      <a:pt x="11756" y="13817"/>
                    </a:cubicBezTo>
                    <a:cubicBezTo>
                      <a:pt x="12372" y="13575"/>
                      <a:pt x="12966" y="13322"/>
                      <a:pt x="13549" y="13014"/>
                    </a:cubicBezTo>
                    <a:cubicBezTo>
                      <a:pt x="13835" y="12871"/>
                      <a:pt x="14121" y="12761"/>
                      <a:pt x="14396" y="12629"/>
                    </a:cubicBezTo>
                    <a:cubicBezTo>
                      <a:pt x="14550" y="12552"/>
                      <a:pt x="14693" y="12486"/>
                      <a:pt x="14836" y="12420"/>
                    </a:cubicBezTo>
                    <a:cubicBezTo>
                      <a:pt x="15089" y="12299"/>
                      <a:pt x="15331" y="12167"/>
                      <a:pt x="15594" y="12090"/>
                    </a:cubicBezTo>
                    <a:cubicBezTo>
                      <a:pt x="15627" y="12079"/>
                      <a:pt x="15649" y="12068"/>
                      <a:pt x="15682" y="12057"/>
                    </a:cubicBezTo>
                    <a:cubicBezTo>
                      <a:pt x="15726" y="12024"/>
                      <a:pt x="15748" y="11980"/>
                      <a:pt x="15726" y="11936"/>
                    </a:cubicBezTo>
                    <a:cubicBezTo>
                      <a:pt x="15726" y="11903"/>
                      <a:pt x="15704" y="11881"/>
                      <a:pt x="15693" y="11848"/>
                    </a:cubicBezTo>
                    <a:cubicBezTo>
                      <a:pt x="15638" y="11683"/>
                      <a:pt x="15572" y="11519"/>
                      <a:pt x="15506" y="11354"/>
                    </a:cubicBezTo>
                    <a:cubicBezTo>
                      <a:pt x="15155" y="10463"/>
                      <a:pt x="14803" y="9572"/>
                      <a:pt x="14484" y="8670"/>
                    </a:cubicBezTo>
                    <a:cubicBezTo>
                      <a:pt x="14022" y="7329"/>
                      <a:pt x="13538" y="5987"/>
                      <a:pt x="13021" y="4656"/>
                    </a:cubicBezTo>
                    <a:cubicBezTo>
                      <a:pt x="12713" y="3832"/>
                      <a:pt x="12383" y="3018"/>
                      <a:pt x="11998" y="2215"/>
                    </a:cubicBezTo>
                    <a:cubicBezTo>
                      <a:pt x="11888" y="1962"/>
                      <a:pt x="11778" y="1709"/>
                      <a:pt x="11679" y="1456"/>
                    </a:cubicBezTo>
                    <a:cubicBezTo>
                      <a:pt x="11537" y="1093"/>
                      <a:pt x="11405" y="730"/>
                      <a:pt x="11295" y="367"/>
                    </a:cubicBezTo>
                    <a:cubicBezTo>
                      <a:pt x="11273" y="268"/>
                      <a:pt x="11240" y="180"/>
                      <a:pt x="11196" y="93"/>
                    </a:cubicBezTo>
                    <a:cubicBezTo>
                      <a:pt x="11164" y="30"/>
                      <a:pt x="11122" y="1"/>
                      <a:pt x="110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875" name="Google Shape;2875;p65"/>
              <p:cNvSpPr/>
              <p:nvPr/>
            </p:nvSpPr>
            <p:spPr>
              <a:xfrm>
                <a:off x="-1277522" y="-3737103"/>
                <a:ext cx="1055767" cy="1072232"/>
              </a:xfrm>
              <a:custGeom>
                <a:avLst/>
                <a:gdLst/>
                <a:ahLst/>
                <a:cxnLst/>
                <a:rect l="l" t="t" r="r" b="b"/>
                <a:pathLst>
                  <a:path w="15518" h="15760" extrusionOk="0">
                    <a:moveTo>
                      <a:pt x="10151" y="1870"/>
                    </a:moveTo>
                    <a:cubicBezTo>
                      <a:pt x="10162" y="1903"/>
                      <a:pt x="10184" y="1936"/>
                      <a:pt x="10195" y="1958"/>
                    </a:cubicBezTo>
                    <a:cubicBezTo>
                      <a:pt x="10283" y="2134"/>
                      <a:pt x="10360" y="2310"/>
                      <a:pt x="10448" y="2497"/>
                    </a:cubicBezTo>
                    <a:cubicBezTo>
                      <a:pt x="10492" y="2585"/>
                      <a:pt x="10547" y="2684"/>
                      <a:pt x="10591" y="2794"/>
                    </a:cubicBezTo>
                    <a:cubicBezTo>
                      <a:pt x="11108" y="4047"/>
                      <a:pt x="11547" y="5323"/>
                      <a:pt x="12053" y="6588"/>
                    </a:cubicBezTo>
                    <a:cubicBezTo>
                      <a:pt x="12284" y="7149"/>
                      <a:pt x="12493" y="7731"/>
                      <a:pt x="12713" y="8303"/>
                    </a:cubicBezTo>
                    <a:cubicBezTo>
                      <a:pt x="12856" y="8699"/>
                      <a:pt x="13021" y="9084"/>
                      <a:pt x="13208" y="9469"/>
                    </a:cubicBezTo>
                    <a:cubicBezTo>
                      <a:pt x="13395" y="9854"/>
                      <a:pt x="13582" y="10261"/>
                      <a:pt x="13736" y="10668"/>
                    </a:cubicBezTo>
                    <a:cubicBezTo>
                      <a:pt x="13758" y="10723"/>
                      <a:pt x="13769" y="10778"/>
                      <a:pt x="13802" y="10844"/>
                    </a:cubicBezTo>
                    <a:cubicBezTo>
                      <a:pt x="13142" y="11141"/>
                      <a:pt x="12504" y="11427"/>
                      <a:pt x="11866" y="11712"/>
                    </a:cubicBezTo>
                    <a:cubicBezTo>
                      <a:pt x="11811" y="11690"/>
                      <a:pt x="11822" y="11635"/>
                      <a:pt x="11822" y="11602"/>
                    </a:cubicBezTo>
                    <a:cubicBezTo>
                      <a:pt x="11778" y="11218"/>
                      <a:pt x="11745" y="10844"/>
                      <a:pt x="11745" y="10459"/>
                    </a:cubicBezTo>
                    <a:cubicBezTo>
                      <a:pt x="11745" y="9975"/>
                      <a:pt x="11756" y="9491"/>
                      <a:pt x="11756" y="8996"/>
                    </a:cubicBezTo>
                    <a:cubicBezTo>
                      <a:pt x="11756" y="8875"/>
                      <a:pt x="11756" y="8754"/>
                      <a:pt x="11745" y="8633"/>
                    </a:cubicBezTo>
                    <a:cubicBezTo>
                      <a:pt x="11745" y="8556"/>
                      <a:pt x="11734" y="8468"/>
                      <a:pt x="11712" y="8391"/>
                    </a:cubicBezTo>
                    <a:cubicBezTo>
                      <a:pt x="11701" y="8336"/>
                      <a:pt x="11690" y="8292"/>
                      <a:pt x="11668" y="8248"/>
                    </a:cubicBezTo>
                    <a:cubicBezTo>
                      <a:pt x="11626" y="8164"/>
                      <a:pt x="11570" y="8124"/>
                      <a:pt x="11504" y="8124"/>
                    </a:cubicBezTo>
                    <a:cubicBezTo>
                      <a:pt x="11467" y="8124"/>
                      <a:pt x="11426" y="8137"/>
                      <a:pt x="11383" y="8160"/>
                    </a:cubicBezTo>
                    <a:cubicBezTo>
                      <a:pt x="11328" y="8193"/>
                      <a:pt x="11273" y="8237"/>
                      <a:pt x="11229" y="8281"/>
                    </a:cubicBezTo>
                    <a:cubicBezTo>
                      <a:pt x="11152" y="8380"/>
                      <a:pt x="11064" y="8479"/>
                      <a:pt x="11009" y="8589"/>
                    </a:cubicBezTo>
                    <a:cubicBezTo>
                      <a:pt x="10877" y="8831"/>
                      <a:pt x="10745" y="9073"/>
                      <a:pt x="10635" y="9315"/>
                    </a:cubicBezTo>
                    <a:cubicBezTo>
                      <a:pt x="10492" y="9601"/>
                      <a:pt x="10360" y="9898"/>
                      <a:pt x="10217" y="10184"/>
                    </a:cubicBezTo>
                    <a:cubicBezTo>
                      <a:pt x="10118" y="10382"/>
                      <a:pt x="10019" y="10580"/>
                      <a:pt x="9920" y="10767"/>
                    </a:cubicBezTo>
                    <a:cubicBezTo>
                      <a:pt x="9854" y="10888"/>
                      <a:pt x="9766" y="10998"/>
                      <a:pt x="9689" y="11108"/>
                    </a:cubicBezTo>
                    <a:cubicBezTo>
                      <a:pt x="9645" y="11163"/>
                      <a:pt x="9590" y="11207"/>
                      <a:pt x="9524" y="11251"/>
                    </a:cubicBezTo>
                    <a:cubicBezTo>
                      <a:pt x="9489" y="11277"/>
                      <a:pt x="9456" y="11289"/>
                      <a:pt x="9426" y="11289"/>
                    </a:cubicBezTo>
                    <a:cubicBezTo>
                      <a:pt x="9379" y="11289"/>
                      <a:pt x="9337" y="11260"/>
                      <a:pt x="9304" y="11207"/>
                    </a:cubicBezTo>
                    <a:cubicBezTo>
                      <a:pt x="9271" y="11141"/>
                      <a:pt x="9238" y="11086"/>
                      <a:pt x="9227" y="11020"/>
                    </a:cubicBezTo>
                    <a:cubicBezTo>
                      <a:pt x="9194" y="10888"/>
                      <a:pt x="9172" y="10756"/>
                      <a:pt x="9161" y="10613"/>
                    </a:cubicBezTo>
                    <a:cubicBezTo>
                      <a:pt x="9139" y="10272"/>
                      <a:pt x="9161" y="9931"/>
                      <a:pt x="9205" y="9590"/>
                    </a:cubicBezTo>
                    <a:cubicBezTo>
                      <a:pt x="9381" y="8127"/>
                      <a:pt x="9777" y="6720"/>
                      <a:pt x="10294" y="5356"/>
                    </a:cubicBezTo>
                    <a:cubicBezTo>
                      <a:pt x="10349" y="5213"/>
                      <a:pt x="10404" y="5070"/>
                      <a:pt x="10448" y="4927"/>
                    </a:cubicBezTo>
                    <a:cubicBezTo>
                      <a:pt x="10470" y="4872"/>
                      <a:pt x="10481" y="4817"/>
                      <a:pt x="10481" y="4762"/>
                    </a:cubicBezTo>
                    <a:cubicBezTo>
                      <a:pt x="10481" y="4728"/>
                      <a:pt x="10447" y="4700"/>
                      <a:pt x="10417" y="4700"/>
                    </a:cubicBezTo>
                    <a:cubicBezTo>
                      <a:pt x="10408" y="4700"/>
                      <a:pt x="10400" y="4702"/>
                      <a:pt x="10393" y="4707"/>
                    </a:cubicBezTo>
                    <a:cubicBezTo>
                      <a:pt x="10360" y="4740"/>
                      <a:pt x="10316" y="4773"/>
                      <a:pt x="10294" y="4806"/>
                    </a:cubicBezTo>
                    <a:cubicBezTo>
                      <a:pt x="10206" y="4916"/>
                      <a:pt x="10129" y="5026"/>
                      <a:pt x="10052" y="5147"/>
                    </a:cubicBezTo>
                    <a:cubicBezTo>
                      <a:pt x="9887" y="5411"/>
                      <a:pt x="9755" y="5686"/>
                      <a:pt x="9623" y="5972"/>
                    </a:cubicBezTo>
                    <a:cubicBezTo>
                      <a:pt x="9315" y="6643"/>
                      <a:pt x="9073" y="7347"/>
                      <a:pt x="8853" y="8050"/>
                    </a:cubicBezTo>
                    <a:cubicBezTo>
                      <a:pt x="8644" y="8710"/>
                      <a:pt x="8457" y="9359"/>
                      <a:pt x="8259" y="10008"/>
                    </a:cubicBezTo>
                    <a:cubicBezTo>
                      <a:pt x="8149" y="10371"/>
                      <a:pt x="8028" y="10734"/>
                      <a:pt x="7874" y="11086"/>
                    </a:cubicBezTo>
                    <a:cubicBezTo>
                      <a:pt x="7819" y="11229"/>
                      <a:pt x="7753" y="11361"/>
                      <a:pt x="7687" y="11492"/>
                    </a:cubicBezTo>
                    <a:cubicBezTo>
                      <a:pt x="7643" y="11569"/>
                      <a:pt x="7589" y="11635"/>
                      <a:pt x="7534" y="11712"/>
                    </a:cubicBezTo>
                    <a:cubicBezTo>
                      <a:pt x="7501" y="11745"/>
                      <a:pt x="7457" y="11778"/>
                      <a:pt x="7413" y="11811"/>
                    </a:cubicBezTo>
                    <a:cubicBezTo>
                      <a:pt x="7380" y="11830"/>
                      <a:pt x="7348" y="11839"/>
                      <a:pt x="7316" y="11839"/>
                    </a:cubicBezTo>
                    <a:cubicBezTo>
                      <a:pt x="7271" y="11839"/>
                      <a:pt x="7226" y="11821"/>
                      <a:pt x="7182" y="11789"/>
                    </a:cubicBezTo>
                    <a:cubicBezTo>
                      <a:pt x="7116" y="11723"/>
                      <a:pt x="7072" y="11646"/>
                      <a:pt x="7050" y="11569"/>
                    </a:cubicBezTo>
                    <a:cubicBezTo>
                      <a:pt x="6984" y="11405"/>
                      <a:pt x="6962" y="11240"/>
                      <a:pt x="6940" y="11075"/>
                    </a:cubicBezTo>
                    <a:cubicBezTo>
                      <a:pt x="6896" y="10657"/>
                      <a:pt x="6918" y="10239"/>
                      <a:pt x="6951" y="9832"/>
                    </a:cubicBezTo>
                    <a:cubicBezTo>
                      <a:pt x="6995" y="9425"/>
                      <a:pt x="7039" y="9029"/>
                      <a:pt x="7094" y="8633"/>
                    </a:cubicBezTo>
                    <a:cubicBezTo>
                      <a:pt x="7182" y="8006"/>
                      <a:pt x="7314" y="7369"/>
                      <a:pt x="7457" y="6753"/>
                    </a:cubicBezTo>
                    <a:cubicBezTo>
                      <a:pt x="7600" y="6181"/>
                      <a:pt x="7753" y="5609"/>
                      <a:pt x="7896" y="5048"/>
                    </a:cubicBezTo>
                    <a:cubicBezTo>
                      <a:pt x="7918" y="4938"/>
                      <a:pt x="7940" y="4828"/>
                      <a:pt x="7962" y="4729"/>
                    </a:cubicBezTo>
                    <a:cubicBezTo>
                      <a:pt x="7973" y="4685"/>
                      <a:pt x="7962" y="4641"/>
                      <a:pt x="7951" y="4597"/>
                    </a:cubicBezTo>
                    <a:cubicBezTo>
                      <a:pt x="7951" y="4582"/>
                      <a:pt x="7924" y="4566"/>
                      <a:pt x="7900" y="4566"/>
                    </a:cubicBezTo>
                    <a:cubicBezTo>
                      <a:pt x="7890" y="4566"/>
                      <a:pt x="7881" y="4569"/>
                      <a:pt x="7874" y="4575"/>
                    </a:cubicBezTo>
                    <a:cubicBezTo>
                      <a:pt x="7841" y="4597"/>
                      <a:pt x="7808" y="4630"/>
                      <a:pt x="7786" y="4663"/>
                    </a:cubicBezTo>
                    <a:cubicBezTo>
                      <a:pt x="7731" y="4751"/>
                      <a:pt x="7676" y="4850"/>
                      <a:pt x="7621" y="4938"/>
                    </a:cubicBezTo>
                    <a:cubicBezTo>
                      <a:pt x="7435" y="5301"/>
                      <a:pt x="7292" y="5675"/>
                      <a:pt x="7160" y="6049"/>
                    </a:cubicBezTo>
                    <a:cubicBezTo>
                      <a:pt x="6863" y="6896"/>
                      <a:pt x="6632" y="7753"/>
                      <a:pt x="6445" y="8633"/>
                    </a:cubicBezTo>
                    <a:cubicBezTo>
                      <a:pt x="6280" y="9403"/>
                      <a:pt x="6159" y="10184"/>
                      <a:pt x="6038" y="10965"/>
                    </a:cubicBezTo>
                    <a:cubicBezTo>
                      <a:pt x="5939" y="11591"/>
                      <a:pt x="5840" y="12218"/>
                      <a:pt x="5697" y="12834"/>
                    </a:cubicBezTo>
                    <a:cubicBezTo>
                      <a:pt x="5631" y="13131"/>
                      <a:pt x="5554" y="13417"/>
                      <a:pt x="5444" y="13703"/>
                    </a:cubicBezTo>
                    <a:cubicBezTo>
                      <a:pt x="5411" y="13780"/>
                      <a:pt x="5378" y="13868"/>
                      <a:pt x="5345" y="13934"/>
                    </a:cubicBezTo>
                    <a:cubicBezTo>
                      <a:pt x="5338" y="13935"/>
                      <a:pt x="5331" y="13936"/>
                      <a:pt x="5325" y="13936"/>
                    </a:cubicBezTo>
                    <a:cubicBezTo>
                      <a:pt x="5290" y="13936"/>
                      <a:pt x="5289" y="13909"/>
                      <a:pt x="5279" y="13890"/>
                    </a:cubicBezTo>
                    <a:cubicBezTo>
                      <a:pt x="5213" y="13758"/>
                      <a:pt x="5147" y="13626"/>
                      <a:pt x="5092" y="13494"/>
                    </a:cubicBezTo>
                    <a:cubicBezTo>
                      <a:pt x="4905" y="13032"/>
                      <a:pt x="4729" y="12570"/>
                      <a:pt x="4542" y="12097"/>
                    </a:cubicBezTo>
                    <a:cubicBezTo>
                      <a:pt x="4509" y="12031"/>
                      <a:pt x="4487" y="11965"/>
                      <a:pt x="4465" y="11899"/>
                    </a:cubicBezTo>
                    <a:cubicBezTo>
                      <a:pt x="4135" y="11097"/>
                      <a:pt x="3816" y="10294"/>
                      <a:pt x="3487" y="9480"/>
                    </a:cubicBezTo>
                    <a:cubicBezTo>
                      <a:pt x="3278" y="8963"/>
                      <a:pt x="3047" y="8457"/>
                      <a:pt x="2794" y="7951"/>
                    </a:cubicBezTo>
                    <a:cubicBezTo>
                      <a:pt x="2409" y="7193"/>
                      <a:pt x="2068" y="6423"/>
                      <a:pt x="1738" y="5631"/>
                    </a:cubicBezTo>
                    <a:cubicBezTo>
                      <a:pt x="1727" y="5598"/>
                      <a:pt x="1716" y="5565"/>
                      <a:pt x="1705" y="5532"/>
                    </a:cubicBezTo>
                    <a:cubicBezTo>
                      <a:pt x="1738" y="5510"/>
                      <a:pt x="1771" y="5488"/>
                      <a:pt x="1804" y="5477"/>
                    </a:cubicBezTo>
                    <a:cubicBezTo>
                      <a:pt x="2420" y="5235"/>
                      <a:pt x="3014" y="4949"/>
                      <a:pt x="3597" y="4641"/>
                    </a:cubicBezTo>
                    <a:cubicBezTo>
                      <a:pt x="4916" y="3948"/>
                      <a:pt x="6280" y="3355"/>
                      <a:pt x="7665" y="2816"/>
                    </a:cubicBezTo>
                    <a:cubicBezTo>
                      <a:pt x="8402" y="2530"/>
                      <a:pt x="9150" y="2255"/>
                      <a:pt x="9898" y="1969"/>
                    </a:cubicBezTo>
                    <a:cubicBezTo>
                      <a:pt x="9975" y="1936"/>
                      <a:pt x="10063" y="1903"/>
                      <a:pt x="10151" y="1870"/>
                    </a:cubicBezTo>
                    <a:close/>
                    <a:moveTo>
                      <a:pt x="7830" y="4773"/>
                    </a:moveTo>
                    <a:cubicBezTo>
                      <a:pt x="7841" y="4850"/>
                      <a:pt x="7841" y="4850"/>
                      <a:pt x="7841" y="4883"/>
                    </a:cubicBezTo>
                    <a:cubicBezTo>
                      <a:pt x="7764" y="5169"/>
                      <a:pt x="7687" y="5455"/>
                      <a:pt x="7611" y="5741"/>
                    </a:cubicBezTo>
                    <a:cubicBezTo>
                      <a:pt x="7402" y="6533"/>
                      <a:pt x="7215" y="7336"/>
                      <a:pt x="7083" y="8149"/>
                    </a:cubicBezTo>
                    <a:cubicBezTo>
                      <a:pt x="6951" y="8853"/>
                      <a:pt x="6863" y="9568"/>
                      <a:pt x="6830" y="10283"/>
                    </a:cubicBezTo>
                    <a:cubicBezTo>
                      <a:pt x="6819" y="10624"/>
                      <a:pt x="6819" y="10965"/>
                      <a:pt x="6885" y="11306"/>
                    </a:cubicBezTo>
                    <a:cubicBezTo>
                      <a:pt x="6907" y="11416"/>
                      <a:pt x="6940" y="11525"/>
                      <a:pt x="6973" y="11635"/>
                    </a:cubicBezTo>
                    <a:cubicBezTo>
                      <a:pt x="7006" y="11701"/>
                      <a:pt x="7039" y="11767"/>
                      <a:pt x="7094" y="11822"/>
                    </a:cubicBezTo>
                    <a:cubicBezTo>
                      <a:pt x="7155" y="11896"/>
                      <a:pt x="7231" y="11932"/>
                      <a:pt x="7308" y="11932"/>
                    </a:cubicBezTo>
                    <a:cubicBezTo>
                      <a:pt x="7369" y="11932"/>
                      <a:pt x="7431" y="11910"/>
                      <a:pt x="7490" y="11866"/>
                    </a:cubicBezTo>
                    <a:cubicBezTo>
                      <a:pt x="7556" y="11811"/>
                      <a:pt x="7621" y="11756"/>
                      <a:pt x="7665" y="11690"/>
                    </a:cubicBezTo>
                    <a:cubicBezTo>
                      <a:pt x="7731" y="11580"/>
                      <a:pt x="7797" y="11470"/>
                      <a:pt x="7863" y="11350"/>
                    </a:cubicBezTo>
                    <a:cubicBezTo>
                      <a:pt x="7995" y="11075"/>
                      <a:pt x="8094" y="10800"/>
                      <a:pt x="8193" y="10514"/>
                    </a:cubicBezTo>
                    <a:cubicBezTo>
                      <a:pt x="8369" y="9931"/>
                      <a:pt x="8545" y="9359"/>
                      <a:pt x="8721" y="8776"/>
                    </a:cubicBezTo>
                    <a:cubicBezTo>
                      <a:pt x="8952" y="8039"/>
                      <a:pt x="9183" y="7292"/>
                      <a:pt x="9469" y="6566"/>
                    </a:cubicBezTo>
                    <a:cubicBezTo>
                      <a:pt x="9623" y="6170"/>
                      <a:pt x="9799" y="5796"/>
                      <a:pt x="9997" y="5422"/>
                    </a:cubicBezTo>
                    <a:cubicBezTo>
                      <a:pt x="10085" y="5279"/>
                      <a:pt x="10173" y="5136"/>
                      <a:pt x="10261" y="4993"/>
                    </a:cubicBezTo>
                    <a:cubicBezTo>
                      <a:pt x="10272" y="4960"/>
                      <a:pt x="10305" y="4938"/>
                      <a:pt x="10349" y="4883"/>
                    </a:cubicBezTo>
                    <a:lnTo>
                      <a:pt x="10349" y="4894"/>
                    </a:lnTo>
                    <a:cubicBezTo>
                      <a:pt x="10338" y="4949"/>
                      <a:pt x="10338" y="4982"/>
                      <a:pt x="10327" y="5004"/>
                    </a:cubicBezTo>
                    <a:cubicBezTo>
                      <a:pt x="10250" y="5224"/>
                      <a:pt x="10173" y="5433"/>
                      <a:pt x="10085" y="5653"/>
                    </a:cubicBezTo>
                    <a:cubicBezTo>
                      <a:pt x="9755" y="6555"/>
                      <a:pt x="9491" y="7479"/>
                      <a:pt x="9293" y="8424"/>
                    </a:cubicBezTo>
                    <a:cubicBezTo>
                      <a:pt x="9194" y="8930"/>
                      <a:pt x="9117" y="9447"/>
                      <a:pt x="9073" y="9964"/>
                    </a:cubicBezTo>
                    <a:cubicBezTo>
                      <a:pt x="9062" y="10272"/>
                      <a:pt x="9051" y="10569"/>
                      <a:pt x="9095" y="10866"/>
                    </a:cubicBezTo>
                    <a:cubicBezTo>
                      <a:pt x="9117" y="10954"/>
                      <a:pt x="9139" y="11053"/>
                      <a:pt x="9172" y="11141"/>
                    </a:cubicBezTo>
                    <a:cubicBezTo>
                      <a:pt x="9183" y="11196"/>
                      <a:pt x="9216" y="11240"/>
                      <a:pt x="9249" y="11284"/>
                    </a:cubicBezTo>
                    <a:cubicBezTo>
                      <a:pt x="9299" y="11347"/>
                      <a:pt x="9362" y="11379"/>
                      <a:pt x="9430" y="11379"/>
                    </a:cubicBezTo>
                    <a:cubicBezTo>
                      <a:pt x="9467" y="11379"/>
                      <a:pt x="9507" y="11369"/>
                      <a:pt x="9546" y="11350"/>
                    </a:cubicBezTo>
                    <a:cubicBezTo>
                      <a:pt x="9601" y="11317"/>
                      <a:pt x="9656" y="11273"/>
                      <a:pt x="9700" y="11229"/>
                    </a:cubicBezTo>
                    <a:cubicBezTo>
                      <a:pt x="9788" y="11130"/>
                      <a:pt x="9876" y="11031"/>
                      <a:pt x="9942" y="10921"/>
                    </a:cubicBezTo>
                    <a:cubicBezTo>
                      <a:pt x="10052" y="10734"/>
                      <a:pt x="10151" y="10536"/>
                      <a:pt x="10250" y="10338"/>
                    </a:cubicBezTo>
                    <a:cubicBezTo>
                      <a:pt x="10404" y="10030"/>
                      <a:pt x="10547" y="9711"/>
                      <a:pt x="10690" y="9392"/>
                    </a:cubicBezTo>
                    <a:cubicBezTo>
                      <a:pt x="10800" y="9172"/>
                      <a:pt x="10921" y="8941"/>
                      <a:pt x="11042" y="8721"/>
                    </a:cubicBezTo>
                    <a:cubicBezTo>
                      <a:pt x="11108" y="8600"/>
                      <a:pt x="11185" y="8490"/>
                      <a:pt x="11273" y="8380"/>
                    </a:cubicBezTo>
                    <a:cubicBezTo>
                      <a:pt x="11317" y="8314"/>
                      <a:pt x="11372" y="8270"/>
                      <a:pt x="11449" y="8237"/>
                    </a:cubicBezTo>
                    <a:cubicBezTo>
                      <a:pt x="11466" y="8229"/>
                      <a:pt x="11483" y="8224"/>
                      <a:pt x="11499" y="8224"/>
                    </a:cubicBezTo>
                    <a:cubicBezTo>
                      <a:pt x="11525" y="8224"/>
                      <a:pt x="11549" y="8237"/>
                      <a:pt x="11569" y="8270"/>
                    </a:cubicBezTo>
                    <a:cubicBezTo>
                      <a:pt x="11591" y="8303"/>
                      <a:pt x="11613" y="8347"/>
                      <a:pt x="11624" y="8391"/>
                    </a:cubicBezTo>
                    <a:cubicBezTo>
                      <a:pt x="11635" y="8490"/>
                      <a:pt x="11657" y="8578"/>
                      <a:pt x="11657" y="8677"/>
                    </a:cubicBezTo>
                    <a:cubicBezTo>
                      <a:pt x="11657" y="8919"/>
                      <a:pt x="11657" y="9172"/>
                      <a:pt x="11646" y="9425"/>
                    </a:cubicBezTo>
                    <a:cubicBezTo>
                      <a:pt x="11635" y="10041"/>
                      <a:pt x="11646" y="10657"/>
                      <a:pt x="11690" y="11273"/>
                    </a:cubicBezTo>
                    <a:cubicBezTo>
                      <a:pt x="11701" y="11438"/>
                      <a:pt x="11723" y="11602"/>
                      <a:pt x="11734" y="11756"/>
                    </a:cubicBezTo>
                    <a:cubicBezTo>
                      <a:pt x="11690" y="11811"/>
                      <a:pt x="11635" y="11822"/>
                      <a:pt x="11591" y="11844"/>
                    </a:cubicBezTo>
                    <a:cubicBezTo>
                      <a:pt x="10800" y="12174"/>
                      <a:pt x="10008" y="12504"/>
                      <a:pt x="9216" y="12834"/>
                    </a:cubicBezTo>
                    <a:cubicBezTo>
                      <a:pt x="8710" y="13054"/>
                      <a:pt x="8204" y="13263"/>
                      <a:pt x="7698" y="13461"/>
                    </a:cubicBezTo>
                    <a:cubicBezTo>
                      <a:pt x="7149" y="13670"/>
                      <a:pt x="6588" y="13868"/>
                      <a:pt x="6038" y="14077"/>
                    </a:cubicBezTo>
                    <a:cubicBezTo>
                      <a:pt x="5906" y="14132"/>
                      <a:pt x="5774" y="14187"/>
                      <a:pt x="5631" y="14242"/>
                    </a:cubicBezTo>
                    <a:cubicBezTo>
                      <a:pt x="5620" y="14253"/>
                      <a:pt x="5598" y="14264"/>
                      <a:pt x="5576" y="14275"/>
                    </a:cubicBezTo>
                    <a:cubicBezTo>
                      <a:pt x="5555" y="14282"/>
                      <a:pt x="5538" y="14285"/>
                      <a:pt x="5522" y="14285"/>
                    </a:cubicBezTo>
                    <a:cubicBezTo>
                      <a:pt x="5489" y="14285"/>
                      <a:pt x="5467" y="14268"/>
                      <a:pt x="5444" y="14231"/>
                    </a:cubicBezTo>
                    <a:cubicBezTo>
                      <a:pt x="5411" y="14187"/>
                      <a:pt x="5389" y="14143"/>
                      <a:pt x="5367" y="14099"/>
                    </a:cubicBezTo>
                    <a:cubicBezTo>
                      <a:pt x="5422" y="13989"/>
                      <a:pt x="5466" y="13901"/>
                      <a:pt x="5510" y="13791"/>
                    </a:cubicBezTo>
                    <a:cubicBezTo>
                      <a:pt x="5620" y="13538"/>
                      <a:pt x="5686" y="13263"/>
                      <a:pt x="5752" y="12988"/>
                    </a:cubicBezTo>
                    <a:cubicBezTo>
                      <a:pt x="5873" y="12515"/>
                      <a:pt x="5961" y="12020"/>
                      <a:pt x="6038" y="11536"/>
                    </a:cubicBezTo>
                    <a:cubicBezTo>
                      <a:pt x="6181" y="10679"/>
                      <a:pt x="6302" y="9810"/>
                      <a:pt x="6478" y="8952"/>
                    </a:cubicBezTo>
                    <a:cubicBezTo>
                      <a:pt x="6698" y="7863"/>
                      <a:pt x="6984" y="6775"/>
                      <a:pt x="7380" y="5730"/>
                    </a:cubicBezTo>
                    <a:cubicBezTo>
                      <a:pt x="7479" y="5466"/>
                      <a:pt x="7600" y="5202"/>
                      <a:pt x="7731" y="4949"/>
                    </a:cubicBezTo>
                    <a:cubicBezTo>
                      <a:pt x="7753" y="4894"/>
                      <a:pt x="7786" y="4839"/>
                      <a:pt x="7830" y="4773"/>
                    </a:cubicBezTo>
                    <a:close/>
                    <a:moveTo>
                      <a:pt x="10965" y="1"/>
                    </a:moveTo>
                    <a:cubicBezTo>
                      <a:pt x="10866" y="1"/>
                      <a:pt x="10789" y="45"/>
                      <a:pt x="10701" y="77"/>
                    </a:cubicBezTo>
                    <a:cubicBezTo>
                      <a:pt x="9942" y="418"/>
                      <a:pt x="9183" y="748"/>
                      <a:pt x="8424" y="1089"/>
                    </a:cubicBezTo>
                    <a:cubicBezTo>
                      <a:pt x="7281" y="1595"/>
                      <a:pt x="6137" y="2090"/>
                      <a:pt x="4982" y="2552"/>
                    </a:cubicBezTo>
                    <a:cubicBezTo>
                      <a:pt x="3740" y="3058"/>
                      <a:pt x="2486" y="3542"/>
                      <a:pt x="1243" y="4036"/>
                    </a:cubicBezTo>
                    <a:cubicBezTo>
                      <a:pt x="869" y="4179"/>
                      <a:pt x="506" y="4322"/>
                      <a:pt x="132" y="4443"/>
                    </a:cubicBezTo>
                    <a:cubicBezTo>
                      <a:pt x="88" y="4454"/>
                      <a:pt x="44" y="4487"/>
                      <a:pt x="0" y="4509"/>
                    </a:cubicBezTo>
                    <a:cubicBezTo>
                      <a:pt x="22" y="4674"/>
                      <a:pt x="66" y="4828"/>
                      <a:pt x="121" y="4971"/>
                    </a:cubicBezTo>
                    <a:cubicBezTo>
                      <a:pt x="209" y="5202"/>
                      <a:pt x="308" y="5433"/>
                      <a:pt x="396" y="5664"/>
                    </a:cubicBezTo>
                    <a:cubicBezTo>
                      <a:pt x="770" y="6621"/>
                      <a:pt x="1188" y="7556"/>
                      <a:pt x="1661" y="8468"/>
                    </a:cubicBezTo>
                    <a:cubicBezTo>
                      <a:pt x="1903" y="8930"/>
                      <a:pt x="2123" y="9414"/>
                      <a:pt x="2310" y="9898"/>
                    </a:cubicBezTo>
                    <a:cubicBezTo>
                      <a:pt x="2486" y="10327"/>
                      <a:pt x="2651" y="10767"/>
                      <a:pt x="2827" y="11207"/>
                    </a:cubicBezTo>
                    <a:cubicBezTo>
                      <a:pt x="2926" y="11427"/>
                      <a:pt x="3014" y="11657"/>
                      <a:pt x="3113" y="11877"/>
                    </a:cubicBezTo>
                    <a:cubicBezTo>
                      <a:pt x="3377" y="12526"/>
                      <a:pt x="3641" y="13164"/>
                      <a:pt x="3915" y="13802"/>
                    </a:cubicBezTo>
                    <a:cubicBezTo>
                      <a:pt x="4113" y="14264"/>
                      <a:pt x="4344" y="14704"/>
                      <a:pt x="4553" y="15144"/>
                    </a:cubicBezTo>
                    <a:cubicBezTo>
                      <a:pt x="4630" y="15319"/>
                      <a:pt x="4707" y="15495"/>
                      <a:pt x="4762" y="15682"/>
                    </a:cubicBezTo>
                    <a:cubicBezTo>
                      <a:pt x="4773" y="15704"/>
                      <a:pt x="4784" y="15737"/>
                      <a:pt x="4806" y="15759"/>
                    </a:cubicBezTo>
                    <a:cubicBezTo>
                      <a:pt x="5081" y="15693"/>
                      <a:pt x="5356" y="15627"/>
                      <a:pt x="5631" y="15550"/>
                    </a:cubicBezTo>
                    <a:cubicBezTo>
                      <a:pt x="6126" y="15396"/>
                      <a:pt x="6621" y="15243"/>
                      <a:pt x="7116" y="15089"/>
                    </a:cubicBezTo>
                    <a:cubicBezTo>
                      <a:pt x="7852" y="14869"/>
                      <a:pt x="8578" y="14627"/>
                      <a:pt x="9315" y="14407"/>
                    </a:cubicBezTo>
                    <a:cubicBezTo>
                      <a:pt x="10063" y="14187"/>
                      <a:pt x="10811" y="13945"/>
                      <a:pt x="11525" y="13648"/>
                    </a:cubicBezTo>
                    <a:cubicBezTo>
                      <a:pt x="12075" y="13428"/>
                      <a:pt x="12636" y="13219"/>
                      <a:pt x="13164" y="12944"/>
                    </a:cubicBezTo>
                    <a:cubicBezTo>
                      <a:pt x="13527" y="12757"/>
                      <a:pt x="13901" y="12570"/>
                      <a:pt x="14286" y="12416"/>
                    </a:cubicBezTo>
                    <a:cubicBezTo>
                      <a:pt x="14429" y="12350"/>
                      <a:pt x="14561" y="12284"/>
                      <a:pt x="14693" y="12218"/>
                    </a:cubicBezTo>
                    <a:cubicBezTo>
                      <a:pt x="14946" y="12097"/>
                      <a:pt x="15188" y="11965"/>
                      <a:pt x="15451" y="11899"/>
                    </a:cubicBezTo>
                    <a:cubicBezTo>
                      <a:pt x="15473" y="11888"/>
                      <a:pt x="15495" y="11866"/>
                      <a:pt x="15517" y="11855"/>
                    </a:cubicBezTo>
                    <a:cubicBezTo>
                      <a:pt x="15473" y="11734"/>
                      <a:pt x="15429" y="11624"/>
                      <a:pt x="15385" y="11514"/>
                    </a:cubicBezTo>
                    <a:cubicBezTo>
                      <a:pt x="15012" y="10580"/>
                      <a:pt x="14638" y="9645"/>
                      <a:pt x="14308" y="8688"/>
                    </a:cubicBezTo>
                    <a:cubicBezTo>
                      <a:pt x="13824" y="7314"/>
                      <a:pt x="13329" y="5939"/>
                      <a:pt x="12812" y="4575"/>
                    </a:cubicBezTo>
                    <a:cubicBezTo>
                      <a:pt x="12526" y="3828"/>
                      <a:pt x="12229" y="3080"/>
                      <a:pt x="11888" y="2354"/>
                    </a:cubicBezTo>
                    <a:cubicBezTo>
                      <a:pt x="11569" y="1683"/>
                      <a:pt x="11295" y="990"/>
                      <a:pt x="11086" y="275"/>
                    </a:cubicBezTo>
                    <a:cubicBezTo>
                      <a:pt x="11064" y="209"/>
                      <a:pt x="11042" y="143"/>
                      <a:pt x="11020" y="88"/>
                    </a:cubicBezTo>
                    <a:cubicBezTo>
                      <a:pt x="11009" y="56"/>
                      <a:pt x="10976" y="23"/>
                      <a:pt x="109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876" name="Google Shape;2876;p65"/>
              <p:cNvSpPr/>
              <p:nvPr/>
            </p:nvSpPr>
            <p:spPr>
              <a:xfrm>
                <a:off x="-1161522" y="-3609878"/>
                <a:ext cx="823019" cy="820774"/>
              </a:xfrm>
              <a:custGeom>
                <a:avLst/>
                <a:gdLst/>
                <a:ahLst/>
                <a:cxnLst/>
                <a:rect l="l" t="t" r="r" b="b"/>
                <a:pathLst>
                  <a:path w="12097" h="12064" extrusionOk="0">
                    <a:moveTo>
                      <a:pt x="8446" y="0"/>
                    </a:moveTo>
                    <a:cubicBezTo>
                      <a:pt x="8358" y="33"/>
                      <a:pt x="8270" y="66"/>
                      <a:pt x="8193" y="99"/>
                    </a:cubicBezTo>
                    <a:cubicBezTo>
                      <a:pt x="7445" y="374"/>
                      <a:pt x="6697" y="649"/>
                      <a:pt x="5960" y="946"/>
                    </a:cubicBezTo>
                    <a:cubicBezTo>
                      <a:pt x="4575" y="1474"/>
                      <a:pt x="3211" y="2078"/>
                      <a:pt x="1892" y="2771"/>
                    </a:cubicBezTo>
                    <a:cubicBezTo>
                      <a:pt x="1309" y="3079"/>
                      <a:pt x="715" y="3365"/>
                      <a:pt x="99" y="3607"/>
                    </a:cubicBezTo>
                    <a:cubicBezTo>
                      <a:pt x="66" y="3618"/>
                      <a:pt x="33" y="3640"/>
                      <a:pt x="0" y="3651"/>
                    </a:cubicBezTo>
                    <a:cubicBezTo>
                      <a:pt x="11" y="3695"/>
                      <a:pt x="22" y="3728"/>
                      <a:pt x="33" y="3761"/>
                    </a:cubicBezTo>
                    <a:cubicBezTo>
                      <a:pt x="363" y="4542"/>
                      <a:pt x="704" y="5323"/>
                      <a:pt x="1078" y="6081"/>
                    </a:cubicBezTo>
                    <a:cubicBezTo>
                      <a:pt x="1331" y="6576"/>
                      <a:pt x="1573" y="7093"/>
                      <a:pt x="1782" y="7610"/>
                    </a:cubicBezTo>
                    <a:cubicBezTo>
                      <a:pt x="2111" y="8413"/>
                      <a:pt x="2430" y="9216"/>
                      <a:pt x="2760" y="10029"/>
                    </a:cubicBezTo>
                    <a:cubicBezTo>
                      <a:pt x="2782" y="10095"/>
                      <a:pt x="2804" y="10161"/>
                      <a:pt x="2837" y="10227"/>
                    </a:cubicBezTo>
                    <a:cubicBezTo>
                      <a:pt x="3024" y="10689"/>
                      <a:pt x="3200" y="11162"/>
                      <a:pt x="3387" y="11624"/>
                    </a:cubicBezTo>
                    <a:cubicBezTo>
                      <a:pt x="3442" y="11756"/>
                      <a:pt x="3508" y="11888"/>
                      <a:pt x="3574" y="12020"/>
                    </a:cubicBezTo>
                    <a:cubicBezTo>
                      <a:pt x="3585" y="12042"/>
                      <a:pt x="3585" y="12064"/>
                      <a:pt x="3640" y="12064"/>
                    </a:cubicBezTo>
                    <a:cubicBezTo>
                      <a:pt x="3662" y="11987"/>
                      <a:pt x="3706" y="11910"/>
                      <a:pt x="3739" y="11833"/>
                    </a:cubicBezTo>
                    <a:cubicBezTo>
                      <a:pt x="3849" y="11547"/>
                      <a:pt x="3926" y="11261"/>
                      <a:pt x="3992" y="10964"/>
                    </a:cubicBezTo>
                    <a:cubicBezTo>
                      <a:pt x="4135" y="10348"/>
                      <a:pt x="4234" y="9721"/>
                      <a:pt x="4322" y="9095"/>
                    </a:cubicBezTo>
                    <a:cubicBezTo>
                      <a:pt x="4443" y="8314"/>
                      <a:pt x="4575" y="7533"/>
                      <a:pt x="4740" y="6752"/>
                    </a:cubicBezTo>
                    <a:cubicBezTo>
                      <a:pt x="4927" y="5883"/>
                      <a:pt x="5158" y="5015"/>
                      <a:pt x="5455" y="4179"/>
                    </a:cubicBezTo>
                    <a:cubicBezTo>
                      <a:pt x="5587" y="3794"/>
                      <a:pt x="5730" y="3420"/>
                      <a:pt x="5916" y="3068"/>
                    </a:cubicBezTo>
                    <a:cubicBezTo>
                      <a:pt x="5971" y="2969"/>
                      <a:pt x="6026" y="2881"/>
                      <a:pt x="6081" y="2782"/>
                    </a:cubicBezTo>
                    <a:cubicBezTo>
                      <a:pt x="6103" y="2749"/>
                      <a:pt x="6136" y="2727"/>
                      <a:pt x="6169" y="2694"/>
                    </a:cubicBezTo>
                    <a:cubicBezTo>
                      <a:pt x="6173" y="2692"/>
                      <a:pt x="6179" y="2691"/>
                      <a:pt x="6184" y="2691"/>
                    </a:cubicBezTo>
                    <a:cubicBezTo>
                      <a:pt x="6210" y="2691"/>
                      <a:pt x="6246" y="2709"/>
                      <a:pt x="6246" y="2727"/>
                    </a:cubicBezTo>
                    <a:cubicBezTo>
                      <a:pt x="6257" y="2771"/>
                      <a:pt x="6268" y="2815"/>
                      <a:pt x="6257" y="2848"/>
                    </a:cubicBezTo>
                    <a:cubicBezTo>
                      <a:pt x="6235" y="2958"/>
                      <a:pt x="6213" y="3068"/>
                      <a:pt x="6191" y="3167"/>
                    </a:cubicBezTo>
                    <a:cubicBezTo>
                      <a:pt x="6037" y="3739"/>
                      <a:pt x="5895" y="4311"/>
                      <a:pt x="5752" y="4883"/>
                    </a:cubicBezTo>
                    <a:cubicBezTo>
                      <a:pt x="5598" y="5499"/>
                      <a:pt x="5477" y="6125"/>
                      <a:pt x="5389" y="6763"/>
                    </a:cubicBezTo>
                    <a:cubicBezTo>
                      <a:pt x="5334" y="7159"/>
                      <a:pt x="5290" y="7555"/>
                      <a:pt x="5246" y="7951"/>
                    </a:cubicBezTo>
                    <a:cubicBezTo>
                      <a:pt x="5213" y="8369"/>
                      <a:pt x="5191" y="8787"/>
                      <a:pt x="5235" y="9205"/>
                    </a:cubicBezTo>
                    <a:cubicBezTo>
                      <a:pt x="5257" y="9370"/>
                      <a:pt x="5279" y="9535"/>
                      <a:pt x="5334" y="9688"/>
                    </a:cubicBezTo>
                    <a:cubicBezTo>
                      <a:pt x="5367" y="9776"/>
                      <a:pt x="5411" y="9853"/>
                      <a:pt x="5477" y="9908"/>
                    </a:cubicBezTo>
                    <a:cubicBezTo>
                      <a:pt x="5520" y="9946"/>
                      <a:pt x="5564" y="9966"/>
                      <a:pt x="5608" y="9966"/>
                    </a:cubicBezTo>
                    <a:cubicBezTo>
                      <a:pt x="5641" y="9966"/>
                      <a:pt x="5674" y="9954"/>
                      <a:pt x="5708" y="9930"/>
                    </a:cubicBezTo>
                    <a:cubicBezTo>
                      <a:pt x="5752" y="9908"/>
                      <a:pt x="5796" y="9875"/>
                      <a:pt x="5829" y="9831"/>
                    </a:cubicBezTo>
                    <a:cubicBezTo>
                      <a:pt x="5884" y="9765"/>
                      <a:pt x="5938" y="9699"/>
                      <a:pt x="5971" y="9622"/>
                    </a:cubicBezTo>
                    <a:cubicBezTo>
                      <a:pt x="6048" y="9491"/>
                      <a:pt x="6114" y="9348"/>
                      <a:pt x="6169" y="9216"/>
                    </a:cubicBezTo>
                    <a:cubicBezTo>
                      <a:pt x="6323" y="8864"/>
                      <a:pt x="6433" y="8501"/>
                      <a:pt x="6554" y="8138"/>
                    </a:cubicBezTo>
                    <a:cubicBezTo>
                      <a:pt x="6752" y="7489"/>
                      <a:pt x="6939" y="6829"/>
                      <a:pt x="7148" y="6180"/>
                    </a:cubicBezTo>
                    <a:cubicBezTo>
                      <a:pt x="7368" y="5477"/>
                      <a:pt x="7610" y="4773"/>
                      <a:pt x="7918" y="4091"/>
                    </a:cubicBezTo>
                    <a:cubicBezTo>
                      <a:pt x="8050" y="3816"/>
                      <a:pt x="8182" y="3541"/>
                      <a:pt x="8347" y="3277"/>
                    </a:cubicBezTo>
                    <a:cubicBezTo>
                      <a:pt x="8413" y="3156"/>
                      <a:pt x="8501" y="3046"/>
                      <a:pt x="8578" y="2936"/>
                    </a:cubicBezTo>
                    <a:cubicBezTo>
                      <a:pt x="8611" y="2892"/>
                      <a:pt x="8644" y="2870"/>
                      <a:pt x="8688" y="2837"/>
                    </a:cubicBezTo>
                    <a:cubicBezTo>
                      <a:pt x="8695" y="2832"/>
                      <a:pt x="8703" y="2830"/>
                      <a:pt x="8712" y="2830"/>
                    </a:cubicBezTo>
                    <a:cubicBezTo>
                      <a:pt x="8742" y="2830"/>
                      <a:pt x="8776" y="2858"/>
                      <a:pt x="8776" y="2892"/>
                    </a:cubicBezTo>
                    <a:cubicBezTo>
                      <a:pt x="8776" y="2947"/>
                      <a:pt x="8765" y="3002"/>
                      <a:pt x="8743" y="3057"/>
                    </a:cubicBezTo>
                    <a:cubicBezTo>
                      <a:pt x="8699" y="3200"/>
                      <a:pt x="8644" y="3343"/>
                      <a:pt x="8589" y="3486"/>
                    </a:cubicBezTo>
                    <a:cubicBezTo>
                      <a:pt x="8072" y="4850"/>
                      <a:pt x="7676" y="6257"/>
                      <a:pt x="7500" y="7720"/>
                    </a:cubicBezTo>
                    <a:cubicBezTo>
                      <a:pt x="7456" y="8061"/>
                      <a:pt x="7434" y="8402"/>
                      <a:pt x="7456" y="8743"/>
                    </a:cubicBezTo>
                    <a:cubicBezTo>
                      <a:pt x="7467" y="8875"/>
                      <a:pt x="7489" y="9007"/>
                      <a:pt x="7522" y="9139"/>
                    </a:cubicBezTo>
                    <a:cubicBezTo>
                      <a:pt x="7533" y="9205"/>
                      <a:pt x="7566" y="9271"/>
                      <a:pt x="7599" y="9326"/>
                    </a:cubicBezTo>
                    <a:cubicBezTo>
                      <a:pt x="7633" y="9386"/>
                      <a:pt x="7674" y="9413"/>
                      <a:pt x="7721" y="9413"/>
                    </a:cubicBezTo>
                    <a:cubicBezTo>
                      <a:pt x="7752" y="9413"/>
                      <a:pt x="7785" y="9402"/>
                      <a:pt x="7819" y="9381"/>
                    </a:cubicBezTo>
                    <a:cubicBezTo>
                      <a:pt x="7885" y="9337"/>
                      <a:pt x="7940" y="9282"/>
                      <a:pt x="7984" y="9227"/>
                    </a:cubicBezTo>
                    <a:cubicBezTo>
                      <a:pt x="8061" y="9128"/>
                      <a:pt x="8149" y="9018"/>
                      <a:pt x="8215" y="8897"/>
                    </a:cubicBezTo>
                    <a:cubicBezTo>
                      <a:pt x="8314" y="8710"/>
                      <a:pt x="8413" y="8512"/>
                      <a:pt x="8512" y="8314"/>
                    </a:cubicBezTo>
                    <a:cubicBezTo>
                      <a:pt x="8655" y="8028"/>
                      <a:pt x="8787" y="7731"/>
                      <a:pt x="8919" y="7434"/>
                    </a:cubicBezTo>
                    <a:cubicBezTo>
                      <a:pt x="9040" y="7192"/>
                      <a:pt x="9172" y="6961"/>
                      <a:pt x="9304" y="6719"/>
                    </a:cubicBezTo>
                    <a:cubicBezTo>
                      <a:pt x="9359" y="6609"/>
                      <a:pt x="9447" y="6510"/>
                      <a:pt x="9524" y="6411"/>
                    </a:cubicBezTo>
                    <a:cubicBezTo>
                      <a:pt x="9568" y="6356"/>
                      <a:pt x="9623" y="6323"/>
                      <a:pt x="9678" y="6290"/>
                    </a:cubicBezTo>
                    <a:cubicBezTo>
                      <a:pt x="9721" y="6262"/>
                      <a:pt x="9762" y="6249"/>
                      <a:pt x="9800" y="6249"/>
                    </a:cubicBezTo>
                    <a:cubicBezTo>
                      <a:pt x="9866" y="6249"/>
                      <a:pt x="9921" y="6290"/>
                      <a:pt x="9963" y="6367"/>
                    </a:cubicBezTo>
                    <a:cubicBezTo>
                      <a:pt x="9985" y="6411"/>
                      <a:pt x="9996" y="6466"/>
                      <a:pt x="10007" y="6521"/>
                    </a:cubicBezTo>
                    <a:cubicBezTo>
                      <a:pt x="10029" y="6598"/>
                      <a:pt x="10040" y="6686"/>
                      <a:pt x="10040" y="6763"/>
                    </a:cubicBezTo>
                    <a:cubicBezTo>
                      <a:pt x="10051" y="6884"/>
                      <a:pt x="10051" y="7005"/>
                      <a:pt x="10051" y="7126"/>
                    </a:cubicBezTo>
                    <a:cubicBezTo>
                      <a:pt x="10051" y="7610"/>
                      <a:pt x="10040" y="8105"/>
                      <a:pt x="10040" y="8589"/>
                    </a:cubicBezTo>
                    <a:cubicBezTo>
                      <a:pt x="10040" y="8974"/>
                      <a:pt x="10073" y="9348"/>
                      <a:pt x="10106" y="9732"/>
                    </a:cubicBezTo>
                    <a:cubicBezTo>
                      <a:pt x="10117" y="9765"/>
                      <a:pt x="10106" y="9809"/>
                      <a:pt x="10161" y="9842"/>
                    </a:cubicBezTo>
                    <a:cubicBezTo>
                      <a:pt x="10799" y="9557"/>
                      <a:pt x="11437" y="9271"/>
                      <a:pt x="12097" y="8974"/>
                    </a:cubicBezTo>
                    <a:lnTo>
                      <a:pt x="12086" y="8974"/>
                    </a:lnTo>
                    <a:cubicBezTo>
                      <a:pt x="12064" y="8897"/>
                      <a:pt x="12053" y="8842"/>
                      <a:pt x="12031" y="8787"/>
                    </a:cubicBezTo>
                    <a:cubicBezTo>
                      <a:pt x="11877" y="8380"/>
                      <a:pt x="11690" y="7984"/>
                      <a:pt x="11503" y="7588"/>
                    </a:cubicBezTo>
                    <a:cubicBezTo>
                      <a:pt x="11316" y="7214"/>
                      <a:pt x="11151" y="6829"/>
                      <a:pt x="11008" y="6433"/>
                    </a:cubicBezTo>
                    <a:cubicBezTo>
                      <a:pt x="10788" y="5861"/>
                      <a:pt x="10579" y="5279"/>
                      <a:pt x="10348" y="4707"/>
                    </a:cubicBezTo>
                    <a:cubicBezTo>
                      <a:pt x="9842" y="3453"/>
                      <a:pt x="9403" y="2166"/>
                      <a:pt x="8886" y="913"/>
                    </a:cubicBezTo>
                    <a:cubicBezTo>
                      <a:pt x="8842" y="814"/>
                      <a:pt x="8787" y="715"/>
                      <a:pt x="8743" y="616"/>
                    </a:cubicBezTo>
                    <a:cubicBezTo>
                      <a:pt x="8655" y="440"/>
                      <a:pt x="8578" y="264"/>
                      <a:pt x="8490" y="88"/>
                    </a:cubicBezTo>
                    <a:cubicBezTo>
                      <a:pt x="8479" y="55"/>
                      <a:pt x="8457" y="33"/>
                      <a:pt x="84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877" name="Google Shape;2877;p65"/>
              <p:cNvSpPr/>
              <p:nvPr/>
            </p:nvSpPr>
            <p:spPr>
              <a:xfrm>
                <a:off x="-912378" y="-3412372"/>
                <a:ext cx="433247" cy="646673"/>
              </a:xfrm>
              <a:custGeom>
                <a:avLst/>
                <a:gdLst/>
                <a:ahLst/>
                <a:cxnLst/>
                <a:rect l="l" t="t" r="r" b="b"/>
                <a:pathLst>
                  <a:path w="6368" h="9505" extrusionOk="0">
                    <a:moveTo>
                      <a:pt x="2463" y="0"/>
                    </a:moveTo>
                    <a:cubicBezTo>
                      <a:pt x="2419" y="66"/>
                      <a:pt x="2386" y="110"/>
                      <a:pt x="2364" y="165"/>
                    </a:cubicBezTo>
                    <a:cubicBezTo>
                      <a:pt x="2222" y="418"/>
                      <a:pt x="2112" y="682"/>
                      <a:pt x="2013" y="957"/>
                    </a:cubicBezTo>
                    <a:cubicBezTo>
                      <a:pt x="1617" y="2002"/>
                      <a:pt x="1331" y="3079"/>
                      <a:pt x="1111" y="4179"/>
                    </a:cubicBezTo>
                    <a:cubicBezTo>
                      <a:pt x="935" y="5037"/>
                      <a:pt x="803" y="5895"/>
                      <a:pt x="671" y="6763"/>
                    </a:cubicBezTo>
                    <a:cubicBezTo>
                      <a:pt x="594" y="7247"/>
                      <a:pt x="506" y="7731"/>
                      <a:pt x="385" y="8215"/>
                    </a:cubicBezTo>
                    <a:cubicBezTo>
                      <a:pt x="319" y="8490"/>
                      <a:pt x="253" y="8754"/>
                      <a:pt x="143" y="9018"/>
                    </a:cubicBezTo>
                    <a:cubicBezTo>
                      <a:pt x="99" y="9117"/>
                      <a:pt x="55" y="9216"/>
                      <a:pt x="0" y="9326"/>
                    </a:cubicBezTo>
                    <a:cubicBezTo>
                      <a:pt x="22" y="9370"/>
                      <a:pt x="44" y="9414"/>
                      <a:pt x="77" y="9458"/>
                    </a:cubicBezTo>
                    <a:cubicBezTo>
                      <a:pt x="97" y="9491"/>
                      <a:pt x="117" y="9504"/>
                      <a:pt x="145" y="9504"/>
                    </a:cubicBezTo>
                    <a:cubicBezTo>
                      <a:pt x="163" y="9504"/>
                      <a:pt x="183" y="9499"/>
                      <a:pt x="209" y="9491"/>
                    </a:cubicBezTo>
                    <a:cubicBezTo>
                      <a:pt x="231" y="9491"/>
                      <a:pt x="253" y="9480"/>
                      <a:pt x="264" y="9469"/>
                    </a:cubicBezTo>
                    <a:cubicBezTo>
                      <a:pt x="396" y="9414"/>
                      <a:pt x="539" y="9348"/>
                      <a:pt x="671" y="9304"/>
                    </a:cubicBezTo>
                    <a:cubicBezTo>
                      <a:pt x="1221" y="9095"/>
                      <a:pt x="1782" y="8897"/>
                      <a:pt x="2331" y="8677"/>
                    </a:cubicBezTo>
                    <a:cubicBezTo>
                      <a:pt x="2837" y="8479"/>
                      <a:pt x="3343" y="8270"/>
                      <a:pt x="3849" y="8061"/>
                    </a:cubicBezTo>
                    <a:cubicBezTo>
                      <a:pt x="4641" y="7731"/>
                      <a:pt x="5433" y="7401"/>
                      <a:pt x="6224" y="7060"/>
                    </a:cubicBezTo>
                    <a:cubicBezTo>
                      <a:pt x="6268" y="7038"/>
                      <a:pt x="6334" y="7027"/>
                      <a:pt x="6367" y="6972"/>
                    </a:cubicBezTo>
                    <a:cubicBezTo>
                      <a:pt x="6356" y="6818"/>
                      <a:pt x="6334" y="6665"/>
                      <a:pt x="6323" y="6500"/>
                    </a:cubicBezTo>
                    <a:cubicBezTo>
                      <a:pt x="6279" y="5884"/>
                      <a:pt x="6268" y="5257"/>
                      <a:pt x="6279" y="4641"/>
                    </a:cubicBezTo>
                    <a:cubicBezTo>
                      <a:pt x="6290" y="4388"/>
                      <a:pt x="6290" y="4146"/>
                      <a:pt x="6290" y="3893"/>
                    </a:cubicBezTo>
                    <a:cubicBezTo>
                      <a:pt x="6290" y="3805"/>
                      <a:pt x="6268" y="3706"/>
                      <a:pt x="6257" y="3618"/>
                    </a:cubicBezTo>
                    <a:cubicBezTo>
                      <a:pt x="6246" y="3574"/>
                      <a:pt x="6224" y="3530"/>
                      <a:pt x="6202" y="3486"/>
                    </a:cubicBezTo>
                    <a:cubicBezTo>
                      <a:pt x="6180" y="3457"/>
                      <a:pt x="6154" y="3442"/>
                      <a:pt x="6125" y="3442"/>
                    </a:cubicBezTo>
                    <a:cubicBezTo>
                      <a:pt x="6111" y="3442"/>
                      <a:pt x="6096" y="3446"/>
                      <a:pt x="6082" y="3453"/>
                    </a:cubicBezTo>
                    <a:cubicBezTo>
                      <a:pt x="6005" y="3486"/>
                      <a:pt x="5950" y="3541"/>
                      <a:pt x="5906" y="3607"/>
                    </a:cubicBezTo>
                    <a:cubicBezTo>
                      <a:pt x="5818" y="3706"/>
                      <a:pt x="5741" y="3816"/>
                      <a:pt x="5675" y="3937"/>
                    </a:cubicBezTo>
                    <a:cubicBezTo>
                      <a:pt x="5554" y="4157"/>
                      <a:pt x="5433" y="4388"/>
                      <a:pt x="5323" y="4619"/>
                    </a:cubicBezTo>
                    <a:cubicBezTo>
                      <a:pt x="5180" y="4927"/>
                      <a:pt x="5037" y="5246"/>
                      <a:pt x="4883" y="5565"/>
                    </a:cubicBezTo>
                    <a:cubicBezTo>
                      <a:pt x="4784" y="5763"/>
                      <a:pt x="4685" y="5950"/>
                      <a:pt x="4575" y="6137"/>
                    </a:cubicBezTo>
                    <a:cubicBezTo>
                      <a:pt x="4509" y="6247"/>
                      <a:pt x="4421" y="6357"/>
                      <a:pt x="4333" y="6445"/>
                    </a:cubicBezTo>
                    <a:cubicBezTo>
                      <a:pt x="4289" y="6500"/>
                      <a:pt x="4234" y="6544"/>
                      <a:pt x="4179" y="6577"/>
                    </a:cubicBezTo>
                    <a:cubicBezTo>
                      <a:pt x="4140" y="6596"/>
                      <a:pt x="4100" y="6606"/>
                      <a:pt x="4063" y="6606"/>
                    </a:cubicBezTo>
                    <a:cubicBezTo>
                      <a:pt x="3995" y="6606"/>
                      <a:pt x="3932" y="6574"/>
                      <a:pt x="3882" y="6511"/>
                    </a:cubicBezTo>
                    <a:cubicBezTo>
                      <a:pt x="3849" y="6467"/>
                      <a:pt x="3816" y="6412"/>
                      <a:pt x="3805" y="6357"/>
                    </a:cubicBezTo>
                    <a:cubicBezTo>
                      <a:pt x="3772" y="6269"/>
                      <a:pt x="3750" y="6181"/>
                      <a:pt x="3728" y="6093"/>
                    </a:cubicBezTo>
                    <a:cubicBezTo>
                      <a:pt x="3684" y="5785"/>
                      <a:pt x="3695" y="5488"/>
                      <a:pt x="3706" y="5191"/>
                    </a:cubicBezTo>
                    <a:cubicBezTo>
                      <a:pt x="3750" y="4674"/>
                      <a:pt x="3827" y="4157"/>
                      <a:pt x="3926" y="3640"/>
                    </a:cubicBezTo>
                    <a:cubicBezTo>
                      <a:pt x="4124" y="2706"/>
                      <a:pt x="4388" y="1782"/>
                      <a:pt x="4718" y="880"/>
                    </a:cubicBezTo>
                    <a:cubicBezTo>
                      <a:pt x="4806" y="660"/>
                      <a:pt x="4883" y="451"/>
                      <a:pt x="4960" y="231"/>
                    </a:cubicBezTo>
                    <a:cubicBezTo>
                      <a:pt x="4971" y="209"/>
                      <a:pt x="4971" y="176"/>
                      <a:pt x="4982" y="110"/>
                    </a:cubicBezTo>
                    <a:lnTo>
                      <a:pt x="4982" y="110"/>
                    </a:lnTo>
                    <a:cubicBezTo>
                      <a:pt x="4938" y="165"/>
                      <a:pt x="4905" y="187"/>
                      <a:pt x="4894" y="220"/>
                    </a:cubicBezTo>
                    <a:cubicBezTo>
                      <a:pt x="4806" y="352"/>
                      <a:pt x="4718" y="495"/>
                      <a:pt x="4630" y="638"/>
                    </a:cubicBezTo>
                    <a:cubicBezTo>
                      <a:pt x="4432" y="1012"/>
                      <a:pt x="4267" y="1397"/>
                      <a:pt x="4102" y="1793"/>
                    </a:cubicBezTo>
                    <a:cubicBezTo>
                      <a:pt x="3816" y="2508"/>
                      <a:pt x="3574" y="3255"/>
                      <a:pt x="3354" y="4003"/>
                    </a:cubicBezTo>
                    <a:cubicBezTo>
                      <a:pt x="3178" y="4575"/>
                      <a:pt x="3002" y="5158"/>
                      <a:pt x="2826" y="5730"/>
                    </a:cubicBezTo>
                    <a:cubicBezTo>
                      <a:pt x="2727" y="6016"/>
                      <a:pt x="2628" y="6302"/>
                      <a:pt x="2496" y="6577"/>
                    </a:cubicBezTo>
                    <a:cubicBezTo>
                      <a:pt x="2430" y="6686"/>
                      <a:pt x="2364" y="6796"/>
                      <a:pt x="2298" y="6906"/>
                    </a:cubicBezTo>
                    <a:cubicBezTo>
                      <a:pt x="2254" y="6972"/>
                      <a:pt x="2189" y="7038"/>
                      <a:pt x="2123" y="7082"/>
                    </a:cubicBezTo>
                    <a:cubicBezTo>
                      <a:pt x="2064" y="7131"/>
                      <a:pt x="2002" y="7154"/>
                      <a:pt x="1941" y="7154"/>
                    </a:cubicBezTo>
                    <a:cubicBezTo>
                      <a:pt x="1863" y="7154"/>
                      <a:pt x="1788" y="7117"/>
                      <a:pt x="1727" y="7049"/>
                    </a:cubicBezTo>
                    <a:cubicBezTo>
                      <a:pt x="1672" y="6983"/>
                      <a:pt x="1639" y="6928"/>
                      <a:pt x="1606" y="6862"/>
                    </a:cubicBezTo>
                    <a:cubicBezTo>
                      <a:pt x="1573" y="6752"/>
                      <a:pt x="1540" y="6643"/>
                      <a:pt x="1518" y="6533"/>
                    </a:cubicBezTo>
                    <a:cubicBezTo>
                      <a:pt x="1452" y="6192"/>
                      <a:pt x="1441" y="5851"/>
                      <a:pt x="1463" y="5510"/>
                    </a:cubicBezTo>
                    <a:cubicBezTo>
                      <a:pt x="1496" y="4784"/>
                      <a:pt x="1584" y="4080"/>
                      <a:pt x="1716" y="3365"/>
                    </a:cubicBezTo>
                    <a:cubicBezTo>
                      <a:pt x="1848" y="2563"/>
                      <a:pt x="2035" y="1760"/>
                      <a:pt x="2244" y="968"/>
                    </a:cubicBezTo>
                    <a:cubicBezTo>
                      <a:pt x="2320" y="682"/>
                      <a:pt x="2397" y="396"/>
                      <a:pt x="2474" y="110"/>
                    </a:cubicBezTo>
                    <a:cubicBezTo>
                      <a:pt x="2474" y="77"/>
                      <a:pt x="2474" y="77"/>
                      <a:pt x="24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878" name="Google Shape;2878;p65"/>
            <p:cNvGrpSpPr/>
            <p:nvPr/>
          </p:nvGrpSpPr>
          <p:grpSpPr>
            <a:xfrm>
              <a:off x="-351204" y="-2901361"/>
              <a:ext cx="1071483" cy="1085975"/>
              <a:chOff x="-1285754" y="-3744111"/>
              <a:chExt cx="1071483" cy="1085975"/>
            </a:xfrm>
          </p:grpSpPr>
          <p:sp>
            <p:nvSpPr>
              <p:cNvPr id="2879" name="Google Shape;2879;p65"/>
              <p:cNvSpPr/>
              <p:nvPr/>
            </p:nvSpPr>
            <p:spPr>
              <a:xfrm>
                <a:off x="-1285754" y="-3744111"/>
                <a:ext cx="1071483" cy="1085975"/>
              </a:xfrm>
              <a:custGeom>
                <a:avLst/>
                <a:gdLst/>
                <a:ahLst/>
                <a:cxnLst/>
                <a:rect l="l" t="t" r="r" b="b"/>
                <a:pathLst>
                  <a:path w="15749" h="15962" extrusionOk="0">
                    <a:moveTo>
                      <a:pt x="11075" y="104"/>
                    </a:moveTo>
                    <a:cubicBezTo>
                      <a:pt x="11097" y="126"/>
                      <a:pt x="11119" y="159"/>
                      <a:pt x="11141" y="191"/>
                    </a:cubicBezTo>
                    <a:cubicBezTo>
                      <a:pt x="11163" y="246"/>
                      <a:pt x="11185" y="312"/>
                      <a:pt x="11207" y="378"/>
                    </a:cubicBezTo>
                    <a:cubicBezTo>
                      <a:pt x="11416" y="1093"/>
                      <a:pt x="11690" y="1786"/>
                      <a:pt x="12009" y="2457"/>
                    </a:cubicBezTo>
                    <a:cubicBezTo>
                      <a:pt x="12350" y="3183"/>
                      <a:pt x="12647" y="3931"/>
                      <a:pt x="12933" y="4678"/>
                    </a:cubicBezTo>
                    <a:cubicBezTo>
                      <a:pt x="13450" y="6042"/>
                      <a:pt x="13945" y="7417"/>
                      <a:pt x="14429" y="8791"/>
                    </a:cubicBezTo>
                    <a:cubicBezTo>
                      <a:pt x="14759" y="9748"/>
                      <a:pt x="15133" y="10683"/>
                      <a:pt x="15506" y="11617"/>
                    </a:cubicBezTo>
                    <a:cubicBezTo>
                      <a:pt x="15550" y="11727"/>
                      <a:pt x="15594" y="11837"/>
                      <a:pt x="15638" y="11958"/>
                    </a:cubicBezTo>
                    <a:cubicBezTo>
                      <a:pt x="15616" y="11969"/>
                      <a:pt x="15594" y="11991"/>
                      <a:pt x="15572" y="12002"/>
                    </a:cubicBezTo>
                    <a:cubicBezTo>
                      <a:pt x="15309" y="12068"/>
                      <a:pt x="15056" y="12200"/>
                      <a:pt x="14814" y="12321"/>
                    </a:cubicBezTo>
                    <a:cubicBezTo>
                      <a:pt x="14682" y="12387"/>
                      <a:pt x="14550" y="12453"/>
                      <a:pt x="14407" y="12519"/>
                    </a:cubicBezTo>
                    <a:cubicBezTo>
                      <a:pt x="14022" y="12673"/>
                      <a:pt x="13648" y="12860"/>
                      <a:pt x="13274" y="13047"/>
                    </a:cubicBezTo>
                    <a:cubicBezTo>
                      <a:pt x="12746" y="13311"/>
                      <a:pt x="12196" y="13531"/>
                      <a:pt x="11646" y="13751"/>
                    </a:cubicBezTo>
                    <a:cubicBezTo>
                      <a:pt x="10921" y="14048"/>
                      <a:pt x="10184" y="14290"/>
                      <a:pt x="9436" y="14510"/>
                    </a:cubicBezTo>
                    <a:cubicBezTo>
                      <a:pt x="8699" y="14730"/>
                      <a:pt x="7973" y="14972"/>
                      <a:pt x="7237" y="15192"/>
                    </a:cubicBezTo>
                    <a:cubicBezTo>
                      <a:pt x="6742" y="15346"/>
                      <a:pt x="6247" y="15499"/>
                      <a:pt x="5741" y="15653"/>
                    </a:cubicBezTo>
                    <a:cubicBezTo>
                      <a:pt x="5477" y="15730"/>
                      <a:pt x="5202" y="15796"/>
                      <a:pt x="4927" y="15862"/>
                    </a:cubicBezTo>
                    <a:cubicBezTo>
                      <a:pt x="4905" y="15840"/>
                      <a:pt x="4883" y="15807"/>
                      <a:pt x="4883" y="15785"/>
                    </a:cubicBezTo>
                    <a:cubicBezTo>
                      <a:pt x="4828" y="15598"/>
                      <a:pt x="4751" y="15422"/>
                      <a:pt x="4674" y="15247"/>
                    </a:cubicBezTo>
                    <a:cubicBezTo>
                      <a:pt x="4454" y="14807"/>
                      <a:pt x="4234" y="14356"/>
                      <a:pt x="4036" y="13905"/>
                    </a:cubicBezTo>
                    <a:cubicBezTo>
                      <a:pt x="3762" y="13267"/>
                      <a:pt x="3498" y="12629"/>
                      <a:pt x="3234" y="11980"/>
                    </a:cubicBezTo>
                    <a:cubicBezTo>
                      <a:pt x="3135" y="11760"/>
                      <a:pt x="3036" y="11530"/>
                      <a:pt x="2948" y="11310"/>
                    </a:cubicBezTo>
                    <a:cubicBezTo>
                      <a:pt x="2772" y="10870"/>
                      <a:pt x="2607" y="10430"/>
                      <a:pt x="2431" y="10001"/>
                    </a:cubicBezTo>
                    <a:cubicBezTo>
                      <a:pt x="2233" y="9506"/>
                      <a:pt x="2024" y="9033"/>
                      <a:pt x="1782" y="8560"/>
                    </a:cubicBezTo>
                    <a:cubicBezTo>
                      <a:pt x="1309" y="7659"/>
                      <a:pt x="891" y="6724"/>
                      <a:pt x="517" y="5767"/>
                    </a:cubicBezTo>
                    <a:cubicBezTo>
                      <a:pt x="429" y="5536"/>
                      <a:pt x="330" y="5305"/>
                      <a:pt x="242" y="5074"/>
                    </a:cubicBezTo>
                    <a:cubicBezTo>
                      <a:pt x="187" y="4931"/>
                      <a:pt x="132" y="4777"/>
                      <a:pt x="121" y="4612"/>
                    </a:cubicBezTo>
                    <a:lnTo>
                      <a:pt x="110" y="4612"/>
                    </a:lnTo>
                    <a:cubicBezTo>
                      <a:pt x="165" y="4579"/>
                      <a:pt x="209" y="4557"/>
                      <a:pt x="253" y="4546"/>
                    </a:cubicBezTo>
                    <a:cubicBezTo>
                      <a:pt x="627" y="4425"/>
                      <a:pt x="990" y="4282"/>
                      <a:pt x="1364" y="4139"/>
                    </a:cubicBezTo>
                    <a:cubicBezTo>
                      <a:pt x="2607" y="3645"/>
                      <a:pt x="3850" y="3150"/>
                      <a:pt x="5103" y="2655"/>
                    </a:cubicBezTo>
                    <a:cubicBezTo>
                      <a:pt x="6258" y="2193"/>
                      <a:pt x="7402" y="1687"/>
                      <a:pt x="8534" y="1192"/>
                    </a:cubicBezTo>
                    <a:cubicBezTo>
                      <a:pt x="9304" y="851"/>
                      <a:pt x="10063" y="521"/>
                      <a:pt x="10822" y="180"/>
                    </a:cubicBezTo>
                    <a:cubicBezTo>
                      <a:pt x="10899" y="148"/>
                      <a:pt x="10976" y="104"/>
                      <a:pt x="11075" y="104"/>
                    </a:cubicBezTo>
                    <a:close/>
                    <a:moveTo>
                      <a:pt x="11069" y="1"/>
                    </a:moveTo>
                    <a:cubicBezTo>
                      <a:pt x="11047" y="1"/>
                      <a:pt x="11023" y="6"/>
                      <a:pt x="10998" y="16"/>
                    </a:cubicBezTo>
                    <a:cubicBezTo>
                      <a:pt x="10910" y="49"/>
                      <a:pt x="10811" y="93"/>
                      <a:pt x="10723" y="126"/>
                    </a:cubicBezTo>
                    <a:cubicBezTo>
                      <a:pt x="10063" y="422"/>
                      <a:pt x="9392" y="708"/>
                      <a:pt x="8721" y="1005"/>
                    </a:cubicBezTo>
                    <a:cubicBezTo>
                      <a:pt x="7479" y="1555"/>
                      <a:pt x="6225" y="2116"/>
                      <a:pt x="4960" y="2622"/>
                    </a:cubicBezTo>
                    <a:cubicBezTo>
                      <a:pt x="4146" y="2941"/>
                      <a:pt x="3333" y="3260"/>
                      <a:pt x="2519" y="3579"/>
                    </a:cubicBezTo>
                    <a:cubicBezTo>
                      <a:pt x="1848" y="3843"/>
                      <a:pt x="1166" y="4106"/>
                      <a:pt x="484" y="4370"/>
                    </a:cubicBezTo>
                    <a:cubicBezTo>
                      <a:pt x="352" y="4414"/>
                      <a:pt x="220" y="4469"/>
                      <a:pt x="77" y="4480"/>
                    </a:cubicBezTo>
                    <a:cubicBezTo>
                      <a:pt x="22" y="4480"/>
                      <a:pt x="1" y="4513"/>
                      <a:pt x="12" y="4579"/>
                    </a:cubicBezTo>
                    <a:cubicBezTo>
                      <a:pt x="12" y="4601"/>
                      <a:pt x="12" y="4623"/>
                      <a:pt x="22" y="4656"/>
                    </a:cubicBezTo>
                    <a:cubicBezTo>
                      <a:pt x="55" y="4832"/>
                      <a:pt x="110" y="5008"/>
                      <a:pt x="176" y="5173"/>
                    </a:cubicBezTo>
                    <a:cubicBezTo>
                      <a:pt x="308" y="5492"/>
                      <a:pt x="440" y="5811"/>
                      <a:pt x="561" y="6130"/>
                    </a:cubicBezTo>
                    <a:cubicBezTo>
                      <a:pt x="869" y="6911"/>
                      <a:pt x="1221" y="7681"/>
                      <a:pt x="1606" y="8428"/>
                    </a:cubicBezTo>
                    <a:cubicBezTo>
                      <a:pt x="1826" y="8857"/>
                      <a:pt x="2035" y="9308"/>
                      <a:pt x="2222" y="9759"/>
                    </a:cubicBezTo>
                    <a:cubicBezTo>
                      <a:pt x="2387" y="10144"/>
                      <a:pt x="2530" y="10529"/>
                      <a:pt x="2684" y="10914"/>
                    </a:cubicBezTo>
                    <a:cubicBezTo>
                      <a:pt x="3036" y="11771"/>
                      <a:pt x="3388" y="12618"/>
                      <a:pt x="3740" y="13465"/>
                    </a:cubicBezTo>
                    <a:cubicBezTo>
                      <a:pt x="3926" y="13905"/>
                      <a:pt x="4124" y="14345"/>
                      <a:pt x="4333" y="14774"/>
                    </a:cubicBezTo>
                    <a:cubicBezTo>
                      <a:pt x="4421" y="14950"/>
                      <a:pt x="4509" y="15137"/>
                      <a:pt x="4597" y="15313"/>
                    </a:cubicBezTo>
                    <a:cubicBezTo>
                      <a:pt x="4674" y="15477"/>
                      <a:pt x="4740" y="15653"/>
                      <a:pt x="4795" y="15829"/>
                    </a:cubicBezTo>
                    <a:cubicBezTo>
                      <a:pt x="4795" y="15862"/>
                      <a:pt x="4806" y="15895"/>
                      <a:pt x="4817" y="15917"/>
                    </a:cubicBezTo>
                    <a:cubicBezTo>
                      <a:pt x="4839" y="15939"/>
                      <a:pt x="4861" y="15950"/>
                      <a:pt x="4883" y="15961"/>
                    </a:cubicBezTo>
                    <a:lnTo>
                      <a:pt x="4938" y="15961"/>
                    </a:lnTo>
                    <a:cubicBezTo>
                      <a:pt x="5191" y="15895"/>
                      <a:pt x="5455" y="15840"/>
                      <a:pt x="5708" y="15763"/>
                    </a:cubicBezTo>
                    <a:cubicBezTo>
                      <a:pt x="6225" y="15609"/>
                      <a:pt x="6731" y="15455"/>
                      <a:pt x="7248" y="15291"/>
                    </a:cubicBezTo>
                    <a:cubicBezTo>
                      <a:pt x="8017" y="15060"/>
                      <a:pt x="8776" y="14807"/>
                      <a:pt x="9546" y="14576"/>
                    </a:cubicBezTo>
                    <a:cubicBezTo>
                      <a:pt x="10294" y="14356"/>
                      <a:pt x="11031" y="14103"/>
                      <a:pt x="11756" y="13817"/>
                    </a:cubicBezTo>
                    <a:cubicBezTo>
                      <a:pt x="12372" y="13575"/>
                      <a:pt x="12966" y="13322"/>
                      <a:pt x="13549" y="13014"/>
                    </a:cubicBezTo>
                    <a:cubicBezTo>
                      <a:pt x="13835" y="12871"/>
                      <a:pt x="14121" y="12761"/>
                      <a:pt x="14396" y="12629"/>
                    </a:cubicBezTo>
                    <a:cubicBezTo>
                      <a:pt x="14550" y="12552"/>
                      <a:pt x="14693" y="12486"/>
                      <a:pt x="14836" y="12420"/>
                    </a:cubicBezTo>
                    <a:cubicBezTo>
                      <a:pt x="15089" y="12299"/>
                      <a:pt x="15331" y="12167"/>
                      <a:pt x="15594" y="12090"/>
                    </a:cubicBezTo>
                    <a:cubicBezTo>
                      <a:pt x="15627" y="12079"/>
                      <a:pt x="15649" y="12068"/>
                      <a:pt x="15682" y="12057"/>
                    </a:cubicBezTo>
                    <a:cubicBezTo>
                      <a:pt x="15726" y="12024"/>
                      <a:pt x="15748" y="11980"/>
                      <a:pt x="15726" y="11936"/>
                    </a:cubicBezTo>
                    <a:cubicBezTo>
                      <a:pt x="15726" y="11903"/>
                      <a:pt x="15704" y="11881"/>
                      <a:pt x="15693" y="11848"/>
                    </a:cubicBezTo>
                    <a:cubicBezTo>
                      <a:pt x="15638" y="11683"/>
                      <a:pt x="15572" y="11519"/>
                      <a:pt x="15506" y="11354"/>
                    </a:cubicBezTo>
                    <a:cubicBezTo>
                      <a:pt x="15155" y="10463"/>
                      <a:pt x="14803" y="9572"/>
                      <a:pt x="14484" y="8670"/>
                    </a:cubicBezTo>
                    <a:cubicBezTo>
                      <a:pt x="14022" y="7329"/>
                      <a:pt x="13538" y="5987"/>
                      <a:pt x="13021" y="4656"/>
                    </a:cubicBezTo>
                    <a:cubicBezTo>
                      <a:pt x="12713" y="3832"/>
                      <a:pt x="12383" y="3018"/>
                      <a:pt x="11998" y="2215"/>
                    </a:cubicBezTo>
                    <a:cubicBezTo>
                      <a:pt x="11888" y="1962"/>
                      <a:pt x="11778" y="1709"/>
                      <a:pt x="11679" y="1456"/>
                    </a:cubicBezTo>
                    <a:cubicBezTo>
                      <a:pt x="11537" y="1093"/>
                      <a:pt x="11405" y="730"/>
                      <a:pt x="11295" y="367"/>
                    </a:cubicBezTo>
                    <a:cubicBezTo>
                      <a:pt x="11273" y="268"/>
                      <a:pt x="11240" y="180"/>
                      <a:pt x="11196" y="93"/>
                    </a:cubicBezTo>
                    <a:cubicBezTo>
                      <a:pt x="11164" y="30"/>
                      <a:pt x="11122" y="1"/>
                      <a:pt x="110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880" name="Google Shape;2880;p65"/>
              <p:cNvSpPr/>
              <p:nvPr/>
            </p:nvSpPr>
            <p:spPr>
              <a:xfrm>
                <a:off x="-1277522" y="-3737103"/>
                <a:ext cx="1055767" cy="1072232"/>
              </a:xfrm>
              <a:custGeom>
                <a:avLst/>
                <a:gdLst/>
                <a:ahLst/>
                <a:cxnLst/>
                <a:rect l="l" t="t" r="r" b="b"/>
                <a:pathLst>
                  <a:path w="15518" h="15760" extrusionOk="0">
                    <a:moveTo>
                      <a:pt x="10151" y="1870"/>
                    </a:moveTo>
                    <a:cubicBezTo>
                      <a:pt x="10162" y="1903"/>
                      <a:pt x="10184" y="1936"/>
                      <a:pt x="10195" y="1958"/>
                    </a:cubicBezTo>
                    <a:cubicBezTo>
                      <a:pt x="10283" y="2134"/>
                      <a:pt x="10360" y="2310"/>
                      <a:pt x="10448" y="2497"/>
                    </a:cubicBezTo>
                    <a:cubicBezTo>
                      <a:pt x="10492" y="2585"/>
                      <a:pt x="10547" y="2684"/>
                      <a:pt x="10591" y="2794"/>
                    </a:cubicBezTo>
                    <a:cubicBezTo>
                      <a:pt x="11108" y="4047"/>
                      <a:pt x="11547" y="5323"/>
                      <a:pt x="12053" y="6588"/>
                    </a:cubicBezTo>
                    <a:cubicBezTo>
                      <a:pt x="12284" y="7149"/>
                      <a:pt x="12493" y="7731"/>
                      <a:pt x="12713" y="8303"/>
                    </a:cubicBezTo>
                    <a:cubicBezTo>
                      <a:pt x="12856" y="8699"/>
                      <a:pt x="13021" y="9084"/>
                      <a:pt x="13208" y="9469"/>
                    </a:cubicBezTo>
                    <a:cubicBezTo>
                      <a:pt x="13395" y="9854"/>
                      <a:pt x="13582" y="10261"/>
                      <a:pt x="13736" y="10668"/>
                    </a:cubicBezTo>
                    <a:cubicBezTo>
                      <a:pt x="13758" y="10723"/>
                      <a:pt x="13769" y="10778"/>
                      <a:pt x="13802" y="10844"/>
                    </a:cubicBezTo>
                    <a:cubicBezTo>
                      <a:pt x="13142" y="11141"/>
                      <a:pt x="12504" y="11427"/>
                      <a:pt x="11866" y="11712"/>
                    </a:cubicBezTo>
                    <a:cubicBezTo>
                      <a:pt x="11811" y="11690"/>
                      <a:pt x="11822" y="11635"/>
                      <a:pt x="11822" y="11602"/>
                    </a:cubicBezTo>
                    <a:cubicBezTo>
                      <a:pt x="11778" y="11218"/>
                      <a:pt x="11745" y="10844"/>
                      <a:pt x="11745" y="10459"/>
                    </a:cubicBezTo>
                    <a:cubicBezTo>
                      <a:pt x="11745" y="9975"/>
                      <a:pt x="11756" y="9491"/>
                      <a:pt x="11756" y="8996"/>
                    </a:cubicBezTo>
                    <a:cubicBezTo>
                      <a:pt x="11756" y="8875"/>
                      <a:pt x="11756" y="8754"/>
                      <a:pt x="11745" y="8633"/>
                    </a:cubicBezTo>
                    <a:cubicBezTo>
                      <a:pt x="11745" y="8556"/>
                      <a:pt x="11734" y="8468"/>
                      <a:pt x="11712" y="8391"/>
                    </a:cubicBezTo>
                    <a:cubicBezTo>
                      <a:pt x="11701" y="8336"/>
                      <a:pt x="11690" y="8292"/>
                      <a:pt x="11668" y="8248"/>
                    </a:cubicBezTo>
                    <a:cubicBezTo>
                      <a:pt x="11626" y="8164"/>
                      <a:pt x="11570" y="8124"/>
                      <a:pt x="11504" y="8124"/>
                    </a:cubicBezTo>
                    <a:cubicBezTo>
                      <a:pt x="11467" y="8124"/>
                      <a:pt x="11426" y="8137"/>
                      <a:pt x="11383" y="8160"/>
                    </a:cubicBezTo>
                    <a:cubicBezTo>
                      <a:pt x="11328" y="8193"/>
                      <a:pt x="11273" y="8237"/>
                      <a:pt x="11229" y="8281"/>
                    </a:cubicBezTo>
                    <a:cubicBezTo>
                      <a:pt x="11152" y="8380"/>
                      <a:pt x="11064" y="8479"/>
                      <a:pt x="11009" y="8589"/>
                    </a:cubicBezTo>
                    <a:cubicBezTo>
                      <a:pt x="10877" y="8831"/>
                      <a:pt x="10745" y="9073"/>
                      <a:pt x="10635" y="9315"/>
                    </a:cubicBezTo>
                    <a:cubicBezTo>
                      <a:pt x="10492" y="9601"/>
                      <a:pt x="10360" y="9898"/>
                      <a:pt x="10217" y="10184"/>
                    </a:cubicBezTo>
                    <a:cubicBezTo>
                      <a:pt x="10118" y="10382"/>
                      <a:pt x="10019" y="10580"/>
                      <a:pt x="9920" y="10767"/>
                    </a:cubicBezTo>
                    <a:cubicBezTo>
                      <a:pt x="9854" y="10888"/>
                      <a:pt x="9766" y="10998"/>
                      <a:pt x="9689" y="11108"/>
                    </a:cubicBezTo>
                    <a:cubicBezTo>
                      <a:pt x="9645" y="11163"/>
                      <a:pt x="9590" y="11207"/>
                      <a:pt x="9524" y="11251"/>
                    </a:cubicBezTo>
                    <a:cubicBezTo>
                      <a:pt x="9489" y="11277"/>
                      <a:pt x="9456" y="11289"/>
                      <a:pt x="9426" y="11289"/>
                    </a:cubicBezTo>
                    <a:cubicBezTo>
                      <a:pt x="9379" y="11289"/>
                      <a:pt x="9337" y="11260"/>
                      <a:pt x="9304" y="11207"/>
                    </a:cubicBezTo>
                    <a:cubicBezTo>
                      <a:pt x="9271" y="11141"/>
                      <a:pt x="9238" y="11086"/>
                      <a:pt x="9227" y="11020"/>
                    </a:cubicBezTo>
                    <a:cubicBezTo>
                      <a:pt x="9194" y="10888"/>
                      <a:pt x="9172" y="10756"/>
                      <a:pt x="9161" y="10613"/>
                    </a:cubicBezTo>
                    <a:cubicBezTo>
                      <a:pt x="9139" y="10272"/>
                      <a:pt x="9161" y="9931"/>
                      <a:pt x="9205" y="9590"/>
                    </a:cubicBezTo>
                    <a:cubicBezTo>
                      <a:pt x="9381" y="8127"/>
                      <a:pt x="9777" y="6720"/>
                      <a:pt x="10294" y="5356"/>
                    </a:cubicBezTo>
                    <a:cubicBezTo>
                      <a:pt x="10349" y="5213"/>
                      <a:pt x="10404" y="5070"/>
                      <a:pt x="10448" y="4927"/>
                    </a:cubicBezTo>
                    <a:cubicBezTo>
                      <a:pt x="10470" y="4872"/>
                      <a:pt x="10481" y="4817"/>
                      <a:pt x="10481" y="4762"/>
                    </a:cubicBezTo>
                    <a:cubicBezTo>
                      <a:pt x="10481" y="4728"/>
                      <a:pt x="10447" y="4700"/>
                      <a:pt x="10417" y="4700"/>
                    </a:cubicBezTo>
                    <a:cubicBezTo>
                      <a:pt x="10408" y="4700"/>
                      <a:pt x="10400" y="4702"/>
                      <a:pt x="10393" y="4707"/>
                    </a:cubicBezTo>
                    <a:cubicBezTo>
                      <a:pt x="10360" y="4740"/>
                      <a:pt x="10316" y="4773"/>
                      <a:pt x="10294" y="4806"/>
                    </a:cubicBezTo>
                    <a:cubicBezTo>
                      <a:pt x="10206" y="4916"/>
                      <a:pt x="10129" y="5026"/>
                      <a:pt x="10052" y="5147"/>
                    </a:cubicBezTo>
                    <a:cubicBezTo>
                      <a:pt x="9887" y="5411"/>
                      <a:pt x="9755" y="5686"/>
                      <a:pt x="9623" y="5972"/>
                    </a:cubicBezTo>
                    <a:cubicBezTo>
                      <a:pt x="9315" y="6643"/>
                      <a:pt x="9073" y="7347"/>
                      <a:pt x="8853" y="8050"/>
                    </a:cubicBezTo>
                    <a:cubicBezTo>
                      <a:pt x="8644" y="8710"/>
                      <a:pt x="8457" y="9359"/>
                      <a:pt x="8259" y="10008"/>
                    </a:cubicBezTo>
                    <a:cubicBezTo>
                      <a:pt x="8149" y="10371"/>
                      <a:pt x="8028" y="10734"/>
                      <a:pt x="7874" y="11086"/>
                    </a:cubicBezTo>
                    <a:cubicBezTo>
                      <a:pt x="7819" y="11229"/>
                      <a:pt x="7753" y="11361"/>
                      <a:pt x="7687" y="11492"/>
                    </a:cubicBezTo>
                    <a:cubicBezTo>
                      <a:pt x="7643" y="11569"/>
                      <a:pt x="7589" y="11635"/>
                      <a:pt x="7534" y="11712"/>
                    </a:cubicBezTo>
                    <a:cubicBezTo>
                      <a:pt x="7501" y="11745"/>
                      <a:pt x="7457" y="11778"/>
                      <a:pt x="7413" y="11811"/>
                    </a:cubicBezTo>
                    <a:cubicBezTo>
                      <a:pt x="7380" y="11830"/>
                      <a:pt x="7348" y="11839"/>
                      <a:pt x="7316" y="11839"/>
                    </a:cubicBezTo>
                    <a:cubicBezTo>
                      <a:pt x="7271" y="11839"/>
                      <a:pt x="7226" y="11821"/>
                      <a:pt x="7182" y="11789"/>
                    </a:cubicBezTo>
                    <a:cubicBezTo>
                      <a:pt x="7116" y="11723"/>
                      <a:pt x="7072" y="11646"/>
                      <a:pt x="7050" y="11569"/>
                    </a:cubicBezTo>
                    <a:cubicBezTo>
                      <a:pt x="6984" y="11405"/>
                      <a:pt x="6962" y="11240"/>
                      <a:pt x="6940" y="11075"/>
                    </a:cubicBezTo>
                    <a:cubicBezTo>
                      <a:pt x="6896" y="10657"/>
                      <a:pt x="6918" y="10239"/>
                      <a:pt x="6951" y="9832"/>
                    </a:cubicBezTo>
                    <a:cubicBezTo>
                      <a:pt x="6995" y="9425"/>
                      <a:pt x="7039" y="9029"/>
                      <a:pt x="7094" y="8633"/>
                    </a:cubicBezTo>
                    <a:cubicBezTo>
                      <a:pt x="7182" y="8006"/>
                      <a:pt x="7314" y="7369"/>
                      <a:pt x="7457" y="6753"/>
                    </a:cubicBezTo>
                    <a:cubicBezTo>
                      <a:pt x="7600" y="6181"/>
                      <a:pt x="7753" y="5609"/>
                      <a:pt x="7896" y="5048"/>
                    </a:cubicBezTo>
                    <a:cubicBezTo>
                      <a:pt x="7918" y="4938"/>
                      <a:pt x="7940" y="4828"/>
                      <a:pt x="7962" y="4729"/>
                    </a:cubicBezTo>
                    <a:cubicBezTo>
                      <a:pt x="7973" y="4685"/>
                      <a:pt x="7962" y="4641"/>
                      <a:pt x="7951" y="4597"/>
                    </a:cubicBezTo>
                    <a:cubicBezTo>
                      <a:pt x="7951" y="4582"/>
                      <a:pt x="7924" y="4566"/>
                      <a:pt x="7900" y="4566"/>
                    </a:cubicBezTo>
                    <a:cubicBezTo>
                      <a:pt x="7890" y="4566"/>
                      <a:pt x="7881" y="4569"/>
                      <a:pt x="7874" y="4575"/>
                    </a:cubicBezTo>
                    <a:cubicBezTo>
                      <a:pt x="7841" y="4597"/>
                      <a:pt x="7808" y="4630"/>
                      <a:pt x="7786" y="4663"/>
                    </a:cubicBezTo>
                    <a:cubicBezTo>
                      <a:pt x="7731" y="4751"/>
                      <a:pt x="7676" y="4850"/>
                      <a:pt x="7621" y="4938"/>
                    </a:cubicBezTo>
                    <a:cubicBezTo>
                      <a:pt x="7435" y="5301"/>
                      <a:pt x="7292" y="5675"/>
                      <a:pt x="7160" y="6049"/>
                    </a:cubicBezTo>
                    <a:cubicBezTo>
                      <a:pt x="6863" y="6896"/>
                      <a:pt x="6632" y="7753"/>
                      <a:pt x="6445" y="8633"/>
                    </a:cubicBezTo>
                    <a:cubicBezTo>
                      <a:pt x="6280" y="9403"/>
                      <a:pt x="6159" y="10184"/>
                      <a:pt x="6038" y="10965"/>
                    </a:cubicBezTo>
                    <a:cubicBezTo>
                      <a:pt x="5939" y="11591"/>
                      <a:pt x="5840" y="12218"/>
                      <a:pt x="5697" y="12834"/>
                    </a:cubicBezTo>
                    <a:cubicBezTo>
                      <a:pt x="5631" y="13131"/>
                      <a:pt x="5554" y="13417"/>
                      <a:pt x="5444" y="13703"/>
                    </a:cubicBezTo>
                    <a:cubicBezTo>
                      <a:pt x="5411" y="13780"/>
                      <a:pt x="5378" y="13868"/>
                      <a:pt x="5345" y="13934"/>
                    </a:cubicBezTo>
                    <a:cubicBezTo>
                      <a:pt x="5338" y="13935"/>
                      <a:pt x="5331" y="13936"/>
                      <a:pt x="5325" y="13936"/>
                    </a:cubicBezTo>
                    <a:cubicBezTo>
                      <a:pt x="5290" y="13936"/>
                      <a:pt x="5289" y="13909"/>
                      <a:pt x="5279" y="13890"/>
                    </a:cubicBezTo>
                    <a:cubicBezTo>
                      <a:pt x="5213" y="13758"/>
                      <a:pt x="5147" y="13626"/>
                      <a:pt x="5092" y="13494"/>
                    </a:cubicBezTo>
                    <a:cubicBezTo>
                      <a:pt x="4905" y="13032"/>
                      <a:pt x="4729" y="12570"/>
                      <a:pt x="4542" y="12097"/>
                    </a:cubicBezTo>
                    <a:cubicBezTo>
                      <a:pt x="4509" y="12031"/>
                      <a:pt x="4487" y="11965"/>
                      <a:pt x="4465" y="11899"/>
                    </a:cubicBezTo>
                    <a:cubicBezTo>
                      <a:pt x="4135" y="11097"/>
                      <a:pt x="3816" y="10294"/>
                      <a:pt x="3487" y="9480"/>
                    </a:cubicBezTo>
                    <a:cubicBezTo>
                      <a:pt x="3278" y="8963"/>
                      <a:pt x="3047" y="8457"/>
                      <a:pt x="2794" y="7951"/>
                    </a:cubicBezTo>
                    <a:cubicBezTo>
                      <a:pt x="2409" y="7193"/>
                      <a:pt x="2068" y="6423"/>
                      <a:pt x="1738" y="5631"/>
                    </a:cubicBezTo>
                    <a:cubicBezTo>
                      <a:pt x="1727" y="5598"/>
                      <a:pt x="1716" y="5565"/>
                      <a:pt x="1705" y="5532"/>
                    </a:cubicBezTo>
                    <a:cubicBezTo>
                      <a:pt x="1738" y="5510"/>
                      <a:pt x="1771" y="5488"/>
                      <a:pt x="1804" y="5477"/>
                    </a:cubicBezTo>
                    <a:cubicBezTo>
                      <a:pt x="2420" y="5235"/>
                      <a:pt x="3014" y="4949"/>
                      <a:pt x="3597" y="4641"/>
                    </a:cubicBezTo>
                    <a:cubicBezTo>
                      <a:pt x="4916" y="3948"/>
                      <a:pt x="6280" y="3355"/>
                      <a:pt x="7665" y="2816"/>
                    </a:cubicBezTo>
                    <a:cubicBezTo>
                      <a:pt x="8402" y="2530"/>
                      <a:pt x="9150" y="2255"/>
                      <a:pt x="9898" y="1969"/>
                    </a:cubicBezTo>
                    <a:cubicBezTo>
                      <a:pt x="9975" y="1936"/>
                      <a:pt x="10063" y="1903"/>
                      <a:pt x="10151" y="1870"/>
                    </a:cubicBezTo>
                    <a:close/>
                    <a:moveTo>
                      <a:pt x="7830" y="4773"/>
                    </a:moveTo>
                    <a:cubicBezTo>
                      <a:pt x="7841" y="4850"/>
                      <a:pt x="7841" y="4850"/>
                      <a:pt x="7841" y="4883"/>
                    </a:cubicBezTo>
                    <a:cubicBezTo>
                      <a:pt x="7764" y="5169"/>
                      <a:pt x="7687" y="5455"/>
                      <a:pt x="7611" y="5741"/>
                    </a:cubicBezTo>
                    <a:cubicBezTo>
                      <a:pt x="7402" y="6533"/>
                      <a:pt x="7215" y="7336"/>
                      <a:pt x="7083" y="8149"/>
                    </a:cubicBezTo>
                    <a:cubicBezTo>
                      <a:pt x="6951" y="8853"/>
                      <a:pt x="6863" y="9568"/>
                      <a:pt x="6830" y="10283"/>
                    </a:cubicBezTo>
                    <a:cubicBezTo>
                      <a:pt x="6819" y="10624"/>
                      <a:pt x="6819" y="10965"/>
                      <a:pt x="6885" y="11306"/>
                    </a:cubicBezTo>
                    <a:cubicBezTo>
                      <a:pt x="6907" y="11416"/>
                      <a:pt x="6940" y="11525"/>
                      <a:pt x="6973" y="11635"/>
                    </a:cubicBezTo>
                    <a:cubicBezTo>
                      <a:pt x="7006" y="11701"/>
                      <a:pt x="7039" y="11767"/>
                      <a:pt x="7094" y="11822"/>
                    </a:cubicBezTo>
                    <a:cubicBezTo>
                      <a:pt x="7155" y="11896"/>
                      <a:pt x="7231" y="11932"/>
                      <a:pt x="7308" y="11932"/>
                    </a:cubicBezTo>
                    <a:cubicBezTo>
                      <a:pt x="7369" y="11932"/>
                      <a:pt x="7431" y="11910"/>
                      <a:pt x="7490" y="11866"/>
                    </a:cubicBezTo>
                    <a:cubicBezTo>
                      <a:pt x="7556" y="11811"/>
                      <a:pt x="7621" y="11756"/>
                      <a:pt x="7665" y="11690"/>
                    </a:cubicBezTo>
                    <a:cubicBezTo>
                      <a:pt x="7731" y="11580"/>
                      <a:pt x="7797" y="11470"/>
                      <a:pt x="7863" y="11350"/>
                    </a:cubicBezTo>
                    <a:cubicBezTo>
                      <a:pt x="7995" y="11075"/>
                      <a:pt x="8094" y="10800"/>
                      <a:pt x="8193" y="10514"/>
                    </a:cubicBezTo>
                    <a:cubicBezTo>
                      <a:pt x="8369" y="9931"/>
                      <a:pt x="8545" y="9359"/>
                      <a:pt x="8721" y="8776"/>
                    </a:cubicBezTo>
                    <a:cubicBezTo>
                      <a:pt x="8952" y="8039"/>
                      <a:pt x="9183" y="7292"/>
                      <a:pt x="9469" y="6566"/>
                    </a:cubicBezTo>
                    <a:cubicBezTo>
                      <a:pt x="9623" y="6170"/>
                      <a:pt x="9799" y="5796"/>
                      <a:pt x="9997" y="5422"/>
                    </a:cubicBezTo>
                    <a:cubicBezTo>
                      <a:pt x="10085" y="5279"/>
                      <a:pt x="10173" y="5136"/>
                      <a:pt x="10261" y="4993"/>
                    </a:cubicBezTo>
                    <a:cubicBezTo>
                      <a:pt x="10272" y="4960"/>
                      <a:pt x="10305" y="4938"/>
                      <a:pt x="10349" y="4883"/>
                    </a:cubicBezTo>
                    <a:lnTo>
                      <a:pt x="10349" y="4894"/>
                    </a:lnTo>
                    <a:cubicBezTo>
                      <a:pt x="10338" y="4949"/>
                      <a:pt x="10338" y="4982"/>
                      <a:pt x="10327" y="5004"/>
                    </a:cubicBezTo>
                    <a:cubicBezTo>
                      <a:pt x="10250" y="5224"/>
                      <a:pt x="10173" y="5433"/>
                      <a:pt x="10085" y="5653"/>
                    </a:cubicBezTo>
                    <a:cubicBezTo>
                      <a:pt x="9755" y="6555"/>
                      <a:pt x="9491" y="7479"/>
                      <a:pt x="9293" y="8424"/>
                    </a:cubicBezTo>
                    <a:cubicBezTo>
                      <a:pt x="9194" y="8930"/>
                      <a:pt x="9117" y="9447"/>
                      <a:pt x="9073" y="9964"/>
                    </a:cubicBezTo>
                    <a:cubicBezTo>
                      <a:pt x="9062" y="10272"/>
                      <a:pt x="9051" y="10569"/>
                      <a:pt x="9095" y="10866"/>
                    </a:cubicBezTo>
                    <a:cubicBezTo>
                      <a:pt x="9117" y="10954"/>
                      <a:pt x="9139" y="11053"/>
                      <a:pt x="9172" y="11141"/>
                    </a:cubicBezTo>
                    <a:cubicBezTo>
                      <a:pt x="9183" y="11196"/>
                      <a:pt x="9216" y="11240"/>
                      <a:pt x="9249" y="11284"/>
                    </a:cubicBezTo>
                    <a:cubicBezTo>
                      <a:pt x="9299" y="11347"/>
                      <a:pt x="9362" y="11379"/>
                      <a:pt x="9430" y="11379"/>
                    </a:cubicBezTo>
                    <a:cubicBezTo>
                      <a:pt x="9467" y="11379"/>
                      <a:pt x="9507" y="11369"/>
                      <a:pt x="9546" y="11350"/>
                    </a:cubicBezTo>
                    <a:cubicBezTo>
                      <a:pt x="9601" y="11317"/>
                      <a:pt x="9656" y="11273"/>
                      <a:pt x="9700" y="11229"/>
                    </a:cubicBezTo>
                    <a:cubicBezTo>
                      <a:pt x="9788" y="11130"/>
                      <a:pt x="9876" y="11031"/>
                      <a:pt x="9942" y="10921"/>
                    </a:cubicBezTo>
                    <a:cubicBezTo>
                      <a:pt x="10052" y="10734"/>
                      <a:pt x="10151" y="10536"/>
                      <a:pt x="10250" y="10338"/>
                    </a:cubicBezTo>
                    <a:cubicBezTo>
                      <a:pt x="10404" y="10030"/>
                      <a:pt x="10547" y="9711"/>
                      <a:pt x="10690" y="9392"/>
                    </a:cubicBezTo>
                    <a:cubicBezTo>
                      <a:pt x="10800" y="9172"/>
                      <a:pt x="10921" y="8941"/>
                      <a:pt x="11042" y="8721"/>
                    </a:cubicBezTo>
                    <a:cubicBezTo>
                      <a:pt x="11108" y="8600"/>
                      <a:pt x="11185" y="8490"/>
                      <a:pt x="11273" y="8380"/>
                    </a:cubicBezTo>
                    <a:cubicBezTo>
                      <a:pt x="11317" y="8314"/>
                      <a:pt x="11372" y="8270"/>
                      <a:pt x="11449" y="8237"/>
                    </a:cubicBezTo>
                    <a:cubicBezTo>
                      <a:pt x="11466" y="8229"/>
                      <a:pt x="11483" y="8224"/>
                      <a:pt x="11499" y="8224"/>
                    </a:cubicBezTo>
                    <a:cubicBezTo>
                      <a:pt x="11525" y="8224"/>
                      <a:pt x="11549" y="8237"/>
                      <a:pt x="11569" y="8270"/>
                    </a:cubicBezTo>
                    <a:cubicBezTo>
                      <a:pt x="11591" y="8303"/>
                      <a:pt x="11613" y="8347"/>
                      <a:pt x="11624" y="8391"/>
                    </a:cubicBezTo>
                    <a:cubicBezTo>
                      <a:pt x="11635" y="8490"/>
                      <a:pt x="11657" y="8578"/>
                      <a:pt x="11657" y="8677"/>
                    </a:cubicBezTo>
                    <a:cubicBezTo>
                      <a:pt x="11657" y="8919"/>
                      <a:pt x="11657" y="9172"/>
                      <a:pt x="11646" y="9425"/>
                    </a:cubicBezTo>
                    <a:cubicBezTo>
                      <a:pt x="11635" y="10041"/>
                      <a:pt x="11646" y="10657"/>
                      <a:pt x="11690" y="11273"/>
                    </a:cubicBezTo>
                    <a:cubicBezTo>
                      <a:pt x="11701" y="11438"/>
                      <a:pt x="11723" y="11602"/>
                      <a:pt x="11734" y="11756"/>
                    </a:cubicBezTo>
                    <a:cubicBezTo>
                      <a:pt x="11690" y="11811"/>
                      <a:pt x="11635" y="11822"/>
                      <a:pt x="11591" y="11844"/>
                    </a:cubicBezTo>
                    <a:cubicBezTo>
                      <a:pt x="10800" y="12174"/>
                      <a:pt x="10008" y="12504"/>
                      <a:pt x="9216" y="12834"/>
                    </a:cubicBezTo>
                    <a:cubicBezTo>
                      <a:pt x="8710" y="13054"/>
                      <a:pt x="8204" y="13263"/>
                      <a:pt x="7698" y="13461"/>
                    </a:cubicBezTo>
                    <a:cubicBezTo>
                      <a:pt x="7149" y="13670"/>
                      <a:pt x="6588" y="13868"/>
                      <a:pt x="6038" y="14077"/>
                    </a:cubicBezTo>
                    <a:cubicBezTo>
                      <a:pt x="5906" y="14132"/>
                      <a:pt x="5774" y="14187"/>
                      <a:pt x="5631" y="14242"/>
                    </a:cubicBezTo>
                    <a:cubicBezTo>
                      <a:pt x="5620" y="14253"/>
                      <a:pt x="5598" y="14264"/>
                      <a:pt x="5576" y="14275"/>
                    </a:cubicBezTo>
                    <a:cubicBezTo>
                      <a:pt x="5555" y="14282"/>
                      <a:pt x="5538" y="14285"/>
                      <a:pt x="5522" y="14285"/>
                    </a:cubicBezTo>
                    <a:cubicBezTo>
                      <a:pt x="5489" y="14285"/>
                      <a:pt x="5467" y="14268"/>
                      <a:pt x="5444" y="14231"/>
                    </a:cubicBezTo>
                    <a:cubicBezTo>
                      <a:pt x="5411" y="14187"/>
                      <a:pt x="5389" y="14143"/>
                      <a:pt x="5367" y="14099"/>
                    </a:cubicBezTo>
                    <a:cubicBezTo>
                      <a:pt x="5422" y="13989"/>
                      <a:pt x="5466" y="13901"/>
                      <a:pt x="5510" y="13791"/>
                    </a:cubicBezTo>
                    <a:cubicBezTo>
                      <a:pt x="5620" y="13538"/>
                      <a:pt x="5686" y="13263"/>
                      <a:pt x="5752" y="12988"/>
                    </a:cubicBezTo>
                    <a:cubicBezTo>
                      <a:pt x="5873" y="12515"/>
                      <a:pt x="5961" y="12020"/>
                      <a:pt x="6038" y="11536"/>
                    </a:cubicBezTo>
                    <a:cubicBezTo>
                      <a:pt x="6181" y="10679"/>
                      <a:pt x="6302" y="9810"/>
                      <a:pt x="6478" y="8952"/>
                    </a:cubicBezTo>
                    <a:cubicBezTo>
                      <a:pt x="6698" y="7863"/>
                      <a:pt x="6984" y="6775"/>
                      <a:pt x="7380" y="5730"/>
                    </a:cubicBezTo>
                    <a:cubicBezTo>
                      <a:pt x="7479" y="5466"/>
                      <a:pt x="7600" y="5202"/>
                      <a:pt x="7731" y="4949"/>
                    </a:cubicBezTo>
                    <a:cubicBezTo>
                      <a:pt x="7753" y="4894"/>
                      <a:pt x="7786" y="4839"/>
                      <a:pt x="7830" y="4773"/>
                    </a:cubicBezTo>
                    <a:close/>
                    <a:moveTo>
                      <a:pt x="10965" y="1"/>
                    </a:moveTo>
                    <a:cubicBezTo>
                      <a:pt x="10866" y="1"/>
                      <a:pt x="10789" y="45"/>
                      <a:pt x="10701" y="77"/>
                    </a:cubicBezTo>
                    <a:cubicBezTo>
                      <a:pt x="9942" y="418"/>
                      <a:pt x="9183" y="748"/>
                      <a:pt x="8424" y="1089"/>
                    </a:cubicBezTo>
                    <a:cubicBezTo>
                      <a:pt x="7281" y="1595"/>
                      <a:pt x="6137" y="2090"/>
                      <a:pt x="4982" y="2552"/>
                    </a:cubicBezTo>
                    <a:cubicBezTo>
                      <a:pt x="3740" y="3058"/>
                      <a:pt x="2486" y="3542"/>
                      <a:pt x="1243" y="4036"/>
                    </a:cubicBezTo>
                    <a:cubicBezTo>
                      <a:pt x="869" y="4179"/>
                      <a:pt x="506" y="4322"/>
                      <a:pt x="132" y="4443"/>
                    </a:cubicBezTo>
                    <a:cubicBezTo>
                      <a:pt x="88" y="4454"/>
                      <a:pt x="44" y="4487"/>
                      <a:pt x="0" y="4509"/>
                    </a:cubicBezTo>
                    <a:cubicBezTo>
                      <a:pt x="22" y="4674"/>
                      <a:pt x="66" y="4828"/>
                      <a:pt x="121" y="4971"/>
                    </a:cubicBezTo>
                    <a:cubicBezTo>
                      <a:pt x="209" y="5202"/>
                      <a:pt x="308" y="5433"/>
                      <a:pt x="396" y="5664"/>
                    </a:cubicBezTo>
                    <a:cubicBezTo>
                      <a:pt x="770" y="6621"/>
                      <a:pt x="1188" y="7556"/>
                      <a:pt x="1661" y="8468"/>
                    </a:cubicBezTo>
                    <a:cubicBezTo>
                      <a:pt x="1903" y="8930"/>
                      <a:pt x="2123" y="9414"/>
                      <a:pt x="2310" y="9898"/>
                    </a:cubicBezTo>
                    <a:cubicBezTo>
                      <a:pt x="2486" y="10327"/>
                      <a:pt x="2651" y="10767"/>
                      <a:pt x="2827" y="11207"/>
                    </a:cubicBezTo>
                    <a:cubicBezTo>
                      <a:pt x="2926" y="11427"/>
                      <a:pt x="3014" y="11657"/>
                      <a:pt x="3113" y="11877"/>
                    </a:cubicBezTo>
                    <a:cubicBezTo>
                      <a:pt x="3377" y="12526"/>
                      <a:pt x="3641" y="13164"/>
                      <a:pt x="3915" y="13802"/>
                    </a:cubicBezTo>
                    <a:cubicBezTo>
                      <a:pt x="4113" y="14264"/>
                      <a:pt x="4344" y="14704"/>
                      <a:pt x="4553" y="15144"/>
                    </a:cubicBezTo>
                    <a:cubicBezTo>
                      <a:pt x="4630" y="15319"/>
                      <a:pt x="4707" y="15495"/>
                      <a:pt x="4762" y="15682"/>
                    </a:cubicBezTo>
                    <a:cubicBezTo>
                      <a:pt x="4773" y="15704"/>
                      <a:pt x="4784" y="15737"/>
                      <a:pt x="4806" y="15759"/>
                    </a:cubicBezTo>
                    <a:cubicBezTo>
                      <a:pt x="5081" y="15693"/>
                      <a:pt x="5356" y="15627"/>
                      <a:pt x="5631" y="15550"/>
                    </a:cubicBezTo>
                    <a:cubicBezTo>
                      <a:pt x="6126" y="15396"/>
                      <a:pt x="6621" y="15243"/>
                      <a:pt x="7116" y="15089"/>
                    </a:cubicBezTo>
                    <a:cubicBezTo>
                      <a:pt x="7852" y="14869"/>
                      <a:pt x="8578" y="14627"/>
                      <a:pt x="9315" y="14407"/>
                    </a:cubicBezTo>
                    <a:cubicBezTo>
                      <a:pt x="10063" y="14187"/>
                      <a:pt x="10811" y="13945"/>
                      <a:pt x="11525" y="13648"/>
                    </a:cubicBezTo>
                    <a:cubicBezTo>
                      <a:pt x="12075" y="13428"/>
                      <a:pt x="12636" y="13219"/>
                      <a:pt x="13164" y="12944"/>
                    </a:cubicBezTo>
                    <a:cubicBezTo>
                      <a:pt x="13527" y="12757"/>
                      <a:pt x="13901" y="12570"/>
                      <a:pt x="14286" y="12416"/>
                    </a:cubicBezTo>
                    <a:cubicBezTo>
                      <a:pt x="14429" y="12350"/>
                      <a:pt x="14561" y="12284"/>
                      <a:pt x="14693" y="12218"/>
                    </a:cubicBezTo>
                    <a:cubicBezTo>
                      <a:pt x="14946" y="12097"/>
                      <a:pt x="15188" y="11965"/>
                      <a:pt x="15451" y="11899"/>
                    </a:cubicBezTo>
                    <a:cubicBezTo>
                      <a:pt x="15473" y="11888"/>
                      <a:pt x="15495" y="11866"/>
                      <a:pt x="15517" y="11855"/>
                    </a:cubicBezTo>
                    <a:cubicBezTo>
                      <a:pt x="15473" y="11734"/>
                      <a:pt x="15429" y="11624"/>
                      <a:pt x="15385" y="11514"/>
                    </a:cubicBezTo>
                    <a:cubicBezTo>
                      <a:pt x="15012" y="10580"/>
                      <a:pt x="14638" y="9645"/>
                      <a:pt x="14308" y="8688"/>
                    </a:cubicBezTo>
                    <a:cubicBezTo>
                      <a:pt x="13824" y="7314"/>
                      <a:pt x="13329" y="5939"/>
                      <a:pt x="12812" y="4575"/>
                    </a:cubicBezTo>
                    <a:cubicBezTo>
                      <a:pt x="12526" y="3828"/>
                      <a:pt x="12229" y="3080"/>
                      <a:pt x="11888" y="2354"/>
                    </a:cubicBezTo>
                    <a:cubicBezTo>
                      <a:pt x="11569" y="1683"/>
                      <a:pt x="11295" y="990"/>
                      <a:pt x="11086" y="275"/>
                    </a:cubicBezTo>
                    <a:cubicBezTo>
                      <a:pt x="11064" y="209"/>
                      <a:pt x="11042" y="143"/>
                      <a:pt x="11020" y="88"/>
                    </a:cubicBezTo>
                    <a:cubicBezTo>
                      <a:pt x="11009" y="56"/>
                      <a:pt x="10976" y="23"/>
                      <a:pt x="109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881" name="Google Shape;2881;p65"/>
              <p:cNvSpPr/>
              <p:nvPr/>
            </p:nvSpPr>
            <p:spPr>
              <a:xfrm>
                <a:off x="-1161522" y="-3609878"/>
                <a:ext cx="823019" cy="820774"/>
              </a:xfrm>
              <a:custGeom>
                <a:avLst/>
                <a:gdLst/>
                <a:ahLst/>
                <a:cxnLst/>
                <a:rect l="l" t="t" r="r" b="b"/>
                <a:pathLst>
                  <a:path w="12097" h="12064" extrusionOk="0">
                    <a:moveTo>
                      <a:pt x="8446" y="0"/>
                    </a:moveTo>
                    <a:cubicBezTo>
                      <a:pt x="8358" y="33"/>
                      <a:pt x="8270" y="66"/>
                      <a:pt x="8193" y="99"/>
                    </a:cubicBezTo>
                    <a:cubicBezTo>
                      <a:pt x="7445" y="374"/>
                      <a:pt x="6697" y="649"/>
                      <a:pt x="5960" y="946"/>
                    </a:cubicBezTo>
                    <a:cubicBezTo>
                      <a:pt x="4575" y="1474"/>
                      <a:pt x="3211" y="2078"/>
                      <a:pt x="1892" y="2771"/>
                    </a:cubicBezTo>
                    <a:cubicBezTo>
                      <a:pt x="1309" y="3079"/>
                      <a:pt x="715" y="3365"/>
                      <a:pt x="99" y="3607"/>
                    </a:cubicBezTo>
                    <a:cubicBezTo>
                      <a:pt x="66" y="3618"/>
                      <a:pt x="33" y="3640"/>
                      <a:pt x="0" y="3651"/>
                    </a:cubicBezTo>
                    <a:cubicBezTo>
                      <a:pt x="11" y="3695"/>
                      <a:pt x="22" y="3728"/>
                      <a:pt x="33" y="3761"/>
                    </a:cubicBezTo>
                    <a:cubicBezTo>
                      <a:pt x="363" y="4542"/>
                      <a:pt x="704" y="5323"/>
                      <a:pt x="1078" y="6081"/>
                    </a:cubicBezTo>
                    <a:cubicBezTo>
                      <a:pt x="1331" y="6576"/>
                      <a:pt x="1573" y="7093"/>
                      <a:pt x="1782" y="7610"/>
                    </a:cubicBezTo>
                    <a:cubicBezTo>
                      <a:pt x="2111" y="8413"/>
                      <a:pt x="2430" y="9216"/>
                      <a:pt x="2760" y="10029"/>
                    </a:cubicBezTo>
                    <a:cubicBezTo>
                      <a:pt x="2782" y="10095"/>
                      <a:pt x="2804" y="10161"/>
                      <a:pt x="2837" y="10227"/>
                    </a:cubicBezTo>
                    <a:cubicBezTo>
                      <a:pt x="3024" y="10689"/>
                      <a:pt x="3200" y="11162"/>
                      <a:pt x="3387" y="11624"/>
                    </a:cubicBezTo>
                    <a:cubicBezTo>
                      <a:pt x="3442" y="11756"/>
                      <a:pt x="3508" y="11888"/>
                      <a:pt x="3574" y="12020"/>
                    </a:cubicBezTo>
                    <a:cubicBezTo>
                      <a:pt x="3585" y="12042"/>
                      <a:pt x="3585" y="12064"/>
                      <a:pt x="3640" y="12064"/>
                    </a:cubicBezTo>
                    <a:cubicBezTo>
                      <a:pt x="3662" y="11987"/>
                      <a:pt x="3706" y="11910"/>
                      <a:pt x="3739" y="11833"/>
                    </a:cubicBezTo>
                    <a:cubicBezTo>
                      <a:pt x="3849" y="11547"/>
                      <a:pt x="3926" y="11261"/>
                      <a:pt x="3992" y="10964"/>
                    </a:cubicBezTo>
                    <a:cubicBezTo>
                      <a:pt x="4135" y="10348"/>
                      <a:pt x="4234" y="9721"/>
                      <a:pt x="4322" y="9095"/>
                    </a:cubicBezTo>
                    <a:cubicBezTo>
                      <a:pt x="4443" y="8314"/>
                      <a:pt x="4575" y="7533"/>
                      <a:pt x="4740" y="6752"/>
                    </a:cubicBezTo>
                    <a:cubicBezTo>
                      <a:pt x="4927" y="5883"/>
                      <a:pt x="5158" y="5015"/>
                      <a:pt x="5455" y="4179"/>
                    </a:cubicBezTo>
                    <a:cubicBezTo>
                      <a:pt x="5587" y="3794"/>
                      <a:pt x="5730" y="3420"/>
                      <a:pt x="5916" y="3068"/>
                    </a:cubicBezTo>
                    <a:cubicBezTo>
                      <a:pt x="5971" y="2969"/>
                      <a:pt x="6026" y="2881"/>
                      <a:pt x="6081" y="2782"/>
                    </a:cubicBezTo>
                    <a:cubicBezTo>
                      <a:pt x="6103" y="2749"/>
                      <a:pt x="6136" y="2727"/>
                      <a:pt x="6169" y="2694"/>
                    </a:cubicBezTo>
                    <a:cubicBezTo>
                      <a:pt x="6173" y="2692"/>
                      <a:pt x="6179" y="2691"/>
                      <a:pt x="6184" y="2691"/>
                    </a:cubicBezTo>
                    <a:cubicBezTo>
                      <a:pt x="6210" y="2691"/>
                      <a:pt x="6246" y="2709"/>
                      <a:pt x="6246" y="2727"/>
                    </a:cubicBezTo>
                    <a:cubicBezTo>
                      <a:pt x="6257" y="2771"/>
                      <a:pt x="6268" y="2815"/>
                      <a:pt x="6257" y="2848"/>
                    </a:cubicBezTo>
                    <a:cubicBezTo>
                      <a:pt x="6235" y="2958"/>
                      <a:pt x="6213" y="3068"/>
                      <a:pt x="6191" y="3167"/>
                    </a:cubicBezTo>
                    <a:cubicBezTo>
                      <a:pt x="6037" y="3739"/>
                      <a:pt x="5895" y="4311"/>
                      <a:pt x="5752" y="4883"/>
                    </a:cubicBezTo>
                    <a:cubicBezTo>
                      <a:pt x="5598" y="5499"/>
                      <a:pt x="5477" y="6125"/>
                      <a:pt x="5389" y="6763"/>
                    </a:cubicBezTo>
                    <a:cubicBezTo>
                      <a:pt x="5334" y="7159"/>
                      <a:pt x="5290" y="7555"/>
                      <a:pt x="5246" y="7951"/>
                    </a:cubicBezTo>
                    <a:cubicBezTo>
                      <a:pt x="5213" y="8369"/>
                      <a:pt x="5191" y="8787"/>
                      <a:pt x="5235" y="9205"/>
                    </a:cubicBezTo>
                    <a:cubicBezTo>
                      <a:pt x="5257" y="9370"/>
                      <a:pt x="5279" y="9535"/>
                      <a:pt x="5334" y="9688"/>
                    </a:cubicBezTo>
                    <a:cubicBezTo>
                      <a:pt x="5367" y="9776"/>
                      <a:pt x="5411" y="9853"/>
                      <a:pt x="5477" y="9908"/>
                    </a:cubicBezTo>
                    <a:cubicBezTo>
                      <a:pt x="5520" y="9946"/>
                      <a:pt x="5564" y="9966"/>
                      <a:pt x="5608" y="9966"/>
                    </a:cubicBezTo>
                    <a:cubicBezTo>
                      <a:pt x="5641" y="9966"/>
                      <a:pt x="5674" y="9954"/>
                      <a:pt x="5708" y="9930"/>
                    </a:cubicBezTo>
                    <a:cubicBezTo>
                      <a:pt x="5752" y="9908"/>
                      <a:pt x="5796" y="9875"/>
                      <a:pt x="5829" y="9831"/>
                    </a:cubicBezTo>
                    <a:cubicBezTo>
                      <a:pt x="5884" y="9765"/>
                      <a:pt x="5938" y="9699"/>
                      <a:pt x="5971" y="9622"/>
                    </a:cubicBezTo>
                    <a:cubicBezTo>
                      <a:pt x="6048" y="9491"/>
                      <a:pt x="6114" y="9348"/>
                      <a:pt x="6169" y="9216"/>
                    </a:cubicBezTo>
                    <a:cubicBezTo>
                      <a:pt x="6323" y="8864"/>
                      <a:pt x="6433" y="8501"/>
                      <a:pt x="6554" y="8138"/>
                    </a:cubicBezTo>
                    <a:cubicBezTo>
                      <a:pt x="6752" y="7489"/>
                      <a:pt x="6939" y="6829"/>
                      <a:pt x="7148" y="6180"/>
                    </a:cubicBezTo>
                    <a:cubicBezTo>
                      <a:pt x="7368" y="5477"/>
                      <a:pt x="7610" y="4773"/>
                      <a:pt x="7918" y="4091"/>
                    </a:cubicBezTo>
                    <a:cubicBezTo>
                      <a:pt x="8050" y="3816"/>
                      <a:pt x="8182" y="3541"/>
                      <a:pt x="8347" y="3277"/>
                    </a:cubicBezTo>
                    <a:cubicBezTo>
                      <a:pt x="8413" y="3156"/>
                      <a:pt x="8501" y="3046"/>
                      <a:pt x="8578" y="2936"/>
                    </a:cubicBezTo>
                    <a:cubicBezTo>
                      <a:pt x="8611" y="2892"/>
                      <a:pt x="8644" y="2870"/>
                      <a:pt x="8688" y="2837"/>
                    </a:cubicBezTo>
                    <a:cubicBezTo>
                      <a:pt x="8695" y="2832"/>
                      <a:pt x="8703" y="2830"/>
                      <a:pt x="8712" y="2830"/>
                    </a:cubicBezTo>
                    <a:cubicBezTo>
                      <a:pt x="8742" y="2830"/>
                      <a:pt x="8776" y="2858"/>
                      <a:pt x="8776" y="2892"/>
                    </a:cubicBezTo>
                    <a:cubicBezTo>
                      <a:pt x="8776" y="2947"/>
                      <a:pt x="8765" y="3002"/>
                      <a:pt x="8743" y="3057"/>
                    </a:cubicBezTo>
                    <a:cubicBezTo>
                      <a:pt x="8699" y="3200"/>
                      <a:pt x="8644" y="3343"/>
                      <a:pt x="8589" y="3486"/>
                    </a:cubicBezTo>
                    <a:cubicBezTo>
                      <a:pt x="8072" y="4850"/>
                      <a:pt x="7676" y="6257"/>
                      <a:pt x="7500" y="7720"/>
                    </a:cubicBezTo>
                    <a:cubicBezTo>
                      <a:pt x="7456" y="8061"/>
                      <a:pt x="7434" y="8402"/>
                      <a:pt x="7456" y="8743"/>
                    </a:cubicBezTo>
                    <a:cubicBezTo>
                      <a:pt x="7467" y="8875"/>
                      <a:pt x="7489" y="9007"/>
                      <a:pt x="7522" y="9139"/>
                    </a:cubicBezTo>
                    <a:cubicBezTo>
                      <a:pt x="7533" y="9205"/>
                      <a:pt x="7566" y="9271"/>
                      <a:pt x="7599" y="9326"/>
                    </a:cubicBezTo>
                    <a:cubicBezTo>
                      <a:pt x="7633" y="9386"/>
                      <a:pt x="7674" y="9413"/>
                      <a:pt x="7721" y="9413"/>
                    </a:cubicBezTo>
                    <a:cubicBezTo>
                      <a:pt x="7752" y="9413"/>
                      <a:pt x="7785" y="9402"/>
                      <a:pt x="7819" y="9381"/>
                    </a:cubicBezTo>
                    <a:cubicBezTo>
                      <a:pt x="7885" y="9337"/>
                      <a:pt x="7940" y="9282"/>
                      <a:pt x="7984" y="9227"/>
                    </a:cubicBezTo>
                    <a:cubicBezTo>
                      <a:pt x="8061" y="9128"/>
                      <a:pt x="8149" y="9018"/>
                      <a:pt x="8215" y="8897"/>
                    </a:cubicBezTo>
                    <a:cubicBezTo>
                      <a:pt x="8314" y="8710"/>
                      <a:pt x="8413" y="8512"/>
                      <a:pt x="8512" y="8314"/>
                    </a:cubicBezTo>
                    <a:cubicBezTo>
                      <a:pt x="8655" y="8028"/>
                      <a:pt x="8787" y="7731"/>
                      <a:pt x="8919" y="7434"/>
                    </a:cubicBezTo>
                    <a:cubicBezTo>
                      <a:pt x="9040" y="7192"/>
                      <a:pt x="9172" y="6961"/>
                      <a:pt x="9304" y="6719"/>
                    </a:cubicBezTo>
                    <a:cubicBezTo>
                      <a:pt x="9359" y="6609"/>
                      <a:pt x="9447" y="6510"/>
                      <a:pt x="9524" y="6411"/>
                    </a:cubicBezTo>
                    <a:cubicBezTo>
                      <a:pt x="9568" y="6356"/>
                      <a:pt x="9623" y="6323"/>
                      <a:pt x="9678" y="6290"/>
                    </a:cubicBezTo>
                    <a:cubicBezTo>
                      <a:pt x="9721" y="6262"/>
                      <a:pt x="9762" y="6249"/>
                      <a:pt x="9800" y="6249"/>
                    </a:cubicBezTo>
                    <a:cubicBezTo>
                      <a:pt x="9866" y="6249"/>
                      <a:pt x="9921" y="6290"/>
                      <a:pt x="9963" y="6367"/>
                    </a:cubicBezTo>
                    <a:cubicBezTo>
                      <a:pt x="9985" y="6411"/>
                      <a:pt x="9996" y="6466"/>
                      <a:pt x="10007" y="6521"/>
                    </a:cubicBezTo>
                    <a:cubicBezTo>
                      <a:pt x="10029" y="6598"/>
                      <a:pt x="10040" y="6686"/>
                      <a:pt x="10040" y="6763"/>
                    </a:cubicBezTo>
                    <a:cubicBezTo>
                      <a:pt x="10051" y="6884"/>
                      <a:pt x="10051" y="7005"/>
                      <a:pt x="10051" y="7126"/>
                    </a:cubicBezTo>
                    <a:cubicBezTo>
                      <a:pt x="10051" y="7610"/>
                      <a:pt x="10040" y="8105"/>
                      <a:pt x="10040" y="8589"/>
                    </a:cubicBezTo>
                    <a:cubicBezTo>
                      <a:pt x="10040" y="8974"/>
                      <a:pt x="10073" y="9348"/>
                      <a:pt x="10106" y="9732"/>
                    </a:cubicBezTo>
                    <a:cubicBezTo>
                      <a:pt x="10117" y="9765"/>
                      <a:pt x="10106" y="9809"/>
                      <a:pt x="10161" y="9842"/>
                    </a:cubicBezTo>
                    <a:cubicBezTo>
                      <a:pt x="10799" y="9557"/>
                      <a:pt x="11437" y="9271"/>
                      <a:pt x="12097" y="8974"/>
                    </a:cubicBezTo>
                    <a:lnTo>
                      <a:pt x="12086" y="8974"/>
                    </a:lnTo>
                    <a:cubicBezTo>
                      <a:pt x="12064" y="8897"/>
                      <a:pt x="12053" y="8842"/>
                      <a:pt x="12031" y="8787"/>
                    </a:cubicBezTo>
                    <a:cubicBezTo>
                      <a:pt x="11877" y="8380"/>
                      <a:pt x="11690" y="7984"/>
                      <a:pt x="11503" y="7588"/>
                    </a:cubicBezTo>
                    <a:cubicBezTo>
                      <a:pt x="11316" y="7214"/>
                      <a:pt x="11151" y="6829"/>
                      <a:pt x="11008" y="6433"/>
                    </a:cubicBezTo>
                    <a:cubicBezTo>
                      <a:pt x="10788" y="5861"/>
                      <a:pt x="10579" y="5279"/>
                      <a:pt x="10348" y="4707"/>
                    </a:cubicBezTo>
                    <a:cubicBezTo>
                      <a:pt x="9842" y="3453"/>
                      <a:pt x="9403" y="2166"/>
                      <a:pt x="8886" y="913"/>
                    </a:cubicBezTo>
                    <a:cubicBezTo>
                      <a:pt x="8842" y="814"/>
                      <a:pt x="8787" y="715"/>
                      <a:pt x="8743" y="616"/>
                    </a:cubicBezTo>
                    <a:cubicBezTo>
                      <a:pt x="8655" y="440"/>
                      <a:pt x="8578" y="264"/>
                      <a:pt x="8490" y="88"/>
                    </a:cubicBezTo>
                    <a:cubicBezTo>
                      <a:pt x="8479" y="55"/>
                      <a:pt x="8457" y="33"/>
                      <a:pt x="84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882" name="Google Shape;2882;p65"/>
              <p:cNvSpPr/>
              <p:nvPr/>
            </p:nvSpPr>
            <p:spPr>
              <a:xfrm>
                <a:off x="-912378" y="-3412372"/>
                <a:ext cx="433247" cy="646673"/>
              </a:xfrm>
              <a:custGeom>
                <a:avLst/>
                <a:gdLst/>
                <a:ahLst/>
                <a:cxnLst/>
                <a:rect l="l" t="t" r="r" b="b"/>
                <a:pathLst>
                  <a:path w="6368" h="9505" extrusionOk="0">
                    <a:moveTo>
                      <a:pt x="2463" y="0"/>
                    </a:moveTo>
                    <a:cubicBezTo>
                      <a:pt x="2419" y="66"/>
                      <a:pt x="2386" y="110"/>
                      <a:pt x="2364" y="165"/>
                    </a:cubicBezTo>
                    <a:cubicBezTo>
                      <a:pt x="2222" y="418"/>
                      <a:pt x="2112" y="682"/>
                      <a:pt x="2013" y="957"/>
                    </a:cubicBezTo>
                    <a:cubicBezTo>
                      <a:pt x="1617" y="2002"/>
                      <a:pt x="1331" y="3079"/>
                      <a:pt x="1111" y="4179"/>
                    </a:cubicBezTo>
                    <a:cubicBezTo>
                      <a:pt x="935" y="5037"/>
                      <a:pt x="803" y="5895"/>
                      <a:pt x="671" y="6763"/>
                    </a:cubicBezTo>
                    <a:cubicBezTo>
                      <a:pt x="594" y="7247"/>
                      <a:pt x="506" y="7731"/>
                      <a:pt x="385" y="8215"/>
                    </a:cubicBezTo>
                    <a:cubicBezTo>
                      <a:pt x="319" y="8490"/>
                      <a:pt x="253" y="8754"/>
                      <a:pt x="143" y="9018"/>
                    </a:cubicBezTo>
                    <a:cubicBezTo>
                      <a:pt x="99" y="9117"/>
                      <a:pt x="55" y="9216"/>
                      <a:pt x="0" y="9326"/>
                    </a:cubicBezTo>
                    <a:cubicBezTo>
                      <a:pt x="22" y="9370"/>
                      <a:pt x="44" y="9414"/>
                      <a:pt x="77" y="9458"/>
                    </a:cubicBezTo>
                    <a:cubicBezTo>
                      <a:pt x="97" y="9491"/>
                      <a:pt x="117" y="9504"/>
                      <a:pt x="145" y="9504"/>
                    </a:cubicBezTo>
                    <a:cubicBezTo>
                      <a:pt x="163" y="9504"/>
                      <a:pt x="183" y="9499"/>
                      <a:pt x="209" y="9491"/>
                    </a:cubicBezTo>
                    <a:cubicBezTo>
                      <a:pt x="231" y="9491"/>
                      <a:pt x="253" y="9480"/>
                      <a:pt x="264" y="9469"/>
                    </a:cubicBezTo>
                    <a:cubicBezTo>
                      <a:pt x="396" y="9414"/>
                      <a:pt x="539" y="9348"/>
                      <a:pt x="671" y="9304"/>
                    </a:cubicBezTo>
                    <a:cubicBezTo>
                      <a:pt x="1221" y="9095"/>
                      <a:pt x="1782" y="8897"/>
                      <a:pt x="2331" y="8677"/>
                    </a:cubicBezTo>
                    <a:cubicBezTo>
                      <a:pt x="2837" y="8479"/>
                      <a:pt x="3343" y="8270"/>
                      <a:pt x="3849" y="8061"/>
                    </a:cubicBezTo>
                    <a:cubicBezTo>
                      <a:pt x="4641" y="7731"/>
                      <a:pt x="5433" y="7401"/>
                      <a:pt x="6224" y="7060"/>
                    </a:cubicBezTo>
                    <a:cubicBezTo>
                      <a:pt x="6268" y="7038"/>
                      <a:pt x="6334" y="7027"/>
                      <a:pt x="6367" y="6972"/>
                    </a:cubicBezTo>
                    <a:cubicBezTo>
                      <a:pt x="6356" y="6818"/>
                      <a:pt x="6334" y="6665"/>
                      <a:pt x="6323" y="6500"/>
                    </a:cubicBezTo>
                    <a:cubicBezTo>
                      <a:pt x="6279" y="5884"/>
                      <a:pt x="6268" y="5257"/>
                      <a:pt x="6279" y="4641"/>
                    </a:cubicBezTo>
                    <a:cubicBezTo>
                      <a:pt x="6290" y="4388"/>
                      <a:pt x="6290" y="4146"/>
                      <a:pt x="6290" y="3893"/>
                    </a:cubicBezTo>
                    <a:cubicBezTo>
                      <a:pt x="6290" y="3805"/>
                      <a:pt x="6268" y="3706"/>
                      <a:pt x="6257" y="3618"/>
                    </a:cubicBezTo>
                    <a:cubicBezTo>
                      <a:pt x="6246" y="3574"/>
                      <a:pt x="6224" y="3530"/>
                      <a:pt x="6202" y="3486"/>
                    </a:cubicBezTo>
                    <a:cubicBezTo>
                      <a:pt x="6180" y="3457"/>
                      <a:pt x="6154" y="3442"/>
                      <a:pt x="6125" y="3442"/>
                    </a:cubicBezTo>
                    <a:cubicBezTo>
                      <a:pt x="6111" y="3442"/>
                      <a:pt x="6096" y="3446"/>
                      <a:pt x="6082" y="3453"/>
                    </a:cubicBezTo>
                    <a:cubicBezTo>
                      <a:pt x="6005" y="3486"/>
                      <a:pt x="5950" y="3541"/>
                      <a:pt x="5906" y="3607"/>
                    </a:cubicBezTo>
                    <a:cubicBezTo>
                      <a:pt x="5818" y="3706"/>
                      <a:pt x="5741" y="3816"/>
                      <a:pt x="5675" y="3937"/>
                    </a:cubicBezTo>
                    <a:cubicBezTo>
                      <a:pt x="5554" y="4157"/>
                      <a:pt x="5433" y="4388"/>
                      <a:pt x="5323" y="4619"/>
                    </a:cubicBezTo>
                    <a:cubicBezTo>
                      <a:pt x="5180" y="4927"/>
                      <a:pt x="5037" y="5246"/>
                      <a:pt x="4883" y="5565"/>
                    </a:cubicBezTo>
                    <a:cubicBezTo>
                      <a:pt x="4784" y="5763"/>
                      <a:pt x="4685" y="5950"/>
                      <a:pt x="4575" y="6137"/>
                    </a:cubicBezTo>
                    <a:cubicBezTo>
                      <a:pt x="4509" y="6247"/>
                      <a:pt x="4421" y="6357"/>
                      <a:pt x="4333" y="6445"/>
                    </a:cubicBezTo>
                    <a:cubicBezTo>
                      <a:pt x="4289" y="6500"/>
                      <a:pt x="4234" y="6544"/>
                      <a:pt x="4179" y="6577"/>
                    </a:cubicBezTo>
                    <a:cubicBezTo>
                      <a:pt x="4140" y="6596"/>
                      <a:pt x="4100" y="6606"/>
                      <a:pt x="4063" y="6606"/>
                    </a:cubicBezTo>
                    <a:cubicBezTo>
                      <a:pt x="3995" y="6606"/>
                      <a:pt x="3932" y="6574"/>
                      <a:pt x="3882" y="6511"/>
                    </a:cubicBezTo>
                    <a:cubicBezTo>
                      <a:pt x="3849" y="6467"/>
                      <a:pt x="3816" y="6412"/>
                      <a:pt x="3805" y="6357"/>
                    </a:cubicBezTo>
                    <a:cubicBezTo>
                      <a:pt x="3772" y="6269"/>
                      <a:pt x="3750" y="6181"/>
                      <a:pt x="3728" y="6093"/>
                    </a:cubicBezTo>
                    <a:cubicBezTo>
                      <a:pt x="3684" y="5785"/>
                      <a:pt x="3695" y="5488"/>
                      <a:pt x="3706" y="5191"/>
                    </a:cubicBezTo>
                    <a:cubicBezTo>
                      <a:pt x="3750" y="4674"/>
                      <a:pt x="3827" y="4157"/>
                      <a:pt x="3926" y="3640"/>
                    </a:cubicBezTo>
                    <a:cubicBezTo>
                      <a:pt x="4124" y="2706"/>
                      <a:pt x="4388" y="1782"/>
                      <a:pt x="4718" y="880"/>
                    </a:cubicBezTo>
                    <a:cubicBezTo>
                      <a:pt x="4806" y="660"/>
                      <a:pt x="4883" y="451"/>
                      <a:pt x="4960" y="231"/>
                    </a:cubicBezTo>
                    <a:cubicBezTo>
                      <a:pt x="4971" y="209"/>
                      <a:pt x="4971" y="176"/>
                      <a:pt x="4982" y="110"/>
                    </a:cubicBezTo>
                    <a:lnTo>
                      <a:pt x="4982" y="110"/>
                    </a:lnTo>
                    <a:cubicBezTo>
                      <a:pt x="4938" y="165"/>
                      <a:pt x="4905" y="187"/>
                      <a:pt x="4894" y="220"/>
                    </a:cubicBezTo>
                    <a:cubicBezTo>
                      <a:pt x="4806" y="352"/>
                      <a:pt x="4718" y="495"/>
                      <a:pt x="4630" y="638"/>
                    </a:cubicBezTo>
                    <a:cubicBezTo>
                      <a:pt x="4432" y="1012"/>
                      <a:pt x="4267" y="1397"/>
                      <a:pt x="4102" y="1793"/>
                    </a:cubicBezTo>
                    <a:cubicBezTo>
                      <a:pt x="3816" y="2508"/>
                      <a:pt x="3574" y="3255"/>
                      <a:pt x="3354" y="4003"/>
                    </a:cubicBezTo>
                    <a:cubicBezTo>
                      <a:pt x="3178" y="4575"/>
                      <a:pt x="3002" y="5158"/>
                      <a:pt x="2826" y="5730"/>
                    </a:cubicBezTo>
                    <a:cubicBezTo>
                      <a:pt x="2727" y="6016"/>
                      <a:pt x="2628" y="6302"/>
                      <a:pt x="2496" y="6577"/>
                    </a:cubicBezTo>
                    <a:cubicBezTo>
                      <a:pt x="2430" y="6686"/>
                      <a:pt x="2364" y="6796"/>
                      <a:pt x="2298" y="6906"/>
                    </a:cubicBezTo>
                    <a:cubicBezTo>
                      <a:pt x="2254" y="6972"/>
                      <a:pt x="2189" y="7038"/>
                      <a:pt x="2123" y="7082"/>
                    </a:cubicBezTo>
                    <a:cubicBezTo>
                      <a:pt x="2064" y="7131"/>
                      <a:pt x="2002" y="7154"/>
                      <a:pt x="1941" y="7154"/>
                    </a:cubicBezTo>
                    <a:cubicBezTo>
                      <a:pt x="1863" y="7154"/>
                      <a:pt x="1788" y="7117"/>
                      <a:pt x="1727" y="7049"/>
                    </a:cubicBezTo>
                    <a:cubicBezTo>
                      <a:pt x="1672" y="6983"/>
                      <a:pt x="1639" y="6928"/>
                      <a:pt x="1606" y="6862"/>
                    </a:cubicBezTo>
                    <a:cubicBezTo>
                      <a:pt x="1573" y="6752"/>
                      <a:pt x="1540" y="6643"/>
                      <a:pt x="1518" y="6533"/>
                    </a:cubicBezTo>
                    <a:cubicBezTo>
                      <a:pt x="1452" y="6192"/>
                      <a:pt x="1441" y="5851"/>
                      <a:pt x="1463" y="5510"/>
                    </a:cubicBezTo>
                    <a:cubicBezTo>
                      <a:pt x="1496" y="4784"/>
                      <a:pt x="1584" y="4080"/>
                      <a:pt x="1716" y="3365"/>
                    </a:cubicBezTo>
                    <a:cubicBezTo>
                      <a:pt x="1848" y="2563"/>
                      <a:pt x="2035" y="1760"/>
                      <a:pt x="2244" y="968"/>
                    </a:cubicBezTo>
                    <a:cubicBezTo>
                      <a:pt x="2320" y="682"/>
                      <a:pt x="2397" y="396"/>
                      <a:pt x="2474" y="110"/>
                    </a:cubicBezTo>
                    <a:cubicBezTo>
                      <a:pt x="2474" y="77"/>
                      <a:pt x="2474" y="77"/>
                      <a:pt x="24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883" name="Google Shape;2883;p65"/>
            <p:cNvGrpSpPr/>
            <p:nvPr/>
          </p:nvGrpSpPr>
          <p:grpSpPr>
            <a:xfrm rot="-699969">
              <a:off x="-742293" y="-3365628"/>
              <a:ext cx="1099126" cy="1140489"/>
              <a:chOff x="-693918" y="-3307122"/>
              <a:chExt cx="1099173" cy="1140539"/>
            </a:xfrm>
          </p:grpSpPr>
          <p:sp>
            <p:nvSpPr>
              <p:cNvPr id="2884" name="Google Shape;2884;p65"/>
              <p:cNvSpPr/>
              <p:nvPr/>
            </p:nvSpPr>
            <p:spPr>
              <a:xfrm>
                <a:off x="-693918" y="-3307122"/>
                <a:ext cx="1099173" cy="1140539"/>
              </a:xfrm>
              <a:custGeom>
                <a:avLst/>
                <a:gdLst/>
                <a:ahLst/>
                <a:cxnLst/>
                <a:rect l="l" t="t" r="r" b="b"/>
                <a:pathLst>
                  <a:path w="16156" h="16764" extrusionOk="0">
                    <a:moveTo>
                      <a:pt x="5444" y="136"/>
                    </a:moveTo>
                    <a:cubicBezTo>
                      <a:pt x="5488" y="158"/>
                      <a:pt x="5543" y="169"/>
                      <a:pt x="5587" y="202"/>
                    </a:cubicBezTo>
                    <a:cubicBezTo>
                      <a:pt x="6027" y="466"/>
                      <a:pt x="6489" y="697"/>
                      <a:pt x="6950" y="928"/>
                    </a:cubicBezTo>
                    <a:cubicBezTo>
                      <a:pt x="7984" y="1466"/>
                      <a:pt x="9029" y="2016"/>
                      <a:pt x="10074" y="2544"/>
                    </a:cubicBezTo>
                    <a:cubicBezTo>
                      <a:pt x="11272" y="3160"/>
                      <a:pt x="12504" y="3732"/>
                      <a:pt x="13725" y="4304"/>
                    </a:cubicBezTo>
                    <a:cubicBezTo>
                      <a:pt x="14385" y="4612"/>
                      <a:pt x="15033" y="4920"/>
                      <a:pt x="15682" y="5227"/>
                    </a:cubicBezTo>
                    <a:cubicBezTo>
                      <a:pt x="15814" y="5282"/>
                      <a:pt x="15924" y="5348"/>
                      <a:pt x="16067" y="5414"/>
                    </a:cubicBezTo>
                    <a:cubicBezTo>
                      <a:pt x="16045" y="5469"/>
                      <a:pt x="16034" y="5513"/>
                      <a:pt x="16012" y="5546"/>
                    </a:cubicBezTo>
                    <a:cubicBezTo>
                      <a:pt x="15990" y="5601"/>
                      <a:pt x="15968" y="5656"/>
                      <a:pt x="15935" y="5700"/>
                    </a:cubicBezTo>
                    <a:cubicBezTo>
                      <a:pt x="15539" y="6316"/>
                      <a:pt x="15198" y="6965"/>
                      <a:pt x="14912" y="7647"/>
                    </a:cubicBezTo>
                    <a:cubicBezTo>
                      <a:pt x="14560" y="8450"/>
                      <a:pt x="14154" y="9219"/>
                      <a:pt x="13747" y="9989"/>
                    </a:cubicBezTo>
                    <a:cubicBezTo>
                      <a:pt x="13109" y="11177"/>
                      <a:pt x="12460" y="12354"/>
                      <a:pt x="11789" y="13530"/>
                    </a:cubicBezTo>
                    <a:cubicBezTo>
                      <a:pt x="11283" y="14421"/>
                      <a:pt x="10799" y="15345"/>
                      <a:pt x="10338" y="16269"/>
                    </a:cubicBezTo>
                    <a:cubicBezTo>
                      <a:pt x="10261" y="16401"/>
                      <a:pt x="10195" y="16532"/>
                      <a:pt x="10118" y="16664"/>
                    </a:cubicBezTo>
                    <a:cubicBezTo>
                      <a:pt x="10085" y="16653"/>
                      <a:pt x="10063" y="16653"/>
                      <a:pt x="10041" y="16631"/>
                    </a:cubicBezTo>
                    <a:cubicBezTo>
                      <a:pt x="9821" y="16489"/>
                      <a:pt x="9568" y="16390"/>
                      <a:pt x="9326" y="16291"/>
                    </a:cubicBezTo>
                    <a:cubicBezTo>
                      <a:pt x="9139" y="16214"/>
                      <a:pt x="8963" y="16126"/>
                      <a:pt x="8776" y="16049"/>
                    </a:cubicBezTo>
                    <a:cubicBezTo>
                      <a:pt x="8512" y="15928"/>
                      <a:pt x="8259" y="15807"/>
                      <a:pt x="8006" y="15708"/>
                    </a:cubicBezTo>
                    <a:cubicBezTo>
                      <a:pt x="7379" y="15455"/>
                      <a:pt x="6774" y="15158"/>
                      <a:pt x="6181" y="14861"/>
                    </a:cubicBezTo>
                    <a:cubicBezTo>
                      <a:pt x="5510" y="14509"/>
                      <a:pt x="4861" y="14135"/>
                      <a:pt x="4223" y="13728"/>
                    </a:cubicBezTo>
                    <a:cubicBezTo>
                      <a:pt x="3541" y="13299"/>
                      <a:pt x="2860" y="12892"/>
                      <a:pt x="2178" y="12475"/>
                    </a:cubicBezTo>
                    <a:cubicBezTo>
                      <a:pt x="1716" y="12189"/>
                      <a:pt x="1254" y="11914"/>
                      <a:pt x="803" y="11617"/>
                    </a:cubicBezTo>
                    <a:cubicBezTo>
                      <a:pt x="572" y="11474"/>
                      <a:pt x="352" y="11320"/>
                      <a:pt x="121" y="11155"/>
                    </a:cubicBezTo>
                    <a:cubicBezTo>
                      <a:pt x="143" y="11122"/>
                      <a:pt x="154" y="11100"/>
                      <a:pt x="165" y="11067"/>
                    </a:cubicBezTo>
                    <a:cubicBezTo>
                      <a:pt x="264" y="10913"/>
                      <a:pt x="352" y="10759"/>
                      <a:pt x="418" y="10583"/>
                    </a:cubicBezTo>
                    <a:cubicBezTo>
                      <a:pt x="539" y="10319"/>
                      <a:pt x="649" y="10055"/>
                      <a:pt x="759" y="9780"/>
                    </a:cubicBezTo>
                    <a:cubicBezTo>
                      <a:pt x="979" y="9263"/>
                      <a:pt x="1232" y="8758"/>
                      <a:pt x="1485" y="8252"/>
                    </a:cubicBezTo>
                    <a:cubicBezTo>
                      <a:pt x="1815" y="7592"/>
                      <a:pt x="2134" y="6932"/>
                      <a:pt x="2464" y="6272"/>
                    </a:cubicBezTo>
                    <a:cubicBezTo>
                      <a:pt x="2618" y="5975"/>
                      <a:pt x="2783" y="5667"/>
                      <a:pt x="2936" y="5359"/>
                    </a:cubicBezTo>
                    <a:cubicBezTo>
                      <a:pt x="3167" y="4920"/>
                      <a:pt x="3376" y="4458"/>
                      <a:pt x="3563" y="3985"/>
                    </a:cubicBezTo>
                    <a:cubicBezTo>
                      <a:pt x="3937" y="3028"/>
                      <a:pt x="4366" y="2104"/>
                      <a:pt x="4839" y="1192"/>
                    </a:cubicBezTo>
                    <a:cubicBezTo>
                      <a:pt x="4949" y="972"/>
                      <a:pt x="5059" y="763"/>
                      <a:pt x="5180" y="543"/>
                    </a:cubicBezTo>
                    <a:cubicBezTo>
                      <a:pt x="5246" y="400"/>
                      <a:pt x="5334" y="268"/>
                      <a:pt x="5444" y="136"/>
                    </a:cubicBezTo>
                    <a:close/>
                    <a:moveTo>
                      <a:pt x="5465" y="0"/>
                    </a:moveTo>
                    <a:cubicBezTo>
                      <a:pt x="5442" y="0"/>
                      <a:pt x="5419" y="11"/>
                      <a:pt x="5400" y="37"/>
                    </a:cubicBezTo>
                    <a:cubicBezTo>
                      <a:pt x="5389" y="48"/>
                      <a:pt x="5378" y="59"/>
                      <a:pt x="5356" y="81"/>
                    </a:cubicBezTo>
                    <a:cubicBezTo>
                      <a:pt x="5257" y="213"/>
                      <a:pt x="5169" y="345"/>
                      <a:pt x="5092" y="499"/>
                    </a:cubicBezTo>
                    <a:cubicBezTo>
                      <a:pt x="4982" y="708"/>
                      <a:pt x="4872" y="917"/>
                      <a:pt x="4762" y="1137"/>
                    </a:cubicBezTo>
                    <a:cubicBezTo>
                      <a:pt x="4278" y="2049"/>
                      <a:pt x="3849" y="2984"/>
                      <a:pt x="3475" y="3952"/>
                    </a:cubicBezTo>
                    <a:cubicBezTo>
                      <a:pt x="3255" y="4513"/>
                      <a:pt x="3002" y="5052"/>
                      <a:pt x="2717" y="5579"/>
                    </a:cubicBezTo>
                    <a:cubicBezTo>
                      <a:pt x="2596" y="5810"/>
                      <a:pt x="2475" y="6041"/>
                      <a:pt x="2354" y="6272"/>
                    </a:cubicBezTo>
                    <a:cubicBezTo>
                      <a:pt x="2057" y="6866"/>
                      <a:pt x="1760" y="7471"/>
                      <a:pt x="1463" y="8076"/>
                    </a:cubicBezTo>
                    <a:cubicBezTo>
                      <a:pt x="1177" y="8659"/>
                      <a:pt x="880" y="9230"/>
                      <a:pt x="638" y="9835"/>
                    </a:cubicBezTo>
                    <a:cubicBezTo>
                      <a:pt x="528" y="10088"/>
                      <a:pt x="418" y="10330"/>
                      <a:pt x="319" y="10583"/>
                    </a:cubicBezTo>
                    <a:cubicBezTo>
                      <a:pt x="253" y="10737"/>
                      <a:pt x="165" y="10891"/>
                      <a:pt x="77" y="11034"/>
                    </a:cubicBezTo>
                    <a:cubicBezTo>
                      <a:pt x="55" y="11056"/>
                      <a:pt x="44" y="11078"/>
                      <a:pt x="33" y="11100"/>
                    </a:cubicBezTo>
                    <a:cubicBezTo>
                      <a:pt x="0" y="11155"/>
                      <a:pt x="11" y="11177"/>
                      <a:pt x="55" y="11221"/>
                    </a:cubicBezTo>
                    <a:cubicBezTo>
                      <a:pt x="66" y="11232"/>
                      <a:pt x="77" y="11243"/>
                      <a:pt x="88" y="11254"/>
                    </a:cubicBezTo>
                    <a:cubicBezTo>
                      <a:pt x="297" y="11397"/>
                      <a:pt x="506" y="11551"/>
                      <a:pt x="715" y="11683"/>
                    </a:cubicBezTo>
                    <a:cubicBezTo>
                      <a:pt x="1177" y="11980"/>
                      <a:pt x="1639" y="12266"/>
                      <a:pt x="2112" y="12552"/>
                    </a:cubicBezTo>
                    <a:cubicBezTo>
                      <a:pt x="2794" y="12969"/>
                      <a:pt x="3475" y="13376"/>
                      <a:pt x="4157" y="13805"/>
                    </a:cubicBezTo>
                    <a:cubicBezTo>
                      <a:pt x="4817" y="14223"/>
                      <a:pt x="5488" y="14608"/>
                      <a:pt x="6181" y="14960"/>
                    </a:cubicBezTo>
                    <a:cubicBezTo>
                      <a:pt x="6763" y="15257"/>
                      <a:pt x="7346" y="15543"/>
                      <a:pt x="7951" y="15785"/>
                    </a:cubicBezTo>
                    <a:cubicBezTo>
                      <a:pt x="8204" y="15895"/>
                      <a:pt x="8457" y="16016"/>
                      <a:pt x="8721" y="16126"/>
                    </a:cubicBezTo>
                    <a:cubicBezTo>
                      <a:pt x="8908" y="16214"/>
                      <a:pt x="9095" y="16291"/>
                      <a:pt x="9293" y="16379"/>
                    </a:cubicBezTo>
                    <a:cubicBezTo>
                      <a:pt x="9524" y="16478"/>
                      <a:pt x="9766" y="16576"/>
                      <a:pt x="9986" y="16719"/>
                    </a:cubicBezTo>
                    <a:cubicBezTo>
                      <a:pt x="10019" y="16730"/>
                      <a:pt x="10041" y="16741"/>
                      <a:pt x="10074" y="16752"/>
                    </a:cubicBezTo>
                    <a:cubicBezTo>
                      <a:pt x="10091" y="16759"/>
                      <a:pt x="10107" y="16763"/>
                      <a:pt x="10123" y="16763"/>
                    </a:cubicBezTo>
                    <a:cubicBezTo>
                      <a:pt x="10155" y="16763"/>
                      <a:pt x="10183" y="16746"/>
                      <a:pt x="10206" y="16708"/>
                    </a:cubicBezTo>
                    <a:cubicBezTo>
                      <a:pt x="10217" y="16675"/>
                      <a:pt x="10239" y="16653"/>
                      <a:pt x="10250" y="16620"/>
                    </a:cubicBezTo>
                    <a:cubicBezTo>
                      <a:pt x="10327" y="16467"/>
                      <a:pt x="10415" y="16313"/>
                      <a:pt x="10492" y="16148"/>
                    </a:cubicBezTo>
                    <a:cubicBezTo>
                      <a:pt x="10931" y="15301"/>
                      <a:pt x="11360" y="14465"/>
                      <a:pt x="11833" y="13640"/>
                    </a:cubicBezTo>
                    <a:cubicBezTo>
                      <a:pt x="12526" y="12420"/>
                      <a:pt x="13208" y="11199"/>
                      <a:pt x="13857" y="9967"/>
                    </a:cubicBezTo>
                    <a:cubicBezTo>
                      <a:pt x="14275" y="9197"/>
                      <a:pt x="14670" y="8428"/>
                      <a:pt x="15011" y="7625"/>
                    </a:cubicBezTo>
                    <a:cubicBezTo>
                      <a:pt x="15297" y="6976"/>
                      <a:pt x="15627" y="6360"/>
                      <a:pt x="16001" y="5755"/>
                    </a:cubicBezTo>
                    <a:cubicBezTo>
                      <a:pt x="16045" y="5700"/>
                      <a:pt x="16078" y="5634"/>
                      <a:pt x="16111" y="5568"/>
                    </a:cubicBezTo>
                    <a:cubicBezTo>
                      <a:pt x="16133" y="5524"/>
                      <a:pt x="16144" y="5491"/>
                      <a:pt x="16144" y="5447"/>
                    </a:cubicBezTo>
                    <a:cubicBezTo>
                      <a:pt x="16155" y="5414"/>
                      <a:pt x="16133" y="5381"/>
                      <a:pt x="16122" y="5348"/>
                    </a:cubicBezTo>
                    <a:cubicBezTo>
                      <a:pt x="16067" y="5315"/>
                      <a:pt x="16023" y="5293"/>
                      <a:pt x="15979" y="5271"/>
                    </a:cubicBezTo>
                    <a:cubicBezTo>
                      <a:pt x="15594" y="5085"/>
                      <a:pt x="15209" y="4898"/>
                      <a:pt x="14813" y="4711"/>
                    </a:cubicBezTo>
                    <a:cubicBezTo>
                      <a:pt x="13758" y="4216"/>
                      <a:pt x="12702" y="3721"/>
                      <a:pt x="11635" y="3226"/>
                    </a:cubicBezTo>
                    <a:cubicBezTo>
                      <a:pt x="10865" y="2852"/>
                      <a:pt x="10096" y="2456"/>
                      <a:pt x="9326" y="2060"/>
                    </a:cubicBezTo>
                    <a:cubicBezTo>
                      <a:pt x="8391" y="1576"/>
                      <a:pt x="7456" y="1093"/>
                      <a:pt x="6522" y="609"/>
                    </a:cubicBezTo>
                    <a:cubicBezTo>
                      <a:pt x="6181" y="422"/>
                      <a:pt x="5818" y="279"/>
                      <a:pt x="5510" y="15"/>
                    </a:cubicBezTo>
                    <a:cubicBezTo>
                      <a:pt x="5496" y="6"/>
                      <a:pt x="5481" y="0"/>
                      <a:pt x="54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885" name="Google Shape;2885;p65"/>
              <p:cNvSpPr/>
              <p:nvPr/>
            </p:nvSpPr>
            <p:spPr>
              <a:xfrm>
                <a:off x="-685686" y="-3297938"/>
                <a:ext cx="1084954" cy="1124619"/>
              </a:xfrm>
              <a:custGeom>
                <a:avLst/>
                <a:gdLst/>
                <a:ahLst/>
                <a:cxnLst/>
                <a:rect l="l" t="t" r="r" b="b"/>
                <a:pathLst>
                  <a:path w="15947" h="16530" extrusionOk="0">
                    <a:moveTo>
                      <a:pt x="8666" y="2915"/>
                    </a:moveTo>
                    <a:cubicBezTo>
                      <a:pt x="8919" y="3036"/>
                      <a:pt x="9161" y="3168"/>
                      <a:pt x="9414" y="3300"/>
                    </a:cubicBezTo>
                    <a:cubicBezTo>
                      <a:pt x="9667" y="3432"/>
                      <a:pt x="9909" y="3564"/>
                      <a:pt x="10173" y="3696"/>
                    </a:cubicBezTo>
                    <a:cubicBezTo>
                      <a:pt x="10140" y="3707"/>
                      <a:pt x="10129" y="3718"/>
                      <a:pt x="10118" y="3718"/>
                    </a:cubicBezTo>
                    <a:cubicBezTo>
                      <a:pt x="10069" y="3714"/>
                      <a:pt x="10021" y="3713"/>
                      <a:pt x="9974" y="3713"/>
                    </a:cubicBezTo>
                    <a:cubicBezTo>
                      <a:pt x="9557" y="3713"/>
                      <a:pt x="9174" y="3839"/>
                      <a:pt x="8809" y="4037"/>
                    </a:cubicBezTo>
                    <a:cubicBezTo>
                      <a:pt x="8534" y="4180"/>
                      <a:pt x="8303" y="4356"/>
                      <a:pt x="8083" y="4576"/>
                    </a:cubicBezTo>
                    <a:cubicBezTo>
                      <a:pt x="8039" y="4620"/>
                      <a:pt x="7995" y="4664"/>
                      <a:pt x="7940" y="4719"/>
                    </a:cubicBezTo>
                    <a:cubicBezTo>
                      <a:pt x="7830" y="4081"/>
                      <a:pt x="8193" y="3245"/>
                      <a:pt x="8666" y="2915"/>
                    </a:cubicBezTo>
                    <a:close/>
                    <a:moveTo>
                      <a:pt x="9948" y="3806"/>
                    </a:moveTo>
                    <a:cubicBezTo>
                      <a:pt x="10011" y="3806"/>
                      <a:pt x="10075" y="3809"/>
                      <a:pt x="10140" y="3817"/>
                    </a:cubicBezTo>
                    <a:cubicBezTo>
                      <a:pt x="10426" y="3839"/>
                      <a:pt x="10689" y="3938"/>
                      <a:pt x="10909" y="4136"/>
                    </a:cubicBezTo>
                    <a:cubicBezTo>
                      <a:pt x="11173" y="4367"/>
                      <a:pt x="11305" y="4653"/>
                      <a:pt x="11305" y="5004"/>
                    </a:cubicBezTo>
                    <a:cubicBezTo>
                      <a:pt x="11305" y="5323"/>
                      <a:pt x="11184" y="5620"/>
                      <a:pt x="10997" y="5884"/>
                    </a:cubicBezTo>
                    <a:cubicBezTo>
                      <a:pt x="10964" y="5928"/>
                      <a:pt x="10920" y="5983"/>
                      <a:pt x="10876" y="6038"/>
                    </a:cubicBezTo>
                    <a:cubicBezTo>
                      <a:pt x="10843" y="6016"/>
                      <a:pt x="10821" y="6016"/>
                      <a:pt x="10788" y="5994"/>
                    </a:cubicBezTo>
                    <a:cubicBezTo>
                      <a:pt x="10448" y="5792"/>
                      <a:pt x="10085" y="5697"/>
                      <a:pt x="9706" y="5697"/>
                    </a:cubicBezTo>
                    <a:cubicBezTo>
                      <a:pt x="9631" y="5697"/>
                      <a:pt x="9556" y="5701"/>
                      <a:pt x="9480" y="5708"/>
                    </a:cubicBezTo>
                    <a:cubicBezTo>
                      <a:pt x="9194" y="5730"/>
                      <a:pt x="8919" y="5796"/>
                      <a:pt x="8655" y="5895"/>
                    </a:cubicBezTo>
                    <a:cubicBezTo>
                      <a:pt x="8600" y="5917"/>
                      <a:pt x="8545" y="5939"/>
                      <a:pt x="8490" y="5961"/>
                    </a:cubicBezTo>
                    <a:cubicBezTo>
                      <a:pt x="8248" y="5796"/>
                      <a:pt x="7995" y="5290"/>
                      <a:pt x="7940" y="4873"/>
                    </a:cubicBezTo>
                    <a:cubicBezTo>
                      <a:pt x="7973" y="4829"/>
                      <a:pt x="7995" y="4796"/>
                      <a:pt x="8028" y="4763"/>
                    </a:cubicBezTo>
                    <a:cubicBezTo>
                      <a:pt x="8391" y="4378"/>
                      <a:pt x="8809" y="4081"/>
                      <a:pt x="9304" y="3916"/>
                    </a:cubicBezTo>
                    <a:cubicBezTo>
                      <a:pt x="9517" y="3848"/>
                      <a:pt x="9730" y="3806"/>
                      <a:pt x="9948" y="3806"/>
                    </a:cubicBezTo>
                    <a:close/>
                    <a:moveTo>
                      <a:pt x="9675" y="5790"/>
                    </a:moveTo>
                    <a:cubicBezTo>
                      <a:pt x="9796" y="5790"/>
                      <a:pt x="9917" y="5799"/>
                      <a:pt x="10041" y="5818"/>
                    </a:cubicBezTo>
                    <a:cubicBezTo>
                      <a:pt x="10261" y="5851"/>
                      <a:pt x="10481" y="5928"/>
                      <a:pt x="10667" y="6038"/>
                    </a:cubicBezTo>
                    <a:cubicBezTo>
                      <a:pt x="10711" y="6049"/>
                      <a:pt x="10733" y="6082"/>
                      <a:pt x="10777" y="6104"/>
                    </a:cubicBezTo>
                    <a:cubicBezTo>
                      <a:pt x="10766" y="6137"/>
                      <a:pt x="10744" y="6159"/>
                      <a:pt x="10722" y="6181"/>
                    </a:cubicBezTo>
                    <a:cubicBezTo>
                      <a:pt x="10448" y="6419"/>
                      <a:pt x="10085" y="6542"/>
                      <a:pt x="9716" y="6542"/>
                    </a:cubicBezTo>
                    <a:cubicBezTo>
                      <a:pt x="9421" y="6542"/>
                      <a:pt x="9123" y="6464"/>
                      <a:pt x="8864" y="6302"/>
                    </a:cubicBezTo>
                    <a:cubicBezTo>
                      <a:pt x="8754" y="6236"/>
                      <a:pt x="8644" y="6170"/>
                      <a:pt x="8545" y="6038"/>
                    </a:cubicBezTo>
                    <a:cubicBezTo>
                      <a:pt x="8644" y="6005"/>
                      <a:pt x="8721" y="5972"/>
                      <a:pt x="8798" y="5939"/>
                    </a:cubicBezTo>
                    <a:cubicBezTo>
                      <a:pt x="9088" y="5845"/>
                      <a:pt x="9378" y="5790"/>
                      <a:pt x="9675" y="5790"/>
                    </a:cubicBezTo>
                    <a:close/>
                    <a:moveTo>
                      <a:pt x="7863" y="5004"/>
                    </a:moveTo>
                    <a:cubicBezTo>
                      <a:pt x="7896" y="5125"/>
                      <a:pt x="7929" y="5235"/>
                      <a:pt x="7984" y="5356"/>
                    </a:cubicBezTo>
                    <a:cubicBezTo>
                      <a:pt x="8028" y="5477"/>
                      <a:pt x="8083" y="5587"/>
                      <a:pt x="8149" y="5697"/>
                    </a:cubicBezTo>
                    <a:cubicBezTo>
                      <a:pt x="8215" y="5807"/>
                      <a:pt x="8292" y="5906"/>
                      <a:pt x="8369" y="6005"/>
                    </a:cubicBezTo>
                    <a:cubicBezTo>
                      <a:pt x="8171" y="6137"/>
                      <a:pt x="7973" y="6247"/>
                      <a:pt x="7786" y="6390"/>
                    </a:cubicBezTo>
                    <a:cubicBezTo>
                      <a:pt x="7610" y="6533"/>
                      <a:pt x="7445" y="6687"/>
                      <a:pt x="7258" y="6852"/>
                    </a:cubicBezTo>
                    <a:cubicBezTo>
                      <a:pt x="7214" y="6830"/>
                      <a:pt x="7170" y="6797"/>
                      <a:pt x="7137" y="6775"/>
                    </a:cubicBezTo>
                    <a:cubicBezTo>
                      <a:pt x="7148" y="6258"/>
                      <a:pt x="7566" y="5235"/>
                      <a:pt x="7863" y="5004"/>
                    </a:cubicBezTo>
                    <a:close/>
                    <a:moveTo>
                      <a:pt x="7126" y="6896"/>
                    </a:moveTo>
                    <a:cubicBezTo>
                      <a:pt x="7148" y="6907"/>
                      <a:pt x="7170" y="6918"/>
                      <a:pt x="7203" y="6929"/>
                    </a:cubicBezTo>
                    <a:cubicBezTo>
                      <a:pt x="7170" y="6962"/>
                      <a:pt x="7148" y="6995"/>
                      <a:pt x="7126" y="7039"/>
                    </a:cubicBezTo>
                    <a:cubicBezTo>
                      <a:pt x="7115" y="6995"/>
                      <a:pt x="7115" y="6940"/>
                      <a:pt x="7126" y="6896"/>
                    </a:cubicBezTo>
                    <a:close/>
                    <a:moveTo>
                      <a:pt x="7291" y="6995"/>
                    </a:moveTo>
                    <a:cubicBezTo>
                      <a:pt x="7346" y="7006"/>
                      <a:pt x="7390" y="7028"/>
                      <a:pt x="7423" y="7083"/>
                    </a:cubicBezTo>
                    <a:cubicBezTo>
                      <a:pt x="7401" y="7149"/>
                      <a:pt x="7335" y="7171"/>
                      <a:pt x="7280" y="7204"/>
                    </a:cubicBezTo>
                    <a:cubicBezTo>
                      <a:pt x="7225" y="7248"/>
                      <a:pt x="7170" y="7292"/>
                      <a:pt x="7115" y="7325"/>
                    </a:cubicBezTo>
                    <a:cubicBezTo>
                      <a:pt x="7082" y="7281"/>
                      <a:pt x="7082" y="7248"/>
                      <a:pt x="7104" y="7204"/>
                    </a:cubicBezTo>
                    <a:cubicBezTo>
                      <a:pt x="7159" y="7127"/>
                      <a:pt x="7214" y="7061"/>
                      <a:pt x="7291" y="6995"/>
                    </a:cubicBezTo>
                    <a:close/>
                    <a:moveTo>
                      <a:pt x="6986" y="7422"/>
                    </a:moveTo>
                    <a:cubicBezTo>
                      <a:pt x="6992" y="7422"/>
                      <a:pt x="6998" y="7422"/>
                      <a:pt x="7005" y="7424"/>
                    </a:cubicBezTo>
                    <a:cubicBezTo>
                      <a:pt x="6983" y="7446"/>
                      <a:pt x="6961" y="7457"/>
                      <a:pt x="6928" y="7490"/>
                    </a:cubicBezTo>
                    <a:cubicBezTo>
                      <a:pt x="6938" y="7452"/>
                      <a:pt x="6948" y="7422"/>
                      <a:pt x="6986" y="7422"/>
                    </a:cubicBezTo>
                    <a:close/>
                    <a:moveTo>
                      <a:pt x="8457" y="6104"/>
                    </a:moveTo>
                    <a:cubicBezTo>
                      <a:pt x="8787" y="6423"/>
                      <a:pt x="9183" y="6621"/>
                      <a:pt x="9656" y="6632"/>
                    </a:cubicBezTo>
                    <a:cubicBezTo>
                      <a:pt x="9685" y="6633"/>
                      <a:pt x="9715" y="6634"/>
                      <a:pt x="9744" y="6634"/>
                    </a:cubicBezTo>
                    <a:cubicBezTo>
                      <a:pt x="10179" y="6634"/>
                      <a:pt x="10557" y="6479"/>
                      <a:pt x="10876" y="6170"/>
                    </a:cubicBezTo>
                    <a:cubicBezTo>
                      <a:pt x="11019" y="6269"/>
                      <a:pt x="11129" y="6379"/>
                      <a:pt x="11217" y="6511"/>
                    </a:cubicBezTo>
                    <a:cubicBezTo>
                      <a:pt x="11448" y="6808"/>
                      <a:pt x="11558" y="7160"/>
                      <a:pt x="11580" y="7534"/>
                    </a:cubicBezTo>
                    <a:cubicBezTo>
                      <a:pt x="11602" y="8073"/>
                      <a:pt x="11448" y="8568"/>
                      <a:pt x="11162" y="9018"/>
                    </a:cubicBezTo>
                    <a:cubicBezTo>
                      <a:pt x="11085" y="9150"/>
                      <a:pt x="10986" y="9271"/>
                      <a:pt x="10865" y="9403"/>
                    </a:cubicBezTo>
                    <a:cubicBezTo>
                      <a:pt x="10865" y="9359"/>
                      <a:pt x="10854" y="9326"/>
                      <a:pt x="10854" y="9304"/>
                    </a:cubicBezTo>
                    <a:cubicBezTo>
                      <a:pt x="10887" y="9095"/>
                      <a:pt x="10898" y="8886"/>
                      <a:pt x="10876" y="8678"/>
                    </a:cubicBezTo>
                    <a:cubicBezTo>
                      <a:pt x="10843" y="8282"/>
                      <a:pt x="10755" y="7908"/>
                      <a:pt x="10557" y="7567"/>
                    </a:cubicBezTo>
                    <a:cubicBezTo>
                      <a:pt x="10272" y="7083"/>
                      <a:pt x="9865" y="6786"/>
                      <a:pt x="9315" y="6676"/>
                    </a:cubicBezTo>
                    <a:cubicBezTo>
                      <a:pt x="9174" y="6650"/>
                      <a:pt x="9034" y="6638"/>
                      <a:pt x="8896" y="6638"/>
                    </a:cubicBezTo>
                    <a:cubicBezTo>
                      <a:pt x="8561" y="6638"/>
                      <a:pt x="8234" y="6712"/>
                      <a:pt x="7907" y="6852"/>
                    </a:cubicBezTo>
                    <a:cubicBezTo>
                      <a:pt x="7786" y="6896"/>
                      <a:pt x="7665" y="6962"/>
                      <a:pt x="7533" y="7028"/>
                    </a:cubicBezTo>
                    <a:cubicBezTo>
                      <a:pt x="7489" y="6995"/>
                      <a:pt x="7434" y="6951"/>
                      <a:pt x="7368" y="6918"/>
                    </a:cubicBezTo>
                    <a:cubicBezTo>
                      <a:pt x="7555" y="6654"/>
                      <a:pt x="8127" y="6214"/>
                      <a:pt x="8457" y="6104"/>
                    </a:cubicBezTo>
                    <a:close/>
                    <a:moveTo>
                      <a:pt x="7533" y="7149"/>
                    </a:moveTo>
                    <a:cubicBezTo>
                      <a:pt x="7566" y="7171"/>
                      <a:pt x="7599" y="7182"/>
                      <a:pt x="7621" y="7204"/>
                    </a:cubicBezTo>
                    <a:cubicBezTo>
                      <a:pt x="8512" y="7930"/>
                      <a:pt x="8930" y="8864"/>
                      <a:pt x="8908" y="9997"/>
                    </a:cubicBezTo>
                    <a:cubicBezTo>
                      <a:pt x="8908" y="10019"/>
                      <a:pt x="8908" y="10030"/>
                      <a:pt x="8908" y="10052"/>
                    </a:cubicBezTo>
                    <a:cubicBezTo>
                      <a:pt x="8908" y="10063"/>
                      <a:pt x="8897" y="10063"/>
                      <a:pt x="8897" y="10085"/>
                    </a:cubicBezTo>
                    <a:cubicBezTo>
                      <a:pt x="8864" y="10074"/>
                      <a:pt x="8831" y="10074"/>
                      <a:pt x="8798" y="10063"/>
                    </a:cubicBezTo>
                    <a:cubicBezTo>
                      <a:pt x="8578" y="9986"/>
                      <a:pt x="8380" y="9876"/>
                      <a:pt x="8215" y="9733"/>
                    </a:cubicBezTo>
                    <a:cubicBezTo>
                      <a:pt x="7511" y="9150"/>
                      <a:pt x="7170" y="8392"/>
                      <a:pt x="7093" y="7490"/>
                    </a:cubicBezTo>
                    <a:cubicBezTo>
                      <a:pt x="7225" y="7347"/>
                      <a:pt x="7379" y="7259"/>
                      <a:pt x="7533" y="7149"/>
                    </a:cubicBezTo>
                    <a:close/>
                    <a:moveTo>
                      <a:pt x="8908" y="6733"/>
                    </a:moveTo>
                    <a:cubicBezTo>
                      <a:pt x="8980" y="6733"/>
                      <a:pt x="9054" y="6736"/>
                      <a:pt x="9128" y="6742"/>
                    </a:cubicBezTo>
                    <a:cubicBezTo>
                      <a:pt x="9502" y="6775"/>
                      <a:pt x="9832" y="6907"/>
                      <a:pt x="10118" y="7160"/>
                    </a:cubicBezTo>
                    <a:cubicBezTo>
                      <a:pt x="10349" y="7369"/>
                      <a:pt x="10513" y="7622"/>
                      <a:pt x="10623" y="7919"/>
                    </a:cubicBezTo>
                    <a:cubicBezTo>
                      <a:pt x="10810" y="8425"/>
                      <a:pt x="10832" y="8941"/>
                      <a:pt x="10733" y="9469"/>
                    </a:cubicBezTo>
                    <a:cubicBezTo>
                      <a:pt x="10722" y="9524"/>
                      <a:pt x="10700" y="9579"/>
                      <a:pt x="10656" y="9612"/>
                    </a:cubicBezTo>
                    <a:cubicBezTo>
                      <a:pt x="10404" y="9832"/>
                      <a:pt x="10129" y="10008"/>
                      <a:pt x="9810" y="10096"/>
                    </a:cubicBezTo>
                    <a:cubicBezTo>
                      <a:pt x="9662" y="10141"/>
                      <a:pt x="9511" y="10164"/>
                      <a:pt x="9358" y="10164"/>
                    </a:cubicBezTo>
                    <a:cubicBezTo>
                      <a:pt x="9249" y="10164"/>
                      <a:pt x="9139" y="10152"/>
                      <a:pt x="9029" y="10129"/>
                    </a:cubicBezTo>
                    <a:cubicBezTo>
                      <a:pt x="8985" y="10074"/>
                      <a:pt x="9007" y="10019"/>
                      <a:pt x="9007" y="9975"/>
                    </a:cubicBezTo>
                    <a:cubicBezTo>
                      <a:pt x="9018" y="9502"/>
                      <a:pt x="8941" y="9040"/>
                      <a:pt x="8776" y="8601"/>
                    </a:cubicBezTo>
                    <a:cubicBezTo>
                      <a:pt x="8556" y="8029"/>
                      <a:pt x="8204" y="7556"/>
                      <a:pt x="7731" y="7171"/>
                    </a:cubicBezTo>
                    <a:cubicBezTo>
                      <a:pt x="7709" y="7149"/>
                      <a:pt x="7687" y="7138"/>
                      <a:pt x="7665" y="7116"/>
                    </a:cubicBezTo>
                    <a:cubicBezTo>
                      <a:pt x="7665" y="7116"/>
                      <a:pt x="7665" y="7094"/>
                      <a:pt x="7654" y="7083"/>
                    </a:cubicBezTo>
                    <a:cubicBezTo>
                      <a:pt x="7665" y="7072"/>
                      <a:pt x="7676" y="7061"/>
                      <a:pt x="7687" y="7061"/>
                    </a:cubicBezTo>
                    <a:cubicBezTo>
                      <a:pt x="8073" y="6844"/>
                      <a:pt x="8476" y="6733"/>
                      <a:pt x="8908" y="6733"/>
                    </a:cubicBezTo>
                    <a:close/>
                    <a:moveTo>
                      <a:pt x="5702" y="1382"/>
                    </a:moveTo>
                    <a:cubicBezTo>
                      <a:pt x="5705" y="1382"/>
                      <a:pt x="5708" y="1383"/>
                      <a:pt x="5708" y="1386"/>
                    </a:cubicBezTo>
                    <a:cubicBezTo>
                      <a:pt x="5774" y="1452"/>
                      <a:pt x="5851" y="1496"/>
                      <a:pt x="5928" y="1529"/>
                    </a:cubicBezTo>
                    <a:cubicBezTo>
                      <a:pt x="6236" y="1683"/>
                      <a:pt x="6544" y="1837"/>
                      <a:pt x="6851" y="1991"/>
                    </a:cubicBezTo>
                    <a:cubicBezTo>
                      <a:pt x="7379" y="2255"/>
                      <a:pt x="7918" y="2530"/>
                      <a:pt x="8446" y="2794"/>
                    </a:cubicBezTo>
                    <a:cubicBezTo>
                      <a:pt x="8479" y="2816"/>
                      <a:pt x="8512" y="2838"/>
                      <a:pt x="8545" y="2860"/>
                    </a:cubicBezTo>
                    <a:cubicBezTo>
                      <a:pt x="8523" y="2882"/>
                      <a:pt x="8512" y="2904"/>
                      <a:pt x="8501" y="2926"/>
                    </a:cubicBezTo>
                    <a:cubicBezTo>
                      <a:pt x="8006" y="3399"/>
                      <a:pt x="7797" y="3982"/>
                      <a:pt x="7819" y="4653"/>
                    </a:cubicBezTo>
                    <a:cubicBezTo>
                      <a:pt x="7830" y="4785"/>
                      <a:pt x="7808" y="4884"/>
                      <a:pt x="7731" y="4983"/>
                    </a:cubicBezTo>
                    <a:cubicBezTo>
                      <a:pt x="7390" y="5455"/>
                      <a:pt x="7170" y="5983"/>
                      <a:pt x="7060" y="6555"/>
                    </a:cubicBezTo>
                    <a:cubicBezTo>
                      <a:pt x="7049" y="6599"/>
                      <a:pt x="7038" y="6643"/>
                      <a:pt x="7027" y="6687"/>
                    </a:cubicBezTo>
                    <a:cubicBezTo>
                      <a:pt x="7027" y="6687"/>
                      <a:pt x="7027" y="6698"/>
                      <a:pt x="7016" y="6720"/>
                    </a:cubicBezTo>
                    <a:cubicBezTo>
                      <a:pt x="6950" y="6698"/>
                      <a:pt x="6906" y="6676"/>
                      <a:pt x="6851" y="6654"/>
                    </a:cubicBezTo>
                    <a:cubicBezTo>
                      <a:pt x="6533" y="6522"/>
                      <a:pt x="6214" y="6423"/>
                      <a:pt x="5873" y="6390"/>
                    </a:cubicBezTo>
                    <a:cubicBezTo>
                      <a:pt x="5771" y="6380"/>
                      <a:pt x="5671" y="6375"/>
                      <a:pt x="5571" y="6375"/>
                    </a:cubicBezTo>
                    <a:cubicBezTo>
                      <a:pt x="5003" y="6375"/>
                      <a:pt x="4470" y="6537"/>
                      <a:pt x="3992" y="6874"/>
                    </a:cubicBezTo>
                    <a:cubicBezTo>
                      <a:pt x="3321" y="7336"/>
                      <a:pt x="2936" y="7985"/>
                      <a:pt x="2815" y="8777"/>
                    </a:cubicBezTo>
                    <a:cubicBezTo>
                      <a:pt x="2717" y="9381"/>
                      <a:pt x="2815" y="9964"/>
                      <a:pt x="3046" y="10525"/>
                    </a:cubicBezTo>
                    <a:cubicBezTo>
                      <a:pt x="3134" y="10723"/>
                      <a:pt x="3244" y="10932"/>
                      <a:pt x="3354" y="11119"/>
                    </a:cubicBezTo>
                    <a:cubicBezTo>
                      <a:pt x="3387" y="11163"/>
                      <a:pt x="3409" y="11207"/>
                      <a:pt x="3442" y="11273"/>
                    </a:cubicBezTo>
                    <a:cubicBezTo>
                      <a:pt x="3387" y="11251"/>
                      <a:pt x="3354" y="11229"/>
                      <a:pt x="3321" y="11218"/>
                    </a:cubicBezTo>
                    <a:cubicBezTo>
                      <a:pt x="2881" y="10954"/>
                      <a:pt x="2442" y="10701"/>
                      <a:pt x="2002" y="10437"/>
                    </a:cubicBezTo>
                    <a:cubicBezTo>
                      <a:pt x="1881" y="10371"/>
                      <a:pt x="1760" y="10305"/>
                      <a:pt x="1650" y="10250"/>
                    </a:cubicBezTo>
                    <a:cubicBezTo>
                      <a:pt x="1617" y="10228"/>
                      <a:pt x="1584" y="10217"/>
                      <a:pt x="1562" y="10206"/>
                    </a:cubicBezTo>
                    <a:cubicBezTo>
                      <a:pt x="1529" y="10173"/>
                      <a:pt x="1518" y="10140"/>
                      <a:pt x="1529" y="10107"/>
                    </a:cubicBezTo>
                    <a:cubicBezTo>
                      <a:pt x="1551" y="10041"/>
                      <a:pt x="1584" y="9964"/>
                      <a:pt x="1606" y="9898"/>
                    </a:cubicBezTo>
                    <a:cubicBezTo>
                      <a:pt x="1892" y="9293"/>
                      <a:pt x="2211" y="8711"/>
                      <a:pt x="2508" y="8117"/>
                    </a:cubicBezTo>
                    <a:cubicBezTo>
                      <a:pt x="2750" y="7644"/>
                      <a:pt x="3013" y="7171"/>
                      <a:pt x="3244" y="6687"/>
                    </a:cubicBezTo>
                    <a:cubicBezTo>
                      <a:pt x="3728" y="5675"/>
                      <a:pt x="4223" y="4664"/>
                      <a:pt x="4685" y="3652"/>
                    </a:cubicBezTo>
                    <a:cubicBezTo>
                      <a:pt x="4982" y="3003"/>
                      <a:pt x="5246" y="2343"/>
                      <a:pt x="5532" y="1683"/>
                    </a:cubicBezTo>
                    <a:cubicBezTo>
                      <a:pt x="5565" y="1606"/>
                      <a:pt x="5598" y="1518"/>
                      <a:pt x="5631" y="1441"/>
                    </a:cubicBezTo>
                    <a:cubicBezTo>
                      <a:pt x="5642" y="1419"/>
                      <a:pt x="5664" y="1397"/>
                      <a:pt x="5675" y="1386"/>
                    </a:cubicBezTo>
                    <a:cubicBezTo>
                      <a:pt x="5682" y="1386"/>
                      <a:pt x="5694" y="1382"/>
                      <a:pt x="5702" y="1382"/>
                    </a:cubicBezTo>
                    <a:close/>
                    <a:moveTo>
                      <a:pt x="7005" y="7589"/>
                    </a:moveTo>
                    <a:cubicBezTo>
                      <a:pt x="7016" y="7655"/>
                      <a:pt x="7027" y="7710"/>
                      <a:pt x="7027" y="7765"/>
                    </a:cubicBezTo>
                    <a:cubicBezTo>
                      <a:pt x="7104" y="8293"/>
                      <a:pt x="7291" y="8788"/>
                      <a:pt x="7610" y="9227"/>
                    </a:cubicBezTo>
                    <a:cubicBezTo>
                      <a:pt x="7852" y="9557"/>
                      <a:pt x="8138" y="9854"/>
                      <a:pt x="8512" y="10041"/>
                    </a:cubicBezTo>
                    <a:cubicBezTo>
                      <a:pt x="8633" y="10096"/>
                      <a:pt x="8765" y="10151"/>
                      <a:pt x="8886" y="10206"/>
                    </a:cubicBezTo>
                    <a:cubicBezTo>
                      <a:pt x="8875" y="10767"/>
                      <a:pt x="8534" y="11625"/>
                      <a:pt x="8061" y="11999"/>
                    </a:cubicBezTo>
                    <a:lnTo>
                      <a:pt x="7951" y="11999"/>
                    </a:lnTo>
                    <a:cubicBezTo>
                      <a:pt x="7467" y="11922"/>
                      <a:pt x="7093" y="11680"/>
                      <a:pt x="6796" y="11317"/>
                    </a:cubicBezTo>
                    <a:cubicBezTo>
                      <a:pt x="6566" y="11031"/>
                      <a:pt x="6423" y="10712"/>
                      <a:pt x="6335" y="10360"/>
                    </a:cubicBezTo>
                    <a:cubicBezTo>
                      <a:pt x="6214" y="9865"/>
                      <a:pt x="6236" y="9370"/>
                      <a:pt x="6335" y="8864"/>
                    </a:cubicBezTo>
                    <a:cubicBezTo>
                      <a:pt x="6390" y="8601"/>
                      <a:pt x="6478" y="8359"/>
                      <a:pt x="6577" y="8106"/>
                    </a:cubicBezTo>
                    <a:cubicBezTo>
                      <a:pt x="6621" y="8007"/>
                      <a:pt x="6664" y="7919"/>
                      <a:pt x="6741" y="7842"/>
                    </a:cubicBezTo>
                    <a:cubicBezTo>
                      <a:pt x="6807" y="7765"/>
                      <a:pt x="6873" y="7688"/>
                      <a:pt x="6950" y="7611"/>
                    </a:cubicBezTo>
                    <a:cubicBezTo>
                      <a:pt x="6961" y="7611"/>
                      <a:pt x="6972" y="7600"/>
                      <a:pt x="7005" y="7589"/>
                    </a:cubicBezTo>
                    <a:close/>
                    <a:moveTo>
                      <a:pt x="10645" y="9755"/>
                    </a:moveTo>
                    <a:cubicBezTo>
                      <a:pt x="10645" y="9799"/>
                      <a:pt x="10645" y="9821"/>
                      <a:pt x="10645" y="9843"/>
                    </a:cubicBezTo>
                    <a:cubicBezTo>
                      <a:pt x="10492" y="10305"/>
                      <a:pt x="10261" y="10712"/>
                      <a:pt x="9942" y="11075"/>
                    </a:cubicBezTo>
                    <a:cubicBezTo>
                      <a:pt x="9744" y="11317"/>
                      <a:pt x="9513" y="11515"/>
                      <a:pt x="9249" y="11680"/>
                    </a:cubicBezTo>
                    <a:cubicBezTo>
                      <a:pt x="8985" y="11856"/>
                      <a:pt x="8688" y="11966"/>
                      <a:pt x="8369" y="11999"/>
                    </a:cubicBezTo>
                    <a:cubicBezTo>
                      <a:pt x="8354" y="12002"/>
                      <a:pt x="8340" y="12004"/>
                      <a:pt x="8325" y="12004"/>
                    </a:cubicBezTo>
                    <a:cubicBezTo>
                      <a:pt x="8295" y="12004"/>
                      <a:pt x="8263" y="11999"/>
                      <a:pt x="8226" y="11999"/>
                    </a:cubicBezTo>
                    <a:cubicBezTo>
                      <a:pt x="8446" y="11746"/>
                      <a:pt x="8622" y="11471"/>
                      <a:pt x="8754" y="11174"/>
                    </a:cubicBezTo>
                    <a:cubicBezTo>
                      <a:pt x="8875" y="10877"/>
                      <a:pt x="8952" y="10558"/>
                      <a:pt x="8985" y="10228"/>
                    </a:cubicBezTo>
                    <a:lnTo>
                      <a:pt x="9084" y="10228"/>
                    </a:lnTo>
                    <a:cubicBezTo>
                      <a:pt x="9179" y="10243"/>
                      <a:pt x="9273" y="10250"/>
                      <a:pt x="9365" y="10250"/>
                    </a:cubicBezTo>
                    <a:cubicBezTo>
                      <a:pt x="9759" y="10250"/>
                      <a:pt x="10120" y="10119"/>
                      <a:pt x="10459" y="9887"/>
                    </a:cubicBezTo>
                    <a:cubicBezTo>
                      <a:pt x="10513" y="9843"/>
                      <a:pt x="10568" y="9810"/>
                      <a:pt x="10645" y="9755"/>
                    </a:cubicBezTo>
                    <a:close/>
                    <a:moveTo>
                      <a:pt x="6346" y="8447"/>
                    </a:moveTo>
                    <a:cubicBezTo>
                      <a:pt x="6335" y="8502"/>
                      <a:pt x="6313" y="8557"/>
                      <a:pt x="6302" y="8612"/>
                    </a:cubicBezTo>
                    <a:cubicBezTo>
                      <a:pt x="6181" y="9073"/>
                      <a:pt x="6126" y="9546"/>
                      <a:pt x="6181" y="10030"/>
                    </a:cubicBezTo>
                    <a:cubicBezTo>
                      <a:pt x="6225" y="10426"/>
                      <a:pt x="6346" y="10800"/>
                      <a:pt x="6555" y="11141"/>
                    </a:cubicBezTo>
                    <a:cubicBezTo>
                      <a:pt x="6862" y="11625"/>
                      <a:pt x="7269" y="11955"/>
                      <a:pt x="7841" y="12076"/>
                    </a:cubicBezTo>
                    <a:cubicBezTo>
                      <a:pt x="7863" y="12076"/>
                      <a:pt x="7885" y="12087"/>
                      <a:pt x="7907" y="12087"/>
                    </a:cubicBezTo>
                    <a:cubicBezTo>
                      <a:pt x="7907" y="12087"/>
                      <a:pt x="7907" y="12098"/>
                      <a:pt x="7918" y="12109"/>
                    </a:cubicBezTo>
                    <a:cubicBezTo>
                      <a:pt x="7907" y="12120"/>
                      <a:pt x="7907" y="12131"/>
                      <a:pt x="7896" y="12142"/>
                    </a:cubicBezTo>
                    <a:cubicBezTo>
                      <a:pt x="7679" y="12285"/>
                      <a:pt x="7428" y="12359"/>
                      <a:pt x="7177" y="12359"/>
                    </a:cubicBezTo>
                    <a:cubicBezTo>
                      <a:pt x="6908" y="12359"/>
                      <a:pt x="6639" y="12274"/>
                      <a:pt x="6412" y="12098"/>
                    </a:cubicBezTo>
                    <a:cubicBezTo>
                      <a:pt x="6170" y="11911"/>
                      <a:pt x="6005" y="11658"/>
                      <a:pt x="5895" y="11383"/>
                    </a:cubicBezTo>
                    <a:cubicBezTo>
                      <a:pt x="5752" y="11031"/>
                      <a:pt x="5708" y="10668"/>
                      <a:pt x="5730" y="10294"/>
                    </a:cubicBezTo>
                    <a:cubicBezTo>
                      <a:pt x="5752" y="9722"/>
                      <a:pt x="5917" y="9183"/>
                      <a:pt x="6181" y="8678"/>
                    </a:cubicBezTo>
                    <a:cubicBezTo>
                      <a:pt x="6225" y="8590"/>
                      <a:pt x="6269" y="8513"/>
                      <a:pt x="6346" y="8447"/>
                    </a:cubicBezTo>
                    <a:close/>
                    <a:moveTo>
                      <a:pt x="11140" y="4191"/>
                    </a:moveTo>
                    <a:lnTo>
                      <a:pt x="11140" y="4191"/>
                    </a:lnTo>
                    <a:cubicBezTo>
                      <a:pt x="11206" y="4235"/>
                      <a:pt x="11261" y="4257"/>
                      <a:pt x="11316" y="4279"/>
                    </a:cubicBezTo>
                    <a:cubicBezTo>
                      <a:pt x="11943" y="4587"/>
                      <a:pt x="12570" y="4895"/>
                      <a:pt x="13208" y="5202"/>
                    </a:cubicBezTo>
                    <a:cubicBezTo>
                      <a:pt x="13461" y="5334"/>
                      <a:pt x="13725" y="5444"/>
                      <a:pt x="13989" y="5576"/>
                    </a:cubicBezTo>
                    <a:cubicBezTo>
                      <a:pt x="14011" y="5576"/>
                      <a:pt x="14022" y="5587"/>
                      <a:pt x="14033" y="5587"/>
                    </a:cubicBezTo>
                    <a:cubicBezTo>
                      <a:pt x="14187" y="5642"/>
                      <a:pt x="14242" y="5796"/>
                      <a:pt x="14143" y="5939"/>
                    </a:cubicBezTo>
                    <a:cubicBezTo>
                      <a:pt x="14044" y="6082"/>
                      <a:pt x="13967" y="6236"/>
                      <a:pt x="13901" y="6401"/>
                    </a:cubicBezTo>
                    <a:cubicBezTo>
                      <a:pt x="13516" y="7347"/>
                      <a:pt x="13032" y="8249"/>
                      <a:pt x="12537" y="9150"/>
                    </a:cubicBezTo>
                    <a:cubicBezTo>
                      <a:pt x="11976" y="10173"/>
                      <a:pt x="11426" y="11207"/>
                      <a:pt x="10909" y="12252"/>
                    </a:cubicBezTo>
                    <a:cubicBezTo>
                      <a:pt x="10524" y="13043"/>
                      <a:pt x="10195" y="13846"/>
                      <a:pt x="9887" y="14671"/>
                    </a:cubicBezTo>
                    <a:cubicBezTo>
                      <a:pt x="9865" y="14726"/>
                      <a:pt x="9843" y="14792"/>
                      <a:pt x="9810" y="14858"/>
                    </a:cubicBezTo>
                    <a:cubicBezTo>
                      <a:pt x="9810" y="14869"/>
                      <a:pt x="9799" y="14869"/>
                      <a:pt x="9788" y="14891"/>
                    </a:cubicBezTo>
                    <a:cubicBezTo>
                      <a:pt x="9766" y="14891"/>
                      <a:pt x="9733" y="14891"/>
                      <a:pt x="9711" y="14880"/>
                    </a:cubicBezTo>
                    <a:cubicBezTo>
                      <a:pt x="9645" y="14847"/>
                      <a:pt x="9579" y="14803"/>
                      <a:pt x="9513" y="14770"/>
                    </a:cubicBezTo>
                    <a:cubicBezTo>
                      <a:pt x="9304" y="14649"/>
                      <a:pt x="9095" y="14517"/>
                      <a:pt x="8886" y="14407"/>
                    </a:cubicBezTo>
                    <a:cubicBezTo>
                      <a:pt x="7621" y="13747"/>
                      <a:pt x="6390" y="13032"/>
                      <a:pt x="5158" y="12318"/>
                    </a:cubicBezTo>
                    <a:cubicBezTo>
                      <a:pt x="4729" y="12065"/>
                      <a:pt x="4311" y="11812"/>
                      <a:pt x="3882" y="11559"/>
                    </a:cubicBezTo>
                    <a:cubicBezTo>
                      <a:pt x="3739" y="11482"/>
                      <a:pt x="3618" y="11372"/>
                      <a:pt x="3530" y="11218"/>
                    </a:cubicBezTo>
                    <a:cubicBezTo>
                      <a:pt x="3365" y="10954"/>
                      <a:pt x="3211" y="10679"/>
                      <a:pt x="3101" y="10382"/>
                    </a:cubicBezTo>
                    <a:cubicBezTo>
                      <a:pt x="2881" y="9810"/>
                      <a:pt x="2815" y="9227"/>
                      <a:pt x="2936" y="8634"/>
                    </a:cubicBezTo>
                    <a:cubicBezTo>
                      <a:pt x="3090" y="7930"/>
                      <a:pt x="3453" y="7358"/>
                      <a:pt x="4047" y="6951"/>
                    </a:cubicBezTo>
                    <a:cubicBezTo>
                      <a:pt x="4521" y="6627"/>
                      <a:pt x="5029" y="6470"/>
                      <a:pt x="5572" y="6470"/>
                    </a:cubicBezTo>
                    <a:cubicBezTo>
                      <a:pt x="5711" y="6470"/>
                      <a:pt x="5851" y="6480"/>
                      <a:pt x="5994" y="6500"/>
                    </a:cubicBezTo>
                    <a:cubicBezTo>
                      <a:pt x="6335" y="6555"/>
                      <a:pt x="6653" y="6654"/>
                      <a:pt x="6961" y="6808"/>
                    </a:cubicBezTo>
                    <a:cubicBezTo>
                      <a:pt x="6972" y="6808"/>
                      <a:pt x="6983" y="6819"/>
                      <a:pt x="7005" y="6841"/>
                    </a:cubicBezTo>
                    <a:cubicBezTo>
                      <a:pt x="7005" y="6951"/>
                      <a:pt x="7005" y="7061"/>
                      <a:pt x="6994" y="7171"/>
                    </a:cubicBezTo>
                    <a:cubicBezTo>
                      <a:pt x="6983" y="7204"/>
                      <a:pt x="6961" y="7237"/>
                      <a:pt x="6939" y="7270"/>
                    </a:cubicBezTo>
                    <a:cubicBezTo>
                      <a:pt x="6818" y="7457"/>
                      <a:pt x="6697" y="7644"/>
                      <a:pt x="6599" y="7842"/>
                    </a:cubicBezTo>
                    <a:cubicBezTo>
                      <a:pt x="6566" y="7897"/>
                      <a:pt x="6533" y="7952"/>
                      <a:pt x="6489" y="7996"/>
                    </a:cubicBezTo>
                    <a:cubicBezTo>
                      <a:pt x="6071" y="8568"/>
                      <a:pt x="5785" y="9205"/>
                      <a:pt x="5675" y="9909"/>
                    </a:cubicBezTo>
                    <a:cubicBezTo>
                      <a:pt x="5598" y="10371"/>
                      <a:pt x="5609" y="10822"/>
                      <a:pt x="5752" y="11273"/>
                    </a:cubicBezTo>
                    <a:cubicBezTo>
                      <a:pt x="5840" y="11548"/>
                      <a:pt x="5972" y="11801"/>
                      <a:pt x="6181" y="12010"/>
                    </a:cubicBezTo>
                    <a:cubicBezTo>
                      <a:pt x="6467" y="12315"/>
                      <a:pt x="6822" y="12454"/>
                      <a:pt x="7171" y="12454"/>
                    </a:cubicBezTo>
                    <a:cubicBezTo>
                      <a:pt x="7426" y="12454"/>
                      <a:pt x="7678" y="12380"/>
                      <a:pt x="7896" y="12241"/>
                    </a:cubicBezTo>
                    <a:cubicBezTo>
                      <a:pt x="7962" y="12197"/>
                      <a:pt x="8028" y="12142"/>
                      <a:pt x="8105" y="12109"/>
                    </a:cubicBezTo>
                    <a:cubicBezTo>
                      <a:pt x="8134" y="12101"/>
                      <a:pt x="8162" y="12098"/>
                      <a:pt x="8190" y="12098"/>
                    </a:cubicBezTo>
                    <a:cubicBezTo>
                      <a:pt x="8222" y="12098"/>
                      <a:pt x="8253" y="12101"/>
                      <a:pt x="8284" y="12101"/>
                    </a:cubicBezTo>
                    <a:cubicBezTo>
                      <a:pt x="8301" y="12101"/>
                      <a:pt x="8319" y="12100"/>
                      <a:pt x="8336" y="12098"/>
                    </a:cubicBezTo>
                    <a:cubicBezTo>
                      <a:pt x="8688" y="12065"/>
                      <a:pt x="9007" y="11955"/>
                      <a:pt x="9304" y="11757"/>
                    </a:cubicBezTo>
                    <a:cubicBezTo>
                      <a:pt x="10041" y="11273"/>
                      <a:pt x="10513" y="10602"/>
                      <a:pt x="10755" y="9766"/>
                    </a:cubicBezTo>
                    <a:cubicBezTo>
                      <a:pt x="10788" y="9645"/>
                      <a:pt x="10854" y="9557"/>
                      <a:pt x="10931" y="9469"/>
                    </a:cubicBezTo>
                    <a:cubicBezTo>
                      <a:pt x="11437" y="8908"/>
                      <a:pt x="11712" y="8249"/>
                      <a:pt x="11668" y="7479"/>
                    </a:cubicBezTo>
                    <a:cubicBezTo>
                      <a:pt x="11646" y="7094"/>
                      <a:pt x="11514" y="6742"/>
                      <a:pt x="11283" y="6434"/>
                    </a:cubicBezTo>
                    <a:cubicBezTo>
                      <a:pt x="11217" y="6357"/>
                      <a:pt x="11140" y="6291"/>
                      <a:pt x="11074" y="6214"/>
                    </a:cubicBezTo>
                    <a:cubicBezTo>
                      <a:pt x="11042" y="6172"/>
                      <a:pt x="11000" y="6139"/>
                      <a:pt x="10958" y="6098"/>
                    </a:cubicBezTo>
                    <a:lnTo>
                      <a:pt x="10958" y="6098"/>
                    </a:lnTo>
                    <a:cubicBezTo>
                      <a:pt x="11022" y="6002"/>
                      <a:pt x="11086" y="5927"/>
                      <a:pt x="11129" y="5851"/>
                    </a:cubicBezTo>
                    <a:cubicBezTo>
                      <a:pt x="11283" y="5631"/>
                      <a:pt x="11371" y="5378"/>
                      <a:pt x="11393" y="5114"/>
                    </a:cubicBezTo>
                    <a:cubicBezTo>
                      <a:pt x="11415" y="4829"/>
                      <a:pt x="11360" y="4565"/>
                      <a:pt x="11206" y="4323"/>
                    </a:cubicBezTo>
                    <a:cubicBezTo>
                      <a:pt x="11184" y="4290"/>
                      <a:pt x="11162" y="4257"/>
                      <a:pt x="11140" y="4191"/>
                    </a:cubicBezTo>
                    <a:close/>
                    <a:moveTo>
                      <a:pt x="5323" y="1"/>
                    </a:moveTo>
                    <a:cubicBezTo>
                      <a:pt x="5213" y="122"/>
                      <a:pt x="5125" y="254"/>
                      <a:pt x="5059" y="408"/>
                    </a:cubicBezTo>
                    <a:cubicBezTo>
                      <a:pt x="4938" y="617"/>
                      <a:pt x="4828" y="837"/>
                      <a:pt x="4718" y="1057"/>
                    </a:cubicBezTo>
                    <a:cubicBezTo>
                      <a:pt x="4245" y="1958"/>
                      <a:pt x="3816" y="2893"/>
                      <a:pt x="3442" y="3850"/>
                    </a:cubicBezTo>
                    <a:cubicBezTo>
                      <a:pt x="3255" y="4323"/>
                      <a:pt x="3046" y="4774"/>
                      <a:pt x="2815" y="5224"/>
                    </a:cubicBezTo>
                    <a:cubicBezTo>
                      <a:pt x="2662" y="5532"/>
                      <a:pt x="2497" y="5829"/>
                      <a:pt x="2343" y="6137"/>
                    </a:cubicBezTo>
                    <a:cubicBezTo>
                      <a:pt x="2013" y="6797"/>
                      <a:pt x="1694" y="7457"/>
                      <a:pt x="1364" y="8106"/>
                    </a:cubicBezTo>
                    <a:cubicBezTo>
                      <a:pt x="1111" y="8612"/>
                      <a:pt x="858" y="9117"/>
                      <a:pt x="638" y="9645"/>
                    </a:cubicBezTo>
                    <a:cubicBezTo>
                      <a:pt x="528" y="9909"/>
                      <a:pt x="418" y="10184"/>
                      <a:pt x="297" y="10448"/>
                    </a:cubicBezTo>
                    <a:cubicBezTo>
                      <a:pt x="231" y="10613"/>
                      <a:pt x="143" y="10778"/>
                      <a:pt x="44" y="10932"/>
                    </a:cubicBezTo>
                    <a:cubicBezTo>
                      <a:pt x="33" y="10954"/>
                      <a:pt x="22" y="10987"/>
                      <a:pt x="0" y="11020"/>
                    </a:cubicBezTo>
                    <a:cubicBezTo>
                      <a:pt x="231" y="11174"/>
                      <a:pt x="451" y="11339"/>
                      <a:pt x="682" y="11482"/>
                    </a:cubicBezTo>
                    <a:cubicBezTo>
                      <a:pt x="1133" y="11768"/>
                      <a:pt x="1595" y="12054"/>
                      <a:pt x="2057" y="12340"/>
                    </a:cubicBezTo>
                    <a:cubicBezTo>
                      <a:pt x="2739" y="12757"/>
                      <a:pt x="3420" y="13164"/>
                      <a:pt x="4102" y="13593"/>
                    </a:cubicBezTo>
                    <a:cubicBezTo>
                      <a:pt x="4740" y="13989"/>
                      <a:pt x="5389" y="14374"/>
                      <a:pt x="6060" y="14715"/>
                    </a:cubicBezTo>
                    <a:cubicBezTo>
                      <a:pt x="6653" y="15023"/>
                      <a:pt x="7258" y="15320"/>
                      <a:pt x="7885" y="15562"/>
                    </a:cubicBezTo>
                    <a:cubicBezTo>
                      <a:pt x="8138" y="15672"/>
                      <a:pt x="8391" y="15793"/>
                      <a:pt x="8655" y="15903"/>
                    </a:cubicBezTo>
                    <a:cubicBezTo>
                      <a:pt x="8831" y="15991"/>
                      <a:pt x="9018" y="16068"/>
                      <a:pt x="9205" y="16156"/>
                    </a:cubicBezTo>
                    <a:cubicBezTo>
                      <a:pt x="9458" y="16255"/>
                      <a:pt x="9700" y="16354"/>
                      <a:pt x="9920" y="16496"/>
                    </a:cubicBezTo>
                    <a:cubicBezTo>
                      <a:pt x="9942" y="16507"/>
                      <a:pt x="9964" y="16518"/>
                      <a:pt x="9997" y="16529"/>
                    </a:cubicBezTo>
                    <a:cubicBezTo>
                      <a:pt x="10074" y="16386"/>
                      <a:pt x="10140" y="16255"/>
                      <a:pt x="10206" y="16123"/>
                    </a:cubicBezTo>
                    <a:cubicBezTo>
                      <a:pt x="10678" y="15199"/>
                      <a:pt x="11151" y="14286"/>
                      <a:pt x="11668" y="13384"/>
                    </a:cubicBezTo>
                    <a:cubicBezTo>
                      <a:pt x="12339" y="12219"/>
                      <a:pt x="12988" y="11042"/>
                      <a:pt x="13626" y="9854"/>
                    </a:cubicBezTo>
                    <a:cubicBezTo>
                      <a:pt x="14033" y="9084"/>
                      <a:pt x="14439" y="8304"/>
                      <a:pt x="14780" y="7501"/>
                    </a:cubicBezTo>
                    <a:cubicBezTo>
                      <a:pt x="15077" y="6830"/>
                      <a:pt x="15418" y="6181"/>
                      <a:pt x="15814" y="5565"/>
                    </a:cubicBezTo>
                    <a:cubicBezTo>
                      <a:pt x="15847" y="5510"/>
                      <a:pt x="15869" y="5466"/>
                      <a:pt x="15891" y="5411"/>
                    </a:cubicBezTo>
                    <a:cubicBezTo>
                      <a:pt x="15913" y="5378"/>
                      <a:pt x="15924" y="5334"/>
                      <a:pt x="15946" y="5279"/>
                    </a:cubicBezTo>
                    <a:lnTo>
                      <a:pt x="15946" y="5268"/>
                    </a:lnTo>
                    <a:cubicBezTo>
                      <a:pt x="15803" y="5202"/>
                      <a:pt x="15682" y="5147"/>
                      <a:pt x="15561" y="5081"/>
                    </a:cubicBezTo>
                    <a:cubicBezTo>
                      <a:pt x="14912" y="4774"/>
                      <a:pt x="14253" y="4466"/>
                      <a:pt x="13604" y="4169"/>
                    </a:cubicBezTo>
                    <a:cubicBezTo>
                      <a:pt x="12383" y="3597"/>
                      <a:pt x="11151" y="3025"/>
                      <a:pt x="9953" y="2409"/>
                    </a:cubicBezTo>
                    <a:cubicBezTo>
                      <a:pt x="8908" y="1870"/>
                      <a:pt x="7863" y="1331"/>
                      <a:pt x="6829" y="793"/>
                    </a:cubicBezTo>
                    <a:cubicBezTo>
                      <a:pt x="6368" y="551"/>
                      <a:pt x="5906" y="331"/>
                      <a:pt x="5466" y="56"/>
                    </a:cubicBezTo>
                    <a:cubicBezTo>
                      <a:pt x="5422" y="34"/>
                      <a:pt x="5378" y="23"/>
                      <a:pt x="53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886" name="Google Shape;2886;p65"/>
              <p:cNvSpPr/>
              <p:nvPr/>
            </p:nvSpPr>
            <p:spPr>
              <a:xfrm>
                <a:off x="-126030" y="-2634256"/>
                <a:ext cx="164645" cy="153011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49" extrusionOk="0">
                    <a:moveTo>
                      <a:pt x="2419" y="0"/>
                    </a:moveTo>
                    <a:cubicBezTo>
                      <a:pt x="2342" y="55"/>
                      <a:pt x="2287" y="88"/>
                      <a:pt x="2233" y="132"/>
                    </a:cubicBezTo>
                    <a:cubicBezTo>
                      <a:pt x="1894" y="364"/>
                      <a:pt x="1533" y="495"/>
                      <a:pt x="1139" y="495"/>
                    </a:cubicBezTo>
                    <a:cubicBezTo>
                      <a:pt x="1047" y="495"/>
                      <a:pt x="953" y="488"/>
                      <a:pt x="858" y="473"/>
                    </a:cubicBezTo>
                    <a:lnTo>
                      <a:pt x="759" y="473"/>
                    </a:lnTo>
                    <a:cubicBezTo>
                      <a:pt x="726" y="803"/>
                      <a:pt x="649" y="1122"/>
                      <a:pt x="528" y="1419"/>
                    </a:cubicBezTo>
                    <a:cubicBezTo>
                      <a:pt x="407" y="1716"/>
                      <a:pt x="220" y="1991"/>
                      <a:pt x="0" y="2244"/>
                    </a:cubicBezTo>
                    <a:cubicBezTo>
                      <a:pt x="37" y="2244"/>
                      <a:pt x="69" y="2249"/>
                      <a:pt x="99" y="2249"/>
                    </a:cubicBezTo>
                    <a:cubicBezTo>
                      <a:pt x="114" y="2249"/>
                      <a:pt x="128" y="2247"/>
                      <a:pt x="143" y="2244"/>
                    </a:cubicBezTo>
                    <a:cubicBezTo>
                      <a:pt x="462" y="2211"/>
                      <a:pt x="748" y="2101"/>
                      <a:pt x="1023" y="1925"/>
                    </a:cubicBezTo>
                    <a:cubicBezTo>
                      <a:pt x="1287" y="1760"/>
                      <a:pt x="1518" y="1562"/>
                      <a:pt x="1716" y="1320"/>
                    </a:cubicBezTo>
                    <a:cubicBezTo>
                      <a:pt x="2035" y="957"/>
                      <a:pt x="2266" y="550"/>
                      <a:pt x="2419" y="88"/>
                    </a:cubicBezTo>
                    <a:cubicBezTo>
                      <a:pt x="2419" y="66"/>
                      <a:pt x="2419" y="44"/>
                      <a:pt x="24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2887" name="Google Shape;2887;p65"/>
              <p:cNvGrpSpPr/>
              <p:nvPr/>
            </p:nvGrpSpPr>
            <p:grpSpPr>
              <a:xfrm>
                <a:off x="-582476" y="-3203981"/>
                <a:ext cx="865745" cy="919153"/>
                <a:chOff x="5454111" y="3954556"/>
                <a:chExt cx="865745" cy="919153"/>
              </a:xfrm>
            </p:grpSpPr>
            <p:sp>
              <p:nvSpPr>
                <p:cNvPr id="2888" name="Google Shape;2888;p65"/>
                <p:cNvSpPr/>
                <p:nvPr/>
              </p:nvSpPr>
              <p:spPr>
                <a:xfrm>
                  <a:off x="5541672" y="4145667"/>
                  <a:ext cx="778184" cy="72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38" h="10701" extrusionOk="0">
                      <a:moveTo>
                        <a:pt x="8325" y="1"/>
                      </a:moveTo>
                      <a:cubicBezTo>
                        <a:pt x="8358" y="67"/>
                        <a:pt x="8380" y="100"/>
                        <a:pt x="8402" y="133"/>
                      </a:cubicBezTo>
                      <a:cubicBezTo>
                        <a:pt x="8556" y="375"/>
                        <a:pt x="8611" y="639"/>
                        <a:pt x="8589" y="924"/>
                      </a:cubicBezTo>
                      <a:cubicBezTo>
                        <a:pt x="8567" y="1188"/>
                        <a:pt x="8468" y="1430"/>
                        <a:pt x="8325" y="1661"/>
                      </a:cubicBezTo>
                      <a:cubicBezTo>
                        <a:pt x="8270" y="1738"/>
                        <a:pt x="8215" y="1815"/>
                        <a:pt x="8149" y="1903"/>
                      </a:cubicBezTo>
                      <a:cubicBezTo>
                        <a:pt x="8193" y="1947"/>
                        <a:pt x="8226" y="1980"/>
                        <a:pt x="8270" y="2013"/>
                      </a:cubicBezTo>
                      <a:cubicBezTo>
                        <a:pt x="8336" y="2090"/>
                        <a:pt x="8413" y="2167"/>
                        <a:pt x="8479" y="2244"/>
                      </a:cubicBezTo>
                      <a:cubicBezTo>
                        <a:pt x="8710" y="2552"/>
                        <a:pt x="8842" y="2904"/>
                        <a:pt x="8864" y="3289"/>
                      </a:cubicBezTo>
                      <a:cubicBezTo>
                        <a:pt x="8897" y="4059"/>
                        <a:pt x="8633" y="4707"/>
                        <a:pt x="8116" y="5279"/>
                      </a:cubicBezTo>
                      <a:cubicBezTo>
                        <a:pt x="8039" y="5367"/>
                        <a:pt x="7984" y="5455"/>
                        <a:pt x="7951" y="5565"/>
                      </a:cubicBezTo>
                      <a:cubicBezTo>
                        <a:pt x="7709" y="6412"/>
                        <a:pt x="7226" y="7083"/>
                        <a:pt x="6500" y="7567"/>
                      </a:cubicBezTo>
                      <a:cubicBezTo>
                        <a:pt x="6203" y="7754"/>
                        <a:pt x="5884" y="7875"/>
                        <a:pt x="5532" y="7908"/>
                      </a:cubicBezTo>
                      <a:cubicBezTo>
                        <a:pt x="5494" y="7908"/>
                        <a:pt x="5455" y="7905"/>
                        <a:pt x="5417" y="7905"/>
                      </a:cubicBezTo>
                      <a:cubicBezTo>
                        <a:pt x="5378" y="7905"/>
                        <a:pt x="5340" y="7908"/>
                        <a:pt x="5301" y="7919"/>
                      </a:cubicBezTo>
                      <a:cubicBezTo>
                        <a:pt x="5224" y="7952"/>
                        <a:pt x="5158" y="8007"/>
                        <a:pt x="5092" y="8051"/>
                      </a:cubicBezTo>
                      <a:cubicBezTo>
                        <a:pt x="4869" y="8190"/>
                        <a:pt x="4617" y="8264"/>
                        <a:pt x="4362" y="8264"/>
                      </a:cubicBezTo>
                      <a:cubicBezTo>
                        <a:pt x="4013" y="8264"/>
                        <a:pt x="3658" y="8125"/>
                        <a:pt x="3366" y="7820"/>
                      </a:cubicBezTo>
                      <a:cubicBezTo>
                        <a:pt x="3168" y="7611"/>
                        <a:pt x="3036" y="7358"/>
                        <a:pt x="2948" y="7083"/>
                      </a:cubicBezTo>
                      <a:cubicBezTo>
                        <a:pt x="2805" y="6632"/>
                        <a:pt x="2794" y="6181"/>
                        <a:pt x="2871" y="5719"/>
                      </a:cubicBezTo>
                      <a:cubicBezTo>
                        <a:pt x="2981" y="5015"/>
                        <a:pt x="3267" y="4378"/>
                        <a:pt x="3685" y="3806"/>
                      </a:cubicBezTo>
                      <a:cubicBezTo>
                        <a:pt x="3729" y="3751"/>
                        <a:pt x="3762" y="3707"/>
                        <a:pt x="3795" y="3652"/>
                      </a:cubicBezTo>
                      <a:cubicBezTo>
                        <a:pt x="3893" y="3454"/>
                        <a:pt x="4003" y="3256"/>
                        <a:pt x="4135" y="3080"/>
                      </a:cubicBezTo>
                      <a:cubicBezTo>
                        <a:pt x="4157" y="3047"/>
                        <a:pt x="4179" y="3014"/>
                        <a:pt x="4190" y="2981"/>
                      </a:cubicBezTo>
                      <a:cubicBezTo>
                        <a:pt x="4201" y="2871"/>
                        <a:pt x="4201" y="2750"/>
                        <a:pt x="4201" y="2651"/>
                      </a:cubicBezTo>
                      <a:cubicBezTo>
                        <a:pt x="4179" y="2629"/>
                        <a:pt x="4168" y="2618"/>
                        <a:pt x="4157" y="2607"/>
                      </a:cubicBezTo>
                      <a:cubicBezTo>
                        <a:pt x="3849" y="2464"/>
                        <a:pt x="3531" y="2354"/>
                        <a:pt x="3190" y="2310"/>
                      </a:cubicBezTo>
                      <a:cubicBezTo>
                        <a:pt x="3046" y="2290"/>
                        <a:pt x="2905" y="2280"/>
                        <a:pt x="2767" y="2280"/>
                      </a:cubicBezTo>
                      <a:cubicBezTo>
                        <a:pt x="2224" y="2280"/>
                        <a:pt x="1716" y="2435"/>
                        <a:pt x="1243" y="2750"/>
                      </a:cubicBezTo>
                      <a:cubicBezTo>
                        <a:pt x="649" y="3157"/>
                        <a:pt x="286" y="3729"/>
                        <a:pt x="132" y="4444"/>
                      </a:cubicBezTo>
                      <a:cubicBezTo>
                        <a:pt x="0" y="5037"/>
                        <a:pt x="77" y="5620"/>
                        <a:pt x="286" y="6192"/>
                      </a:cubicBezTo>
                      <a:cubicBezTo>
                        <a:pt x="407" y="6489"/>
                        <a:pt x="561" y="6764"/>
                        <a:pt x="726" y="7028"/>
                      </a:cubicBezTo>
                      <a:cubicBezTo>
                        <a:pt x="814" y="7182"/>
                        <a:pt x="935" y="7281"/>
                        <a:pt x="1078" y="7369"/>
                      </a:cubicBezTo>
                      <a:cubicBezTo>
                        <a:pt x="1507" y="7622"/>
                        <a:pt x="1925" y="7875"/>
                        <a:pt x="2354" y="8128"/>
                      </a:cubicBezTo>
                      <a:cubicBezTo>
                        <a:pt x="3586" y="8842"/>
                        <a:pt x="4817" y="9557"/>
                        <a:pt x="6082" y="10217"/>
                      </a:cubicBezTo>
                      <a:cubicBezTo>
                        <a:pt x="6291" y="10327"/>
                        <a:pt x="6500" y="10459"/>
                        <a:pt x="6709" y="10580"/>
                      </a:cubicBezTo>
                      <a:cubicBezTo>
                        <a:pt x="6775" y="10613"/>
                        <a:pt x="6841" y="10657"/>
                        <a:pt x="6907" y="10679"/>
                      </a:cubicBezTo>
                      <a:cubicBezTo>
                        <a:pt x="6929" y="10701"/>
                        <a:pt x="6962" y="10690"/>
                        <a:pt x="6984" y="10701"/>
                      </a:cubicBezTo>
                      <a:cubicBezTo>
                        <a:pt x="6995" y="10679"/>
                        <a:pt x="7006" y="10668"/>
                        <a:pt x="7006" y="10657"/>
                      </a:cubicBezTo>
                      <a:cubicBezTo>
                        <a:pt x="7039" y="10602"/>
                        <a:pt x="7061" y="10536"/>
                        <a:pt x="7083" y="10470"/>
                      </a:cubicBezTo>
                      <a:cubicBezTo>
                        <a:pt x="7380" y="9656"/>
                        <a:pt x="7720" y="8842"/>
                        <a:pt x="8105" y="8062"/>
                      </a:cubicBezTo>
                      <a:cubicBezTo>
                        <a:pt x="8611" y="7006"/>
                        <a:pt x="9161" y="5983"/>
                        <a:pt x="9733" y="4949"/>
                      </a:cubicBezTo>
                      <a:cubicBezTo>
                        <a:pt x="10228" y="4059"/>
                        <a:pt x="10712" y="3157"/>
                        <a:pt x="11097" y="2200"/>
                      </a:cubicBezTo>
                      <a:cubicBezTo>
                        <a:pt x="11163" y="2046"/>
                        <a:pt x="11240" y="1892"/>
                        <a:pt x="11339" y="1749"/>
                      </a:cubicBezTo>
                      <a:cubicBezTo>
                        <a:pt x="11438" y="1606"/>
                        <a:pt x="11372" y="1452"/>
                        <a:pt x="11229" y="1397"/>
                      </a:cubicBezTo>
                      <a:cubicBezTo>
                        <a:pt x="11218" y="1397"/>
                        <a:pt x="11207" y="1386"/>
                        <a:pt x="11185" y="1375"/>
                      </a:cubicBezTo>
                      <a:cubicBezTo>
                        <a:pt x="10921" y="1254"/>
                        <a:pt x="10657" y="1133"/>
                        <a:pt x="10393" y="1012"/>
                      </a:cubicBezTo>
                      <a:cubicBezTo>
                        <a:pt x="9766" y="705"/>
                        <a:pt x="9139" y="397"/>
                        <a:pt x="8512" y="89"/>
                      </a:cubicBezTo>
                      <a:cubicBezTo>
                        <a:pt x="8457" y="56"/>
                        <a:pt x="8402" y="34"/>
                        <a:pt x="8325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89" name="Google Shape;2889;p65"/>
                <p:cNvSpPr/>
                <p:nvPr/>
              </p:nvSpPr>
              <p:spPr>
                <a:xfrm>
                  <a:off x="5454111" y="3954556"/>
                  <a:ext cx="478898" cy="6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9" h="9892" extrusionOk="0">
                      <a:moveTo>
                        <a:pt x="4187" y="1"/>
                      </a:moveTo>
                      <a:cubicBezTo>
                        <a:pt x="4182" y="1"/>
                        <a:pt x="4172" y="5"/>
                        <a:pt x="4158" y="5"/>
                      </a:cubicBezTo>
                      <a:cubicBezTo>
                        <a:pt x="4147" y="16"/>
                        <a:pt x="4125" y="38"/>
                        <a:pt x="4114" y="60"/>
                      </a:cubicBezTo>
                      <a:cubicBezTo>
                        <a:pt x="4081" y="137"/>
                        <a:pt x="4048" y="225"/>
                        <a:pt x="4015" y="302"/>
                      </a:cubicBezTo>
                      <a:cubicBezTo>
                        <a:pt x="3729" y="962"/>
                        <a:pt x="3465" y="1622"/>
                        <a:pt x="3168" y="2271"/>
                      </a:cubicBezTo>
                      <a:cubicBezTo>
                        <a:pt x="2706" y="3283"/>
                        <a:pt x="2222" y="4305"/>
                        <a:pt x="1727" y="5306"/>
                      </a:cubicBezTo>
                      <a:cubicBezTo>
                        <a:pt x="1496" y="5790"/>
                        <a:pt x="1233" y="6263"/>
                        <a:pt x="991" y="6736"/>
                      </a:cubicBezTo>
                      <a:cubicBezTo>
                        <a:pt x="694" y="7330"/>
                        <a:pt x="375" y="7912"/>
                        <a:pt x="100" y="8517"/>
                      </a:cubicBezTo>
                      <a:cubicBezTo>
                        <a:pt x="67" y="8583"/>
                        <a:pt x="34" y="8660"/>
                        <a:pt x="12" y="8726"/>
                      </a:cubicBezTo>
                      <a:cubicBezTo>
                        <a:pt x="1" y="8759"/>
                        <a:pt x="12" y="8792"/>
                        <a:pt x="45" y="8825"/>
                      </a:cubicBezTo>
                      <a:cubicBezTo>
                        <a:pt x="78" y="8836"/>
                        <a:pt x="100" y="8847"/>
                        <a:pt x="133" y="8869"/>
                      </a:cubicBezTo>
                      <a:cubicBezTo>
                        <a:pt x="243" y="8935"/>
                        <a:pt x="364" y="8990"/>
                        <a:pt x="485" y="9056"/>
                      </a:cubicBezTo>
                      <a:cubicBezTo>
                        <a:pt x="925" y="9320"/>
                        <a:pt x="1364" y="9573"/>
                        <a:pt x="1804" y="9837"/>
                      </a:cubicBezTo>
                      <a:cubicBezTo>
                        <a:pt x="1837" y="9848"/>
                        <a:pt x="1870" y="9870"/>
                        <a:pt x="1925" y="9892"/>
                      </a:cubicBezTo>
                      <a:cubicBezTo>
                        <a:pt x="1892" y="9826"/>
                        <a:pt x="1870" y="9782"/>
                        <a:pt x="1837" y="9738"/>
                      </a:cubicBezTo>
                      <a:cubicBezTo>
                        <a:pt x="1727" y="9551"/>
                        <a:pt x="1617" y="9342"/>
                        <a:pt x="1540" y="9144"/>
                      </a:cubicBezTo>
                      <a:cubicBezTo>
                        <a:pt x="1298" y="8583"/>
                        <a:pt x="1211" y="8000"/>
                        <a:pt x="1298" y="7396"/>
                      </a:cubicBezTo>
                      <a:cubicBezTo>
                        <a:pt x="1430" y="6604"/>
                        <a:pt x="1804" y="5955"/>
                        <a:pt x="2475" y="5493"/>
                      </a:cubicBezTo>
                      <a:cubicBezTo>
                        <a:pt x="2953" y="5156"/>
                        <a:pt x="3486" y="4994"/>
                        <a:pt x="4054" y="4994"/>
                      </a:cubicBezTo>
                      <a:cubicBezTo>
                        <a:pt x="4154" y="4994"/>
                        <a:pt x="4254" y="4999"/>
                        <a:pt x="4356" y="5009"/>
                      </a:cubicBezTo>
                      <a:cubicBezTo>
                        <a:pt x="4697" y="5042"/>
                        <a:pt x="5016" y="5141"/>
                        <a:pt x="5334" y="5273"/>
                      </a:cubicBezTo>
                      <a:cubicBezTo>
                        <a:pt x="5389" y="5295"/>
                        <a:pt x="5444" y="5317"/>
                        <a:pt x="5499" y="5339"/>
                      </a:cubicBezTo>
                      <a:cubicBezTo>
                        <a:pt x="5510" y="5317"/>
                        <a:pt x="5521" y="5306"/>
                        <a:pt x="5521" y="5306"/>
                      </a:cubicBezTo>
                      <a:cubicBezTo>
                        <a:pt x="5521" y="5262"/>
                        <a:pt x="5532" y="5218"/>
                        <a:pt x="5543" y="5174"/>
                      </a:cubicBezTo>
                      <a:cubicBezTo>
                        <a:pt x="5653" y="4602"/>
                        <a:pt x="5873" y="4074"/>
                        <a:pt x="6214" y="3602"/>
                      </a:cubicBezTo>
                      <a:cubicBezTo>
                        <a:pt x="6291" y="3503"/>
                        <a:pt x="6313" y="3404"/>
                        <a:pt x="6313" y="3272"/>
                      </a:cubicBezTo>
                      <a:cubicBezTo>
                        <a:pt x="6280" y="2601"/>
                        <a:pt x="6500" y="2018"/>
                        <a:pt x="6984" y="1545"/>
                      </a:cubicBezTo>
                      <a:cubicBezTo>
                        <a:pt x="6995" y="1523"/>
                        <a:pt x="7017" y="1501"/>
                        <a:pt x="7039" y="1479"/>
                      </a:cubicBezTo>
                      <a:cubicBezTo>
                        <a:pt x="6995" y="1457"/>
                        <a:pt x="6962" y="1435"/>
                        <a:pt x="6929" y="1413"/>
                      </a:cubicBezTo>
                      <a:cubicBezTo>
                        <a:pt x="6401" y="1149"/>
                        <a:pt x="5873" y="874"/>
                        <a:pt x="5334" y="610"/>
                      </a:cubicBezTo>
                      <a:cubicBezTo>
                        <a:pt x="5027" y="456"/>
                        <a:pt x="4719" y="302"/>
                        <a:pt x="4411" y="148"/>
                      </a:cubicBezTo>
                      <a:cubicBezTo>
                        <a:pt x="4334" y="115"/>
                        <a:pt x="4257" y="71"/>
                        <a:pt x="4191" y="5"/>
                      </a:cubicBezTo>
                      <a:cubicBezTo>
                        <a:pt x="4191" y="2"/>
                        <a:pt x="4190" y="1"/>
                        <a:pt x="41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90" name="Google Shape;2890;p65"/>
                <p:cNvSpPr/>
                <p:nvPr/>
              </p:nvSpPr>
              <p:spPr>
                <a:xfrm>
                  <a:off x="5871642" y="4318612"/>
                  <a:ext cx="216283" cy="23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9" h="3432" extrusionOk="0">
                      <a:moveTo>
                        <a:pt x="1254" y="1"/>
                      </a:moveTo>
                      <a:cubicBezTo>
                        <a:pt x="822" y="1"/>
                        <a:pt x="419" y="112"/>
                        <a:pt x="33" y="329"/>
                      </a:cubicBezTo>
                      <a:cubicBezTo>
                        <a:pt x="22" y="329"/>
                        <a:pt x="11" y="340"/>
                        <a:pt x="0" y="351"/>
                      </a:cubicBezTo>
                      <a:cubicBezTo>
                        <a:pt x="0" y="373"/>
                        <a:pt x="0" y="384"/>
                        <a:pt x="11" y="384"/>
                      </a:cubicBezTo>
                      <a:cubicBezTo>
                        <a:pt x="33" y="406"/>
                        <a:pt x="44" y="428"/>
                        <a:pt x="66" y="439"/>
                      </a:cubicBezTo>
                      <a:cubicBezTo>
                        <a:pt x="550" y="824"/>
                        <a:pt x="891" y="1297"/>
                        <a:pt x="1111" y="1869"/>
                      </a:cubicBezTo>
                      <a:cubicBezTo>
                        <a:pt x="1287" y="2308"/>
                        <a:pt x="1364" y="2770"/>
                        <a:pt x="1353" y="3243"/>
                      </a:cubicBezTo>
                      <a:cubicBezTo>
                        <a:pt x="1353" y="3287"/>
                        <a:pt x="1331" y="3342"/>
                        <a:pt x="1375" y="3397"/>
                      </a:cubicBezTo>
                      <a:cubicBezTo>
                        <a:pt x="1485" y="3420"/>
                        <a:pt x="1593" y="3432"/>
                        <a:pt x="1701" y="3432"/>
                      </a:cubicBezTo>
                      <a:cubicBezTo>
                        <a:pt x="1852" y="3432"/>
                        <a:pt x="2002" y="3409"/>
                        <a:pt x="2156" y="3364"/>
                      </a:cubicBezTo>
                      <a:cubicBezTo>
                        <a:pt x="2475" y="3276"/>
                        <a:pt x="2750" y="3100"/>
                        <a:pt x="3002" y="2880"/>
                      </a:cubicBezTo>
                      <a:cubicBezTo>
                        <a:pt x="3046" y="2847"/>
                        <a:pt x="3068" y="2792"/>
                        <a:pt x="3079" y="2737"/>
                      </a:cubicBezTo>
                      <a:cubicBezTo>
                        <a:pt x="3178" y="2209"/>
                        <a:pt x="3156" y="1693"/>
                        <a:pt x="2969" y="1187"/>
                      </a:cubicBezTo>
                      <a:cubicBezTo>
                        <a:pt x="2859" y="901"/>
                        <a:pt x="2695" y="637"/>
                        <a:pt x="2453" y="428"/>
                      </a:cubicBezTo>
                      <a:cubicBezTo>
                        <a:pt x="2178" y="186"/>
                        <a:pt x="1848" y="43"/>
                        <a:pt x="1474" y="10"/>
                      </a:cubicBezTo>
                      <a:cubicBezTo>
                        <a:pt x="1400" y="4"/>
                        <a:pt x="1326" y="1"/>
                        <a:pt x="125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91" name="Google Shape;2891;p65"/>
                <p:cNvSpPr/>
                <p:nvPr/>
              </p:nvSpPr>
              <p:spPr>
                <a:xfrm>
                  <a:off x="5773603" y="4376850"/>
                  <a:ext cx="181858" cy="3001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3" h="4411" extrusionOk="0">
                      <a:moveTo>
                        <a:pt x="792" y="1"/>
                      </a:moveTo>
                      <a:cubicBezTo>
                        <a:pt x="759" y="12"/>
                        <a:pt x="748" y="12"/>
                        <a:pt x="737" y="23"/>
                      </a:cubicBezTo>
                      <a:cubicBezTo>
                        <a:pt x="671" y="100"/>
                        <a:pt x="594" y="177"/>
                        <a:pt x="528" y="254"/>
                      </a:cubicBezTo>
                      <a:cubicBezTo>
                        <a:pt x="451" y="331"/>
                        <a:pt x="408" y="419"/>
                        <a:pt x="364" y="518"/>
                      </a:cubicBezTo>
                      <a:cubicBezTo>
                        <a:pt x="265" y="760"/>
                        <a:pt x="177" y="1013"/>
                        <a:pt x="122" y="1276"/>
                      </a:cubicBezTo>
                      <a:cubicBezTo>
                        <a:pt x="23" y="1771"/>
                        <a:pt x="1" y="2277"/>
                        <a:pt x="122" y="2772"/>
                      </a:cubicBezTo>
                      <a:cubicBezTo>
                        <a:pt x="210" y="3124"/>
                        <a:pt x="353" y="3443"/>
                        <a:pt x="583" y="3718"/>
                      </a:cubicBezTo>
                      <a:cubicBezTo>
                        <a:pt x="880" y="4092"/>
                        <a:pt x="1254" y="4334"/>
                        <a:pt x="1738" y="4400"/>
                      </a:cubicBezTo>
                      <a:cubicBezTo>
                        <a:pt x="1771" y="4411"/>
                        <a:pt x="1815" y="4411"/>
                        <a:pt x="1848" y="4411"/>
                      </a:cubicBezTo>
                      <a:cubicBezTo>
                        <a:pt x="2321" y="4037"/>
                        <a:pt x="2673" y="3179"/>
                        <a:pt x="2673" y="2607"/>
                      </a:cubicBezTo>
                      <a:cubicBezTo>
                        <a:pt x="2552" y="2563"/>
                        <a:pt x="2420" y="2508"/>
                        <a:pt x="2299" y="2453"/>
                      </a:cubicBezTo>
                      <a:cubicBezTo>
                        <a:pt x="1925" y="2255"/>
                        <a:pt x="1639" y="1969"/>
                        <a:pt x="1397" y="1639"/>
                      </a:cubicBezTo>
                      <a:cubicBezTo>
                        <a:pt x="1078" y="1200"/>
                        <a:pt x="891" y="705"/>
                        <a:pt x="814" y="177"/>
                      </a:cubicBezTo>
                      <a:cubicBezTo>
                        <a:pt x="814" y="122"/>
                        <a:pt x="803" y="67"/>
                        <a:pt x="79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92" name="Google Shape;2892;p65"/>
                <p:cNvSpPr/>
                <p:nvPr/>
              </p:nvSpPr>
              <p:spPr>
                <a:xfrm>
                  <a:off x="5891100" y="4119133"/>
                  <a:ext cx="229006" cy="151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6" h="2228" extrusionOk="0">
                      <a:moveTo>
                        <a:pt x="2047" y="0"/>
                      </a:moveTo>
                      <a:cubicBezTo>
                        <a:pt x="1819" y="0"/>
                        <a:pt x="1592" y="43"/>
                        <a:pt x="1364" y="116"/>
                      </a:cubicBezTo>
                      <a:cubicBezTo>
                        <a:pt x="869" y="281"/>
                        <a:pt x="451" y="578"/>
                        <a:pt x="88" y="952"/>
                      </a:cubicBezTo>
                      <a:cubicBezTo>
                        <a:pt x="56" y="995"/>
                        <a:pt x="34" y="1028"/>
                        <a:pt x="1" y="1071"/>
                      </a:cubicBezTo>
                      <a:lnTo>
                        <a:pt x="1" y="1071"/>
                      </a:lnTo>
                      <a:cubicBezTo>
                        <a:pt x="1" y="1068"/>
                        <a:pt x="1" y="1065"/>
                        <a:pt x="0" y="1062"/>
                      </a:cubicBezTo>
                      <a:lnTo>
                        <a:pt x="0" y="1073"/>
                      </a:lnTo>
                      <a:cubicBezTo>
                        <a:pt x="1" y="1072"/>
                        <a:pt x="1" y="1071"/>
                        <a:pt x="1" y="1071"/>
                      </a:cubicBezTo>
                      <a:lnTo>
                        <a:pt x="1" y="1071"/>
                      </a:lnTo>
                      <a:cubicBezTo>
                        <a:pt x="59" y="1498"/>
                        <a:pt x="310" y="1997"/>
                        <a:pt x="550" y="2161"/>
                      </a:cubicBezTo>
                      <a:cubicBezTo>
                        <a:pt x="605" y="2139"/>
                        <a:pt x="660" y="2117"/>
                        <a:pt x="715" y="2095"/>
                      </a:cubicBezTo>
                      <a:cubicBezTo>
                        <a:pt x="979" y="1985"/>
                        <a:pt x="1254" y="1919"/>
                        <a:pt x="1540" y="1897"/>
                      </a:cubicBezTo>
                      <a:cubicBezTo>
                        <a:pt x="1606" y="1893"/>
                        <a:pt x="1672" y="1890"/>
                        <a:pt x="1738" y="1890"/>
                      </a:cubicBezTo>
                      <a:cubicBezTo>
                        <a:pt x="2127" y="1890"/>
                        <a:pt x="2500" y="1978"/>
                        <a:pt x="2848" y="2194"/>
                      </a:cubicBezTo>
                      <a:cubicBezTo>
                        <a:pt x="2870" y="2205"/>
                        <a:pt x="2903" y="2216"/>
                        <a:pt x="2936" y="2227"/>
                      </a:cubicBezTo>
                      <a:cubicBezTo>
                        <a:pt x="2980" y="2172"/>
                        <a:pt x="3024" y="2128"/>
                        <a:pt x="3057" y="2084"/>
                      </a:cubicBezTo>
                      <a:cubicBezTo>
                        <a:pt x="3244" y="1820"/>
                        <a:pt x="3365" y="1523"/>
                        <a:pt x="3365" y="1194"/>
                      </a:cubicBezTo>
                      <a:cubicBezTo>
                        <a:pt x="3365" y="853"/>
                        <a:pt x="3233" y="556"/>
                        <a:pt x="2969" y="336"/>
                      </a:cubicBezTo>
                      <a:cubicBezTo>
                        <a:pt x="2749" y="138"/>
                        <a:pt x="2486" y="39"/>
                        <a:pt x="2189" y="6"/>
                      </a:cubicBezTo>
                      <a:cubicBezTo>
                        <a:pt x="2141" y="2"/>
                        <a:pt x="2094" y="0"/>
                        <a:pt x="204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93" name="Google Shape;2893;p65"/>
                <p:cNvSpPr/>
                <p:nvPr/>
              </p:nvSpPr>
              <p:spPr>
                <a:xfrm>
                  <a:off x="5852184" y="4275137"/>
                  <a:ext cx="288128" cy="225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3311" extrusionOk="0">
                      <a:moveTo>
                        <a:pt x="1089" y="0"/>
                      </a:moveTo>
                      <a:cubicBezTo>
                        <a:pt x="759" y="121"/>
                        <a:pt x="187" y="550"/>
                        <a:pt x="0" y="825"/>
                      </a:cubicBezTo>
                      <a:cubicBezTo>
                        <a:pt x="66" y="858"/>
                        <a:pt x="121" y="902"/>
                        <a:pt x="165" y="935"/>
                      </a:cubicBezTo>
                      <a:cubicBezTo>
                        <a:pt x="297" y="869"/>
                        <a:pt x="418" y="803"/>
                        <a:pt x="539" y="759"/>
                      </a:cubicBezTo>
                      <a:cubicBezTo>
                        <a:pt x="872" y="624"/>
                        <a:pt x="1205" y="547"/>
                        <a:pt x="1545" y="547"/>
                      </a:cubicBezTo>
                      <a:cubicBezTo>
                        <a:pt x="1678" y="547"/>
                        <a:pt x="1811" y="558"/>
                        <a:pt x="1947" y="583"/>
                      </a:cubicBezTo>
                      <a:cubicBezTo>
                        <a:pt x="2497" y="693"/>
                        <a:pt x="2904" y="990"/>
                        <a:pt x="3189" y="1474"/>
                      </a:cubicBezTo>
                      <a:cubicBezTo>
                        <a:pt x="3387" y="1815"/>
                        <a:pt x="3486" y="2189"/>
                        <a:pt x="3508" y="2585"/>
                      </a:cubicBezTo>
                      <a:cubicBezTo>
                        <a:pt x="3530" y="2793"/>
                        <a:pt x="3519" y="3002"/>
                        <a:pt x="3486" y="3211"/>
                      </a:cubicBezTo>
                      <a:cubicBezTo>
                        <a:pt x="3486" y="3233"/>
                        <a:pt x="3497" y="3266"/>
                        <a:pt x="3497" y="3310"/>
                      </a:cubicBezTo>
                      <a:cubicBezTo>
                        <a:pt x="3618" y="3178"/>
                        <a:pt x="3717" y="3057"/>
                        <a:pt x="3794" y="2925"/>
                      </a:cubicBezTo>
                      <a:cubicBezTo>
                        <a:pt x="4080" y="2475"/>
                        <a:pt x="4234" y="1980"/>
                        <a:pt x="4212" y="1441"/>
                      </a:cubicBezTo>
                      <a:cubicBezTo>
                        <a:pt x="4190" y="1067"/>
                        <a:pt x="4080" y="715"/>
                        <a:pt x="3849" y="418"/>
                      </a:cubicBezTo>
                      <a:cubicBezTo>
                        <a:pt x="3761" y="286"/>
                        <a:pt x="3651" y="176"/>
                        <a:pt x="3508" y="77"/>
                      </a:cubicBezTo>
                      <a:cubicBezTo>
                        <a:pt x="3179" y="385"/>
                        <a:pt x="2788" y="540"/>
                        <a:pt x="2335" y="540"/>
                      </a:cubicBezTo>
                      <a:cubicBezTo>
                        <a:pt x="2319" y="540"/>
                        <a:pt x="2303" y="539"/>
                        <a:pt x="2288" y="539"/>
                      </a:cubicBezTo>
                      <a:cubicBezTo>
                        <a:pt x="1815" y="528"/>
                        <a:pt x="1419" y="330"/>
                        <a:pt x="108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94" name="Google Shape;2894;p65"/>
                <p:cNvSpPr/>
                <p:nvPr/>
              </p:nvSpPr>
              <p:spPr>
                <a:xfrm>
                  <a:off x="5833474" y="4346914"/>
                  <a:ext cx="124980" cy="199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7" h="2938" extrusionOk="0">
                      <a:moveTo>
                        <a:pt x="429" y="1"/>
                      </a:moveTo>
                      <a:cubicBezTo>
                        <a:pt x="286" y="100"/>
                        <a:pt x="132" y="199"/>
                        <a:pt x="0" y="331"/>
                      </a:cubicBezTo>
                      <a:cubicBezTo>
                        <a:pt x="77" y="1233"/>
                        <a:pt x="418" y="2002"/>
                        <a:pt x="1122" y="2585"/>
                      </a:cubicBezTo>
                      <a:cubicBezTo>
                        <a:pt x="1287" y="2728"/>
                        <a:pt x="1485" y="2838"/>
                        <a:pt x="1694" y="2915"/>
                      </a:cubicBezTo>
                      <a:cubicBezTo>
                        <a:pt x="1727" y="2926"/>
                        <a:pt x="1771" y="2926"/>
                        <a:pt x="1804" y="2937"/>
                      </a:cubicBezTo>
                      <a:cubicBezTo>
                        <a:pt x="1804" y="2915"/>
                        <a:pt x="1815" y="2904"/>
                        <a:pt x="1815" y="2893"/>
                      </a:cubicBezTo>
                      <a:cubicBezTo>
                        <a:pt x="1815" y="2882"/>
                        <a:pt x="1815" y="2871"/>
                        <a:pt x="1815" y="2849"/>
                      </a:cubicBezTo>
                      <a:cubicBezTo>
                        <a:pt x="1837" y="1716"/>
                        <a:pt x="1419" y="771"/>
                        <a:pt x="528" y="56"/>
                      </a:cubicBezTo>
                      <a:cubicBezTo>
                        <a:pt x="495" y="34"/>
                        <a:pt x="473" y="23"/>
                        <a:pt x="4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95" name="Google Shape;2895;p65"/>
                <p:cNvSpPr/>
                <p:nvPr/>
              </p:nvSpPr>
              <p:spPr>
                <a:xfrm>
                  <a:off x="5739178" y="4435224"/>
                  <a:ext cx="150493" cy="266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3914" extrusionOk="0">
                      <a:moveTo>
                        <a:pt x="639" y="1"/>
                      </a:moveTo>
                      <a:cubicBezTo>
                        <a:pt x="562" y="67"/>
                        <a:pt x="518" y="144"/>
                        <a:pt x="474" y="232"/>
                      </a:cubicBezTo>
                      <a:cubicBezTo>
                        <a:pt x="210" y="737"/>
                        <a:pt x="56" y="1276"/>
                        <a:pt x="23" y="1848"/>
                      </a:cubicBezTo>
                      <a:cubicBezTo>
                        <a:pt x="1" y="2222"/>
                        <a:pt x="45" y="2585"/>
                        <a:pt x="188" y="2937"/>
                      </a:cubicBezTo>
                      <a:cubicBezTo>
                        <a:pt x="298" y="3212"/>
                        <a:pt x="463" y="3465"/>
                        <a:pt x="705" y="3652"/>
                      </a:cubicBezTo>
                      <a:cubicBezTo>
                        <a:pt x="932" y="3828"/>
                        <a:pt x="1201" y="3913"/>
                        <a:pt x="1470" y="3913"/>
                      </a:cubicBezTo>
                      <a:cubicBezTo>
                        <a:pt x="1721" y="3913"/>
                        <a:pt x="1972" y="3839"/>
                        <a:pt x="2189" y="3696"/>
                      </a:cubicBezTo>
                      <a:cubicBezTo>
                        <a:pt x="2200" y="3685"/>
                        <a:pt x="2200" y="3674"/>
                        <a:pt x="2211" y="3663"/>
                      </a:cubicBezTo>
                      <a:cubicBezTo>
                        <a:pt x="2200" y="3652"/>
                        <a:pt x="2200" y="3641"/>
                        <a:pt x="2200" y="3641"/>
                      </a:cubicBezTo>
                      <a:cubicBezTo>
                        <a:pt x="2178" y="3641"/>
                        <a:pt x="2156" y="3630"/>
                        <a:pt x="2134" y="3630"/>
                      </a:cubicBezTo>
                      <a:cubicBezTo>
                        <a:pt x="1573" y="3509"/>
                        <a:pt x="1155" y="3179"/>
                        <a:pt x="848" y="2695"/>
                      </a:cubicBezTo>
                      <a:cubicBezTo>
                        <a:pt x="639" y="2354"/>
                        <a:pt x="529" y="1980"/>
                        <a:pt x="474" y="1584"/>
                      </a:cubicBezTo>
                      <a:cubicBezTo>
                        <a:pt x="419" y="1100"/>
                        <a:pt x="474" y="627"/>
                        <a:pt x="595" y="155"/>
                      </a:cubicBezTo>
                      <a:cubicBezTo>
                        <a:pt x="617" y="100"/>
                        <a:pt x="628" y="56"/>
                        <a:pt x="6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96" name="Google Shape;2896;p65"/>
                <p:cNvSpPr/>
                <p:nvPr/>
              </p:nvSpPr>
              <p:spPr>
                <a:xfrm>
                  <a:off x="5883616" y="4058922"/>
                  <a:ext cx="159406" cy="122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3" h="1804" extrusionOk="0">
                      <a:moveTo>
                        <a:pt x="836" y="0"/>
                      </a:moveTo>
                      <a:cubicBezTo>
                        <a:pt x="363" y="330"/>
                        <a:pt x="0" y="1166"/>
                        <a:pt x="99" y="1804"/>
                      </a:cubicBezTo>
                      <a:lnTo>
                        <a:pt x="99" y="1793"/>
                      </a:lnTo>
                      <a:cubicBezTo>
                        <a:pt x="165" y="1738"/>
                        <a:pt x="209" y="1694"/>
                        <a:pt x="253" y="1650"/>
                      </a:cubicBezTo>
                      <a:cubicBezTo>
                        <a:pt x="473" y="1441"/>
                        <a:pt x="704" y="1254"/>
                        <a:pt x="979" y="1122"/>
                      </a:cubicBezTo>
                      <a:cubicBezTo>
                        <a:pt x="1344" y="924"/>
                        <a:pt x="1727" y="798"/>
                        <a:pt x="2144" y="798"/>
                      </a:cubicBezTo>
                      <a:cubicBezTo>
                        <a:pt x="2191" y="798"/>
                        <a:pt x="2239" y="799"/>
                        <a:pt x="2288" y="803"/>
                      </a:cubicBezTo>
                      <a:cubicBezTo>
                        <a:pt x="2299" y="803"/>
                        <a:pt x="2310" y="792"/>
                        <a:pt x="2343" y="781"/>
                      </a:cubicBezTo>
                      <a:cubicBezTo>
                        <a:pt x="2079" y="638"/>
                        <a:pt x="1837" y="506"/>
                        <a:pt x="1584" y="385"/>
                      </a:cubicBezTo>
                      <a:cubicBezTo>
                        <a:pt x="1331" y="253"/>
                        <a:pt x="1089" y="110"/>
                        <a:pt x="8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97" name="Google Shape;2897;p65"/>
                <p:cNvSpPr/>
                <p:nvPr/>
              </p:nvSpPr>
              <p:spPr>
                <a:xfrm>
                  <a:off x="5932261" y="4254523"/>
                  <a:ext cx="151922" cy="51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3" h="753" extrusionOk="0">
                      <a:moveTo>
                        <a:pt x="1130" y="0"/>
                      </a:moveTo>
                      <a:cubicBezTo>
                        <a:pt x="833" y="0"/>
                        <a:pt x="543" y="55"/>
                        <a:pt x="253" y="149"/>
                      </a:cubicBezTo>
                      <a:cubicBezTo>
                        <a:pt x="176" y="182"/>
                        <a:pt x="99" y="215"/>
                        <a:pt x="0" y="248"/>
                      </a:cubicBezTo>
                      <a:cubicBezTo>
                        <a:pt x="99" y="369"/>
                        <a:pt x="209" y="446"/>
                        <a:pt x="319" y="512"/>
                      </a:cubicBezTo>
                      <a:cubicBezTo>
                        <a:pt x="578" y="674"/>
                        <a:pt x="876" y="752"/>
                        <a:pt x="1171" y="752"/>
                      </a:cubicBezTo>
                      <a:cubicBezTo>
                        <a:pt x="1540" y="752"/>
                        <a:pt x="1903" y="629"/>
                        <a:pt x="2177" y="391"/>
                      </a:cubicBezTo>
                      <a:cubicBezTo>
                        <a:pt x="2199" y="369"/>
                        <a:pt x="2210" y="347"/>
                        <a:pt x="2232" y="314"/>
                      </a:cubicBezTo>
                      <a:cubicBezTo>
                        <a:pt x="2199" y="281"/>
                        <a:pt x="2166" y="259"/>
                        <a:pt x="2122" y="237"/>
                      </a:cubicBezTo>
                      <a:cubicBezTo>
                        <a:pt x="1925" y="127"/>
                        <a:pt x="1716" y="61"/>
                        <a:pt x="1496" y="28"/>
                      </a:cubicBezTo>
                      <a:cubicBezTo>
                        <a:pt x="1372" y="9"/>
                        <a:pt x="1251" y="0"/>
                        <a:pt x="113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98" name="Google Shape;2898;p65"/>
                <p:cNvSpPr/>
                <p:nvPr/>
              </p:nvSpPr>
              <p:spPr>
                <a:xfrm>
                  <a:off x="5835719" y="4201047"/>
                  <a:ext cx="83887" cy="125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3" h="1849" extrusionOk="0">
                      <a:moveTo>
                        <a:pt x="726" y="0"/>
                      </a:moveTo>
                      <a:cubicBezTo>
                        <a:pt x="440" y="231"/>
                        <a:pt x="22" y="1254"/>
                        <a:pt x="0" y="1771"/>
                      </a:cubicBezTo>
                      <a:cubicBezTo>
                        <a:pt x="44" y="1793"/>
                        <a:pt x="88" y="1815"/>
                        <a:pt x="132" y="1848"/>
                      </a:cubicBezTo>
                      <a:cubicBezTo>
                        <a:pt x="319" y="1683"/>
                        <a:pt x="484" y="1529"/>
                        <a:pt x="660" y="1386"/>
                      </a:cubicBezTo>
                      <a:cubicBezTo>
                        <a:pt x="836" y="1243"/>
                        <a:pt x="1034" y="1133"/>
                        <a:pt x="1232" y="1001"/>
                      </a:cubicBezTo>
                      <a:cubicBezTo>
                        <a:pt x="1166" y="902"/>
                        <a:pt x="1089" y="803"/>
                        <a:pt x="1023" y="693"/>
                      </a:cubicBezTo>
                      <a:cubicBezTo>
                        <a:pt x="957" y="583"/>
                        <a:pt x="902" y="473"/>
                        <a:pt x="847" y="352"/>
                      </a:cubicBezTo>
                      <a:cubicBezTo>
                        <a:pt x="803" y="242"/>
                        <a:pt x="770" y="121"/>
                        <a:pt x="7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899" name="Google Shape;2899;p65"/>
                <p:cNvSpPr/>
                <p:nvPr/>
              </p:nvSpPr>
              <p:spPr>
                <a:xfrm>
                  <a:off x="5831977" y="4336437"/>
                  <a:ext cx="24016" cy="22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331" extrusionOk="0">
                      <a:moveTo>
                        <a:pt x="220" y="1"/>
                      </a:moveTo>
                      <a:cubicBezTo>
                        <a:pt x="143" y="67"/>
                        <a:pt x="88" y="133"/>
                        <a:pt x="33" y="210"/>
                      </a:cubicBezTo>
                      <a:cubicBezTo>
                        <a:pt x="11" y="254"/>
                        <a:pt x="0" y="287"/>
                        <a:pt x="44" y="331"/>
                      </a:cubicBezTo>
                      <a:cubicBezTo>
                        <a:pt x="99" y="298"/>
                        <a:pt x="154" y="254"/>
                        <a:pt x="209" y="210"/>
                      </a:cubicBezTo>
                      <a:cubicBezTo>
                        <a:pt x="253" y="177"/>
                        <a:pt x="319" y="155"/>
                        <a:pt x="352" y="89"/>
                      </a:cubicBezTo>
                      <a:cubicBezTo>
                        <a:pt x="319" y="34"/>
                        <a:pt x="275" y="12"/>
                        <a:pt x="2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00" name="Google Shape;2900;p65"/>
                <p:cNvSpPr/>
                <p:nvPr/>
              </p:nvSpPr>
              <p:spPr>
                <a:xfrm>
                  <a:off x="5834223" y="4329021"/>
                  <a:ext cx="6055" cy="9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143" extrusionOk="0">
                      <a:moveTo>
                        <a:pt x="22" y="0"/>
                      </a:moveTo>
                      <a:cubicBezTo>
                        <a:pt x="0" y="55"/>
                        <a:pt x="0" y="99"/>
                        <a:pt x="22" y="143"/>
                      </a:cubicBezTo>
                      <a:cubicBezTo>
                        <a:pt x="44" y="110"/>
                        <a:pt x="66" y="77"/>
                        <a:pt x="88" y="44"/>
                      </a:cubicBezTo>
                      <a:cubicBezTo>
                        <a:pt x="66" y="33"/>
                        <a:pt x="44" y="22"/>
                        <a:pt x="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01" name="Google Shape;2901;p65"/>
                <p:cNvSpPr/>
                <p:nvPr/>
              </p:nvSpPr>
              <p:spPr>
                <a:xfrm>
                  <a:off x="5822248" y="4365488"/>
                  <a:ext cx="5307" cy="3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58" extrusionOk="0">
                      <a:moveTo>
                        <a:pt x="53" y="0"/>
                      </a:moveTo>
                      <a:cubicBezTo>
                        <a:pt x="19" y="0"/>
                        <a:pt x="10" y="21"/>
                        <a:pt x="0" y="58"/>
                      </a:cubicBezTo>
                      <a:cubicBezTo>
                        <a:pt x="22" y="36"/>
                        <a:pt x="44" y="25"/>
                        <a:pt x="77" y="3"/>
                      </a:cubicBezTo>
                      <a:cubicBezTo>
                        <a:pt x="68" y="1"/>
                        <a:pt x="60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2902" name="Google Shape;2902;p65"/>
          <p:cNvGrpSpPr/>
          <p:nvPr/>
        </p:nvGrpSpPr>
        <p:grpSpPr>
          <a:xfrm>
            <a:off x="523251" y="717859"/>
            <a:ext cx="1588701" cy="1605968"/>
            <a:chOff x="-2550729" y="-5966793"/>
            <a:chExt cx="1181366" cy="1194206"/>
          </a:xfrm>
        </p:grpSpPr>
        <p:sp>
          <p:nvSpPr>
            <p:cNvPr id="2903" name="Google Shape;2903;p65"/>
            <p:cNvSpPr/>
            <p:nvPr/>
          </p:nvSpPr>
          <p:spPr>
            <a:xfrm rot="367787">
              <a:off x="-2495789" y="-5912690"/>
              <a:ext cx="1071507" cy="1085999"/>
            </a:xfrm>
            <a:custGeom>
              <a:avLst/>
              <a:gdLst/>
              <a:ahLst/>
              <a:cxnLst/>
              <a:rect l="l" t="t" r="r" b="b"/>
              <a:pathLst>
                <a:path w="15749" h="15962" extrusionOk="0">
                  <a:moveTo>
                    <a:pt x="11075" y="104"/>
                  </a:moveTo>
                  <a:cubicBezTo>
                    <a:pt x="11097" y="126"/>
                    <a:pt x="11119" y="159"/>
                    <a:pt x="11141" y="191"/>
                  </a:cubicBezTo>
                  <a:cubicBezTo>
                    <a:pt x="11163" y="246"/>
                    <a:pt x="11185" y="312"/>
                    <a:pt x="11207" y="378"/>
                  </a:cubicBezTo>
                  <a:cubicBezTo>
                    <a:pt x="11416" y="1093"/>
                    <a:pt x="11690" y="1786"/>
                    <a:pt x="12009" y="2457"/>
                  </a:cubicBezTo>
                  <a:cubicBezTo>
                    <a:pt x="12350" y="3183"/>
                    <a:pt x="12647" y="3931"/>
                    <a:pt x="12933" y="4678"/>
                  </a:cubicBezTo>
                  <a:cubicBezTo>
                    <a:pt x="13450" y="6042"/>
                    <a:pt x="13945" y="7417"/>
                    <a:pt x="14429" y="8791"/>
                  </a:cubicBezTo>
                  <a:cubicBezTo>
                    <a:pt x="14759" y="9748"/>
                    <a:pt x="15133" y="10683"/>
                    <a:pt x="15506" y="11617"/>
                  </a:cubicBezTo>
                  <a:cubicBezTo>
                    <a:pt x="15550" y="11727"/>
                    <a:pt x="15594" y="11837"/>
                    <a:pt x="15638" y="11958"/>
                  </a:cubicBezTo>
                  <a:cubicBezTo>
                    <a:pt x="15616" y="11969"/>
                    <a:pt x="15594" y="11991"/>
                    <a:pt x="15572" y="12002"/>
                  </a:cubicBezTo>
                  <a:cubicBezTo>
                    <a:pt x="15309" y="12068"/>
                    <a:pt x="15056" y="12200"/>
                    <a:pt x="14814" y="12321"/>
                  </a:cubicBezTo>
                  <a:cubicBezTo>
                    <a:pt x="14682" y="12387"/>
                    <a:pt x="14550" y="12453"/>
                    <a:pt x="14407" y="12519"/>
                  </a:cubicBezTo>
                  <a:cubicBezTo>
                    <a:pt x="14022" y="12673"/>
                    <a:pt x="13648" y="12860"/>
                    <a:pt x="13274" y="13047"/>
                  </a:cubicBezTo>
                  <a:cubicBezTo>
                    <a:pt x="12746" y="13311"/>
                    <a:pt x="12196" y="13531"/>
                    <a:pt x="11646" y="13751"/>
                  </a:cubicBezTo>
                  <a:cubicBezTo>
                    <a:pt x="10921" y="14048"/>
                    <a:pt x="10184" y="14290"/>
                    <a:pt x="9436" y="14510"/>
                  </a:cubicBezTo>
                  <a:cubicBezTo>
                    <a:pt x="8699" y="14730"/>
                    <a:pt x="7973" y="14972"/>
                    <a:pt x="7237" y="15192"/>
                  </a:cubicBezTo>
                  <a:cubicBezTo>
                    <a:pt x="6742" y="15346"/>
                    <a:pt x="6247" y="15499"/>
                    <a:pt x="5741" y="15653"/>
                  </a:cubicBezTo>
                  <a:cubicBezTo>
                    <a:pt x="5477" y="15730"/>
                    <a:pt x="5202" y="15796"/>
                    <a:pt x="4927" y="15862"/>
                  </a:cubicBezTo>
                  <a:cubicBezTo>
                    <a:pt x="4905" y="15840"/>
                    <a:pt x="4883" y="15807"/>
                    <a:pt x="4883" y="15785"/>
                  </a:cubicBezTo>
                  <a:cubicBezTo>
                    <a:pt x="4828" y="15598"/>
                    <a:pt x="4751" y="15422"/>
                    <a:pt x="4674" y="15247"/>
                  </a:cubicBezTo>
                  <a:cubicBezTo>
                    <a:pt x="4454" y="14807"/>
                    <a:pt x="4234" y="14356"/>
                    <a:pt x="4036" y="13905"/>
                  </a:cubicBezTo>
                  <a:cubicBezTo>
                    <a:pt x="3762" y="13267"/>
                    <a:pt x="3498" y="12629"/>
                    <a:pt x="3234" y="11980"/>
                  </a:cubicBezTo>
                  <a:cubicBezTo>
                    <a:pt x="3135" y="11760"/>
                    <a:pt x="3036" y="11530"/>
                    <a:pt x="2948" y="11310"/>
                  </a:cubicBezTo>
                  <a:cubicBezTo>
                    <a:pt x="2772" y="10870"/>
                    <a:pt x="2607" y="10430"/>
                    <a:pt x="2431" y="10001"/>
                  </a:cubicBezTo>
                  <a:cubicBezTo>
                    <a:pt x="2233" y="9506"/>
                    <a:pt x="2024" y="9033"/>
                    <a:pt x="1782" y="8560"/>
                  </a:cubicBezTo>
                  <a:cubicBezTo>
                    <a:pt x="1309" y="7659"/>
                    <a:pt x="891" y="6724"/>
                    <a:pt x="517" y="5767"/>
                  </a:cubicBezTo>
                  <a:cubicBezTo>
                    <a:pt x="429" y="5536"/>
                    <a:pt x="330" y="5305"/>
                    <a:pt x="242" y="5074"/>
                  </a:cubicBezTo>
                  <a:cubicBezTo>
                    <a:pt x="187" y="4931"/>
                    <a:pt x="132" y="4777"/>
                    <a:pt x="121" y="4612"/>
                  </a:cubicBezTo>
                  <a:lnTo>
                    <a:pt x="110" y="4612"/>
                  </a:lnTo>
                  <a:cubicBezTo>
                    <a:pt x="165" y="4579"/>
                    <a:pt x="209" y="4557"/>
                    <a:pt x="253" y="4546"/>
                  </a:cubicBezTo>
                  <a:cubicBezTo>
                    <a:pt x="627" y="4425"/>
                    <a:pt x="990" y="4282"/>
                    <a:pt x="1364" y="4139"/>
                  </a:cubicBezTo>
                  <a:cubicBezTo>
                    <a:pt x="2607" y="3645"/>
                    <a:pt x="3850" y="3150"/>
                    <a:pt x="5103" y="2655"/>
                  </a:cubicBezTo>
                  <a:cubicBezTo>
                    <a:pt x="6258" y="2193"/>
                    <a:pt x="7402" y="1687"/>
                    <a:pt x="8534" y="1192"/>
                  </a:cubicBezTo>
                  <a:cubicBezTo>
                    <a:pt x="9304" y="851"/>
                    <a:pt x="10063" y="521"/>
                    <a:pt x="10822" y="180"/>
                  </a:cubicBezTo>
                  <a:cubicBezTo>
                    <a:pt x="10899" y="148"/>
                    <a:pt x="10976" y="104"/>
                    <a:pt x="11075" y="104"/>
                  </a:cubicBezTo>
                  <a:close/>
                  <a:moveTo>
                    <a:pt x="11069" y="1"/>
                  </a:moveTo>
                  <a:cubicBezTo>
                    <a:pt x="11047" y="1"/>
                    <a:pt x="11023" y="6"/>
                    <a:pt x="10998" y="16"/>
                  </a:cubicBezTo>
                  <a:cubicBezTo>
                    <a:pt x="10910" y="49"/>
                    <a:pt x="10811" y="93"/>
                    <a:pt x="10723" y="126"/>
                  </a:cubicBezTo>
                  <a:cubicBezTo>
                    <a:pt x="10063" y="422"/>
                    <a:pt x="9392" y="708"/>
                    <a:pt x="8721" y="1005"/>
                  </a:cubicBezTo>
                  <a:cubicBezTo>
                    <a:pt x="7479" y="1555"/>
                    <a:pt x="6225" y="2116"/>
                    <a:pt x="4960" y="2622"/>
                  </a:cubicBezTo>
                  <a:cubicBezTo>
                    <a:pt x="4146" y="2941"/>
                    <a:pt x="3333" y="3260"/>
                    <a:pt x="2519" y="3579"/>
                  </a:cubicBezTo>
                  <a:cubicBezTo>
                    <a:pt x="1848" y="3843"/>
                    <a:pt x="1166" y="4106"/>
                    <a:pt x="484" y="4370"/>
                  </a:cubicBezTo>
                  <a:cubicBezTo>
                    <a:pt x="352" y="4414"/>
                    <a:pt x="220" y="4469"/>
                    <a:pt x="77" y="4480"/>
                  </a:cubicBezTo>
                  <a:cubicBezTo>
                    <a:pt x="22" y="4480"/>
                    <a:pt x="1" y="4513"/>
                    <a:pt x="12" y="4579"/>
                  </a:cubicBezTo>
                  <a:cubicBezTo>
                    <a:pt x="12" y="4601"/>
                    <a:pt x="12" y="4623"/>
                    <a:pt x="22" y="4656"/>
                  </a:cubicBezTo>
                  <a:cubicBezTo>
                    <a:pt x="55" y="4832"/>
                    <a:pt x="110" y="5008"/>
                    <a:pt x="176" y="5173"/>
                  </a:cubicBezTo>
                  <a:cubicBezTo>
                    <a:pt x="308" y="5492"/>
                    <a:pt x="440" y="5811"/>
                    <a:pt x="561" y="6130"/>
                  </a:cubicBezTo>
                  <a:cubicBezTo>
                    <a:pt x="869" y="6911"/>
                    <a:pt x="1221" y="7681"/>
                    <a:pt x="1606" y="8428"/>
                  </a:cubicBezTo>
                  <a:cubicBezTo>
                    <a:pt x="1826" y="8857"/>
                    <a:pt x="2035" y="9308"/>
                    <a:pt x="2222" y="9759"/>
                  </a:cubicBezTo>
                  <a:cubicBezTo>
                    <a:pt x="2387" y="10144"/>
                    <a:pt x="2530" y="10529"/>
                    <a:pt x="2684" y="10914"/>
                  </a:cubicBezTo>
                  <a:cubicBezTo>
                    <a:pt x="3036" y="11771"/>
                    <a:pt x="3388" y="12618"/>
                    <a:pt x="3740" y="13465"/>
                  </a:cubicBezTo>
                  <a:cubicBezTo>
                    <a:pt x="3926" y="13905"/>
                    <a:pt x="4124" y="14345"/>
                    <a:pt x="4333" y="14774"/>
                  </a:cubicBezTo>
                  <a:cubicBezTo>
                    <a:pt x="4421" y="14950"/>
                    <a:pt x="4509" y="15137"/>
                    <a:pt x="4597" y="15313"/>
                  </a:cubicBezTo>
                  <a:cubicBezTo>
                    <a:pt x="4674" y="15477"/>
                    <a:pt x="4740" y="15653"/>
                    <a:pt x="4795" y="15829"/>
                  </a:cubicBezTo>
                  <a:cubicBezTo>
                    <a:pt x="4795" y="15862"/>
                    <a:pt x="4806" y="15895"/>
                    <a:pt x="4817" y="15917"/>
                  </a:cubicBezTo>
                  <a:cubicBezTo>
                    <a:pt x="4839" y="15939"/>
                    <a:pt x="4861" y="15950"/>
                    <a:pt x="4883" y="15961"/>
                  </a:cubicBezTo>
                  <a:lnTo>
                    <a:pt x="4938" y="15961"/>
                  </a:lnTo>
                  <a:cubicBezTo>
                    <a:pt x="5191" y="15895"/>
                    <a:pt x="5455" y="15840"/>
                    <a:pt x="5708" y="15763"/>
                  </a:cubicBezTo>
                  <a:cubicBezTo>
                    <a:pt x="6225" y="15609"/>
                    <a:pt x="6731" y="15455"/>
                    <a:pt x="7248" y="15291"/>
                  </a:cubicBezTo>
                  <a:cubicBezTo>
                    <a:pt x="8017" y="15060"/>
                    <a:pt x="8776" y="14807"/>
                    <a:pt x="9546" y="14576"/>
                  </a:cubicBezTo>
                  <a:cubicBezTo>
                    <a:pt x="10294" y="14356"/>
                    <a:pt x="11031" y="14103"/>
                    <a:pt x="11756" y="13817"/>
                  </a:cubicBezTo>
                  <a:cubicBezTo>
                    <a:pt x="12372" y="13575"/>
                    <a:pt x="12966" y="13322"/>
                    <a:pt x="13549" y="13014"/>
                  </a:cubicBezTo>
                  <a:cubicBezTo>
                    <a:pt x="13835" y="12871"/>
                    <a:pt x="14121" y="12761"/>
                    <a:pt x="14396" y="12629"/>
                  </a:cubicBezTo>
                  <a:cubicBezTo>
                    <a:pt x="14550" y="12552"/>
                    <a:pt x="14693" y="12486"/>
                    <a:pt x="14836" y="12420"/>
                  </a:cubicBezTo>
                  <a:cubicBezTo>
                    <a:pt x="15089" y="12299"/>
                    <a:pt x="15331" y="12167"/>
                    <a:pt x="15594" y="12090"/>
                  </a:cubicBezTo>
                  <a:cubicBezTo>
                    <a:pt x="15627" y="12079"/>
                    <a:pt x="15649" y="12068"/>
                    <a:pt x="15682" y="12057"/>
                  </a:cubicBezTo>
                  <a:cubicBezTo>
                    <a:pt x="15726" y="12024"/>
                    <a:pt x="15748" y="11980"/>
                    <a:pt x="15726" y="11936"/>
                  </a:cubicBezTo>
                  <a:cubicBezTo>
                    <a:pt x="15726" y="11903"/>
                    <a:pt x="15704" y="11881"/>
                    <a:pt x="15693" y="11848"/>
                  </a:cubicBezTo>
                  <a:cubicBezTo>
                    <a:pt x="15638" y="11683"/>
                    <a:pt x="15572" y="11519"/>
                    <a:pt x="15506" y="11354"/>
                  </a:cubicBezTo>
                  <a:cubicBezTo>
                    <a:pt x="15155" y="10463"/>
                    <a:pt x="14803" y="9572"/>
                    <a:pt x="14484" y="8670"/>
                  </a:cubicBezTo>
                  <a:cubicBezTo>
                    <a:pt x="14022" y="7329"/>
                    <a:pt x="13538" y="5987"/>
                    <a:pt x="13021" y="4656"/>
                  </a:cubicBezTo>
                  <a:cubicBezTo>
                    <a:pt x="12713" y="3832"/>
                    <a:pt x="12383" y="3018"/>
                    <a:pt x="11998" y="2215"/>
                  </a:cubicBezTo>
                  <a:cubicBezTo>
                    <a:pt x="11888" y="1962"/>
                    <a:pt x="11778" y="1709"/>
                    <a:pt x="11679" y="1456"/>
                  </a:cubicBezTo>
                  <a:cubicBezTo>
                    <a:pt x="11537" y="1093"/>
                    <a:pt x="11405" y="730"/>
                    <a:pt x="11295" y="367"/>
                  </a:cubicBezTo>
                  <a:cubicBezTo>
                    <a:pt x="11273" y="268"/>
                    <a:pt x="11240" y="180"/>
                    <a:pt x="11196" y="93"/>
                  </a:cubicBezTo>
                  <a:cubicBezTo>
                    <a:pt x="11164" y="30"/>
                    <a:pt x="11122" y="1"/>
                    <a:pt x="11069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04" name="Google Shape;2904;p65"/>
            <p:cNvSpPr/>
            <p:nvPr/>
          </p:nvSpPr>
          <p:spPr>
            <a:xfrm rot="367787">
              <a:off x="-2487573" y="-5905642"/>
              <a:ext cx="1055790" cy="1072255"/>
            </a:xfrm>
            <a:custGeom>
              <a:avLst/>
              <a:gdLst/>
              <a:ahLst/>
              <a:cxnLst/>
              <a:rect l="l" t="t" r="r" b="b"/>
              <a:pathLst>
                <a:path w="15518" h="15760" extrusionOk="0">
                  <a:moveTo>
                    <a:pt x="10151" y="1870"/>
                  </a:moveTo>
                  <a:cubicBezTo>
                    <a:pt x="10162" y="1903"/>
                    <a:pt x="10184" y="1936"/>
                    <a:pt x="10195" y="1958"/>
                  </a:cubicBezTo>
                  <a:cubicBezTo>
                    <a:pt x="10283" y="2134"/>
                    <a:pt x="10360" y="2310"/>
                    <a:pt x="10448" y="2497"/>
                  </a:cubicBezTo>
                  <a:cubicBezTo>
                    <a:pt x="10492" y="2585"/>
                    <a:pt x="10547" y="2684"/>
                    <a:pt x="10591" y="2794"/>
                  </a:cubicBezTo>
                  <a:cubicBezTo>
                    <a:pt x="11108" y="4047"/>
                    <a:pt x="11547" y="5323"/>
                    <a:pt x="12053" y="6588"/>
                  </a:cubicBezTo>
                  <a:cubicBezTo>
                    <a:pt x="12284" y="7149"/>
                    <a:pt x="12493" y="7731"/>
                    <a:pt x="12713" y="8303"/>
                  </a:cubicBezTo>
                  <a:cubicBezTo>
                    <a:pt x="12856" y="8699"/>
                    <a:pt x="13021" y="9084"/>
                    <a:pt x="13208" y="9469"/>
                  </a:cubicBezTo>
                  <a:cubicBezTo>
                    <a:pt x="13395" y="9854"/>
                    <a:pt x="13582" y="10261"/>
                    <a:pt x="13736" y="10668"/>
                  </a:cubicBezTo>
                  <a:cubicBezTo>
                    <a:pt x="13758" y="10723"/>
                    <a:pt x="13769" y="10778"/>
                    <a:pt x="13802" y="10844"/>
                  </a:cubicBezTo>
                  <a:cubicBezTo>
                    <a:pt x="13142" y="11141"/>
                    <a:pt x="12504" y="11427"/>
                    <a:pt x="11866" y="11712"/>
                  </a:cubicBezTo>
                  <a:cubicBezTo>
                    <a:pt x="11811" y="11690"/>
                    <a:pt x="11822" y="11635"/>
                    <a:pt x="11822" y="11602"/>
                  </a:cubicBezTo>
                  <a:cubicBezTo>
                    <a:pt x="11778" y="11218"/>
                    <a:pt x="11745" y="10844"/>
                    <a:pt x="11745" y="10459"/>
                  </a:cubicBezTo>
                  <a:cubicBezTo>
                    <a:pt x="11745" y="9975"/>
                    <a:pt x="11756" y="9491"/>
                    <a:pt x="11756" y="8996"/>
                  </a:cubicBezTo>
                  <a:cubicBezTo>
                    <a:pt x="11756" y="8875"/>
                    <a:pt x="11756" y="8754"/>
                    <a:pt x="11745" y="8633"/>
                  </a:cubicBezTo>
                  <a:cubicBezTo>
                    <a:pt x="11745" y="8556"/>
                    <a:pt x="11734" y="8468"/>
                    <a:pt x="11712" y="8391"/>
                  </a:cubicBezTo>
                  <a:cubicBezTo>
                    <a:pt x="11701" y="8336"/>
                    <a:pt x="11690" y="8292"/>
                    <a:pt x="11668" y="8248"/>
                  </a:cubicBezTo>
                  <a:cubicBezTo>
                    <a:pt x="11626" y="8164"/>
                    <a:pt x="11570" y="8124"/>
                    <a:pt x="11504" y="8124"/>
                  </a:cubicBezTo>
                  <a:cubicBezTo>
                    <a:pt x="11467" y="8124"/>
                    <a:pt x="11426" y="8137"/>
                    <a:pt x="11383" y="8160"/>
                  </a:cubicBezTo>
                  <a:cubicBezTo>
                    <a:pt x="11328" y="8193"/>
                    <a:pt x="11273" y="8237"/>
                    <a:pt x="11229" y="8281"/>
                  </a:cubicBezTo>
                  <a:cubicBezTo>
                    <a:pt x="11152" y="8380"/>
                    <a:pt x="11064" y="8479"/>
                    <a:pt x="11009" y="8589"/>
                  </a:cubicBezTo>
                  <a:cubicBezTo>
                    <a:pt x="10877" y="8831"/>
                    <a:pt x="10745" y="9073"/>
                    <a:pt x="10635" y="9315"/>
                  </a:cubicBezTo>
                  <a:cubicBezTo>
                    <a:pt x="10492" y="9601"/>
                    <a:pt x="10360" y="9898"/>
                    <a:pt x="10217" y="10184"/>
                  </a:cubicBezTo>
                  <a:cubicBezTo>
                    <a:pt x="10118" y="10382"/>
                    <a:pt x="10019" y="10580"/>
                    <a:pt x="9920" y="10767"/>
                  </a:cubicBezTo>
                  <a:cubicBezTo>
                    <a:pt x="9854" y="10888"/>
                    <a:pt x="9766" y="10998"/>
                    <a:pt x="9689" y="11108"/>
                  </a:cubicBezTo>
                  <a:cubicBezTo>
                    <a:pt x="9645" y="11163"/>
                    <a:pt x="9590" y="11207"/>
                    <a:pt x="9524" y="11251"/>
                  </a:cubicBezTo>
                  <a:cubicBezTo>
                    <a:pt x="9489" y="11277"/>
                    <a:pt x="9456" y="11289"/>
                    <a:pt x="9426" y="11289"/>
                  </a:cubicBezTo>
                  <a:cubicBezTo>
                    <a:pt x="9379" y="11289"/>
                    <a:pt x="9337" y="11260"/>
                    <a:pt x="9304" y="11207"/>
                  </a:cubicBezTo>
                  <a:cubicBezTo>
                    <a:pt x="9271" y="11141"/>
                    <a:pt x="9238" y="11086"/>
                    <a:pt x="9227" y="11020"/>
                  </a:cubicBezTo>
                  <a:cubicBezTo>
                    <a:pt x="9194" y="10888"/>
                    <a:pt x="9172" y="10756"/>
                    <a:pt x="9161" y="10613"/>
                  </a:cubicBezTo>
                  <a:cubicBezTo>
                    <a:pt x="9139" y="10272"/>
                    <a:pt x="9161" y="9931"/>
                    <a:pt x="9205" y="9590"/>
                  </a:cubicBezTo>
                  <a:cubicBezTo>
                    <a:pt x="9381" y="8127"/>
                    <a:pt x="9777" y="6720"/>
                    <a:pt x="10294" y="5356"/>
                  </a:cubicBezTo>
                  <a:cubicBezTo>
                    <a:pt x="10349" y="5213"/>
                    <a:pt x="10404" y="5070"/>
                    <a:pt x="10448" y="4927"/>
                  </a:cubicBezTo>
                  <a:cubicBezTo>
                    <a:pt x="10470" y="4872"/>
                    <a:pt x="10481" y="4817"/>
                    <a:pt x="10481" y="4762"/>
                  </a:cubicBezTo>
                  <a:cubicBezTo>
                    <a:pt x="10481" y="4728"/>
                    <a:pt x="10447" y="4700"/>
                    <a:pt x="10417" y="4700"/>
                  </a:cubicBezTo>
                  <a:cubicBezTo>
                    <a:pt x="10408" y="4700"/>
                    <a:pt x="10400" y="4702"/>
                    <a:pt x="10393" y="4707"/>
                  </a:cubicBezTo>
                  <a:cubicBezTo>
                    <a:pt x="10360" y="4740"/>
                    <a:pt x="10316" y="4773"/>
                    <a:pt x="10294" y="4806"/>
                  </a:cubicBezTo>
                  <a:cubicBezTo>
                    <a:pt x="10206" y="4916"/>
                    <a:pt x="10129" y="5026"/>
                    <a:pt x="10052" y="5147"/>
                  </a:cubicBezTo>
                  <a:cubicBezTo>
                    <a:pt x="9887" y="5411"/>
                    <a:pt x="9755" y="5686"/>
                    <a:pt x="9623" y="5972"/>
                  </a:cubicBezTo>
                  <a:cubicBezTo>
                    <a:pt x="9315" y="6643"/>
                    <a:pt x="9073" y="7347"/>
                    <a:pt x="8853" y="8050"/>
                  </a:cubicBezTo>
                  <a:cubicBezTo>
                    <a:pt x="8644" y="8710"/>
                    <a:pt x="8457" y="9359"/>
                    <a:pt x="8259" y="10008"/>
                  </a:cubicBezTo>
                  <a:cubicBezTo>
                    <a:pt x="8149" y="10371"/>
                    <a:pt x="8028" y="10734"/>
                    <a:pt x="7874" y="11086"/>
                  </a:cubicBezTo>
                  <a:cubicBezTo>
                    <a:pt x="7819" y="11229"/>
                    <a:pt x="7753" y="11361"/>
                    <a:pt x="7687" y="11492"/>
                  </a:cubicBezTo>
                  <a:cubicBezTo>
                    <a:pt x="7643" y="11569"/>
                    <a:pt x="7589" y="11635"/>
                    <a:pt x="7534" y="11712"/>
                  </a:cubicBezTo>
                  <a:cubicBezTo>
                    <a:pt x="7501" y="11745"/>
                    <a:pt x="7457" y="11778"/>
                    <a:pt x="7413" y="11811"/>
                  </a:cubicBezTo>
                  <a:cubicBezTo>
                    <a:pt x="7380" y="11830"/>
                    <a:pt x="7348" y="11839"/>
                    <a:pt x="7316" y="11839"/>
                  </a:cubicBezTo>
                  <a:cubicBezTo>
                    <a:pt x="7271" y="11839"/>
                    <a:pt x="7226" y="11821"/>
                    <a:pt x="7182" y="11789"/>
                  </a:cubicBezTo>
                  <a:cubicBezTo>
                    <a:pt x="7116" y="11723"/>
                    <a:pt x="7072" y="11646"/>
                    <a:pt x="7050" y="11569"/>
                  </a:cubicBezTo>
                  <a:cubicBezTo>
                    <a:pt x="6984" y="11405"/>
                    <a:pt x="6962" y="11240"/>
                    <a:pt x="6940" y="11075"/>
                  </a:cubicBezTo>
                  <a:cubicBezTo>
                    <a:pt x="6896" y="10657"/>
                    <a:pt x="6918" y="10239"/>
                    <a:pt x="6951" y="9832"/>
                  </a:cubicBezTo>
                  <a:cubicBezTo>
                    <a:pt x="6995" y="9425"/>
                    <a:pt x="7039" y="9029"/>
                    <a:pt x="7094" y="8633"/>
                  </a:cubicBezTo>
                  <a:cubicBezTo>
                    <a:pt x="7182" y="8006"/>
                    <a:pt x="7314" y="7369"/>
                    <a:pt x="7457" y="6753"/>
                  </a:cubicBezTo>
                  <a:cubicBezTo>
                    <a:pt x="7600" y="6181"/>
                    <a:pt x="7753" y="5609"/>
                    <a:pt x="7896" y="5048"/>
                  </a:cubicBezTo>
                  <a:cubicBezTo>
                    <a:pt x="7918" y="4938"/>
                    <a:pt x="7940" y="4828"/>
                    <a:pt x="7962" y="4729"/>
                  </a:cubicBezTo>
                  <a:cubicBezTo>
                    <a:pt x="7973" y="4685"/>
                    <a:pt x="7962" y="4641"/>
                    <a:pt x="7951" y="4597"/>
                  </a:cubicBezTo>
                  <a:cubicBezTo>
                    <a:pt x="7951" y="4582"/>
                    <a:pt x="7924" y="4566"/>
                    <a:pt x="7900" y="4566"/>
                  </a:cubicBezTo>
                  <a:cubicBezTo>
                    <a:pt x="7890" y="4566"/>
                    <a:pt x="7881" y="4569"/>
                    <a:pt x="7874" y="4575"/>
                  </a:cubicBezTo>
                  <a:cubicBezTo>
                    <a:pt x="7841" y="4597"/>
                    <a:pt x="7808" y="4630"/>
                    <a:pt x="7786" y="4663"/>
                  </a:cubicBezTo>
                  <a:cubicBezTo>
                    <a:pt x="7731" y="4751"/>
                    <a:pt x="7676" y="4850"/>
                    <a:pt x="7621" y="4938"/>
                  </a:cubicBezTo>
                  <a:cubicBezTo>
                    <a:pt x="7435" y="5301"/>
                    <a:pt x="7292" y="5675"/>
                    <a:pt x="7160" y="6049"/>
                  </a:cubicBezTo>
                  <a:cubicBezTo>
                    <a:pt x="6863" y="6896"/>
                    <a:pt x="6632" y="7753"/>
                    <a:pt x="6445" y="8633"/>
                  </a:cubicBezTo>
                  <a:cubicBezTo>
                    <a:pt x="6280" y="9403"/>
                    <a:pt x="6159" y="10184"/>
                    <a:pt x="6038" y="10965"/>
                  </a:cubicBezTo>
                  <a:cubicBezTo>
                    <a:pt x="5939" y="11591"/>
                    <a:pt x="5840" y="12218"/>
                    <a:pt x="5697" y="12834"/>
                  </a:cubicBezTo>
                  <a:cubicBezTo>
                    <a:pt x="5631" y="13131"/>
                    <a:pt x="5554" y="13417"/>
                    <a:pt x="5444" y="13703"/>
                  </a:cubicBezTo>
                  <a:cubicBezTo>
                    <a:pt x="5411" y="13780"/>
                    <a:pt x="5378" y="13868"/>
                    <a:pt x="5345" y="13934"/>
                  </a:cubicBezTo>
                  <a:cubicBezTo>
                    <a:pt x="5338" y="13935"/>
                    <a:pt x="5331" y="13936"/>
                    <a:pt x="5325" y="13936"/>
                  </a:cubicBezTo>
                  <a:cubicBezTo>
                    <a:pt x="5290" y="13936"/>
                    <a:pt x="5289" y="13909"/>
                    <a:pt x="5279" y="13890"/>
                  </a:cubicBezTo>
                  <a:cubicBezTo>
                    <a:pt x="5213" y="13758"/>
                    <a:pt x="5147" y="13626"/>
                    <a:pt x="5092" y="13494"/>
                  </a:cubicBezTo>
                  <a:cubicBezTo>
                    <a:pt x="4905" y="13032"/>
                    <a:pt x="4729" y="12570"/>
                    <a:pt x="4542" y="12097"/>
                  </a:cubicBezTo>
                  <a:cubicBezTo>
                    <a:pt x="4509" y="12031"/>
                    <a:pt x="4487" y="11965"/>
                    <a:pt x="4465" y="11899"/>
                  </a:cubicBezTo>
                  <a:cubicBezTo>
                    <a:pt x="4135" y="11097"/>
                    <a:pt x="3816" y="10294"/>
                    <a:pt x="3487" y="9480"/>
                  </a:cubicBezTo>
                  <a:cubicBezTo>
                    <a:pt x="3278" y="8963"/>
                    <a:pt x="3047" y="8457"/>
                    <a:pt x="2794" y="7951"/>
                  </a:cubicBezTo>
                  <a:cubicBezTo>
                    <a:pt x="2409" y="7193"/>
                    <a:pt x="2068" y="6423"/>
                    <a:pt x="1738" y="5631"/>
                  </a:cubicBezTo>
                  <a:cubicBezTo>
                    <a:pt x="1727" y="5598"/>
                    <a:pt x="1716" y="5565"/>
                    <a:pt x="1705" y="5532"/>
                  </a:cubicBezTo>
                  <a:cubicBezTo>
                    <a:pt x="1738" y="5510"/>
                    <a:pt x="1771" y="5488"/>
                    <a:pt x="1804" y="5477"/>
                  </a:cubicBezTo>
                  <a:cubicBezTo>
                    <a:pt x="2420" y="5235"/>
                    <a:pt x="3014" y="4949"/>
                    <a:pt x="3597" y="4641"/>
                  </a:cubicBezTo>
                  <a:cubicBezTo>
                    <a:pt x="4916" y="3948"/>
                    <a:pt x="6280" y="3355"/>
                    <a:pt x="7665" y="2816"/>
                  </a:cubicBezTo>
                  <a:cubicBezTo>
                    <a:pt x="8402" y="2530"/>
                    <a:pt x="9150" y="2255"/>
                    <a:pt x="9898" y="1969"/>
                  </a:cubicBezTo>
                  <a:cubicBezTo>
                    <a:pt x="9975" y="1936"/>
                    <a:pt x="10063" y="1903"/>
                    <a:pt x="10151" y="1870"/>
                  </a:cubicBezTo>
                  <a:close/>
                  <a:moveTo>
                    <a:pt x="7830" y="4773"/>
                  </a:moveTo>
                  <a:cubicBezTo>
                    <a:pt x="7841" y="4850"/>
                    <a:pt x="7841" y="4850"/>
                    <a:pt x="7841" y="4883"/>
                  </a:cubicBezTo>
                  <a:cubicBezTo>
                    <a:pt x="7764" y="5169"/>
                    <a:pt x="7687" y="5455"/>
                    <a:pt x="7611" y="5741"/>
                  </a:cubicBezTo>
                  <a:cubicBezTo>
                    <a:pt x="7402" y="6533"/>
                    <a:pt x="7215" y="7336"/>
                    <a:pt x="7083" y="8149"/>
                  </a:cubicBezTo>
                  <a:cubicBezTo>
                    <a:pt x="6951" y="8853"/>
                    <a:pt x="6863" y="9568"/>
                    <a:pt x="6830" y="10283"/>
                  </a:cubicBezTo>
                  <a:cubicBezTo>
                    <a:pt x="6819" y="10624"/>
                    <a:pt x="6819" y="10965"/>
                    <a:pt x="6885" y="11306"/>
                  </a:cubicBezTo>
                  <a:cubicBezTo>
                    <a:pt x="6907" y="11416"/>
                    <a:pt x="6940" y="11525"/>
                    <a:pt x="6973" y="11635"/>
                  </a:cubicBezTo>
                  <a:cubicBezTo>
                    <a:pt x="7006" y="11701"/>
                    <a:pt x="7039" y="11767"/>
                    <a:pt x="7094" y="11822"/>
                  </a:cubicBezTo>
                  <a:cubicBezTo>
                    <a:pt x="7155" y="11896"/>
                    <a:pt x="7231" y="11932"/>
                    <a:pt x="7308" y="11932"/>
                  </a:cubicBezTo>
                  <a:cubicBezTo>
                    <a:pt x="7369" y="11932"/>
                    <a:pt x="7431" y="11910"/>
                    <a:pt x="7490" y="11866"/>
                  </a:cubicBezTo>
                  <a:cubicBezTo>
                    <a:pt x="7556" y="11811"/>
                    <a:pt x="7621" y="11756"/>
                    <a:pt x="7665" y="11690"/>
                  </a:cubicBezTo>
                  <a:cubicBezTo>
                    <a:pt x="7731" y="11580"/>
                    <a:pt x="7797" y="11470"/>
                    <a:pt x="7863" y="11350"/>
                  </a:cubicBezTo>
                  <a:cubicBezTo>
                    <a:pt x="7995" y="11075"/>
                    <a:pt x="8094" y="10800"/>
                    <a:pt x="8193" y="10514"/>
                  </a:cubicBezTo>
                  <a:cubicBezTo>
                    <a:pt x="8369" y="9931"/>
                    <a:pt x="8545" y="9359"/>
                    <a:pt x="8721" y="8776"/>
                  </a:cubicBezTo>
                  <a:cubicBezTo>
                    <a:pt x="8952" y="8039"/>
                    <a:pt x="9183" y="7292"/>
                    <a:pt x="9469" y="6566"/>
                  </a:cubicBezTo>
                  <a:cubicBezTo>
                    <a:pt x="9623" y="6170"/>
                    <a:pt x="9799" y="5796"/>
                    <a:pt x="9997" y="5422"/>
                  </a:cubicBezTo>
                  <a:cubicBezTo>
                    <a:pt x="10085" y="5279"/>
                    <a:pt x="10173" y="5136"/>
                    <a:pt x="10261" y="4993"/>
                  </a:cubicBezTo>
                  <a:cubicBezTo>
                    <a:pt x="10272" y="4960"/>
                    <a:pt x="10305" y="4938"/>
                    <a:pt x="10349" y="4883"/>
                  </a:cubicBezTo>
                  <a:lnTo>
                    <a:pt x="10349" y="4894"/>
                  </a:lnTo>
                  <a:cubicBezTo>
                    <a:pt x="10338" y="4949"/>
                    <a:pt x="10338" y="4982"/>
                    <a:pt x="10327" y="5004"/>
                  </a:cubicBezTo>
                  <a:cubicBezTo>
                    <a:pt x="10250" y="5224"/>
                    <a:pt x="10173" y="5433"/>
                    <a:pt x="10085" y="5653"/>
                  </a:cubicBezTo>
                  <a:cubicBezTo>
                    <a:pt x="9755" y="6555"/>
                    <a:pt x="9491" y="7479"/>
                    <a:pt x="9293" y="8424"/>
                  </a:cubicBezTo>
                  <a:cubicBezTo>
                    <a:pt x="9194" y="8930"/>
                    <a:pt x="9117" y="9447"/>
                    <a:pt x="9073" y="9964"/>
                  </a:cubicBezTo>
                  <a:cubicBezTo>
                    <a:pt x="9062" y="10272"/>
                    <a:pt x="9051" y="10569"/>
                    <a:pt x="9095" y="10866"/>
                  </a:cubicBezTo>
                  <a:cubicBezTo>
                    <a:pt x="9117" y="10954"/>
                    <a:pt x="9139" y="11053"/>
                    <a:pt x="9172" y="11141"/>
                  </a:cubicBezTo>
                  <a:cubicBezTo>
                    <a:pt x="9183" y="11196"/>
                    <a:pt x="9216" y="11240"/>
                    <a:pt x="9249" y="11284"/>
                  </a:cubicBezTo>
                  <a:cubicBezTo>
                    <a:pt x="9299" y="11347"/>
                    <a:pt x="9362" y="11379"/>
                    <a:pt x="9430" y="11379"/>
                  </a:cubicBezTo>
                  <a:cubicBezTo>
                    <a:pt x="9467" y="11379"/>
                    <a:pt x="9507" y="11369"/>
                    <a:pt x="9546" y="11350"/>
                  </a:cubicBezTo>
                  <a:cubicBezTo>
                    <a:pt x="9601" y="11317"/>
                    <a:pt x="9656" y="11273"/>
                    <a:pt x="9700" y="11229"/>
                  </a:cubicBezTo>
                  <a:cubicBezTo>
                    <a:pt x="9788" y="11130"/>
                    <a:pt x="9876" y="11031"/>
                    <a:pt x="9942" y="10921"/>
                  </a:cubicBezTo>
                  <a:cubicBezTo>
                    <a:pt x="10052" y="10734"/>
                    <a:pt x="10151" y="10536"/>
                    <a:pt x="10250" y="10338"/>
                  </a:cubicBezTo>
                  <a:cubicBezTo>
                    <a:pt x="10404" y="10030"/>
                    <a:pt x="10547" y="9711"/>
                    <a:pt x="10690" y="9392"/>
                  </a:cubicBezTo>
                  <a:cubicBezTo>
                    <a:pt x="10800" y="9172"/>
                    <a:pt x="10921" y="8941"/>
                    <a:pt x="11042" y="8721"/>
                  </a:cubicBezTo>
                  <a:cubicBezTo>
                    <a:pt x="11108" y="8600"/>
                    <a:pt x="11185" y="8490"/>
                    <a:pt x="11273" y="8380"/>
                  </a:cubicBezTo>
                  <a:cubicBezTo>
                    <a:pt x="11317" y="8314"/>
                    <a:pt x="11372" y="8270"/>
                    <a:pt x="11449" y="8237"/>
                  </a:cubicBezTo>
                  <a:cubicBezTo>
                    <a:pt x="11466" y="8229"/>
                    <a:pt x="11483" y="8224"/>
                    <a:pt x="11499" y="8224"/>
                  </a:cubicBezTo>
                  <a:cubicBezTo>
                    <a:pt x="11525" y="8224"/>
                    <a:pt x="11549" y="8237"/>
                    <a:pt x="11569" y="8270"/>
                  </a:cubicBezTo>
                  <a:cubicBezTo>
                    <a:pt x="11591" y="8303"/>
                    <a:pt x="11613" y="8347"/>
                    <a:pt x="11624" y="8391"/>
                  </a:cubicBezTo>
                  <a:cubicBezTo>
                    <a:pt x="11635" y="8490"/>
                    <a:pt x="11657" y="8578"/>
                    <a:pt x="11657" y="8677"/>
                  </a:cubicBezTo>
                  <a:cubicBezTo>
                    <a:pt x="11657" y="8919"/>
                    <a:pt x="11657" y="9172"/>
                    <a:pt x="11646" y="9425"/>
                  </a:cubicBezTo>
                  <a:cubicBezTo>
                    <a:pt x="11635" y="10041"/>
                    <a:pt x="11646" y="10657"/>
                    <a:pt x="11690" y="11273"/>
                  </a:cubicBezTo>
                  <a:cubicBezTo>
                    <a:pt x="11701" y="11438"/>
                    <a:pt x="11723" y="11602"/>
                    <a:pt x="11734" y="11756"/>
                  </a:cubicBezTo>
                  <a:cubicBezTo>
                    <a:pt x="11690" y="11811"/>
                    <a:pt x="11635" y="11822"/>
                    <a:pt x="11591" y="11844"/>
                  </a:cubicBezTo>
                  <a:cubicBezTo>
                    <a:pt x="10800" y="12174"/>
                    <a:pt x="10008" y="12504"/>
                    <a:pt x="9216" y="12834"/>
                  </a:cubicBezTo>
                  <a:cubicBezTo>
                    <a:pt x="8710" y="13054"/>
                    <a:pt x="8204" y="13263"/>
                    <a:pt x="7698" y="13461"/>
                  </a:cubicBezTo>
                  <a:cubicBezTo>
                    <a:pt x="7149" y="13670"/>
                    <a:pt x="6588" y="13868"/>
                    <a:pt x="6038" y="14077"/>
                  </a:cubicBezTo>
                  <a:cubicBezTo>
                    <a:pt x="5906" y="14132"/>
                    <a:pt x="5774" y="14187"/>
                    <a:pt x="5631" y="14242"/>
                  </a:cubicBezTo>
                  <a:cubicBezTo>
                    <a:pt x="5620" y="14253"/>
                    <a:pt x="5598" y="14264"/>
                    <a:pt x="5576" y="14275"/>
                  </a:cubicBezTo>
                  <a:cubicBezTo>
                    <a:pt x="5555" y="14282"/>
                    <a:pt x="5538" y="14285"/>
                    <a:pt x="5522" y="14285"/>
                  </a:cubicBezTo>
                  <a:cubicBezTo>
                    <a:pt x="5489" y="14285"/>
                    <a:pt x="5467" y="14268"/>
                    <a:pt x="5444" y="14231"/>
                  </a:cubicBezTo>
                  <a:cubicBezTo>
                    <a:pt x="5411" y="14187"/>
                    <a:pt x="5389" y="14143"/>
                    <a:pt x="5367" y="14099"/>
                  </a:cubicBezTo>
                  <a:cubicBezTo>
                    <a:pt x="5422" y="13989"/>
                    <a:pt x="5466" y="13901"/>
                    <a:pt x="5510" y="13791"/>
                  </a:cubicBezTo>
                  <a:cubicBezTo>
                    <a:pt x="5620" y="13538"/>
                    <a:pt x="5686" y="13263"/>
                    <a:pt x="5752" y="12988"/>
                  </a:cubicBezTo>
                  <a:cubicBezTo>
                    <a:pt x="5873" y="12515"/>
                    <a:pt x="5961" y="12020"/>
                    <a:pt x="6038" y="11536"/>
                  </a:cubicBezTo>
                  <a:cubicBezTo>
                    <a:pt x="6181" y="10679"/>
                    <a:pt x="6302" y="9810"/>
                    <a:pt x="6478" y="8952"/>
                  </a:cubicBezTo>
                  <a:cubicBezTo>
                    <a:pt x="6698" y="7863"/>
                    <a:pt x="6984" y="6775"/>
                    <a:pt x="7380" y="5730"/>
                  </a:cubicBezTo>
                  <a:cubicBezTo>
                    <a:pt x="7479" y="5466"/>
                    <a:pt x="7600" y="5202"/>
                    <a:pt x="7731" y="4949"/>
                  </a:cubicBezTo>
                  <a:cubicBezTo>
                    <a:pt x="7753" y="4894"/>
                    <a:pt x="7786" y="4839"/>
                    <a:pt x="7830" y="4773"/>
                  </a:cubicBezTo>
                  <a:close/>
                  <a:moveTo>
                    <a:pt x="10965" y="1"/>
                  </a:moveTo>
                  <a:cubicBezTo>
                    <a:pt x="10866" y="1"/>
                    <a:pt x="10789" y="45"/>
                    <a:pt x="10701" y="77"/>
                  </a:cubicBezTo>
                  <a:cubicBezTo>
                    <a:pt x="9942" y="418"/>
                    <a:pt x="9183" y="748"/>
                    <a:pt x="8424" y="1089"/>
                  </a:cubicBezTo>
                  <a:cubicBezTo>
                    <a:pt x="7281" y="1595"/>
                    <a:pt x="6137" y="2090"/>
                    <a:pt x="4982" y="2552"/>
                  </a:cubicBezTo>
                  <a:cubicBezTo>
                    <a:pt x="3740" y="3058"/>
                    <a:pt x="2486" y="3542"/>
                    <a:pt x="1243" y="4036"/>
                  </a:cubicBezTo>
                  <a:cubicBezTo>
                    <a:pt x="869" y="4179"/>
                    <a:pt x="506" y="4322"/>
                    <a:pt x="132" y="4443"/>
                  </a:cubicBezTo>
                  <a:cubicBezTo>
                    <a:pt x="88" y="4454"/>
                    <a:pt x="44" y="4487"/>
                    <a:pt x="0" y="4509"/>
                  </a:cubicBezTo>
                  <a:cubicBezTo>
                    <a:pt x="22" y="4674"/>
                    <a:pt x="66" y="4828"/>
                    <a:pt x="121" y="4971"/>
                  </a:cubicBezTo>
                  <a:cubicBezTo>
                    <a:pt x="209" y="5202"/>
                    <a:pt x="308" y="5433"/>
                    <a:pt x="396" y="5664"/>
                  </a:cubicBezTo>
                  <a:cubicBezTo>
                    <a:pt x="770" y="6621"/>
                    <a:pt x="1188" y="7556"/>
                    <a:pt x="1661" y="8468"/>
                  </a:cubicBezTo>
                  <a:cubicBezTo>
                    <a:pt x="1903" y="8930"/>
                    <a:pt x="2123" y="9414"/>
                    <a:pt x="2310" y="9898"/>
                  </a:cubicBezTo>
                  <a:cubicBezTo>
                    <a:pt x="2486" y="10327"/>
                    <a:pt x="2651" y="10767"/>
                    <a:pt x="2827" y="11207"/>
                  </a:cubicBezTo>
                  <a:cubicBezTo>
                    <a:pt x="2926" y="11427"/>
                    <a:pt x="3014" y="11657"/>
                    <a:pt x="3113" y="11877"/>
                  </a:cubicBezTo>
                  <a:cubicBezTo>
                    <a:pt x="3377" y="12526"/>
                    <a:pt x="3641" y="13164"/>
                    <a:pt x="3915" y="13802"/>
                  </a:cubicBezTo>
                  <a:cubicBezTo>
                    <a:pt x="4113" y="14264"/>
                    <a:pt x="4344" y="14704"/>
                    <a:pt x="4553" y="15144"/>
                  </a:cubicBezTo>
                  <a:cubicBezTo>
                    <a:pt x="4630" y="15319"/>
                    <a:pt x="4707" y="15495"/>
                    <a:pt x="4762" y="15682"/>
                  </a:cubicBezTo>
                  <a:cubicBezTo>
                    <a:pt x="4773" y="15704"/>
                    <a:pt x="4784" y="15737"/>
                    <a:pt x="4806" y="15759"/>
                  </a:cubicBezTo>
                  <a:cubicBezTo>
                    <a:pt x="5081" y="15693"/>
                    <a:pt x="5356" y="15627"/>
                    <a:pt x="5631" y="15550"/>
                  </a:cubicBezTo>
                  <a:cubicBezTo>
                    <a:pt x="6126" y="15396"/>
                    <a:pt x="6621" y="15243"/>
                    <a:pt x="7116" y="15089"/>
                  </a:cubicBezTo>
                  <a:cubicBezTo>
                    <a:pt x="7852" y="14869"/>
                    <a:pt x="8578" y="14627"/>
                    <a:pt x="9315" y="14407"/>
                  </a:cubicBezTo>
                  <a:cubicBezTo>
                    <a:pt x="10063" y="14187"/>
                    <a:pt x="10811" y="13945"/>
                    <a:pt x="11525" y="13648"/>
                  </a:cubicBezTo>
                  <a:cubicBezTo>
                    <a:pt x="12075" y="13428"/>
                    <a:pt x="12636" y="13219"/>
                    <a:pt x="13164" y="12944"/>
                  </a:cubicBezTo>
                  <a:cubicBezTo>
                    <a:pt x="13527" y="12757"/>
                    <a:pt x="13901" y="12570"/>
                    <a:pt x="14286" y="12416"/>
                  </a:cubicBezTo>
                  <a:cubicBezTo>
                    <a:pt x="14429" y="12350"/>
                    <a:pt x="14561" y="12284"/>
                    <a:pt x="14693" y="12218"/>
                  </a:cubicBezTo>
                  <a:cubicBezTo>
                    <a:pt x="14946" y="12097"/>
                    <a:pt x="15188" y="11965"/>
                    <a:pt x="15451" y="11899"/>
                  </a:cubicBezTo>
                  <a:cubicBezTo>
                    <a:pt x="15473" y="11888"/>
                    <a:pt x="15495" y="11866"/>
                    <a:pt x="15517" y="11855"/>
                  </a:cubicBezTo>
                  <a:cubicBezTo>
                    <a:pt x="15473" y="11734"/>
                    <a:pt x="15429" y="11624"/>
                    <a:pt x="15385" y="11514"/>
                  </a:cubicBezTo>
                  <a:cubicBezTo>
                    <a:pt x="15012" y="10580"/>
                    <a:pt x="14638" y="9645"/>
                    <a:pt x="14308" y="8688"/>
                  </a:cubicBezTo>
                  <a:cubicBezTo>
                    <a:pt x="13824" y="7314"/>
                    <a:pt x="13329" y="5939"/>
                    <a:pt x="12812" y="4575"/>
                  </a:cubicBezTo>
                  <a:cubicBezTo>
                    <a:pt x="12526" y="3828"/>
                    <a:pt x="12229" y="3080"/>
                    <a:pt x="11888" y="2354"/>
                  </a:cubicBezTo>
                  <a:cubicBezTo>
                    <a:pt x="11569" y="1683"/>
                    <a:pt x="11295" y="990"/>
                    <a:pt x="11086" y="275"/>
                  </a:cubicBezTo>
                  <a:cubicBezTo>
                    <a:pt x="11064" y="209"/>
                    <a:pt x="11042" y="143"/>
                    <a:pt x="11020" y="88"/>
                  </a:cubicBezTo>
                  <a:cubicBezTo>
                    <a:pt x="11009" y="56"/>
                    <a:pt x="10976" y="23"/>
                    <a:pt x="10965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05" name="Google Shape;2905;p65"/>
            <p:cNvSpPr/>
            <p:nvPr/>
          </p:nvSpPr>
          <p:spPr>
            <a:xfrm rot="367787">
              <a:off x="-2371731" y="-5778461"/>
              <a:ext cx="823037" cy="820792"/>
            </a:xfrm>
            <a:custGeom>
              <a:avLst/>
              <a:gdLst/>
              <a:ahLst/>
              <a:cxnLst/>
              <a:rect l="l" t="t" r="r" b="b"/>
              <a:pathLst>
                <a:path w="12097" h="12064" extrusionOk="0">
                  <a:moveTo>
                    <a:pt x="8446" y="0"/>
                  </a:moveTo>
                  <a:cubicBezTo>
                    <a:pt x="8358" y="33"/>
                    <a:pt x="8270" y="66"/>
                    <a:pt x="8193" y="99"/>
                  </a:cubicBezTo>
                  <a:cubicBezTo>
                    <a:pt x="7445" y="374"/>
                    <a:pt x="6697" y="649"/>
                    <a:pt x="5960" y="946"/>
                  </a:cubicBezTo>
                  <a:cubicBezTo>
                    <a:pt x="4575" y="1474"/>
                    <a:pt x="3211" y="2078"/>
                    <a:pt x="1892" y="2771"/>
                  </a:cubicBezTo>
                  <a:cubicBezTo>
                    <a:pt x="1309" y="3079"/>
                    <a:pt x="715" y="3365"/>
                    <a:pt x="99" y="3607"/>
                  </a:cubicBezTo>
                  <a:cubicBezTo>
                    <a:pt x="66" y="3618"/>
                    <a:pt x="33" y="3640"/>
                    <a:pt x="0" y="3651"/>
                  </a:cubicBezTo>
                  <a:cubicBezTo>
                    <a:pt x="11" y="3695"/>
                    <a:pt x="22" y="3728"/>
                    <a:pt x="33" y="3761"/>
                  </a:cubicBezTo>
                  <a:cubicBezTo>
                    <a:pt x="363" y="4542"/>
                    <a:pt x="704" y="5323"/>
                    <a:pt x="1078" y="6081"/>
                  </a:cubicBezTo>
                  <a:cubicBezTo>
                    <a:pt x="1331" y="6576"/>
                    <a:pt x="1573" y="7093"/>
                    <a:pt x="1782" y="7610"/>
                  </a:cubicBezTo>
                  <a:cubicBezTo>
                    <a:pt x="2111" y="8413"/>
                    <a:pt x="2430" y="9216"/>
                    <a:pt x="2760" y="10029"/>
                  </a:cubicBezTo>
                  <a:cubicBezTo>
                    <a:pt x="2782" y="10095"/>
                    <a:pt x="2804" y="10161"/>
                    <a:pt x="2837" y="10227"/>
                  </a:cubicBezTo>
                  <a:cubicBezTo>
                    <a:pt x="3024" y="10689"/>
                    <a:pt x="3200" y="11162"/>
                    <a:pt x="3387" y="11624"/>
                  </a:cubicBezTo>
                  <a:cubicBezTo>
                    <a:pt x="3442" y="11756"/>
                    <a:pt x="3508" y="11888"/>
                    <a:pt x="3574" y="12020"/>
                  </a:cubicBezTo>
                  <a:cubicBezTo>
                    <a:pt x="3585" y="12042"/>
                    <a:pt x="3585" y="12064"/>
                    <a:pt x="3640" y="12064"/>
                  </a:cubicBezTo>
                  <a:cubicBezTo>
                    <a:pt x="3662" y="11987"/>
                    <a:pt x="3706" y="11910"/>
                    <a:pt x="3739" y="11833"/>
                  </a:cubicBezTo>
                  <a:cubicBezTo>
                    <a:pt x="3849" y="11547"/>
                    <a:pt x="3926" y="11261"/>
                    <a:pt x="3992" y="10964"/>
                  </a:cubicBezTo>
                  <a:cubicBezTo>
                    <a:pt x="4135" y="10348"/>
                    <a:pt x="4234" y="9721"/>
                    <a:pt x="4322" y="9095"/>
                  </a:cubicBezTo>
                  <a:cubicBezTo>
                    <a:pt x="4443" y="8314"/>
                    <a:pt x="4575" y="7533"/>
                    <a:pt x="4740" y="6752"/>
                  </a:cubicBezTo>
                  <a:cubicBezTo>
                    <a:pt x="4927" y="5883"/>
                    <a:pt x="5158" y="5015"/>
                    <a:pt x="5455" y="4179"/>
                  </a:cubicBezTo>
                  <a:cubicBezTo>
                    <a:pt x="5587" y="3794"/>
                    <a:pt x="5730" y="3420"/>
                    <a:pt x="5916" y="3068"/>
                  </a:cubicBezTo>
                  <a:cubicBezTo>
                    <a:pt x="5971" y="2969"/>
                    <a:pt x="6026" y="2881"/>
                    <a:pt x="6081" y="2782"/>
                  </a:cubicBezTo>
                  <a:cubicBezTo>
                    <a:pt x="6103" y="2749"/>
                    <a:pt x="6136" y="2727"/>
                    <a:pt x="6169" y="2694"/>
                  </a:cubicBezTo>
                  <a:cubicBezTo>
                    <a:pt x="6173" y="2692"/>
                    <a:pt x="6179" y="2691"/>
                    <a:pt x="6184" y="2691"/>
                  </a:cubicBezTo>
                  <a:cubicBezTo>
                    <a:pt x="6210" y="2691"/>
                    <a:pt x="6246" y="2709"/>
                    <a:pt x="6246" y="2727"/>
                  </a:cubicBezTo>
                  <a:cubicBezTo>
                    <a:pt x="6257" y="2771"/>
                    <a:pt x="6268" y="2815"/>
                    <a:pt x="6257" y="2848"/>
                  </a:cubicBezTo>
                  <a:cubicBezTo>
                    <a:pt x="6235" y="2958"/>
                    <a:pt x="6213" y="3068"/>
                    <a:pt x="6191" y="3167"/>
                  </a:cubicBezTo>
                  <a:cubicBezTo>
                    <a:pt x="6037" y="3739"/>
                    <a:pt x="5895" y="4311"/>
                    <a:pt x="5752" y="4883"/>
                  </a:cubicBezTo>
                  <a:cubicBezTo>
                    <a:pt x="5598" y="5499"/>
                    <a:pt x="5477" y="6125"/>
                    <a:pt x="5389" y="6763"/>
                  </a:cubicBezTo>
                  <a:cubicBezTo>
                    <a:pt x="5334" y="7159"/>
                    <a:pt x="5290" y="7555"/>
                    <a:pt x="5246" y="7951"/>
                  </a:cubicBezTo>
                  <a:cubicBezTo>
                    <a:pt x="5213" y="8369"/>
                    <a:pt x="5191" y="8787"/>
                    <a:pt x="5235" y="9205"/>
                  </a:cubicBezTo>
                  <a:cubicBezTo>
                    <a:pt x="5257" y="9370"/>
                    <a:pt x="5279" y="9535"/>
                    <a:pt x="5334" y="9688"/>
                  </a:cubicBezTo>
                  <a:cubicBezTo>
                    <a:pt x="5367" y="9776"/>
                    <a:pt x="5411" y="9853"/>
                    <a:pt x="5477" y="9908"/>
                  </a:cubicBezTo>
                  <a:cubicBezTo>
                    <a:pt x="5520" y="9946"/>
                    <a:pt x="5564" y="9966"/>
                    <a:pt x="5608" y="9966"/>
                  </a:cubicBezTo>
                  <a:cubicBezTo>
                    <a:pt x="5641" y="9966"/>
                    <a:pt x="5674" y="9954"/>
                    <a:pt x="5708" y="9930"/>
                  </a:cubicBezTo>
                  <a:cubicBezTo>
                    <a:pt x="5752" y="9908"/>
                    <a:pt x="5796" y="9875"/>
                    <a:pt x="5829" y="9831"/>
                  </a:cubicBezTo>
                  <a:cubicBezTo>
                    <a:pt x="5884" y="9765"/>
                    <a:pt x="5938" y="9699"/>
                    <a:pt x="5971" y="9622"/>
                  </a:cubicBezTo>
                  <a:cubicBezTo>
                    <a:pt x="6048" y="9491"/>
                    <a:pt x="6114" y="9348"/>
                    <a:pt x="6169" y="9216"/>
                  </a:cubicBezTo>
                  <a:cubicBezTo>
                    <a:pt x="6323" y="8864"/>
                    <a:pt x="6433" y="8501"/>
                    <a:pt x="6554" y="8138"/>
                  </a:cubicBezTo>
                  <a:cubicBezTo>
                    <a:pt x="6752" y="7489"/>
                    <a:pt x="6939" y="6829"/>
                    <a:pt x="7148" y="6180"/>
                  </a:cubicBezTo>
                  <a:cubicBezTo>
                    <a:pt x="7368" y="5477"/>
                    <a:pt x="7610" y="4773"/>
                    <a:pt x="7918" y="4091"/>
                  </a:cubicBezTo>
                  <a:cubicBezTo>
                    <a:pt x="8050" y="3816"/>
                    <a:pt x="8182" y="3541"/>
                    <a:pt x="8347" y="3277"/>
                  </a:cubicBezTo>
                  <a:cubicBezTo>
                    <a:pt x="8413" y="3156"/>
                    <a:pt x="8501" y="3046"/>
                    <a:pt x="8578" y="2936"/>
                  </a:cubicBezTo>
                  <a:cubicBezTo>
                    <a:pt x="8611" y="2892"/>
                    <a:pt x="8644" y="2870"/>
                    <a:pt x="8688" y="2837"/>
                  </a:cubicBezTo>
                  <a:cubicBezTo>
                    <a:pt x="8695" y="2832"/>
                    <a:pt x="8703" y="2830"/>
                    <a:pt x="8712" y="2830"/>
                  </a:cubicBezTo>
                  <a:cubicBezTo>
                    <a:pt x="8742" y="2830"/>
                    <a:pt x="8776" y="2858"/>
                    <a:pt x="8776" y="2892"/>
                  </a:cubicBezTo>
                  <a:cubicBezTo>
                    <a:pt x="8776" y="2947"/>
                    <a:pt x="8765" y="3002"/>
                    <a:pt x="8743" y="3057"/>
                  </a:cubicBezTo>
                  <a:cubicBezTo>
                    <a:pt x="8699" y="3200"/>
                    <a:pt x="8644" y="3343"/>
                    <a:pt x="8589" y="3486"/>
                  </a:cubicBezTo>
                  <a:cubicBezTo>
                    <a:pt x="8072" y="4850"/>
                    <a:pt x="7676" y="6257"/>
                    <a:pt x="7500" y="7720"/>
                  </a:cubicBezTo>
                  <a:cubicBezTo>
                    <a:pt x="7456" y="8061"/>
                    <a:pt x="7434" y="8402"/>
                    <a:pt x="7456" y="8743"/>
                  </a:cubicBezTo>
                  <a:cubicBezTo>
                    <a:pt x="7467" y="8875"/>
                    <a:pt x="7489" y="9007"/>
                    <a:pt x="7522" y="9139"/>
                  </a:cubicBezTo>
                  <a:cubicBezTo>
                    <a:pt x="7533" y="9205"/>
                    <a:pt x="7566" y="9271"/>
                    <a:pt x="7599" y="9326"/>
                  </a:cubicBezTo>
                  <a:cubicBezTo>
                    <a:pt x="7633" y="9386"/>
                    <a:pt x="7674" y="9413"/>
                    <a:pt x="7721" y="9413"/>
                  </a:cubicBezTo>
                  <a:cubicBezTo>
                    <a:pt x="7752" y="9413"/>
                    <a:pt x="7785" y="9402"/>
                    <a:pt x="7819" y="9381"/>
                  </a:cubicBezTo>
                  <a:cubicBezTo>
                    <a:pt x="7885" y="9337"/>
                    <a:pt x="7940" y="9282"/>
                    <a:pt x="7984" y="9227"/>
                  </a:cubicBezTo>
                  <a:cubicBezTo>
                    <a:pt x="8061" y="9128"/>
                    <a:pt x="8149" y="9018"/>
                    <a:pt x="8215" y="8897"/>
                  </a:cubicBezTo>
                  <a:cubicBezTo>
                    <a:pt x="8314" y="8710"/>
                    <a:pt x="8413" y="8512"/>
                    <a:pt x="8512" y="8314"/>
                  </a:cubicBezTo>
                  <a:cubicBezTo>
                    <a:pt x="8655" y="8028"/>
                    <a:pt x="8787" y="7731"/>
                    <a:pt x="8919" y="7434"/>
                  </a:cubicBezTo>
                  <a:cubicBezTo>
                    <a:pt x="9040" y="7192"/>
                    <a:pt x="9172" y="6961"/>
                    <a:pt x="9304" y="6719"/>
                  </a:cubicBezTo>
                  <a:cubicBezTo>
                    <a:pt x="9359" y="6609"/>
                    <a:pt x="9447" y="6510"/>
                    <a:pt x="9524" y="6411"/>
                  </a:cubicBezTo>
                  <a:cubicBezTo>
                    <a:pt x="9568" y="6356"/>
                    <a:pt x="9623" y="6323"/>
                    <a:pt x="9678" y="6290"/>
                  </a:cubicBezTo>
                  <a:cubicBezTo>
                    <a:pt x="9721" y="6262"/>
                    <a:pt x="9762" y="6249"/>
                    <a:pt x="9800" y="6249"/>
                  </a:cubicBezTo>
                  <a:cubicBezTo>
                    <a:pt x="9866" y="6249"/>
                    <a:pt x="9921" y="6290"/>
                    <a:pt x="9963" y="6367"/>
                  </a:cubicBezTo>
                  <a:cubicBezTo>
                    <a:pt x="9985" y="6411"/>
                    <a:pt x="9996" y="6466"/>
                    <a:pt x="10007" y="6521"/>
                  </a:cubicBezTo>
                  <a:cubicBezTo>
                    <a:pt x="10029" y="6598"/>
                    <a:pt x="10040" y="6686"/>
                    <a:pt x="10040" y="6763"/>
                  </a:cubicBezTo>
                  <a:cubicBezTo>
                    <a:pt x="10051" y="6884"/>
                    <a:pt x="10051" y="7005"/>
                    <a:pt x="10051" y="7126"/>
                  </a:cubicBezTo>
                  <a:cubicBezTo>
                    <a:pt x="10051" y="7610"/>
                    <a:pt x="10040" y="8105"/>
                    <a:pt x="10040" y="8589"/>
                  </a:cubicBezTo>
                  <a:cubicBezTo>
                    <a:pt x="10040" y="8974"/>
                    <a:pt x="10073" y="9348"/>
                    <a:pt x="10106" y="9732"/>
                  </a:cubicBezTo>
                  <a:cubicBezTo>
                    <a:pt x="10117" y="9765"/>
                    <a:pt x="10106" y="9809"/>
                    <a:pt x="10161" y="9842"/>
                  </a:cubicBezTo>
                  <a:cubicBezTo>
                    <a:pt x="10799" y="9557"/>
                    <a:pt x="11437" y="9271"/>
                    <a:pt x="12097" y="8974"/>
                  </a:cubicBezTo>
                  <a:lnTo>
                    <a:pt x="12086" y="8974"/>
                  </a:lnTo>
                  <a:cubicBezTo>
                    <a:pt x="12064" y="8897"/>
                    <a:pt x="12053" y="8842"/>
                    <a:pt x="12031" y="8787"/>
                  </a:cubicBezTo>
                  <a:cubicBezTo>
                    <a:pt x="11877" y="8380"/>
                    <a:pt x="11690" y="7984"/>
                    <a:pt x="11503" y="7588"/>
                  </a:cubicBezTo>
                  <a:cubicBezTo>
                    <a:pt x="11316" y="7214"/>
                    <a:pt x="11151" y="6829"/>
                    <a:pt x="11008" y="6433"/>
                  </a:cubicBezTo>
                  <a:cubicBezTo>
                    <a:pt x="10788" y="5861"/>
                    <a:pt x="10579" y="5279"/>
                    <a:pt x="10348" y="4707"/>
                  </a:cubicBezTo>
                  <a:cubicBezTo>
                    <a:pt x="9842" y="3453"/>
                    <a:pt x="9403" y="2166"/>
                    <a:pt x="8886" y="913"/>
                  </a:cubicBezTo>
                  <a:cubicBezTo>
                    <a:pt x="8842" y="814"/>
                    <a:pt x="8787" y="715"/>
                    <a:pt x="8743" y="616"/>
                  </a:cubicBezTo>
                  <a:cubicBezTo>
                    <a:pt x="8655" y="440"/>
                    <a:pt x="8578" y="264"/>
                    <a:pt x="8490" y="88"/>
                  </a:cubicBezTo>
                  <a:cubicBezTo>
                    <a:pt x="8479" y="55"/>
                    <a:pt x="8457" y="33"/>
                    <a:pt x="8446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06" name="Google Shape;2906;p65"/>
            <p:cNvSpPr/>
            <p:nvPr/>
          </p:nvSpPr>
          <p:spPr>
            <a:xfrm rot="367787">
              <a:off x="-2134691" y="-5575786"/>
              <a:ext cx="433256" cy="646687"/>
            </a:xfrm>
            <a:custGeom>
              <a:avLst/>
              <a:gdLst/>
              <a:ahLst/>
              <a:cxnLst/>
              <a:rect l="l" t="t" r="r" b="b"/>
              <a:pathLst>
                <a:path w="6368" h="9505" extrusionOk="0">
                  <a:moveTo>
                    <a:pt x="2463" y="0"/>
                  </a:moveTo>
                  <a:cubicBezTo>
                    <a:pt x="2419" y="66"/>
                    <a:pt x="2386" y="110"/>
                    <a:pt x="2364" y="165"/>
                  </a:cubicBezTo>
                  <a:cubicBezTo>
                    <a:pt x="2222" y="418"/>
                    <a:pt x="2112" y="682"/>
                    <a:pt x="2013" y="957"/>
                  </a:cubicBezTo>
                  <a:cubicBezTo>
                    <a:pt x="1617" y="2002"/>
                    <a:pt x="1331" y="3079"/>
                    <a:pt x="1111" y="4179"/>
                  </a:cubicBezTo>
                  <a:cubicBezTo>
                    <a:pt x="935" y="5037"/>
                    <a:pt x="803" y="5895"/>
                    <a:pt x="671" y="6763"/>
                  </a:cubicBezTo>
                  <a:cubicBezTo>
                    <a:pt x="594" y="7247"/>
                    <a:pt x="506" y="7731"/>
                    <a:pt x="385" y="8215"/>
                  </a:cubicBezTo>
                  <a:cubicBezTo>
                    <a:pt x="319" y="8490"/>
                    <a:pt x="253" y="8754"/>
                    <a:pt x="143" y="9018"/>
                  </a:cubicBezTo>
                  <a:cubicBezTo>
                    <a:pt x="99" y="9117"/>
                    <a:pt x="55" y="9216"/>
                    <a:pt x="0" y="9326"/>
                  </a:cubicBezTo>
                  <a:cubicBezTo>
                    <a:pt x="22" y="9370"/>
                    <a:pt x="44" y="9414"/>
                    <a:pt x="77" y="9458"/>
                  </a:cubicBezTo>
                  <a:cubicBezTo>
                    <a:pt x="97" y="9491"/>
                    <a:pt x="117" y="9504"/>
                    <a:pt x="145" y="9504"/>
                  </a:cubicBezTo>
                  <a:cubicBezTo>
                    <a:pt x="163" y="9504"/>
                    <a:pt x="183" y="9499"/>
                    <a:pt x="209" y="9491"/>
                  </a:cubicBezTo>
                  <a:cubicBezTo>
                    <a:pt x="231" y="9491"/>
                    <a:pt x="253" y="9480"/>
                    <a:pt x="264" y="9469"/>
                  </a:cubicBezTo>
                  <a:cubicBezTo>
                    <a:pt x="396" y="9414"/>
                    <a:pt x="539" y="9348"/>
                    <a:pt x="671" y="9304"/>
                  </a:cubicBezTo>
                  <a:cubicBezTo>
                    <a:pt x="1221" y="9095"/>
                    <a:pt x="1782" y="8897"/>
                    <a:pt x="2331" y="8677"/>
                  </a:cubicBezTo>
                  <a:cubicBezTo>
                    <a:pt x="2837" y="8479"/>
                    <a:pt x="3343" y="8270"/>
                    <a:pt x="3849" y="8061"/>
                  </a:cubicBezTo>
                  <a:cubicBezTo>
                    <a:pt x="4641" y="7731"/>
                    <a:pt x="5433" y="7401"/>
                    <a:pt x="6224" y="7060"/>
                  </a:cubicBezTo>
                  <a:cubicBezTo>
                    <a:pt x="6268" y="7038"/>
                    <a:pt x="6334" y="7027"/>
                    <a:pt x="6367" y="6972"/>
                  </a:cubicBezTo>
                  <a:cubicBezTo>
                    <a:pt x="6356" y="6818"/>
                    <a:pt x="6334" y="6665"/>
                    <a:pt x="6323" y="6500"/>
                  </a:cubicBezTo>
                  <a:cubicBezTo>
                    <a:pt x="6279" y="5884"/>
                    <a:pt x="6268" y="5257"/>
                    <a:pt x="6279" y="4641"/>
                  </a:cubicBezTo>
                  <a:cubicBezTo>
                    <a:pt x="6290" y="4388"/>
                    <a:pt x="6290" y="4146"/>
                    <a:pt x="6290" y="3893"/>
                  </a:cubicBezTo>
                  <a:cubicBezTo>
                    <a:pt x="6290" y="3805"/>
                    <a:pt x="6268" y="3706"/>
                    <a:pt x="6257" y="3618"/>
                  </a:cubicBezTo>
                  <a:cubicBezTo>
                    <a:pt x="6246" y="3574"/>
                    <a:pt x="6224" y="3530"/>
                    <a:pt x="6202" y="3486"/>
                  </a:cubicBezTo>
                  <a:cubicBezTo>
                    <a:pt x="6180" y="3457"/>
                    <a:pt x="6154" y="3442"/>
                    <a:pt x="6125" y="3442"/>
                  </a:cubicBezTo>
                  <a:cubicBezTo>
                    <a:pt x="6111" y="3442"/>
                    <a:pt x="6096" y="3446"/>
                    <a:pt x="6082" y="3453"/>
                  </a:cubicBezTo>
                  <a:cubicBezTo>
                    <a:pt x="6005" y="3486"/>
                    <a:pt x="5950" y="3541"/>
                    <a:pt x="5906" y="3607"/>
                  </a:cubicBezTo>
                  <a:cubicBezTo>
                    <a:pt x="5818" y="3706"/>
                    <a:pt x="5741" y="3816"/>
                    <a:pt x="5675" y="3937"/>
                  </a:cubicBezTo>
                  <a:cubicBezTo>
                    <a:pt x="5554" y="4157"/>
                    <a:pt x="5433" y="4388"/>
                    <a:pt x="5323" y="4619"/>
                  </a:cubicBezTo>
                  <a:cubicBezTo>
                    <a:pt x="5180" y="4927"/>
                    <a:pt x="5037" y="5246"/>
                    <a:pt x="4883" y="5565"/>
                  </a:cubicBezTo>
                  <a:cubicBezTo>
                    <a:pt x="4784" y="5763"/>
                    <a:pt x="4685" y="5950"/>
                    <a:pt x="4575" y="6137"/>
                  </a:cubicBezTo>
                  <a:cubicBezTo>
                    <a:pt x="4509" y="6247"/>
                    <a:pt x="4421" y="6357"/>
                    <a:pt x="4333" y="6445"/>
                  </a:cubicBezTo>
                  <a:cubicBezTo>
                    <a:pt x="4289" y="6500"/>
                    <a:pt x="4234" y="6544"/>
                    <a:pt x="4179" y="6577"/>
                  </a:cubicBezTo>
                  <a:cubicBezTo>
                    <a:pt x="4140" y="6596"/>
                    <a:pt x="4100" y="6606"/>
                    <a:pt x="4063" y="6606"/>
                  </a:cubicBezTo>
                  <a:cubicBezTo>
                    <a:pt x="3995" y="6606"/>
                    <a:pt x="3932" y="6574"/>
                    <a:pt x="3882" y="6511"/>
                  </a:cubicBezTo>
                  <a:cubicBezTo>
                    <a:pt x="3849" y="6467"/>
                    <a:pt x="3816" y="6412"/>
                    <a:pt x="3805" y="6357"/>
                  </a:cubicBezTo>
                  <a:cubicBezTo>
                    <a:pt x="3772" y="6269"/>
                    <a:pt x="3750" y="6181"/>
                    <a:pt x="3728" y="6093"/>
                  </a:cubicBezTo>
                  <a:cubicBezTo>
                    <a:pt x="3684" y="5785"/>
                    <a:pt x="3695" y="5488"/>
                    <a:pt x="3706" y="5191"/>
                  </a:cubicBezTo>
                  <a:cubicBezTo>
                    <a:pt x="3750" y="4674"/>
                    <a:pt x="3827" y="4157"/>
                    <a:pt x="3926" y="3640"/>
                  </a:cubicBezTo>
                  <a:cubicBezTo>
                    <a:pt x="4124" y="2706"/>
                    <a:pt x="4388" y="1782"/>
                    <a:pt x="4718" y="880"/>
                  </a:cubicBezTo>
                  <a:cubicBezTo>
                    <a:pt x="4806" y="660"/>
                    <a:pt x="4883" y="451"/>
                    <a:pt x="4960" y="231"/>
                  </a:cubicBezTo>
                  <a:cubicBezTo>
                    <a:pt x="4971" y="209"/>
                    <a:pt x="4971" y="176"/>
                    <a:pt x="4982" y="110"/>
                  </a:cubicBezTo>
                  <a:lnTo>
                    <a:pt x="4982" y="110"/>
                  </a:lnTo>
                  <a:cubicBezTo>
                    <a:pt x="4938" y="165"/>
                    <a:pt x="4905" y="187"/>
                    <a:pt x="4894" y="220"/>
                  </a:cubicBezTo>
                  <a:cubicBezTo>
                    <a:pt x="4806" y="352"/>
                    <a:pt x="4718" y="495"/>
                    <a:pt x="4630" y="638"/>
                  </a:cubicBezTo>
                  <a:cubicBezTo>
                    <a:pt x="4432" y="1012"/>
                    <a:pt x="4267" y="1397"/>
                    <a:pt x="4102" y="1793"/>
                  </a:cubicBezTo>
                  <a:cubicBezTo>
                    <a:pt x="3816" y="2508"/>
                    <a:pt x="3574" y="3255"/>
                    <a:pt x="3354" y="4003"/>
                  </a:cubicBezTo>
                  <a:cubicBezTo>
                    <a:pt x="3178" y="4575"/>
                    <a:pt x="3002" y="5158"/>
                    <a:pt x="2826" y="5730"/>
                  </a:cubicBezTo>
                  <a:cubicBezTo>
                    <a:pt x="2727" y="6016"/>
                    <a:pt x="2628" y="6302"/>
                    <a:pt x="2496" y="6577"/>
                  </a:cubicBezTo>
                  <a:cubicBezTo>
                    <a:pt x="2430" y="6686"/>
                    <a:pt x="2364" y="6796"/>
                    <a:pt x="2298" y="6906"/>
                  </a:cubicBezTo>
                  <a:cubicBezTo>
                    <a:pt x="2254" y="6972"/>
                    <a:pt x="2189" y="7038"/>
                    <a:pt x="2123" y="7082"/>
                  </a:cubicBezTo>
                  <a:cubicBezTo>
                    <a:pt x="2064" y="7131"/>
                    <a:pt x="2002" y="7154"/>
                    <a:pt x="1941" y="7154"/>
                  </a:cubicBezTo>
                  <a:cubicBezTo>
                    <a:pt x="1863" y="7154"/>
                    <a:pt x="1788" y="7117"/>
                    <a:pt x="1727" y="7049"/>
                  </a:cubicBezTo>
                  <a:cubicBezTo>
                    <a:pt x="1672" y="6983"/>
                    <a:pt x="1639" y="6928"/>
                    <a:pt x="1606" y="6862"/>
                  </a:cubicBezTo>
                  <a:cubicBezTo>
                    <a:pt x="1573" y="6752"/>
                    <a:pt x="1540" y="6643"/>
                    <a:pt x="1518" y="6533"/>
                  </a:cubicBezTo>
                  <a:cubicBezTo>
                    <a:pt x="1452" y="6192"/>
                    <a:pt x="1441" y="5851"/>
                    <a:pt x="1463" y="5510"/>
                  </a:cubicBezTo>
                  <a:cubicBezTo>
                    <a:pt x="1496" y="4784"/>
                    <a:pt x="1584" y="4080"/>
                    <a:pt x="1716" y="3365"/>
                  </a:cubicBezTo>
                  <a:cubicBezTo>
                    <a:pt x="1848" y="2563"/>
                    <a:pt x="2035" y="1760"/>
                    <a:pt x="2244" y="968"/>
                  </a:cubicBezTo>
                  <a:cubicBezTo>
                    <a:pt x="2320" y="682"/>
                    <a:pt x="2397" y="396"/>
                    <a:pt x="2474" y="110"/>
                  </a:cubicBezTo>
                  <a:cubicBezTo>
                    <a:pt x="2474" y="77"/>
                    <a:pt x="2474" y="77"/>
                    <a:pt x="2463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07" name="Google Shape;2907;p65"/>
            <p:cNvSpPr/>
            <p:nvPr/>
          </p:nvSpPr>
          <p:spPr>
            <a:xfrm>
              <a:off x="-2550729" y="-5934311"/>
              <a:ext cx="1071483" cy="1085975"/>
            </a:xfrm>
            <a:custGeom>
              <a:avLst/>
              <a:gdLst/>
              <a:ahLst/>
              <a:cxnLst/>
              <a:rect l="l" t="t" r="r" b="b"/>
              <a:pathLst>
                <a:path w="15749" h="15962" extrusionOk="0">
                  <a:moveTo>
                    <a:pt x="11075" y="104"/>
                  </a:moveTo>
                  <a:cubicBezTo>
                    <a:pt x="11097" y="126"/>
                    <a:pt x="11119" y="159"/>
                    <a:pt x="11141" y="191"/>
                  </a:cubicBezTo>
                  <a:cubicBezTo>
                    <a:pt x="11163" y="246"/>
                    <a:pt x="11185" y="312"/>
                    <a:pt x="11207" y="378"/>
                  </a:cubicBezTo>
                  <a:cubicBezTo>
                    <a:pt x="11416" y="1093"/>
                    <a:pt x="11690" y="1786"/>
                    <a:pt x="12009" y="2457"/>
                  </a:cubicBezTo>
                  <a:cubicBezTo>
                    <a:pt x="12350" y="3183"/>
                    <a:pt x="12647" y="3931"/>
                    <a:pt x="12933" y="4678"/>
                  </a:cubicBezTo>
                  <a:cubicBezTo>
                    <a:pt x="13450" y="6042"/>
                    <a:pt x="13945" y="7417"/>
                    <a:pt x="14429" y="8791"/>
                  </a:cubicBezTo>
                  <a:cubicBezTo>
                    <a:pt x="14759" y="9748"/>
                    <a:pt x="15133" y="10683"/>
                    <a:pt x="15506" y="11617"/>
                  </a:cubicBezTo>
                  <a:cubicBezTo>
                    <a:pt x="15550" y="11727"/>
                    <a:pt x="15594" y="11837"/>
                    <a:pt x="15638" y="11958"/>
                  </a:cubicBezTo>
                  <a:cubicBezTo>
                    <a:pt x="15616" y="11969"/>
                    <a:pt x="15594" y="11991"/>
                    <a:pt x="15572" y="12002"/>
                  </a:cubicBezTo>
                  <a:cubicBezTo>
                    <a:pt x="15309" y="12068"/>
                    <a:pt x="15056" y="12200"/>
                    <a:pt x="14814" y="12321"/>
                  </a:cubicBezTo>
                  <a:cubicBezTo>
                    <a:pt x="14682" y="12387"/>
                    <a:pt x="14550" y="12453"/>
                    <a:pt x="14407" y="12519"/>
                  </a:cubicBezTo>
                  <a:cubicBezTo>
                    <a:pt x="14022" y="12673"/>
                    <a:pt x="13648" y="12860"/>
                    <a:pt x="13274" y="13047"/>
                  </a:cubicBezTo>
                  <a:cubicBezTo>
                    <a:pt x="12746" y="13311"/>
                    <a:pt x="12196" y="13531"/>
                    <a:pt x="11646" y="13751"/>
                  </a:cubicBezTo>
                  <a:cubicBezTo>
                    <a:pt x="10921" y="14048"/>
                    <a:pt x="10184" y="14290"/>
                    <a:pt x="9436" y="14510"/>
                  </a:cubicBezTo>
                  <a:cubicBezTo>
                    <a:pt x="8699" y="14730"/>
                    <a:pt x="7973" y="14972"/>
                    <a:pt x="7237" y="15192"/>
                  </a:cubicBezTo>
                  <a:cubicBezTo>
                    <a:pt x="6742" y="15346"/>
                    <a:pt x="6247" y="15499"/>
                    <a:pt x="5741" y="15653"/>
                  </a:cubicBezTo>
                  <a:cubicBezTo>
                    <a:pt x="5477" y="15730"/>
                    <a:pt x="5202" y="15796"/>
                    <a:pt x="4927" y="15862"/>
                  </a:cubicBezTo>
                  <a:cubicBezTo>
                    <a:pt x="4905" y="15840"/>
                    <a:pt x="4883" y="15807"/>
                    <a:pt x="4883" y="15785"/>
                  </a:cubicBezTo>
                  <a:cubicBezTo>
                    <a:pt x="4828" y="15598"/>
                    <a:pt x="4751" y="15422"/>
                    <a:pt x="4674" y="15247"/>
                  </a:cubicBezTo>
                  <a:cubicBezTo>
                    <a:pt x="4454" y="14807"/>
                    <a:pt x="4234" y="14356"/>
                    <a:pt x="4036" y="13905"/>
                  </a:cubicBezTo>
                  <a:cubicBezTo>
                    <a:pt x="3762" y="13267"/>
                    <a:pt x="3498" y="12629"/>
                    <a:pt x="3234" y="11980"/>
                  </a:cubicBezTo>
                  <a:cubicBezTo>
                    <a:pt x="3135" y="11760"/>
                    <a:pt x="3036" y="11530"/>
                    <a:pt x="2948" y="11310"/>
                  </a:cubicBezTo>
                  <a:cubicBezTo>
                    <a:pt x="2772" y="10870"/>
                    <a:pt x="2607" y="10430"/>
                    <a:pt x="2431" y="10001"/>
                  </a:cubicBezTo>
                  <a:cubicBezTo>
                    <a:pt x="2233" y="9506"/>
                    <a:pt x="2024" y="9033"/>
                    <a:pt x="1782" y="8560"/>
                  </a:cubicBezTo>
                  <a:cubicBezTo>
                    <a:pt x="1309" y="7659"/>
                    <a:pt x="891" y="6724"/>
                    <a:pt x="517" y="5767"/>
                  </a:cubicBezTo>
                  <a:cubicBezTo>
                    <a:pt x="429" y="5536"/>
                    <a:pt x="330" y="5305"/>
                    <a:pt x="242" y="5074"/>
                  </a:cubicBezTo>
                  <a:cubicBezTo>
                    <a:pt x="187" y="4931"/>
                    <a:pt x="132" y="4777"/>
                    <a:pt x="121" y="4612"/>
                  </a:cubicBezTo>
                  <a:lnTo>
                    <a:pt x="110" y="4612"/>
                  </a:lnTo>
                  <a:cubicBezTo>
                    <a:pt x="165" y="4579"/>
                    <a:pt x="209" y="4557"/>
                    <a:pt x="253" y="4546"/>
                  </a:cubicBezTo>
                  <a:cubicBezTo>
                    <a:pt x="627" y="4425"/>
                    <a:pt x="990" y="4282"/>
                    <a:pt x="1364" y="4139"/>
                  </a:cubicBezTo>
                  <a:cubicBezTo>
                    <a:pt x="2607" y="3645"/>
                    <a:pt x="3850" y="3150"/>
                    <a:pt x="5103" y="2655"/>
                  </a:cubicBezTo>
                  <a:cubicBezTo>
                    <a:pt x="6258" y="2193"/>
                    <a:pt x="7402" y="1687"/>
                    <a:pt x="8534" y="1192"/>
                  </a:cubicBezTo>
                  <a:cubicBezTo>
                    <a:pt x="9304" y="851"/>
                    <a:pt x="10063" y="521"/>
                    <a:pt x="10822" y="180"/>
                  </a:cubicBezTo>
                  <a:cubicBezTo>
                    <a:pt x="10899" y="148"/>
                    <a:pt x="10976" y="104"/>
                    <a:pt x="11075" y="104"/>
                  </a:cubicBezTo>
                  <a:close/>
                  <a:moveTo>
                    <a:pt x="11069" y="1"/>
                  </a:moveTo>
                  <a:cubicBezTo>
                    <a:pt x="11047" y="1"/>
                    <a:pt x="11023" y="6"/>
                    <a:pt x="10998" y="16"/>
                  </a:cubicBezTo>
                  <a:cubicBezTo>
                    <a:pt x="10910" y="49"/>
                    <a:pt x="10811" y="93"/>
                    <a:pt x="10723" y="126"/>
                  </a:cubicBezTo>
                  <a:cubicBezTo>
                    <a:pt x="10063" y="422"/>
                    <a:pt x="9392" y="708"/>
                    <a:pt x="8721" y="1005"/>
                  </a:cubicBezTo>
                  <a:cubicBezTo>
                    <a:pt x="7479" y="1555"/>
                    <a:pt x="6225" y="2116"/>
                    <a:pt x="4960" y="2622"/>
                  </a:cubicBezTo>
                  <a:cubicBezTo>
                    <a:pt x="4146" y="2941"/>
                    <a:pt x="3333" y="3260"/>
                    <a:pt x="2519" y="3579"/>
                  </a:cubicBezTo>
                  <a:cubicBezTo>
                    <a:pt x="1848" y="3843"/>
                    <a:pt x="1166" y="4106"/>
                    <a:pt x="484" y="4370"/>
                  </a:cubicBezTo>
                  <a:cubicBezTo>
                    <a:pt x="352" y="4414"/>
                    <a:pt x="220" y="4469"/>
                    <a:pt x="77" y="4480"/>
                  </a:cubicBezTo>
                  <a:cubicBezTo>
                    <a:pt x="22" y="4480"/>
                    <a:pt x="1" y="4513"/>
                    <a:pt x="12" y="4579"/>
                  </a:cubicBezTo>
                  <a:cubicBezTo>
                    <a:pt x="12" y="4601"/>
                    <a:pt x="12" y="4623"/>
                    <a:pt x="22" y="4656"/>
                  </a:cubicBezTo>
                  <a:cubicBezTo>
                    <a:pt x="55" y="4832"/>
                    <a:pt x="110" y="5008"/>
                    <a:pt x="176" y="5173"/>
                  </a:cubicBezTo>
                  <a:cubicBezTo>
                    <a:pt x="308" y="5492"/>
                    <a:pt x="440" y="5811"/>
                    <a:pt x="561" y="6130"/>
                  </a:cubicBezTo>
                  <a:cubicBezTo>
                    <a:pt x="869" y="6911"/>
                    <a:pt x="1221" y="7681"/>
                    <a:pt x="1606" y="8428"/>
                  </a:cubicBezTo>
                  <a:cubicBezTo>
                    <a:pt x="1826" y="8857"/>
                    <a:pt x="2035" y="9308"/>
                    <a:pt x="2222" y="9759"/>
                  </a:cubicBezTo>
                  <a:cubicBezTo>
                    <a:pt x="2387" y="10144"/>
                    <a:pt x="2530" y="10529"/>
                    <a:pt x="2684" y="10914"/>
                  </a:cubicBezTo>
                  <a:cubicBezTo>
                    <a:pt x="3036" y="11771"/>
                    <a:pt x="3388" y="12618"/>
                    <a:pt x="3740" y="13465"/>
                  </a:cubicBezTo>
                  <a:cubicBezTo>
                    <a:pt x="3926" y="13905"/>
                    <a:pt x="4124" y="14345"/>
                    <a:pt x="4333" y="14774"/>
                  </a:cubicBezTo>
                  <a:cubicBezTo>
                    <a:pt x="4421" y="14950"/>
                    <a:pt x="4509" y="15137"/>
                    <a:pt x="4597" y="15313"/>
                  </a:cubicBezTo>
                  <a:cubicBezTo>
                    <a:pt x="4674" y="15477"/>
                    <a:pt x="4740" y="15653"/>
                    <a:pt x="4795" y="15829"/>
                  </a:cubicBezTo>
                  <a:cubicBezTo>
                    <a:pt x="4795" y="15862"/>
                    <a:pt x="4806" y="15895"/>
                    <a:pt x="4817" y="15917"/>
                  </a:cubicBezTo>
                  <a:cubicBezTo>
                    <a:pt x="4839" y="15939"/>
                    <a:pt x="4861" y="15950"/>
                    <a:pt x="4883" y="15961"/>
                  </a:cubicBezTo>
                  <a:lnTo>
                    <a:pt x="4938" y="15961"/>
                  </a:lnTo>
                  <a:cubicBezTo>
                    <a:pt x="5191" y="15895"/>
                    <a:pt x="5455" y="15840"/>
                    <a:pt x="5708" y="15763"/>
                  </a:cubicBezTo>
                  <a:cubicBezTo>
                    <a:pt x="6225" y="15609"/>
                    <a:pt x="6731" y="15455"/>
                    <a:pt x="7248" y="15291"/>
                  </a:cubicBezTo>
                  <a:cubicBezTo>
                    <a:pt x="8017" y="15060"/>
                    <a:pt x="8776" y="14807"/>
                    <a:pt x="9546" y="14576"/>
                  </a:cubicBezTo>
                  <a:cubicBezTo>
                    <a:pt x="10294" y="14356"/>
                    <a:pt x="11031" y="14103"/>
                    <a:pt x="11756" y="13817"/>
                  </a:cubicBezTo>
                  <a:cubicBezTo>
                    <a:pt x="12372" y="13575"/>
                    <a:pt x="12966" y="13322"/>
                    <a:pt x="13549" y="13014"/>
                  </a:cubicBezTo>
                  <a:cubicBezTo>
                    <a:pt x="13835" y="12871"/>
                    <a:pt x="14121" y="12761"/>
                    <a:pt x="14396" y="12629"/>
                  </a:cubicBezTo>
                  <a:cubicBezTo>
                    <a:pt x="14550" y="12552"/>
                    <a:pt x="14693" y="12486"/>
                    <a:pt x="14836" y="12420"/>
                  </a:cubicBezTo>
                  <a:cubicBezTo>
                    <a:pt x="15089" y="12299"/>
                    <a:pt x="15331" y="12167"/>
                    <a:pt x="15594" y="12090"/>
                  </a:cubicBezTo>
                  <a:cubicBezTo>
                    <a:pt x="15627" y="12079"/>
                    <a:pt x="15649" y="12068"/>
                    <a:pt x="15682" y="12057"/>
                  </a:cubicBezTo>
                  <a:cubicBezTo>
                    <a:pt x="15726" y="12024"/>
                    <a:pt x="15748" y="11980"/>
                    <a:pt x="15726" y="11936"/>
                  </a:cubicBezTo>
                  <a:cubicBezTo>
                    <a:pt x="15726" y="11903"/>
                    <a:pt x="15704" y="11881"/>
                    <a:pt x="15693" y="11848"/>
                  </a:cubicBezTo>
                  <a:cubicBezTo>
                    <a:pt x="15638" y="11683"/>
                    <a:pt x="15572" y="11519"/>
                    <a:pt x="15506" y="11354"/>
                  </a:cubicBezTo>
                  <a:cubicBezTo>
                    <a:pt x="15155" y="10463"/>
                    <a:pt x="14803" y="9572"/>
                    <a:pt x="14484" y="8670"/>
                  </a:cubicBezTo>
                  <a:cubicBezTo>
                    <a:pt x="14022" y="7329"/>
                    <a:pt x="13538" y="5987"/>
                    <a:pt x="13021" y="4656"/>
                  </a:cubicBezTo>
                  <a:cubicBezTo>
                    <a:pt x="12713" y="3832"/>
                    <a:pt x="12383" y="3018"/>
                    <a:pt x="11998" y="2215"/>
                  </a:cubicBezTo>
                  <a:cubicBezTo>
                    <a:pt x="11888" y="1962"/>
                    <a:pt x="11778" y="1709"/>
                    <a:pt x="11679" y="1456"/>
                  </a:cubicBezTo>
                  <a:cubicBezTo>
                    <a:pt x="11537" y="1093"/>
                    <a:pt x="11405" y="730"/>
                    <a:pt x="11295" y="367"/>
                  </a:cubicBezTo>
                  <a:cubicBezTo>
                    <a:pt x="11273" y="268"/>
                    <a:pt x="11240" y="180"/>
                    <a:pt x="11196" y="93"/>
                  </a:cubicBezTo>
                  <a:cubicBezTo>
                    <a:pt x="11164" y="30"/>
                    <a:pt x="11122" y="1"/>
                    <a:pt x="1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08" name="Google Shape;2908;p65"/>
            <p:cNvSpPr/>
            <p:nvPr/>
          </p:nvSpPr>
          <p:spPr>
            <a:xfrm>
              <a:off x="-2542497" y="-5927303"/>
              <a:ext cx="1055767" cy="1072232"/>
            </a:xfrm>
            <a:custGeom>
              <a:avLst/>
              <a:gdLst/>
              <a:ahLst/>
              <a:cxnLst/>
              <a:rect l="l" t="t" r="r" b="b"/>
              <a:pathLst>
                <a:path w="15518" h="15760" extrusionOk="0">
                  <a:moveTo>
                    <a:pt x="10151" y="1870"/>
                  </a:moveTo>
                  <a:cubicBezTo>
                    <a:pt x="10162" y="1903"/>
                    <a:pt x="10184" y="1936"/>
                    <a:pt x="10195" y="1958"/>
                  </a:cubicBezTo>
                  <a:cubicBezTo>
                    <a:pt x="10283" y="2134"/>
                    <a:pt x="10360" y="2310"/>
                    <a:pt x="10448" y="2497"/>
                  </a:cubicBezTo>
                  <a:cubicBezTo>
                    <a:pt x="10492" y="2585"/>
                    <a:pt x="10547" y="2684"/>
                    <a:pt x="10591" y="2794"/>
                  </a:cubicBezTo>
                  <a:cubicBezTo>
                    <a:pt x="11108" y="4047"/>
                    <a:pt x="11547" y="5323"/>
                    <a:pt x="12053" y="6588"/>
                  </a:cubicBezTo>
                  <a:cubicBezTo>
                    <a:pt x="12284" y="7149"/>
                    <a:pt x="12493" y="7731"/>
                    <a:pt x="12713" y="8303"/>
                  </a:cubicBezTo>
                  <a:cubicBezTo>
                    <a:pt x="12856" y="8699"/>
                    <a:pt x="13021" y="9084"/>
                    <a:pt x="13208" y="9469"/>
                  </a:cubicBezTo>
                  <a:cubicBezTo>
                    <a:pt x="13395" y="9854"/>
                    <a:pt x="13582" y="10261"/>
                    <a:pt x="13736" y="10668"/>
                  </a:cubicBezTo>
                  <a:cubicBezTo>
                    <a:pt x="13758" y="10723"/>
                    <a:pt x="13769" y="10778"/>
                    <a:pt x="13802" y="10844"/>
                  </a:cubicBezTo>
                  <a:cubicBezTo>
                    <a:pt x="13142" y="11141"/>
                    <a:pt x="12504" y="11427"/>
                    <a:pt x="11866" y="11712"/>
                  </a:cubicBezTo>
                  <a:cubicBezTo>
                    <a:pt x="11811" y="11690"/>
                    <a:pt x="11822" y="11635"/>
                    <a:pt x="11822" y="11602"/>
                  </a:cubicBezTo>
                  <a:cubicBezTo>
                    <a:pt x="11778" y="11218"/>
                    <a:pt x="11745" y="10844"/>
                    <a:pt x="11745" y="10459"/>
                  </a:cubicBezTo>
                  <a:cubicBezTo>
                    <a:pt x="11745" y="9975"/>
                    <a:pt x="11756" y="9491"/>
                    <a:pt x="11756" y="8996"/>
                  </a:cubicBezTo>
                  <a:cubicBezTo>
                    <a:pt x="11756" y="8875"/>
                    <a:pt x="11756" y="8754"/>
                    <a:pt x="11745" y="8633"/>
                  </a:cubicBezTo>
                  <a:cubicBezTo>
                    <a:pt x="11745" y="8556"/>
                    <a:pt x="11734" y="8468"/>
                    <a:pt x="11712" y="8391"/>
                  </a:cubicBezTo>
                  <a:cubicBezTo>
                    <a:pt x="11701" y="8336"/>
                    <a:pt x="11690" y="8292"/>
                    <a:pt x="11668" y="8248"/>
                  </a:cubicBezTo>
                  <a:cubicBezTo>
                    <a:pt x="11626" y="8164"/>
                    <a:pt x="11570" y="8124"/>
                    <a:pt x="11504" y="8124"/>
                  </a:cubicBezTo>
                  <a:cubicBezTo>
                    <a:pt x="11467" y="8124"/>
                    <a:pt x="11426" y="8137"/>
                    <a:pt x="11383" y="8160"/>
                  </a:cubicBezTo>
                  <a:cubicBezTo>
                    <a:pt x="11328" y="8193"/>
                    <a:pt x="11273" y="8237"/>
                    <a:pt x="11229" y="8281"/>
                  </a:cubicBezTo>
                  <a:cubicBezTo>
                    <a:pt x="11152" y="8380"/>
                    <a:pt x="11064" y="8479"/>
                    <a:pt x="11009" y="8589"/>
                  </a:cubicBezTo>
                  <a:cubicBezTo>
                    <a:pt x="10877" y="8831"/>
                    <a:pt x="10745" y="9073"/>
                    <a:pt x="10635" y="9315"/>
                  </a:cubicBezTo>
                  <a:cubicBezTo>
                    <a:pt x="10492" y="9601"/>
                    <a:pt x="10360" y="9898"/>
                    <a:pt x="10217" y="10184"/>
                  </a:cubicBezTo>
                  <a:cubicBezTo>
                    <a:pt x="10118" y="10382"/>
                    <a:pt x="10019" y="10580"/>
                    <a:pt x="9920" y="10767"/>
                  </a:cubicBezTo>
                  <a:cubicBezTo>
                    <a:pt x="9854" y="10888"/>
                    <a:pt x="9766" y="10998"/>
                    <a:pt x="9689" y="11108"/>
                  </a:cubicBezTo>
                  <a:cubicBezTo>
                    <a:pt x="9645" y="11163"/>
                    <a:pt x="9590" y="11207"/>
                    <a:pt x="9524" y="11251"/>
                  </a:cubicBezTo>
                  <a:cubicBezTo>
                    <a:pt x="9489" y="11277"/>
                    <a:pt x="9456" y="11289"/>
                    <a:pt x="9426" y="11289"/>
                  </a:cubicBezTo>
                  <a:cubicBezTo>
                    <a:pt x="9379" y="11289"/>
                    <a:pt x="9337" y="11260"/>
                    <a:pt x="9304" y="11207"/>
                  </a:cubicBezTo>
                  <a:cubicBezTo>
                    <a:pt x="9271" y="11141"/>
                    <a:pt x="9238" y="11086"/>
                    <a:pt x="9227" y="11020"/>
                  </a:cubicBezTo>
                  <a:cubicBezTo>
                    <a:pt x="9194" y="10888"/>
                    <a:pt x="9172" y="10756"/>
                    <a:pt x="9161" y="10613"/>
                  </a:cubicBezTo>
                  <a:cubicBezTo>
                    <a:pt x="9139" y="10272"/>
                    <a:pt x="9161" y="9931"/>
                    <a:pt x="9205" y="9590"/>
                  </a:cubicBezTo>
                  <a:cubicBezTo>
                    <a:pt x="9381" y="8127"/>
                    <a:pt x="9777" y="6720"/>
                    <a:pt x="10294" y="5356"/>
                  </a:cubicBezTo>
                  <a:cubicBezTo>
                    <a:pt x="10349" y="5213"/>
                    <a:pt x="10404" y="5070"/>
                    <a:pt x="10448" y="4927"/>
                  </a:cubicBezTo>
                  <a:cubicBezTo>
                    <a:pt x="10470" y="4872"/>
                    <a:pt x="10481" y="4817"/>
                    <a:pt x="10481" y="4762"/>
                  </a:cubicBezTo>
                  <a:cubicBezTo>
                    <a:pt x="10481" y="4728"/>
                    <a:pt x="10447" y="4700"/>
                    <a:pt x="10417" y="4700"/>
                  </a:cubicBezTo>
                  <a:cubicBezTo>
                    <a:pt x="10408" y="4700"/>
                    <a:pt x="10400" y="4702"/>
                    <a:pt x="10393" y="4707"/>
                  </a:cubicBezTo>
                  <a:cubicBezTo>
                    <a:pt x="10360" y="4740"/>
                    <a:pt x="10316" y="4773"/>
                    <a:pt x="10294" y="4806"/>
                  </a:cubicBezTo>
                  <a:cubicBezTo>
                    <a:pt x="10206" y="4916"/>
                    <a:pt x="10129" y="5026"/>
                    <a:pt x="10052" y="5147"/>
                  </a:cubicBezTo>
                  <a:cubicBezTo>
                    <a:pt x="9887" y="5411"/>
                    <a:pt x="9755" y="5686"/>
                    <a:pt x="9623" y="5972"/>
                  </a:cubicBezTo>
                  <a:cubicBezTo>
                    <a:pt x="9315" y="6643"/>
                    <a:pt x="9073" y="7347"/>
                    <a:pt x="8853" y="8050"/>
                  </a:cubicBezTo>
                  <a:cubicBezTo>
                    <a:pt x="8644" y="8710"/>
                    <a:pt x="8457" y="9359"/>
                    <a:pt x="8259" y="10008"/>
                  </a:cubicBezTo>
                  <a:cubicBezTo>
                    <a:pt x="8149" y="10371"/>
                    <a:pt x="8028" y="10734"/>
                    <a:pt x="7874" y="11086"/>
                  </a:cubicBezTo>
                  <a:cubicBezTo>
                    <a:pt x="7819" y="11229"/>
                    <a:pt x="7753" y="11361"/>
                    <a:pt x="7687" y="11492"/>
                  </a:cubicBezTo>
                  <a:cubicBezTo>
                    <a:pt x="7643" y="11569"/>
                    <a:pt x="7589" y="11635"/>
                    <a:pt x="7534" y="11712"/>
                  </a:cubicBezTo>
                  <a:cubicBezTo>
                    <a:pt x="7501" y="11745"/>
                    <a:pt x="7457" y="11778"/>
                    <a:pt x="7413" y="11811"/>
                  </a:cubicBezTo>
                  <a:cubicBezTo>
                    <a:pt x="7380" y="11830"/>
                    <a:pt x="7348" y="11839"/>
                    <a:pt x="7316" y="11839"/>
                  </a:cubicBezTo>
                  <a:cubicBezTo>
                    <a:pt x="7271" y="11839"/>
                    <a:pt x="7226" y="11821"/>
                    <a:pt x="7182" y="11789"/>
                  </a:cubicBezTo>
                  <a:cubicBezTo>
                    <a:pt x="7116" y="11723"/>
                    <a:pt x="7072" y="11646"/>
                    <a:pt x="7050" y="11569"/>
                  </a:cubicBezTo>
                  <a:cubicBezTo>
                    <a:pt x="6984" y="11405"/>
                    <a:pt x="6962" y="11240"/>
                    <a:pt x="6940" y="11075"/>
                  </a:cubicBezTo>
                  <a:cubicBezTo>
                    <a:pt x="6896" y="10657"/>
                    <a:pt x="6918" y="10239"/>
                    <a:pt x="6951" y="9832"/>
                  </a:cubicBezTo>
                  <a:cubicBezTo>
                    <a:pt x="6995" y="9425"/>
                    <a:pt x="7039" y="9029"/>
                    <a:pt x="7094" y="8633"/>
                  </a:cubicBezTo>
                  <a:cubicBezTo>
                    <a:pt x="7182" y="8006"/>
                    <a:pt x="7314" y="7369"/>
                    <a:pt x="7457" y="6753"/>
                  </a:cubicBezTo>
                  <a:cubicBezTo>
                    <a:pt x="7600" y="6181"/>
                    <a:pt x="7753" y="5609"/>
                    <a:pt x="7896" y="5048"/>
                  </a:cubicBezTo>
                  <a:cubicBezTo>
                    <a:pt x="7918" y="4938"/>
                    <a:pt x="7940" y="4828"/>
                    <a:pt x="7962" y="4729"/>
                  </a:cubicBezTo>
                  <a:cubicBezTo>
                    <a:pt x="7973" y="4685"/>
                    <a:pt x="7962" y="4641"/>
                    <a:pt x="7951" y="4597"/>
                  </a:cubicBezTo>
                  <a:cubicBezTo>
                    <a:pt x="7951" y="4582"/>
                    <a:pt x="7924" y="4566"/>
                    <a:pt x="7900" y="4566"/>
                  </a:cubicBezTo>
                  <a:cubicBezTo>
                    <a:pt x="7890" y="4566"/>
                    <a:pt x="7881" y="4569"/>
                    <a:pt x="7874" y="4575"/>
                  </a:cubicBezTo>
                  <a:cubicBezTo>
                    <a:pt x="7841" y="4597"/>
                    <a:pt x="7808" y="4630"/>
                    <a:pt x="7786" y="4663"/>
                  </a:cubicBezTo>
                  <a:cubicBezTo>
                    <a:pt x="7731" y="4751"/>
                    <a:pt x="7676" y="4850"/>
                    <a:pt x="7621" y="4938"/>
                  </a:cubicBezTo>
                  <a:cubicBezTo>
                    <a:pt x="7435" y="5301"/>
                    <a:pt x="7292" y="5675"/>
                    <a:pt x="7160" y="6049"/>
                  </a:cubicBezTo>
                  <a:cubicBezTo>
                    <a:pt x="6863" y="6896"/>
                    <a:pt x="6632" y="7753"/>
                    <a:pt x="6445" y="8633"/>
                  </a:cubicBezTo>
                  <a:cubicBezTo>
                    <a:pt x="6280" y="9403"/>
                    <a:pt x="6159" y="10184"/>
                    <a:pt x="6038" y="10965"/>
                  </a:cubicBezTo>
                  <a:cubicBezTo>
                    <a:pt x="5939" y="11591"/>
                    <a:pt x="5840" y="12218"/>
                    <a:pt x="5697" y="12834"/>
                  </a:cubicBezTo>
                  <a:cubicBezTo>
                    <a:pt x="5631" y="13131"/>
                    <a:pt x="5554" y="13417"/>
                    <a:pt x="5444" y="13703"/>
                  </a:cubicBezTo>
                  <a:cubicBezTo>
                    <a:pt x="5411" y="13780"/>
                    <a:pt x="5378" y="13868"/>
                    <a:pt x="5345" y="13934"/>
                  </a:cubicBezTo>
                  <a:cubicBezTo>
                    <a:pt x="5338" y="13935"/>
                    <a:pt x="5331" y="13936"/>
                    <a:pt x="5325" y="13936"/>
                  </a:cubicBezTo>
                  <a:cubicBezTo>
                    <a:pt x="5290" y="13936"/>
                    <a:pt x="5289" y="13909"/>
                    <a:pt x="5279" y="13890"/>
                  </a:cubicBezTo>
                  <a:cubicBezTo>
                    <a:pt x="5213" y="13758"/>
                    <a:pt x="5147" y="13626"/>
                    <a:pt x="5092" y="13494"/>
                  </a:cubicBezTo>
                  <a:cubicBezTo>
                    <a:pt x="4905" y="13032"/>
                    <a:pt x="4729" y="12570"/>
                    <a:pt x="4542" y="12097"/>
                  </a:cubicBezTo>
                  <a:cubicBezTo>
                    <a:pt x="4509" y="12031"/>
                    <a:pt x="4487" y="11965"/>
                    <a:pt x="4465" y="11899"/>
                  </a:cubicBezTo>
                  <a:cubicBezTo>
                    <a:pt x="4135" y="11097"/>
                    <a:pt x="3816" y="10294"/>
                    <a:pt x="3487" y="9480"/>
                  </a:cubicBezTo>
                  <a:cubicBezTo>
                    <a:pt x="3278" y="8963"/>
                    <a:pt x="3047" y="8457"/>
                    <a:pt x="2794" y="7951"/>
                  </a:cubicBezTo>
                  <a:cubicBezTo>
                    <a:pt x="2409" y="7193"/>
                    <a:pt x="2068" y="6423"/>
                    <a:pt x="1738" y="5631"/>
                  </a:cubicBezTo>
                  <a:cubicBezTo>
                    <a:pt x="1727" y="5598"/>
                    <a:pt x="1716" y="5565"/>
                    <a:pt x="1705" y="5532"/>
                  </a:cubicBezTo>
                  <a:cubicBezTo>
                    <a:pt x="1738" y="5510"/>
                    <a:pt x="1771" y="5488"/>
                    <a:pt x="1804" y="5477"/>
                  </a:cubicBezTo>
                  <a:cubicBezTo>
                    <a:pt x="2420" y="5235"/>
                    <a:pt x="3014" y="4949"/>
                    <a:pt x="3597" y="4641"/>
                  </a:cubicBezTo>
                  <a:cubicBezTo>
                    <a:pt x="4916" y="3948"/>
                    <a:pt x="6280" y="3355"/>
                    <a:pt x="7665" y="2816"/>
                  </a:cubicBezTo>
                  <a:cubicBezTo>
                    <a:pt x="8402" y="2530"/>
                    <a:pt x="9150" y="2255"/>
                    <a:pt x="9898" y="1969"/>
                  </a:cubicBezTo>
                  <a:cubicBezTo>
                    <a:pt x="9975" y="1936"/>
                    <a:pt x="10063" y="1903"/>
                    <a:pt x="10151" y="1870"/>
                  </a:cubicBezTo>
                  <a:close/>
                  <a:moveTo>
                    <a:pt x="7830" y="4773"/>
                  </a:moveTo>
                  <a:cubicBezTo>
                    <a:pt x="7841" y="4850"/>
                    <a:pt x="7841" y="4850"/>
                    <a:pt x="7841" y="4883"/>
                  </a:cubicBezTo>
                  <a:cubicBezTo>
                    <a:pt x="7764" y="5169"/>
                    <a:pt x="7687" y="5455"/>
                    <a:pt x="7611" y="5741"/>
                  </a:cubicBezTo>
                  <a:cubicBezTo>
                    <a:pt x="7402" y="6533"/>
                    <a:pt x="7215" y="7336"/>
                    <a:pt x="7083" y="8149"/>
                  </a:cubicBezTo>
                  <a:cubicBezTo>
                    <a:pt x="6951" y="8853"/>
                    <a:pt x="6863" y="9568"/>
                    <a:pt x="6830" y="10283"/>
                  </a:cubicBezTo>
                  <a:cubicBezTo>
                    <a:pt x="6819" y="10624"/>
                    <a:pt x="6819" y="10965"/>
                    <a:pt x="6885" y="11306"/>
                  </a:cubicBezTo>
                  <a:cubicBezTo>
                    <a:pt x="6907" y="11416"/>
                    <a:pt x="6940" y="11525"/>
                    <a:pt x="6973" y="11635"/>
                  </a:cubicBezTo>
                  <a:cubicBezTo>
                    <a:pt x="7006" y="11701"/>
                    <a:pt x="7039" y="11767"/>
                    <a:pt x="7094" y="11822"/>
                  </a:cubicBezTo>
                  <a:cubicBezTo>
                    <a:pt x="7155" y="11896"/>
                    <a:pt x="7231" y="11932"/>
                    <a:pt x="7308" y="11932"/>
                  </a:cubicBezTo>
                  <a:cubicBezTo>
                    <a:pt x="7369" y="11932"/>
                    <a:pt x="7431" y="11910"/>
                    <a:pt x="7490" y="11866"/>
                  </a:cubicBezTo>
                  <a:cubicBezTo>
                    <a:pt x="7556" y="11811"/>
                    <a:pt x="7621" y="11756"/>
                    <a:pt x="7665" y="11690"/>
                  </a:cubicBezTo>
                  <a:cubicBezTo>
                    <a:pt x="7731" y="11580"/>
                    <a:pt x="7797" y="11470"/>
                    <a:pt x="7863" y="11350"/>
                  </a:cubicBezTo>
                  <a:cubicBezTo>
                    <a:pt x="7995" y="11075"/>
                    <a:pt x="8094" y="10800"/>
                    <a:pt x="8193" y="10514"/>
                  </a:cubicBezTo>
                  <a:cubicBezTo>
                    <a:pt x="8369" y="9931"/>
                    <a:pt x="8545" y="9359"/>
                    <a:pt x="8721" y="8776"/>
                  </a:cubicBezTo>
                  <a:cubicBezTo>
                    <a:pt x="8952" y="8039"/>
                    <a:pt x="9183" y="7292"/>
                    <a:pt x="9469" y="6566"/>
                  </a:cubicBezTo>
                  <a:cubicBezTo>
                    <a:pt x="9623" y="6170"/>
                    <a:pt x="9799" y="5796"/>
                    <a:pt x="9997" y="5422"/>
                  </a:cubicBezTo>
                  <a:cubicBezTo>
                    <a:pt x="10085" y="5279"/>
                    <a:pt x="10173" y="5136"/>
                    <a:pt x="10261" y="4993"/>
                  </a:cubicBezTo>
                  <a:cubicBezTo>
                    <a:pt x="10272" y="4960"/>
                    <a:pt x="10305" y="4938"/>
                    <a:pt x="10349" y="4883"/>
                  </a:cubicBezTo>
                  <a:lnTo>
                    <a:pt x="10349" y="4894"/>
                  </a:lnTo>
                  <a:cubicBezTo>
                    <a:pt x="10338" y="4949"/>
                    <a:pt x="10338" y="4982"/>
                    <a:pt x="10327" y="5004"/>
                  </a:cubicBezTo>
                  <a:cubicBezTo>
                    <a:pt x="10250" y="5224"/>
                    <a:pt x="10173" y="5433"/>
                    <a:pt x="10085" y="5653"/>
                  </a:cubicBezTo>
                  <a:cubicBezTo>
                    <a:pt x="9755" y="6555"/>
                    <a:pt x="9491" y="7479"/>
                    <a:pt x="9293" y="8424"/>
                  </a:cubicBezTo>
                  <a:cubicBezTo>
                    <a:pt x="9194" y="8930"/>
                    <a:pt x="9117" y="9447"/>
                    <a:pt x="9073" y="9964"/>
                  </a:cubicBezTo>
                  <a:cubicBezTo>
                    <a:pt x="9062" y="10272"/>
                    <a:pt x="9051" y="10569"/>
                    <a:pt x="9095" y="10866"/>
                  </a:cubicBezTo>
                  <a:cubicBezTo>
                    <a:pt x="9117" y="10954"/>
                    <a:pt x="9139" y="11053"/>
                    <a:pt x="9172" y="11141"/>
                  </a:cubicBezTo>
                  <a:cubicBezTo>
                    <a:pt x="9183" y="11196"/>
                    <a:pt x="9216" y="11240"/>
                    <a:pt x="9249" y="11284"/>
                  </a:cubicBezTo>
                  <a:cubicBezTo>
                    <a:pt x="9299" y="11347"/>
                    <a:pt x="9362" y="11379"/>
                    <a:pt x="9430" y="11379"/>
                  </a:cubicBezTo>
                  <a:cubicBezTo>
                    <a:pt x="9467" y="11379"/>
                    <a:pt x="9507" y="11369"/>
                    <a:pt x="9546" y="11350"/>
                  </a:cubicBezTo>
                  <a:cubicBezTo>
                    <a:pt x="9601" y="11317"/>
                    <a:pt x="9656" y="11273"/>
                    <a:pt x="9700" y="11229"/>
                  </a:cubicBezTo>
                  <a:cubicBezTo>
                    <a:pt x="9788" y="11130"/>
                    <a:pt x="9876" y="11031"/>
                    <a:pt x="9942" y="10921"/>
                  </a:cubicBezTo>
                  <a:cubicBezTo>
                    <a:pt x="10052" y="10734"/>
                    <a:pt x="10151" y="10536"/>
                    <a:pt x="10250" y="10338"/>
                  </a:cubicBezTo>
                  <a:cubicBezTo>
                    <a:pt x="10404" y="10030"/>
                    <a:pt x="10547" y="9711"/>
                    <a:pt x="10690" y="9392"/>
                  </a:cubicBezTo>
                  <a:cubicBezTo>
                    <a:pt x="10800" y="9172"/>
                    <a:pt x="10921" y="8941"/>
                    <a:pt x="11042" y="8721"/>
                  </a:cubicBezTo>
                  <a:cubicBezTo>
                    <a:pt x="11108" y="8600"/>
                    <a:pt x="11185" y="8490"/>
                    <a:pt x="11273" y="8380"/>
                  </a:cubicBezTo>
                  <a:cubicBezTo>
                    <a:pt x="11317" y="8314"/>
                    <a:pt x="11372" y="8270"/>
                    <a:pt x="11449" y="8237"/>
                  </a:cubicBezTo>
                  <a:cubicBezTo>
                    <a:pt x="11466" y="8229"/>
                    <a:pt x="11483" y="8224"/>
                    <a:pt x="11499" y="8224"/>
                  </a:cubicBezTo>
                  <a:cubicBezTo>
                    <a:pt x="11525" y="8224"/>
                    <a:pt x="11549" y="8237"/>
                    <a:pt x="11569" y="8270"/>
                  </a:cubicBezTo>
                  <a:cubicBezTo>
                    <a:pt x="11591" y="8303"/>
                    <a:pt x="11613" y="8347"/>
                    <a:pt x="11624" y="8391"/>
                  </a:cubicBezTo>
                  <a:cubicBezTo>
                    <a:pt x="11635" y="8490"/>
                    <a:pt x="11657" y="8578"/>
                    <a:pt x="11657" y="8677"/>
                  </a:cubicBezTo>
                  <a:cubicBezTo>
                    <a:pt x="11657" y="8919"/>
                    <a:pt x="11657" y="9172"/>
                    <a:pt x="11646" y="9425"/>
                  </a:cubicBezTo>
                  <a:cubicBezTo>
                    <a:pt x="11635" y="10041"/>
                    <a:pt x="11646" y="10657"/>
                    <a:pt x="11690" y="11273"/>
                  </a:cubicBezTo>
                  <a:cubicBezTo>
                    <a:pt x="11701" y="11438"/>
                    <a:pt x="11723" y="11602"/>
                    <a:pt x="11734" y="11756"/>
                  </a:cubicBezTo>
                  <a:cubicBezTo>
                    <a:pt x="11690" y="11811"/>
                    <a:pt x="11635" y="11822"/>
                    <a:pt x="11591" y="11844"/>
                  </a:cubicBezTo>
                  <a:cubicBezTo>
                    <a:pt x="10800" y="12174"/>
                    <a:pt x="10008" y="12504"/>
                    <a:pt x="9216" y="12834"/>
                  </a:cubicBezTo>
                  <a:cubicBezTo>
                    <a:pt x="8710" y="13054"/>
                    <a:pt x="8204" y="13263"/>
                    <a:pt x="7698" y="13461"/>
                  </a:cubicBezTo>
                  <a:cubicBezTo>
                    <a:pt x="7149" y="13670"/>
                    <a:pt x="6588" y="13868"/>
                    <a:pt x="6038" y="14077"/>
                  </a:cubicBezTo>
                  <a:cubicBezTo>
                    <a:pt x="5906" y="14132"/>
                    <a:pt x="5774" y="14187"/>
                    <a:pt x="5631" y="14242"/>
                  </a:cubicBezTo>
                  <a:cubicBezTo>
                    <a:pt x="5620" y="14253"/>
                    <a:pt x="5598" y="14264"/>
                    <a:pt x="5576" y="14275"/>
                  </a:cubicBezTo>
                  <a:cubicBezTo>
                    <a:pt x="5555" y="14282"/>
                    <a:pt x="5538" y="14285"/>
                    <a:pt x="5522" y="14285"/>
                  </a:cubicBezTo>
                  <a:cubicBezTo>
                    <a:pt x="5489" y="14285"/>
                    <a:pt x="5467" y="14268"/>
                    <a:pt x="5444" y="14231"/>
                  </a:cubicBezTo>
                  <a:cubicBezTo>
                    <a:pt x="5411" y="14187"/>
                    <a:pt x="5389" y="14143"/>
                    <a:pt x="5367" y="14099"/>
                  </a:cubicBezTo>
                  <a:cubicBezTo>
                    <a:pt x="5422" y="13989"/>
                    <a:pt x="5466" y="13901"/>
                    <a:pt x="5510" y="13791"/>
                  </a:cubicBezTo>
                  <a:cubicBezTo>
                    <a:pt x="5620" y="13538"/>
                    <a:pt x="5686" y="13263"/>
                    <a:pt x="5752" y="12988"/>
                  </a:cubicBezTo>
                  <a:cubicBezTo>
                    <a:pt x="5873" y="12515"/>
                    <a:pt x="5961" y="12020"/>
                    <a:pt x="6038" y="11536"/>
                  </a:cubicBezTo>
                  <a:cubicBezTo>
                    <a:pt x="6181" y="10679"/>
                    <a:pt x="6302" y="9810"/>
                    <a:pt x="6478" y="8952"/>
                  </a:cubicBezTo>
                  <a:cubicBezTo>
                    <a:pt x="6698" y="7863"/>
                    <a:pt x="6984" y="6775"/>
                    <a:pt x="7380" y="5730"/>
                  </a:cubicBezTo>
                  <a:cubicBezTo>
                    <a:pt x="7479" y="5466"/>
                    <a:pt x="7600" y="5202"/>
                    <a:pt x="7731" y="4949"/>
                  </a:cubicBezTo>
                  <a:cubicBezTo>
                    <a:pt x="7753" y="4894"/>
                    <a:pt x="7786" y="4839"/>
                    <a:pt x="7830" y="4773"/>
                  </a:cubicBezTo>
                  <a:close/>
                  <a:moveTo>
                    <a:pt x="10965" y="1"/>
                  </a:moveTo>
                  <a:cubicBezTo>
                    <a:pt x="10866" y="1"/>
                    <a:pt x="10789" y="45"/>
                    <a:pt x="10701" y="77"/>
                  </a:cubicBezTo>
                  <a:cubicBezTo>
                    <a:pt x="9942" y="418"/>
                    <a:pt x="9183" y="748"/>
                    <a:pt x="8424" y="1089"/>
                  </a:cubicBezTo>
                  <a:cubicBezTo>
                    <a:pt x="7281" y="1595"/>
                    <a:pt x="6137" y="2090"/>
                    <a:pt x="4982" y="2552"/>
                  </a:cubicBezTo>
                  <a:cubicBezTo>
                    <a:pt x="3740" y="3058"/>
                    <a:pt x="2486" y="3542"/>
                    <a:pt x="1243" y="4036"/>
                  </a:cubicBezTo>
                  <a:cubicBezTo>
                    <a:pt x="869" y="4179"/>
                    <a:pt x="506" y="4322"/>
                    <a:pt x="132" y="4443"/>
                  </a:cubicBezTo>
                  <a:cubicBezTo>
                    <a:pt x="88" y="4454"/>
                    <a:pt x="44" y="4487"/>
                    <a:pt x="0" y="4509"/>
                  </a:cubicBezTo>
                  <a:cubicBezTo>
                    <a:pt x="22" y="4674"/>
                    <a:pt x="66" y="4828"/>
                    <a:pt x="121" y="4971"/>
                  </a:cubicBezTo>
                  <a:cubicBezTo>
                    <a:pt x="209" y="5202"/>
                    <a:pt x="308" y="5433"/>
                    <a:pt x="396" y="5664"/>
                  </a:cubicBezTo>
                  <a:cubicBezTo>
                    <a:pt x="770" y="6621"/>
                    <a:pt x="1188" y="7556"/>
                    <a:pt x="1661" y="8468"/>
                  </a:cubicBezTo>
                  <a:cubicBezTo>
                    <a:pt x="1903" y="8930"/>
                    <a:pt x="2123" y="9414"/>
                    <a:pt x="2310" y="9898"/>
                  </a:cubicBezTo>
                  <a:cubicBezTo>
                    <a:pt x="2486" y="10327"/>
                    <a:pt x="2651" y="10767"/>
                    <a:pt x="2827" y="11207"/>
                  </a:cubicBezTo>
                  <a:cubicBezTo>
                    <a:pt x="2926" y="11427"/>
                    <a:pt x="3014" y="11657"/>
                    <a:pt x="3113" y="11877"/>
                  </a:cubicBezTo>
                  <a:cubicBezTo>
                    <a:pt x="3377" y="12526"/>
                    <a:pt x="3641" y="13164"/>
                    <a:pt x="3915" y="13802"/>
                  </a:cubicBezTo>
                  <a:cubicBezTo>
                    <a:pt x="4113" y="14264"/>
                    <a:pt x="4344" y="14704"/>
                    <a:pt x="4553" y="15144"/>
                  </a:cubicBezTo>
                  <a:cubicBezTo>
                    <a:pt x="4630" y="15319"/>
                    <a:pt x="4707" y="15495"/>
                    <a:pt x="4762" y="15682"/>
                  </a:cubicBezTo>
                  <a:cubicBezTo>
                    <a:pt x="4773" y="15704"/>
                    <a:pt x="4784" y="15737"/>
                    <a:pt x="4806" y="15759"/>
                  </a:cubicBezTo>
                  <a:cubicBezTo>
                    <a:pt x="5081" y="15693"/>
                    <a:pt x="5356" y="15627"/>
                    <a:pt x="5631" y="15550"/>
                  </a:cubicBezTo>
                  <a:cubicBezTo>
                    <a:pt x="6126" y="15396"/>
                    <a:pt x="6621" y="15243"/>
                    <a:pt x="7116" y="15089"/>
                  </a:cubicBezTo>
                  <a:cubicBezTo>
                    <a:pt x="7852" y="14869"/>
                    <a:pt x="8578" y="14627"/>
                    <a:pt x="9315" y="14407"/>
                  </a:cubicBezTo>
                  <a:cubicBezTo>
                    <a:pt x="10063" y="14187"/>
                    <a:pt x="10811" y="13945"/>
                    <a:pt x="11525" y="13648"/>
                  </a:cubicBezTo>
                  <a:cubicBezTo>
                    <a:pt x="12075" y="13428"/>
                    <a:pt x="12636" y="13219"/>
                    <a:pt x="13164" y="12944"/>
                  </a:cubicBezTo>
                  <a:cubicBezTo>
                    <a:pt x="13527" y="12757"/>
                    <a:pt x="13901" y="12570"/>
                    <a:pt x="14286" y="12416"/>
                  </a:cubicBezTo>
                  <a:cubicBezTo>
                    <a:pt x="14429" y="12350"/>
                    <a:pt x="14561" y="12284"/>
                    <a:pt x="14693" y="12218"/>
                  </a:cubicBezTo>
                  <a:cubicBezTo>
                    <a:pt x="14946" y="12097"/>
                    <a:pt x="15188" y="11965"/>
                    <a:pt x="15451" y="11899"/>
                  </a:cubicBezTo>
                  <a:cubicBezTo>
                    <a:pt x="15473" y="11888"/>
                    <a:pt x="15495" y="11866"/>
                    <a:pt x="15517" y="11855"/>
                  </a:cubicBezTo>
                  <a:cubicBezTo>
                    <a:pt x="15473" y="11734"/>
                    <a:pt x="15429" y="11624"/>
                    <a:pt x="15385" y="11514"/>
                  </a:cubicBezTo>
                  <a:cubicBezTo>
                    <a:pt x="15012" y="10580"/>
                    <a:pt x="14638" y="9645"/>
                    <a:pt x="14308" y="8688"/>
                  </a:cubicBezTo>
                  <a:cubicBezTo>
                    <a:pt x="13824" y="7314"/>
                    <a:pt x="13329" y="5939"/>
                    <a:pt x="12812" y="4575"/>
                  </a:cubicBezTo>
                  <a:cubicBezTo>
                    <a:pt x="12526" y="3828"/>
                    <a:pt x="12229" y="3080"/>
                    <a:pt x="11888" y="2354"/>
                  </a:cubicBezTo>
                  <a:cubicBezTo>
                    <a:pt x="11569" y="1683"/>
                    <a:pt x="11295" y="990"/>
                    <a:pt x="11086" y="275"/>
                  </a:cubicBezTo>
                  <a:cubicBezTo>
                    <a:pt x="11064" y="209"/>
                    <a:pt x="11042" y="143"/>
                    <a:pt x="11020" y="88"/>
                  </a:cubicBezTo>
                  <a:cubicBezTo>
                    <a:pt x="11009" y="56"/>
                    <a:pt x="10976" y="23"/>
                    <a:pt x="10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09" name="Google Shape;2909;p65"/>
            <p:cNvSpPr/>
            <p:nvPr/>
          </p:nvSpPr>
          <p:spPr>
            <a:xfrm>
              <a:off x="-2426497" y="-5800078"/>
              <a:ext cx="823019" cy="820774"/>
            </a:xfrm>
            <a:custGeom>
              <a:avLst/>
              <a:gdLst/>
              <a:ahLst/>
              <a:cxnLst/>
              <a:rect l="l" t="t" r="r" b="b"/>
              <a:pathLst>
                <a:path w="12097" h="12064" extrusionOk="0">
                  <a:moveTo>
                    <a:pt x="8446" y="0"/>
                  </a:moveTo>
                  <a:cubicBezTo>
                    <a:pt x="8358" y="33"/>
                    <a:pt x="8270" y="66"/>
                    <a:pt x="8193" y="99"/>
                  </a:cubicBezTo>
                  <a:cubicBezTo>
                    <a:pt x="7445" y="374"/>
                    <a:pt x="6697" y="649"/>
                    <a:pt x="5960" y="946"/>
                  </a:cubicBezTo>
                  <a:cubicBezTo>
                    <a:pt x="4575" y="1474"/>
                    <a:pt x="3211" y="2078"/>
                    <a:pt x="1892" y="2771"/>
                  </a:cubicBezTo>
                  <a:cubicBezTo>
                    <a:pt x="1309" y="3079"/>
                    <a:pt x="715" y="3365"/>
                    <a:pt x="99" y="3607"/>
                  </a:cubicBezTo>
                  <a:cubicBezTo>
                    <a:pt x="66" y="3618"/>
                    <a:pt x="33" y="3640"/>
                    <a:pt x="0" y="3651"/>
                  </a:cubicBezTo>
                  <a:cubicBezTo>
                    <a:pt x="11" y="3695"/>
                    <a:pt x="22" y="3728"/>
                    <a:pt x="33" y="3761"/>
                  </a:cubicBezTo>
                  <a:cubicBezTo>
                    <a:pt x="363" y="4542"/>
                    <a:pt x="704" y="5323"/>
                    <a:pt x="1078" y="6081"/>
                  </a:cubicBezTo>
                  <a:cubicBezTo>
                    <a:pt x="1331" y="6576"/>
                    <a:pt x="1573" y="7093"/>
                    <a:pt x="1782" y="7610"/>
                  </a:cubicBezTo>
                  <a:cubicBezTo>
                    <a:pt x="2111" y="8413"/>
                    <a:pt x="2430" y="9216"/>
                    <a:pt x="2760" y="10029"/>
                  </a:cubicBezTo>
                  <a:cubicBezTo>
                    <a:pt x="2782" y="10095"/>
                    <a:pt x="2804" y="10161"/>
                    <a:pt x="2837" y="10227"/>
                  </a:cubicBezTo>
                  <a:cubicBezTo>
                    <a:pt x="3024" y="10689"/>
                    <a:pt x="3200" y="11162"/>
                    <a:pt x="3387" y="11624"/>
                  </a:cubicBezTo>
                  <a:cubicBezTo>
                    <a:pt x="3442" y="11756"/>
                    <a:pt x="3508" y="11888"/>
                    <a:pt x="3574" y="12020"/>
                  </a:cubicBezTo>
                  <a:cubicBezTo>
                    <a:pt x="3585" y="12042"/>
                    <a:pt x="3585" y="12064"/>
                    <a:pt x="3640" y="12064"/>
                  </a:cubicBezTo>
                  <a:cubicBezTo>
                    <a:pt x="3662" y="11987"/>
                    <a:pt x="3706" y="11910"/>
                    <a:pt x="3739" y="11833"/>
                  </a:cubicBezTo>
                  <a:cubicBezTo>
                    <a:pt x="3849" y="11547"/>
                    <a:pt x="3926" y="11261"/>
                    <a:pt x="3992" y="10964"/>
                  </a:cubicBezTo>
                  <a:cubicBezTo>
                    <a:pt x="4135" y="10348"/>
                    <a:pt x="4234" y="9721"/>
                    <a:pt x="4322" y="9095"/>
                  </a:cubicBezTo>
                  <a:cubicBezTo>
                    <a:pt x="4443" y="8314"/>
                    <a:pt x="4575" y="7533"/>
                    <a:pt x="4740" y="6752"/>
                  </a:cubicBezTo>
                  <a:cubicBezTo>
                    <a:pt x="4927" y="5883"/>
                    <a:pt x="5158" y="5015"/>
                    <a:pt x="5455" y="4179"/>
                  </a:cubicBezTo>
                  <a:cubicBezTo>
                    <a:pt x="5587" y="3794"/>
                    <a:pt x="5730" y="3420"/>
                    <a:pt x="5916" y="3068"/>
                  </a:cubicBezTo>
                  <a:cubicBezTo>
                    <a:pt x="5971" y="2969"/>
                    <a:pt x="6026" y="2881"/>
                    <a:pt x="6081" y="2782"/>
                  </a:cubicBezTo>
                  <a:cubicBezTo>
                    <a:pt x="6103" y="2749"/>
                    <a:pt x="6136" y="2727"/>
                    <a:pt x="6169" y="2694"/>
                  </a:cubicBezTo>
                  <a:cubicBezTo>
                    <a:pt x="6173" y="2692"/>
                    <a:pt x="6179" y="2691"/>
                    <a:pt x="6184" y="2691"/>
                  </a:cubicBezTo>
                  <a:cubicBezTo>
                    <a:pt x="6210" y="2691"/>
                    <a:pt x="6246" y="2709"/>
                    <a:pt x="6246" y="2727"/>
                  </a:cubicBezTo>
                  <a:cubicBezTo>
                    <a:pt x="6257" y="2771"/>
                    <a:pt x="6268" y="2815"/>
                    <a:pt x="6257" y="2848"/>
                  </a:cubicBezTo>
                  <a:cubicBezTo>
                    <a:pt x="6235" y="2958"/>
                    <a:pt x="6213" y="3068"/>
                    <a:pt x="6191" y="3167"/>
                  </a:cubicBezTo>
                  <a:cubicBezTo>
                    <a:pt x="6037" y="3739"/>
                    <a:pt x="5895" y="4311"/>
                    <a:pt x="5752" y="4883"/>
                  </a:cubicBezTo>
                  <a:cubicBezTo>
                    <a:pt x="5598" y="5499"/>
                    <a:pt x="5477" y="6125"/>
                    <a:pt x="5389" y="6763"/>
                  </a:cubicBezTo>
                  <a:cubicBezTo>
                    <a:pt x="5334" y="7159"/>
                    <a:pt x="5290" y="7555"/>
                    <a:pt x="5246" y="7951"/>
                  </a:cubicBezTo>
                  <a:cubicBezTo>
                    <a:pt x="5213" y="8369"/>
                    <a:pt x="5191" y="8787"/>
                    <a:pt x="5235" y="9205"/>
                  </a:cubicBezTo>
                  <a:cubicBezTo>
                    <a:pt x="5257" y="9370"/>
                    <a:pt x="5279" y="9535"/>
                    <a:pt x="5334" y="9688"/>
                  </a:cubicBezTo>
                  <a:cubicBezTo>
                    <a:pt x="5367" y="9776"/>
                    <a:pt x="5411" y="9853"/>
                    <a:pt x="5477" y="9908"/>
                  </a:cubicBezTo>
                  <a:cubicBezTo>
                    <a:pt x="5520" y="9946"/>
                    <a:pt x="5564" y="9966"/>
                    <a:pt x="5608" y="9966"/>
                  </a:cubicBezTo>
                  <a:cubicBezTo>
                    <a:pt x="5641" y="9966"/>
                    <a:pt x="5674" y="9954"/>
                    <a:pt x="5708" y="9930"/>
                  </a:cubicBezTo>
                  <a:cubicBezTo>
                    <a:pt x="5752" y="9908"/>
                    <a:pt x="5796" y="9875"/>
                    <a:pt x="5829" y="9831"/>
                  </a:cubicBezTo>
                  <a:cubicBezTo>
                    <a:pt x="5884" y="9765"/>
                    <a:pt x="5938" y="9699"/>
                    <a:pt x="5971" y="9622"/>
                  </a:cubicBezTo>
                  <a:cubicBezTo>
                    <a:pt x="6048" y="9491"/>
                    <a:pt x="6114" y="9348"/>
                    <a:pt x="6169" y="9216"/>
                  </a:cubicBezTo>
                  <a:cubicBezTo>
                    <a:pt x="6323" y="8864"/>
                    <a:pt x="6433" y="8501"/>
                    <a:pt x="6554" y="8138"/>
                  </a:cubicBezTo>
                  <a:cubicBezTo>
                    <a:pt x="6752" y="7489"/>
                    <a:pt x="6939" y="6829"/>
                    <a:pt x="7148" y="6180"/>
                  </a:cubicBezTo>
                  <a:cubicBezTo>
                    <a:pt x="7368" y="5477"/>
                    <a:pt x="7610" y="4773"/>
                    <a:pt x="7918" y="4091"/>
                  </a:cubicBezTo>
                  <a:cubicBezTo>
                    <a:pt x="8050" y="3816"/>
                    <a:pt x="8182" y="3541"/>
                    <a:pt x="8347" y="3277"/>
                  </a:cubicBezTo>
                  <a:cubicBezTo>
                    <a:pt x="8413" y="3156"/>
                    <a:pt x="8501" y="3046"/>
                    <a:pt x="8578" y="2936"/>
                  </a:cubicBezTo>
                  <a:cubicBezTo>
                    <a:pt x="8611" y="2892"/>
                    <a:pt x="8644" y="2870"/>
                    <a:pt x="8688" y="2837"/>
                  </a:cubicBezTo>
                  <a:cubicBezTo>
                    <a:pt x="8695" y="2832"/>
                    <a:pt x="8703" y="2830"/>
                    <a:pt x="8712" y="2830"/>
                  </a:cubicBezTo>
                  <a:cubicBezTo>
                    <a:pt x="8742" y="2830"/>
                    <a:pt x="8776" y="2858"/>
                    <a:pt x="8776" y="2892"/>
                  </a:cubicBezTo>
                  <a:cubicBezTo>
                    <a:pt x="8776" y="2947"/>
                    <a:pt x="8765" y="3002"/>
                    <a:pt x="8743" y="3057"/>
                  </a:cubicBezTo>
                  <a:cubicBezTo>
                    <a:pt x="8699" y="3200"/>
                    <a:pt x="8644" y="3343"/>
                    <a:pt x="8589" y="3486"/>
                  </a:cubicBezTo>
                  <a:cubicBezTo>
                    <a:pt x="8072" y="4850"/>
                    <a:pt x="7676" y="6257"/>
                    <a:pt x="7500" y="7720"/>
                  </a:cubicBezTo>
                  <a:cubicBezTo>
                    <a:pt x="7456" y="8061"/>
                    <a:pt x="7434" y="8402"/>
                    <a:pt x="7456" y="8743"/>
                  </a:cubicBezTo>
                  <a:cubicBezTo>
                    <a:pt x="7467" y="8875"/>
                    <a:pt x="7489" y="9007"/>
                    <a:pt x="7522" y="9139"/>
                  </a:cubicBezTo>
                  <a:cubicBezTo>
                    <a:pt x="7533" y="9205"/>
                    <a:pt x="7566" y="9271"/>
                    <a:pt x="7599" y="9326"/>
                  </a:cubicBezTo>
                  <a:cubicBezTo>
                    <a:pt x="7633" y="9386"/>
                    <a:pt x="7674" y="9413"/>
                    <a:pt x="7721" y="9413"/>
                  </a:cubicBezTo>
                  <a:cubicBezTo>
                    <a:pt x="7752" y="9413"/>
                    <a:pt x="7785" y="9402"/>
                    <a:pt x="7819" y="9381"/>
                  </a:cubicBezTo>
                  <a:cubicBezTo>
                    <a:pt x="7885" y="9337"/>
                    <a:pt x="7940" y="9282"/>
                    <a:pt x="7984" y="9227"/>
                  </a:cubicBezTo>
                  <a:cubicBezTo>
                    <a:pt x="8061" y="9128"/>
                    <a:pt x="8149" y="9018"/>
                    <a:pt x="8215" y="8897"/>
                  </a:cubicBezTo>
                  <a:cubicBezTo>
                    <a:pt x="8314" y="8710"/>
                    <a:pt x="8413" y="8512"/>
                    <a:pt x="8512" y="8314"/>
                  </a:cubicBezTo>
                  <a:cubicBezTo>
                    <a:pt x="8655" y="8028"/>
                    <a:pt x="8787" y="7731"/>
                    <a:pt x="8919" y="7434"/>
                  </a:cubicBezTo>
                  <a:cubicBezTo>
                    <a:pt x="9040" y="7192"/>
                    <a:pt x="9172" y="6961"/>
                    <a:pt x="9304" y="6719"/>
                  </a:cubicBezTo>
                  <a:cubicBezTo>
                    <a:pt x="9359" y="6609"/>
                    <a:pt x="9447" y="6510"/>
                    <a:pt x="9524" y="6411"/>
                  </a:cubicBezTo>
                  <a:cubicBezTo>
                    <a:pt x="9568" y="6356"/>
                    <a:pt x="9623" y="6323"/>
                    <a:pt x="9678" y="6290"/>
                  </a:cubicBezTo>
                  <a:cubicBezTo>
                    <a:pt x="9721" y="6262"/>
                    <a:pt x="9762" y="6249"/>
                    <a:pt x="9800" y="6249"/>
                  </a:cubicBezTo>
                  <a:cubicBezTo>
                    <a:pt x="9866" y="6249"/>
                    <a:pt x="9921" y="6290"/>
                    <a:pt x="9963" y="6367"/>
                  </a:cubicBezTo>
                  <a:cubicBezTo>
                    <a:pt x="9985" y="6411"/>
                    <a:pt x="9996" y="6466"/>
                    <a:pt x="10007" y="6521"/>
                  </a:cubicBezTo>
                  <a:cubicBezTo>
                    <a:pt x="10029" y="6598"/>
                    <a:pt x="10040" y="6686"/>
                    <a:pt x="10040" y="6763"/>
                  </a:cubicBezTo>
                  <a:cubicBezTo>
                    <a:pt x="10051" y="6884"/>
                    <a:pt x="10051" y="7005"/>
                    <a:pt x="10051" y="7126"/>
                  </a:cubicBezTo>
                  <a:cubicBezTo>
                    <a:pt x="10051" y="7610"/>
                    <a:pt x="10040" y="8105"/>
                    <a:pt x="10040" y="8589"/>
                  </a:cubicBezTo>
                  <a:cubicBezTo>
                    <a:pt x="10040" y="8974"/>
                    <a:pt x="10073" y="9348"/>
                    <a:pt x="10106" y="9732"/>
                  </a:cubicBezTo>
                  <a:cubicBezTo>
                    <a:pt x="10117" y="9765"/>
                    <a:pt x="10106" y="9809"/>
                    <a:pt x="10161" y="9842"/>
                  </a:cubicBezTo>
                  <a:cubicBezTo>
                    <a:pt x="10799" y="9557"/>
                    <a:pt x="11437" y="9271"/>
                    <a:pt x="12097" y="8974"/>
                  </a:cubicBezTo>
                  <a:lnTo>
                    <a:pt x="12086" y="8974"/>
                  </a:lnTo>
                  <a:cubicBezTo>
                    <a:pt x="12064" y="8897"/>
                    <a:pt x="12053" y="8842"/>
                    <a:pt x="12031" y="8787"/>
                  </a:cubicBezTo>
                  <a:cubicBezTo>
                    <a:pt x="11877" y="8380"/>
                    <a:pt x="11690" y="7984"/>
                    <a:pt x="11503" y="7588"/>
                  </a:cubicBezTo>
                  <a:cubicBezTo>
                    <a:pt x="11316" y="7214"/>
                    <a:pt x="11151" y="6829"/>
                    <a:pt x="11008" y="6433"/>
                  </a:cubicBezTo>
                  <a:cubicBezTo>
                    <a:pt x="10788" y="5861"/>
                    <a:pt x="10579" y="5279"/>
                    <a:pt x="10348" y="4707"/>
                  </a:cubicBezTo>
                  <a:cubicBezTo>
                    <a:pt x="9842" y="3453"/>
                    <a:pt x="9403" y="2166"/>
                    <a:pt x="8886" y="913"/>
                  </a:cubicBezTo>
                  <a:cubicBezTo>
                    <a:pt x="8842" y="814"/>
                    <a:pt x="8787" y="715"/>
                    <a:pt x="8743" y="616"/>
                  </a:cubicBezTo>
                  <a:cubicBezTo>
                    <a:pt x="8655" y="440"/>
                    <a:pt x="8578" y="264"/>
                    <a:pt x="8490" y="88"/>
                  </a:cubicBezTo>
                  <a:cubicBezTo>
                    <a:pt x="8479" y="55"/>
                    <a:pt x="8457" y="33"/>
                    <a:pt x="844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10" name="Google Shape;2910;p65"/>
            <p:cNvSpPr/>
            <p:nvPr/>
          </p:nvSpPr>
          <p:spPr>
            <a:xfrm>
              <a:off x="-2177353" y="-5602572"/>
              <a:ext cx="433247" cy="646673"/>
            </a:xfrm>
            <a:custGeom>
              <a:avLst/>
              <a:gdLst/>
              <a:ahLst/>
              <a:cxnLst/>
              <a:rect l="l" t="t" r="r" b="b"/>
              <a:pathLst>
                <a:path w="6368" h="9505" extrusionOk="0">
                  <a:moveTo>
                    <a:pt x="2463" y="0"/>
                  </a:moveTo>
                  <a:cubicBezTo>
                    <a:pt x="2419" y="66"/>
                    <a:pt x="2386" y="110"/>
                    <a:pt x="2364" y="165"/>
                  </a:cubicBezTo>
                  <a:cubicBezTo>
                    <a:pt x="2222" y="418"/>
                    <a:pt x="2112" y="682"/>
                    <a:pt x="2013" y="957"/>
                  </a:cubicBezTo>
                  <a:cubicBezTo>
                    <a:pt x="1617" y="2002"/>
                    <a:pt x="1331" y="3079"/>
                    <a:pt x="1111" y="4179"/>
                  </a:cubicBezTo>
                  <a:cubicBezTo>
                    <a:pt x="935" y="5037"/>
                    <a:pt x="803" y="5895"/>
                    <a:pt x="671" y="6763"/>
                  </a:cubicBezTo>
                  <a:cubicBezTo>
                    <a:pt x="594" y="7247"/>
                    <a:pt x="506" y="7731"/>
                    <a:pt x="385" y="8215"/>
                  </a:cubicBezTo>
                  <a:cubicBezTo>
                    <a:pt x="319" y="8490"/>
                    <a:pt x="253" y="8754"/>
                    <a:pt x="143" y="9018"/>
                  </a:cubicBezTo>
                  <a:cubicBezTo>
                    <a:pt x="99" y="9117"/>
                    <a:pt x="55" y="9216"/>
                    <a:pt x="0" y="9326"/>
                  </a:cubicBezTo>
                  <a:cubicBezTo>
                    <a:pt x="22" y="9370"/>
                    <a:pt x="44" y="9414"/>
                    <a:pt x="77" y="9458"/>
                  </a:cubicBezTo>
                  <a:cubicBezTo>
                    <a:pt x="97" y="9491"/>
                    <a:pt x="117" y="9504"/>
                    <a:pt x="145" y="9504"/>
                  </a:cubicBezTo>
                  <a:cubicBezTo>
                    <a:pt x="163" y="9504"/>
                    <a:pt x="183" y="9499"/>
                    <a:pt x="209" y="9491"/>
                  </a:cubicBezTo>
                  <a:cubicBezTo>
                    <a:pt x="231" y="9491"/>
                    <a:pt x="253" y="9480"/>
                    <a:pt x="264" y="9469"/>
                  </a:cubicBezTo>
                  <a:cubicBezTo>
                    <a:pt x="396" y="9414"/>
                    <a:pt x="539" y="9348"/>
                    <a:pt x="671" y="9304"/>
                  </a:cubicBezTo>
                  <a:cubicBezTo>
                    <a:pt x="1221" y="9095"/>
                    <a:pt x="1782" y="8897"/>
                    <a:pt x="2331" y="8677"/>
                  </a:cubicBezTo>
                  <a:cubicBezTo>
                    <a:pt x="2837" y="8479"/>
                    <a:pt x="3343" y="8270"/>
                    <a:pt x="3849" y="8061"/>
                  </a:cubicBezTo>
                  <a:cubicBezTo>
                    <a:pt x="4641" y="7731"/>
                    <a:pt x="5433" y="7401"/>
                    <a:pt x="6224" y="7060"/>
                  </a:cubicBezTo>
                  <a:cubicBezTo>
                    <a:pt x="6268" y="7038"/>
                    <a:pt x="6334" y="7027"/>
                    <a:pt x="6367" y="6972"/>
                  </a:cubicBezTo>
                  <a:cubicBezTo>
                    <a:pt x="6356" y="6818"/>
                    <a:pt x="6334" y="6665"/>
                    <a:pt x="6323" y="6500"/>
                  </a:cubicBezTo>
                  <a:cubicBezTo>
                    <a:pt x="6279" y="5884"/>
                    <a:pt x="6268" y="5257"/>
                    <a:pt x="6279" y="4641"/>
                  </a:cubicBezTo>
                  <a:cubicBezTo>
                    <a:pt x="6290" y="4388"/>
                    <a:pt x="6290" y="4146"/>
                    <a:pt x="6290" y="3893"/>
                  </a:cubicBezTo>
                  <a:cubicBezTo>
                    <a:pt x="6290" y="3805"/>
                    <a:pt x="6268" y="3706"/>
                    <a:pt x="6257" y="3618"/>
                  </a:cubicBezTo>
                  <a:cubicBezTo>
                    <a:pt x="6246" y="3574"/>
                    <a:pt x="6224" y="3530"/>
                    <a:pt x="6202" y="3486"/>
                  </a:cubicBezTo>
                  <a:cubicBezTo>
                    <a:pt x="6180" y="3457"/>
                    <a:pt x="6154" y="3442"/>
                    <a:pt x="6125" y="3442"/>
                  </a:cubicBezTo>
                  <a:cubicBezTo>
                    <a:pt x="6111" y="3442"/>
                    <a:pt x="6096" y="3446"/>
                    <a:pt x="6082" y="3453"/>
                  </a:cubicBezTo>
                  <a:cubicBezTo>
                    <a:pt x="6005" y="3486"/>
                    <a:pt x="5950" y="3541"/>
                    <a:pt x="5906" y="3607"/>
                  </a:cubicBezTo>
                  <a:cubicBezTo>
                    <a:pt x="5818" y="3706"/>
                    <a:pt x="5741" y="3816"/>
                    <a:pt x="5675" y="3937"/>
                  </a:cubicBezTo>
                  <a:cubicBezTo>
                    <a:pt x="5554" y="4157"/>
                    <a:pt x="5433" y="4388"/>
                    <a:pt x="5323" y="4619"/>
                  </a:cubicBezTo>
                  <a:cubicBezTo>
                    <a:pt x="5180" y="4927"/>
                    <a:pt x="5037" y="5246"/>
                    <a:pt x="4883" y="5565"/>
                  </a:cubicBezTo>
                  <a:cubicBezTo>
                    <a:pt x="4784" y="5763"/>
                    <a:pt x="4685" y="5950"/>
                    <a:pt x="4575" y="6137"/>
                  </a:cubicBezTo>
                  <a:cubicBezTo>
                    <a:pt x="4509" y="6247"/>
                    <a:pt x="4421" y="6357"/>
                    <a:pt x="4333" y="6445"/>
                  </a:cubicBezTo>
                  <a:cubicBezTo>
                    <a:pt x="4289" y="6500"/>
                    <a:pt x="4234" y="6544"/>
                    <a:pt x="4179" y="6577"/>
                  </a:cubicBezTo>
                  <a:cubicBezTo>
                    <a:pt x="4140" y="6596"/>
                    <a:pt x="4100" y="6606"/>
                    <a:pt x="4063" y="6606"/>
                  </a:cubicBezTo>
                  <a:cubicBezTo>
                    <a:pt x="3995" y="6606"/>
                    <a:pt x="3932" y="6574"/>
                    <a:pt x="3882" y="6511"/>
                  </a:cubicBezTo>
                  <a:cubicBezTo>
                    <a:pt x="3849" y="6467"/>
                    <a:pt x="3816" y="6412"/>
                    <a:pt x="3805" y="6357"/>
                  </a:cubicBezTo>
                  <a:cubicBezTo>
                    <a:pt x="3772" y="6269"/>
                    <a:pt x="3750" y="6181"/>
                    <a:pt x="3728" y="6093"/>
                  </a:cubicBezTo>
                  <a:cubicBezTo>
                    <a:pt x="3684" y="5785"/>
                    <a:pt x="3695" y="5488"/>
                    <a:pt x="3706" y="5191"/>
                  </a:cubicBezTo>
                  <a:cubicBezTo>
                    <a:pt x="3750" y="4674"/>
                    <a:pt x="3827" y="4157"/>
                    <a:pt x="3926" y="3640"/>
                  </a:cubicBezTo>
                  <a:cubicBezTo>
                    <a:pt x="4124" y="2706"/>
                    <a:pt x="4388" y="1782"/>
                    <a:pt x="4718" y="880"/>
                  </a:cubicBezTo>
                  <a:cubicBezTo>
                    <a:pt x="4806" y="660"/>
                    <a:pt x="4883" y="451"/>
                    <a:pt x="4960" y="231"/>
                  </a:cubicBezTo>
                  <a:cubicBezTo>
                    <a:pt x="4971" y="209"/>
                    <a:pt x="4971" y="176"/>
                    <a:pt x="4982" y="110"/>
                  </a:cubicBezTo>
                  <a:lnTo>
                    <a:pt x="4982" y="110"/>
                  </a:lnTo>
                  <a:cubicBezTo>
                    <a:pt x="4938" y="165"/>
                    <a:pt x="4905" y="187"/>
                    <a:pt x="4894" y="220"/>
                  </a:cubicBezTo>
                  <a:cubicBezTo>
                    <a:pt x="4806" y="352"/>
                    <a:pt x="4718" y="495"/>
                    <a:pt x="4630" y="638"/>
                  </a:cubicBezTo>
                  <a:cubicBezTo>
                    <a:pt x="4432" y="1012"/>
                    <a:pt x="4267" y="1397"/>
                    <a:pt x="4102" y="1793"/>
                  </a:cubicBezTo>
                  <a:cubicBezTo>
                    <a:pt x="3816" y="2508"/>
                    <a:pt x="3574" y="3255"/>
                    <a:pt x="3354" y="4003"/>
                  </a:cubicBezTo>
                  <a:cubicBezTo>
                    <a:pt x="3178" y="4575"/>
                    <a:pt x="3002" y="5158"/>
                    <a:pt x="2826" y="5730"/>
                  </a:cubicBezTo>
                  <a:cubicBezTo>
                    <a:pt x="2727" y="6016"/>
                    <a:pt x="2628" y="6302"/>
                    <a:pt x="2496" y="6577"/>
                  </a:cubicBezTo>
                  <a:cubicBezTo>
                    <a:pt x="2430" y="6686"/>
                    <a:pt x="2364" y="6796"/>
                    <a:pt x="2298" y="6906"/>
                  </a:cubicBezTo>
                  <a:cubicBezTo>
                    <a:pt x="2254" y="6972"/>
                    <a:pt x="2189" y="7038"/>
                    <a:pt x="2123" y="7082"/>
                  </a:cubicBezTo>
                  <a:cubicBezTo>
                    <a:pt x="2064" y="7131"/>
                    <a:pt x="2002" y="7154"/>
                    <a:pt x="1941" y="7154"/>
                  </a:cubicBezTo>
                  <a:cubicBezTo>
                    <a:pt x="1863" y="7154"/>
                    <a:pt x="1788" y="7117"/>
                    <a:pt x="1727" y="7049"/>
                  </a:cubicBezTo>
                  <a:cubicBezTo>
                    <a:pt x="1672" y="6983"/>
                    <a:pt x="1639" y="6928"/>
                    <a:pt x="1606" y="6862"/>
                  </a:cubicBezTo>
                  <a:cubicBezTo>
                    <a:pt x="1573" y="6752"/>
                    <a:pt x="1540" y="6643"/>
                    <a:pt x="1518" y="6533"/>
                  </a:cubicBezTo>
                  <a:cubicBezTo>
                    <a:pt x="1452" y="6192"/>
                    <a:pt x="1441" y="5851"/>
                    <a:pt x="1463" y="5510"/>
                  </a:cubicBezTo>
                  <a:cubicBezTo>
                    <a:pt x="1496" y="4784"/>
                    <a:pt x="1584" y="4080"/>
                    <a:pt x="1716" y="3365"/>
                  </a:cubicBezTo>
                  <a:cubicBezTo>
                    <a:pt x="1848" y="2563"/>
                    <a:pt x="2035" y="1760"/>
                    <a:pt x="2244" y="968"/>
                  </a:cubicBezTo>
                  <a:cubicBezTo>
                    <a:pt x="2320" y="682"/>
                    <a:pt x="2397" y="396"/>
                    <a:pt x="2474" y="110"/>
                  </a:cubicBezTo>
                  <a:cubicBezTo>
                    <a:pt x="2474" y="77"/>
                    <a:pt x="2474" y="77"/>
                    <a:pt x="24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911" name="Google Shape;2911;p65"/>
          <p:cNvGrpSpPr/>
          <p:nvPr/>
        </p:nvGrpSpPr>
        <p:grpSpPr>
          <a:xfrm flipH="1">
            <a:off x="6969457" y="4386914"/>
            <a:ext cx="276760" cy="271622"/>
            <a:chOff x="3490002" y="196082"/>
            <a:chExt cx="276760" cy="271622"/>
          </a:xfrm>
        </p:grpSpPr>
        <p:sp>
          <p:nvSpPr>
            <p:cNvPr id="2912" name="Google Shape;2912;p65"/>
            <p:cNvSpPr/>
            <p:nvPr/>
          </p:nvSpPr>
          <p:spPr>
            <a:xfrm flipH="1">
              <a:off x="3490002" y="196082"/>
              <a:ext cx="276760" cy="27162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13" name="Google Shape;2913;p65"/>
            <p:cNvSpPr/>
            <p:nvPr/>
          </p:nvSpPr>
          <p:spPr>
            <a:xfrm flipH="1">
              <a:off x="3510030" y="211000"/>
              <a:ext cx="236705" cy="237619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914" name="Google Shape;2914;p65"/>
          <p:cNvSpPr/>
          <p:nvPr/>
        </p:nvSpPr>
        <p:spPr>
          <a:xfrm rot="10800000">
            <a:off x="2178096" y="1044132"/>
            <a:ext cx="64647" cy="65536"/>
          </a:xfrm>
          <a:custGeom>
            <a:avLst/>
            <a:gdLst/>
            <a:ahLst/>
            <a:cxnLst/>
            <a:rect l="l" t="t" r="r" b="b"/>
            <a:pathLst>
              <a:path w="1513" h="1534" extrusionOk="0">
                <a:moveTo>
                  <a:pt x="65" y="0"/>
                </a:moveTo>
                <a:cubicBezTo>
                  <a:pt x="43" y="0"/>
                  <a:pt x="22" y="22"/>
                  <a:pt x="43" y="22"/>
                </a:cubicBezTo>
                <a:cubicBezTo>
                  <a:pt x="43" y="43"/>
                  <a:pt x="43" y="43"/>
                  <a:pt x="65" y="64"/>
                </a:cubicBezTo>
                <a:cubicBezTo>
                  <a:pt x="107" y="128"/>
                  <a:pt x="150" y="213"/>
                  <a:pt x="192" y="277"/>
                </a:cubicBezTo>
                <a:cubicBezTo>
                  <a:pt x="278" y="384"/>
                  <a:pt x="341" y="511"/>
                  <a:pt x="427" y="618"/>
                </a:cubicBezTo>
                <a:cubicBezTo>
                  <a:pt x="448" y="660"/>
                  <a:pt x="469" y="703"/>
                  <a:pt x="490" y="746"/>
                </a:cubicBezTo>
                <a:cubicBezTo>
                  <a:pt x="490" y="767"/>
                  <a:pt x="469" y="788"/>
                  <a:pt x="469" y="788"/>
                </a:cubicBezTo>
                <a:cubicBezTo>
                  <a:pt x="405" y="873"/>
                  <a:pt x="363" y="959"/>
                  <a:pt x="320" y="1044"/>
                </a:cubicBezTo>
                <a:cubicBezTo>
                  <a:pt x="256" y="1172"/>
                  <a:pt x="171" y="1299"/>
                  <a:pt x="86" y="1406"/>
                </a:cubicBezTo>
                <a:cubicBezTo>
                  <a:pt x="43" y="1427"/>
                  <a:pt x="22" y="1470"/>
                  <a:pt x="1" y="1491"/>
                </a:cubicBezTo>
                <a:cubicBezTo>
                  <a:pt x="1" y="1491"/>
                  <a:pt x="1" y="1512"/>
                  <a:pt x="1" y="1512"/>
                </a:cubicBezTo>
                <a:cubicBezTo>
                  <a:pt x="1" y="1512"/>
                  <a:pt x="1" y="1512"/>
                  <a:pt x="1" y="1534"/>
                </a:cubicBezTo>
                <a:lnTo>
                  <a:pt x="22" y="1534"/>
                </a:lnTo>
                <a:cubicBezTo>
                  <a:pt x="22" y="1534"/>
                  <a:pt x="22" y="1534"/>
                  <a:pt x="22" y="1512"/>
                </a:cubicBezTo>
                <a:cubicBezTo>
                  <a:pt x="43" y="1512"/>
                  <a:pt x="43" y="1491"/>
                  <a:pt x="65" y="1491"/>
                </a:cubicBezTo>
                <a:cubicBezTo>
                  <a:pt x="128" y="1427"/>
                  <a:pt x="214" y="1363"/>
                  <a:pt x="278" y="1321"/>
                </a:cubicBezTo>
                <a:cubicBezTo>
                  <a:pt x="384" y="1236"/>
                  <a:pt x="490" y="1150"/>
                  <a:pt x="597" y="1065"/>
                </a:cubicBezTo>
                <a:cubicBezTo>
                  <a:pt x="640" y="1044"/>
                  <a:pt x="661" y="1023"/>
                  <a:pt x="682" y="1001"/>
                </a:cubicBezTo>
                <a:cubicBezTo>
                  <a:pt x="703" y="1023"/>
                  <a:pt x="703" y="1023"/>
                  <a:pt x="725" y="1044"/>
                </a:cubicBezTo>
                <a:cubicBezTo>
                  <a:pt x="746" y="1065"/>
                  <a:pt x="789" y="1086"/>
                  <a:pt x="810" y="1108"/>
                </a:cubicBezTo>
                <a:cubicBezTo>
                  <a:pt x="895" y="1150"/>
                  <a:pt x="959" y="1193"/>
                  <a:pt x="1023" y="1257"/>
                </a:cubicBezTo>
                <a:cubicBezTo>
                  <a:pt x="1087" y="1299"/>
                  <a:pt x="1129" y="1342"/>
                  <a:pt x="1193" y="1385"/>
                </a:cubicBezTo>
                <a:lnTo>
                  <a:pt x="1385" y="1512"/>
                </a:lnTo>
                <a:cubicBezTo>
                  <a:pt x="1406" y="1534"/>
                  <a:pt x="1406" y="1534"/>
                  <a:pt x="1428" y="1534"/>
                </a:cubicBezTo>
                <a:cubicBezTo>
                  <a:pt x="1428" y="1534"/>
                  <a:pt x="1449" y="1534"/>
                  <a:pt x="1428" y="1512"/>
                </a:cubicBezTo>
                <a:lnTo>
                  <a:pt x="1449" y="1512"/>
                </a:lnTo>
                <a:cubicBezTo>
                  <a:pt x="1449" y="1512"/>
                  <a:pt x="1428" y="1491"/>
                  <a:pt x="1428" y="1470"/>
                </a:cubicBezTo>
                <a:cubicBezTo>
                  <a:pt x="1385" y="1427"/>
                  <a:pt x="1364" y="1385"/>
                  <a:pt x="1321" y="1342"/>
                </a:cubicBezTo>
                <a:cubicBezTo>
                  <a:pt x="1257" y="1257"/>
                  <a:pt x="1193" y="1193"/>
                  <a:pt x="1151" y="1108"/>
                </a:cubicBezTo>
                <a:cubicBezTo>
                  <a:pt x="1087" y="1023"/>
                  <a:pt x="1023" y="937"/>
                  <a:pt x="959" y="852"/>
                </a:cubicBezTo>
                <a:cubicBezTo>
                  <a:pt x="959" y="831"/>
                  <a:pt x="938" y="831"/>
                  <a:pt x="938" y="810"/>
                </a:cubicBezTo>
                <a:cubicBezTo>
                  <a:pt x="938" y="788"/>
                  <a:pt x="959" y="788"/>
                  <a:pt x="959" y="767"/>
                </a:cubicBezTo>
                <a:cubicBezTo>
                  <a:pt x="1023" y="703"/>
                  <a:pt x="1087" y="639"/>
                  <a:pt x="1129" y="597"/>
                </a:cubicBezTo>
                <a:cubicBezTo>
                  <a:pt x="1172" y="533"/>
                  <a:pt x="1215" y="490"/>
                  <a:pt x="1257" y="426"/>
                </a:cubicBezTo>
                <a:cubicBezTo>
                  <a:pt x="1321" y="362"/>
                  <a:pt x="1385" y="277"/>
                  <a:pt x="1449" y="213"/>
                </a:cubicBezTo>
                <a:cubicBezTo>
                  <a:pt x="1470" y="192"/>
                  <a:pt x="1491" y="171"/>
                  <a:pt x="1513" y="149"/>
                </a:cubicBezTo>
                <a:cubicBezTo>
                  <a:pt x="1513" y="149"/>
                  <a:pt x="1513" y="128"/>
                  <a:pt x="1513" y="128"/>
                </a:cubicBezTo>
                <a:cubicBezTo>
                  <a:pt x="1513" y="128"/>
                  <a:pt x="1513" y="107"/>
                  <a:pt x="1513" y="107"/>
                </a:cubicBezTo>
                <a:lnTo>
                  <a:pt x="1491" y="107"/>
                </a:lnTo>
                <a:cubicBezTo>
                  <a:pt x="1470" y="128"/>
                  <a:pt x="1449" y="128"/>
                  <a:pt x="1428" y="128"/>
                </a:cubicBezTo>
                <a:cubicBezTo>
                  <a:pt x="1364" y="192"/>
                  <a:pt x="1278" y="235"/>
                  <a:pt x="1193" y="277"/>
                </a:cubicBezTo>
                <a:cubicBezTo>
                  <a:pt x="1066" y="362"/>
                  <a:pt x="916" y="447"/>
                  <a:pt x="767" y="533"/>
                </a:cubicBezTo>
                <a:cubicBezTo>
                  <a:pt x="767" y="533"/>
                  <a:pt x="746" y="533"/>
                  <a:pt x="725" y="554"/>
                </a:cubicBezTo>
                <a:cubicBezTo>
                  <a:pt x="725" y="533"/>
                  <a:pt x="703" y="533"/>
                  <a:pt x="703" y="511"/>
                </a:cubicBezTo>
                <a:cubicBezTo>
                  <a:pt x="661" y="490"/>
                  <a:pt x="597" y="447"/>
                  <a:pt x="554" y="405"/>
                </a:cubicBezTo>
                <a:cubicBezTo>
                  <a:pt x="490" y="362"/>
                  <a:pt x="427" y="298"/>
                  <a:pt x="363" y="235"/>
                </a:cubicBezTo>
                <a:cubicBezTo>
                  <a:pt x="256" y="171"/>
                  <a:pt x="192" y="85"/>
                  <a:pt x="107" y="22"/>
                </a:cubicBezTo>
                <a:cubicBezTo>
                  <a:pt x="86" y="22"/>
                  <a:pt x="65" y="0"/>
                  <a:pt x="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915" name="Google Shape;2915;p65"/>
          <p:cNvSpPr/>
          <p:nvPr/>
        </p:nvSpPr>
        <p:spPr>
          <a:xfrm rot="10800000">
            <a:off x="7916046" y="2244782"/>
            <a:ext cx="64647" cy="65536"/>
          </a:xfrm>
          <a:custGeom>
            <a:avLst/>
            <a:gdLst/>
            <a:ahLst/>
            <a:cxnLst/>
            <a:rect l="l" t="t" r="r" b="b"/>
            <a:pathLst>
              <a:path w="1513" h="1534" extrusionOk="0">
                <a:moveTo>
                  <a:pt x="65" y="0"/>
                </a:moveTo>
                <a:cubicBezTo>
                  <a:pt x="43" y="0"/>
                  <a:pt x="22" y="22"/>
                  <a:pt x="43" y="22"/>
                </a:cubicBezTo>
                <a:cubicBezTo>
                  <a:pt x="43" y="43"/>
                  <a:pt x="43" y="43"/>
                  <a:pt x="65" y="64"/>
                </a:cubicBezTo>
                <a:cubicBezTo>
                  <a:pt x="107" y="128"/>
                  <a:pt x="150" y="213"/>
                  <a:pt x="192" y="277"/>
                </a:cubicBezTo>
                <a:cubicBezTo>
                  <a:pt x="278" y="384"/>
                  <a:pt x="341" y="511"/>
                  <a:pt x="427" y="618"/>
                </a:cubicBezTo>
                <a:cubicBezTo>
                  <a:pt x="448" y="660"/>
                  <a:pt x="469" y="703"/>
                  <a:pt x="490" y="746"/>
                </a:cubicBezTo>
                <a:cubicBezTo>
                  <a:pt x="490" y="767"/>
                  <a:pt x="469" y="788"/>
                  <a:pt x="469" y="788"/>
                </a:cubicBezTo>
                <a:cubicBezTo>
                  <a:pt x="405" y="873"/>
                  <a:pt x="363" y="959"/>
                  <a:pt x="320" y="1044"/>
                </a:cubicBezTo>
                <a:cubicBezTo>
                  <a:pt x="256" y="1172"/>
                  <a:pt x="171" y="1299"/>
                  <a:pt x="86" y="1406"/>
                </a:cubicBezTo>
                <a:cubicBezTo>
                  <a:pt x="43" y="1427"/>
                  <a:pt x="22" y="1470"/>
                  <a:pt x="1" y="1491"/>
                </a:cubicBezTo>
                <a:cubicBezTo>
                  <a:pt x="1" y="1491"/>
                  <a:pt x="1" y="1512"/>
                  <a:pt x="1" y="1512"/>
                </a:cubicBezTo>
                <a:cubicBezTo>
                  <a:pt x="1" y="1512"/>
                  <a:pt x="1" y="1512"/>
                  <a:pt x="1" y="1534"/>
                </a:cubicBezTo>
                <a:lnTo>
                  <a:pt x="22" y="1534"/>
                </a:lnTo>
                <a:cubicBezTo>
                  <a:pt x="22" y="1534"/>
                  <a:pt x="22" y="1534"/>
                  <a:pt x="22" y="1512"/>
                </a:cubicBezTo>
                <a:cubicBezTo>
                  <a:pt x="43" y="1512"/>
                  <a:pt x="43" y="1491"/>
                  <a:pt x="65" y="1491"/>
                </a:cubicBezTo>
                <a:cubicBezTo>
                  <a:pt x="128" y="1427"/>
                  <a:pt x="214" y="1363"/>
                  <a:pt x="278" y="1321"/>
                </a:cubicBezTo>
                <a:cubicBezTo>
                  <a:pt x="384" y="1236"/>
                  <a:pt x="490" y="1150"/>
                  <a:pt x="597" y="1065"/>
                </a:cubicBezTo>
                <a:cubicBezTo>
                  <a:pt x="640" y="1044"/>
                  <a:pt x="661" y="1023"/>
                  <a:pt x="682" y="1001"/>
                </a:cubicBezTo>
                <a:cubicBezTo>
                  <a:pt x="703" y="1023"/>
                  <a:pt x="703" y="1023"/>
                  <a:pt x="725" y="1044"/>
                </a:cubicBezTo>
                <a:cubicBezTo>
                  <a:pt x="746" y="1065"/>
                  <a:pt x="789" y="1086"/>
                  <a:pt x="810" y="1108"/>
                </a:cubicBezTo>
                <a:cubicBezTo>
                  <a:pt x="895" y="1150"/>
                  <a:pt x="959" y="1193"/>
                  <a:pt x="1023" y="1257"/>
                </a:cubicBezTo>
                <a:cubicBezTo>
                  <a:pt x="1087" y="1299"/>
                  <a:pt x="1129" y="1342"/>
                  <a:pt x="1193" y="1385"/>
                </a:cubicBezTo>
                <a:lnTo>
                  <a:pt x="1385" y="1512"/>
                </a:lnTo>
                <a:cubicBezTo>
                  <a:pt x="1406" y="1534"/>
                  <a:pt x="1406" y="1534"/>
                  <a:pt x="1428" y="1534"/>
                </a:cubicBezTo>
                <a:cubicBezTo>
                  <a:pt x="1428" y="1534"/>
                  <a:pt x="1449" y="1534"/>
                  <a:pt x="1428" y="1512"/>
                </a:cubicBezTo>
                <a:lnTo>
                  <a:pt x="1449" y="1512"/>
                </a:lnTo>
                <a:cubicBezTo>
                  <a:pt x="1449" y="1512"/>
                  <a:pt x="1428" y="1491"/>
                  <a:pt x="1428" y="1470"/>
                </a:cubicBezTo>
                <a:cubicBezTo>
                  <a:pt x="1385" y="1427"/>
                  <a:pt x="1364" y="1385"/>
                  <a:pt x="1321" y="1342"/>
                </a:cubicBezTo>
                <a:cubicBezTo>
                  <a:pt x="1257" y="1257"/>
                  <a:pt x="1193" y="1193"/>
                  <a:pt x="1151" y="1108"/>
                </a:cubicBezTo>
                <a:cubicBezTo>
                  <a:pt x="1087" y="1023"/>
                  <a:pt x="1023" y="937"/>
                  <a:pt x="959" y="852"/>
                </a:cubicBezTo>
                <a:cubicBezTo>
                  <a:pt x="959" y="831"/>
                  <a:pt x="938" y="831"/>
                  <a:pt x="938" y="810"/>
                </a:cubicBezTo>
                <a:cubicBezTo>
                  <a:pt x="938" y="788"/>
                  <a:pt x="959" y="788"/>
                  <a:pt x="959" y="767"/>
                </a:cubicBezTo>
                <a:cubicBezTo>
                  <a:pt x="1023" y="703"/>
                  <a:pt x="1087" y="639"/>
                  <a:pt x="1129" y="597"/>
                </a:cubicBezTo>
                <a:cubicBezTo>
                  <a:pt x="1172" y="533"/>
                  <a:pt x="1215" y="490"/>
                  <a:pt x="1257" y="426"/>
                </a:cubicBezTo>
                <a:cubicBezTo>
                  <a:pt x="1321" y="362"/>
                  <a:pt x="1385" y="277"/>
                  <a:pt x="1449" y="213"/>
                </a:cubicBezTo>
                <a:cubicBezTo>
                  <a:pt x="1470" y="192"/>
                  <a:pt x="1491" y="171"/>
                  <a:pt x="1513" y="149"/>
                </a:cubicBezTo>
                <a:cubicBezTo>
                  <a:pt x="1513" y="149"/>
                  <a:pt x="1513" y="128"/>
                  <a:pt x="1513" y="128"/>
                </a:cubicBezTo>
                <a:cubicBezTo>
                  <a:pt x="1513" y="128"/>
                  <a:pt x="1513" y="107"/>
                  <a:pt x="1513" y="107"/>
                </a:cubicBezTo>
                <a:lnTo>
                  <a:pt x="1491" y="107"/>
                </a:lnTo>
                <a:cubicBezTo>
                  <a:pt x="1470" y="128"/>
                  <a:pt x="1449" y="128"/>
                  <a:pt x="1428" y="128"/>
                </a:cubicBezTo>
                <a:cubicBezTo>
                  <a:pt x="1364" y="192"/>
                  <a:pt x="1278" y="235"/>
                  <a:pt x="1193" y="277"/>
                </a:cubicBezTo>
                <a:cubicBezTo>
                  <a:pt x="1066" y="362"/>
                  <a:pt x="916" y="447"/>
                  <a:pt x="767" y="533"/>
                </a:cubicBezTo>
                <a:cubicBezTo>
                  <a:pt x="767" y="533"/>
                  <a:pt x="746" y="533"/>
                  <a:pt x="725" y="554"/>
                </a:cubicBezTo>
                <a:cubicBezTo>
                  <a:pt x="725" y="533"/>
                  <a:pt x="703" y="533"/>
                  <a:pt x="703" y="511"/>
                </a:cubicBezTo>
                <a:cubicBezTo>
                  <a:pt x="661" y="490"/>
                  <a:pt x="597" y="447"/>
                  <a:pt x="554" y="405"/>
                </a:cubicBezTo>
                <a:cubicBezTo>
                  <a:pt x="490" y="362"/>
                  <a:pt x="427" y="298"/>
                  <a:pt x="363" y="235"/>
                </a:cubicBezTo>
                <a:cubicBezTo>
                  <a:pt x="256" y="171"/>
                  <a:pt x="192" y="85"/>
                  <a:pt x="107" y="22"/>
                </a:cubicBezTo>
                <a:cubicBezTo>
                  <a:pt x="86" y="22"/>
                  <a:pt x="65" y="0"/>
                  <a:pt x="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916" name="Google Shape;2916;p65"/>
          <p:cNvSpPr/>
          <p:nvPr/>
        </p:nvSpPr>
        <p:spPr>
          <a:xfrm rot="10800000">
            <a:off x="1285271" y="4057982"/>
            <a:ext cx="64647" cy="65536"/>
          </a:xfrm>
          <a:custGeom>
            <a:avLst/>
            <a:gdLst/>
            <a:ahLst/>
            <a:cxnLst/>
            <a:rect l="l" t="t" r="r" b="b"/>
            <a:pathLst>
              <a:path w="1513" h="1534" extrusionOk="0">
                <a:moveTo>
                  <a:pt x="65" y="0"/>
                </a:moveTo>
                <a:cubicBezTo>
                  <a:pt x="43" y="0"/>
                  <a:pt x="22" y="22"/>
                  <a:pt x="43" y="22"/>
                </a:cubicBezTo>
                <a:cubicBezTo>
                  <a:pt x="43" y="43"/>
                  <a:pt x="43" y="43"/>
                  <a:pt x="65" y="64"/>
                </a:cubicBezTo>
                <a:cubicBezTo>
                  <a:pt x="107" y="128"/>
                  <a:pt x="150" y="213"/>
                  <a:pt x="192" y="277"/>
                </a:cubicBezTo>
                <a:cubicBezTo>
                  <a:pt x="278" y="384"/>
                  <a:pt x="341" y="511"/>
                  <a:pt x="427" y="618"/>
                </a:cubicBezTo>
                <a:cubicBezTo>
                  <a:pt x="448" y="660"/>
                  <a:pt x="469" y="703"/>
                  <a:pt x="490" y="746"/>
                </a:cubicBezTo>
                <a:cubicBezTo>
                  <a:pt x="490" y="767"/>
                  <a:pt x="469" y="788"/>
                  <a:pt x="469" y="788"/>
                </a:cubicBezTo>
                <a:cubicBezTo>
                  <a:pt x="405" y="873"/>
                  <a:pt x="363" y="959"/>
                  <a:pt x="320" y="1044"/>
                </a:cubicBezTo>
                <a:cubicBezTo>
                  <a:pt x="256" y="1172"/>
                  <a:pt x="171" y="1299"/>
                  <a:pt x="86" y="1406"/>
                </a:cubicBezTo>
                <a:cubicBezTo>
                  <a:pt x="43" y="1427"/>
                  <a:pt x="22" y="1470"/>
                  <a:pt x="1" y="1491"/>
                </a:cubicBezTo>
                <a:cubicBezTo>
                  <a:pt x="1" y="1491"/>
                  <a:pt x="1" y="1512"/>
                  <a:pt x="1" y="1512"/>
                </a:cubicBezTo>
                <a:cubicBezTo>
                  <a:pt x="1" y="1512"/>
                  <a:pt x="1" y="1512"/>
                  <a:pt x="1" y="1534"/>
                </a:cubicBezTo>
                <a:lnTo>
                  <a:pt x="22" y="1534"/>
                </a:lnTo>
                <a:cubicBezTo>
                  <a:pt x="22" y="1534"/>
                  <a:pt x="22" y="1534"/>
                  <a:pt x="22" y="1512"/>
                </a:cubicBezTo>
                <a:cubicBezTo>
                  <a:pt x="43" y="1512"/>
                  <a:pt x="43" y="1491"/>
                  <a:pt x="65" y="1491"/>
                </a:cubicBezTo>
                <a:cubicBezTo>
                  <a:pt x="128" y="1427"/>
                  <a:pt x="214" y="1363"/>
                  <a:pt x="278" y="1321"/>
                </a:cubicBezTo>
                <a:cubicBezTo>
                  <a:pt x="384" y="1236"/>
                  <a:pt x="490" y="1150"/>
                  <a:pt x="597" y="1065"/>
                </a:cubicBezTo>
                <a:cubicBezTo>
                  <a:pt x="640" y="1044"/>
                  <a:pt x="661" y="1023"/>
                  <a:pt x="682" y="1001"/>
                </a:cubicBezTo>
                <a:cubicBezTo>
                  <a:pt x="703" y="1023"/>
                  <a:pt x="703" y="1023"/>
                  <a:pt x="725" y="1044"/>
                </a:cubicBezTo>
                <a:cubicBezTo>
                  <a:pt x="746" y="1065"/>
                  <a:pt x="789" y="1086"/>
                  <a:pt x="810" y="1108"/>
                </a:cubicBezTo>
                <a:cubicBezTo>
                  <a:pt x="895" y="1150"/>
                  <a:pt x="959" y="1193"/>
                  <a:pt x="1023" y="1257"/>
                </a:cubicBezTo>
                <a:cubicBezTo>
                  <a:pt x="1087" y="1299"/>
                  <a:pt x="1129" y="1342"/>
                  <a:pt x="1193" y="1385"/>
                </a:cubicBezTo>
                <a:lnTo>
                  <a:pt x="1385" y="1512"/>
                </a:lnTo>
                <a:cubicBezTo>
                  <a:pt x="1406" y="1534"/>
                  <a:pt x="1406" y="1534"/>
                  <a:pt x="1428" y="1534"/>
                </a:cubicBezTo>
                <a:cubicBezTo>
                  <a:pt x="1428" y="1534"/>
                  <a:pt x="1449" y="1534"/>
                  <a:pt x="1428" y="1512"/>
                </a:cubicBezTo>
                <a:lnTo>
                  <a:pt x="1449" y="1512"/>
                </a:lnTo>
                <a:cubicBezTo>
                  <a:pt x="1449" y="1512"/>
                  <a:pt x="1428" y="1491"/>
                  <a:pt x="1428" y="1470"/>
                </a:cubicBezTo>
                <a:cubicBezTo>
                  <a:pt x="1385" y="1427"/>
                  <a:pt x="1364" y="1385"/>
                  <a:pt x="1321" y="1342"/>
                </a:cubicBezTo>
                <a:cubicBezTo>
                  <a:pt x="1257" y="1257"/>
                  <a:pt x="1193" y="1193"/>
                  <a:pt x="1151" y="1108"/>
                </a:cubicBezTo>
                <a:cubicBezTo>
                  <a:pt x="1087" y="1023"/>
                  <a:pt x="1023" y="937"/>
                  <a:pt x="959" y="852"/>
                </a:cubicBezTo>
                <a:cubicBezTo>
                  <a:pt x="959" y="831"/>
                  <a:pt x="938" y="831"/>
                  <a:pt x="938" y="810"/>
                </a:cubicBezTo>
                <a:cubicBezTo>
                  <a:pt x="938" y="788"/>
                  <a:pt x="959" y="788"/>
                  <a:pt x="959" y="767"/>
                </a:cubicBezTo>
                <a:cubicBezTo>
                  <a:pt x="1023" y="703"/>
                  <a:pt x="1087" y="639"/>
                  <a:pt x="1129" y="597"/>
                </a:cubicBezTo>
                <a:cubicBezTo>
                  <a:pt x="1172" y="533"/>
                  <a:pt x="1215" y="490"/>
                  <a:pt x="1257" y="426"/>
                </a:cubicBezTo>
                <a:cubicBezTo>
                  <a:pt x="1321" y="362"/>
                  <a:pt x="1385" y="277"/>
                  <a:pt x="1449" y="213"/>
                </a:cubicBezTo>
                <a:cubicBezTo>
                  <a:pt x="1470" y="192"/>
                  <a:pt x="1491" y="171"/>
                  <a:pt x="1513" y="149"/>
                </a:cubicBezTo>
                <a:cubicBezTo>
                  <a:pt x="1513" y="149"/>
                  <a:pt x="1513" y="128"/>
                  <a:pt x="1513" y="128"/>
                </a:cubicBezTo>
                <a:cubicBezTo>
                  <a:pt x="1513" y="128"/>
                  <a:pt x="1513" y="107"/>
                  <a:pt x="1513" y="107"/>
                </a:cubicBezTo>
                <a:lnTo>
                  <a:pt x="1491" y="107"/>
                </a:lnTo>
                <a:cubicBezTo>
                  <a:pt x="1470" y="128"/>
                  <a:pt x="1449" y="128"/>
                  <a:pt x="1428" y="128"/>
                </a:cubicBezTo>
                <a:cubicBezTo>
                  <a:pt x="1364" y="192"/>
                  <a:pt x="1278" y="235"/>
                  <a:pt x="1193" y="277"/>
                </a:cubicBezTo>
                <a:cubicBezTo>
                  <a:pt x="1066" y="362"/>
                  <a:pt x="916" y="447"/>
                  <a:pt x="767" y="533"/>
                </a:cubicBezTo>
                <a:cubicBezTo>
                  <a:pt x="767" y="533"/>
                  <a:pt x="746" y="533"/>
                  <a:pt x="725" y="554"/>
                </a:cubicBezTo>
                <a:cubicBezTo>
                  <a:pt x="725" y="533"/>
                  <a:pt x="703" y="533"/>
                  <a:pt x="703" y="511"/>
                </a:cubicBezTo>
                <a:cubicBezTo>
                  <a:pt x="661" y="490"/>
                  <a:pt x="597" y="447"/>
                  <a:pt x="554" y="405"/>
                </a:cubicBezTo>
                <a:cubicBezTo>
                  <a:pt x="490" y="362"/>
                  <a:pt x="427" y="298"/>
                  <a:pt x="363" y="235"/>
                </a:cubicBezTo>
                <a:cubicBezTo>
                  <a:pt x="256" y="171"/>
                  <a:pt x="192" y="85"/>
                  <a:pt x="107" y="22"/>
                </a:cubicBezTo>
                <a:cubicBezTo>
                  <a:pt x="86" y="22"/>
                  <a:pt x="65" y="0"/>
                  <a:pt x="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1" name="Google Shape;2921;p66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کشورهای دارای جشنواره های عکاسی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2922" name="Google Shape;2922;p66"/>
          <p:cNvGrpSpPr/>
          <p:nvPr/>
        </p:nvGrpSpPr>
        <p:grpSpPr>
          <a:xfrm>
            <a:off x="2963842" y="2026594"/>
            <a:ext cx="3216221" cy="1780347"/>
            <a:chOff x="2654821" y="2311071"/>
            <a:chExt cx="2279715" cy="1262120"/>
          </a:xfrm>
        </p:grpSpPr>
        <p:grpSp>
          <p:nvGrpSpPr>
            <p:cNvPr id="2923" name="Google Shape;2923;p66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924" name="Google Shape;2924;p66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925" name="Google Shape;2925;p66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926" name="Google Shape;2926;p66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927" name="Google Shape;2927;p66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grpSp>
            <p:nvGrpSpPr>
              <p:cNvPr id="2928" name="Google Shape;2928;p66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929" name="Google Shape;2929;p66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  <p:sp>
              <p:nvSpPr>
                <p:cNvPr id="2930" name="Google Shape;2930;p66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31" name="Google Shape;2931;p66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32" name="Google Shape;2932;p66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33" name="Google Shape;2933;p66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34" name="Google Shape;2934;p66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2935" name="Google Shape;2935;p66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936" name="Google Shape;2936;p66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937" name="Google Shape;2937;p66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938" name="Google Shape;2938;p66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939" name="Google Shape;2939;p66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940" name="Google Shape;2940;p66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41" name="Google Shape;2941;p66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42" name="Google Shape;2942;p66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43" name="Google Shape;2943;p66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44" name="Google Shape;2944;p66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945" name="Google Shape;2945;p66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946" name="Google Shape;2946;p66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47" name="Google Shape;2947;p66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grpSp>
          <p:nvGrpSpPr>
            <p:cNvPr id="2948" name="Google Shape;2948;p66"/>
            <p:cNvGrpSpPr/>
            <p:nvPr/>
          </p:nvGrpSpPr>
          <p:grpSpPr>
            <a:xfrm>
              <a:off x="3716946" y="2776275"/>
              <a:ext cx="78494" cy="76662"/>
              <a:chOff x="3627175" y="2433000"/>
              <a:chExt cx="164800" cy="168525"/>
            </a:xfrm>
          </p:grpSpPr>
          <p:sp>
            <p:nvSpPr>
              <p:cNvPr id="2949" name="Google Shape;2949;p66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50" name="Google Shape;2950;p66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grpSp>
          <p:nvGrpSpPr>
            <p:cNvPr id="2951" name="Google Shape;2951;p66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952" name="Google Shape;2952;p66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53" name="Google Shape;2953;p66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</p:grpSp>
        <p:grpSp>
          <p:nvGrpSpPr>
            <p:cNvPr id="2954" name="Google Shape;2954;p66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955" name="Google Shape;2955;p66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956" name="Google Shape;2956;p66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957" name="Google Shape;2957;p66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958" name="Google Shape;2958;p66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grpSp>
            <p:nvGrpSpPr>
              <p:cNvPr id="2959" name="Google Shape;2959;p66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960" name="Google Shape;2960;p66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961" name="Google Shape;2961;p66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2962" name="Google Shape;2962;p66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963" name="Google Shape;2963;p66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964" name="Google Shape;2964;p66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965" name="Google Shape;2965;p66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966" name="Google Shape;2966;p66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967" name="Google Shape;2967;p66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968" name="Google Shape;2968;p66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969" name="Google Shape;2969;p66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970" name="Google Shape;2970;p66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971" name="Google Shape;2971;p66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72" name="Google Shape;2972;p66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73" name="Google Shape;2973;p66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2974" name="Google Shape;2974;p66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975" name="Google Shape;2975;p66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76" name="Google Shape;2976;p66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77" name="Google Shape;2977;p66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78" name="Google Shape;2978;p66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79" name="Google Shape;2979;p66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80" name="Google Shape;2980;p66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81" name="Google Shape;2981;p66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82" name="Google Shape;2982;p66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83" name="Google Shape;2983;p66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84" name="Google Shape;2984;p66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85" name="Google Shape;2985;p66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86" name="Google Shape;2986;p66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87" name="Google Shape;2987;p66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88" name="Google Shape;2988;p66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89" name="Google Shape;2989;p66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990" name="Google Shape;2990;p66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991" name="Google Shape;2991;p66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92" name="Google Shape;2992;p66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93" name="Google Shape;2993;p66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94" name="Google Shape;2994;p66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95" name="Google Shape;2995;p66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96" name="Google Shape;2996;p66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97" name="Google Shape;2997;p66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98" name="Google Shape;2998;p66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999" name="Google Shape;2999;p66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00" name="Google Shape;3000;p66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01" name="Google Shape;3001;p66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02" name="Google Shape;3002;p66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03" name="Google Shape;3003;p66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04" name="Google Shape;3004;p66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05" name="Google Shape;3005;p66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06" name="Google Shape;3006;p66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07" name="Google Shape;3007;p66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08" name="Google Shape;3008;p66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09" name="Google Shape;3009;p66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10" name="Google Shape;3010;p66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11" name="Google Shape;3011;p66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12" name="Google Shape;3012;p66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3013" name="Google Shape;3013;p66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3014" name="Google Shape;3014;p66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15" name="Google Shape;3015;p66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016" name="Google Shape;3016;p66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3017" name="Google Shape;3017;p66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3018" name="Google Shape;3018;p66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19" name="Google Shape;3019;p66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20" name="Google Shape;3020;p66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21" name="Google Shape;3021;p66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022" name="Google Shape;3022;p66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23" name="Google Shape;3023;p66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24" name="Google Shape;3024;p66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25" name="Google Shape;3025;p66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26" name="Google Shape;3026;p66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27" name="Google Shape;3027;p66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28" name="Google Shape;3028;p66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3029" name="Google Shape;3029;p66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030" name="Google Shape;3030;p66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31" name="Google Shape;3031;p66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32" name="Google Shape;3032;p66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33" name="Google Shape;3033;p66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034" name="Google Shape;3034;p66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35" name="Google Shape;3035;p66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36" name="Google Shape;3036;p66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37" name="Google Shape;3037;p66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38" name="Google Shape;3038;p66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39" name="Google Shape;3039;p66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40" name="Google Shape;3040;p66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41" name="Google Shape;3041;p66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42" name="Google Shape;3042;p66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43" name="Google Shape;3043;p66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44" name="Google Shape;3044;p66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45" name="Google Shape;3045;p66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46" name="Google Shape;3046;p66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47" name="Google Shape;3047;p66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48" name="Google Shape;3048;p66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49" name="Google Shape;3049;p66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50" name="Google Shape;3050;p66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51" name="Google Shape;3051;p66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52" name="Google Shape;3052;p66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53" name="Google Shape;3053;p66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54" name="Google Shape;3054;p66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55" name="Google Shape;3055;p66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56" name="Google Shape;3056;p66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57" name="Google Shape;3057;p66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58" name="Google Shape;3058;p66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59" name="Google Shape;3059;p66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60" name="Google Shape;3060;p66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61" name="Google Shape;3061;p66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62" name="Google Shape;3062;p66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3063" name="Google Shape;3063;p66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3064" name="Google Shape;3064;p66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65" name="Google Shape;3065;p66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066" name="Google Shape;3066;p66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3067" name="Google Shape;3067;p66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3068" name="Google Shape;3068;p66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69" name="Google Shape;3069;p66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070" name="Google Shape;3070;p66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3071" name="Google Shape;3071;p66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72" name="Google Shape;3072;p66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073" name="Google Shape;3073;p66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74" name="Google Shape;3074;p66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75" name="Google Shape;3075;p66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76" name="Google Shape;3076;p66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77" name="Google Shape;3077;p66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78" name="Google Shape;3078;p66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79" name="Google Shape;3079;p66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80" name="Google Shape;3080;p66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3081" name="Google Shape;3081;p66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3082" name="Google Shape;3082;p66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83" name="Google Shape;3083;p66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84" name="Google Shape;3084;p66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85" name="Google Shape;3085;p66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086" name="Google Shape;3086;p66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87" name="Google Shape;3087;p66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88" name="Google Shape;3088;p66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89" name="Google Shape;3089;p66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90" name="Google Shape;3090;p66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91" name="Google Shape;3091;p66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92" name="Google Shape;3092;p66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093" name="Google Shape;3093;p66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3094" name="Google Shape;3094;p66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3095" name="Google Shape;3095;p66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96" name="Google Shape;3096;p66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97" name="Google Shape;3097;p66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098" name="Google Shape;3098;p66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099" name="Google Shape;3099;p66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00" name="Google Shape;3100;p66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01" name="Google Shape;3101;p66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02" name="Google Shape;3102;p66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03" name="Google Shape;3103;p66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04" name="Google Shape;3104;p66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05" name="Google Shape;3105;p66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06" name="Google Shape;3106;p66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07" name="Google Shape;3107;p66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08" name="Google Shape;3108;p66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09" name="Google Shape;3109;p66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10" name="Google Shape;3110;p66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11" name="Google Shape;3111;p66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12" name="Google Shape;3112;p66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13" name="Google Shape;3113;p66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14" name="Google Shape;3114;p66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15" name="Google Shape;3115;p66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16" name="Google Shape;3116;p66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17" name="Google Shape;3117;p66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18" name="Google Shape;3118;p66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19" name="Google Shape;3119;p66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20" name="Google Shape;3120;p66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21" name="Google Shape;3121;p66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22" name="Google Shape;3122;p66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23" name="Google Shape;3123;p66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24" name="Google Shape;3124;p66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25" name="Google Shape;3125;p66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26" name="Google Shape;3126;p66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27" name="Google Shape;3127;p66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28" name="Google Shape;3128;p66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29" name="Google Shape;3129;p66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30" name="Google Shape;3130;p66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31" name="Google Shape;3131;p66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32" name="Google Shape;3132;p66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33" name="Google Shape;3133;p66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34" name="Google Shape;3134;p66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35" name="Google Shape;3135;p66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36" name="Google Shape;3136;p66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37" name="Google Shape;3137;p66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38" name="Google Shape;3138;p66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39" name="Google Shape;3139;p66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40" name="Google Shape;3140;p66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3141" name="Google Shape;3141;p66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3142" name="Google Shape;3142;p66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143" name="Google Shape;3143;p66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144" name="Google Shape;3144;p66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45" name="Google Shape;3145;p66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46" name="Google Shape;3146;p66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47" name="Google Shape;3147;p66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48" name="Google Shape;3148;p66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49" name="Google Shape;3149;p66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50" name="Google Shape;3150;p66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51" name="Google Shape;3151;p66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52" name="Google Shape;3152;p66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53" name="Google Shape;3153;p66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54" name="Google Shape;3154;p66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55" name="Google Shape;3155;p66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56" name="Google Shape;3156;p66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57" name="Google Shape;3157;p66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58" name="Google Shape;3158;p66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59" name="Google Shape;3159;p66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60" name="Google Shape;3160;p66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61" name="Google Shape;3161;p66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62" name="Google Shape;3162;p66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63" name="Google Shape;3163;p66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64" name="Google Shape;3164;p66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65" name="Google Shape;3165;p66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66" name="Google Shape;3166;p66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67" name="Google Shape;3167;p66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68" name="Google Shape;3168;p66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69" name="Google Shape;3169;p66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70" name="Google Shape;3170;p66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71" name="Google Shape;3171;p66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72" name="Google Shape;3172;p66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73" name="Google Shape;3173;p66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74" name="Google Shape;3174;p66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75" name="Google Shape;3175;p66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chemeClr val="dk2"/>
            </a:solidFill>
            <a:ln w="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76" name="Google Shape;3176;p66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77" name="Google Shape;3177;p66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78" name="Google Shape;3178;p66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179" name="Google Shape;3179;p66"/>
          <p:cNvSpPr txBox="1"/>
          <p:nvPr/>
        </p:nvSpPr>
        <p:spPr>
          <a:xfrm>
            <a:off x="1028825" y="3050024"/>
            <a:ext cx="18417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7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فرانسه</a:t>
            </a:r>
            <a:endParaRPr sz="2700" dirty="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3180" name="Google Shape;3180;p66"/>
          <p:cNvSpPr txBox="1"/>
          <p:nvPr/>
        </p:nvSpPr>
        <p:spPr>
          <a:xfrm>
            <a:off x="1028825" y="3559450"/>
            <a:ext cx="18417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3181" name="Google Shape;3181;p66"/>
          <p:cNvSpPr txBox="1"/>
          <p:nvPr/>
        </p:nvSpPr>
        <p:spPr>
          <a:xfrm>
            <a:off x="1028825" y="1405125"/>
            <a:ext cx="18417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7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آلمان</a:t>
            </a:r>
            <a:endParaRPr sz="2700" dirty="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3182" name="Google Shape;3182;p66"/>
          <p:cNvSpPr txBox="1"/>
          <p:nvPr/>
        </p:nvSpPr>
        <p:spPr>
          <a:xfrm>
            <a:off x="1028825" y="1914551"/>
            <a:ext cx="18417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grpSp>
        <p:nvGrpSpPr>
          <p:cNvPr id="3183" name="Google Shape;3183;p66"/>
          <p:cNvGrpSpPr/>
          <p:nvPr/>
        </p:nvGrpSpPr>
        <p:grpSpPr>
          <a:xfrm>
            <a:off x="754637" y="1566696"/>
            <a:ext cx="274175" cy="277263"/>
            <a:chOff x="4990780" y="2994637"/>
            <a:chExt cx="3315300" cy="850500"/>
          </a:xfrm>
        </p:grpSpPr>
        <p:sp>
          <p:nvSpPr>
            <p:cNvPr id="3184" name="Google Shape;3184;p66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85" name="Google Shape;3185;p66"/>
            <p:cNvSpPr/>
            <p:nvPr/>
          </p:nvSpPr>
          <p:spPr>
            <a:xfrm>
              <a:off x="5548661" y="3135444"/>
              <a:ext cx="2199600" cy="568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186" name="Google Shape;3186;p66"/>
          <p:cNvGrpSpPr/>
          <p:nvPr/>
        </p:nvGrpSpPr>
        <p:grpSpPr>
          <a:xfrm>
            <a:off x="754637" y="3211546"/>
            <a:ext cx="274175" cy="277263"/>
            <a:chOff x="4990780" y="2994637"/>
            <a:chExt cx="3315300" cy="850500"/>
          </a:xfrm>
        </p:grpSpPr>
        <p:sp>
          <p:nvSpPr>
            <p:cNvPr id="3187" name="Google Shape;3187;p66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88" name="Google Shape;3188;p66"/>
            <p:cNvSpPr/>
            <p:nvPr/>
          </p:nvSpPr>
          <p:spPr>
            <a:xfrm>
              <a:off x="5548661" y="3135444"/>
              <a:ext cx="2199600" cy="568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189" name="Google Shape;3189;p66"/>
          <p:cNvSpPr txBox="1"/>
          <p:nvPr/>
        </p:nvSpPr>
        <p:spPr>
          <a:xfrm flipH="1">
            <a:off x="6314887" y="3050024"/>
            <a:ext cx="18417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7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مالزی</a:t>
            </a:r>
            <a:endParaRPr sz="2700" dirty="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3190" name="Google Shape;3190;p66"/>
          <p:cNvSpPr txBox="1"/>
          <p:nvPr/>
        </p:nvSpPr>
        <p:spPr>
          <a:xfrm flipH="1">
            <a:off x="6314887" y="3559450"/>
            <a:ext cx="18417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3191" name="Google Shape;3191;p66"/>
          <p:cNvSpPr txBox="1"/>
          <p:nvPr/>
        </p:nvSpPr>
        <p:spPr>
          <a:xfrm flipH="1">
            <a:off x="6314887" y="1405125"/>
            <a:ext cx="18417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7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ایالات متحده</a:t>
            </a:r>
            <a:endParaRPr sz="2700" dirty="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3192" name="Google Shape;3192;p66"/>
          <p:cNvSpPr txBox="1"/>
          <p:nvPr/>
        </p:nvSpPr>
        <p:spPr>
          <a:xfrm flipH="1">
            <a:off x="6314887" y="1914551"/>
            <a:ext cx="18417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grpSp>
        <p:nvGrpSpPr>
          <p:cNvPr id="3193" name="Google Shape;3193;p66"/>
          <p:cNvGrpSpPr/>
          <p:nvPr/>
        </p:nvGrpSpPr>
        <p:grpSpPr>
          <a:xfrm flipH="1">
            <a:off x="8156600" y="1566696"/>
            <a:ext cx="274175" cy="277263"/>
            <a:chOff x="4990780" y="2994637"/>
            <a:chExt cx="3315300" cy="850500"/>
          </a:xfrm>
        </p:grpSpPr>
        <p:sp>
          <p:nvSpPr>
            <p:cNvPr id="3194" name="Google Shape;3194;p66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95" name="Google Shape;3195;p66"/>
            <p:cNvSpPr/>
            <p:nvPr/>
          </p:nvSpPr>
          <p:spPr>
            <a:xfrm>
              <a:off x="5548661" y="3135444"/>
              <a:ext cx="2199600" cy="568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196" name="Google Shape;3196;p66"/>
          <p:cNvGrpSpPr/>
          <p:nvPr/>
        </p:nvGrpSpPr>
        <p:grpSpPr>
          <a:xfrm flipH="1">
            <a:off x="8156600" y="3211546"/>
            <a:ext cx="274175" cy="277263"/>
            <a:chOff x="4990780" y="2994637"/>
            <a:chExt cx="3315300" cy="850500"/>
          </a:xfrm>
        </p:grpSpPr>
        <p:sp>
          <p:nvSpPr>
            <p:cNvPr id="3197" name="Google Shape;3197;p66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198" name="Google Shape;3198;p66"/>
            <p:cNvSpPr/>
            <p:nvPr/>
          </p:nvSpPr>
          <p:spPr>
            <a:xfrm>
              <a:off x="5548661" y="3135444"/>
              <a:ext cx="2199600" cy="568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3" name="Google Shape;3203;p67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اینجا یک جدول زمانی است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3204" name="Google Shape;3204;p67"/>
          <p:cNvGrpSpPr/>
          <p:nvPr/>
        </p:nvGrpSpPr>
        <p:grpSpPr>
          <a:xfrm>
            <a:off x="1315212" y="1421788"/>
            <a:ext cx="767823" cy="775826"/>
            <a:chOff x="4990780" y="2994637"/>
            <a:chExt cx="3315300" cy="850500"/>
          </a:xfrm>
        </p:grpSpPr>
        <p:sp>
          <p:nvSpPr>
            <p:cNvPr id="3205" name="Google Shape;3205;p67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06" name="Google Shape;3206;p67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207" name="Google Shape;3207;p67"/>
          <p:cNvGrpSpPr/>
          <p:nvPr/>
        </p:nvGrpSpPr>
        <p:grpSpPr>
          <a:xfrm>
            <a:off x="2981865" y="1501888"/>
            <a:ext cx="1299600" cy="615600"/>
            <a:chOff x="588575" y="2789100"/>
            <a:chExt cx="1299600" cy="615600"/>
          </a:xfrm>
        </p:grpSpPr>
        <p:sp>
          <p:nvSpPr>
            <p:cNvPr id="3208" name="Google Shape;3208;p67"/>
            <p:cNvSpPr/>
            <p:nvPr/>
          </p:nvSpPr>
          <p:spPr>
            <a:xfrm>
              <a:off x="588575" y="2789100"/>
              <a:ext cx="1299600" cy="6156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09" name="Google Shape;3209;p67"/>
            <p:cNvSpPr/>
            <p:nvPr/>
          </p:nvSpPr>
          <p:spPr>
            <a:xfrm>
              <a:off x="677075" y="2875800"/>
              <a:ext cx="1122600" cy="441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700">
                  <a:solidFill>
                    <a:schemeClr val="dk2"/>
                  </a:solidFill>
                  <a:latin typeface="Just Another Hand"/>
                  <a:ea typeface="Just Another Hand"/>
                  <a:cs typeface="B Nazanin" panose="00000400000000000000" pitchFamily="2" charset="-78"/>
                  <a:sym typeface="Just Another Hand"/>
                </a:rPr>
                <a:t>2XXX</a:t>
              </a:r>
              <a:endParaRPr sz="2700">
                <a:solidFill>
                  <a:schemeClr val="dk2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endParaRPr>
            </a:p>
          </p:txBody>
        </p:sp>
      </p:grpSp>
      <p:sp>
        <p:nvSpPr>
          <p:cNvPr id="3210" name="Google Shape;3210;p67"/>
          <p:cNvSpPr txBox="1"/>
          <p:nvPr/>
        </p:nvSpPr>
        <p:spPr>
          <a:xfrm>
            <a:off x="5373875" y="1258525"/>
            <a:ext cx="24471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7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</a:t>
            </a:r>
            <a:endParaRPr sz="2700" dirty="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3211" name="Google Shape;3211;p67"/>
          <p:cNvSpPr txBox="1"/>
          <p:nvPr/>
        </p:nvSpPr>
        <p:spPr>
          <a:xfrm>
            <a:off x="5373875" y="1707351"/>
            <a:ext cx="24471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grpSp>
        <p:nvGrpSpPr>
          <p:cNvPr id="3212" name="Google Shape;3212;p67"/>
          <p:cNvGrpSpPr/>
          <p:nvPr/>
        </p:nvGrpSpPr>
        <p:grpSpPr>
          <a:xfrm>
            <a:off x="1315212" y="3736413"/>
            <a:ext cx="767823" cy="775826"/>
            <a:chOff x="4990780" y="2994637"/>
            <a:chExt cx="3315300" cy="850500"/>
          </a:xfrm>
        </p:grpSpPr>
        <p:sp>
          <p:nvSpPr>
            <p:cNvPr id="3213" name="Google Shape;3213;p67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14" name="Google Shape;3214;p67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215" name="Google Shape;3215;p67"/>
          <p:cNvGrpSpPr/>
          <p:nvPr/>
        </p:nvGrpSpPr>
        <p:grpSpPr>
          <a:xfrm>
            <a:off x="2981865" y="3816513"/>
            <a:ext cx="1299600" cy="615600"/>
            <a:chOff x="588575" y="2789100"/>
            <a:chExt cx="1299600" cy="615600"/>
          </a:xfrm>
        </p:grpSpPr>
        <p:sp>
          <p:nvSpPr>
            <p:cNvPr id="3216" name="Google Shape;3216;p67"/>
            <p:cNvSpPr/>
            <p:nvPr/>
          </p:nvSpPr>
          <p:spPr>
            <a:xfrm>
              <a:off x="588575" y="2789100"/>
              <a:ext cx="1299600" cy="6156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17" name="Google Shape;3217;p67"/>
            <p:cNvSpPr/>
            <p:nvPr/>
          </p:nvSpPr>
          <p:spPr>
            <a:xfrm>
              <a:off x="677075" y="2875800"/>
              <a:ext cx="1122600" cy="441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700">
                  <a:solidFill>
                    <a:schemeClr val="dk2"/>
                  </a:solidFill>
                  <a:latin typeface="Just Another Hand"/>
                  <a:ea typeface="Just Another Hand"/>
                  <a:cs typeface="B Nazanin" panose="00000400000000000000" pitchFamily="2" charset="-78"/>
                  <a:sym typeface="Just Another Hand"/>
                </a:rPr>
                <a:t>2XXX</a:t>
              </a:r>
              <a:endParaRPr sz="2700">
                <a:solidFill>
                  <a:schemeClr val="dk2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endParaRPr>
            </a:p>
          </p:txBody>
        </p:sp>
      </p:grpSp>
      <p:sp>
        <p:nvSpPr>
          <p:cNvPr id="3218" name="Google Shape;3218;p67"/>
          <p:cNvSpPr txBox="1"/>
          <p:nvPr/>
        </p:nvSpPr>
        <p:spPr>
          <a:xfrm>
            <a:off x="5373875" y="3573150"/>
            <a:ext cx="24471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7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</a:t>
            </a:r>
          </a:p>
        </p:txBody>
      </p:sp>
      <p:sp>
        <p:nvSpPr>
          <p:cNvPr id="3219" name="Google Shape;3219;p67"/>
          <p:cNvSpPr txBox="1"/>
          <p:nvPr/>
        </p:nvSpPr>
        <p:spPr>
          <a:xfrm>
            <a:off x="5373875" y="4021976"/>
            <a:ext cx="24471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grpSp>
        <p:nvGrpSpPr>
          <p:cNvPr id="3220" name="Google Shape;3220;p67"/>
          <p:cNvGrpSpPr/>
          <p:nvPr/>
        </p:nvGrpSpPr>
        <p:grpSpPr>
          <a:xfrm>
            <a:off x="1315212" y="2579100"/>
            <a:ext cx="767823" cy="775826"/>
            <a:chOff x="4990780" y="2994637"/>
            <a:chExt cx="3315300" cy="850500"/>
          </a:xfrm>
        </p:grpSpPr>
        <p:sp>
          <p:nvSpPr>
            <p:cNvPr id="3221" name="Google Shape;3221;p67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22" name="Google Shape;3222;p67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223" name="Google Shape;3223;p67"/>
          <p:cNvGrpSpPr/>
          <p:nvPr/>
        </p:nvGrpSpPr>
        <p:grpSpPr>
          <a:xfrm>
            <a:off x="2981865" y="2659200"/>
            <a:ext cx="1299600" cy="615600"/>
            <a:chOff x="588575" y="2789100"/>
            <a:chExt cx="1299600" cy="615600"/>
          </a:xfrm>
        </p:grpSpPr>
        <p:sp>
          <p:nvSpPr>
            <p:cNvPr id="3224" name="Google Shape;3224;p67"/>
            <p:cNvSpPr/>
            <p:nvPr/>
          </p:nvSpPr>
          <p:spPr>
            <a:xfrm>
              <a:off x="588575" y="2789100"/>
              <a:ext cx="1299600" cy="6156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25" name="Google Shape;3225;p67"/>
            <p:cNvSpPr/>
            <p:nvPr/>
          </p:nvSpPr>
          <p:spPr>
            <a:xfrm>
              <a:off x="677075" y="2875800"/>
              <a:ext cx="1122600" cy="441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700">
                  <a:solidFill>
                    <a:schemeClr val="dk2"/>
                  </a:solidFill>
                  <a:latin typeface="Just Another Hand"/>
                  <a:ea typeface="Just Another Hand"/>
                  <a:cs typeface="B Nazanin" panose="00000400000000000000" pitchFamily="2" charset="-78"/>
                  <a:sym typeface="Just Another Hand"/>
                </a:rPr>
                <a:t>2XXX</a:t>
              </a:r>
              <a:endParaRPr sz="2700">
                <a:solidFill>
                  <a:schemeClr val="dk2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endParaRPr>
            </a:p>
          </p:txBody>
        </p:sp>
      </p:grpSp>
      <p:sp>
        <p:nvSpPr>
          <p:cNvPr id="3226" name="Google Shape;3226;p67"/>
          <p:cNvSpPr txBox="1"/>
          <p:nvPr/>
        </p:nvSpPr>
        <p:spPr>
          <a:xfrm>
            <a:off x="5373875" y="2415838"/>
            <a:ext cx="24471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7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</a:t>
            </a:r>
          </a:p>
        </p:txBody>
      </p:sp>
      <p:sp>
        <p:nvSpPr>
          <p:cNvPr id="3227" name="Google Shape;3227;p67"/>
          <p:cNvSpPr txBox="1"/>
          <p:nvPr/>
        </p:nvSpPr>
        <p:spPr>
          <a:xfrm>
            <a:off x="5373875" y="2864663"/>
            <a:ext cx="24471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cxnSp>
        <p:nvCxnSpPr>
          <p:cNvPr id="3228" name="Google Shape;3228;p67"/>
          <p:cNvCxnSpPr>
            <a:stCxn id="3208" idx="2"/>
            <a:endCxn id="3224" idx="0"/>
          </p:cNvCxnSpPr>
          <p:nvPr/>
        </p:nvCxnSpPr>
        <p:spPr>
          <a:xfrm>
            <a:off x="3631665" y="2117488"/>
            <a:ext cx="0" cy="5418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29" name="Google Shape;3229;p67"/>
          <p:cNvCxnSpPr>
            <a:stCxn id="3224" idx="2"/>
            <a:endCxn id="3216" idx="0"/>
          </p:cNvCxnSpPr>
          <p:nvPr/>
        </p:nvCxnSpPr>
        <p:spPr>
          <a:xfrm>
            <a:off x="3631665" y="3274800"/>
            <a:ext cx="0" cy="5418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30" name="Google Shape;3230;p67"/>
          <p:cNvCxnSpPr>
            <a:stCxn id="3205" idx="2"/>
            <a:endCxn id="3221" idx="0"/>
          </p:cNvCxnSpPr>
          <p:nvPr/>
        </p:nvCxnSpPr>
        <p:spPr>
          <a:xfrm>
            <a:off x="1699123" y="2197614"/>
            <a:ext cx="0" cy="3816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31" name="Google Shape;3231;p67"/>
          <p:cNvCxnSpPr>
            <a:stCxn id="3221" idx="2"/>
            <a:endCxn id="3213" idx="0"/>
          </p:cNvCxnSpPr>
          <p:nvPr/>
        </p:nvCxnSpPr>
        <p:spPr>
          <a:xfrm>
            <a:off x="1699123" y="3354926"/>
            <a:ext cx="0" cy="3816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32" name="Google Shape;3232;p67"/>
          <p:cNvCxnSpPr>
            <a:stCxn id="3208" idx="3"/>
            <a:endCxn id="3210" idx="1"/>
          </p:cNvCxnSpPr>
          <p:nvPr/>
        </p:nvCxnSpPr>
        <p:spPr>
          <a:xfrm rot="10800000" flipH="1">
            <a:off x="4281465" y="1558588"/>
            <a:ext cx="1092300" cy="251100"/>
          </a:xfrm>
          <a:prstGeom prst="bentConnector3">
            <a:avLst>
              <a:gd name="adj1" fmla="val 50005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33" name="Google Shape;3233;p67"/>
          <p:cNvCxnSpPr>
            <a:stCxn id="3224" idx="3"/>
            <a:endCxn id="3226" idx="1"/>
          </p:cNvCxnSpPr>
          <p:nvPr/>
        </p:nvCxnSpPr>
        <p:spPr>
          <a:xfrm rot="10800000" flipH="1">
            <a:off x="4281465" y="2715900"/>
            <a:ext cx="1092300" cy="251100"/>
          </a:xfrm>
          <a:prstGeom prst="bentConnector3">
            <a:avLst>
              <a:gd name="adj1" fmla="val 50005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34" name="Google Shape;3234;p67"/>
          <p:cNvCxnSpPr>
            <a:stCxn id="3216" idx="3"/>
            <a:endCxn id="3218" idx="1"/>
          </p:cNvCxnSpPr>
          <p:nvPr/>
        </p:nvCxnSpPr>
        <p:spPr>
          <a:xfrm rot="10800000" flipH="1">
            <a:off x="4281465" y="3873213"/>
            <a:ext cx="1092300" cy="251100"/>
          </a:xfrm>
          <a:prstGeom prst="bentConnector3">
            <a:avLst>
              <a:gd name="adj1" fmla="val 50005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35" name="Google Shape;3235;p67"/>
          <p:cNvCxnSpPr>
            <a:stCxn id="3205" idx="3"/>
            <a:endCxn id="3208" idx="1"/>
          </p:cNvCxnSpPr>
          <p:nvPr/>
        </p:nvCxnSpPr>
        <p:spPr>
          <a:xfrm>
            <a:off x="2083035" y="1809701"/>
            <a:ext cx="8988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36" name="Google Shape;3236;p67"/>
          <p:cNvCxnSpPr>
            <a:stCxn id="3221" idx="3"/>
            <a:endCxn id="3224" idx="1"/>
          </p:cNvCxnSpPr>
          <p:nvPr/>
        </p:nvCxnSpPr>
        <p:spPr>
          <a:xfrm>
            <a:off x="2083035" y="2967013"/>
            <a:ext cx="8988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37" name="Google Shape;3237;p67"/>
          <p:cNvCxnSpPr>
            <a:stCxn id="3213" idx="3"/>
            <a:endCxn id="3216" idx="1"/>
          </p:cNvCxnSpPr>
          <p:nvPr/>
        </p:nvCxnSpPr>
        <p:spPr>
          <a:xfrm>
            <a:off x="2083035" y="4124326"/>
            <a:ext cx="8988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238" name="Google Shape;3238;p67"/>
          <p:cNvGrpSpPr/>
          <p:nvPr/>
        </p:nvGrpSpPr>
        <p:grpSpPr>
          <a:xfrm>
            <a:off x="1510500" y="2813751"/>
            <a:ext cx="377250" cy="306525"/>
            <a:chOff x="9609700" y="1221400"/>
            <a:chExt cx="377250" cy="306525"/>
          </a:xfrm>
        </p:grpSpPr>
        <p:sp>
          <p:nvSpPr>
            <p:cNvPr id="3239" name="Google Shape;3239;p67"/>
            <p:cNvSpPr/>
            <p:nvPr/>
          </p:nvSpPr>
          <p:spPr>
            <a:xfrm>
              <a:off x="9633275" y="1221400"/>
              <a:ext cx="93500" cy="25225"/>
            </a:xfrm>
            <a:custGeom>
              <a:avLst/>
              <a:gdLst/>
              <a:ahLst/>
              <a:cxnLst/>
              <a:rect l="l" t="t" r="r" b="b"/>
              <a:pathLst>
                <a:path w="3740" h="1009" extrusionOk="0">
                  <a:moveTo>
                    <a:pt x="423" y="0"/>
                  </a:moveTo>
                  <a:cubicBezTo>
                    <a:pt x="195" y="0"/>
                    <a:pt x="0" y="195"/>
                    <a:pt x="0" y="423"/>
                  </a:cubicBezTo>
                  <a:lnTo>
                    <a:pt x="0" y="1008"/>
                  </a:lnTo>
                  <a:lnTo>
                    <a:pt x="3707" y="1008"/>
                  </a:lnTo>
                  <a:lnTo>
                    <a:pt x="3740" y="423"/>
                  </a:lnTo>
                  <a:cubicBezTo>
                    <a:pt x="3740" y="195"/>
                    <a:pt x="3512" y="0"/>
                    <a:pt x="3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40" name="Google Shape;3240;p67"/>
            <p:cNvSpPr/>
            <p:nvPr/>
          </p:nvSpPr>
          <p:spPr>
            <a:xfrm>
              <a:off x="9761725" y="1314900"/>
              <a:ext cx="143925" cy="143925"/>
            </a:xfrm>
            <a:custGeom>
              <a:avLst/>
              <a:gdLst/>
              <a:ahLst/>
              <a:cxnLst/>
              <a:rect l="l" t="t" r="r" b="b"/>
              <a:pathLst>
                <a:path w="5757" h="5757" extrusionOk="0">
                  <a:moveTo>
                    <a:pt x="2894" y="976"/>
                  </a:moveTo>
                  <a:cubicBezTo>
                    <a:pt x="3903" y="976"/>
                    <a:pt x="4748" y="1821"/>
                    <a:pt x="4748" y="2862"/>
                  </a:cubicBezTo>
                  <a:cubicBezTo>
                    <a:pt x="4748" y="3902"/>
                    <a:pt x="3903" y="4715"/>
                    <a:pt x="2894" y="4715"/>
                  </a:cubicBezTo>
                  <a:cubicBezTo>
                    <a:pt x="1854" y="4715"/>
                    <a:pt x="1008" y="3902"/>
                    <a:pt x="1008" y="2862"/>
                  </a:cubicBezTo>
                  <a:cubicBezTo>
                    <a:pt x="1008" y="1821"/>
                    <a:pt x="1854" y="976"/>
                    <a:pt x="2894" y="976"/>
                  </a:cubicBezTo>
                  <a:close/>
                  <a:moveTo>
                    <a:pt x="2894" y="0"/>
                  </a:moveTo>
                  <a:cubicBezTo>
                    <a:pt x="1301" y="0"/>
                    <a:pt x="0" y="1268"/>
                    <a:pt x="0" y="2862"/>
                  </a:cubicBezTo>
                  <a:cubicBezTo>
                    <a:pt x="0" y="4455"/>
                    <a:pt x="1301" y="5756"/>
                    <a:pt x="2894" y="5756"/>
                  </a:cubicBezTo>
                  <a:cubicBezTo>
                    <a:pt x="4488" y="5756"/>
                    <a:pt x="5756" y="4455"/>
                    <a:pt x="5756" y="2862"/>
                  </a:cubicBezTo>
                  <a:cubicBezTo>
                    <a:pt x="5756" y="1268"/>
                    <a:pt x="4488" y="0"/>
                    <a:pt x="2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41" name="Google Shape;3241;p67"/>
            <p:cNvSpPr/>
            <p:nvPr/>
          </p:nvSpPr>
          <p:spPr>
            <a:xfrm>
              <a:off x="9609700" y="1268550"/>
              <a:ext cx="70750" cy="259375"/>
            </a:xfrm>
            <a:custGeom>
              <a:avLst/>
              <a:gdLst/>
              <a:ahLst/>
              <a:cxnLst/>
              <a:rect l="l" t="t" r="r" b="b"/>
              <a:pathLst>
                <a:path w="2830" h="10375" extrusionOk="0">
                  <a:moveTo>
                    <a:pt x="423" y="0"/>
                  </a:moveTo>
                  <a:cubicBezTo>
                    <a:pt x="195" y="0"/>
                    <a:pt x="0" y="196"/>
                    <a:pt x="0" y="456"/>
                  </a:cubicBezTo>
                  <a:lnTo>
                    <a:pt x="0" y="9919"/>
                  </a:lnTo>
                  <a:cubicBezTo>
                    <a:pt x="0" y="10179"/>
                    <a:pt x="195" y="10374"/>
                    <a:pt x="423" y="10374"/>
                  </a:cubicBezTo>
                  <a:lnTo>
                    <a:pt x="2829" y="10374"/>
                  </a:lnTo>
                  <a:lnTo>
                    <a:pt x="28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42" name="Google Shape;3242;p67"/>
            <p:cNvSpPr/>
            <p:nvPr/>
          </p:nvSpPr>
          <p:spPr>
            <a:xfrm>
              <a:off x="9809675" y="1362050"/>
              <a:ext cx="48825" cy="48800"/>
            </a:xfrm>
            <a:custGeom>
              <a:avLst/>
              <a:gdLst/>
              <a:ahLst/>
              <a:cxnLst/>
              <a:rect l="l" t="t" r="r" b="b"/>
              <a:pathLst>
                <a:path w="1953" h="1952" extrusionOk="0">
                  <a:moveTo>
                    <a:pt x="976" y="0"/>
                  </a:moveTo>
                  <a:cubicBezTo>
                    <a:pt x="424" y="0"/>
                    <a:pt x="1" y="423"/>
                    <a:pt x="1" y="976"/>
                  </a:cubicBezTo>
                  <a:cubicBezTo>
                    <a:pt x="1" y="1496"/>
                    <a:pt x="424" y="1951"/>
                    <a:pt x="976" y="1951"/>
                  </a:cubicBezTo>
                  <a:cubicBezTo>
                    <a:pt x="1497" y="1951"/>
                    <a:pt x="1952" y="1496"/>
                    <a:pt x="1952" y="976"/>
                  </a:cubicBezTo>
                  <a:cubicBezTo>
                    <a:pt x="1952" y="423"/>
                    <a:pt x="1497" y="0"/>
                    <a:pt x="9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43" name="Google Shape;3243;p67"/>
            <p:cNvSpPr/>
            <p:nvPr/>
          </p:nvSpPr>
          <p:spPr>
            <a:xfrm>
              <a:off x="9702375" y="1221400"/>
              <a:ext cx="284575" cy="306525"/>
            </a:xfrm>
            <a:custGeom>
              <a:avLst/>
              <a:gdLst/>
              <a:ahLst/>
              <a:cxnLst/>
              <a:rect l="l" t="t" r="r" b="b"/>
              <a:pathLst>
                <a:path w="11383" h="12261" extrusionOk="0">
                  <a:moveTo>
                    <a:pt x="5268" y="2830"/>
                  </a:moveTo>
                  <a:cubicBezTo>
                    <a:pt x="7317" y="2830"/>
                    <a:pt x="9008" y="4521"/>
                    <a:pt x="9008" y="6602"/>
                  </a:cubicBezTo>
                  <a:cubicBezTo>
                    <a:pt x="9008" y="8683"/>
                    <a:pt x="7317" y="10374"/>
                    <a:pt x="5268" y="10374"/>
                  </a:cubicBezTo>
                  <a:cubicBezTo>
                    <a:pt x="3187" y="10374"/>
                    <a:pt x="1496" y="8683"/>
                    <a:pt x="1496" y="6602"/>
                  </a:cubicBezTo>
                  <a:cubicBezTo>
                    <a:pt x="1496" y="4521"/>
                    <a:pt x="3187" y="2830"/>
                    <a:pt x="5268" y="2830"/>
                  </a:cubicBezTo>
                  <a:close/>
                  <a:moveTo>
                    <a:pt x="3838" y="0"/>
                  </a:moveTo>
                  <a:cubicBezTo>
                    <a:pt x="3708" y="0"/>
                    <a:pt x="3610" y="33"/>
                    <a:pt x="3512" y="130"/>
                  </a:cubicBezTo>
                  <a:lnTo>
                    <a:pt x="1756" y="1886"/>
                  </a:lnTo>
                  <a:lnTo>
                    <a:pt x="0" y="1886"/>
                  </a:lnTo>
                  <a:lnTo>
                    <a:pt x="0" y="12260"/>
                  </a:lnTo>
                  <a:lnTo>
                    <a:pt x="10959" y="12260"/>
                  </a:lnTo>
                  <a:cubicBezTo>
                    <a:pt x="11187" y="12260"/>
                    <a:pt x="11382" y="12065"/>
                    <a:pt x="11382" y="11805"/>
                  </a:cubicBezTo>
                  <a:lnTo>
                    <a:pt x="11382" y="2342"/>
                  </a:lnTo>
                  <a:cubicBezTo>
                    <a:pt x="11382" y="2082"/>
                    <a:pt x="11187" y="1886"/>
                    <a:pt x="10959" y="1886"/>
                  </a:cubicBezTo>
                  <a:lnTo>
                    <a:pt x="8748" y="1886"/>
                  </a:lnTo>
                  <a:lnTo>
                    <a:pt x="6992" y="130"/>
                  </a:lnTo>
                  <a:cubicBezTo>
                    <a:pt x="6927" y="33"/>
                    <a:pt x="6797" y="0"/>
                    <a:pt x="6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244" name="Google Shape;3244;p67"/>
          <p:cNvGrpSpPr/>
          <p:nvPr/>
        </p:nvGrpSpPr>
        <p:grpSpPr>
          <a:xfrm>
            <a:off x="1510100" y="1620676"/>
            <a:ext cx="378050" cy="378050"/>
            <a:chOff x="12473050" y="1962850"/>
            <a:chExt cx="378050" cy="378050"/>
          </a:xfrm>
        </p:grpSpPr>
        <p:sp>
          <p:nvSpPr>
            <p:cNvPr id="3245" name="Google Shape;3245;p67"/>
            <p:cNvSpPr/>
            <p:nvPr/>
          </p:nvSpPr>
          <p:spPr>
            <a:xfrm>
              <a:off x="12599050" y="1962850"/>
              <a:ext cx="252050" cy="212200"/>
            </a:xfrm>
            <a:custGeom>
              <a:avLst/>
              <a:gdLst/>
              <a:ahLst/>
              <a:cxnLst/>
              <a:rect l="l" t="t" r="r" b="b"/>
              <a:pathLst>
                <a:path w="10082" h="8488" extrusionOk="0">
                  <a:moveTo>
                    <a:pt x="4261" y="0"/>
                  </a:moveTo>
                  <a:cubicBezTo>
                    <a:pt x="3675" y="0"/>
                    <a:pt x="3188" y="488"/>
                    <a:pt x="3188" y="1073"/>
                  </a:cubicBezTo>
                  <a:lnTo>
                    <a:pt x="3188" y="3187"/>
                  </a:lnTo>
                  <a:lnTo>
                    <a:pt x="1074" y="3187"/>
                  </a:lnTo>
                  <a:cubicBezTo>
                    <a:pt x="489" y="3187"/>
                    <a:pt x="33" y="3642"/>
                    <a:pt x="33" y="4228"/>
                  </a:cubicBezTo>
                  <a:cubicBezTo>
                    <a:pt x="1" y="4813"/>
                    <a:pt x="521" y="5301"/>
                    <a:pt x="1106" y="5301"/>
                  </a:cubicBezTo>
                  <a:lnTo>
                    <a:pt x="5854" y="5301"/>
                  </a:lnTo>
                  <a:lnTo>
                    <a:pt x="5854" y="6472"/>
                  </a:lnTo>
                  <a:cubicBezTo>
                    <a:pt x="5854" y="7577"/>
                    <a:pt x="6732" y="8488"/>
                    <a:pt x="7838" y="8488"/>
                  </a:cubicBezTo>
                  <a:cubicBezTo>
                    <a:pt x="8066" y="8488"/>
                    <a:pt x="8228" y="8325"/>
                    <a:pt x="8228" y="8098"/>
                  </a:cubicBezTo>
                  <a:lnTo>
                    <a:pt x="8228" y="5854"/>
                  </a:lnTo>
                  <a:cubicBezTo>
                    <a:pt x="8228" y="5463"/>
                    <a:pt x="8326" y="5106"/>
                    <a:pt x="8488" y="4781"/>
                  </a:cubicBezTo>
                  <a:lnTo>
                    <a:pt x="9627" y="4781"/>
                  </a:lnTo>
                  <a:cubicBezTo>
                    <a:pt x="9887" y="4781"/>
                    <a:pt x="10082" y="4585"/>
                    <a:pt x="10082" y="4325"/>
                  </a:cubicBezTo>
                  <a:lnTo>
                    <a:pt x="10082" y="976"/>
                  </a:lnTo>
                  <a:cubicBezTo>
                    <a:pt x="10082" y="748"/>
                    <a:pt x="9887" y="553"/>
                    <a:pt x="9627" y="553"/>
                  </a:cubicBezTo>
                  <a:lnTo>
                    <a:pt x="7968" y="553"/>
                  </a:lnTo>
                  <a:cubicBezTo>
                    <a:pt x="7610" y="195"/>
                    <a:pt x="7155" y="0"/>
                    <a:pt x="6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46" name="Google Shape;3246;p67"/>
            <p:cNvSpPr/>
            <p:nvPr/>
          </p:nvSpPr>
          <p:spPr>
            <a:xfrm>
              <a:off x="12473050" y="2128700"/>
              <a:ext cx="252050" cy="212200"/>
            </a:xfrm>
            <a:custGeom>
              <a:avLst/>
              <a:gdLst/>
              <a:ahLst/>
              <a:cxnLst/>
              <a:rect l="l" t="t" r="r" b="b"/>
              <a:pathLst>
                <a:path w="10082" h="8488" extrusionOk="0">
                  <a:moveTo>
                    <a:pt x="2244" y="0"/>
                  </a:moveTo>
                  <a:cubicBezTo>
                    <a:pt x="2049" y="0"/>
                    <a:pt x="1854" y="195"/>
                    <a:pt x="1854" y="390"/>
                  </a:cubicBezTo>
                  <a:lnTo>
                    <a:pt x="1854" y="2634"/>
                  </a:lnTo>
                  <a:cubicBezTo>
                    <a:pt x="1854" y="3025"/>
                    <a:pt x="1789" y="3382"/>
                    <a:pt x="1626" y="3707"/>
                  </a:cubicBezTo>
                  <a:lnTo>
                    <a:pt x="455" y="3707"/>
                  </a:lnTo>
                  <a:cubicBezTo>
                    <a:pt x="228" y="3707"/>
                    <a:pt x="0" y="3903"/>
                    <a:pt x="0" y="4163"/>
                  </a:cubicBezTo>
                  <a:lnTo>
                    <a:pt x="0" y="7512"/>
                  </a:lnTo>
                  <a:cubicBezTo>
                    <a:pt x="0" y="7740"/>
                    <a:pt x="228" y="7967"/>
                    <a:pt x="455" y="7967"/>
                  </a:cubicBezTo>
                  <a:lnTo>
                    <a:pt x="2146" y="7967"/>
                  </a:lnTo>
                  <a:cubicBezTo>
                    <a:pt x="2472" y="8293"/>
                    <a:pt x="2927" y="8488"/>
                    <a:pt x="3415" y="8488"/>
                  </a:cubicBezTo>
                  <a:lnTo>
                    <a:pt x="3903" y="8488"/>
                  </a:lnTo>
                  <a:cubicBezTo>
                    <a:pt x="3838" y="8325"/>
                    <a:pt x="3805" y="8163"/>
                    <a:pt x="3805" y="7967"/>
                  </a:cubicBezTo>
                  <a:lnTo>
                    <a:pt x="3805" y="6699"/>
                  </a:lnTo>
                  <a:cubicBezTo>
                    <a:pt x="3805" y="5919"/>
                    <a:pt x="4423" y="5301"/>
                    <a:pt x="5203" y="5301"/>
                  </a:cubicBezTo>
                  <a:lnTo>
                    <a:pt x="9008" y="5301"/>
                  </a:lnTo>
                  <a:cubicBezTo>
                    <a:pt x="9593" y="5301"/>
                    <a:pt x="10049" y="4846"/>
                    <a:pt x="10081" y="4260"/>
                  </a:cubicBezTo>
                  <a:cubicBezTo>
                    <a:pt x="10081" y="3675"/>
                    <a:pt x="9593" y="3187"/>
                    <a:pt x="8976" y="3187"/>
                  </a:cubicBezTo>
                  <a:lnTo>
                    <a:pt x="4260" y="3187"/>
                  </a:lnTo>
                  <a:lnTo>
                    <a:pt x="4260" y="2016"/>
                  </a:lnTo>
                  <a:cubicBezTo>
                    <a:pt x="4260" y="911"/>
                    <a:pt x="3350" y="0"/>
                    <a:pt x="2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47" name="Google Shape;3247;p67"/>
            <p:cNvSpPr/>
            <p:nvPr/>
          </p:nvSpPr>
          <p:spPr>
            <a:xfrm>
              <a:off x="12590125" y="2283150"/>
              <a:ext cx="55300" cy="57750"/>
            </a:xfrm>
            <a:custGeom>
              <a:avLst/>
              <a:gdLst/>
              <a:ahLst/>
              <a:cxnLst/>
              <a:rect l="l" t="t" r="r" b="b"/>
              <a:pathLst>
                <a:path w="2212" h="2310" extrusionOk="0">
                  <a:moveTo>
                    <a:pt x="488" y="1"/>
                  </a:moveTo>
                  <a:cubicBezTo>
                    <a:pt x="228" y="1"/>
                    <a:pt x="0" y="229"/>
                    <a:pt x="0" y="521"/>
                  </a:cubicBezTo>
                  <a:lnTo>
                    <a:pt x="0" y="1789"/>
                  </a:lnTo>
                  <a:cubicBezTo>
                    <a:pt x="0" y="2082"/>
                    <a:pt x="228" y="2310"/>
                    <a:pt x="520" y="2310"/>
                  </a:cubicBezTo>
                  <a:lnTo>
                    <a:pt x="1138" y="2310"/>
                  </a:lnTo>
                  <a:cubicBezTo>
                    <a:pt x="1724" y="2310"/>
                    <a:pt x="2211" y="1822"/>
                    <a:pt x="2211" y="1237"/>
                  </a:cubicBezTo>
                  <a:lnTo>
                    <a:pt x="22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248" name="Google Shape;3248;p67"/>
          <p:cNvGrpSpPr/>
          <p:nvPr/>
        </p:nvGrpSpPr>
        <p:grpSpPr>
          <a:xfrm>
            <a:off x="1510100" y="3935501"/>
            <a:ext cx="378050" cy="377650"/>
            <a:chOff x="10025950" y="3263225"/>
            <a:chExt cx="378050" cy="377650"/>
          </a:xfrm>
        </p:grpSpPr>
        <p:sp>
          <p:nvSpPr>
            <p:cNvPr id="3249" name="Google Shape;3249;p67"/>
            <p:cNvSpPr/>
            <p:nvPr/>
          </p:nvSpPr>
          <p:spPr>
            <a:xfrm>
              <a:off x="10107250" y="3427850"/>
              <a:ext cx="214650" cy="116275"/>
            </a:xfrm>
            <a:custGeom>
              <a:avLst/>
              <a:gdLst/>
              <a:ahLst/>
              <a:cxnLst/>
              <a:rect l="l" t="t" r="r" b="b"/>
              <a:pathLst>
                <a:path w="8586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3024" y="1594"/>
                  </a:lnTo>
                  <a:cubicBezTo>
                    <a:pt x="3122" y="1513"/>
                    <a:pt x="3236" y="1472"/>
                    <a:pt x="3350" y="1472"/>
                  </a:cubicBezTo>
                  <a:cubicBezTo>
                    <a:pt x="3463" y="1472"/>
                    <a:pt x="3577" y="1513"/>
                    <a:pt x="3675" y="1594"/>
                  </a:cubicBezTo>
                  <a:lnTo>
                    <a:pt x="5236" y="3187"/>
                  </a:lnTo>
                  <a:lnTo>
                    <a:pt x="5886" y="2569"/>
                  </a:lnTo>
                  <a:cubicBezTo>
                    <a:pt x="5951" y="2472"/>
                    <a:pt x="6081" y="2439"/>
                    <a:pt x="6211" y="2439"/>
                  </a:cubicBezTo>
                  <a:cubicBezTo>
                    <a:pt x="6309" y="2439"/>
                    <a:pt x="6439" y="2472"/>
                    <a:pt x="6504" y="2569"/>
                  </a:cubicBezTo>
                  <a:lnTo>
                    <a:pt x="8585" y="4651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50" name="Google Shape;3250;p67"/>
            <p:cNvSpPr/>
            <p:nvPr/>
          </p:nvSpPr>
          <p:spPr>
            <a:xfrm>
              <a:off x="10217800" y="3515650"/>
              <a:ext cx="88650" cy="43925"/>
            </a:xfrm>
            <a:custGeom>
              <a:avLst/>
              <a:gdLst/>
              <a:ahLst/>
              <a:cxnLst/>
              <a:rect l="l" t="t" r="r" b="b"/>
              <a:pathLst>
                <a:path w="3546" h="1757" extrusionOk="0">
                  <a:moveTo>
                    <a:pt x="1757" y="1"/>
                  </a:moveTo>
                  <a:lnTo>
                    <a:pt x="1" y="1757"/>
                  </a:lnTo>
                  <a:lnTo>
                    <a:pt x="3545" y="175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51" name="Google Shape;3251;p67"/>
            <p:cNvSpPr/>
            <p:nvPr/>
          </p:nvSpPr>
          <p:spPr>
            <a:xfrm>
              <a:off x="10122675" y="3491250"/>
              <a:ext cx="100025" cy="68325"/>
            </a:xfrm>
            <a:custGeom>
              <a:avLst/>
              <a:gdLst/>
              <a:ahLst/>
              <a:cxnLst/>
              <a:rect l="l" t="t" r="r" b="b"/>
              <a:pathLst>
                <a:path w="4001" h="2733" extrusionOk="0">
                  <a:moveTo>
                    <a:pt x="2733" y="1"/>
                  </a:moveTo>
                  <a:lnTo>
                    <a:pt x="1" y="2733"/>
                  </a:lnTo>
                  <a:lnTo>
                    <a:pt x="2537" y="2733"/>
                  </a:lnTo>
                  <a:lnTo>
                    <a:pt x="4001" y="1269"/>
                  </a:lnTo>
                  <a:lnTo>
                    <a:pt x="27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52" name="Google Shape;3252;p67"/>
            <p:cNvSpPr/>
            <p:nvPr/>
          </p:nvSpPr>
          <p:spPr>
            <a:xfrm>
              <a:off x="10041375" y="3346550"/>
              <a:ext cx="346375" cy="59375"/>
            </a:xfrm>
            <a:custGeom>
              <a:avLst/>
              <a:gdLst/>
              <a:ahLst/>
              <a:cxnLst/>
              <a:rect l="l" t="t" r="r" b="b"/>
              <a:pathLst>
                <a:path w="13855" h="2375" extrusionOk="0">
                  <a:moveTo>
                    <a:pt x="1" y="0"/>
                  </a:moveTo>
                  <a:lnTo>
                    <a:pt x="2375" y="2374"/>
                  </a:lnTo>
                  <a:lnTo>
                    <a:pt x="11480" y="2374"/>
                  </a:lnTo>
                  <a:lnTo>
                    <a:pt x="138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53" name="Google Shape;3253;p67"/>
            <p:cNvSpPr/>
            <p:nvPr/>
          </p:nvSpPr>
          <p:spPr>
            <a:xfrm>
              <a:off x="10344625" y="3362000"/>
              <a:ext cx="59375" cy="263425"/>
            </a:xfrm>
            <a:custGeom>
              <a:avLst/>
              <a:gdLst/>
              <a:ahLst/>
              <a:cxnLst/>
              <a:rect l="l" t="t" r="r" b="b"/>
              <a:pathLst>
                <a:path w="2375" h="10537" extrusionOk="0">
                  <a:moveTo>
                    <a:pt x="2375" y="0"/>
                  </a:moveTo>
                  <a:lnTo>
                    <a:pt x="1" y="2374"/>
                  </a:lnTo>
                  <a:lnTo>
                    <a:pt x="1" y="8163"/>
                  </a:lnTo>
                  <a:lnTo>
                    <a:pt x="2375" y="10537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54" name="Google Shape;3254;p67"/>
            <p:cNvSpPr/>
            <p:nvPr/>
          </p:nvSpPr>
          <p:spPr>
            <a:xfrm>
              <a:off x="10041375" y="3581500"/>
              <a:ext cx="346375" cy="59375"/>
            </a:xfrm>
            <a:custGeom>
              <a:avLst/>
              <a:gdLst/>
              <a:ahLst/>
              <a:cxnLst/>
              <a:rect l="l" t="t" r="r" b="b"/>
              <a:pathLst>
                <a:path w="13855" h="2375" extrusionOk="0">
                  <a:moveTo>
                    <a:pt x="2375" y="1"/>
                  </a:moveTo>
                  <a:lnTo>
                    <a:pt x="1" y="2375"/>
                  </a:lnTo>
                  <a:lnTo>
                    <a:pt x="13854" y="2375"/>
                  </a:lnTo>
                  <a:lnTo>
                    <a:pt x="11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55" name="Google Shape;3255;p67"/>
            <p:cNvSpPr/>
            <p:nvPr/>
          </p:nvSpPr>
          <p:spPr>
            <a:xfrm>
              <a:off x="10025950" y="3362000"/>
              <a:ext cx="59375" cy="263425"/>
            </a:xfrm>
            <a:custGeom>
              <a:avLst/>
              <a:gdLst/>
              <a:ahLst/>
              <a:cxnLst/>
              <a:rect l="l" t="t" r="r" b="b"/>
              <a:pathLst>
                <a:path w="2375" h="10537" extrusionOk="0">
                  <a:moveTo>
                    <a:pt x="0" y="0"/>
                  </a:moveTo>
                  <a:lnTo>
                    <a:pt x="0" y="10537"/>
                  </a:lnTo>
                  <a:lnTo>
                    <a:pt x="2374" y="8163"/>
                  </a:lnTo>
                  <a:lnTo>
                    <a:pt x="2374" y="23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56" name="Google Shape;3256;p67"/>
            <p:cNvSpPr/>
            <p:nvPr/>
          </p:nvSpPr>
          <p:spPr>
            <a:xfrm>
              <a:off x="10149525" y="3263225"/>
              <a:ext cx="130900" cy="61400"/>
            </a:xfrm>
            <a:custGeom>
              <a:avLst/>
              <a:gdLst/>
              <a:ahLst/>
              <a:cxnLst/>
              <a:rect l="l" t="t" r="r" b="b"/>
              <a:pathLst>
                <a:path w="5236" h="2456" extrusionOk="0">
                  <a:moveTo>
                    <a:pt x="2618" y="0"/>
                  </a:moveTo>
                  <a:cubicBezTo>
                    <a:pt x="2504" y="0"/>
                    <a:pt x="2390" y="49"/>
                    <a:pt x="2309" y="147"/>
                  </a:cubicBezTo>
                  <a:lnTo>
                    <a:pt x="0" y="2455"/>
                  </a:lnTo>
                  <a:lnTo>
                    <a:pt x="1236" y="2455"/>
                  </a:lnTo>
                  <a:lnTo>
                    <a:pt x="2602" y="1090"/>
                  </a:lnTo>
                  <a:lnTo>
                    <a:pt x="3967" y="2455"/>
                  </a:lnTo>
                  <a:lnTo>
                    <a:pt x="5236" y="2455"/>
                  </a:lnTo>
                  <a:lnTo>
                    <a:pt x="2927" y="147"/>
                  </a:lnTo>
                  <a:cubicBezTo>
                    <a:pt x="2846" y="49"/>
                    <a:pt x="2732" y="0"/>
                    <a:pt x="2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8" name="Google Shape;1618;p41"/>
          <p:cNvGrpSpPr/>
          <p:nvPr/>
        </p:nvGrpSpPr>
        <p:grpSpPr>
          <a:xfrm>
            <a:off x="5020683" y="1690175"/>
            <a:ext cx="841755" cy="850500"/>
            <a:chOff x="4990780" y="2994637"/>
            <a:chExt cx="3315300" cy="850500"/>
          </a:xfrm>
        </p:grpSpPr>
        <p:sp>
          <p:nvSpPr>
            <p:cNvPr id="1619" name="Google Shape;1619;p41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20" name="Google Shape;1620;p41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621" name="Google Shape;1621;p41"/>
          <p:cNvGrpSpPr/>
          <p:nvPr/>
        </p:nvGrpSpPr>
        <p:grpSpPr>
          <a:xfrm>
            <a:off x="1078233" y="3285850"/>
            <a:ext cx="841755" cy="850500"/>
            <a:chOff x="4990780" y="2994637"/>
            <a:chExt cx="3315300" cy="850500"/>
          </a:xfrm>
        </p:grpSpPr>
        <p:sp>
          <p:nvSpPr>
            <p:cNvPr id="1622" name="Google Shape;1622;p41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23" name="Google Shape;1623;p41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624" name="Google Shape;1624;p41"/>
          <p:cNvGrpSpPr/>
          <p:nvPr/>
        </p:nvGrpSpPr>
        <p:grpSpPr>
          <a:xfrm>
            <a:off x="5020683" y="3285850"/>
            <a:ext cx="841755" cy="850500"/>
            <a:chOff x="4990780" y="2994637"/>
            <a:chExt cx="3315300" cy="850500"/>
          </a:xfrm>
        </p:grpSpPr>
        <p:sp>
          <p:nvSpPr>
            <p:cNvPr id="1625" name="Google Shape;1625;p41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26" name="Google Shape;1626;p41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627" name="Google Shape;1627;p41"/>
          <p:cNvGrpSpPr/>
          <p:nvPr/>
        </p:nvGrpSpPr>
        <p:grpSpPr>
          <a:xfrm>
            <a:off x="1078233" y="1690175"/>
            <a:ext cx="841755" cy="850500"/>
            <a:chOff x="4990780" y="2994637"/>
            <a:chExt cx="3315300" cy="850500"/>
          </a:xfrm>
        </p:grpSpPr>
        <p:sp>
          <p:nvSpPr>
            <p:cNvPr id="1628" name="Google Shape;1628;p41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29" name="Google Shape;1629;p41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630" name="Google Shape;1630;p41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فهرست مطالب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631" name="Google Shape;1631;p41"/>
          <p:cNvSpPr txBox="1">
            <a:spLocks noGrp="1"/>
          </p:cNvSpPr>
          <p:nvPr>
            <p:ph type="subTitle" idx="1"/>
          </p:nvPr>
        </p:nvSpPr>
        <p:spPr>
          <a:xfrm>
            <a:off x="2040125" y="2040085"/>
            <a:ext cx="2349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632" name="Google Shape;1632;p41"/>
          <p:cNvSpPr txBox="1">
            <a:spLocks noGrp="1"/>
          </p:cNvSpPr>
          <p:nvPr>
            <p:ph type="subTitle" idx="2"/>
          </p:nvPr>
        </p:nvSpPr>
        <p:spPr>
          <a:xfrm>
            <a:off x="2040125" y="1555207"/>
            <a:ext cx="23496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بخش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633" name="Google Shape;1633;p41"/>
          <p:cNvSpPr txBox="1">
            <a:spLocks noGrp="1"/>
          </p:cNvSpPr>
          <p:nvPr>
            <p:ph type="title" idx="3"/>
          </p:nvPr>
        </p:nvSpPr>
        <p:spPr>
          <a:xfrm>
            <a:off x="1078200" y="1894475"/>
            <a:ext cx="841800" cy="44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01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1634" name="Google Shape;1634;p41"/>
          <p:cNvSpPr txBox="1">
            <a:spLocks noGrp="1"/>
          </p:cNvSpPr>
          <p:nvPr>
            <p:ph type="subTitle" idx="4"/>
          </p:nvPr>
        </p:nvSpPr>
        <p:spPr>
          <a:xfrm>
            <a:off x="2040125" y="3639785"/>
            <a:ext cx="2349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موضوع بخش را در اینجا توضیح دهید</a:t>
            </a:r>
          </a:p>
        </p:txBody>
      </p:sp>
      <p:sp>
        <p:nvSpPr>
          <p:cNvPr id="1635" name="Google Shape;1635;p41"/>
          <p:cNvSpPr txBox="1">
            <a:spLocks noGrp="1"/>
          </p:cNvSpPr>
          <p:nvPr>
            <p:ph type="subTitle" idx="5"/>
          </p:nvPr>
        </p:nvSpPr>
        <p:spPr>
          <a:xfrm>
            <a:off x="2040125" y="3154907"/>
            <a:ext cx="23496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بخش</a:t>
            </a:r>
          </a:p>
        </p:txBody>
      </p:sp>
      <p:sp>
        <p:nvSpPr>
          <p:cNvPr id="1636" name="Google Shape;1636;p41"/>
          <p:cNvSpPr txBox="1">
            <a:spLocks noGrp="1"/>
          </p:cNvSpPr>
          <p:nvPr>
            <p:ph type="title" idx="6"/>
          </p:nvPr>
        </p:nvSpPr>
        <p:spPr>
          <a:xfrm>
            <a:off x="1078200" y="3490150"/>
            <a:ext cx="841800" cy="44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03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1637" name="Google Shape;1637;p41"/>
          <p:cNvSpPr txBox="1">
            <a:spLocks noGrp="1"/>
          </p:cNvSpPr>
          <p:nvPr>
            <p:ph type="subTitle" idx="7"/>
          </p:nvPr>
        </p:nvSpPr>
        <p:spPr>
          <a:xfrm>
            <a:off x="5982575" y="2040085"/>
            <a:ext cx="2349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638" name="Google Shape;1638;p41"/>
          <p:cNvSpPr txBox="1">
            <a:spLocks noGrp="1"/>
          </p:cNvSpPr>
          <p:nvPr>
            <p:ph type="subTitle" idx="8"/>
          </p:nvPr>
        </p:nvSpPr>
        <p:spPr>
          <a:xfrm>
            <a:off x="5982575" y="1555207"/>
            <a:ext cx="23496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بخش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639" name="Google Shape;1639;p41"/>
          <p:cNvSpPr txBox="1">
            <a:spLocks noGrp="1"/>
          </p:cNvSpPr>
          <p:nvPr>
            <p:ph type="title" idx="9"/>
          </p:nvPr>
        </p:nvSpPr>
        <p:spPr>
          <a:xfrm>
            <a:off x="5020650" y="1894475"/>
            <a:ext cx="841800" cy="44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02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1640" name="Google Shape;1640;p41"/>
          <p:cNvSpPr txBox="1">
            <a:spLocks noGrp="1"/>
          </p:cNvSpPr>
          <p:nvPr>
            <p:ph type="subTitle" idx="13"/>
          </p:nvPr>
        </p:nvSpPr>
        <p:spPr>
          <a:xfrm>
            <a:off x="5982575" y="3639785"/>
            <a:ext cx="2349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می توانید موضوع بخش را در اینجا توضیح دهید</a:t>
            </a:r>
          </a:p>
        </p:txBody>
      </p:sp>
      <p:sp>
        <p:nvSpPr>
          <p:cNvPr id="1641" name="Google Shape;1641;p41"/>
          <p:cNvSpPr txBox="1">
            <a:spLocks noGrp="1"/>
          </p:cNvSpPr>
          <p:nvPr>
            <p:ph type="subTitle" idx="14"/>
          </p:nvPr>
        </p:nvSpPr>
        <p:spPr>
          <a:xfrm>
            <a:off x="5982575" y="3154907"/>
            <a:ext cx="23496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بخش</a:t>
            </a:r>
          </a:p>
        </p:txBody>
      </p:sp>
      <p:sp>
        <p:nvSpPr>
          <p:cNvPr id="1642" name="Google Shape;1642;p41"/>
          <p:cNvSpPr txBox="1">
            <a:spLocks noGrp="1"/>
          </p:cNvSpPr>
          <p:nvPr>
            <p:ph type="title" idx="15"/>
          </p:nvPr>
        </p:nvSpPr>
        <p:spPr>
          <a:xfrm>
            <a:off x="5020650" y="3490150"/>
            <a:ext cx="841800" cy="44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04</a:t>
            </a:r>
            <a:endParaRPr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1" name="Google Shape;3261;p68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اینجا یک </a:t>
            </a:r>
            <a:r>
              <a:rPr lang="en-US" dirty="0">
                <a:cs typeface="B Nazanin" panose="00000400000000000000" pitchFamily="2" charset="-78"/>
              </a:rPr>
              <a:t>INFOGRAPHIC </a:t>
            </a:r>
            <a:r>
              <a:rPr lang="fa-IR" dirty="0">
                <a:cs typeface="B Nazanin" panose="00000400000000000000" pitchFamily="2" charset="-78"/>
              </a:rPr>
              <a:t>وجود دارد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262" name="Google Shape;3262;p68"/>
          <p:cNvSpPr txBox="1"/>
          <p:nvPr/>
        </p:nvSpPr>
        <p:spPr>
          <a:xfrm>
            <a:off x="713225" y="3465063"/>
            <a:ext cx="1797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 در اینجا</a:t>
            </a:r>
          </a:p>
        </p:txBody>
      </p:sp>
      <p:sp>
        <p:nvSpPr>
          <p:cNvPr id="3263" name="Google Shape;3263;p68"/>
          <p:cNvSpPr txBox="1"/>
          <p:nvPr/>
        </p:nvSpPr>
        <p:spPr>
          <a:xfrm>
            <a:off x="713225" y="3905763"/>
            <a:ext cx="1797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3264" name="Google Shape;3264;p68"/>
          <p:cNvSpPr txBox="1"/>
          <p:nvPr/>
        </p:nvSpPr>
        <p:spPr>
          <a:xfrm>
            <a:off x="6632825" y="3465063"/>
            <a:ext cx="1797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 در اینجا</a:t>
            </a:r>
          </a:p>
        </p:txBody>
      </p:sp>
      <p:sp>
        <p:nvSpPr>
          <p:cNvPr id="3265" name="Google Shape;3265;p68"/>
          <p:cNvSpPr txBox="1"/>
          <p:nvPr/>
        </p:nvSpPr>
        <p:spPr>
          <a:xfrm>
            <a:off x="6632825" y="3905763"/>
            <a:ext cx="1797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3266" name="Google Shape;3266;p68"/>
          <p:cNvSpPr txBox="1"/>
          <p:nvPr/>
        </p:nvSpPr>
        <p:spPr>
          <a:xfrm>
            <a:off x="4659625" y="3465063"/>
            <a:ext cx="1797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 در اینجا</a:t>
            </a:r>
          </a:p>
        </p:txBody>
      </p:sp>
      <p:sp>
        <p:nvSpPr>
          <p:cNvPr id="3267" name="Google Shape;3267;p68"/>
          <p:cNvSpPr txBox="1"/>
          <p:nvPr/>
        </p:nvSpPr>
        <p:spPr>
          <a:xfrm>
            <a:off x="4659625" y="3905763"/>
            <a:ext cx="1797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3268" name="Google Shape;3268;p68"/>
          <p:cNvSpPr txBox="1"/>
          <p:nvPr/>
        </p:nvSpPr>
        <p:spPr>
          <a:xfrm>
            <a:off x="2686425" y="3465063"/>
            <a:ext cx="1797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 در اینجا</a:t>
            </a:r>
          </a:p>
        </p:txBody>
      </p:sp>
      <p:sp>
        <p:nvSpPr>
          <p:cNvPr id="3269" name="Google Shape;3269;p68"/>
          <p:cNvSpPr txBox="1"/>
          <p:nvPr/>
        </p:nvSpPr>
        <p:spPr>
          <a:xfrm>
            <a:off x="2686425" y="3905763"/>
            <a:ext cx="1797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grpSp>
        <p:nvGrpSpPr>
          <p:cNvPr id="3270" name="Google Shape;3270;p68"/>
          <p:cNvGrpSpPr/>
          <p:nvPr/>
        </p:nvGrpSpPr>
        <p:grpSpPr>
          <a:xfrm>
            <a:off x="1228274" y="2506538"/>
            <a:ext cx="767823" cy="775826"/>
            <a:chOff x="4990780" y="2994637"/>
            <a:chExt cx="3315300" cy="850500"/>
          </a:xfrm>
        </p:grpSpPr>
        <p:sp>
          <p:nvSpPr>
            <p:cNvPr id="3271" name="Google Shape;3271;p68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72" name="Google Shape;3272;p68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273" name="Google Shape;3273;p68"/>
          <p:cNvGrpSpPr/>
          <p:nvPr/>
        </p:nvGrpSpPr>
        <p:grpSpPr>
          <a:xfrm>
            <a:off x="7147862" y="2506538"/>
            <a:ext cx="767823" cy="775826"/>
            <a:chOff x="4990780" y="2994637"/>
            <a:chExt cx="3315300" cy="850500"/>
          </a:xfrm>
        </p:grpSpPr>
        <p:sp>
          <p:nvSpPr>
            <p:cNvPr id="3274" name="Google Shape;3274;p68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75" name="Google Shape;3275;p68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276" name="Google Shape;3276;p68"/>
          <p:cNvGrpSpPr/>
          <p:nvPr/>
        </p:nvGrpSpPr>
        <p:grpSpPr>
          <a:xfrm>
            <a:off x="6161264" y="2506538"/>
            <a:ext cx="767823" cy="775826"/>
            <a:chOff x="4990780" y="2994637"/>
            <a:chExt cx="3315300" cy="850500"/>
          </a:xfrm>
        </p:grpSpPr>
        <p:sp>
          <p:nvSpPr>
            <p:cNvPr id="3277" name="Google Shape;3277;p68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78" name="Google Shape;3278;p68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279" name="Google Shape;3279;p68"/>
          <p:cNvGrpSpPr/>
          <p:nvPr/>
        </p:nvGrpSpPr>
        <p:grpSpPr>
          <a:xfrm>
            <a:off x="3201470" y="2506538"/>
            <a:ext cx="767823" cy="775826"/>
            <a:chOff x="4990780" y="2994637"/>
            <a:chExt cx="3315300" cy="850500"/>
          </a:xfrm>
        </p:grpSpPr>
        <p:sp>
          <p:nvSpPr>
            <p:cNvPr id="3280" name="Google Shape;3280;p68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81" name="Google Shape;3281;p68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282" name="Google Shape;3282;p68"/>
          <p:cNvSpPr txBox="1"/>
          <p:nvPr/>
        </p:nvSpPr>
        <p:spPr>
          <a:xfrm>
            <a:off x="1699850" y="1267538"/>
            <a:ext cx="1797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 در اینجا</a:t>
            </a:r>
            <a:endParaRPr sz="1800" dirty="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3283" name="Google Shape;3283;p68"/>
          <p:cNvSpPr txBox="1"/>
          <p:nvPr/>
        </p:nvSpPr>
        <p:spPr>
          <a:xfrm>
            <a:off x="1699850" y="1708238"/>
            <a:ext cx="1797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3284" name="Google Shape;3284;p68"/>
          <p:cNvSpPr txBox="1"/>
          <p:nvPr/>
        </p:nvSpPr>
        <p:spPr>
          <a:xfrm>
            <a:off x="5646250" y="1267538"/>
            <a:ext cx="1797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 در اینجا</a:t>
            </a:r>
          </a:p>
        </p:txBody>
      </p:sp>
      <p:sp>
        <p:nvSpPr>
          <p:cNvPr id="3285" name="Google Shape;3285;p68"/>
          <p:cNvSpPr txBox="1"/>
          <p:nvPr/>
        </p:nvSpPr>
        <p:spPr>
          <a:xfrm>
            <a:off x="5646250" y="1708238"/>
            <a:ext cx="1797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3286" name="Google Shape;3286;p68"/>
          <p:cNvSpPr txBox="1"/>
          <p:nvPr/>
        </p:nvSpPr>
        <p:spPr>
          <a:xfrm>
            <a:off x="3673050" y="1267538"/>
            <a:ext cx="17979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 در اینجا</a:t>
            </a:r>
          </a:p>
        </p:txBody>
      </p:sp>
      <p:sp>
        <p:nvSpPr>
          <p:cNvPr id="3287" name="Google Shape;3287;p68"/>
          <p:cNvSpPr txBox="1"/>
          <p:nvPr/>
        </p:nvSpPr>
        <p:spPr>
          <a:xfrm>
            <a:off x="3673050" y="1708238"/>
            <a:ext cx="17979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grpSp>
        <p:nvGrpSpPr>
          <p:cNvPr id="3288" name="Google Shape;3288;p68"/>
          <p:cNvGrpSpPr/>
          <p:nvPr/>
        </p:nvGrpSpPr>
        <p:grpSpPr>
          <a:xfrm>
            <a:off x="2214872" y="2506538"/>
            <a:ext cx="767823" cy="775826"/>
            <a:chOff x="4990780" y="2994637"/>
            <a:chExt cx="3315300" cy="850500"/>
          </a:xfrm>
        </p:grpSpPr>
        <p:sp>
          <p:nvSpPr>
            <p:cNvPr id="3289" name="Google Shape;3289;p68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90" name="Google Shape;3290;p68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291" name="Google Shape;3291;p68"/>
          <p:cNvGrpSpPr/>
          <p:nvPr/>
        </p:nvGrpSpPr>
        <p:grpSpPr>
          <a:xfrm>
            <a:off x="5174666" y="2506538"/>
            <a:ext cx="767823" cy="775826"/>
            <a:chOff x="4990780" y="2994637"/>
            <a:chExt cx="3315300" cy="850500"/>
          </a:xfrm>
        </p:grpSpPr>
        <p:sp>
          <p:nvSpPr>
            <p:cNvPr id="3292" name="Google Shape;3292;p68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93" name="Google Shape;3293;p68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294" name="Google Shape;3294;p68"/>
          <p:cNvGrpSpPr/>
          <p:nvPr/>
        </p:nvGrpSpPr>
        <p:grpSpPr>
          <a:xfrm>
            <a:off x="4188068" y="2506538"/>
            <a:ext cx="767823" cy="775826"/>
            <a:chOff x="4990780" y="2994637"/>
            <a:chExt cx="3315300" cy="850500"/>
          </a:xfrm>
        </p:grpSpPr>
        <p:sp>
          <p:nvSpPr>
            <p:cNvPr id="3295" name="Google Shape;3295;p68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296" name="Google Shape;3296;p68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cxnSp>
        <p:nvCxnSpPr>
          <p:cNvPr id="3297" name="Google Shape;3297;p68"/>
          <p:cNvCxnSpPr>
            <a:stCxn id="3271" idx="3"/>
            <a:endCxn id="3289" idx="1"/>
          </p:cNvCxnSpPr>
          <p:nvPr/>
        </p:nvCxnSpPr>
        <p:spPr>
          <a:xfrm>
            <a:off x="1996098" y="2894451"/>
            <a:ext cx="218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98" name="Google Shape;3298;p68"/>
          <p:cNvCxnSpPr>
            <a:stCxn id="3289" idx="3"/>
            <a:endCxn id="3280" idx="1"/>
          </p:cNvCxnSpPr>
          <p:nvPr/>
        </p:nvCxnSpPr>
        <p:spPr>
          <a:xfrm>
            <a:off x="2982696" y="2894451"/>
            <a:ext cx="218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99" name="Google Shape;3299;p68"/>
          <p:cNvCxnSpPr>
            <a:stCxn id="3280" idx="3"/>
            <a:endCxn id="3295" idx="1"/>
          </p:cNvCxnSpPr>
          <p:nvPr/>
        </p:nvCxnSpPr>
        <p:spPr>
          <a:xfrm>
            <a:off x="3969293" y="2894451"/>
            <a:ext cx="218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0" name="Google Shape;3300;p68"/>
          <p:cNvCxnSpPr>
            <a:stCxn id="3295" idx="3"/>
            <a:endCxn id="3292" idx="1"/>
          </p:cNvCxnSpPr>
          <p:nvPr/>
        </p:nvCxnSpPr>
        <p:spPr>
          <a:xfrm>
            <a:off x="4955891" y="2894451"/>
            <a:ext cx="218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1" name="Google Shape;3301;p68"/>
          <p:cNvCxnSpPr>
            <a:stCxn id="3292" idx="3"/>
            <a:endCxn id="3277" idx="1"/>
          </p:cNvCxnSpPr>
          <p:nvPr/>
        </p:nvCxnSpPr>
        <p:spPr>
          <a:xfrm>
            <a:off x="5942489" y="2894451"/>
            <a:ext cx="218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2" name="Google Shape;3302;p68"/>
          <p:cNvCxnSpPr>
            <a:stCxn id="3277" idx="3"/>
            <a:endCxn id="3274" idx="1"/>
          </p:cNvCxnSpPr>
          <p:nvPr/>
        </p:nvCxnSpPr>
        <p:spPr>
          <a:xfrm>
            <a:off x="6929087" y="2894451"/>
            <a:ext cx="2187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3" name="Google Shape;3303;p68"/>
          <p:cNvCxnSpPr>
            <a:stCxn id="3271" idx="2"/>
            <a:endCxn id="3271" idx="2"/>
          </p:cNvCxnSpPr>
          <p:nvPr/>
        </p:nvCxnSpPr>
        <p:spPr>
          <a:xfrm>
            <a:off x="1612186" y="3282364"/>
            <a:ext cx="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4" name="Google Shape;3304;p68"/>
          <p:cNvCxnSpPr>
            <a:stCxn id="3262" idx="0"/>
            <a:endCxn id="3271" idx="2"/>
          </p:cNvCxnSpPr>
          <p:nvPr/>
        </p:nvCxnSpPr>
        <p:spPr>
          <a:xfrm rot="10800000">
            <a:off x="1612175" y="3282363"/>
            <a:ext cx="0" cy="1827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5" name="Google Shape;3305;p68"/>
          <p:cNvCxnSpPr>
            <a:stCxn id="3289" idx="0"/>
            <a:endCxn id="3283" idx="2"/>
          </p:cNvCxnSpPr>
          <p:nvPr/>
        </p:nvCxnSpPr>
        <p:spPr>
          <a:xfrm rot="10800000">
            <a:off x="2598784" y="2323838"/>
            <a:ext cx="0" cy="1827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6" name="Google Shape;3306;p68"/>
          <p:cNvCxnSpPr>
            <a:stCxn id="3264" idx="0"/>
            <a:endCxn id="3274" idx="2"/>
          </p:cNvCxnSpPr>
          <p:nvPr/>
        </p:nvCxnSpPr>
        <p:spPr>
          <a:xfrm rot="10800000">
            <a:off x="7531775" y="3282363"/>
            <a:ext cx="0" cy="1827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7" name="Google Shape;3307;p68"/>
          <p:cNvCxnSpPr>
            <a:stCxn id="3266" idx="0"/>
            <a:endCxn id="3292" idx="2"/>
          </p:cNvCxnSpPr>
          <p:nvPr/>
        </p:nvCxnSpPr>
        <p:spPr>
          <a:xfrm rot="10800000">
            <a:off x="5558575" y="3282363"/>
            <a:ext cx="0" cy="1827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8" name="Google Shape;3308;p68"/>
          <p:cNvCxnSpPr>
            <a:stCxn id="3268" idx="0"/>
            <a:endCxn id="3280" idx="2"/>
          </p:cNvCxnSpPr>
          <p:nvPr/>
        </p:nvCxnSpPr>
        <p:spPr>
          <a:xfrm rot="10800000">
            <a:off x="3585375" y="3282363"/>
            <a:ext cx="0" cy="1827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09" name="Google Shape;3309;p68"/>
          <p:cNvCxnSpPr>
            <a:stCxn id="3277" idx="0"/>
            <a:endCxn id="3285" idx="2"/>
          </p:cNvCxnSpPr>
          <p:nvPr/>
        </p:nvCxnSpPr>
        <p:spPr>
          <a:xfrm rot="10800000">
            <a:off x="6545175" y="2323838"/>
            <a:ext cx="0" cy="1827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310" name="Google Shape;3310;p68"/>
          <p:cNvCxnSpPr>
            <a:stCxn id="3295" idx="0"/>
            <a:endCxn id="3287" idx="2"/>
          </p:cNvCxnSpPr>
          <p:nvPr/>
        </p:nvCxnSpPr>
        <p:spPr>
          <a:xfrm rot="10800000">
            <a:off x="4571980" y="2323838"/>
            <a:ext cx="0" cy="1827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3311" name="Google Shape;3311;p68"/>
          <p:cNvGrpSpPr/>
          <p:nvPr/>
        </p:nvGrpSpPr>
        <p:grpSpPr>
          <a:xfrm>
            <a:off x="1422348" y="2705526"/>
            <a:ext cx="379675" cy="377850"/>
            <a:chOff x="10634875" y="1931950"/>
            <a:chExt cx="379675" cy="377850"/>
          </a:xfrm>
        </p:grpSpPr>
        <p:sp>
          <p:nvSpPr>
            <p:cNvPr id="3312" name="Google Shape;3312;p68"/>
            <p:cNvSpPr/>
            <p:nvPr/>
          </p:nvSpPr>
          <p:spPr>
            <a:xfrm>
              <a:off x="10634875" y="2070975"/>
              <a:ext cx="379675" cy="238825"/>
            </a:xfrm>
            <a:custGeom>
              <a:avLst/>
              <a:gdLst/>
              <a:ahLst/>
              <a:cxnLst/>
              <a:rect l="l" t="t" r="r" b="b"/>
              <a:pathLst>
                <a:path w="15187" h="9553" extrusionOk="0">
                  <a:moveTo>
                    <a:pt x="7155" y="0"/>
                  </a:moveTo>
                  <a:lnTo>
                    <a:pt x="7155" y="1821"/>
                  </a:lnTo>
                  <a:lnTo>
                    <a:pt x="163" y="8781"/>
                  </a:lnTo>
                  <a:cubicBezTo>
                    <a:pt x="0" y="8976"/>
                    <a:pt x="0" y="9236"/>
                    <a:pt x="163" y="9431"/>
                  </a:cubicBezTo>
                  <a:cubicBezTo>
                    <a:pt x="260" y="9512"/>
                    <a:pt x="374" y="9553"/>
                    <a:pt x="484" y="9553"/>
                  </a:cubicBezTo>
                  <a:cubicBezTo>
                    <a:pt x="594" y="9553"/>
                    <a:pt x="699" y="9512"/>
                    <a:pt x="781" y="9431"/>
                  </a:cubicBezTo>
                  <a:lnTo>
                    <a:pt x="7155" y="3057"/>
                  </a:lnTo>
                  <a:lnTo>
                    <a:pt x="7155" y="9106"/>
                  </a:lnTo>
                  <a:cubicBezTo>
                    <a:pt x="7155" y="9333"/>
                    <a:pt x="7350" y="9529"/>
                    <a:pt x="7577" y="9529"/>
                  </a:cubicBezTo>
                  <a:cubicBezTo>
                    <a:pt x="7838" y="9529"/>
                    <a:pt x="8033" y="9333"/>
                    <a:pt x="8033" y="9106"/>
                  </a:cubicBezTo>
                  <a:lnTo>
                    <a:pt x="8033" y="3057"/>
                  </a:lnTo>
                  <a:lnTo>
                    <a:pt x="14407" y="9398"/>
                  </a:lnTo>
                  <a:cubicBezTo>
                    <a:pt x="14488" y="9496"/>
                    <a:pt x="14593" y="9545"/>
                    <a:pt x="14703" y="9545"/>
                  </a:cubicBezTo>
                  <a:cubicBezTo>
                    <a:pt x="14813" y="9545"/>
                    <a:pt x="14927" y="9496"/>
                    <a:pt x="15024" y="9398"/>
                  </a:cubicBezTo>
                  <a:cubicBezTo>
                    <a:pt x="15187" y="9236"/>
                    <a:pt x="15187" y="8976"/>
                    <a:pt x="15024" y="8781"/>
                  </a:cubicBezTo>
                  <a:lnTo>
                    <a:pt x="8033" y="1821"/>
                  </a:lnTo>
                  <a:lnTo>
                    <a:pt x="8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13" name="Google Shape;3313;p68"/>
            <p:cNvSpPr/>
            <p:nvPr/>
          </p:nvSpPr>
          <p:spPr>
            <a:xfrm>
              <a:off x="10790150" y="2023825"/>
              <a:ext cx="69950" cy="25225"/>
            </a:xfrm>
            <a:custGeom>
              <a:avLst/>
              <a:gdLst/>
              <a:ahLst/>
              <a:cxnLst/>
              <a:rect l="l" t="t" r="r" b="b"/>
              <a:pathLst>
                <a:path w="2798" h="1009" extrusionOk="0">
                  <a:moveTo>
                    <a:pt x="1" y="0"/>
                  </a:moveTo>
                  <a:lnTo>
                    <a:pt x="1" y="553"/>
                  </a:lnTo>
                  <a:cubicBezTo>
                    <a:pt x="1" y="813"/>
                    <a:pt x="196" y="1008"/>
                    <a:pt x="456" y="1008"/>
                  </a:cubicBezTo>
                  <a:lnTo>
                    <a:pt x="2342" y="1008"/>
                  </a:lnTo>
                  <a:cubicBezTo>
                    <a:pt x="2570" y="1008"/>
                    <a:pt x="2797" y="813"/>
                    <a:pt x="2797" y="553"/>
                  </a:cubicBezTo>
                  <a:lnTo>
                    <a:pt x="27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14" name="Google Shape;3314;p68"/>
            <p:cNvSpPr/>
            <p:nvPr/>
          </p:nvSpPr>
          <p:spPr>
            <a:xfrm>
              <a:off x="10754375" y="1931950"/>
              <a:ext cx="140675" cy="69125"/>
            </a:xfrm>
            <a:custGeom>
              <a:avLst/>
              <a:gdLst/>
              <a:ahLst/>
              <a:cxnLst/>
              <a:rect l="l" t="t" r="r" b="b"/>
              <a:pathLst>
                <a:path w="5627" h="2765" extrusionOk="0">
                  <a:moveTo>
                    <a:pt x="456" y="0"/>
                  </a:moveTo>
                  <a:cubicBezTo>
                    <a:pt x="196" y="0"/>
                    <a:pt x="1" y="196"/>
                    <a:pt x="1" y="423"/>
                  </a:cubicBezTo>
                  <a:lnTo>
                    <a:pt x="1" y="2342"/>
                  </a:lnTo>
                  <a:cubicBezTo>
                    <a:pt x="1" y="2569"/>
                    <a:pt x="196" y="2765"/>
                    <a:pt x="456" y="2765"/>
                  </a:cubicBezTo>
                  <a:lnTo>
                    <a:pt x="5204" y="2765"/>
                  </a:lnTo>
                  <a:cubicBezTo>
                    <a:pt x="5431" y="2765"/>
                    <a:pt x="5627" y="2569"/>
                    <a:pt x="5627" y="2342"/>
                  </a:cubicBezTo>
                  <a:lnTo>
                    <a:pt x="5627" y="423"/>
                  </a:lnTo>
                  <a:cubicBezTo>
                    <a:pt x="5627" y="196"/>
                    <a:pt x="5431" y="0"/>
                    <a:pt x="5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315" name="Google Shape;3315;p68"/>
          <p:cNvGrpSpPr/>
          <p:nvPr/>
        </p:nvGrpSpPr>
        <p:grpSpPr>
          <a:xfrm>
            <a:off x="2427600" y="2705626"/>
            <a:ext cx="342300" cy="377650"/>
            <a:chOff x="11075500" y="3263625"/>
            <a:chExt cx="342300" cy="377650"/>
          </a:xfrm>
        </p:grpSpPr>
        <p:sp>
          <p:nvSpPr>
            <p:cNvPr id="3316" name="Google Shape;3316;p68"/>
            <p:cNvSpPr/>
            <p:nvPr/>
          </p:nvSpPr>
          <p:spPr>
            <a:xfrm>
              <a:off x="11179575" y="3462000"/>
              <a:ext cx="238225" cy="179275"/>
            </a:xfrm>
            <a:custGeom>
              <a:avLst/>
              <a:gdLst/>
              <a:ahLst/>
              <a:cxnLst/>
              <a:rect l="l" t="t" r="r" b="b"/>
              <a:pathLst>
                <a:path w="9529" h="7171" extrusionOk="0">
                  <a:moveTo>
                    <a:pt x="4326" y="0"/>
                  </a:moveTo>
                  <a:lnTo>
                    <a:pt x="4326" y="2277"/>
                  </a:lnTo>
                  <a:lnTo>
                    <a:pt x="196" y="6407"/>
                  </a:lnTo>
                  <a:cubicBezTo>
                    <a:pt x="0" y="6569"/>
                    <a:pt x="0" y="6862"/>
                    <a:pt x="196" y="7024"/>
                  </a:cubicBezTo>
                  <a:cubicBezTo>
                    <a:pt x="277" y="7122"/>
                    <a:pt x="383" y="7171"/>
                    <a:pt x="492" y="7171"/>
                  </a:cubicBezTo>
                  <a:cubicBezTo>
                    <a:pt x="602" y="7171"/>
                    <a:pt x="716" y="7122"/>
                    <a:pt x="813" y="7024"/>
                  </a:cubicBezTo>
                  <a:lnTo>
                    <a:pt x="4326" y="3512"/>
                  </a:lnTo>
                  <a:lnTo>
                    <a:pt x="4326" y="6732"/>
                  </a:lnTo>
                  <a:cubicBezTo>
                    <a:pt x="4326" y="6959"/>
                    <a:pt x="4521" y="7155"/>
                    <a:pt x="4748" y="7155"/>
                  </a:cubicBezTo>
                  <a:cubicBezTo>
                    <a:pt x="5008" y="7155"/>
                    <a:pt x="5204" y="6959"/>
                    <a:pt x="5204" y="6732"/>
                  </a:cubicBezTo>
                  <a:lnTo>
                    <a:pt x="5204" y="3512"/>
                  </a:lnTo>
                  <a:lnTo>
                    <a:pt x="8716" y="7024"/>
                  </a:lnTo>
                  <a:cubicBezTo>
                    <a:pt x="8797" y="7122"/>
                    <a:pt x="8911" y="7171"/>
                    <a:pt x="9025" y="7171"/>
                  </a:cubicBezTo>
                  <a:cubicBezTo>
                    <a:pt x="9138" y="7171"/>
                    <a:pt x="9252" y="7122"/>
                    <a:pt x="9334" y="7024"/>
                  </a:cubicBezTo>
                  <a:cubicBezTo>
                    <a:pt x="9529" y="6862"/>
                    <a:pt x="9529" y="6569"/>
                    <a:pt x="9334" y="6407"/>
                  </a:cubicBezTo>
                  <a:lnTo>
                    <a:pt x="5204" y="2277"/>
                  </a:lnTo>
                  <a:lnTo>
                    <a:pt x="5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17" name="Google Shape;3317;p68"/>
            <p:cNvSpPr/>
            <p:nvPr/>
          </p:nvSpPr>
          <p:spPr>
            <a:xfrm>
              <a:off x="11238925" y="3346550"/>
              <a:ext cx="94325" cy="92700"/>
            </a:xfrm>
            <a:custGeom>
              <a:avLst/>
              <a:gdLst/>
              <a:ahLst/>
              <a:cxnLst/>
              <a:rect l="l" t="t" r="r" b="b"/>
              <a:pathLst>
                <a:path w="3773" h="3708" extrusionOk="0">
                  <a:moveTo>
                    <a:pt x="1431" y="0"/>
                  </a:moveTo>
                  <a:cubicBezTo>
                    <a:pt x="1204" y="0"/>
                    <a:pt x="1009" y="196"/>
                    <a:pt x="1009" y="423"/>
                  </a:cubicBezTo>
                  <a:lnTo>
                    <a:pt x="1009" y="1431"/>
                  </a:lnTo>
                  <a:lnTo>
                    <a:pt x="0" y="1431"/>
                  </a:lnTo>
                  <a:lnTo>
                    <a:pt x="0" y="2309"/>
                  </a:lnTo>
                  <a:lnTo>
                    <a:pt x="1009" y="2309"/>
                  </a:lnTo>
                  <a:lnTo>
                    <a:pt x="1009" y="3285"/>
                  </a:lnTo>
                  <a:cubicBezTo>
                    <a:pt x="1009" y="3513"/>
                    <a:pt x="1204" y="3708"/>
                    <a:pt x="1431" y="3708"/>
                  </a:cubicBezTo>
                  <a:lnTo>
                    <a:pt x="3350" y="3708"/>
                  </a:lnTo>
                  <a:cubicBezTo>
                    <a:pt x="3578" y="3708"/>
                    <a:pt x="3773" y="3513"/>
                    <a:pt x="3773" y="3285"/>
                  </a:cubicBezTo>
                  <a:lnTo>
                    <a:pt x="3773" y="423"/>
                  </a:lnTo>
                  <a:cubicBezTo>
                    <a:pt x="3773" y="196"/>
                    <a:pt x="3578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18" name="Google Shape;3318;p68"/>
            <p:cNvSpPr/>
            <p:nvPr/>
          </p:nvSpPr>
          <p:spPr>
            <a:xfrm>
              <a:off x="11083650" y="3263625"/>
              <a:ext cx="132525" cy="84575"/>
            </a:xfrm>
            <a:custGeom>
              <a:avLst/>
              <a:gdLst/>
              <a:ahLst/>
              <a:cxnLst/>
              <a:rect l="l" t="t" r="r" b="b"/>
              <a:pathLst>
                <a:path w="5301" h="3383" extrusionOk="0">
                  <a:moveTo>
                    <a:pt x="4878" y="0"/>
                  </a:moveTo>
                  <a:cubicBezTo>
                    <a:pt x="2667" y="0"/>
                    <a:pt x="748" y="1399"/>
                    <a:pt x="0" y="3383"/>
                  </a:cubicBezTo>
                  <a:cubicBezTo>
                    <a:pt x="325" y="3187"/>
                    <a:pt x="683" y="3025"/>
                    <a:pt x="1138" y="2895"/>
                  </a:cubicBezTo>
                  <a:cubicBezTo>
                    <a:pt x="2146" y="2602"/>
                    <a:pt x="3480" y="2439"/>
                    <a:pt x="4878" y="2439"/>
                  </a:cubicBezTo>
                  <a:cubicBezTo>
                    <a:pt x="5041" y="2439"/>
                    <a:pt x="5171" y="2439"/>
                    <a:pt x="5301" y="2504"/>
                  </a:cubicBezTo>
                  <a:lnTo>
                    <a:pt x="5301" y="423"/>
                  </a:lnTo>
                  <a:cubicBezTo>
                    <a:pt x="5301" y="196"/>
                    <a:pt x="5106" y="0"/>
                    <a:pt x="4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19" name="Google Shape;3319;p68"/>
            <p:cNvSpPr/>
            <p:nvPr/>
          </p:nvSpPr>
          <p:spPr>
            <a:xfrm>
              <a:off x="11083650" y="3438425"/>
              <a:ext cx="132525" cy="84575"/>
            </a:xfrm>
            <a:custGeom>
              <a:avLst/>
              <a:gdLst/>
              <a:ahLst/>
              <a:cxnLst/>
              <a:rect l="l" t="t" r="r" b="b"/>
              <a:pathLst>
                <a:path w="5301" h="3383" extrusionOk="0">
                  <a:moveTo>
                    <a:pt x="0" y="0"/>
                  </a:moveTo>
                  <a:cubicBezTo>
                    <a:pt x="748" y="1951"/>
                    <a:pt x="2634" y="3382"/>
                    <a:pt x="4878" y="3382"/>
                  </a:cubicBezTo>
                  <a:cubicBezTo>
                    <a:pt x="5106" y="3382"/>
                    <a:pt x="5301" y="3187"/>
                    <a:pt x="5301" y="2927"/>
                  </a:cubicBezTo>
                  <a:lnTo>
                    <a:pt x="5301" y="846"/>
                  </a:lnTo>
                  <a:cubicBezTo>
                    <a:pt x="5171" y="911"/>
                    <a:pt x="5041" y="943"/>
                    <a:pt x="4878" y="943"/>
                  </a:cubicBezTo>
                  <a:cubicBezTo>
                    <a:pt x="3480" y="943"/>
                    <a:pt x="2146" y="781"/>
                    <a:pt x="1138" y="455"/>
                  </a:cubicBezTo>
                  <a:cubicBezTo>
                    <a:pt x="683" y="325"/>
                    <a:pt x="325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20" name="Google Shape;3320;p68"/>
            <p:cNvSpPr/>
            <p:nvPr/>
          </p:nvSpPr>
          <p:spPr>
            <a:xfrm>
              <a:off x="11075500" y="3346550"/>
              <a:ext cx="140675" cy="92700"/>
            </a:xfrm>
            <a:custGeom>
              <a:avLst/>
              <a:gdLst/>
              <a:ahLst/>
              <a:cxnLst/>
              <a:rect l="l" t="t" r="r" b="b"/>
              <a:pathLst>
                <a:path w="5627" h="3708" extrusionOk="0">
                  <a:moveTo>
                    <a:pt x="5204" y="0"/>
                  </a:moveTo>
                  <a:cubicBezTo>
                    <a:pt x="3903" y="0"/>
                    <a:pt x="2668" y="131"/>
                    <a:pt x="1724" y="423"/>
                  </a:cubicBezTo>
                  <a:cubicBezTo>
                    <a:pt x="977" y="651"/>
                    <a:pt x="1" y="1074"/>
                    <a:pt x="1" y="1854"/>
                  </a:cubicBezTo>
                  <a:cubicBezTo>
                    <a:pt x="1" y="2635"/>
                    <a:pt x="977" y="3057"/>
                    <a:pt x="1724" y="3285"/>
                  </a:cubicBezTo>
                  <a:cubicBezTo>
                    <a:pt x="2668" y="3578"/>
                    <a:pt x="3903" y="3708"/>
                    <a:pt x="5204" y="3708"/>
                  </a:cubicBezTo>
                  <a:cubicBezTo>
                    <a:pt x="5432" y="3708"/>
                    <a:pt x="5627" y="3513"/>
                    <a:pt x="5627" y="3285"/>
                  </a:cubicBezTo>
                  <a:lnTo>
                    <a:pt x="5627" y="423"/>
                  </a:lnTo>
                  <a:cubicBezTo>
                    <a:pt x="5627" y="196"/>
                    <a:pt x="5432" y="0"/>
                    <a:pt x="5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321" name="Google Shape;3321;p68"/>
          <p:cNvGrpSpPr/>
          <p:nvPr/>
        </p:nvGrpSpPr>
        <p:grpSpPr>
          <a:xfrm>
            <a:off x="6356088" y="2705426"/>
            <a:ext cx="378075" cy="378050"/>
            <a:chOff x="11942975" y="3973375"/>
            <a:chExt cx="378075" cy="378050"/>
          </a:xfrm>
        </p:grpSpPr>
        <p:sp>
          <p:nvSpPr>
            <p:cNvPr id="3322" name="Google Shape;3322;p68"/>
            <p:cNvSpPr/>
            <p:nvPr/>
          </p:nvSpPr>
          <p:spPr>
            <a:xfrm>
              <a:off x="11942975" y="4080675"/>
              <a:ext cx="270750" cy="270750"/>
            </a:xfrm>
            <a:custGeom>
              <a:avLst/>
              <a:gdLst/>
              <a:ahLst/>
              <a:cxnLst/>
              <a:rect l="l" t="t" r="r" b="b"/>
              <a:pathLst>
                <a:path w="10830" h="10830" extrusionOk="0">
                  <a:moveTo>
                    <a:pt x="2504" y="1"/>
                  </a:moveTo>
                  <a:lnTo>
                    <a:pt x="2504" y="1"/>
                  </a:lnTo>
                  <a:cubicBezTo>
                    <a:pt x="943" y="1106"/>
                    <a:pt x="0" y="2927"/>
                    <a:pt x="0" y="4879"/>
                  </a:cubicBezTo>
                  <a:cubicBezTo>
                    <a:pt x="0" y="8163"/>
                    <a:pt x="2667" y="10830"/>
                    <a:pt x="5951" y="10830"/>
                  </a:cubicBezTo>
                  <a:cubicBezTo>
                    <a:pt x="7903" y="10830"/>
                    <a:pt x="9724" y="9854"/>
                    <a:pt x="10829" y="8293"/>
                  </a:cubicBezTo>
                  <a:lnTo>
                    <a:pt x="10829" y="8293"/>
                  </a:lnTo>
                  <a:cubicBezTo>
                    <a:pt x="10277" y="8423"/>
                    <a:pt x="9724" y="8521"/>
                    <a:pt x="9138" y="8521"/>
                  </a:cubicBezTo>
                  <a:lnTo>
                    <a:pt x="8943" y="8521"/>
                  </a:lnTo>
                  <a:lnTo>
                    <a:pt x="8943" y="8488"/>
                  </a:lnTo>
                  <a:cubicBezTo>
                    <a:pt x="8098" y="9204"/>
                    <a:pt x="7057" y="9561"/>
                    <a:pt x="5951" y="9561"/>
                  </a:cubicBezTo>
                  <a:cubicBezTo>
                    <a:pt x="3350" y="9561"/>
                    <a:pt x="1236" y="7448"/>
                    <a:pt x="1236" y="4879"/>
                  </a:cubicBezTo>
                  <a:cubicBezTo>
                    <a:pt x="1236" y="3773"/>
                    <a:pt x="1626" y="2732"/>
                    <a:pt x="2309" y="1887"/>
                  </a:cubicBezTo>
                  <a:lnTo>
                    <a:pt x="2309" y="1659"/>
                  </a:lnTo>
                  <a:cubicBezTo>
                    <a:pt x="2309" y="1106"/>
                    <a:pt x="2374" y="553"/>
                    <a:pt x="2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23" name="Google Shape;3323;p68"/>
            <p:cNvSpPr/>
            <p:nvPr/>
          </p:nvSpPr>
          <p:spPr>
            <a:xfrm>
              <a:off x="11996625" y="4161975"/>
              <a:ext cx="135800" cy="135800"/>
            </a:xfrm>
            <a:custGeom>
              <a:avLst/>
              <a:gdLst/>
              <a:ahLst/>
              <a:cxnLst/>
              <a:rect l="l" t="t" r="r" b="b"/>
              <a:pathLst>
                <a:path w="5432" h="5432" extrusionOk="0">
                  <a:moveTo>
                    <a:pt x="358" y="1"/>
                  </a:moveTo>
                  <a:cubicBezTo>
                    <a:pt x="98" y="488"/>
                    <a:pt x="1" y="1041"/>
                    <a:pt x="1" y="1627"/>
                  </a:cubicBezTo>
                  <a:cubicBezTo>
                    <a:pt x="1" y="3740"/>
                    <a:pt x="1692" y="5431"/>
                    <a:pt x="3805" y="5431"/>
                  </a:cubicBezTo>
                  <a:cubicBezTo>
                    <a:pt x="4391" y="5431"/>
                    <a:pt x="4944" y="5301"/>
                    <a:pt x="5431" y="5074"/>
                  </a:cubicBezTo>
                  <a:cubicBezTo>
                    <a:pt x="4196" y="4781"/>
                    <a:pt x="3090" y="4163"/>
                    <a:pt x="2180" y="3253"/>
                  </a:cubicBezTo>
                  <a:cubicBezTo>
                    <a:pt x="1269" y="2342"/>
                    <a:pt x="651" y="1204"/>
                    <a:pt x="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24" name="Google Shape;3324;p68"/>
            <p:cNvSpPr/>
            <p:nvPr/>
          </p:nvSpPr>
          <p:spPr>
            <a:xfrm>
              <a:off x="12022650" y="3973375"/>
              <a:ext cx="298400" cy="297575"/>
            </a:xfrm>
            <a:custGeom>
              <a:avLst/>
              <a:gdLst/>
              <a:ahLst/>
              <a:cxnLst/>
              <a:rect l="l" t="t" r="r" b="b"/>
              <a:pathLst>
                <a:path w="11936" h="11903" extrusionOk="0">
                  <a:moveTo>
                    <a:pt x="5951" y="1268"/>
                  </a:moveTo>
                  <a:cubicBezTo>
                    <a:pt x="8553" y="1268"/>
                    <a:pt x="10667" y="3382"/>
                    <a:pt x="10667" y="5951"/>
                  </a:cubicBezTo>
                  <a:cubicBezTo>
                    <a:pt x="10667" y="8553"/>
                    <a:pt x="8553" y="10666"/>
                    <a:pt x="5951" y="10666"/>
                  </a:cubicBezTo>
                  <a:cubicBezTo>
                    <a:pt x="3382" y="10666"/>
                    <a:pt x="1269" y="8553"/>
                    <a:pt x="1269" y="5951"/>
                  </a:cubicBezTo>
                  <a:cubicBezTo>
                    <a:pt x="1269" y="3382"/>
                    <a:pt x="3382" y="1268"/>
                    <a:pt x="5951" y="1268"/>
                  </a:cubicBezTo>
                  <a:close/>
                  <a:moveTo>
                    <a:pt x="5951" y="0"/>
                  </a:moveTo>
                  <a:cubicBezTo>
                    <a:pt x="2667" y="0"/>
                    <a:pt x="0" y="2667"/>
                    <a:pt x="0" y="5951"/>
                  </a:cubicBezTo>
                  <a:cubicBezTo>
                    <a:pt x="0" y="9236"/>
                    <a:pt x="2667" y="11902"/>
                    <a:pt x="5951" y="11902"/>
                  </a:cubicBezTo>
                  <a:cubicBezTo>
                    <a:pt x="9236" y="11902"/>
                    <a:pt x="11935" y="9236"/>
                    <a:pt x="11935" y="5951"/>
                  </a:cubicBezTo>
                  <a:cubicBezTo>
                    <a:pt x="11935" y="2667"/>
                    <a:pt x="9236" y="0"/>
                    <a:pt x="59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25" name="Google Shape;3325;p68"/>
            <p:cNvSpPr/>
            <p:nvPr/>
          </p:nvSpPr>
          <p:spPr>
            <a:xfrm>
              <a:off x="12068975" y="4026650"/>
              <a:ext cx="205725" cy="191200"/>
            </a:xfrm>
            <a:custGeom>
              <a:avLst/>
              <a:gdLst/>
              <a:ahLst/>
              <a:cxnLst/>
              <a:rect l="l" t="t" r="r" b="b"/>
              <a:pathLst>
                <a:path w="8229" h="7648" extrusionOk="0">
                  <a:moveTo>
                    <a:pt x="4083" y="1"/>
                  </a:moveTo>
                  <a:cubicBezTo>
                    <a:pt x="3884" y="1"/>
                    <a:pt x="3683" y="16"/>
                    <a:pt x="3481" y="48"/>
                  </a:cubicBezTo>
                  <a:cubicBezTo>
                    <a:pt x="1399" y="406"/>
                    <a:pt x="1" y="2357"/>
                    <a:pt x="326" y="4438"/>
                  </a:cubicBezTo>
                  <a:cubicBezTo>
                    <a:pt x="647" y="6304"/>
                    <a:pt x="2249" y="7647"/>
                    <a:pt x="4076" y="7647"/>
                  </a:cubicBezTo>
                  <a:cubicBezTo>
                    <a:pt x="4287" y="7647"/>
                    <a:pt x="4501" y="7629"/>
                    <a:pt x="4716" y="7592"/>
                  </a:cubicBezTo>
                  <a:cubicBezTo>
                    <a:pt x="6798" y="7267"/>
                    <a:pt x="8228" y="5316"/>
                    <a:pt x="7871" y="3202"/>
                  </a:cubicBezTo>
                  <a:cubicBezTo>
                    <a:pt x="7577" y="1323"/>
                    <a:pt x="5932" y="1"/>
                    <a:pt x="40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326" name="Google Shape;3326;p68"/>
          <p:cNvGrpSpPr/>
          <p:nvPr/>
        </p:nvGrpSpPr>
        <p:grpSpPr>
          <a:xfrm>
            <a:off x="3395913" y="2705626"/>
            <a:ext cx="378875" cy="377650"/>
            <a:chOff x="12408825" y="3961175"/>
            <a:chExt cx="378875" cy="377650"/>
          </a:xfrm>
        </p:grpSpPr>
        <p:sp>
          <p:nvSpPr>
            <p:cNvPr id="3327" name="Google Shape;3327;p68"/>
            <p:cNvSpPr/>
            <p:nvPr/>
          </p:nvSpPr>
          <p:spPr>
            <a:xfrm>
              <a:off x="12718575" y="4044100"/>
              <a:ext cx="69125" cy="69125"/>
            </a:xfrm>
            <a:custGeom>
              <a:avLst/>
              <a:gdLst/>
              <a:ahLst/>
              <a:cxnLst/>
              <a:rect l="l" t="t" r="r" b="b"/>
              <a:pathLst>
                <a:path w="2765" h="2765" extrusionOk="0">
                  <a:moveTo>
                    <a:pt x="1366" y="0"/>
                  </a:moveTo>
                  <a:cubicBezTo>
                    <a:pt x="1138" y="0"/>
                    <a:pt x="943" y="195"/>
                    <a:pt x="943" y="423"/>
                  </a:cubicBezTo>
                  <a:lnTo>
                    <a:pt x="943" y="943"/>
                  </a:lnTo>
                  <a:lnTo>
                    <a:pt x="423" y="943"/>
                  </a:lnTo>
                  <a:cubicBezTo>
                    <a:pt x="195" y="943"/>
                    <a:pt x="0" y="1138"/>
                    <a:pt x="0" y="1366"/>
                  </a:cubicBezTo>
                  <a:cubicBezTo>
                    <a:pt x="0" y="1626"/>
                    <a:pt x="195" y="1821"/>
                    <a:pt x="423" y="1821"/>
                  </a:cubicBezTo>
                  <a:lnTo>
                    <a:pt x="943" y="1821"/>
                  </a:lnTo>
                  <a:lnTo>
                    <a:pt x="943" y="2309"/>
                  </a:lnTo>
                  <a:cubicBezTo>
                    <a:pt x="943" y="2569"/>
                    <a:pt x="1138" y="2764"/>
                    <a:pt x="1366" y="2764"/>
                  </a:cubicBezTo>
                  <a:cubicBezTo>
                    <a:pt x="1626" y="2764"/>
                    <a:pt x="1821" y="2569"/>
                    <a:pt x="1821" y="2309"/>
                  </a:cubicBezTo>
                  <a:lnTo>
                    <a:pt x="1821" y="1821"/>
                  </a:lnTo>
                  <a:lnTo>
                    <a:pt x="2309" y="1821"/>
                  </a:lnTo>
                  <a:cubicBezTo>
                    <a:pt x="2569" y="1821"/>
                    <a:pt x="2764" y="1626"/>
                    <a:pt x="2764" y="1366"/>
                  </a:cubicBezTo>
                  <a:cubicBezTo>
                    <a:pt x="2764" y="1138"/>
                    <a:pt x="2569" y="943"/>
                    <a:pt x="2309" y="943"/>
                  </a:cubicBezTo>
                  <a:lnTo>
                    <a:pt x="1821" y="943"/>
                  </a:lnTo>
                  <a:lnTo>
                    <a:pt x="1821" y="423"/>
                  </a:lnTo>
                  <a:cubicBezTo>
                    <a:pt x="1821" y="195"/>
                    <a:pt x="1626" y="0"/>
                    <a:pt x="1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28" name="Google Shape;3328;p68"/>
            <p:cNvSpPr/>
            <p:nvPr/>
          </p:nvSpPr>
          <p:spPr>
            <a:xfrm>
              <a:off x="12587675" y="3961175"/>
              <a:ext cx="69125" cy="69125"/>
            </a:xfrm>
            <a:custGeom>
              <a:avLst/>
              <a:gdLst/>
              <a:ahLst/>
              <a:cxnLst/>
              <a:rect l="l" t="t" r="r" b="b"/>
              <a:pathLst>
                <a:path w="2765" h="2765" extrusionOk="0">
                  <a:moveTo>
                    <a:pt x="1399" y="0"/>
                  </a:moveTo>
                  <a:cubicBezTo>
                    <a:pt x="1139" y="0"/>
                    <a:pt x="944" y="195"/>
                    <a:pt x="944" y="423"/>
                  </a:cubicBezTo>
                  <a:lnTo>
                    <a:pt x="944" y="943"/>
                  </a:lnTo>
                  <a:lnTo>
                    <a:pt x="456" y="943"/>
                  </a:lnTo>
                  <a:cubicBezTo>
                    <a:pt x="196" y="943"/>
                    <a:pt x="0" y="1138"/>
                    <a:pt x="0" y="1366"/>
                  </a:cubicBezTo>
                  <a:cubicBezTo>
                    <a:pt x="0" y="1626"/>
                    <a:pt x="196" y="1821"/>
                    <a:pt x="456" y="1821"/>
                  </a:cubicBezTo>
                  <a:lnTo>
                    <a:pt x="944" y="1821"/>
                  </a:lnTo>
                  <a:lnTo>
                    <a:pt x="944" y="2309"/>
                  </a:lnTo>
                  <a:cubicBezTo>
                    <a:pt x="944" y="2569"/>
                    <a:pt x="1139" y="2764"/>
                    <a:pt x="1399" y="2764"/>
                  </a:cubicBezTo>
                  <a:cubicBezTo>
                    <a:pt x="1626" y="2764"/>
                    <a:pt x="1822" y="2569"/>
                    <a:pt x="1822" y="2309"/>
                  </a:cubicBezTo>
                  <a:lnTo>
                    <a:pt x="1822" y="1821"/>
                  </a:lnTo>
                  <a:lnTo>
                    <a:pt x="2342" y="1821"/>
                  </a:lnTo>
                  <a:cubicBezTo>
                    <a:pt x="2570" y="1821"/>
                    <a:pt x="2765" y="1626"/>
                    <a:pt x="2765" y="1366"/>
                  </a:cubicBezTo>
                  <a:cubicBezTo>
                    <a:pt x="2765" y="1138"/>
                    <a:pt x="2570" y="943"/>
                    <a:pt x="2342" y="943"/>
                  </a:cubicBezTo>
                  <a:lnTo>
                    <a:pt x="1822" y="943"/>
                  </a:lnTo>
                  <a:lnTo>
                    <a:pt x="1822" y="423"/>
                  </a:lnTo>
                  <a:cubicBezTo>
                    <a:pt x="1822" y="195"/>
                    <a:pt x="1626" y="0"/>
                    <a:pt x="1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29" name="Google Shape;3329;p68"/>
            <p:cNvSpPr/>
            <p:nvPr/>
          </p:nvSpPr>
          <p:spPr>
            <a:xfrm>
              <a:off x="12634825" y="4174175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1399" y="0"/>
                  </a:moveTo>
                  <a:cubicBezTo>
                    <a:pt x="1171" y="0"/>
                    <a:pt x="976" y="196"/>
                    <a:pt x="976" y="456"/>
                  </a:cubicBezTo>
                  <a:lnTo>
                    <a:pt x="976" y="943"/>
                  </a:lnTo>
                  <a:lnTo>
                    <a:pt x="456" y="943"/>
                  </a:lnTo>
                  <a:cubicBezTo>
                    <a:pt x="228" y="943"/>
                    <a:pt x="1" y="1139"/>
                    <a:pt x="1" y="1399"/>
                  </a:cubicBezTo>
                  <a:cubicBezTo>
                    <a:pt x="1" y="1626"/>
                    <a:pt x="228" y="1821"/>
                    <a:pt x="456" y="1821"/>
                  </a:cubicBezTo>
                  <a:lnTo>
                    <a:pt x="976" y="1821"/>
                  </a:lnTo>
                  <a:lnTo>
                    <a:pt x="976" y="2342"/>
                  </a:lnTo>
                  <a:cubicBezTo>
                    <a:pt x="976" y="2569"/>
                    <a:pt x="1171" y="2765"/>
                    <a:pt x="1399" y="2765"/>
                  </a:cubicBezTo>
                  <a:cubicBezTo>
                    <a:pt x="1659" y="2765"/>
                    <a:pt x="1854" y="2569"/>
                    <a:pt x="1854" y="2342"/>
                  </a:cubicBezTo>
                  <a:lnTo>
                    <a:pt x="1854" y="1821"/>
                  </a:lnTo>
                  <a:lnTo>
                    <a:pt x="2342" y="1821"/>
                  </a:lnTo>
                  <a:cubicBezTo>
                    <a:pt x="2602" y="1821"/>
                    <a:pt x="2797" y="1626"/>
                    <a:pt x="2797" y="1399"/>
                  </a:cubicBezTo>
                  <a:cubicBezTo>
                    <a:pt x="2797" y="1139"/>
                    <a:pt x="2602" y="943"/>
                    <a:pt x="2342" y="943"/>
                  </a:cubicBezTo>
                  <a:lnTo>
                    <a:pt x="1854" y="943"/>
                  </a:lnTo>
                  <a:lnTo>
                    <a:pt x="1854" y="456"/>
                  </a:lnTo>
                  <a:cubicBezTo>
                    <a:pt x="1854" y="196"/>
                    <a:pt x="1659" y="0"/>
                    <a:pt x="1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30" name="Google Shape;3330;p68"/>
            <p:cNvSpPr/>
            <p:nvPr/>
          </p:nvSpPr>
          <p:spPr>
            <a:xfrm>
              <a:off x="12408825" y="4118075"/>
              <a:ext cx="221950" cy="220750"/>
            </a:xfrm>
            <a:custGeom>
              <a:avLst/>
              <a:gdLst/>
              <a:ahLst/>
              <a:cxnLst/>
              <a:rect l="l" t="t" r="r" b="b"/>
              <a:pathLst>
                <a:path w="8878" h="8830" extrusionOk="0">
                  <a:moveTo>
                    <a:pt x="6894" y="1"/>
                  </a:moveTo>
                  <a:lnTo>
                    <a:pt x="163" y="6732"/>
                  </a:lnTo>
                  <a:cubicBezTo>
                    <a:pt x="0" y="6895"/>
                    <a:pt x="0" y="7187"/>
                    <a:pt x="163" y="7350"/>
                  </a:cubicBezTo>
                  <a:lnTo>
                    <a:pt x="1529" y="8683"/>
                  </a:lnTo>
                  <a:cubicBezTo>
                    <a:pt x="1610" y="8781"/>
                    <a:pt x="1724" y="8830"/>
                    <a:pt x="1838" y="8830"/>
                  </a:cubicBezTo>
                  <a:cubicBezTo>
                    <a:pt x="1951" y="8830"/>
                    <a:pt x="2065" y="8781"/>
                    <a:pt x="2146" y="8683"/>
                  </a:cubicBezTo>
                  <a:lnTo>
                    <a:pt x="8878" y="1952"/>
                  </a:lnTo>
                  <a:lnTo>
                    <a:pt x="68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31" name="Google Shape;3331;p68"/>
            <p:cNvSpPr/>
            <p:nvPr/>
          </p:nvSpPr>
          <p:spPr>
            <a:xfrm>
              <a:off x="12597425" y="4057500"/>
              <a:ext cx="94325" cy="93925"/>
            </a:xfrm>
            <a:custGeom>
              <a:avLst/>
              <a:gdLst/>
              <a:ahLst/>
              <a:cxnLst/>
              <a:rect l="l" t="t" r="r" b="b"/>
              <a:pathLst>
                <a:path w="3773" h="3757" extrusionOk="0">
                  <a:moveTo>
                    <a:pt x="1952" y="1"/>
                  </a:moveTo>
                  <a:cubicBezTo>
                    <a:pt x="1838" y="1"/>
                    <a:pt x="1724" y="50"/>
                    <a:pt x="1627" y="147"/>
                  </a:cubicBezTo>
                  <a:lnTo>
                    <a:pt x="1" y="1806"/>
                  </a:lnTo>
                  <a:lnTo>
                    <a:pt x="1952" y="3757"/>
                  </a:lnTo>
                  <a:lnTo>
                    <a:pt x="3610" y="2098"/>
                  </a:lnTo>
                  <a:cubicBezTo>
                    <a:pt x="3773" y="1936"/>
                    <a:pt x="3773" y="1643"/>
                    <a:pt x="3610" y="1480"/>
                  </a:cubicBezTo>
                  <a:lnTo>
                    <a:pt x="2277" y="147"/>
                  </a:lnTo>
                  <a:cubicBezTo>
                    <a:pt x="2180" y="50"/>
                    <a:pt x="2066" y="1"/>
                    <a:pt x="19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332" name="Google Shape;3332;p68"/>
          <p:cNvGrpSpPr/>
          <p:nvPr/>
        </p:nvGrpSpPr>
        <p:grpSpPr>
          <a:xfrm>
            <a:off x="4382913" y="2729376"/>
            <a:ext cx="378075" cy="330150"/>
            <a:chOff x="12929125" y="3961150"/>
            <a:chExt cx="378075" cy="330150"/>
          </a:xfrm>
        </p:grpSpPr>
        <p:sp>
          <p:nvSpPr>
            <p:cNvPr id="3333" name="Google Shape;3333;p68"/>
            <p:cNvSpPr/>
            <p:nvPr/>
          </p:nvSpPr>
          <p:spPr>
            <a:xfrm>
              <a:off x="13249450" y="4114825"/>
              <a:ext cx="57750" cy="21975"/>
            </a:xfrm>
            <a:custGeom>
              <a:avLst/>
              <a:gdLst/>
              <a:ahLst/>
              <a:cxnLst/>
              <a:rect l="l" t="t" r="r" b="b"/>
              <a:pathLst>
                <a:path w="2310" h="879" extrusionOk="0">
                  <a:moveTo>
                    <a:pt x="423" y="0"/>
                  </a:moveTo>
                  <a:cubicBezTo>
                    <a:pt x="196" y="0"/>
                    <a:pt x="0" y="196"/>
                    <a:pt x="0" y="456"/>
                  </a:cubicBezTo>
                  <a:cubicBezTo>
                    <a:pt x="0" y="683"/>
                    <a:pt x="196" y="878"/>
                    <a:pt x="423" y="878"/>
                  </a:cubicBezTo>
                  <a:lnTo>
                    <a:pt x="1854" y="878"/>
                  </a:lnTo>
                  <a:cubicBezTo>
                    <a:pt x="2114" y="878"/>
                    <a:pt x="2309" y="683"/>
                    <a:pt x="2309" y="456"/>
                  </a:cubicBezTo>
                  <a:cubicBezTo>
                    <a:pt x="2309" y="196"/>
                    <a:pt x="2114" y="0"/>
                    <a:pt x="1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34" name="Google Shape;3334;p68"/>
            <p:cNvSpPr/>
            <p:nvPr/>
          </p:nvSpPr>
          <p:spPr>
            <a:xfrm>
              <a:off x="12929125" y="4114825"/>
              <a:ext cx="57750" cy="21975"/>
            </a:xfrm>
            <a:custGeom>
              <a:avLst/>
              <a:gdLst/>
              <a:ahLst/>
              <a:cxnLst/>
              <a:rect l="l" t="t" r="r" b="b"/>
              <a:pathLst>
                <a:path w="2310" h="879" extrusionOk="0">
                  <a:moveTo>
                    <a:pt x="456" y="0"/>
                  </a:moveTo>
                  <a:cubicBezTo>
                    <a:pt x="196" y="0"/>
                    <a:pt x="1" y="196"/>
                    <a:pt x="1" y="456"/>
                  </a:cubicBezTo>
                  <a:cubicBezTo>
                    <a:pt x="1" y="683"/>
                    <a:pt x="196" y="878"/>
                    <a:pt x="456" y="878"/>
                  </a:cubicBezTo>
                  <a:lnTo>
                    <a:pt x="1854" y="878"/>
                  </a:lnTo>
                  <a:cubicBezTo>
                    <a:pt x="2114" y="878"/>
                    <a:pt x="2310" y="683"/>
                    <a:pt x="2310" y="456"/>
                  </a:cubicBezTo>
                  <a:cubicBezTo>
                    <a:pt x="2310" y="196"/>
                    <a:pt x="2114" y="0"/>
                    <a:pt x="1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35" name="Google Shape;3335;p68"/>
            <p:cNvSpPr/>
            <p:nvPr/>
          </p:nvSpPr>
          <p:spPr>
            <a:xfrm>
              <a:off x="13176275" y="3961150"/>
              <a:ext cx="43125" cy="52925"/>
            </a:xfrm>
            <a:custGeom>
              <a:avLst/>
              <a:gdLst/>
              <a:ahLst/>
              <a:cxnLst/>
              <a:rect l="l" t="t" r="r" b="b"/>
              <a:pathLst>
                <a:path w="1725" h="2117" extrusionOk="0">
                  <a:moveTo>
                    <a:pt x="1225" y="0"/>
                  </a:moveTo>
                  <a:cubicBezTo>
                    <a:pt x="1073" y="0"/>
                    <a:pt x="932" y="79"/>
                    <a:pt x="846" y="229"/>
                  </a:cubicBezTo>
                  <a:lnTo>
                    <a:pt x="131" y="1465"/>
                  </a:lnTo>
                  <a:cubicBezTo>
                    <a:pt x="1" y="1660"/>
                    <a:pt x="98" y="1920"/>
                    <a:pt x="293" y="2050"/>
                  </a:cubicBezTo>
                  <a:cubicBezTo>
                    <a:pt x="371" y="2095"/>
                    <a:pt x="453" y="2116"/>
                    <a:pt x="533" y="2116"/>
                  </a:cubicBezTo>
                  <a:cubicBezTo>
                    <a:pt x="684" y="2116"/>
                    <a:pt x="826" y="2037"/>
                    <a:pt x="911" y="1887"/>
                  </a:cubicBezTo>
                  <a:lnTo>
                    <a:pt x="1627" y="652"/>
                  </a:lnTo>
                  <a:cubicBezTo>
                    <a:pt x="1724" y="457"/>
                    <a:pt x="1659" y="164"/>
                    <a:pt x="1464" y="66"/>
                  </a:cubicBezTo>
                  <a:cubicBezTo>
                    <a:pt x="1386" y="22"/>
                    <a:pt x="1304" y="0"/>
                    <a:pt x="1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36" name="Google Shape;3336;p68"/>
            <p:cNvSpPr/>
            <p:nvPr/>
          </p:nvSpPr>
          <p:spPr>
            <a:xfrm>
              <a:off x="13016925" y="3961150"/>
              <a:ext cx="43125" cy="52925"/>
            </a:xfrm>
            <a:custGeom>
              <a:avLst/>
              <a:gdLst/>
              <a:ahLst/>
              <a:cxnLst/>
              <a:rect l="l" t="t" r="r" b="b"/>
              <a:pathLst>
                <a:path w="1725" h="2117" extrusionOk="0">
                  <a:moveTo>
                    <a:pt x="500" y="0"/>
                  </a:moveTo>
                  <a:cubicBezTo>
                    <a:pt x="421" y="0"/>
                    <a:pt x="339" y="22"/>
                    <a:pt x="261" y="66"/>
                  </a:cubicBezTo>
                  <a:cubicBezTo>
                    <a:pt x="66" y="164"/>
                    <a:pt x="1" y="457"/>
                    <a:pt x="98" y="652"/>
                  </a:cubicBezTo>
                  <a:lnTo>
                    <a:pt x="814" y="1887"/>
                  </a:lnTo>
                  <a:cubicBezTo>
                    <a:pt x="899" y="2037"/>
                    <a:pt x="1041" y="2116"/>
                    <a:pt x="1192" y="2116"/>
                  </a:cubicBezTo>
                  <a:cubicBezTo>
                    <a:pt x="1272" y="2116"/>
                    <a:pt x="1354" y="2095"/>
                    <a:pt x="1432" y="2050"/>
                  </a:cubicBezTo>
                  <a:cubicBezTo>
                    <a:pt x="1627" y="1920"/>
                    <a:pt x="1724" y="1660"/>
                    <a:pt x="1594" y="1432"/>
                  </a:cubicBezTo>
                  <a:lnTo>
                    <a:pt x="879" y="229"/>
                  </a:lnTo>
                  <a:cubicBezTo>
                    <a:pt x="793" y="79"/>
                    <a:pt x="652" y="0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37" name="Google Shape;3337;p68"/>
            <p:cNvSpPr/>
            <p:nvPr/>
          </p:nvSpPr>
          <p:spPr>
            <a:xfrm>
              <a:off x="13176275" y="4238375"/>
              <a:ext cx="43125" cy="52925"/>
            </a:xfrm>
            <a:custGeom>
              <a:avLst/>
              <a:gdLst/>
              <a:ahLst/>
              <a:cxnLst/>
              <a:rect l="l" t="t" r="r" b="b"/>
              <a:pathLst>
                <a:path w="1725" h="2117" extrusionOk="0">
                  <a:moveTo>
                    <a:pt x="533" y="0"/>
                  </a:moveTo>
                  <a:cubicBezTo>
                    <a:pt x="453" y="0"/>
                    <a:pt x="371" y="22"/>
                    <a:pt x="293" y="66"/>
                  </a:cubicBezTo>
                  <a:cubicBezTo>
                    <a:pt x="98" y="164"/>
                    <a:pt x="1" y="457"/>
                    <a:pt x="131" y="652"/>
                  </a:cubicBezTo>
                  <a:lnTo>
                    <a:pt x="846" y="1888"/>
                  </a:lnTo>
                  <a:cubicBezTo>
                    <a:pt x="932" y="2037"/>
                    <a:pt x="1073" y="2116"/>
                    <a:pt x="1225" y="2116"/>
                  </a:cubicBezTo>
                  <a:cubicBezTo>
                    <a:pt x="1304" y="2116"/>
                    <a:pt x="1386" y="2095"/>
                    <a:pt x="1464" y="2050"/>
                  </a:cubicBezTo>
                  <a:cubicBezTo>
                    <a:pt x="1659" y="1920"/>
                    <a:pt x="1724" y="1660"/>
                    <a:pt x="1627" y="1432"/>
                  </a:cubicBezTo>
                  <a:lnTo>
                    <a:pt x="911" y="229"/>
                  </a:lnTo>
                  <a:cubicBezTo>
                    <a:pt x="826" y="80"/>
                    <a:pt x="684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38" name="Google Shape;3338;p68"/>
            <p:cNvSpPr/>
            <p:nvPr/>
          </p:nvSpPr>
          <p:spPr>
            <a:xfrm>
              <a:off x="13016925" y="4238325"/>
              <a:ext cx="43125" cy="52800"/>
            </a:xfrm>
            <a:custGeom>
              <a:avLst/>
              <a:gdLst/>
              <a:ahLst/>
              <a:cxnLst/>
              <a:rect l="l" t="t" r="r" b="b"/>
              <a:pathLst>
                <a:path w="1725" h="2112" extrusionOk="0">
                  <a:moveTo>
                    <a:pt x="1185" y="1"/>
                  </a:moveTo>
                  <a:cubicBezTo>
                    <a:pt x="1036" y="1"/>
                    <a:pt x="898" y="73"/>
                    <a:pt x="814" y="199"/>
                  </a:cubicBezTo>
                  <a:lnTo>
                    <a:pt x="98" y="1434"/>
                  </a:lnTo>
                  <a:cubicBezTo>
                    <a:pt x="1" y="1662"/>
                    <a:pt x="66" y="1922"/>
                    <a:pt x="261" y="2052"/>
                  </a:cubicBezTo>
                  <a:cubicBezTo>
                    <a:pt x="332" y="2093"/>
                    <a:pt x="407" y="2111"/>
                    <a:pt x="480" y="2111"/>
                  </a:cubicBezTo>
                  <a:cubicBezTo>
                    <a:pt x="639" y="2111"/>
                    <a:pt x="790" y="2023"/>
                    <a:pt x="879" y="1890"/>
                  </a:cubicBezTo>
                  <a:lnTo>
                    <a:pt x="1594" y="654"/>
                  </a:lnTo>
                  <a:cubicBezTo>
                    <a:pt x="1724" y="459"/>
                    <a:pt x="1627" y="166"/>
                    <a:pt x="1432" y="68"/>
                  </a:cubicBezTo>
                  <a:cubicBezTo>
                    <a:pt x="1351" y="22"/>
                    <a:pt x="1266" y="1"/>
                    <a:pt x="1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39" name="Google Shape;3339;p68"/>
            <p:cNvSpPr/>
            <p:nvPr/>
          </p:nvSpPr>
          <p:spPr>
            <a:xfrm>
              <a:off x="13012050" y="4020525"/>
              <a:ext cx="95150" cy="210575"/>
            </a:xfrm>
            <a:custGeom>
              <a:avLst/>
              <a:gdLst/>
              <a:ahLst/>
              <a:cxnLst/>
              <a:rect l="l" t="t" r="r" b="b"/>
              <a:pathLst>
                <a:path w="3806" h="8423" extrusionOk="0">
                  <a:moveTo>
                    <a:pt x="3806" y="0"/>
                  </a:moveTo>
                  <a:cubicBezTo>
                    <a:pt x="1659" y="228"/>
                    <a:pt x="1" y="2016"/>
                    <a:pt x="1" y="4228"/>
                  </a:cubicBezTo>
                  <a:cubicBezTo>
                    <a:pt x="1" y="6407"/>
                    <a:pt x="1659" y="8228"/>
                    <a:pt x="3806" y="8423"/>
                  </a:cubicBezTo>
                  <a:lnTo>
                    <a:pt x="3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40" name="Google Shape;3340;p68"/>
            <p:cNvSpPr/>
            <p:nvPr/>
          </p:nvSpPr>
          <p:spPr>
            <a:xfrm>
              <a:off x="13129125" y="4020525"/>
              <a:ext cx="95150" cy="210575"/>
            </a:xfrm>
            <a:custGeom>
              <a:avLst/>
              <a:gdLst/>
              <a:ahLst/>
              <a:cxnLst/>
              <a:rect l="l" t="t" r="r" b="b"/>
              <a:pathLst>
                <a:path w="3806" h="8423" extrusionOk="0">
                  <a:moveTo>
                    <a:pt x="1" y="0"/>
                  </a:moveTo>
                  <a:lnTo>
                    <a:pt x="1" y="8423"/>
                  </a:lnTo>
                  <a:cubicBezTo>
                    <a:pt x="2147" y="8228"/>
                    <a:pt x="3805" y="6407"/>
                    <a:pt x="3805" y="4228"/>
                  </a:cubicBezTo>
                  <a:cubicBezTo>
                    <a:pt x="3805" y="2049"/>
                    <a:pt x="2114" y="22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341" name="Google Shape;3341;p68"/>
          <p:cNvGrpSpPr/>
          <p:nvPr/>
        </p:nvGrpSpPr>
        <p:grpSpPr>
          <a:xfrm>
            <a:off x="7366723" y="2705476"/>
            <a:ext cx="330100" cy="377950"/>
            <a:chOff x="13551875" y="3960875"/>
            <a:chExt cx="330100" cy="377950"/>
          </a:xfrm>
        </p:grpSpPr>
        <p:sp>
          <p:nvSpPr>
            <p:cNvPr id="3342" name="Google Shape;3342;p68"/>
            <p:cNvSpPr/>
            <p:nvPr/>
          </p:nvSpPr>
          <p:spPr>
            <a:xfrm>
              <a:off x="13643750" y="4158725"/>
              <a:ext cx="238225" cy="180100"/>
            </a:xfrm>
            <a:custGeom>
              <a:avLst/>
              <a:gdLst/>
              <a:ahLst/>
              <a:cxnLst/>
              <a:rect l="l" t="t" r="r" b="b"/>
              <a:pathLst>
                <a:path w="9529" h="7204" extrusionOk="0">
                  <a:moveTo>
                    <a:pt x="4326" y="1"/>
                  </a:moveTo>
                  <a:lnTo>
                    <a:pt x="4326" y="2309"/>
                  </a:lnTo>
                  <a:lnTo>
                    <a:pt x="196" y="6439"/>
                  </a:lnTo>
                  <a:cubicBezTo>
                    <a:pt x="0" y="6602"/>
                    <a:pt x="0" y="6895"/>
                    <a:pt x="196" y="7057"/>
                  </a:cubicBezTo>
                  <a:cubicBezTo>
                    <a:pt x="277" y="7155"/>
                    <a:pt x="391" y="7204"/>
                    <a:pt x="505" y="7204"/>
                  </a:cubicBezTo>
                  <a:cubicBezTo>
                    <a:pt x="618" y="7204"/>
                    <a:pt x="732" y="7155"/>
                    <a:pt x="813" y="7057"/>
                  </a:cubicBezTo>
                  <a:lnTo>
                    <a:pt x="4326" y="3545"/>
                  </a:lnTo>
                  <a:lnTo>
                    <a:pt x="4326" y="6765"/>
                  </a:lnTo>
                  <a:cubicBezTo>
                    <a:pt x="4326" y="6992"/>
                    <a:pt x="4521" y="7187"/>
                    <a:pt x="4781" y="7187"/>
                  </a:cubicBezTo>
                  <a:cubicBezTo>
                    <a:pt x="5008" y="7187"/>
                    <a:pt x="5204" y="6992"/>
                    <a:pt x="5204" y="6765"/>
                  </a:cubicBezTo>
                  <a:lnTo>
                    <a:pt x="5204" y="3545"/>
                  </a:lnTo>
                  <a:lnTo>
                    <a:pt x="8716" y="7057"/>
                  </a:lnTo>
                  <a:cubicBezTo>
                    <a:pt x="8813" y="7155"/>
                    <a:pt x="8927" y="7204"/>
                    <a:pt x="9037" y="7204"/>
                  </a:cubicBezTo>
                  <a:cubicBezTo>
                    <a:pt x="9147" y="7204"/>
                    <a:pt x="9252" y="7155"/>
                    <a:pt x="9334" y="7057"/>
                  </a:cubicBezTo>
                  <a:cubicBezTo>
                    <a:pt x="9529" y="6895"/>
                    <a:pt x="9529" y="6602"/>
                    <a:pt x="9334" y="6439"/>
                  </a:cubicBezTo>
                  <a:lnTo>
                    <a:pt x="9366" y="6439"/>
                  </a:lnTo>
                  <a:lnTo>
                    <a:pt x="5204" y="2309"/>
                  </a:lnTo>
                  <a:lnTo>
                    <a:pt x="5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43" name="Google Shape;3343;p68"/>
            <p:cNvSpPr/>
            <p:nvPr/>
          </p:nvSpPr>
          <p:spPr>
            <a:xfrm>
              <a:off x="13551875" y="4079050"/>
              <a:ext cx="34175" cy="22800"/>
            </a:xfrm>
            <a:custGeom>
              <a:avLst/>
              <a:gdLst/>
              <a:ahLst/>
              <a:cxnLst/>
              <a:rect l="l" t="t" r="r" b="b"/>
              <a:pathLst>
                <a:path w="1367" h="912" extrusionOk="0">
                  <a:moveTo>
                    <a:pt x="456" y="1"/>
                  </a:moveTo>
                  <a:cubicBezTo>
                    <a:pt x="196" y="1"/>
                    <a:pt x="1" y="228"/>
                    <a:pt x="1" y="456"/>
                  </a:cubicBezTo>
                  <a:cubicBezTo>
                    <a:pt x="1" y="716"/>
                    <a:pt x="196" y="911"/>
                    <a:pt x="456" y="911"/>
                  </a:cubicBezTo>
                  <a:lnTo>
                    <a:pt x="911" y="911"/>
                  </a:lnTo>
                  <a:cubicBezTo>
                    <a:pt x="1171" y="911"/>
                    <a:pt x="1367" y="716"/>
                    <a:pt x="1367" y="456"/>
                  </a:cubicBezTo>
                  <a:cubicBezTo>
                    <a:pt x="1367" y="228"/>
                    <a:pt x="1171" y="1"/>
                    <a:pt x="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44" name="Google Shape;3344;p68"/>
            <p:cNvSpPr/>
            <p:nvPr/>
          </p:nvSpPr>
          <p:spPr>
            <a:xfrm>
              <a:off x="13562450" y="3996325"/>
              <a:ext cx="36600" cy="34375"/>
            </a:xfrm>
            <a:custGeom>
              <a:avLst/>
              <a:gdLst/>
              <a:ahLst/>
              <a:cxnLst/>
              <a:rect l="l" t="t" r="r" b="b"/>
              <a:pathLst>
                <a:path w="1464" h="1375" extrusionOk="0">
                  <a:moveTo>
                    <a:pt x="505" y="1"/>
                  </a:moveTo>
                  <a:cubicBezTo>
                    <a:pt x="391" y="1"/>
                    <a:pt x="277" y="41"/>
                    <a:pt x="196" y="123"/>
                  </a:cubicBezTo>
                  <a:cubicBezTo>
                    <a:pt x="1" y="318"/>
                    <a:pt x="1" y="578"/>
                    <a:pt x="196" y="773"/>
                  </a:cubicBezTo>
                  <a:lnTo>
                    <a:pt x="651" y="1228"/>
                  </a:lnTo>
                  <a:cubicBezTo>
                    <a:pt x="748" y="1326"/>
                    <a:pt x="862" y="1375"/>
                    <a:pt x="976" y="1375"/>
                  </a:cubicBezTo>
                  <a:cubicBezTo>
                    <a:pt x="1090" y="1375"/>
                    <a:pt x="1204" y="1326"/>
                    <a:pt x="1301" y="1228"/>
                  </a:cubicBezTo>
                  <a:cubicBezTo>
                    <a:pt x="1464" y="1066"/>
                    <a:pt x="1464" y="773"/>
                    <a:pt x="1301" y="610"/>
                  </a:cubicBezTo>
                  <a:lnTo>
                    <a:pt x="813" y="123"/>
                  </a:lnTo>
                  <a:cubicBezTo>
                    <a:pt x="732" y="41"/>
                    <a:pt x="618" y="1"/>
                    <a:pt x="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45" name="Google Shape;3345;p68"/>
            <p:cNvSpPr/>
            <p:nvPr/>
          </p:nvSpPr>
          <p:spPr>
            <a:xfrm>
              <a:off x="13562450" y="4150200"/>
              <a:ext cx="36600" cy="34350"/>
            </a:xfrm>
            <a:custGeom>
              <a:avLst/>
              <a:gdLst/>
              <a:ahLst/>
              <a:cxnLst/>
              <a:rect l="l" t="t" r="r" b="b"/>
              <a:pathLst>
                <a:path w="1464" h="1374" extrusionOk="0">
                  <a:moveTo>
                    <a:pt x="976" y="0"/>
                  </a:moveTo>
                  <a:cubicBezTo>
                    <a:pt x="862" y="0"/>
                    <a:pt x="748" y="49"/>
                    <a:pt x="651" y="146"/>
                  </a:cubicBezTo>
                  <a:lnTo>
                    <a:pt x="196" y="602"/>
                  </a:lnTo>
                  <a:cubicBezTo>
                    <a:pt x="1" y="797"/>
                    <a:pt x="1" y="1057"/>
                    <a:pt x="196" y="1252"/>
                  </a:cubicBezTo>
                  <a:cubicBezTo>
                    <a:pt x="277" y="1333"/>
                    <a:pt x="391" y="1374"/>
                    <a:pt x="505" y="1374"/>
                  </a:cubicBezTo>
                  <a:cubicBezTo>
                    <a:pt x="618" y="1374"/>
                    <a:pt x="732" y="1333"/>
                    <a:pt x="813" y="1252"/>
                  </a:cubicBezTo>
                  <a:lnTo>
                    <a:pt x="1301" y="764"/>
                  </a:lnTo>
                  <a:cubicBezTo>
                    <a:pt x="1464" y="602"/>
                    <a:pt x="1464" y="309"/>
                    <a:pt x="1301" y="146"/>
                  </a:cubicBezTo>
                  <a:cubicBezTo>
                    <a:pt x="1204" y="49"/>
                    <a:pt x="1090" y="0"/>
                    <a:pt x="9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46" name="Google Shape;3346;p68"/>
            <p:cNvSpPr/>
            <p:nvPr/>
          </p:nvSpPr>
          <p:spPr>
            <a:xfrm>
              <a:off x="13743750" y="4044100"/>
              <a:ext cx="53675" cy="92700"/>
            </a:xfrm>
            <a:custGeom>
              <a:avLst/>
              <a:gdLst/>
              <a:ahLst/>
              <a:cxnLst/>
              <a:rect l="l" t="t" r="r" b="b"/>
              <a:pathLst>
                <a:path w="2147" h="3708" extrusionOk="0">
                  <a:moveTo>
                    <a:pt x="0" y="0"/>
                  </a:moveTo>
                  <a:lnTo>
                    <a:pt x="0" y="3707"/>
                  </a:lnTo>
                  <a:lnTo>
                    <a:pt x="1724" y="3707"/>
                  </a:lnTo>
                  <a:cubicBezTo>
                    <a:pt x="1952" y="3707"/>
                    <a:pt x="2147" y="3512"/>
                    <a:pt x="2147" y="3285"/>
                  </a:cubicBezTo>
                  <a:lnTo>
                    <a:pt x="2147" y="423"/>
                  </a:lnTo>
                  <a:cubicBezTo>
                    <a:pt x="2147" y="195"/>
                    <a:pt x="1952" y="0"/>
                    <a:pt x="17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47" name="Google Shape;3347;p68"/>
            <p:cNvSpPr/>
            <p:nvPr/>
          </p:nvSpPr>
          <p:spPr>
            <a:xfrm>
              <a:off x="13622600" y="3960875"/>
              <a:ext cx="99225" cy="258850"/>
            </a:xfrm>
            <a:custGeom>
              <a:avLst/>
              <a:gdLst/>
              <a:ahLst/>
              <a:cxnLst/>
              <a:rect l="l" t="t" r="r" b="b"/>
              <a:pathLst>
                <a:path w="3969" h="10354" extrusionOk="0">
                  <a:moveTo>
                    <a:pt x="420" y="0"/>
                  </a:moveTo>
                  <a:cubicBezTo>
                    <a:pt x="377" y="0"/>
                    <a:pt x="334" y="4"/>
                    <a:pt x="294" y="12"/>
                  </a:cubicBezTo>
                  <a:cubicBezTo>
                    <a:pt x="131" y="110"/>
                    <a:pt x="1" y="272"/>
                    <a:pt x="1" y="435"/>
                  </a:cubicBezTo>
                  <a:lnTo>
                    <a:pt x="1" y="9931"/>
                  </a:lnTo>
                  <a:cubicBezTo>
                    <a:pt x="1" y="10093"/>
                    <a:pt x="131" y="10256"/>
                    <a:pt x="294" y="10321"/>
                  </a:cubicBezTo>
                  <a:cubicBezTo>
                    <a:pt x="348" y="10343"/>
                    <a:pt x="406" y="10353"/>
                    <a:pt x="463" y="10353"/>
                  </a:cubicBezTo>
                  <a:cubicBezTo>
                    <a:pt x="579" y="10353"/>
                    <a:pt x="695" y="10310"/>
                    <a:pt x="781" y="10223"/>
                  </a:cubicBezTo>
                  <a:lnTo>
                    <a:pt x="3968" y="7036"/>
                  </a:lnTo>
                  <a:lnTo>
                    <a:pt x="3968" y="3329"/>
                  </a:lnTo>
                  <a:lnTo>
                    <a:pt x="781" y="110"/>
                  </a:lnTo>
                  <a:cubicBezTo>
                    <a:pt x="684" y="37"/>
                    <a:pt x="550" y="0"/>
                    <a:pt x="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348" name="Google Shape;3348;p68"/>
          <p:cNvGrpSpPr/>
          <p:nvPr/>
        </p:nvGrpSpPr>
        <p:grpSpPr>
          <a:xfrm>
            <a:off x="5369513" y="2705013"/>
            <a:ext cx="378075" cy="378875"/>
            <a:chOff x="14098200" y="3959550"/>
            <a:chExt cx="378075" cy="378875"/>
          </a:xfrm>
        </p:grpSpPr>
        <p:sp>
          <p:nvSpPr>
            <p:cNvPr id="3349" name="Google Shape;3349;p68"/>
            <p:cNvSpPr/>
            <p:nvPr/>
          </p:nvSpPr>
          <p:spPr>
            <a:xfrm>
              <a:off x="14215275" y="4196125"/>
              <a:ext cx="73200" cy="142300"/>
            </a:xfrm>
            <a:custGeom>
              <a:avLst/>
              <a:gdLst/>
              <a:ahLst/>
              <a:cxnLst/>
              <a:rect l="l" t="t" r="r" b="b"/>
              <a:pathLst>
                <a:path w="2928" h="5692" extrusionOk="0">
                  <a:moveTo>
                    <a:pt x="1464" y="0"/>
                  </a:moveTo>
                  <a:cubicBezTo>
                    <a:pt x="651" y="0"/>
                    <a:pt x="1" y="651"/>
                    <a:pt x="1" y="1464"/>
                  </a:cubicBezTo>
                  <a:lnTo>
                    <a:pt x="1" y="5691"/>
                  </a:lnTo>
                  <a:lnTo>
                    <a:pt x="1009" y="5691"/>
                  </a:lnTo>
                  <a:lnTo>
                    <a:pt x="1009" y="3838"/>
                  </a:lnTo>
                  <a:cubicBezTo>
                    <a:pt x="1009" y="3578"/>
                    <a:pt x="1204" y="3382"/>
                    <a:pt x="1464" y="3382"/>
                  </a:cubicBezTo>
                  <a:cubicBezTo>
                    <a:pt x="1692" y="3382"/>
                    <a:pt x="1919" y="3578"/>
                    <a:pt x="1919" y="3838"/>
                  </a:cubicBezTo>
                  <a:lnTo>
                    <a:pt x="1919" y="5691"/>
                  </a:lnTo>
                  <a:lnTo>
                    <a:pt x="2928" y="5691"/>
                  </a:lnTo>
                  <a:lnTo>
                    <a:pt x="2928" y="1464"/>
                  </a:lnTo>
                  <a:cubicBezTo>
                    <a:pt x="2928" y="651"/>
                    <a:pt x="2277" y="0"/>
                    <a:pt x="1464" y="0"/>
                  </a:cubicBezTo>
                  <a:close/>
                  <a:moveTo>
                    <a:pt x="1464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50" name="Google Shape;3350;p68"/>
            <p:cNvSpPr/>
            <p:nvPr/>
          </p:nvSpPr>
          <p:spPr>
            <a:xfrm>
              <a:off x="14157550" y="4077425"/>
              <a:ext cx="187825" cy="26050"/>
            </a:xfrm>
            <a:custGeom>
              <a:avLst/>
              <a:gdLst/>
              <a:ahLst/>
              <a:cxnLst/>
              <a:rect l="l" t="t" r="r" b="b"/>
              <a:pathLst>
                <a:path w="7513" h="1042" extrusionOk="0">
                  <a:moveTo>
                    <a:pt x="1" y="1"/>
                  </a:moveTo>
                  <a:lnTo>
                    <a:pt x="1" y="1041"/>
                  </a:lnTo>
                  <a:lnTo>
                    <a:pt x="7513" y="1041"/>
                  </a:lnTo>
                  <a:lnTo>
                    <a:pt x="7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51" name="Google Shape;3351;p68"/>
            <p:cNvSpPr/>
            <p:nvPr/>
          </p:nvSpPr>
          <p:spPr>
            <a:xfrm>
              <a:off x="14133975" y="3959550"/>
              <a:ext cx="235800" cy="95950"/>
            </a:xfrm>
            <a:custGeom>
              <a:avLst/>
              <a:gdLst/>
              <a:ahLst/>
              <a:cxnLst/>
              <a:rect l="l" t="t" r="r" b="b"/>
              <a:pathLst>
                <a:path w="9432" h="3838" extrusionOk="0">
                  <a:moveTo>
                    <a:pt x="326" y="3838"/>
                  </a:moveTo>
                  <a:lnTo>
                    <a:pt x="9106" y="3838"/>
                  </a:lnTo>
                  <a:lnTo>
                    <a:pt x="9301" y="3642"/>
                  </a:lnTo>
                  <a:cubicBezTo>
                    <a:pt x="9366" y="3577"/>
                    <a:pt x="9431" y="3447"/>
                    <a:pt x="9431" y="3350"/>
                  </a:cubicBezTo>
                  <a:lnTo>
                    <a:pt x="9431" y="488"/>
                  </a:lnTo>
                  <a:cubicBezTo>
                    <a:pt x="9431" y="325"/>
                    <a:pt x="9301" y="163"/>
                    <a:pt x="9139" y="98"/>
                  </a:cubicBezTo>
                  <a:cubicBezTo>
                    <a:pt x="8976" y="0"/>
                    <a:pt x="8781" y="65"/>
                    <a:pt x="8651" y="195"/>
                  </a:cubicBezTo>
                  <a:lnTo>
                    <a:pt x="8033" y="813"/>
                  </a:lnTo>
                  <a:lnTo>
                    <a:pt x="7383" y="195"/>
                  </a:lnTo>
                  <a:cubicBezTo>
                    <a:pt x="7318" y="98"/>
                    <a:pt x="7188" y="65"/>
                    <a:pt x="7090" y="65"/>
                  </a:cubicBezTo>
                  <a:lnTo>
                    <a:pt x="2342" y="65"/>
                  </a:lnTo>
                  <a:cubicBezTo>
                    <a:pt x="2212" y="65"/>
                    <a:pt x="2115" y="98"/>
                    <a:pt x="2017" y="195"/>
                  </a:cubicBezTo>
                  <a:lnTo>
                    <a:pt x="1399" y="813"/>
                  </a:lnTo>
                  <a:lnTo>
                    <a:pt x="749" y="195"/>
                  </a:lnTo>
                  <a:cubicBezTo>
                    <a:pt x="651" y="65"/>
                    <a:pt x="456" y="33"/>
                    <a:pt x="293" y="98"/>
                  </a:cubicBezTo>
                  <a:cubicBezTo>
                    <a:pt x="98" y="163"/>
                    <a:pt x="1" y="325"/>
                    <a:pt x="1" y="488"/>
                  </a:cubicBezTo>
                  <a:lnTo>
                    <a:pt x="1" y="3350"/>
                  </a:lnTo>
                  <a:cubicBezTo>
                    <a:pt x="1" y="3447"/>
                    <a:pt x="66" y="3577"/>
                    <a:pt x="131" y="3642"/>
                  </a:cubicBezTo>
                  <a:lnTo>
                    <a:pt x="326" y="3838"/>
                  </a:lnTo>
                  <a:close/>
                  <a:moveTo>
                    <a:pt x="326" y="3838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52" name="Google Shape;3352;p68"/>
            <p:cNvSpPr/>
            <p:nvPr/>
          </p:nvSpPr>
          <p:spPr>
            <a:xfrm>
              <a:off x="14157550" y="4125400"/>
              <a:ext cx="188650" cy="74000"/>
            </a:xfrm>
            <a:custGeom>
              <a:avLst/>
              <a:gdLst/>
              <a:ahLst/>
              <a:cxnLst/>
              <a:rect l="l" t="t" r="r" b="b"/>
              <a:pathLst>
                <a:path w="7546" h="2960" extrusionOk="0">
                  <a:moveTo>
                    <a:pt x="7545" y="2829"/>
                  </a:moveTo>
                  <a:lnTo>
                    <a:pt x="7545" y="0"/>
                  </a:lnTo>
                  <a:lnTo>
                    <a:pt x="1" y="0"/>
                  </a:lnTo>
                  <a:lnTo>
                    <a:pt x="1" y="2959"/>
                  </a:lnTo>
                  <a:lnTo>
                    <a:pt x="1854" y="2959"/>
                  </a:lnTo>
                  <a:cubicBezTo>
                    <a:pt x="2277" y="2342"/>
                    <a:pt x="2960" y="1951"/>
                    <a:pt x="3773" y="1951"/>
                  </a:cubicBezTo>
                  <a:cubicBezTo>
                    <a:pt x="4586" y="1951"/>
                    <a:pt x="5269" y="2342"/>
                    <a:pt x="5692" y="2959"/>
                  </a:cubicBezTo>
                  <a:lnTo>
                    <a:pt x="7480" y="2959"/>
                  </a:lnTo>
                  <a:cubicBezTo>
                    <a:pt x="7480" y="2927"/>
                    <a:pt x="7513" y="2894"/>
                    <a:pt x="7545" y="2829"/>
                  </a:cubicBezTo>
                  <a:close/>
                  <a:moveTo>
                    <a:pt x="7545" y="2829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53" name="Google Shape;3353;p68"/>
            <p:cNvSpPr/>
            <p:nvPr/>
          </p:nvSpPr>
          <p:spPr>
            <a:xfrm>
              <a:off x="14308775" y="4174175"/>
              <a:ext cx="167500" cy="164250"/>
            </a:xfrm>
            <a:custGeom>
              <a:avLst/>
              <a:gdLst/>
              <a:ahLst/>
              <a:cxnLst/>
              <a:rect l="l" t="t" r="r" b="b"/>
              <a:pathLst>
                <a:path w="6700" h="6570" extrusionOk="0">
                  <a:moveTo>
                    <a:pt x="4358" y="0"/>
                  </a:moveTo>
                  <a:cubicBezTo>
                    <a:pt x="3220" y="0"/>
                    <a:pt x="2277" y="813"/>
                    <a:pt x="2049" y="1887"/>
                  </a:cubicBezTo>
                  <a:lnTo>
                    <a:pt x="1" y="1887"/>
                  </a:lnTo>
                  <a:cubicBezTo>
                    <a:pt x="33" y="2049"/>
                    <a:pt x="66" y="2179"/>
                    <a:pt x="66" y="2342"/>
                  </a:cubicBezTo>
                  <a:lnTo>
                    <a:pt x="66" y="6569"/>
                  </a:lnTo>
                  <a:lnTo>
                    <a:pt x="6244" y="6569"/>
                  </a:lnTo>
                  <a:cubicBezTo>
                    <a:pt x="6504" y="6569"/>
                    <a:pt x="6700" y="6374"/>
                    <a:pt x="6700" y="6147"/>
                  </a:cubicBezTo>
                  <a:lnTo>
                    <a:pt x="6700" y="2342"/>
                  </a:lnTo>
                  <a:cubicBezTo>
                    <a:pt x="6700" y="1041"/>
                    <a:pt x="5659" y="0"/>
                    <a:pt x="4358" y="0"/>
                  </a:cubicBezTo>
                  <a:lnTo>
                    <a:pt x="4358" y="0"/>
                  </a:lnTo>
                  <a:close/>
                  <a:moveTo>
                    <a:pt x="4358" y="4683"/>
                  </a:moveTo>
                  <a:lnTo>
                    <a:pt x="1496" y="4683"/>
                  </a:lnTo>
                  <a:cubicBezTo>
                    <a:pt x="1269" y="4683"/>
                    <a:pt x="1074" y="4488"/>
                    <a:pt x="1074" y="4228"/>
                  </a:cubicBezTo>
                  <a:cubicBezTo>
                    <a:pt x="1074" y="4000"/>
                    <a:pt x="1269" y="3805"/>
                    <a:pt x="1496" y="3805"/>
                  </a:cubicBezTo>
                  <a:lnTo>
                    <a:pt x="4358" y="3805"/>
                  </a:lnTo>
                  <a:cubicBezTo>
                    <a:pt x="4586" y="3805"/>
                    <a:pt x="4813" y="4000"/>
                    <a:pt x="4813" y="4228"/>
                  </a:cubicBezTo>
                  <a:cubicBezTo>
                    <a:pt x="4813" y="4488"/>
                    <a:pt x="4586" y="4683"/>
                    <a:pt x="4358" y="4683"/>
                  </a:cubicBezTo>
                  <a:close/>
                  <a:moveTo>
                    <a:pt x="4358" y="2765"/>
                  </a:moveTo>
                  <a:cubicBezTo>
                    <a:pt x="4098" y="2765"/>
                    <a:pt x="3903" y="2569"/>
                    <a:pt x="3903" y="2342"/>
                  </a:cubicBezTo>
                  <a:cubicBezTo>
                    <a:pt x="3903" y="2082"/>
                    <a:pt x="4098" y="1887"/>
                    <a:pt x="4358" y="1887"/>
                  </a:cubicBezTo>
                  <a:cubicBezTo>
                    <a:pt x="4586" y="1887"/>
                    <a:pt x="4813" y="2082"/>
                    <a:pt x="4813" y="2342"/>
                  </a:cubicBezTo>
                  <a:cubicBezTo>
                    <a:pt x="4813" y="2569"/>
                    <a:pt x="4586" y="2765"/>
                    <a:pt x="4358" y="2765"/>
                  </a:cubicBezTo>
                  <a:close/>
                  <a:moveTo>
                    <a:pt x="4358" y="2765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54" name="Google Shape;3354;p68"/>
            <p:cNvSpPr/>
            <p:nvPr/>
          </p:nvSpPr>
          <p:spPr>
            <a:xfrm>
              <a:off x="14098200" y="4221325"/>
              <a:ext cx="95975" cy="117100"/>
            </a:xfrm>
            <a:custGeom>
              <a:avLst/>
              <a:gdLst/>
              <a:ahLst/>
              <a:cxnLst/>
              <a:rect l="l" t="t" r="r" b="b"/>
              <a:pathLst>
                <a:path w="3839" h="4684" extrusionOk="0">
                  <a:moveTo>
                    <a:pt x="1" y="456"/>
                  </a:moveTo>
                  <a:lnTo>
                    <a:pt x="1" y="4261"/>
                  </a:lnTo>
                  <a:cubicBezTo>
                    <a:pt x="1" y="4488"/>
                    <a:pt x="196" y="4683"/>
                    <a:pt x="456" y="4683"/>
                  </a:cubicBezTo>
                  <a:lnTo>
                    <a:pt x="3806" y="4683"/>
                  </a:lnTo>
                  <a:lnTo>
                    <a:pt x="3806" y="456"/>
                  </a:lnTo>
                  <a:cubicBezTo>
                    <a:pt x="3806" y="293"/>
                    <a:pt x="3806" y="163"/>
                    <a:pt x="3838" y="1"/>
                  </a:cubicBezTo>
                  <a:lnTo>
                    <a:pt x="456" y="1"/>
                  </a:lnTo>
                  <a:cubicBezTo>
                    <a:pt x="196" y="1"/>
                    <a:pt x="1" y="196"/>
                    <a:pt x="1" y="456"/>
                  </a:cubicBezTo>
                  <a:lnTo>
                    <a:pt x="1" y="456"/>
                  </a:lnTo>
                  <a:close/>
                  <a:moveTo>
                    <a:pt x="2342" y="1919"/>
                  </a:moveTo>
                  <a:cubicBezTo>
                    <a:pt x="2603" y="1919"/>
                    <a:pt x="2798" y="2114"/>
                    <a:pt x="2798" y="2342"/>
                  </a:cubicBezTo>
                  <a:cubicBezTo>
                    <a:pt x="2798" y="2602"/>
                    <a:pt x="2603" y="2797"/>
                    <a:pt x="2342" y="2797"/>
                  </a:cubicBezTo>
                  <a:cubicBezTo>
                    <a:pt x="2115" y="2797"/>
                    <a:pt x="1887" y="2602"/>
                    <a:pt x="1887" y="2342"/>
                  </a:cubicBezTo>
                  <a:cubicBezTo>
                    <a:pt x="1887" y="2114"/>
                    <a:pt x="2115" y="1919"/>
                    <a:pt x="2342" y="1919"/>
                  </a:cubicBezTo>
                  <a:close/>
                  <a:moveTo>
                    <a:pt x="2342" y="1919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9" name="Google Shape;3359;p69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فعالیت ها</a:t>
            </a:r>
            <a:endParaRPr dirty="0">
              <a:cs typeface="B Nazanin" panose="00000400000000000000" pitchFamily="2" charset="-78"/>
            </a:endParaRPr>
          </a:p>
        </p:txBody>
      </p:sp>
      <p:graphicFrame>
        <p:nvGraphicFramePr>
          <p:cNvPr id="3360" name="Google Shape;3360;p69"/>
          <p:cNvGraphicFramePr/>
          <p:nvPr>
            <p:extLst>
              <p:ext uri="{D42A27DB-BD31-4B8C-83A1-F6EECF244321}">
                <p14:modId xmlns:p14="http://schemas.microsoft.com/office/powerpoint/2010/main" val="2445860986"/>
              </p:ext>
            </p:extLst>
          </p:nvPr>
        </p:nvGraphicFramePr>
        <p:xfrm>
          <a:off x="952475" y="1290663"/>
          <a:ext cx="7239050" cy="2919450"/>
        </p:xfrm>
        <a:graphic>
          <a:graphicData uri="http://schemas.openxmlformats.org/drawingml/2006/table">
            <a:tbl>
              <a:tblPr>
                <a:noFill/>
                <a:tableStyleId>{CD36FD44-F990-4767-BDA4-29E815E7746A}</a:tableStyleId>
              </a:tblPr>
              <a:tblGrid>
                <a:gridCol w="1034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4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341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341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341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34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41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92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700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من</a:t>
                      </a:r>
                      <a:endParaRPr sz="2700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700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TUE</a:t>
                      </a:r>
                      <a:endParaRPr sz="2700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2000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چهار شنبه</a:t>
                      </a:r>
                      <a:endParaRPr sz="2000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200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جمع آوری کنید</a:t>
                      </a:r>
                      <a:endParaRPr sz="1200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700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FRI</a:t>
                      </a:r>
                      <a:endParaRPr sz="2700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700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SAT</a:t>
                      </a:r>
                      <a:endParaRPr sz="2700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700" dirty="0">
                          <a:solidFill>
                            <a:schemeClr val="dk2"/>
                          </a:solidFill>
                          <a:latin typeface="Just Another Hand"/>
                          <a:ea typeface="Just Another Hand"/>
                          <a:cs typeface="B Nazanin" panose="00000400000000000000" pitchFamily="2" charset="-78"/>
                          <a:sym typeface="Just Another Hand"/>
                        </a:rPr>
                        <a:t>SUN</a:t>
                      </a:r>
                      <a:endParaRPr sz="2700" dirty="0">
                        <a:solidFill>
                          <a:schemeClr val="dk2"/>
                        </a:solidFill>
                        <a:latin typeface="Just Another Hand"/>
                        <a:ea typeface="Just Another Hand"/>
                        <a:cs typeface="B Nazanin" panose="00000400000000000000" pitchFamily="2" charset="-78"/>
                        <a:sym typeface="Just Another Hand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54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01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02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2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03</a:t>
                      </a:r>
                      <a:endParaRPr b="1">
                        <a:solidFill>
                          <a:schemeClr val="dk2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04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05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54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06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07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08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09</a:t>
                      </a:r>
                      <a:endParaRPr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10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11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12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54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2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13</a:t>
                      </a:r>
                      <a:endParaRPr b="1">
                        <a:solidFill>
                          <a:schemeClr val="dk2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14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15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16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17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18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2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19</a:t>
                      </a:r>
                      <a:endParaRPr b="1">
                        <a:solidFill>
                          <a:schemeClr val="dk2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54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20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21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22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23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24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25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26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54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27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28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29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dk2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30</a:t>
                      </a:r>
                      <a:endParaRPr b="1">
                        <a:solidFill>
                          <a:schemeClr val="dk2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B Nazanin" panose="00000400000000000000" pitchFamily="2" charset="-78"/>
                          <a:sym typeface="Open Sans"/>
                        </a:rPr>
                        <a:t>31</a:t>
                      </a: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B Nazanin" panose="00000400000000000000" pitchFamily="2" charset="-78"/>
                        <a:sym typeface="Open Sans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361" name="Google Shape;3361;p69"/>
          <p:cNvSpPr txBox="1"/>
          <p:nvPr/>
        </p:nvSpPr>
        <p:spPr>
          <a:xfrm>
            <a:off x="1226675" y="4208375"/>
            <a:ext cx="10680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فعالیت 1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grpSp>
        <p:nvGrpSpPr>
          <p:cNvPr id="3362" name="Google Shape;3362;p69"/>
          <p:cNvGrpSpPr/>
          <p:nvPr/>
        </p:nvGrpSpPr>
        <p:grpSpPr>
          <a:xfrm>
            <a:off x="952487" y="4269846"/>
            <a:ext cx="274175" cy="277263"/>
            <a:chOff x="4990780" y="2994637"/>
            <a:chExt cx="3315300" cy="850500"/>
          </a:xfrm>
        </p:grpSpPr>
        <p:sp>
          <p:nvSpPr>
            <p:cNvPr id="3363" name="Google Shape;3363;p69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64" name="Google Shape;3364;p69"/>
            <p:cNvSpPr/>
            <p:nvPr/>
          </p:nvSpPr>
          <p:spPr>
            <a:xfrm>
              <a:off x="5548661" y="3135444"/>
              <a:ext cx="2199600" cy="568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365" name="Google Shape;3365;p69"/>
          <p:cNvSpPr txBox="1"/>
          <p:nvPr/>
        </p:nvSpPr>
        <p:spPr>
          <a:xfrm>
            <a:off x="7362875" y="4208375"/>
            <a:ext cx="10680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فعالیت 4</a:t>
            </a:r>
            <a:endParaRPr lang="en-US"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grpSp>
        <p:nvGrpSpPr>
          <p:cNvPr id="3366" name="Google Shape;3366;p69"/>
          <p:cNvGrpSpPr/>
          <p:nvPr/>
        </p:nvGrpSpPr>
        <p:grpSpPr>
          <a:xfrm>
            <a:off x="7088687" y="4269846"/>
            <a:ext cx="274175" cy="277263"/>
            <a:chOff x="4990780" y="2994637"/>
            <a:chExt cx="3315300" cy="850500"/>
          </a:xfrm>
        </p:grpSpPr>
        <p:sp>
          <p:nvSpPr>
            <p:cNvPr id="3367" name="Google Shape;3367;p69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68" name="Google Shape;3368;p69"/>
            <p:cNvSpPr/>
            <p:nvPr/>
          </p:nvSpPr>
          <p:spPr>
            <a:xfrm>
              <a:off x="5548661" y="3135444"/>
              <a:ext cx="2199600" cy="568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369" name="Google Shape;3369;p69"/>
          <p:cNvSpPr txBox="1"/>
          <p:nvPr/>
        </p:nvSpPr>
        <p:spPr>
          <a:xfrm>
            <a:off x="3272075" y="4208375"/>
            <a:ext cx="10680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فعالیت 2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grpSp>
        <p:nvGrpSpPr>
          <p:cNvPr id="3370" name="Google Shape;3370;p69"/>
          <p:cNvGrpSpPr/>
          <p:nvPr/>
        </p:nvGrpSpPr>
        <p:grpSpPr>
          <a:xfrm>
            <a:off x="2997887" y="4269846"/>
            <a:ext cx="274175" cy="277263"/>
            <a:chOff x="4990780" y="2994637"/>
            <a:chExt cx="3315300" cy="850500"/>
          </a:xfrm>
        </p:grpSpPr>
        <p:sp>
          <p:nvSpPr>
            <p:cNvPr id="3371" name="Google Shape;3371;p69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72" name="Google Shape;3372;p69"/>
            <p:cNvSpPr/>
            <p:nvPr/>
          </p:nvSpPr>
          <p:spPr>
            <a:xfrm>
              <a:off x="5548661" y="3135444"/>
              <a:ext cx="2199600" cy="5688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373" name="Google Shape;3373;p69"/>
          <p:cNvSpPr txBox="1"/>
          <p:nvPr/>
        </p:nvSpPr>
        <p:spPr>
          <a:xfrm>
            <a:off x="5317475" y="4208375"/>
            <a:ext cx="10680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فعالیت 3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grpSp>
        <p:nvGrpSpPr>
          <p:cNvPr id="3374" name="Google Shape;3374;p69"/>
          <p:cNvGrpSpPr/>
          <p:nvPr/>
        </p:nvGrpSpPr>
        <p:grpSpPr>
          <a:xfrm>
            <a:off x="5043287" y="4269846"/>
            <a:ext cx="274175" cy="277263"/>
            <a:chOff x="4990780" y="2994637"/>
            <a:chExt cx="3315300" cy="850500"/>
          </a:xfrm>
        </p:grpSpPr>
        <p:sp>
          <p:nvSpPr>
            <p:cNvPr id="3375" name="Google Shape;3375;p69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76" name="Google Shape;3376;p69"/>
            <p:cNvSpPr/>
            <p:nvPr/>
          </p:nvSpPr>
          <p:spPr>
            <a:xfrm>
              <a:off x="5548661" y="3135444"/>
              <a:ext cx="2199600" cy="568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1" name="Google Shape;3381;p70"/>
          <p:cNvSpPr txBox="1"/>
          <p:nvPr/>
        </p:nvSpPr>
        <p:spPr>
          <a:xfrm>
            <a:off x="713250" y="4347750"/>
            <a:ext cx="77175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100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sz="1100" b="1" u="sng"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3382" name="Google Shape;3382;p70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شما می توانید از این نمودار استفاده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383" name="Google Shape;3383;p70"/>
          <p:cNvSpPr txBox="1"/>
          <p:nvPr/>
        </p:nvSpPr>
        <p:spPr>
          <a:xfrm>
            <a:off x="1381675" y="1106125"/>
            <a:ext cx="23397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7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</a:t>
            </a:r>
            <a:endParaRPr sz="2700" dirty="0">
              <a:solidFill>
                <a:schemeClr val="dk1"/>
              </a:solidFill>
              <a:latin typeface="Just Another Hand"/>
              <a:ea typeface="Just Another Hand"/>
              <a:cs typeface="B Nazanin" panose="00000400000000000000" pitchFamily="2" charset="-78"/>
              <a:sym typeface="Just Another Hand"/>
            </a:endParaRPr>
          </a:p>
        </p:txBody>
      </p:sp>
      <p:sp>
        <p:nvSpPr>
          <p:cNvPr id="3384" name="Google Shape;3384;p70"/>
          <p:cNvSpPr txBox="1"/>
          <p:nvPr/>
        </p:nvSpPr>
        <p:spPr>
          <a:xfrm>
            <a:off x="1381675" y="1554951"/>
            <a:ext cx="23397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3385" name="Google Shape;3385;p70"/>
          <p:cNvSpPr txBox="1"/>
          <p:nvPr/>
        </p:nvSpPr>
        <p:spPr>
          <a:xfrm>
            <a:off x="1381675" y="3268349"/>
            <a:ext cx="23397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7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</a:t>
            </a:r>
          </a:p>
        </p:txBody>
      </p:sp>
      <p:sp>
        <p:nvSpPr>
          <p:cNvPr id="3386" name="Google Shape;3386;p70"/>
          <p:cNvSpPr txBox="1"/>
          <p:nvPr/>
        </p:nvSpPr>
        <p:spPr>
          <a:xfrm>
            <a:off x="1381675" y="3717175"/>
            <a:ext cx="23397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sp>
        <p:nvSpPr>
          <p:cNvPr id="3387" name="Google Shape;3387;p70"/>
          <p:cNvSpPr txBox="1"/>
          <p:nvPr/>
        </p:nvSpPr>
        <p:spPr>
          <a:xfrm>
            <a:off x="1381675" y="2187237"/>
            <a:ext cx="2339700" cy="6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700" dirty="0">
                <a:solidFill>
                  <a:schemeClr val="dk1"/>
                </a:solidFill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عنوان</a:t>
            </a:r>
          </a:p>
        </p:txBody>
      </p:sp>
      <p:sp>
        <p:nvSpPr>
          <p:cNvPr id="3388" name="Google Shape;3388;p70"/>
          <p:cNvSpPr txBox="1"/>
          <p:nvPr/>
        </p:nvSpPr>
        <p:spPr>
          <a:xfrm>
            <a:off x="1381675" y="2636063"/>
            <a:ext cx="2339700" cy="6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Open Sans"/>
                <a:ea typeface="Open Sans"/>
                <a:cs typeface="B Nazanin" panose="00000400000000000000" pitchFamily="2" charset="-78"/>
                <a:sym typeface="Open Sans"/>
              </a:rPr>
              <a:t>قالب پاورپوینت عکاسی قابل ویرایش می باشد</a:t>
            </a:r>
            <a:endParaRPr dirty="0">
              <a:solidFill>
                <a:schemeClr val="dk1"/>
              </a:solidFill>
              <a:latin typeface="Open Sans"/>
              <a:ea typeface="Open Sans"/>
              <a:cs typeface="B Nazanin" panose="00000400000000000000" pitchFamily="2" charset="-78"/>
              <a:sym typeface="Open Sans"/>
            </a:endParaRPr>
          </a:p>
        </p:txBody>
      </p:sp>
      <p:grpSp>
        <p:nvGrpSpPr>
          <p:cNvPr id="3389" name="Google Shape;3389;p70"/>
          <p:cNvGrpSpPr/>
          <p:nvPr/>
        </p:nvGrpSpPr>
        <p:grpSpPr>
          <a:xfrm>
            <a:off x="1077612" y="1267646"/>
            <a:ext cx="274175" cy="277263"/>
            <a:chOff x="4990780" y="2994637"/>
            <a:chExt cx="3315300" cy="850500"/>
          </a:xfrm>
        </p:grpSpPr>
        <p:sp>
          <p:nvSpPr>
            <p:cNvPr id="3390" name="Google Shape;3390;p70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91" name="Google Shape;3391;p70"/>
            <p:cNvSpPr/>
            <p:nvPr/>
          </p:nvSpPr>
          <p:spPr>
            <a:xfrm>
              <a:off x="5548661" y="3135444"/>
              <a:ext cx="2199600" cy="5688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392" name="Google Shape;3392;p70"/>
          <p:cNvGrpSpPr/>
          <p:nvPr/>
        </p:nvGrpSpPr>
        <p:grpSpPr>
          <a:xfrm>
            <a:off x="1077612" y="3429871"/>
            <a:ext cx="274175" cy="277263"/>
            <a:chOff x="4990780" y="2994637"/>
            <a:chExt cx="3315300" cy="850500"/>
          </a:xfrm>
        </p:grpSpPr>
        <p:sp>
          <p:nvSpPr>
            <p:cNvPr id="3393" name="Google Shape;3393;p70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94" name="Google Shape;3394;p70"/>
            <p:cNvSpPr/>
            <p:nvPr/>
          </p:nvSpPr>
          <p:spPr>
            <a:xfrm>
              <a:off x="5548661" y="3135444"/>
              <a:ext cx="2199600" cy="568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395" name="Google Shape;3395;p70"/>
          <p:cNvGrpSpPr/>
          <p:nvPr/>
        </p:nvGrpSpPr>
        <p:grpSpPr>
          <a:xfrm>
            <a:off x="1077612" y="2348759"/>
            <a:ext cx="274175" cy="277263"/>
            <a:chOff x="4990780" y="2994637"/>
            <a:chExt cx="3315300" cy="850500"/>
          </a:xfrm>
        </p:grpSpPr>
        <p:sp>
          <p:nvSpPr>
            <p:cNvPr id="3396" name="Google Shape;3396;p70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397" name="Google Shape;3397;p70"/>
            <p:cNvSpPr/>
            <p:nvPr/>
          </p:nvSpPr>
          <p:spPr>
            <a:xfrm>
              <a:off x="5548661" y="3135444"/>
              <a:ext cx="2199600" cy="5688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pic>
        <p:nvPicPr>
          <p:cNvPr id="3398" name="Google Shape;3398;p70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509600" y="1127025"/>
            <a:ext cx="3589401" cy="32550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3" name="Google Shape;3403;p71"/>
          <p:cNvSpPr txBox="1">
            <a:spLocks noGrp="1"/>
          </p:cNvSpPr>
          <p:nvPr>
            <p:ph type="title"/>
          </p:nvPr>
        </p:nvSpPr>
        <p:spPr>
          <a:xfrm>
            <a:off x="1018025" y="974900"/>
            <a:ext cx="3535200" cy="73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نتیجه گیری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404" name="Google Shape;3404;p71"/>
          <p:cNvSpPr txBox="1">
            <a:spLocks noGrp="1"/>
          </p:cNvSpPr>
          <p:nvPr>
            <p:ph type="subTitle" idx="1"/>
          </p:nvPr>
        </p:nvSpPr>
        <p:spPr>
          <a:xfrm>
            <a:off x="1018025" y="1737725"/>
            <a:ext cx="3535200" cy="239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dirty="0">
              <a:cs typeface="B Nazanin" panose="000004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fa-IR" dirty="0">
              <a:cs typeface="B Nazanin" panose="00000400000000000000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عکاسی قابل ویرایش می باشد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405" name="Google Shape;3405;p71"/>
          <p:cNvSpPr/>
          <p:nvPr/>
        </p:nvSpPr>
        <p:spPr>
          <a:xfrm rot="10800000">
            <a:off x="5315327" y="4350104"/>
            <a:ext cx="67790" cy="68723"/>
          </a:xfrm>
          <a:custGeom>
            <a:avLst/>
            <a:gdLst/>
            <a:ahLst/>
            <a:cxnLst/>
            <a:rect l="l" t="t" r="r" b="b"/>
            <a:pathLst>
              <a:path w="1513" h="1534" extrusionOk="0">
                <a:moveTo>
                  <a:pt x="65" y="0"/>
                </a:moveTo>
                <a:cubicBezTo>
                  <a:pt x="43" y="0"/>
                  <a:pt x="22" y="22"/>
                  <a:pt x="43" y="22"/>
                </a:cubicBezTo>
                <a:cubicBezTo>
                  <a:pt x="43" y="43"/>
                  <a:pt x="43" y="43"/>
                  <a:pt x="65" y="64"/>
                </a:cubicBezTo>
                <a:cubicBezTo>
                  <a:pt x="107" y="128"/>
                  <a:pt x="150" y="213"/>
                  <a:pt x="192" y="277"/>
                </a:cubicBezTo>
                <a:cubicBezTo>
                  <a:pt x="278" y="384"/>
                  <a:pt x="341" y="511"/>
                  <a:pt x="427" y="618"/>
                </a:cubicBezTo>
                <a:cubicBezTo>
                  <a:pt x="448" y="660"/>
                  <a:pt x="469" y="703"/>
                  <a:pt x="490" y="746"/>
                </a:cubicBezTo>
                <a:cubicBezTo>
                  <a:pt x="490" y="767"/>
                  <a:pt x="469" y="788"/>
                  <a:pt x="469" y="788"/>
                </a:cubicBezTo>
                <a:cubicBezTo>
                  <a:pt x="405" y="873"/>
                  <a:pt x="363" y="959"/>
                  <a:pt x="320" y="1044"/>
                </a:cubicBezTo>
                <a:cubicBezTo>
                  <a:pt x="256" y="1172"/>
                  <a:pt x="171" y="1299"/>
                  <a:pt x="86" y="1406"/>
                </a:cubicBezTo>
                <a:cubicBezTo>
                  <a:pt x="43" y="1427"/>
                  <a:pt x="22" y="1470"/>
                  <a:pt x="1" y="1491"/>
                </a:cubicBezTo>
                <a:cubicBezTo>
                  <a:pt x="1" y="1491"/>
                  <a:pt x="1" y="1512"/>
                  <a:pt x="1" y="1512"/>
                </a:cubicBezTo>
                <a:cubicBezTo>
                  <a:pt x="1" y="1512"/>
                  <a:pt x="1" y="1512"/>
                  <a:pt x="1" y="1534"/>
                </a:cubicBezTo>
                <a:lnTo>
                  <a:pt x="22" y="1534"/>
                </a:lnTo>
                <a:cubicBezTo>
                  <a:pt x="22" y="1534"/>
                  <a:pt x="22" y="1534"/>
                  <a:pt x="22" y="1512"/>
                </a:cubicBezTo>
                <a:cubicBezTo>
                  <a:pt x="43" y="1512"/>
                  <a:pt x="43" y="1491"/>
                  <a:pt x="65" y="1491"/>
                </a:cubicBezTo>
                <a:cubicBezTo>
                  <a:pt x="128" y="1427"/>
                  <a:pt x="214" y="1363"/>
                  <a:pt x="278" y="1321"/>
                </a:cubicBezTo>
                <a:cubicBezTo>
                  <a:pt x="384" y="1236"/>
                  <a:pt x="490" y="1150"/>
                  <a:pt x="597" y="1065"/>
                </a:cubicBezTo>
                <a:cubicBezTo>
                  <a:pt x="640" y="1044"/>
                  <a:pt x="661" y="1023"/>
                  <a:pt x="682" y="1001"/>
                </a:cubicBezTo>
                <a:cubicBezTo>
                  <a:pt x="703" y="1023"/>
                  <a:pt x="703" y="1023"/>
                  <a:pt x="725" y="1044"/>
                </a:cubicBezTo>
                <a:cubicBezTo>
                  <a:pt x="746" y="1065"/>
                  <a:pt x="789" y="1086"/>
                  <a:pt x="810" y="1108"/>
                </a:cubicBezTo>
                <a:cubicBezTo>
                  <a:pt x="895" y="1150"/>
                  <a:pt x="959" y="1193"/>
                  <a:pt x="1023" y="1257"/>
                </a:cubicBezTo>
                <a:cubicBezTo>
                  <a:pt x="1087" y="1299"/>
                  <a:pt x="1129" y="1342"/>
                  <a:pt x="1193" y="1385"/>
                </a:cubicBezTo>
                <a:lnTo>
                  <a:pt x="1385" y="1512"/>
                </a:lnTo>
                <a:cubicBezTo>
                  <a:pt x="1406" y="1534"/>
                  <a:pt x="1406" y="1534"/>
                  <a:pt x="1428" y="1534"/>
                </a:cubicBezTo>
                <a:cubicBezTo>
                  <a:pt x="1428" y="1534"/>
                  <a:pt x="1449" y="1534"/>
                  <a:pt x="1428" y="1512"/>
                </a:cubicBezTo>
                <a:lnTo>
                  <a:pt x="1449" y="1512"/>
                </a:lnTo>
                <a:cubicBezTo>
                  <a:pt x="1449" y="1512"/>
                  <a:pt x="1428" y="1491"/>
                  <a:pt x="1428" y="1470"/>
                </a:cubicBezTo>
                <a:cubicBezTo>
                  <a:pt x="1385" y="1427"/>
                  <a:pt x="1364" y="1385"/>
                  <a:pt x="1321" y="1342"/>
                </a:cubicBezTo>
                <a:cubicBezTo>
                  <a:pt x="1257" y="1257"/>
                  <a:pt x="1193" y="1193"/>
                  <a:pt x="1151" y="1108"/>
                </a:cubicBezTo>
                <a:cubicBezTo>
                  <a:pt x="1087" y="1023"/>
                  <a:pt x="1023" y="937"/>
                  <a:pt x="959" y="852"/>
                </a:cubicBezTo>
                <a:cubicBezTo>
                  <a:pt x="959" y="831"/>
                  <a:pt x="938" y="831"/>
                  <a:pt x="938" y="810"/>
                </a:cubicBezTo>
                <a:cubicBezTo>
                  <a:pt x="938" y="788"/>
                  <a:pt x="959" y="788"/>
                  <a:pt x="959" y="767"/>
                </a:cubicBezTo>
                <a:cubicBezTo>
                  <a:pt x="1023" y="703"/>
                  <a:pt x="1087" y="639"/>
                  <a:pt x="1129" y="597"/>
                </a:cubicBezTo>
                <a:cubicBezTo>
                  <a:pt x="1172" y="533"/>
                  <a:pt x="1215" y="490"/>
                  <a:pt x="1257" y="426"/>
                </a:cubicBezTo>
                <a:cubicBezTo>
                  <a:pt x="1321" y="362"/>
                  <a:pt x="1385" y="277"/>
                  <a:pt x="1449" y="213"/>
                </a:cubicBezTo>
                <a:cubicBezTo>
                  <a:pt x="1470" y="192"/>
                  <a:pt x="1491" y="171"/>
                  <a:pt x="1513" y="149"/>
                </a:cubicBezTo>
                <a:cubicBezTo>
                  <a:pt x="1513" y="149"/>
                  <a:pt x="1513" y="128"/>
                  <a:pt x="1513" y="128"/>
                </a:cubicBezTo>
                <a:cubicBezTo>
                  <a:pt x="1513" y="128"/>
                  <a:pt x="1513" y="107"/>
                  <a:pt x="1513" y="107"/>
                </a:cubicBezTo>
                <a:lnTo>
                  <a:pt x="1491" y="107"/>
                </a:lnTo>
                <a:cubicBezTo>
                  <a:pt x="1470" y="128"/>
                  <a:pt x="1449" y="128"/>
                  <a:pt x="1428" y="128"/>
                </a:cubicBezTo>
                <a:cubicBezTo>
                  <a:pt x="1364" y="192"/>
                  <a:pt x="1278" y="235"/>
                  <a:pt x="1193" y="277"/>
                </a:cubicBezTo>
                <a:cubicBezTo>
                  <a:pt x="1066" y="362"/>
                  <a:pt x="916" y="447"/>
                  <a:pt x="767" y="533"/>
                </a:cubicBezTo>
                <a:cubicBezTo>
                  <a:pt x="767" y="533"/>
                  <a:pt x="746" y="533"/>
                  <a:pt x="725" y="554"/>
                </a:cubicBezTo>
                <a:cubicBezTo>
                  <a:pt x="725" y="533"/>
                  <a:pt x="703" y="533"/>
                  <a:pt x="703" y="511"/>
                </a:cubicBezTo>
                <a:cubicBezTo>
                  <a:pt x="661" y="490"/>
                  <a:pt x="597" y="447"/>
                  <a:pt x="554" y="405"/>
                </a:cubicBezTo>
                <a:cubicBezTo>
                  <a:pt x="490" y="362"/>
                  <a:pt x="427" y="298"/>
                  <a:pt x="363" y="235"/>
                </a:cubicBezTo>
                <a:cubicBezTo>
                  <a:pt x="256" y="171"/>
                  <a:pt x="192" y="85"/>
                  <a:pt x="107" y="22"/>
                </a:cubicBezTo>
                <a:cubicBezTo>
                  <a:pt x="86" y="22"/>
                  <a:pt x="65" y="0"/>
                  <a:pt x="65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3406" name="Google Shape;3406;p71"/>
          <p:cNvGrpSpPr/>
          <p:nvPr/>
        </p:nvGrpSpPr>
        <p:grpSpPr>
          <a:xfrm>
            <a:off x="7232555" y="4544912"/>
            <a:ext cx="72420" cy="59171"/>
            <a:chOff x="1081830" y="1265825"/>
            <a:chExt cx="72420" cy="59171"/>
          </a:xfrm>
        </p:grpSpPr>
        <p:sp>
          <p:nvSpPr>
            <p:cNvPr id="3407" name="Google Shape;3407;p71"/>
            <p:cNvSpPr/>
            <p:nvPr/>
          </p:nvSpPr>
          <p:spPr>
            <a:xfrm>
              <a:off x="1081830" y="1265825"/>
              <a:ext cx="72420" cy="59171"/>
            </a:xfrm>
            <a:custGeom>
              <a:avLst/>
              <a:gdLst/>
              <a:ahLst/>
              <a:cxnLst/>
              <a:rect l="l" t="t" r="r" b="b"/>
              <a:pathLst>
                <a:path w="1279" h="1045" extrusionOk="0">
                  <a:moveTo>
                    <a:pt x="550" y="164"/>
                  </a:moveTo>
                  <a:cubicBezTo>
                    <a:pt x="681" y="164"/>
                    <a:pt x="819" y="202"/>
                    <a:pt x="895" y="279"/>
                  </a:cubicBezTo>
                  <a:cubicBezTo>
                    <a:pt x="1023" y="407"/>
                    <a:pt x="1023" y="598"/>
                    <a:pt x="895" y="726"/>
                  </a:cubicBezTo>
                  <a:cubicBezTo>
                    <a:pt x="810" y="833"/>
                    <a:pt x="682" y="875"/>
                    <a:pt x="533" y="875"/>
                  </a:cubicBezTo>
                  <a:cubicBezTo>
                    <a:pt x="448" y="875"/>
                    <a:pt x="405" y="833"/>
                    <a:pt x="341" y="769"/>
                  </a:cubicBezTo>
                  <a:cubicBezTo>
                    <a:pt x="299" y="726"/>
                    <a:pt x="192" y="726"/>
                    <a:pt x="192" y="641"/>
                  </a:cubicBezTo>
                  <a:cubicBezTo>
                    <a:pt x="192" y="556"/>
                    <a:pt x="192" y="449"/>
                    <a:pt x="214" y="364"/>
                  </a:cubicBezTo>
                  <a:cubicBezTo>
                    <a:pt x="235" y="322"/>
                    <a:pt x="278" y="258"/>
                    <a:pt x="320" y="215"/>
                  </a:cubicBezTo>
                  <a:cubicBezTo>
                    <a:pt x="380" y="181"/>
                    <a:pt x="463" y="164"/>
                    <a:pt x="550" y="164"/>
                  </a:cubicBezTo>
                  <a:close/>
                  <a:moveTo>
                    <a:pt x="553" y="0"/>
                  </a:moveTo>
                  <a:cubicBezTo>
                    <a:pt x="503" y="0"/>
                    <a:pt x="454" y="7"/>
                    <a:pt x="405" y="23"/>
                  </a:cubicBezTo>
                  <a:cubicBezTo>
                    <a:pt x="192" y="66"/>
                    <a:pt x="65" y="194"/>
                    <a:pt x="22" y="407"/>
                  </a:cubicBezTo>
                  <a:cubicBezTo>
                    <a:pt x="1" y="620"/>
                    <a:pt x="22" y="790"/>
                    <a:pt x="214" y="939"/>
                  </a:cubicBezTo>
                  <a:cubicBezTo>
                    <a:pt x="320" y="1010"/>
                    <a:pt x="438" y="1044"/>
                    <a:pt x="555" y="1044"/>
                  </a:cubicBezTo>
                  <a:cubicBezTo>
                    <a:pt x="717" y="1044"/>
                    <a:pt x="878" y="978"/>
                    <a:pt x="1002" y="854"/>
                  </a:cubicBezTo>
                  <a:cubicBezTo>
                    <a:pt x="1279" y="577"/>
                    <a:pt x="1172" y="151"/>
                    <a:pt x="810" y="45"/>
                  </a:cubicBezTo>
                  <a:cubicBezTo>
                    <a:pt x="718" y="18"/>
                    <a:pt x="634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1092701" y="1275054"/>
              <a:ext cx="47053" cy="40372"/>
            </a:xfrm>
            <a:custGeom>
              <a:avLst/>
              <a:gdLst/>
              <a:ahLst/>
              <a:cxnLst/>
              <a:rect l="l" t="t" r="r" b="b"/>
              <a:pathLst>
                <a:path w="831" h="713" extrusionOk="0">
                  <a:moveTo>
                    <a:pt x="358" y="1"/>
                  </a:moveTo>
                  <a:cubicBezTo>
                    <a:pt x="271" y="1"/>
                    <a:pt x="188" y="18"/>
                    <a:pt x="128" y="52"/>
                  </a:cubicBezTo>
                  <a:cubicBezTo>
                    <a:pt x="86" y="95"/>
                    <a:pt x="43" y="159"/>
                    <a:pt x="22" y="201"/>
                  </a:cubicBezTo>
                  <a:cubicBezTo>
                    <a:pt x="0" y="286"/>
                    <a:pt x="0" y="393"/>
                    <a:pt x="0" y="478"/>
                  </a:cubicBezTo>
                  <a:cubicBezTo>
                    <a:pt x="0" y="563"/>
                    <a:pt x="107" y="563"/>
                    <a:pt x="149" y="606"/>
                  </a:cubicBezTo>
                  <a:cubicBezTo>
                    <a:pt x="213" y="670"/>
                    <a:pt x="256" y="712"/>
                    <a:pt x="341" y="712"/>
                  </a:cubicBezTo>
                  <a:cubicBezTo>
                    <a:pt x="490" y="712"/>
                    <a:pt x="618" y="670"/>
                    <a:pt x="703" y="563"/>
                  </a:cubicBezTo>
                  <a:cubicBezTo>
                    <a:pt x="831" y="435"/>
                    <a:pt x="831" y="244"/>
                    <a:pt x="703" y="116"/>
                  </a:cubicBezTo>
                  <a:cubicBezTo>
                    <a:pt x="627" y="39"/>
                    <a:pt x="489" y="1"/>
                    <a:pt x="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409" name="Google Shape;3409;p71"/>
          <p:cNvGrpSpPr/>
          <p:nvPr/>
        </p:nvGrpSpPr>
        <p:grpSpPr>
          <a:xfrm>
            <a:off x="5495864" y="1324972"/>
            <a:ext cx="2796034" cy="2686800"/>
            <a:chOff x="5459550" y="1143750"/>
            <a:chExt cx="3172985" cy="3049024"/>
          </a:xfrm>
        </p:grpSpPr>
        <p:grpSp>
          <p:nvGrpSpPr>
            <p:cNvPr id="3410" name="Google Shape;3410;p71"/>
            <p:cNvGrpSpPr/>
            <p:nvPr/>
          </p:nvGrpSpPr>
          <p:grpSpPr>
            <a:xfrm>
              <a:off x="5459550" y="1207800"/>
              <a:ext cx="3172985" cy="2984974"/>
              <a:chOff x="5459550" y="1143750"/>
              <a:chExt cx="3172985" cy="2984974"/>
            </a:xfrm>
          </p:grpSpPr>
          <p:sp>
            <p:nvSpPr>
              <p:cNvPr id="3411" name="Google Shape;3411;p71"/>
              <p:cNvSpPr/>
              <p:nvPr/>
            </p:nvSpPr>
            <p:spPr>
              <a:xfrm>
                <a:off x="5494791" y="1830263"/>
                <a:ext cx="1765494" cy="2271705"/>
              </a:xfrm>
              <a:custGeom>
                <a:avLst/>
                <a:gdLst/>
                <a:ahLst/>
                <a:cxnLst/>
                <a:rect l="l" t="t" r="r" b="b"/>
                <a:pathLst>
                  <a:path w="30960" h="39837" extrusionOk="0">
                    <a:moveTo>
                      <a:pt x="22536" y="0"/>
                    </a:moveTo>
                    <a:lnTo>
                      <a:pt x="22341" y="98"/>
                    </a:lnTo>
                    <a:cubicBezTo>
                      <a:pt x="19808" y="1322"/>
                      <a:pt x="17146" y="1695"/>
                      <a:pt x="14516" y="1695"/>
                    </a:cubicBezTo>
                    <a:cubicBezTo>
                      <a:pt x="13163" y="1695"/>
                      <a:pt x="11819" y="1596"/>
                      <a:pt x="10504" y="1463"/>
                    </a:cubicBezTo>
                    <a:cubicBezTo>
                      <a:pt x="9854" y="1398"/>
                      <a:pt x="9236" y="1301"/>
                      <a:pt x="8618" y="1236"/>
                    </a:cubicBezTo>
                    <a:cubicBezTo>
                      <a:pt x="6797" y="1041"/>
                      <a:pt x="4911" y="846"/>
                      <a:pt x="3025" y="748"/>
                    </a:cubicBezTo>
                    <a:cubicBezTo>
                      <a:pt x="2895" y="748"/>
                      <a:pt x="2732" y="748"/>
                      <a:pt x="2569" y="715"/>
                    </a:cubicBezTo>
                    <a:cubicBezTo>
                      <a:pt x="2307" y="697"/>
                      <a:pt x="2033" y="678"/>
                      <a:pt x="1761" y="678"/>
                    </a:cubicBezTo>
                    <a:cubicBezTo>
                      <a:pt x="1562" y="678"/>
                      <a:pt x="1363" y="688"/>
                      <a:pt x="1171" y="715"/>
                    </a:cubicBezTo>
                    <a:lnTo>
                      <a:pt x="1008" y="748"/>
                    </a:lnTo>
                    <a:cubicBezTo>
                      <a:pt x="65" y="878"/>
                      <a:pt x="0" y="943"/>
                      <a:pt x="0" y="1789"/>
                    </a:cubicBezTo>
                    <a:lnTo>
                      <a:pt x="0" y="2114"/>
                    </a:lnTo>
                    <a:cubicBezTo>
                      <a:pt x="0" y="2959"/>
                      <a:pt x="98" y="3870"/>
                      <a:pt x="228" y="4715"/>
                    </a:cubicBezTo>
                    <a:cubicBezTo>
                      <a:pt x="261" y="5138"/>
                      <a:pt x="326" y="5561"/>
                      <a:pt x="358" y="5984"/>
                    </a:cubicBezTo>
                    <a:cubicBezTo>
                      <a:pt x="813" y="10731"/>
                      <a:pt x="1269" y="15609"/>
                      <a:pt x="1659" y="20292"/>
                    </a:cubicBezTo>
                    <a:cubicBezTo>
                      <a:pt x="2244" y="26634"/>
                      <a:pt x="2830" y="33203"/>
                      <a:pt x="3447" y="39674"/>
                    </a:cubicBezTo>
                    <a:lnTo>
                      <a:pt x="3480" y="39836"/>
                    </a:lnTo>
                    <a:lnTo>
                      <a:pt x="3643" y="39804"/>
                    </a:lnTo>
                    <a:cubicBezTo>
                      <a:pt x="6049" y="39414"/>
                      <a:pt x="8521" y="39414"/>
                      <a:pt x="10927" y="39381"/>
                    </a:cubicBezTo>
                    <a:cubicBezTo>
                      <a:pt x="12846" y="39381"/>
                      <a:pt x="14862" y="39349"/>
                      <a:pt x="16846" y="39154"/>
                    </a:cubicBezTo>
                    <a:cubicBezTo>
                      <a:pt x="21431" y="38666"/>
                      <a:pt x="26276" y="37950"/>
                      <a:pt x="30796" y="36162"/>
                    </a:cubicBezTo>
                    <a:lnTo>
                      <a:pt x="30959" y="36097"/>
                    </a:lnTo>
                    <a:lnTo>
                      <a:pt x="30861" y="35967"/>
                    </a:lnTo>
                    <a:cubicBezTo>
                      <a:pt x="30634" y="35544"/>
                      <a:pt x="30471" y="35089"/>
                      <a:pt x="30276" y="34601"/>
                    </a:cubicBezTo>
                    <a:cubicBezTo>
                      <a:pt x="30146" y="34276"/>
                      <a:pt x="30016" y="33950"/>
                      <a:pt x="29918" y="33625"/>
                    </a:cubicBezTo>
                    <a:cubicBezTo>
                      <a:pt x="29918" y="33625"/>
                      <a:pt x="28553" y="28520"/>
                      <a:pt x="28455" y="27967"/>
                    </a:cubicBezTo>
                    <a:cubicBezTo>
                      <a:pt x="28260" y="27154"/>
                      <a:pt x="28097" y="26341"/>
                      <a:pt x="27902" y="25560"/>
                    </a:cubicBezTo>
                    <a:cubicBezTo>
                      <a:pt x="26406" y="19349"/>
                      <a:pt x="25138" y="13008"/>
                      <a:pt x="23902" y="6829"/>
                    </a:cubicBezTo>
                    <a:lnTo>
                      <a:pt x="23772" y="6114"/>
                    </a:lnTo>
                    <a:lnTo>
                      <a:pt x="23024" y="2472"/>
                    </a:lnTo>
                    <a:lnTo>
                      <a:pt x="22764" y="1106"/>
                    </a:lnTo>
                    <a:cubicBezTo>
                      <a:pt x="22699" y="813"/>
                      <a:pt x="22634" y="520"/>
                      <a:pt x="22569" y="195"/>
                    </a:cubicBezTo>
                    <a:lnTo>
                      <a:pt x="22536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12" name="Google Shape;3412;p71"/>
              <p:cNvSpPr/>
              <p:nvPr/>
            </p:nvSpPr>
            <p:spPr>
              <a:xfrm>
                <a:off x="6809545" y="1493251"/>
                <a:ext cx="1763612" cy="2247127"/>
              </a:xfrm>
              <a:custGeom>
                <a:avLst/>
                <a:gdLst/>
                <a:ahLst/>
                <a:cxnLst/>
                <a:rect l="l" t="t" r="r" b="b"/>
                <a:pathLst>
                  <a:path w="30927" h="39406" extrusionOk="0">
                    <a:moveTo>
                      <a:pt x="20134" y="0"/>
                    </a:moveTo>
                    <a:cubicBezTo>
                      <a:pt x="19129" y="0"/>
                      <a:pt x="18065" y="221"/>
                      <a:pt x="17171" y="414"/>
                    </a:cubicBezTo>
                    <a:cubicBezTo>
                      <a:pt x="16911" y="479"/>
                      <a:pt x="16651" y="512"/>
                      <a:pt x="16423" y="577"/>
                    </a:cubicBezTo>
                    <a:cubicBezTo>
                      <a:pt x="15935" y="642"/>
                      <a:pt x="15480" y="739"/>
                      <a:pt x="14992" y="837"/>
                    </a:cubicBezTo>
                    <a:cubicBezTo>
                      <a:pt x="13659" y="1065"/>
                      <a:pt x="12261" y="1325"/>
                      <a:pt x="10895" y="1650"/>
                    </a:cubicBezTo>
                    <a:cubicBezTo>
                      <a:pt x="8814" y="2138"/>
                      <a:pt x="6797" y="2756"/>
                      <a:pt x="4586" y="3471"/>
                    </a:cubicBezTo>
                    <a:cubicBezTo>
                      <a:pt x="4391" y="3536"/>
                      <a:pt x="4131" y="3601"/>
                      <a:pt x="3903" y="3666"/>
                    </a:cubicBezTo>
                    <a:cubicBezTo>
                      <a:pt x="2472" y="4089"/>
                      <a:pt x="716" y="4609"/>
                      <a:pt x="1" y="5975"/>
                    </a:cubicBezTo>
                    <a:lnTo>
                      <a:pt x="1" y="6040"/>
                    </a:lnTo>
                    <a:lnTo>
                      <a:pt x="1" y="6073"/>
                    </a:lnTo>
                    <a:cubicBezTo>
                      <a:pt x="33" y="6300"/>
                      <a:pt x="66" y="6528"/>
                      <a:pt x="131" y="6723"/>
                    </a:cubicBezTo>
                    <a:cubicBezTo>
                      <a:pt x="293" y="7601"/>
                      <a:pt x="489" y="8447"/>
                      <a:pt x="716" y="9292"/>
                    </a:cubicBezTo>
                    <a:cubicBezTo>
                      <a:pt x="846" y="9747"/>
                      <a:pt x="944" y="10235"/>
                      <a:pt x="1074" y="10723"/>
                    </a:cubicBezTo>
                    <a:cubicBezTo>
                      <a:pt x="1854" y="14105"/>
                      <a:pt x="2505" y="17585"/>
                      <a:pt x="3155" y="20934"/>
                    </a:cubicBezTo>
                    <a:cubicBezTo>
                      <a:pt x="3871" y="24576"/>
                      <a:pt x="4586" y="28381"/>
                      <a:pt x="5497" y="32088"/>
                    </a:cubicBezTo>
                    <a:cubicBezTo>
                      <a:pt x="5659" y="32771"/>
                      <a:pt x="5822" y="33454"/>
                      <a:pt x="5952" y="34170"/>
                    </a:cubicBezTo>
                    <a:cubicBezTo>
                      <a:pt x="6310" y="35698"/>
                      <a:pt x="6667" y="37291"/>
                      <a:pt x="7155" y="38820"/>
                    </a:cubicBezTo>
                    <a:lnTo>
                      <a:pt x="7155" y="38885"/>
                    </a:lnTo>
                    <a:lnTo>
                      <a:pt x="7253" y="38917"/>
                    </a:lnTo>
                    <a:cubicBezTo>
                      <a:pt x="8261" y="39275"/>
                      <a:pt x="9236" y="39405"/>
                      <a:pt x="10212" y="39405"/>
                    </a:cubicBezTo>
                    <a:cubicBezTo>
                      <a:pt x="11448" y="39405"/>
                      <a:pt x="12651" y="39210"/>
                      <a:pt x="13919" y="39015"/>
                    </a:cubicBezTo>
                    <a:lnTo>
                      <a:pt x="14342" y="38950"/>
                    </a:lnTo>
                    <a:cubicBezTo>
                      <a:pt x="16651" y="38592"/>
                      <a:pt x="18732" y="38169"/>
                      <a:pt x="20748" y="37682"/>
                    </a:cubicBezTo>
                    <a:cubicBezTo>
                      <a:pt x="21789" y="37454"/>
                      <a:pt x="22830" y="37129"/>
                      <a:pt x="23838" y="36836"/>
                    </a:cubicBezTo>
                    <a:cubicBezTo>
                      <a:pt x="24683" y="36609"/>
                      <a:pt x="25561" y="36348"/>
                      <a:pt x="26439" y="36121"/>
                    </a:cubicBezTo>
                    <a:cubicBezTo>
                      <a:pt x="26602" y="36088"/>
                      <a:pt x="26764" y="36056"/>
                      <a:pt x="26960" y="35991"/>
                    </a:cubicBezTo>
                    <a:cubicBezTo>
                      <a:pt x="28488" y="35633"/>
                      <a:pt x="30407" y="35178"/>
                      <a:pt x="30829" y="33519"/>
                    </a:cubicBezTo>
                    <a:cubicBezTo>
                      <a:pt x="30862" y="33487"/>
                      <a:pt x="30927" y="33324"/>
                      <a:pt x="30927" y="33324"/>
                    </a:cubicBezTo>
                    <a:cubicBezTo>
                      <a:pt x="30732" y="32316"/>
                      <a:pt x="30439" y="31308"/>
                      <a:pt x="30212" y="30462"/>
                    </a:cubicBezTo>
                    <a:cubicBezTo>
                      <a:pt x="30114" y="30072"/>
                      <a:pt x="30016" y="29714"/>
                      <a:pt x="29951" y="29422"/>
                    </a:cubicBezTo>
                    <a:cubicBezTo>
                      <a:pt x="29659" y="28251"/>
                      <a:pt x="29366" y="27048"/>
                      <a:pt x="29106" y="25877"/>
                    </a:cubicBezTo>
                    <a:cubicBezTo>
                      <a:pt x="28781" y="24544"/>
                      <a:pt x="28488" y="23210"/>
                      <a:pt x="28163" y="21877"/>
                    </a:cubicBezTo>
                    <a:cubicBezTo>
                      <a:pt x="27252" y="18267"/>
                      <a:pt x="26244" y="14658"/>
                      <a:pt x="25236" y="11146"/>
                    </a:cubicBezTo>
                    <a:lnTo>
                      <a:pt x="24651" y="8999"/>
                    </a:lnTo>
                    <a:cubicBezTo>
                      <a:pt x="24195" y="7406"/>
                      <a:pt x="23740" y="5780"/>
                      <a:pt x="23350" y="4154"/>
                    </a:cubicBezTo>
                    <a:lnTo>
                      <a:pt x="23317" y="3894"/>
                    </a:lnTo>
                    <a:cubicBezTo>
                      <a:pt x="23090" y="2853"/>
                      <a:pt x="22862" y="1780"/>
                      <a:pt x="22537" y="739"/>
                    </a:cubicBezTo>
                    <a:lnTo>
                      <a:pt x="22472" y="674"/>
                    </a:lnTo>
                    <a:lnTo>
                      <a:pt x="22439" y="642"/>
                    </a:lnTo>
                    <a:cubicBezTo>
                      <a:pt x="21810" y="162"/>
                      <a:pt x="20993" y="0"/>
                      <a:pt x="201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13" name="Google Shape;3413;p71"/>
              <p:cNvSpPr/>
              <p:nvPr/>
            </p:nvSpPr>
            <p:spPr>
              <a:xfrm>
                <a:off x="6523967" y="3629030"/>
                <a:ext cx="113195" cy="213274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3740" extrusionOk="0">
                    <a:moveTo>
                      <a:pt x="1562" y="0"/>
                    </a:moveTo>
                    <a:cubicBezTo>
                      <a:pt x="1041" y="0"/>
                      <a:pt x="521" y="65"/>
                      <a:pt x="1" y="98"/>
                    </a:cubicBezTo>
                    <a:cubicBezTo>
                      <a:pt x="131" y="1301"/>
                      <a:pt x="228" y="2504"/>
                      <a:pt x="391" y="3740"/>
                    </a:cubicBezTo>
                    <a:cubicBezTo>
                      <a:pt x="911" y="3707"/>
                      <a:pt x="1432" y="3675"/>
                      <a:pt x="1984" y="3610"/>
                    </a:cubicBezTo>
                    <a:cubicBezTo>
                      <a:pt x="1822" y="2406"/>
                      <a:pt x="1692" y="1203"/>
                      <a:pt x="15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14" name="Google Shape;3414;p71"/>
              <p:cNvSpPr/>
              <p:nvPr/>
            </p:nvSpPr>
            <p:spPr>
              <a:xfrm>
                <a:off x="6746533" y="3608615"/>
                <a:ext cx="120551" cy="200329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3513" extrusionOk="0">
                    <a:moveTo>
                      <a:pt x="1529" y="0"/>
                    </a:moveTo>
                    <a:cubicBezTo>
                      <a:pt x="1041" y="130"/>
                      <a:pt x="520" y="195"/>
                      <a:pt x="0" y="228"/>
                    </a:cubicBezTo>
                    <a:cubicBezTo>
                      <a:pt x="163" y="1334"/>
                      <a:pt x="358" y="2407"/>
                      <a:pt x="520" y="3512"/>
                    </a:cubicBezTo>
                    <a:cubicBezTo>
                      <a:pt x="1041" y="3382"/>
                      <a:pt x="1561" y="3252"/>
                      <a:pt x="2114" y="3155"/>
                    </a:cubicBezTo>
                    <a:cubicBezTo>
                      <a:pt x="1919" y="2082"/>
                      <a:pt x="1724" y="1041"/>
                      <a:pt x="1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15" name="Google Shape;3415;p71"/>
              <p:cNvSpPr/>
              <p:nvPr/>
            </p:nvSpPr>
            <p:spPr>
              <a:xfrm>
                <a:off x="6967160" y="3556667"/>
                <a:ext cx="100250" cy="209624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3676" extrusionOk="0">
                    <a:moveTo>
                      <a:pt x="1269" y="1"/>
                    </a:moveTo>
                    <a:cubicBezTo>
                      <a:pt x="846" y="131"/>
                      <a:pt x="424" y="261"/>
                      <a:pt x="1" y="358"/>
                    </a:cubicBezTo>
                    <a:cubicBezTo>
                      <a:pt x="164" y="1464"/>
                      <a:pt x="326" y="2570"/>
                      <a:pt x="456" y="3675"/>
                    </a:cubicBezTo>
                    <a:cubicBezTo>
                      <a:pt x="879" y="3578"/>
                      <a:pt x="1302" y="3513"/>
                      <a:pt x="1757" y="3415"/>
                    </a:cubicBezTo>
                    <a:cubicBezTo>
                      <a:pt x="1562" y="2277"/>
                      <a:pt x="1432" y="1139"/>
                      <a:pt x="12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16" name="Google Shape;3416;p71"/>
              <p:cNvSpPr/>
              <p:nvPr/>
            </p:nvSpPr>
            <p:spPr>
              <a:xfrm>
                <a:off x="6051121" y="3638268"/>
                <a:ext cx="131728" cy="213331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3741" extrusionOk="0">
                    <a:moveTo>
                      <a:pt x="0" y="1"/>
                    </a:moveTo>
                    <a:cubicBezTo>
                      <a:pt x="130" y="1236"/>
                      <a:pt x="195" y="2505"/>
                      <a:pt x="358" y="3740"/>
                    </a:cubicBezTo>
                    <a:lnTo>
                      <a:pt x="2309" y="3675"/>
                    </a:lnTo>
                    <a:cubicBezTo>
                      <a:pt x="2147" y="2440"/>
                      <a:pt x="2016" y="1236"/>
                      <a:pt x="1919" y="33"/>
                    </a:cubicBezTo>
                    <a:cubicBezTo>
                      <a:pt x="1269" y="33"/>
                      <a:pt x="651" y="1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17" name="Google Shape;3417;p71"/>
              <p:cNvSpPr/>
              <p:nvPr/>
            </p:nvSpPr>
            <p:spPr>
              <a:xfrm>
                <a:off x="5554096" y="1915514"/>
                <a:ext cx="1635705" cy="2103025"/>
              </a:xfrm>
              <a:custGeom>
                <a:avLst/>
                <a:gdLst/>
                <a:ahLst/>
                <a:cxnLst/>
                <a:rect l="l" t="t" r="r" b="b"/>
                <a:pathLst>
                  <a:path w="28684" h="36879" extrusionOk="0">
                    <a:moveTo>
                      <a:pt x="20944" y="1"/>
                    </a:moveTo>
                    <a:cubicBezTo>
                      <a:pt x="18573" y="1154"/>
                      <a:pt x="16115" y="1521"/>
                      <a:pt x="13579" y="1521"/>
                    </a:cubicBezTo>
                    <a:cubicBezTo>
                      <a:pt x="12323" y="1521"/>
                      <a:pt x="11049" y="1431"/>
                      <a:pt x="9757" y="1302"/>
                    </a:cubicBezTo>
                    <a:cubicBezTo>
                      <a:pt x="7448" y="1042"/>
                      <a:pt x="5107" y="749"/>
                      <a:pt x="2765" y="651"/>
                    </a:cubicBezTo>
                    <a:cubicBezTo>
                      <a:pt x="2388" y="629"/>
                      <a:pt x="1980" y="577"/>
                      <a:pt x="1583" y="577"/>
                    </a:cubicBezTo>
                    <a:cubicBezTo>
                      <a:pt x="1399" y="577"/>
                      <a:pt x="1217" y="588"/>
                      <a:pt x="1042" y="619"/>
                    </a:cubicBezTo>
                    <a:cubicBezTo>
                      <a:pt x="1" y="749"/>
                      <a:pt x="99" y="684"/>
                      <a:pt x="99" y="1757"/>
                    </a:cubicBezTo>
                    <a:cubicBezTo>
                      <a:pt x="99" y="2928"/>
                      <a:pt x="326" y="4196"/>
                      <a:pt x="456" y="5367"/>
                    </a:cubicBezTo>
                    <a:cubicBezTo>
                      <a:pt x="1432" y="15870"/>
                      <a:pt x="2277" y="26407"/>
                      <a:pt x="3318" y="36878"/>
                    </a:cubicBezTo>
                    <a:cubicBezTo>
                      <a:pt x="7415" y="36228"/>
                      <a:pt x="11578" y="36716"/>
                      <a:pt x="15675" y="36260"/>
                    </a:cubicBezTo>
                    <a:cubicBezTo>
                      <a:pt x="20098" y="35805"/>
                      <a:pt x="24553" y="35155"/>
                      <a:pt x="28683" y="33496"/>
                    </a:cubicBezTo>
                    <a:cubicBezTo>
                      <a:pt x="28488" y="33106"/>
                      <a:pt x="28326" y="32683"/>
                      <a:pt x="28130" y="32228"/>
                    </a:cubicBezTo>
                    <a:cubicBezTo>
                      <a:pt x="28000" y="31903"/>
                      <a:pt x="26212" y="24976"/>
                      <a:pt x="25919" y="23740"/>
                    </a:cubicBezTo>
                    <a:cubicBezTo>
                      <a:pt x="24488" y="17757"/>
                      <a:pt x="21009" y="424"/>
                      <a:pt x="209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18" name="Google Shape;3418;p71"/>
              <p:cNvSpPr/>
              <p:nvPr/>
            </p:nvSpPr>
            <p:spPr>
              <a:xfrm>
                <a:off x="5780369" y="3584494"/>
                <a:ext cx="165087" cy="302347"/>
              </a:xfrm>
              <a:custGeom>
                <a:avLst/>
                <a:gdLst/>
                <a:ahLst/>
                <a:cxnLst/>
                <a:rect l="l" t="t" r="r" b="b"/>
                <a:pathLst>
                  <a:path w="2895" h="5302" extrusionOk="0">
                    <a:moveTo>
                      <a:pt x="488" y="456"/>
                    </a:moveTo>
                    <a:lnTo>
                      <a:pt x="618" y="488"/>
                    </a:lnTo>
                    <a:cubicBezTo>
                      <a:pt x="1106" y="618"/>
                      <a:pt x="1594" y="683"/>
                      <a:pt x="2147" y="748"/>
                    </a:cubicBezTo>
                    <a:lnTo>
                      <a:pt x="2212" y="748"/>
                    </a:lnTo>
                    <a:lnTo>
                      <a:pt x="2277" y="1529"/>
                    </a:lnTo>
                    <a:cubicBezTo>
                      <a:pt x="2342" y="2602"/>
                      <a:pt x="2407" y="3675"/>
                      <a:pt x="2472" y="4748"/>
                    </a:cubicBezTo>
                    <a:lnTo>
                      <a:pt x="2504" y="4846"/>
                    </a:lnTo>
                    <a:lnTo>
                      <a:pt x="846" y="4911"/>
                    </a:lnTo>
                    <a:lnTo>
                      <a:pt x="846" y="4813"/>
                    </a:lnTo>
                    <a:cubicBezTo>
                      <a:pt x="846" y="4163"/>
                      <a:pt x="748" y="3513"/>
                      <a:pt x="683" y="2895"/>
                    </a:cubicBezTo>
                    <a:cubicBezTo>
                      <a:pt x="553" y="2147"/>
                      <a:pt x="456" y="1366"/>
                      <a:pt x="488" y="586"/>
                    </a:cubicBezTo>
                    <a:lnTo>
                      <a:pt x="488" y="456"/>
                    </a:lnTo>
                    <a:close/>
                    <a:moveTo>
                      <a:pt x="293" y="1"/>
                    </a:moveTo>
                    <a:cubicBezTo>
                      <a:pt x="261" y="1"/>
                      <a:pt x="228" y="1"/>
                      <a:pt x="196" y="33"/>
                    </a:cubicBezTo>
                    <a:cubicBezTo>
                      <a:pt x="130" y="66"/>
                      <a:pt x="98" y="131"/>
                      <a:pt x="98" y="196"/>
                    </a:cubicBezTo>
                    <a:cubicBezTo>
                      <a:pt x="0" y="1106"/>
                      <a:pt x="130" y="1984"/>
                      <a:pt x="261" y="2862"/>
                    </a:cubicBezTo>
                    <a:cubicBezTo>
                      <a:pt x="391" y="3578"/>
                      <a:pt x="488" y="4358"/>
                      <a:pt x="456" y="5106"/>
                    </a:cubicBezTo>
                    <a:cubicBezTo>
                      <a:pt x="456" y="5171"/>
                      <a:pt x="488" y="5204"/>
                      <a:pt x="521" y="5236"/>
                    </a:cubicBezTo>
                    <a:cubicBezTo>
                      <a:pt x="553" y="5301"/>
                      <a:pt x="618" y="5301"/>
                      <a:pt x="651" y="5301"/>
                    </a:cubicBezTo>
                    <a:lnTo>
                      <a:pt x="2700" y="5236"/>
                    </a:lnTo>
                    <a:cubicBezTo>
                      <a:pt x="2765" y="5236"/>
                      <a:pt x="2830" y="5204"/>
                      <a:pt x="2862" y="5171"/>
                    </a:cubicBezTo>
                    <a:cubicBezTo>
                      <a:pt x="2862" y="5139"/>
                      <a:pt x="2895" y="5106"/>
                      <a:pt x="2895" y="5041"/>
                    </a:cubicBezTo>
                    <a:cubicBezTo>
                      <a:pt x="2830" y="3935"/>
                      <a:pt x="2765" y="2862"/>
                      <a:pt x="2667" y="1757"/>
                    </a:cubicBezTo>
                    <a:lnTo>
                      <a:pt x="2602" y="586"/>
                    </a:lnTo>
                    <a:cubicBezTo>
                      <a:pt x="2602" y="553"/>
                      <a:pt x="2569" y="521"/>
                      <a:pt x="2537" y="456"/>
                    </a:cubicBezTo>
                    <a:lnTo>
                      <a:pt x="2504" y="456"/>
                    </a:lnTo>
                    <a:cubicBezTo>
                      <a:pt x="2472" y="391"/>
                      <a:pt x="2439" y="391"/>
                      <a:pt x="2407" y="391"/>
                    </a:cubicBezTo>
                    <a:cubicBezTo>
                      <a:pt x="1691" y="326"/>
                      <a:pt x="1008" y="196"/>
                      <a:pt x="3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19" name="Google Shape;3419;p71"/>
              <p:cNvSpPr/>
              <p:nvPr/>
            </p:nvSpPr>
            <p:spPr>
              <a:xfrm>
                <a:off x="6256922" y="3612322"/>
                <a:ext cx="181796" cy="259692"/>
              </a:xfrm>
              <a:custGeom>
                <a:avLst/>
                <a:gdLst/>
                <a:ahLst/>
                <a:cxnLst/>
                <a:rect l="l" t="t" r="r" b="b"/>
                <a:pathLst>
                  <a:path w="3188" h="4554" extrusionOk="0">
                    <a:moveTo>
                      <a:pt x="2310" y="391"/>
                    </a:moveTo>
                    <a:lnTo>
                      <a:pt x="2310" y="488"/>
                    </a:lnTo>
                    <a:cubicBezTo>
                      <a:pt x="2472" y="1886"/>
                      <a:pt x="2635" y="2992"/>
                      <a:pt x="2765" y="4033"/>
                    </a:cubicBezTo>
                    <a:lnTo>
                      <a:pt x="2798" y="4163"/>
                    </a:lnTo>
                    <a:lnTo>
                      <a:pt x="977" y="4163"/>
                    </a:lnTo>
                    <a:lnTo>
                      <a:pt x="944" y="4065"/>
                    </a:lnTo>
                    <a:cubicBezTo>
                      <a:pt x="781" y="2895"/>
                      <a:pt x="619" y="1691"/>
                      <a:pt x="456" y="521"/>
                    </a:cubicBezTo>
                    <a:lnTo>
                      <a:pt x="424" y="391"/>
                    </a:lnTo>
                    <a:close/>
                    <a:moveTo>
                      <a:pt x="2505" y="0"/>
                    </a:moveTo>
                    <a:cubicBezTo>
                      <a:pt x="1757" y="0"/>
                      <a:pt x="1009" y="33"/>
                      <a:pt x="229" y="33"/>
                    </a:cubicBezTo>
                    <a:cubicBezTo>
                      <a:pt x="164" y="33"/>
                      <a:pt x="98" y="33"/>
                      <a:pt x="66" y="65"/>
                    </a:cubicBezTo>
                    <a:cubicBezTo>
                      <a:pt x="33" y="130"/>
                      <a:pt x="1" y="195"/>
                      <a:pt x="33" y="293"/>
                    </a:cubicBezTo>
                    <a:lnTo>
                      <a:pt x="98" y="683"/>
                    </a:lnTo>
                    <a:cubicBezTo>
                      <a:pt x="261" y="1952"/>
                      <a:pt x="456" y="3187"/>
                      <a:pt x="619" y="4423"/>
                    </a:cubicBezTo>
                    <a:cubicBezTo>
                      <a:pt x="619" y="4488"/>
                      <a:pt x="749" y="4553"/>
                      <a:pt x="814" y="4553"/>
                    </a:cubicBezTo>
                    <a:lnTo>
                      <a:pt x="2993" y="4553"/>
                    </a:lnTo>
                    <a:cubicBezTo>
                      <a:pt x="3058" y="4553"/>
                      <a:pt x="3090" y="4521"/>
                      <a:pt x="3123" y="4488"/>
                    </a:cubicBezTo>
                    <a:cubicBezTo>
                      <a:pt x="3188" y="4456"/>
                      <a:pt x="3188" y="4358"/>
                      <a:pt x="3188" y="4293"/>
                    </a:cubicBezTo>
                    <a:cubicBezTo>
                      <a:pt x="2993" y="2895"/>
                      <a:pt x="2830" y="1496"/>
                      <a:pt x="2668" y="195"/>
                    </a:cubicBezTo>
                    <a:lnTo>
                      <a:pt x="2668" y="163"/>
                    </a:lnTo>
                    <a:cubicBezTo>
                      <a:pt x="2668" y="98"/>
                      <a:pt x="2635" y="0"/>
                      <a:pt x="2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20" name="Google Shape;3420;p71"/>
              <p:cNvSpPr/>
              <p:nvPr/>
            </p:nvSpPr>
            <p:spPr>
              <a:xfrm>
                <a:off x="6494314" y="3599321"/>
                <a:ext cx="172501" cy="270812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4749" extrusionOk="0">
                    <a:moveTo>
                      <a:pt x="2179" y="391"/>
                    </a:moveTo>
                    <a:lnTo>
                      <a:pt x="2179" y="488"/>
                    </a:lnTo>
                    <a:cubicBezTo>
                      <a:pt x="2342" y="1919"/>
                      <a:pt x="2472" y="3058"/>
                      <a:pt x="2602" y="4131"/>
                    </a:cubicBezTo>
                    <a:lnTo>
                      <a:pt x="2602" y="4228"/>
                    </a:lnTo>
                    <a:lnTo>
                      <a:pt x="2504" y="4228"/>
                    </a:lnTo>
                    <a:cubicBezTo>
                      <a:pt x="1984" y="4293"/>
                      <a:pt x="1464" y="4326"/>
                      <a:pt x="911" y="4358"/>
                    </a:cubicBezTo>
                    <a:lnTo>
                      <a:pt x="813" y="4358"/>
                    </a:lnTo>
                    <a:lnTo>
                      <a:pt x="781" y="4261"/>
                    </a:lnTo>
                    <a:cubicBezTo>
                      <a:pt x="683" y="3090"/>
                      <a:pt x="521" y="1854"/>
                      <a:pt x="423" y="619"/>
                    </a:cubicBezTo>
                    <a:lnTo>
                      <a:pt x="423" y="521"/>
                    </a:lnTo>
                    <a:lnTo>
                      <a:pt x="683" y="488"/>
                    </a:lnTo>
                    <a:cubicBezTo>
                      <a:pt x="1139" y="456"/>
                      <a:pt x="1594" y="423"/>
                      <a:pt x="2082" y="391"/>
                    </a:cubicBezTo>
                    <a:close/>
                    <a:moveTo>
                      <a:pt x="2342" y="1"/>
                    </a:moveTo>
                    <a:cubicBezTo>
                      <a:pt x="1887" y="1"/>
                      <a:pt x="1431" y="33"/>
                      <a:pt x="976" y="66"/>
                    </a:cubicBezTo>
                    <a:cubicBezTo>
                      <a:pt x="716" y="98"/>
                      <a:pt x="456" y="98"/>
                      <a:pt x="196" y="131"/>
                    </a:cubicBezTo>
                    <a:cubicBezTo>
                      <a:pt x="131" y="131"/>
                      <a:pt x="65" y="163"/>
                      <a:pt x="33" y="196"/>
                    </a:cubicBezTo>
                    <a:cubicBezTo>
                      <a:pt x="0" y="228"/>
                      <a:pt x="0" y="293"/>
                      <a:pt x="0" y="326"/>
                    </a:cubicBezTo>
                    <a:cubicBezTo>
                      <a:pt x="131" y="1692"/>
                      <a:pt x="261" y="3090"/>
                      <a:pt x="423" y="4456"/>
                    </a:cubicBezTo>
                    <a:lnTo>
                      <a:pt x="423" y="4553"/>
                    </a:lnTo>
                    <a:cubicBezTo>
                      <a:pt x="423" y="4618"/>
                      <a:pt x="488" y="4749"/>
                      <a:pt x="618" y="4749"/>
                    </a:cubicBezTo>
                    <a:cubicBezTo>
                      <a:pt x="1431" y="4749"/>
                      <a:pt x="2147" y="4684"/>
                      <a:pt x="2797" y="4586"/>
                    </a:cubicBezTo>
                    <a:cubicBezTo>
                      <a:pt x="2895" y="4586"/>
                      <a:pt x="3025" y="4521"/>
                      <a:pt x="3025" y="4423"/>
                    </a:cubicBezTo>
                    <a:cubicBezTo>
                      <a:pt x="2830" y="2927"/>
                      <a:pt x="2667" y="1432"/>
                      <a:pt x="2537" y="196"/>
                    </a:cubicBezTo>
                    <a:lnTo>
                      <a:pt x="2537" y="163"/>
                    </a:lnTo>
                    <a:cubicBezTo>
                      <a:pt x="2504" y="98"/>
                      <a:pt x="2472" y="1"/>
                      <a:pt x="23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21" name="Google Shape;3421;p71"/>
              <p:cNvSpPr/>
              <p:nvPr/>
            </p:nvSpPr>
            <p:spPr>
              <a:xfrm>
                <a:off x="6935683" y="3523764"/>
                <a:ext cx="161381" cy="272979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4787" extrusionOk="0">
                    <a:moveTo>
                      <a:pt x="1919" y="448"/>
                    </a:moveTo>
                    <a:lnTo>
                      <a:pt x="1919" y="578"/>
                    </a:lnTo>
                    <a:cubicBezTo>
                      <a:pt x="2081" y="1716"/>
                      <a:pt x="2244" y="2854"/>
                      <a:pt x="2407" y="3960"/>
                    </a:cubicBezTo>
                    <a:lnTo>
                      <a:pt x="2407" y="4057"/>
                    </a:lnTo>
                    <a:lnTo>
                      <a:pt x="2309" y="4090"/>
                    </a:lnTo>
                    <a:cubicBezTo>
                      <a:pt x="1886" y="4187"/>
                      <a:pt x="1463" y="4285"/>
                      <a:pt x="1008" y="4350"/>
                    </a:cubicBezTo>
                    <a:lnTo>
                      <a:pt x="911" y="4350"/>
                    </a:lnTo>
                    <a:lnTo>
                      <a:pt x="911" y="4252"/>
                    </a:lnTo>
                    <a:cubicBezTo>
                      <a:pt x="748" y="3114"/>
                      <a:pt x="585" y="1976"/>
                      <a:pt x="423" y="935"/>
                    </a:cubicBezTo>
                    <a:lnTo>
                      <a:pt x="423" y="870"/>
                    </a:lnTo>
                    <a:lnTo>
                      <a:pt x="520" y="838"/>
                    </a:lnTo>
                    <a:cubicBezTo>
                      <a:pt x="976" y="708"/>
                      <a:pt x="1398" y="610"/>
                      <a:pt x="1789" y="480"/>
                    </a:cubicBezTo>
                    <a:lnTo>
                      <a:pt x="1919" y="448"/>
                    </a:lnTo>
                    <a:close/>
                    <a:moveTo>
                      <a:pt x="2110" y="1"/>
                    </a:moveTo>
                    <a:cubicBezTo>
                      <a:pt x="2081" y="1"/>
                      <a:pt x="2049" y="9"/>
                      <a:pt x="2016" y="25"/>
                    </a:cubicBezTo>
                    <a:cubicBezTo>
                      <a:pt x="1398" y="220"/>
                      <a:pt x="781" y="350"/>
                      <a:pt x="163" y="513"/>
                    </a:cubicBezTo>
                    <a:cubicBezTo>
                      <a:pt x="33" y="545"/>
                      <a:pt x="0" y="708"/>
                      <a:pt x="0" y="773"/>
                    </a:cubicBezTo>
                    <a:lnTo>
                      <a:pt x="98" y="1423"/>
                    </a:lnTo>
                    <a:cubicBezTo>
                      <a:pt x="260" y="2464"/>
                      <a:pt x="423" y="3537"/>
                      <a:pt x="553" y="4578"/>
                    </a:cubicBezTo>
                    <a:cubicBezTo>
                      <a:pt x="553" y="4643"/>
                      <a:pt x="585" y="4708"/>
                      <a:pt x="618" y="4740"/>
                    </a:cubicBezTo>
                    <a:cubicBezTo>
                      <a:pt x="664" y="4763"/>
                      <a:pt x="710" y="4786"/>
                      <a:pt x="756" y="4786"/>
                    </a:cubicBezTo>
                    <a:cubicBezTo>
                      <a:pt x="775" y="4786"/>
                      <a:pt x="794" y="4782"/>
                      <a:pt x="813" y="4773"/>
                    </a:cubicBezTo>
                    <a:cubicBezTo>
                      <a:pt x="1398" y="4708"/>
                      <a:pt x="2016" y="4578"/>
                      <a:pt x="2699" y="4415"/>
                    </a:cubicBezTo>
                    <a:cubicBezTo>
                      <a:pt x="2829" y="4383"/>
                      <a:pt x="2829" y="4220"/>
                      <a:pt x="2829" y="4155"/>
                    </a:cubicBezTo>
                    <a:cubicBezTo>
                      <a:pt x="2634" y="2854"/>
                      <a:pt x="2439" y="1521"/>
                      <a:pt x="2276" y="220"/>
                    </a:cubicBezTo>
                    <a:lnTo>
                      <a:pt x="2276" y="188"/>
                    </a:lnTo>
                    <a:cubicBezTo>
                      <a:pt x="2244" y="90"/>
                      <a:pt x="2211" y="57"/>
                      <a:pt x="2179" y="25"/>
                    </a:cubicBezTo>
                    <a:cubicBezTo>
                      <a:pt x="2163" y="9"/>
                      <a:pt x="2138" y="1"/>
                      <a:pt x="2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22" name="Google Shape;3422;p71"/>
              <p:cNvSpPr/>
              <p:nvPr/>
            </p:nvSpPr>
            <p:spPr>
              <a:xfrm>
                <a:off x="6714999" y="3577081"/>
                <a:ext cx="181796" cy="263398"/>
              </a:xfrm>
              <a:custGeom>
                <a:avLst/>
                <a:gdLst/>
                <a:ahLst/>
                <a:cxnLst/>
                <a:rect l="l" t="t" r="r" b="b"/>
                <a:pathLst>
                  <a:path w="3188" h="4619" extrusionOk="0">
                    <a:moveTo>
                      <a:pt x="2179" y="456"/>
                    </a:moveTo>
                    <a:lnTo>
                      <a:pt x="2179" y="553"/>
                    </a:lnTo>
                    <a:cubicBezTo>
                      <a:pt x="2407" y="1724"/>
                      <a:pt x="2602" y="2732"/>
                      <a:pt x="2764" y="3675"/>
                    </a:cubicBezTo>
                    <a:lnTo>
                      <a:pt x="2764" y="3773"/>
                    </a:lnTo>
                    <a:lnTo>
                      <a:pt x="2667" y="3805"/>
                    </a:lnTo>
                    <a:cubicBezTo>
                      <a:pt x="2147" y="3903"/>
                      <a:pt x="1626" y="4033"/>
                      <a:pt x="1073" y="4163"/>
                    </a:cubicBezTo>
                    <a:lnTo>
                      <a:pt x="976" y="4163"/>
                    </a:lnTo>
                    <a:lnTo>
                      <a:pt x="943" y="4065"/>
                    </a:lnTo>
                    <a:cubicBezTo>
                      <a:pt x="878" y="3480"/>
                      <a:pt x="781" y="2927"/>
                      <a:pt x="683" y="2374"/>
                    </a:cubicBezTo>
                    <a:cubicBezTo>
                      <a:pt x="618" y="1854"/>
                      <a:pt x="521" y="1334"/>
                      <a:pt x="456" y="813"/>
                    </a:cubicBezTo>
                    <a:lnTo>
                      <a:pt x="456" y="683"/>
                    </a:lnTo>
                    <a:lnTo>
                      <a:pt x="553" y="683"/>
                    </a:lnTo>
                    <a:cubicBezTo>
                      <a:pt x="1073" y="651"/>
                      <a:pt x="1594" y="553"/>
                      <a:pt x="2049" y="456"/>
                    </a:cubicBezTo>
                    <a:close/>
                    <a:moveTo>
                      <a:pt x="2277" y="0"/>
                    </a:moveTo>
                    <a:cubicBezTo>
                      <a:pt x="1626" y="163"/>
                      <a:pt x="976" y="261"/>
                      <a:pt x="228" y="326"/>
                    </a:cubicBezTo>
                    <a:cubicBezTo>
                      <a:pt x="163" y="326"/>
                      <a:pt x="98" y="358"/>
                      <a:pt x="65" y="391"/>
                    </a:cubicBezTo>
                    <a:cubicBezTo>
                      <a:pt x="33" y="423"/>
                      <a:pt x="0" y="456"/>
                      <a:pt x="33" y="488"/>
                    </a:cubicBezTo>
                    <a:cubicBezTo>
                      <a:pt x="98" y="1106"/>
                      <a:pt x="195" y="1724"/>
                      <a:pt x="293" y="2342"/>
                    </a:cubicBezTo>
                    <a:cubicBezTo>
                      <a:pt x="391" y="3025"/>
                      <a:pt x="521" y="3708"/>
                      <a:pt x="618" y="4391"/>
                    </a:cubicBezTo>
                    <a:cubicBezTo>
                      <a:pt x="618" y="4488"/>
                      <a:pt x="651" y="4553"/>
                      <a:pt x="683" y="4586"/>
                    </a:cubicBezTo>
                    <a:cubicBezTo>
                      <a:pt x="748" y="4618"/>
                      <a:pt x="813" y="4618"/>
                      <a:pt x="846" y="4618"/>
                    </a:cubicBezTo>
                    <a:lnTo>
                      <a:pt x="911" y="4586"/>
                    </a:lnTo>
                    <a:cubicBezTo>
                      <a:pt x="1626" y="4423"/>
                      <a:pt x="2342" y="4261"/>
                      <a:pt x="3057" y="4130"/>
                    </a:cubicBezTo>
                    <a:cubicBezTo>
                      <a:pt x="3187" y="4098"/>
                      <a:pt x="3187" y="3968"/>
                      <a:pt x="3187" y="3870"/>
                    </a:cubicBezTo>
                    <a:cubicBezTo>
                      <a:pt x="2960" y="2504"/>
                      <a:pt x="2699" y="1171"/>
                      <a:pt x="2504" y="131"/>
                    </a:cubicBezTo>
                    <a:cubicBezTo>
                      <a:pt x="2504" y="33"/>
                      <a:pt x="2439" y="0"/>
                      <a:pt x="2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23" name="Google Shape;3423;p71"/>
              <p:cNvSpPr/>
              <p:nvPr/>
            </p:nvSpPr>
            <p:spPr>
              <a:xfrm>
                <a:off x="6021411" y="3608615"/>
                <a:ext cx="191091" cy="27081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4749" extrusionOk="0">
                    <a:moveTo>
                      <a:pt x="391" y="423"/>
                    </a:moveTo>
                    <a:lnTo>
                      <a:pt x="2505" y="456"/>
                    </a:lnTo>
                    <a:lnTo>
                      <a:pt x="2537" y="553"/>
                    </a:lnTo>
                    <a:cubicBezTo>
                      <a:pt x="2635" y="1724"/>
                      <a:pt x="2765" y="2960"/>
                      <a:pt x="2895" y="4163"/>
                    </a:cubicBezTo>
                    <a:lnTo>
                      <a:pt x="2928" y="4293"/>
                    </a:lnTo>
                    <a:lnTo>
                      <a:pt x="814" y="4358"/>
                    </a:lnTo>
                    <a:lnTo>
                      <a:pt x="781" y="4260"/>
                    </a:lnTo>
                    <a:cubicBezTo>
                      <a:pt x="684" y="3480"/>
                      <a:pt x="619" y="2667"/>
                      <a:pt x="554" y="1886"/>
                    </a:cubicBezTo>
                    <a:cubicBezTo>
                      <a:pt x="521" y="1431"/>
                      <a:pt x="456" y="976"/>
                      <a:pt x="424" y="521"/>
                    </a:cubicBezTo>
                    <a:lnTo>
                      <a:pt x="391" y="423"/>
                    </a:lnTo>
                    <a:close/>
                    <a:moveTo>
                      <a:pt x="196" y="0"/>
                    </a:moveTo>
                    <a:cubicBezTo>
                      <a:pt x="131" y="0"/>
                      <a:pt x="66" y="33"/>
                      <a:pt x="33" y="98"/>
                    </a:cubicBezTo>
                    <a:cubicBezTo>
                      <a:pt x="1" y="98"/>
                      <a:pt x="1" y="163"/>
                      <a:pt x="1" y="195"/>
                    </a:cubicBezTo>
                    <a:cubicBezTo>
                      <a:pt x="66" y="781"/>
                      <a:pt x="98" y="1366"/>
                      <a:pt x="164" y="1951"/>
                    </a:cubicBezTo>
                    <a:cubicBezTo>
                      <a:pt x="229" y="2829"/>
                      <a:pt x="326" y="3740"/>
                      <a:pt x="456" y="4618"/>
                    </a:cubicBezTo>
                    <a:cubicBezTo>
                      <a:pt x="456" y="4683"/>
                      <a:pt x="554" y="4748"/>
                      <a:pt x="619" y="4748"/>
                    </a:cubicBezTo>
                    <a:lnTo>
                      <a:pt x="3155" y="4683"/>
                    </a:lnTo>
                    <a:cubicBezTo>
                      <a:pt x="3220" y="4683"/>
                      <a:pt x="3253" y="4651"/>
                      <a:pt x="3285" y="4618"/>
                    </a:cubicBezTo>
                    <a:cubicBezTo>
                      <a:pt x="3318" y="4553"/>
                      <a:pt x="3350" y="4488"/>
                      <a:pt x="3350" y="4390"/>
                    </a:cubicBezTo>
                    <a:cubicBezTo>
                      <a:pt x="3155" y="3090"/>
                      <a:pt x="3025" y="1691"/>
                      <a:pt x="2928" y="260"/>
                    </a:cubicBezTo>
                    <a:cubicBezTo>
                      <a:pt x="2928" y="228"/>
                      <a:pt x="2895" y="228"/>
                      <a:pt x="2895" y="195"/>
                    </a:cubicBezTo>
                    <a:cubicBezTo>
                      <a:pt x="2895" y="195"/>
                      <a:pt x="2863" y="163"/>
                      <a:pt x="2863" y="163"/>
                    </a:cubicBezTo>
                    <a:cubicBezTo>
                      <a:pt x="2830" y="98"/>
                      <a:pt x="2765" y="65"/>
                      <a:pt x="2700" y="65"/>
                    </a:cubicBez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24" name="Google Shape;3424;p71"/>
              <p:cNvSpPr/>
              <p:nvPr/>
            </p:nvSpPr>
            <p:spPr>
              <a:xfrm>
                <a:off x="6025118" y="2060184"/>
                <a:ext cx="129903" cy="21886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3838" extrusionOk="0">
                    <a:moveTo>
                      <a:pt x="554" y="423"/>
                    </a:moveTo>
                    <a:cubicBezTo>
                      <a:pt x="846" y="456"/>
                      <a:pt x="1139" y="456"/>
                      <a:pt x="1432" y="488"/>
                    </a:cubicBezTo>
                    <a:lnTo>
                      <a:pt x="1497" y="488"/>
                    </a:lnTo>
                    <a:lnTo>
                      <a:pt x="1855" y="3448"/>
                    </a:lnTo>
                    <a:lnTo>
                      <a:pt x="749" y="3448"/>
                    </a:lnTo>
                    <a:lnTo>
                      <a:pt x="749" y="3350"/>
                    </a:lnTo>
                    <a:cubicBezTo>
                      <a:pt x="651" y="2407"/>
                      <a:pt x="554" y="1464"/>
                      <a:pt x="456" y="553"/>
                    </a:cubicBezTo>
                    <a:lnTo>
                      <a:pt x="424" y="423"/>
                    </a:lnTo>
                    <a:close/>
                    <a:moveTo>
                      <a:pt x="196" y="0"/>
                    </a:moveTo>
                    <a:cubicBezTo>
                      <a:pt x="164" y="0"/>
                      <a:pt x="99" y="33"/>
                      <a:pt x="66" y="66"/>
                    </a:cubicBezTo>
                    <a:cubicBezTo>
                      <a:pt x="33" y="131"/>
                      <a:pt x="1" y="163"/>
                      <a:pt x="1" y="196"/>
                    </a:cubicBezTo>
                    <a:cubicBezTo>
                      <a:pt x="131" y="1464"/>
                      <a:pt x="261" y="2570"/>
                      <a:pt x="359" y="3610"/>
                    </a:cubicBezTo>
                    <a:cubicBezTo>
                      <a:pt x="359" y="3675"/>
                      <a:pt x="391" y="3838"/>
                      <a:pt x="586" y="3838"/>
                    </a:cubicBezTo>
                    <a:lnTo>
                      <a:pt x="2082" y="3838"/>
                    </a:lnTo>
                    <a:cubicBezTo>
                      <a:pt x="2147" y="3838"/>
                      <a:pt x="2212" y="3805"/>
                      <a:pt x="2245" y="3773"/>
                    </a:cubicBezTo>
                    <a:cubicBezTo>
                      <a:pt x="2277" y="3740"/>
                      <a:pt x="2277" y="3708"/>
                      <a:pt x="2277" y="3675"/>
                    </a:cubicBezTo>
                    <a:lnTo>
                      <a:pt x="1887" y="326"/>
                    </a:lnTo>
                    <a:cubicBezTo>
                      <a:pt x="1887" y="326"/>
                      <a:pt x="1887" y="293"/>
                      <a:pt x="1855" y="261"/>
                    </a:cubicBezTo>
                    <a:cubicBezTo>
                      <a:pt x="1855" y="261"/>
                      <a:pt x="1855" y="228"/>
                      <a:pt x="1855" y="228"/>
                    </a:cubicBezTo>
                    <a:cubicBezTo>
                      <a:pt x="1790" y="163"/>
                      <a:pt x="1757" y="98"/>
                      <a:pt x="1659" y="98"/>
                    </a:cubicBezTo>
                    <a:cubicBezTo>
                      <a:pt x="1172" y="66"/>
                      <a:pt x="684" y="33"/>
                      <a:pt x="1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25" name="Google Shape;3425;p71"/>
              <p:cNvSpPr/>
              <p:nvPr/>
            </p:nvSpPr>
            <p:spPr>
              <a:xfrm>
                <a:off x="6401593" y="2069479"/>
                <a:ext cx="137259" cy="202154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3545" extrusionOk="0">
                    <a:moveTo>
                      <a:pt x="1626" y="423"/>
                    </a:moveTo>
                    <a:lnTo>
                      <a:pt x="1626" y="520"/>
                    </a:lnTo>
                    <a:cubicBezTo>
                      <a:pt x="1757" y="1333"/>
                      <a:pt x="1854" y="2114"/>
                      <a:pt x="1952" y="2927"/>
                    </a:cubicBezTo>
                    <a:lnTo>
                      <a:pt x="1984" y="3024"/>
                    </a:lnTo>
                    <a:lnTo>
                      <a:pt x="1854" y="3024"/>
                    </a:lnTo>
                    <a:cubicBezTo>
                      <a:pt x="1529" y="3057"/>
                      <a:pt x="1204" y="3089"/>
                      <a:pt x="846" y="3089"/>
                    </a:cubicBezTo>
                    <a:lnTo>
                      <a:pt x="748" y="3089"/>
                    </a:lnTo>
                    <a:lnTo>
                      <a:pt x="748" y="3024"/>
                    </a:lnTo>
                    <a:cubicBezTo>
                      <a:pt x="651" y="2374"/>
                      <a:pt x="586" y="1756"/>
                      <a:pt x="488" y="1106"/>
                    </a:cubicBezTo>
                    <a:lnTo>
                      <a:pt x="423" y="553"/>
                    </a:lnTo>
                    <a:lnTo>
                      <a:pt x="521" y="553"/>
                    </a:lnTo>
                    <a:cubicBezTo>
                      <a:pt x="846" y="520"/>
                      <a:pt x="1171" y="488"/>
                      <a:pt x="1529" y="423"/>
                    </a:cubicBezTo>
                    <a:close/>
                    <a:moveTo>
                      <a:pt x="1724" y="0"/>
                    </a:moveTo>
                    <a:cubicBezTo>
                      <a:pt x="1171" y="65"/>
                      <a:pt x="683" y="130"/>
                      <a:pt x="196" y="163"/>
                    </a:cubicBezTo>
                    <a:cubicBezTo>
                      <a:pt x="131" y="163"/>
                      <a:pt x="66" y="228"/>
                      <a:pt x="33" y="260"/>
                    </a:cubicBezTo>
                    <a:cubicBezTo>
                      <a:pt x="0" y="293"/>
                      <a:pt x="0" y="325"/>
                      <a:pt x="0" y="358"/>
                    </a:cubicBezTo>
                    <a:lnTo>
                      <a:pt x="131" y="1301"/>
                    </a:lnTo>
                    <a:cubicBezTo>
                      <a:pt x="196" y="1984"/>
                      <a:pt x="293" y="2699"/>
                      <a:pt x="391" y="3382"/>
                    </a:cubicBezTo>
                    <a:cubicBezTo>
                      <a:pt x="391" y="3447"/>
                      <a:pt x="488" y="3512"/>
                      <a:pt x="586" y="3512"/>
                    </a:cubicBezTo>
                    <a:lnTo>
                      <a:pt x="586" y="3545"/>
                    </a:lnTo>
                    <a:cubicBezTo>
                      <a:pt x="1106" y="3512"/>
                      <a:pt x="1659" y="3447"/>
                      <a:pt x="2179" y="3415"/>
                    </a:cubicBezTo>
                    <a:cubicBezTo>
                      <a:pt x="2244" y="3415"/>
                      <a:pt x="2309" y="3382"/>
                      <a:pt x="2342" y="3350"/>
                    </a:cubicBezTo>
                    <a:cubicBezTo>
                      <a:pt x="2374" y="3285"/>
                      <a:pt x="2407" y="3219"/>
                      <a:pt x="2374" y="3154"/>
                    </a:cubicBezTo>
                    <a:cubicBezTo>
                      <a:pt x="2244" y="2179"/>
                      <a:pt x="2114" y="1203"/>
                      <a:pt x="1984" y="195"/>
                    </a:cubicBezTo>
                    <a:cubicBezTo>
                      <a:pt x="1984" y="130"/>
                      <a:pt x="1952" y="98"/>
                      <a:pt x="1919" y="65"/>
                    </a:cubicBezTo>
                    <a:cubicBezTo>
                      <a:pt x="1854" y="33"/>
                      <a:pt x="1822" y="0"/>
                      <a:pt x="17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26" name="Google Shape;3426;p71"/>
              <p:cNvSpPr/>
              <p:nvPr/>
            </p:nvSpPr>
            <p:spPr>
              <a:xfrm>
                <a:off x="6596331" y="2035378"/>
                <a:ext cx="150261" cy="218064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3824" extrusionOk="0">
                    <a:moveTo>
                      <a:pt x="1756" y="435"/>
                    </a:moveTo>
                    <a:lnTo>
                      <a:pt x="1756" y="533"/>
                    </a:lnTo>
                    <a:cubicBezTo>
                      <a:pt x="1919" y="1411"/>
                      <a:pt x="2081" y="2289"/>
                      <a:pt x="2211" y="3167"/>
                    </a:cubicBezTo>
                    <a:lnTo>
                      <a:pt x="2211" y="3265"/>
                    </a:lnTo>
                    <a:lnTo>
                      <a:pt x="2114" y="3297"/>
                    </a:lnTo>
                    <a:cubicBezTo>
                      <a:pt x="1789" y="3330"/>
                      <a:pt x="1431" y="3362"/>
                      <a:pt x="1106" y="3395"/>
                    </a:cubicBezTo>
                    <a:lnTo>
                      <a:pt x="1008" y="3395"/>
                    </a:lnTo>
                    <a:lnTo>
                      <a:pt x="976" y="3330"/>
                    </a:lnTo>
                    <a:cubicBezTo>
                      <a:pt x="813" y="2452"/>
                      <a:pt x="650" y="1606"/>
                      <a:pt x="455" y="761"/>
                    </a:cubicBezTo>
                    <a:lnTo>
                      <a:pt x="455" y="663"/>
                    </a:lnTo>
                    <a:lnTo>
                      <a:pt x="553" y="631"/>
                    </a:lnTo>
                    <a:lnTo>
                      <a:pt x="1626" y="435"/>
                    </a:lnTo>
                    <a:close/>
                    <a:moveTo>
                      <a:pt x="1951" y="1"/>
                    </a:moveTo>
                    <a:cubicBezTo>
                      <a:pt x="1938" y="1"/>
                      <a:pt x="1926" y="5"/>
                      <a:pt x="1919" y="13"/>
                    </a:cubicBezTo>
                    <a:lnTo>
                      <a:pt x="1854" y="13"/>
                    </a:lnTo>
                    <a:cubicBezTo>
                      <a:pt x="1268" y="110"/>
                      <a:pt x="715" y="208"/>
                      <a:pt x="163" y="305"/>
                    </a:cubicBezTo>
                    <a:cubicBezTo>
                      <a:pt x="98" y="305"/>
                      <a:pt x="65" y="338"/>
                      <a:pt x="65" y="370"/>
                    </a:cubicBezTo>
                    <a:cubicBezTo>
                      <a:pt x="33" y="435"/>
                      <a:pt x="0" y="501"/>
                      <a:pt x="33" y="566"/>
                    </a:cubicBezTo>
                    <a:lnTo>
                      <a:pt x="33" y="598"/>
                    </a:lnTo>
                    <a:cubicBezTo>
                      <a:pt x="228" y="1639"/>
                      <a:pt x="455" y="2647"/>
                      <a:pt x="650" y="3687"/>
                    </a:cubicBezTo>
                    <a:cubicBezTo>
                      <a:pt x="678" y="3744"/>
                      <a:pt x="755" y="3824"/>
                      <a:pt x="817" y="3824"/>
                    </a:cubicBezTo>
                    <a:cubicBezTo>
                      <a:pt x="827" y="3824"/>
                      <a:pt x="837" y="3822"/>
                      <a:pt x="846" y="3817"/>
                    </a:cubicBezTo>
                    <a:cubicBezTo>
                      <a:pt x="1366" y="3785"/>
                      <a:pt x="1919" y="3720"/>
                      <a:pt x="2439" y="3655"/>
                    </a:cubicBezTo>
                    <a:cubicBezTo>
                      <a:pt x="2472" y="3655"/>
                      <a:pt x="2569" y="3622"/>
                      <a:pt x="2602" y="3557"/>
                    </a:cubicBezTo>
                    <a:cubicBezTo>
                      <a:pt x="2634" y="3525"/>
                      <a:pt x="2634" y="3427"/>
                      <a:pt x="2634" y="3395"/>
                    </a:cubicBezTo>
                    <a:cubicBezTo>
                      <a:pt x="2472" y="2322"/>
                      <a:pt x="2276" y="1216"/>
                      <a:pt x="2081" y="143"/>
                    </a:cubicBezTo>
                    <a:cubicBezTo>
                      <a:pt x="2056" y="43"/>
                      <a:pt x="1994" y="1"/>
                      <a:pt x="19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27" name="Google Shape;3427;p71"/>
              <p:cNvSpPr/>
              <p:nvPr/>
            </p:nvSpPr>
            <p:spPr>
              <a:xfrm>
                <a:off x="6206854" y="2073185"/>
                <a:ext cx="154025" cy="205860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3610" extrusionOk="0">
                    <a:moveTo>
                      <a:pt x="521" y="390"/>
                    </a:moveTo>
                    <a:cubicBezTo>
                      <a:pt x="944" y="423"/>
                      <a:pt x="1367" y="455"/>
                      <a:pt x="1789" y="455"/>
                    </a:cubicBezTo>
                    <a:lnTo>
                      <a:pt x="1855" y="455"/>
                    </a:lnTo>
                    <a:lnTo>
                      <a:pt x="1887" y="553"/>
                    </a:lnTo>
                    <a:cubicBezTo>
                      <a:pt x="1985" y="1268"/>
                      <a:pt x="2115" y="2081"/>
                      <a:pt x="2245" y="3024"/>
                    </a:cubicBezTo>
                    <a:lnTo>
                      <a:pt x="2277" y="3154"/>
                    </a:lnTo>
                    <a:lnTo>
                      <a:pt x="2180" y="3154"/>
                    </a:lnTo>
                    <a:cubicBezTo>
                      <a:pt x="1724" y="3154"/>
                      <a:pt x="1269" y="3187"/>
                      <a:pt x="846" y="3187"/>
                    </a:cubicBezTo>
                    <a:lnTo>
                      <a:pt x="749" y="3187"/>
                    </a:lnTo>
                    <a:lnTo>
                      <a:pt x="716" y="3089"/>
                    </a:lnTo>
                    <a:cubicBezTo>
                      <a:pt x="619" y="2244"/>
                      <a:pt x="521" y="1366"/>
                      <a:pt x="424" y="520"/>
                    </a:cubicBezTo>
                    <a:lnTo>
                      <a:pt x="424" y="390"/>
                    </a:lnTo>
                    <a:close/>
                    <a:moveTo>
                      <a:pt x="163" y="0"/>
                    </a:moveTo>
                    <a:cubicBezTo>
                      <a:pt x="131" y="0"/>
                      <a:pt x="66" y="0"/>
                      <a:pt x="33" y="65"/>
                    </a:cubicBezTo>
                    <a:cubicBezTo>
                      <a:pt x="1" y="98"/>
                      <a:pt x="1" y="130"/>
                      <a:pt x="1" y="163"/>
                    </a:cubicBezTo>
                    <a:cubicBezTo>
                      <a:pt x="98" y="1268"/>
                      <a:pt x="229" y="2374"/>
                      <a:pt x="359" y="3382"/>
                    </a:cubicBezTo>
                    <a:cubicBezTo>
                      <a:pt x="359" y="3415"/>
                      <a:pt x="391" y="3610"/>
                      <a:pt x="554" y="3610"/>
                    </a:cubicBezTo>
                    <a:cubicBezTo>
                      <a:pt x="1172" y="3577"/>
                      <a:pt x="1822" y="3577"/>
                      <a:pt x="2505" y="3545"/>
                    </a:cubicBezTo>
                    <a:cubicBezTo>
                      <a:pt x="2570" y="3545"/>
                      <a:pt x="2635" y="3512"/>
                      <a:pt x="2668" y="3480"/>
                    </a:cubicBezTo>
                    <a:cubicBezTo>
                      <a:pt x="2700" y="3415"/>
                      <a:pt x="2700" y="3350"/>
                      <a:pt x="2700" y="3285"/>
                    </a:cubicBezTo>
                    <a:cubicBezTo>
                      <a:pt x="2505" y="2114"/>
                      <a:pt x="2342" y="1138"/>
                      <a:pt x="2212" y="228"/>
                    </a:cubicBezTo>
                    <a:cubicBezTo>
                      <a:pt x="2212" y="147"/>
                      <a:pt x="2168" y="89"/>
                      <a:pt x="2098" y="89"/>
                    </a:cubicBezTo>
                    <a:cubicBezTo>
                      <a:pt x="2083" y="89"/>
                      <a:pt x="2067" y="92"/>
                      <a:pt x="2050" y="98"/>
                    </a:cubicBezTo>
                    <a:lnTo>
                      <a:pt x="2017" y="65"/>
                    </a:lnTo>
                    <a:cubicBezTo>
                      <a:pt x="1432" y="65"/>
                      <a:pt x="814" y="33"/>
                      <a:pt x="1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28" name="Google Shape;3428;p71"/>
              <p:cNvSpPr/>
              <p:nvPr/>
            </p:nvSpPr>
            <p:spPr>
              <a:xfrm>
                <a:off x="5839731" y="2052771"/>
                <a:ext cx="115019" cy="222569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3903" extrusionOk="0">
                    <a:moveTo>
                      <a:pt x="553" y="423"/>
                    </a:moveTo>
                    <a:cubicBezTo>
                      <a:pt x="748" y="423"/>
                      <a:pt x="976" y="423"/>
                      <a:pt x="1171" y="456"/>
                    </a:cubicBezTo>
                    <a:lnTo>
                      <a:pt x="1268" y="456"/>
                    </a:lnTo>
                    <a:lnTo>
                      <a:pt x="1268" y="553"/>
                    </a:lnTo>
                    <a:cubicBezTo>
                      <a:pt x="1366" y="1366"/>
                      <a:pt x="1463" y="2374"/>
                      <a:pt x="1561" y="3382"/>
                    </a:cubicBezTo>
                    <a:lnTo>
                      <a:pt x="1593" y="3480"/>
                    </a:lnTo>
                    <a:lnTo>
                      <a:pt x="1463" y="3480"/>
                    </a:lnTo>
                    <a:lnTo>
                      <a:pt x="748" y="3447"/>
                    </a:lnTo>
                    <a:lnTo>
                      <a:pt x="650" y="3447"/>
                    </a:lnTo>
                    <a:lnTo>
                      <a:pt x="650" y="3350"/>
                    </a:lnTo>
                    <a:cubicBezTo>
                      <a:pt x="618" y="2732"/>
                      <a:pt x="553" y="2147"/>
                      <a:pt x="520" y="1529"/>
                    </a:cubicBezTo>
                    <a:lnTo>
                      <a:pt x="423" y="423"/>
                    </a:lnTo>
                    <a:close/>
                    <a:moveTo>
                      <a:pt x="228" y="0"/>
                    </a:moveTo>
                    <a:cubicBezTo>
                      <a:pt x="195" y="0"/>
                      <a:pt x="130" y="33"/>
                      <a:pt x="65" y="65"/>
                    </a:cubicBezTo>
                    <a:cubicBezTo>
                      <a:pt x="33" y="98"/>
                      <a:pt x="0" y="130"/>
                      <a:pt x="33" y="196"/>
                    </a:cubicBezTo>
                    <a:cubicBezTo>
                      <a:pt x="65" y="651"/>
                      <a:pt x="98" y="1106"/>
                      <a:pt x="130" y="1561"/>
                    </a:cubicBezTo>
                    <a:cubicBezTo>
                      <a:pt x="163" y="2244"/>
                      <a:pt x="228" y="2927"/>
                      <a:pt x="260" y="3610"/>
                    </a:cubicBezTo>
                    <a:cubicBezTo>
                      <a:pt x="293" y="3740"/>
                      <a:pt x="358" y="3805"/>
                      <a:pt x="488" y="3838"/>
                    </a:cubicBezTo>
                    <a:cubicBezTo>
                      <a:pt x="943" y="3838"/>
                      <a:pt x="1366" y="3870"/>
                      <a:pt x="1821" y="3903"/>
                    </a:cubicBezTo>
                    <a:cubicBezTo>
                      <a:pt x="1886" y="3903"/>
                      <a:pt x="1919" y="3870"/>
                      <a:pt x="1984" y="3805"/>
                    </a:cubicBezTo>
                    <a:cubicBezTo>
                      <a:pt x="2016" y="3773"/>
                      <a:pt x="2016" y="3740"/>
                      <a:pt x="2016" y="3708"/>
                    </a:cubicBezTo>
                    <a:cubicBezTo>
                      <a:pt x="1886" y="2569"/>
                      <a:pt x="1789" y="1496"/>
                      <a:pt x="1659" y="261"/>
                    </a:cubicBezTo>
                    <a:cubicBezTo>
                      <a:pt x="1659" y="228"/>
                      <a:pt x="1659" y="228"/>
                      <a:pt x="1626" y="196"/>
                    </a:cubicBezTo>
                    <a:lnTo>
                      <a:pt x="1626" y="163"/>
                    </a:lnTo>
                    <a:cubicBezTo>
                      <a:pt x="1561" y="98"/>
                      <a:pt x="1528" y="65"/>
                      <a:pt x="1463" y="65"/>
                    </a:cubicBezTo>
                    <a:lnTo>
                      <a:pt x="1431" y="65"/>
                    </a:lnTo>
                    <a:cubicBezTo>
                      <a:pt x="1008" y="33"/>
                      <a:pt x="618" y="33"/>
                      <a:pt x="2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29" name="Google Shape;3429;p71"/>
              <p:cNvSpPr/>
              <p:nvPr/>
            </p:nvSpPr>
            <p:spPr>
              <a:xfrm>
                <a:off x="5626460" y="2034238"/>
                <a:ext cx="150261" cy="228157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4001" extrusionOk="0">
                    <a:moveTo>
                      <a:pt x="586" y="423"/>
                    </a:moveTo>
                    <a:cubicBezTo>
                      <a:pt x="1008" y="488"/>
                      <a:pt x="1399" y="553"/>
                      <a:pt x="1789" y="586"/>
                    </a:cubicBezTo>
                    <a:lnTo>
                      <a:pt x="1854" y="586"/>
                    </a:lnTo>
                    <a:lnTo>
                      <a:pt x="1886" y="683"/>
                    </a:lnTo>
                    <a:cubicBezTo>
                      <a:pt x="1951" y="1594"/>
                      <a:pt x="2082" y="2537"/>
                      <a:pt x="2179" y="3480"/>
                    </a:cubicBezTo>
                    <a:lnTo>
                      <a:pt x="2212" y="3610"/>
                    </a:lnTo>
                    <a:lnTo>
                      <a:pt x="2082" y="3577"/>
                    </a:lnTo>
                    <a:cubicBezTo>
                      <a:pt x="1691" y="3545"/>
                      <a:pt x="1301" y="3512"/>
                      <a:pt x="911" y="3512"/>
                    </a:cubicBezTo>
                    <a:lnTo>
                      <a:pt x="813" y="3512"/>
                    </a:lnTo>
                    <a:lnTo>
                      <a:pt x="456" y="423"/>
                    </a:lnTo>
                    <a:close/>
                    <a:moveTo>
                      <a:pt x="260" y="0"/>
                    </a:moveTo>
                    <a:cubicBezTo>
                      <a:pt x="195" y="0"/>
                      <a:pt x="98" y="0"/>
                      <a:pt x="33" y="65"/>
                    </a:cubicBezTo>
                    <a:cubicBezTo>
                      <a:pt x="0" y="98"/>
                      <a:pt x="0" y="130"/>
                      <a:pt x="0" y="163"/>
                    </a:cubicBezTo>
                    <a:lnTo>
                      <a:pt x="423" y="3675"/>
                    </a:lnTo>
                    <a:cubicBezTo>
                      <a:pt x="456" y="3772"/>
                      <a:pt x="521" y="3903"/>
                      <a:pt x="618" y="3903"/>
                    </a:cubicBezTo>
                    <a:lnTo>
                      <a:pt x="651" y="3903"/>
                    </a:lnTo>
                    <a:cubicBezTo>
                      <a:pt x="1138" y="3903"/>
                      <a:pt x="1626" y="3935"/>
                      <a:pt x="2082" y="3968"/>
                    </a:cubicBezTo>
                    <a:lnTo>
                      <a:pt x="2439" y="4000"/>
                    </a:lnTo>
                    <a:cubicBezTo>
                      <a:pt x="2472" y="4000"/>
                      <a:pt x="2537" y="4000"/>
                      <a:pt x="2569" y="3935"/>
                    </a:cubicBezTo>
                    <a:cubicBezTo>
                      <a:pt x="2602" y="3903"/>
                      <a:pt x="2634" y="3870"/>
                      <a:pt x="2634" y="3837"/>
                    </a:cubicBezTo>
                    <a:cubicBezTo>
                      <a:pt x="2472" y="2667"/>
                      <a:pt x="2342" y="1529"/>
                      <a:pt x="2244" y="390"/>
                    </a:cubicBezTo>
                    <a:cubicBezTo>
                      <a:pt x="2244" y="358"/>
                      <a:pt x="2244" y="325"/>
                      <a:pt x="2212" y="293"/>
                    </a:cubicBezTo>
                    <a:cubicBezTo>
                      <a:pt x="2147" y="228"/>
                      <a:pt x="2114" y="195"/>
                      <a:pt x="2049" y="195"/>
                    </a:cubicBezTo>
                    <a:cubicBezTo>
                      <a:pt x="1399" y="163"/>
                      <a:pt x="748" y="65"/>
                      <a:pt x="2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30" name="Google Shape;3430;p71"/>
              <p:cNvSpPr/>
              <p:nvPr/>
            </p:nvSpPr>
            <p:spPr>
              <a:xfrm>
                <a:off x="6880027" y="1581752"/>
                <a:ext cx="1630117" cy="2069836"/>
              </a:xfrm>
              <a:custGeom>
                <a:avLst/>
                <a:gdLst/>
                <a:ahLst/>
                <a:cxnLst/>
                <a:rect l="l" t="t" r="r" b="b"/>
                <a:pathLst>
                  <a:path w="28586" h="36297" extrusionOk="0">
                    <a:moveTo>
                      <a:pt x="18565" y="1"/>
                    </a:moveTo>
                    <a:cubicBezTo>
                      <a:pt x="17385" y="1"/>
                      <a:pt x="16098" y="344"/>
                      <a:pt x="15155" y="521"/>
                    </a:cubicBezTo>
                    <a:cubicBezTo>
                      <a:pt x="13431" y="846"/>
                      <a:pt x="11708" y="1139"/>
                      <a:pt x="10017" y="1529"/>
                    </a:cubicBezTo>
                    <a:cubicBezTo>
                      <a:pt x="8033" y="1984"/>
                      <a:pt x="6114" y="2602"/>
                      <a:pt x="4196" y="3220"/>
                    </a:cubicBezTo>
                    <a:cubicBezTo>
                      <a:pt x="2765" y="3675"/>
                      <a:pt x="748" y="4065"/>
                      <a:pt x="1" y="5464"/>
                    </a:cubicBezTo>
                    <a:cubicBezTo>
                      <a:pt x="33" y="5691"/>
                      <a:pt x="66" y="5886"/>
                      <a:pt x="131" y="6082"/>
                    </a:cubicBezTo>
                    <a:cubicBezTo>
                      <a:pt x="358" y="7317"/>
                      <a:pt x="716" y="8553"/>
                      <a:pt x="1009" y="9789"/>
                    </a:cubicBezTo>
                    <a:cubicBezTo>
                      <a:pt x="2537" y="16358"/>
                      <a:pt x="3513" y="23024"/>
                      <a:pt x="5106" y="29626"/>
                    </a:cubicBezTo>
                    <a:cubicBezTo>
                      <a:pt x="5594" y="31707"/>
                      <a:pt x="6017" y="33821"/>
                      <a:pt x="6635" y="35869"/>
                    </a:cubicBezTo>
                    <a:cubicBezTo>
                      <a:pt x="7561" y="36183"/>
                      <a:pt x="8458" y="36296"/>
                      <a:pt x="9356" y="36296"/>
                    </a:cubicBezTo>
                    <a:cubicBezTo>
                      <a:pt x="10602" y="36296"/>
                      <a:pt x="11848" y="36077"/>
                      <a:pt x="13171" y="35869"/>
                    </a:cubicBezTo>
                    <a:cubicBezTo>
                      <a:pt x="15155" y="35577"/>
                      <a:pt x="17138" y="35187"/>
                      <a:pt x="19090" y="34699"/>
                    </a:cubicBezTo>
                    <a:cubicBezTo>
                      <a:pt x="20878" y="34276"/>
                      <a:pt x="22602" y="33723"/>
                      <a:pt x="24358" y="33268"/>
                    </a:cubicBezTo>
                    <a:cubicBezTo>
                      <a:pt x="25789" y="32910"/>
                      <a:pt x="27935" y="32585"/>
                      <a:pt x="28358" y="30959"/>
                    </a:cubicBezTo>
                    <a:cubicBezTo>
                      <a:pt x="28390" y="30894"/>
                      <a:pt x="28390" y="30894"/>
                      <a:pt x="28455" y="30601"/>
                    </a:cubicBezTo>
                    <a:cubicBezTo>
                      <a:pt x="28585" y="29853"/>
                      <a:pt x="27740" y="28065"/>
                      <a:pt x="27512" y="27187"/>
                    </a:cubicBezTo>
                    <a:cubicBezTo>
                      <a:pt x="26959" y="24878"/>
                      <a:pt x="26439" y="22536"/>
                      <a:pt x="25854" y="20195"/>
                    </a:cubicBezTo>
                    <a:cubicBezTo>
                      <a:pt x="24943" y="16423"/>
                      <a:pt x="23870" y="12683"/>
                      <a:pt x="22797" y="8943"/>
                    </a:cubicBezTo>
                    <a:cubicBezTo>
                      <a:pt x="22309" y="7220"/>
                      <a:pt x="21789" y="5496"/>
                      <a:pt x="21398" y="3740"/>
                    </a:cubicBezTo>
                    <a:lnTo>
                      <a:pt x="21431" y="3740"/>
                    </a:lnTo>
                    <a:cubicBezTo>
                      <a:pt x="21203" y="2700"/>
                      <a:pt x="20976" y="1626"/>
                      <a:pt x="20650" y="586"/>
                    </a:cubicBezTo>
                    <a:lnTo>
                      <a:pt x="20618" y="586"/>
                    </a:lnTo>
                    <a:cubicBezTo>
                      <a:pt x="20064" y="148"/>
                      <a:pt x="19338" y="1"/>
                      <a:pt x="185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31" name="Google Shape;3431;p71"/>
              <p:cNvSpPr/>
              <p:nvPr/>
            </p:nvSpPr>
            <p:spPr>
              <a:xfrm>
                <a:off x="6794719" y="1321779"/>
                <a:ext cx="1283348" cy="475132"/>
              </a:xfrm>
              <a:custGeom>
                <a:avLst/>
                <a:gdLst/>
                <a:ahLst/>
                <a:cxnLst/>
                <a:rect l="l" t="t" r="r" b="b"/>
                <a:pathLst>
                  <a:path w="22505" h="8332" extrusionOk="0">
                    <a:moveTo>
                      <a:pt x="19682" y="0"/>
                    </a:moveTo>
                    <a:cubicBezTo>
                      <a:pt x="19282" y="0"/>
                      <a:pt x="18865" y="81"/>
                      <a:pt x="18472" y="137"/>
                    </a:cubicBezTo>
                    <a:cubicBezTo>
                      <a:pt x="18212" y="169"/>
                      <a:pt x="17789" y="202"/>
                      <a:pt x="17691" y="202"/>
                    </a:cubicBezTo>
                    <a:lnTo>
                      <a:pt x="17594" y="202"/>
                    </a:lnTo>
                    <a:cubicBezTo>
                      <a:pt x="12781" y="657"/>
                      <a:pt x="7870" y="1860"/>
                      <a:pt x="2179" y="4039"/>
                    </a:cubicBezTo>
                    <a:cubicBezTo>
                      <a:pt x="879" y="4527"/>
                      <a:pt x="196" y="4820"/>
                      <a:pt x="33" y="6413"/>
                    </a:cubicBezTo>
                    <a:cubicBezTo>
                      <a:pt x="1" y="6901"/>
                      <a:pt x="1" y="7389"/>
                      <a:pt x="98" y="8006"/>
                    </a:cubicBezTo>
                    <a:lnTo>
                      <a:pt x="131" y="8332"/>
                    </a:lnTo>
                    <a:lnTo>
                      <a:pt x="358" y="8072"/>
                    </a:lnTo>
                    <a:cubicBezTo>
                      <a:pt x="1171" y="7193"/>
                      <a:pt x="2472" y="6771"/>
                      <a:pt x="3643" y="6381"/>
                    </a:cubicBezTo>
                    <a:lnTo>
                      <a:pt x="3708" y="6348"/>
                    </a:lnTo>
                    <a:cubicBezTo>
                      <a:pt x="6082" y="5568"/>
                      <a:pt x="8878" y="4657"/>
                      <a:pt x="11740" y="4007"/>
                    </a:cubicBezTo>
                    <a:cubicBezTo>
                      <a:pt x="14439" y="3389"/>
                      <a:pt x="16586" y="2998"/>
                      <a:pt x="18537" y="2706"/>
                    </a:cubicBezTo>
                    <a:cubicBezTo>
                      <a:pt x="19155" y="2625"/>
                      <a:pt x="19789" y="2551"/>
                      <a:pt x="20407" y="2551"/>
                    </a:cubicBezTo>
                    <a:cubicBezTo>
                      <a:pt x="21025" y="2551"/>
                      <a:pt x="21626" y="2625"/>
                      <a:pt x="22179" y="2836"/>
                    </a:cubicBezTo>
                    <a:lnTo>
                      <a:pt x="22504" y="2933"/>
                    </a:lnTo>
                    <a:lnTo>
                      <a:pt x="22374" y="2608"/>
                    </a:lnTo>
                    <a:cubicBezTo>
                      <a:pt x="22244" y="2283"/>
                      <a:pt x="22146" y="2023"/>
                      <a:pt x="22016" y="1795"/>
                    </a:cubicBezTo>
                    <a:cubicBezTo>
                      <a:pt x="21561" y="885"/>
                      <a:pt x="21073" y="39"/>
                      <a:pt x="19870" y="7"/>
                    </a:cubicBezTo>
                    <a:cubicBezTo>
                      <a:pt x="19808" y="2"/>
                      <a:pt x="19745" y="0"/>
                      <a:pt x="196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32" name="Google Shape;3432;p71"/>
              <p:cNvSpPr/>
              <p:nvPr/>
            </p:nvSpPr>
            <p:spPr>
              <a:xfrm>
                <a:off x="6889322" y="1174771"/>
                <a:ext cx="981058" cy="353270"/>
              </a:xfrm>
              <a:custGeom>
                <a:avLst/>
                <a:gdLst/>
                <a:ahLst/>
                <a:cxnLst/>
                <a:rect l="l" t="t" r="r" b="b"/>
                <a:pathLst>
                  <a:path w="17204" h="6195" extrusionOk="0">
                    <a:moveTo>
                      <a:pt x="14215" y="1"/>
                    </a:moveTo>
                    <a:cubicBezTo>
                      <a:pt x="12234" y="1"/>
                      <a:pt x="9715" y="707"/>
                      <a:pt x="8130" y="1154"/>
                    </a:cubicBezTo>
                    <a:cubicBezTo>
                      <a:pt x="7772" y="1251"/>
                      <a:pt x="7447" y="1349"/>
                      <a:pt x="7219" y="1414"/>
                    </a:cubicBezTo>
                    <a:cubicBezTo>
                      <a:pt x="6959" y="1479"/>
                      <a:pt x="6569" y="1544"/>
                      <a:pt x="6146" y="1642"/>
                    </a:cubicBezTo>
                    <a:cubicBezTo>
                      <a:pt x="4130" y="2032"/>
                      <a:pt x="1106" y="2617"/>
                      <a:pt x="260" y="4178"/>
                    </a:cubicBezTo>
                    <a:cubicBezTo>
                      <a:pt x="0" y="4698"/>
                      <a:pt x="0" y="5284"/>
                      <a:pt x="260" y="5934"/>
                    </a:cubicBezTo>
                    <a:cubicBezTo>
                      <a:pt x="260" y="5934"/>
                      <a:pt x="260" y="5967"/>
                      <a:pt x="293" y="5999"/>
                    </a:cubicBezTo>
                    <a:lnTo>
                      <a:pt x="293" y="6194"/>
                    </a:lnTo>
                    <a:lnTo>
                      <a:pt x="618" y="6097"/>
                    </a:lnTo>
                    <a:cubicBezTo>
                      <a:pt x="6537" y="3918"/>
                      <a:pt x="11284" y="2747"/>
                      <a:pt x="15967" y="2325"/>
                    </a:cubicBezTo>
                    <a:cubicBezTo>
                      <a:pt x="15967" y="2325"/>
                      <a:pt x="16618" y="2227"/>
                      <a:pt x="16878" y="2194"/>
                    </a:cubicBezTo>
                    <a:lnTo>
                      <a:pt x="17203" y="2129"/>
                    </a:lnTo>
                    <a:lnTo>
                      <a:pt x="17203" y="1999"/>
                    </a:lnTo>
                    <a:cubicBezTo>
                      <a:pt x="17170" y="1381"/>
                      <a:pt x="16943" y="894"/>
                      <a:pt x="16455" y="536"/>
                    </a:cubicBezTo>
                    <a:cubicBezTo>
                      <a:pt x="15914" y="148"/>
                      <a:pt x="15121" y="1"/>
                      <a:pt x="142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33" name="Google Shape;3433;p71"/>
              <p:cNvSpPr/>
              <p:nvPr/>
            </p:nvSpPr>
            <p:spPr>
              <a:xfrm>
                <a:off x="7228674" y="3452826"/>
                <a:ext cx="1361187" cy="474790"/>
              </a:xfrm>
              <a:custGeom>
                <a:avLst/>
                <a:gdLst/>
                <a:ahLst/>
                <a:cxnLst/>
                <a:rect l="l" t="t" r="r" b="b"/>
                <a:pathLst>
                  <a:path w="23870" h="8326" extrusionOk="0">
                    <a:moveTo>
                      <a:pt x="23740" y="1"/>
                    </a:moveTo>
                    <a:lnTo>
                      <a:pt x="23479" y="293"/>
                    </a:lnTo>
                    <a:cubicBezTo>
                      <a:pt x="22894" y="1041"/>
                      <a:pt x="21951" y="1464"/>
                      <a:pt x="21236" y="1724"/>
                    </a:cubicBezTo>
                    <a:cubicBezTo>
                      <a:pt x="19577" y="2310"/>
                      <a:pt x="17821" y="2732"/>
                      <a:pt x="16130" y="3188"/>
                    </a:cubicBezTo>
                    <a:cubicBezTo>
                      <a:pt x="15740" y="3285"/>
                      <a:pt x="15317" y="3383"/>
                      <a:pt x="14927" y="3480"/>
                    </a:cubicBezTo>
                    <a:cubicBezTo>
                      <a:pt x="12260" y="4163"/>
                      <a:pt x="9333" y="4749"/>
                      <a:pt x="6081" y="5204"/>
                    </a:cubicBezTo>
                    <a:cubicBezTo>
                      <a:pt x="4928" y="5379"/>
                      <a:pt x="3877" y="5506"/>
                      <a:pt x="2864" y="5506"/>
                    </a:cubicBezTo>
                    <a:cubicBezTo>
                      <a:pt x="1993" y="5506"/>
                      <a:pt x="1150" y="5412"/>
                      <a:pt x="293" y="5171"/>
                    </a:cubicBezTo>
                    <a:lnTo>
                      <a:pt x="0" y="5074"/>
                    </a:lnTo>
                    <a:lnTo>
                      <a:pt x="98" y="5366"/>
                    </a:lnTo>
                    <a:cubicBezTo>
                      <a:pt x="618" y="6862"/>
                      <a:pt x="1301" y="8326"/>
                      <a:pt x="2992" y="8326"/>
                    </a:cubicBezTo>
                    <a:cubicBezTo>
                      <a:pt x="3220" y="8326"/>
                      <a:pt x="3480" y="8293"/>
                      <a:pt x="3772" y="8228"/>
                    </a:cubicBezTo>
                    <a:cubicBezTo>
                      <a:pt x="4553" y="8066"/>
                      <a:pt x="5366" y="7870"/>
                      <a:pt x="6114" y="7643"/>
                    </a:cubicBezTo>
                    <a:cubicBezTo>
                      <a:pt x="6569" y="7545"/>
                      <a:pt x="6992" y="7415"/>
                      <a:pt x="7415" y="7318"/>
                    </a:cubicBezTo>
                    <a:cubicBezTo>
                      <a:pt x="9236" y="6862"/>
                      <a:pt x="11089" y="6472"/>
                      <a:pt x="12911" y="6082"/>
                    </a:cubicBezTo>
                    <a:cubicBezTo>
                      <a:pt x="15935" y="5464"/>
                      <a:pt x="19089" y="4781"/>
                      <a:pt x="22049" y="3870"/>
                    </a:cubicBezTo>
                    <a:cubicBezTo>
                      <a:pt x="23284" y="3480"/>
                      <a:pt x="23870" y="2310"/>
                      <a:pt x="23740" y="391"/>
                    </a:cubicBezTo>
                    <a:lnTo>
                      <a:pt x="23740" y="1"/>
                    </a:ln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34" name="Google Shape;3434;p71"/>
              <p:cNvSpPr/>
              <p:nvPr/>
            </p:nvSpPr>
            <p:spPr>
              <a:xfrm>
                <a:off x="5459550" y="1143750"/>
                <a:ext cx="3172985" cy="2984974"/>
              </a:xfrm>
              <a:custGeom>
                <a:avLst/>
                <a:gdLst/>
                <a:ahLst/>
                <a:cxnLst/>
                <a:rect l="l" t="t" r="r" b="b"/>
                <a:pathLst>
                  <a:path w="55642" h="52345" extrusionOk="0">
                    <a:moveTo>
                      <a:pt x="39287" y="545"/>
                    </a:moveTo>
                    <a:cubicBezTo>
                      <a:pt x="40194" y="545"/>
                      <a:pt x="40987" y="692"/>
                      <a:pt x="41528" y="1080"/>
                    </a:cubicBezTo>
                    <a:cubicBezTo>
                      <a:pt x="41983" y="1438"/>
                      <a:pt x="42243" y="1925"/>
                      <a:pt x="42276" y="2543"/>
                    </a:cubicBezTo>
                    <a:lnTo>
                      <a:pt x="42276" y="2673"/>
                    </a:lnTo>
                    <a:lnTo>
                      <a:pt x="41951" y="2738"/>
                    </a:lnTo>
                    <a:cubicBezTo>
                      <a:pt x="41691" y="2771"/>
                      <a:pt x="41040" y="2869"/>
                      <a:pt x="41040" y="2869"/>
                    </a:cubicBezTo>
                    <a:cubicBezTo>
                      <a:pt x="36357" y="3291"/>
                      <a:pt x="31610" y="4462"/>
                      <a:pt x="25658" y="6641"/>
                    </a:cubicBezTo>
                    <a:lnTo>
                      <a:pt x="25366" y="6738"/>
                    </a:lnTo>
                    <a:lnTo>
                      <a:pt x="25333" y="6543"/>
                    </a:lnTo>
                    <a:cubicBezTo>
                      <a:pt x="25333" y="6511"/>
                      <a:pt x="25333" y="6478"/>
                      <a:pt x="25333" y="6478"/>
                    </a:cubicBezTo>
                    <a:cubicBezTo>
                      <a:pt x="25041" y="5828"/>
                      <a:pt x="25073" y="5242"/>
                      <a:pt x="25333" y="4722"/>
                    </a:cubicBezTo>
                    <a:cubicBezTo>
                      <a:pt x="26179" y="3161"/>
                      <a:pt x="29203" y="2576"/>
                      <a:pt x="31187" y="2186"/>
                    </a:cubicBezTo>
                    <a:cubicBezTo>
                      <a:pt x="31642" y="2088"/>
                      <a:pt x="32000" y="2023"/>
                      <a:pt x="32292" y="1958"/>
                    </a:cubicBezTo>
                    <a:cubicBezTo>
                      <a:pt x="32520" y="1893"/>
                      <a:pt x="32813" y="1795"/>
                      <a:pt x="33171" y="1698"/>
                    </a:cubicBezTo>
                    <a:cubicBezTo>
                      <a:pt x="34777" y="1251"/>
                      <a:pt x="37303" y="545"/>
                      <a:pt x="39287" y="545"/>
                    </a:cubicBezTo>
                    <a:close/>
                    <a:moveTo>
                      <a:pt x="43284" y="3096"/>
                    </a:moveTo>
                    <a:cubicBezTo>
                      <a:pt x="44487" y="3161"/>
                      <a:pt x="44975" y="4007"/>
                      <a:pt x="45430" y="4917"/>
                    </a:cubicBezTo>
                    <a:cubicBezTo>
                      <a:pt x="45560" y="5145"/>
                      <a:pt x="45658" y="5405"/>
                      <a:pt x="45788" y="5730"/>
                    </a:cubicBezTo>
                    <a:lnTo>
                      <a:pt x="45918" y="6055"/>
                    </a:lnTo>
                    <a:lnTo>
                      <a:pt x="45593" y="5925"/>
                    </a:lnTo>
                    <a:cubicBezTo>
                      <a:pt x="45056" y="5736"/>
                      <a:pt x="44473" y="5669"/>
                      <a:pt x="43874" y="5669"/>
                    </a:cubicBezTo>
                    <a:cubicBezTo>
                      <a:pt x="43240" y="5669"/>
                      <a:pt x="42587" y="5744"/>
                      <a:pt x="41951" y="5828"/>
                    </a:cubicBezTo>
                    <a:cubicBezTo>
                      <a:pt x="40000" y="6088"/>
                      <a:pt x="37853" y="6511"/>
                      <a:pt x="35154" y="7129"/>
                    </a:cubicBezTo>
                    <a:cubicBezTo>
                      <a:pt x="32292" y="7779"/>
                      <a:pt x="29496" y="8657"/>
                      <a:pt x="27122" y="9470"/>
                    </a:cubicBezTo>
                    <a:lnTo>
                      <a:pt x="27057" y="9470"/>
                    </a:lnTo>
                    <a:cubicBezTo>
                      <a:pt x="25919" y="9860"/>
                      <a:pt x="24585" y="10315"/>
                      <a:pt x="23772" y="11194"/>
                    </a:cubicBezTo>
                    <a:lnTo>
                      <a:pt x="23545" y="11421"/>
                    </a:lnTo>
                    <a:lnTo>
                      <a:pt x="23512" y="11096"/>
                    </a:lnTo>
                    <a:cubicBezTo>
                      <a:pt x="23447" y="10511"/>
                      <a:pt x="23447" y="9990"/>
                      <a:pt x="23480" y="9535"/>
                    </a:cubicBezTo>
                    <a:lnTo>
                      <a:pt x="23447" y="9535"/>
                    </a:lnTo>
                    <a:cubicBezTo>
                      <a:pt x="23610" y="7909"/>
                      <a:pt x="24325" y="7649"/>
                      <a:pt x="25593" y="7161"/>
                    </a:cubicBezTo>
                    <a:cubicBezTo>
                      <a:pt x="31284" y="4982"/>
                      <a:pt x="36195" y="3779"/>
                      <a:pt x="41008" y="3324"/>
                    </a:cubicBezTo>
                    <a:lnTo>
                      <a:pt x="41105" y="3324"/>
                    </a:lnTo>
                    <a:cubicBezTo>
                      <a:pt x="41203" y="3291"/>
                      <a:pt x="41626" y="3259"/>
                      <a:pt x="41886" y="3226"/>
                    </a:cubicBezTo>
                    <a:cubicBezTo>
                      <a:pt x="42341" y="3161"/>
                      <a:pt x="42829" y="3096"/>
                      <a:pt x="43284" y="3096"/>
                    </a:cubicBezTo>
                    <a:close/>
                    <a:moveTo>
                      <a:pt x="43832" y="6116"/>
                    </a:moveTo>
                    <a:cubicBezTo>
                      <a:pt x="44682" y="6116"/>
                      <a:pt x="45489" y="6281"/>
                      <a:pt x="46113" y="6771"/>
                    </a:cubicBezTo>
                    <a:lnTo>
                      <a:pt x="46146" y="6803"/>
                    </a:lnTo>
                    <a:lnTo>
                      <a:pt x="46211" y="6868"/>
                    </a:lnTo>
                    <a:cubicBezTo>
                      <a:pt x="46536" y="7909"/>
                      <a:pt x="46764" y="8982"/>
                      <a:pt x="46991" y="10023"/>
                    </a:cubicBezTo>
                    <a:lnTo>
                      <a:pt x="47024" y="10283"/>
                    </a:lnTo>
                    <a:cubicBezTo>
                      <a:pt x="47382" y="11909"/>
                      <a:pt x="47869" y="13535"/>
                      <a:pt x="48325" y="15128"/>
                    </a:cubicBezTo>
                    <a:lnTo>
                      <a:pt x="48910" y="17275"/>
                    </a:lnTo>
                    <a:cubicBezTo>
                      <a:pt x="49918" y="20787"/>
                      <a:pt x="50926" y="24396"/>
                      <a:pt x="51837" y="28006"/>
                    </a:cubicBezTo>
                    <a:cubicBezTo>
                      <a:pt x="52162" y="29339"/>
                      <a:pt x="52455" y="30673"/>
                      <a:pt x="52780" y="32006"/>
                    </a:cubicBezTo>
                    <a:cubicBezTo>
                      <a:pt x="53040" y="33177"/>
                      <a:pt x="53333" y="34380"/>
                      <a:pt x="53625" y="35551"/>
                    </a:cubicBezTo>
                    <a:cubicBezTo>
                      <a:pt x="53690" y="35843"/>
                      <a:pt x="53788" y="36201"/>
                      <a:pt x="53886" y="36591"/>
                    </a:cubicBezTo>
                    <a:cubicBezTo>
                      <a:pt x="54113" y="37404"/>
                      <a:pt x="54406" y="38445"/>
                      <a:pt x="54601" y="39453"/>
                    </a:cubicBezTo>
                    <a:cubicBezTo>
                      <a:pt x="54601" y="39453"/>
                      <a:pt x="54536" y="39616"/>
                      <a:pt x="54536" y="39648"/>
                    </a:cubicBezTo>
                    <a:lnTo>
                      <a:pt x="54503" y="39648"/>
                    </a:lnTo>
                    <a:cubicBezTo>
                      <a:pt x="54081" y="41307"/>
                      <a:pt x="52162" y="41762"/>
                      <a:pt x="50634" y="42120"/>
                    </a:cubicBezTo>
                    <a:cubicBezTo>
                      <a:pt x="50438" y="42152"/>
                      <a:pt x="50276" y="42217"/>
                      <a:pt x="50113" y="42250"/>
                    </a:cubicBezTo>
                    <a:cubicBezTo>
                      <a:pt x="49235" y="42477"/>
                      <a:pt x="48357" y="42738"/>
                      <a:pt x="47512" y="42965"/>
                    </a:cubicBezTo>
                    <a:cubicBezTo>
                      <a:pt x="46504" y="43258"/>
                      <a:pt x="45463" y="43583"/>
                      <a:pt x="44422" y="43811"/>
                    </a:cubicBezTo>
                    <a:cubicBezTo>
                      <a:pt x="42406" y="44298"/>
                      <a:pt x="40325" y="44721"/>
                      <a:pt x="38016" y="45079"/>
                    </a:cubicBezTo>
                    <a:lnTo>
                      <a:pt x="37593" y="45144"/>
                    </a:lnTo>
                    <a:cubicBezTo>
                      <a:pt x="36357" y="45339"/>
                      <a:pt x="35122" y="45534"/>
                      <a:pt x="33918" y="45534"/>
                    </a:cubicBezTo>
                    <a:cubicBezTo>
                      <a:pt x="32910" y="45534"/>
                      <a:pt x="31935" y="45404"/>
                      <a:pt x="30927" y="45046"/>
                    </a:cubicBezTo>
                    <a:lnTo>
                      <a:pt x="30829" y="45014"/>
                    </a:lnTo>
                    <a:lnTo>
                      <a:pt x="30829" y="44949"/>
                    </a:lnTo>
                    <a:cubicBezTo>
                      <a:pt x="30341" y="43420"/>
                      <a:pt x="29984" y="41827"/>
                      <a:pt x="29658" y="40299"/>
                    </a:cubicBezTo>
                    <a:cubicBezTo>
                      <a:pt x="29496" y="39583"/>
                      <a:pt x="29333" y="38900"/>
                      <a:pt x="29171" y="38217"/>
                    </a:cubicBezTo>
                    <a:cubicBezTo>
                      <a:pt x="28293" y="34510"/>
                      <a:pt x="27545" y="30705"/>
                      <a:pt x="26829" y="27063"/>
                    </a:cubicBezTo>
                    <a:cubicBezTo>
                      <a:pt x="26179" y="23681"/>
                      <a:pt x="25528" y="20234"/>
                      <a:pt x="24748" y="16852"/>
                    </a:cubicBezTo>
                    <a:cubicBezTo>
                      <a:pt x="24618" y="16364"/>
                      <a:pt x="24488" y="15876"/>
                      <a:pt x="24390" y="15421"/>
                    </a:cubicBezTo>
                    <a:cubicBezTo>
                      <a:pt x="24163" y="14576"/>
                      <a:pt x="23967" y="13730"/>
                      <a:pt x="23805" y="12852"/>
                    </a:cubicBezTo>
                    <a:cubicBezTo>
                      <a:pt x="23740" y="12624"/>
                      <a:pt x="23707" y="12429"/>
                      <a:pt x="23675" y="12202"/>
                    </a:cubicBezTo>
                    <a:lnTo>
                      <a:pt x="23675" y="12137"/>
                    </a:lnTo>
                    <a:lnTo>
                      <a:pt x="23675" y="12104"/>
                    </a:lnTo>
                    <a:cubicBezTo>
                      <a:pt x="24390" y="10738"/>
                      <a:pt x="26146" y="10218"/>
                      <a:pt x="27577" y="9795"/>
                    </a:cubicBezTo>
                    <a:cubicBezTo>
                      <a:pt x="27805" y="9730"/>
                      <a:pt x="28065" y="9665"/>
                      <a:pt x="28260" y="9600"/>
                    </a:cubicBezTo>
                    <a:cubicBezTo>
                      <a:pt x="30471" y="8885"/>
                      <a:pt x="32488" y="8267"/>
                      <a:pt x="34569" y="7779"/>
                    </a:cubicBezTo>
                    <a:cubicBezTo>
                      <a:pt x="35935" y="7454"/>
                      <a:pt x="37333" y="7194"/>
                      <a:pt x="38666" y="6966"/>
                    </a:cubicBezTo>
                    <a:cubicBezTo>
                      <a:pt x="39154" y="6868"/>
                      <a:pt x="39609" y="6771"/>
                      <a:pt x="40097" y="6706"/>
                    </a:cubicBezTo>
                    <a:cubicBezTo>
                      <a:pt x="40325" y="6641"/>
                      <a:pt x="40585" y="6608"/>
                      <a:pt x="40845" y="6543"/>
                    </a:cubicBezTo>
                    <a:cubicBezTo>
                      <a:pt x="41746" y="6349"/>
                      <a:pt x="42820" y="6116"/>
                      <a:pt x="43832" y="6116"/>
                    </a:cubicBezTo>
                    <a:close/>
                    <a:moveTo>
                      <a:pt x="54764" y="40494"/>
                    </a:moveTo>
                    <a:lnTo>
                      <a:pt x="54764" y="40884"/>
                    </a:lnTo>
                    <a:cubicBezTo>
                      <a:pt x="54894" y="42803"/>
                      <a:pt x="54308" y="43973"/>
                      <a:pt x="53073" y="44363"/>
                    </a:cubicBezTo>
                    <a:cubicBezTo>
                      <a:pt x="50113" y="45274"/>
                      <a:pt x="46959" y="45957"/>
                      <a:pt x="43935" y="46575"/>
                    </a:cubicBezTo>
                    <a:cubicBezTo>
                      <a:pt x="42113" y="46965"/>
                      <a:pt x="40260" y="47355"/>
                      <a:pt x="38439" y="47811"/>
                    </a:cubicBezTo>
                    <a:cubicBezTo>
                      <a:pt x="38016" y="47908"/>
                      <a:pt x="37593" y="48038"/>
                      <a:pt x="37138" y="48136"/>
                    </a:cubicBezTo>
                    <a:cubicBezTo>
                      <a:pt x="36390" y="48363"/>
                      <a:pt x="35577" y="48559"/>
                      <a:pt x="34796" y="48721"/>
                    </a:cubicBezTo>
                    <a:cubicBezTo>
                      <a:pt x="34504" y="48786"/>
                      <a:pt x="34244" y="48819"/>
                      <a:pt x="34016" y="48819"/>
                    </a:cubicBezTo>
                    <a:cubicBezTo>
                      <a:pt x="32292" y="48819"/>
                      <a:pt x="31642" y="47355"/>
                      <a:pt x="31122" y="45859"/>
                    </a:cubicBezTo>
                    <a:lnTo>
                      <a:pt x="31024" y="45567"/>
                    </a:lnTo>
                    <a:lnTo>
                      <a:pt x="31317" y="45664"/>
                    </a:lnTo>
                    <a:cubicBezTo>
                      <a:pt x="32154" y="45899"/>
                      <a:pt x="32978" y="45988"/>
                      <a:pt x="33828" y="45988"/>
                    </a:cubicBezTo>
                    <a:cubicBezTo>
                      <a:pt x="34860" y="45988"/>
                      <a:pt x="35929" y="45857"/>
                      <a:pt x="37105" y="45697"/>
                    </a:cubicBezTo>
                    <a:cubicBezTo>
                      <a:pt x="40357" y="45242"/>
                      <a:pt x="43284" y="44656"/>
                      <a:pt x="45951" y="43973"/>
                    </a:cubicBezTo>
                    <a:cubicBezTo>
                      <a:pt x="46341" y="43876"/>
                      <a:pt x="46731" y="43778"/>
                      <a:pt x="47154" y="43681"/>
                    </a:cubicBezTo>
                    <a:cubicBezTo>
                      <a:pt x="48845" y="43225"/>
                      <a:pt x="50601" y="42803"/>
                      <a:pt x="52260" y="42217"/>
                    </a:cubicBezTo>
                    <a:cubicBezTo>
                      <a:pt x="52975" y="41957"/>
                      <a:pt x="53918" y="41534"/>
                      <a:pt x="54503" y="40786"/>
                    </a:cubicBezTo>
                    <a:lnTo>
                      <a:pt x="54764" y="40494"/>
                    </a:lnTo>
                    <a:close/>
                    <a:moveTo>
                      <a:pt x="23154" y="12039"/>
                    </a:moveTo>
                    <a:lnTo>
                      <a:pt x="23187" y="12234"/>
                    </a:lnTo>
                    <a:cubicBezTo>
                      <a:pt x="23252" y="12559"/>
                      <a:pt x="23285" y="12852"/>
                      <a:pt x="23350" y="13112"/>
                    </a:cubicBezTo>
                    <a:lnTo>
                      <a:pt x="23642" y="14511"/>
                    </a:lnTo>
                    <a:lnTo>
                      <a:pt x="24358" y="18153"/>
                    </a:lnTo>
                    <a:lnTo>
                      <a:pt x="24520" y="18868"/>
                    </a:lnTo>
                    <a:cubicBezTo>
                      <a:pt x="25756" y="25014"/>
                      <a:pt x="27024" y="31388"/>
                      <a:pt x="28520" y="37567"/>
                    </a:cubicBezTo>
                    <a:cubicBezTo>
                      <a:pt x="28683" y="38380"/>
                      <a:pt x="28878" y="39193"/>
                      <a:pt x="29041" y="39973"/>
                    </a:cubicBezTo>
                    <a:cubicBezTo>
                      <a:pt x="29171" y="40526"/>
                      <a:pt x="30504" y="45632"/>
                      <a:pt x="30504" y="45632"/>
                    </a:cubicBezTo>
                    <a:cubicBezTo>
                      <a:pt x="30634" y="45989"/>
                      <a:pt x="30764" y="46315"/>
                      <a:pt x="30862" y="46640"/>
                    </a:cubicBezTo>
                    <a:cubicBezTo>
                      <a:pt x="31057" y="47128"/>
                      <a:pt x="31252" y="47583"/>
                      <a:pt x="31479" y="47973"/>
                    </a:cubicBezTo>
                    <a:lnTo>
                      <a:pt x="31545" y="48136"/>
                    </a:lnTo>
                    <a:lnTo>
                      <a:pt x="31382" y="48201"/>
                    </a:lnTo>
                    <a:cubicBezTo>
                      <a:pt x="26894" y="49989"/>
                      <a:pt x="22016" y="50705"/>
                      <a:pt x="17431" y="51193"/>
                    </a:cubicBezTo>
                    <a:cubicBezTo>
                      <a:pt x="15480" y="51388"/>
                      <a:pt x="13464" y="51420"/>
                      <a:pt x="11545" y="51420"/>
                    </a:cubicBezTo>
                    <a:cubicBezTo>
                      <a:pt x="9139" y="51420"/>
                      <a:pt x="6634" y="51453"/>
                      <a:pt x="4228" y="51843"/>
                    </a:cubicBezTo>
                    <a:lnTo>
                      <a:pt x="4098" y="51875"/>
                    </a:lnTo>
                    <a:lnTo>
                      <a:pt x="4065" y="51713"/>
                    </a:lnTo>
                    <a:cubicBezTo>
                      <a:pt x="3415" y="45242"/>
                      <a:pt x="2830" y="38673"/>
                      <a:pt x="2277" y="32331"/>
                    </a:cubicBezTo>
                    <a:cubicBezTo>
                      <a:pt x="1854" y="27616"/>
                      <a:pt x="1431" y="22770"/>
                      <a:pt x="976" y="18023"/>
                    </a:cubicBezTo>
                    <a:cubicBezTo>
                      <a:pt x="944" y="17600"/>
                      <a:pt x="879" y="17177"/>
                      <a:pt x="813" y="16754"/>
                    </a:cubicBezTo>
                    <a:cubicBezTo>
                      <a:pt x="716" y="15876"/>
                      <a:pt x="586" y="14998"/>
                      <a:pt x="618" y="14153"/>
                    </a:cubicBezTo>
                    <a:lnTo>
                      <a:pt x="618" y="13828"/>
                    </a:lnTo>
                    <a:cubicBezTo>
                      <a:pt x="618" y="12950"/>
                      <a:pt x="683" y="12917"/>
                      <a:pt x="1626" y="12787"/>
                    </a:cubicBezTo>
                    <a:lnTo>
                      <a:pt x="1757" y="12754"/>
                    </a:lnTo>
                    <a:cubicBezTo>
                      <a:pt x="1949" y="12727"/>
                      <a:pt x="2147" y="12717"/>
                      <a:pt x="2349" y="12717"/>
                    </a:cubicBezTo>
                    <a:cubicBezTo>
                      <a:pt x="2624" y="12717"/>
                      <a:pt x="2906" y="12736"/>
                      <a:pt x="3187" y="12754"/>
                    </a:cubicBezTo>
                    <a:cubicBezTo>
                      <a:pt x="3317" y="12754"/>
                      <a:pt x="3480" y="12787"/>
                      <a:pt x="3643" y="12787"/>
                    </a:cubicBezTo>
                    <a:cubicBezTo>
                      <a:pt x="5496" y="12852"/>
                      <a:pt x="7382" y="13080"/>
                      <a:pt x="9236" y="13275"/>
                    </a:cubicBezTo>
                    <a:cubicBezTo>
                      <a:pt x="9854" y="13340"/>
                      <a:pt x="10472" y="13405"/>
                      <a:pt x="11090" y="13470"/>
                    </a:cubicBezTo>
                    <a:cubicBezTo>
                      <a:pt x="12447" y="13617"/>
                      <a:pt x="13831" y="13725"/>
                      <a:pt x="15221" y="13725"/>
                    </a:cubicBezTo>
                    <a:cubicBezTo>
                      <a:pt x="17829" y="13725"/>
                      <a:pt x="20456" y="13346"/>
                      <a:pt x="22959" y="12137"/>
                    </a:cubicBezTo>
                    <a:lnTo>
                      <a:pt x="23154" y="12039"/>
                    </a:lnTo>
                    <a:close/>
                    <a:moveTo>
                      <a:pt x="39492" y="0"/>
                    </a:moveTo>
                    <a:cubicBezTo>
                      <a:pt x="37525" y="0"/>
                      <a:pt x="35064" y="725"/>
                      <a:pt x="33366" y="1210"/>
                    </a:cubicBezTo>
                    <a:cubicBezTo>
                      <a:pt x="32910" y="1373"/>
                      <a:pt x="32488" y="1470"/>
                      <a:pt x="32162" y="1568"/>
                    </a:cubicBezTo>
                    <a:cubicBezTo>
                      <a:pt x="31837" y="1633"/>
                      <a:pt x="31382" y="1730"/>
                      <a:pt x="30927" y="1828"/>
                    </a:cubicBezTo>
                    <a:cubicBezTo>
                      <a:pt x="28910" y="2251"/>
                      <a:pt x="25821" y="2901"/>
                      <a:pt x="24943" y="4527"/>
                    </a:cubicBezTo>
                    <a:cubicBezTo>
                      <a:pt x="24618" y="5145"/>
                      <a:pt x="24650" y="5860"/>
                      <a:pt x="25008" y="6706"/>
                    </a:cubicBezTo>
                    <a:lnTo>
                      <a:pt x="25073" y="6836"/>
                    </a:lnTo>
                    <a:lnTo>
                      <a:pt x="24911" y="6901"/>
                    </a:lnTo>
                    <a:cubicBezTo>
                      <a:pt x="24163" y="7194"/>
                      <a:pt x="23447" y="7519"/>
                      <a:pt x="23154" y="8429"/>
                    </a:cubicBezTo>
                    <a:cubicBezTo>
                      <a:pt x="22894" y="9210"/>
                      <a:pt x="22862" y="10185"/>
                      <a:pt x="23057" y="11486"/>
                    </a:cubicBezTo>
                    <a:lnTo>
                      <a:pt x="23057" y="11584"/>
                    </a:lnTo>
                    <a:lnTo>
                      <a:pt x="22959" y="11649"/>
                    </a:lnTo>
                    <a:cubicBezTo>
                      <a:pt x="20401" y="12919"/>
                      <a:pt x="17681" y="13308"/>
                      <a:pt x="14917" y="13308"/>
                    </a:cubicBezTo>
                    <a:cubicBezTo>
                      <a:pt x="12727" y="13308"/>
                      <a:pt x="10511" y="13064"/>
                      <a:pt x="8326" y="12820"/>
                    </a:cubicBezTo>
                    <a:cubicBezTo>
                      <a:pt x="6179" y="12559"/>
                      <a:pt x="3935" y="12332"/>
                      <a:pt x="1757" y="12332"/>
                    </a:cubicBezTo>
                    <a:cubicBezTo>
                      <a:pt x="1236" y="12332"/>
                      <a:pt x="748" y="12332"/>
                      <a:pt x="261" y="12364"/>
                    </a:cubicBezTo>
                    <a:cubicBezTo>
                      <a:pt x="163" y="12364"/>
                      <a:pt x="98" y="12397"/>
                      <a:pt x="66" y="12462"/>
                    </a:cubicBezTo>
                    <a:cubicBezTo>
                      <a:pt x="33" y="12494"/>
                      <a:pt x="0" y="12527"/>
                      <a:pt x="0" y="12592"/>
                    </a:cubicBezTo>
                    <a:cubicBezTo>
                      <a:pt x="521" y="17828"/>
                      <a:pt x="976" y="23193"/>
                      <a:pt x="1431" y="28364"/>
                    </a:cubicBezTo>
                    <a:cubicBezTo>
                      <a:pt x="2147" y="36136"/>
                      <a:pt x="2862" y="44201"/>
                      <a:pt x="3643" y="52103"/>
                    </a:cubicBezTo>
                    <a:cubicBezTo>
                      <a:pt x="3643" y="52201"/>
                      <a:pt x="3675" y="52266"/>
                      <a:pt x="3740" y="52298"/>
                    </a:cubicBezTo>
                    <a:cubicBezTo>
                      <a:pt x="3786" y="52321"/>
                      <a:pt x="3832" y="52344"/>
                      <a:pt x="3878" y="52344"/>
                    </a:cubicBezTo>
                    <a:cubicBezTo>
                      <a:pt x="3897" y="52344"/>
                      <a:pt x="3916" y="52340"/>
                      <a:pt x="3935" y="52331"/>
                    </a:cubicBezTo>
                    <a:cubicBezTo>
                      <a:pt x="6700" y="51843"/>
                      <a:pt x="9529" y="51810"/>
                      <a:pt x="12260" y="51778"/>
                    </a:cubicBezTo>
                    <a:cubicBezTo>
                      <a:pt x="14407" y="51745"/>
                      <a:pt x="16651" y="51713"/>
                      <a:pt x="18797" y="51453"/>
                    </a:cubicBezTo>
                    <a:cubicBezTo>
                      <a:pt x="22699" y="50997"/>
                      <a:pt x="27252" y="50315"/>
                      <a:pt x="31479" y="48624"/>
                    </a:cubicBezTo>
                    <a:cubicBezTo>
                      <a:pt x="31545" y="48624"/>
                      <a:pt x="31577" y="48591"/>
                      <a:pt x="31610" y="48559"/>
                    </a:cubicBezTo>
                    <a:lnTo>
                      <a:pt x="31707" y="48396"/>
                    </a:lnTo>
                    <a:lnTo>
                      <a:pt x="31837" y="48559"/>
                    </a:lnTo>
                    <a:cubicBezTo>
                      <a:pt x="32292" y="49144"/>
                      <a:pt x="32878" y="49404"/>
                      <a:pt x="33658" y="49437"/>
                    </a:cubicBezTo>
                    <a:cubicBezTo>
                      <a:pt x="34536" y="49437"/>
                      <a:pt x="35479" y="49144"/>
                      <a:pt x="36390" y="48884"/>
                    </a:cubicBezTo>
                    <a:cubicBezTo>
                      <a:pt x="36748" y="48754"/>
                      <a:pt x="37105" y="48656"/>
                      <a:pt x="37463" y="48559"/>
                    </a:cubicBezTo>
                    <a:cubicBezTo>
                      <a:pt x="39089" y="48168"/>
                      <a:pt x="40683" y="47778"/>
                      <a:pt x="42276" y="47388"/>
                    </a:cubicBezTo>
                    <a:cubicBezTo>
                      <a:pt x="45398" y="46640"/>
                      <a:pt x="48520" y="45924"/>
                      <a:pt x="51609" y="45209"/>
                    </a:cubicBezTo>
                    <a:cubicBezTo>
                      <a:pt x="51739" y="45176"/>
                      <a:pt x="51869" y="45144"/>
                      <a:pt x="52032" y="45111"/>
                    </a:cubicBezTo>
                    <a:cubicBezTo>
                      <a:pt x="53365" y="44851"/>
                      <a:pt x="54829" y="44526"/>
                      <a:pt x="55186" y="43095"/>
                    </a:cubicBezTo>
                    <a:cubicBezTo>
                      <a:pt x="55642" y="41242"/>
                      <a:pt x="54991" y="38835"/>
                      <a:pt x="54471" y="36884"/>
                    </a:cubicBezTo>
                    <a:cubicBezTo>
                      <a:pt x="54373" y="36494"/>
                      <a:pt x="54276" y="36104"/>
                      <a:pt x="54211" y="35746"/>
                    </a:cubicBezTo>
                    <a:lnTo>
                      <a:pt x="53658" y="33502"/>
                    </a:lnTo>
                    <a:cubicBezTo>
                      <a:pt x="52455" y="28591"/>
                      <a:pt x="51251" y="23486"/>
                      <a:pt x="49821" y="18543"/>
                    </a:cubicBezTo>
                    <a:cubicBezTo>
                      <a:pt x="49040" y="15746"/>
                      <a:pt x="48097" y="12429"/>
                      <a:pt x="47284" y="9047"/>
                    </a:cubicBezTo>
                    <a:lnTo>
                      <a:pt x="47154" y="8494"/>
                    </a:lnTo>
                    <a:cubicBezTo>
                      <a:pt x="46731" y="6706"/>
                      <a:pt x="46243" y="4690"/>
                      <a:pt x="45105" y="3356"/>
                    </a:cubicBezTo>
                    <a:cubicBezTo>
                      <a:pt x="44521" y="2717"/>
                      <a:pt x="43818" y="2600"/>
                      <a:pt x="43159" y="2600"/>
                    </a:cubicBezTo>
                    <a:cubicBezTo>
                      <a:pt x="43048" y="2600"/>
                      <a:pt x="42937" y="2604"/>
                      <a:pt x="42829" y="2608"/>
                    </a:cubicBezTo>
                    <a:lnTo>
                      <a:pt x="42666" y="2641"/>
                    </a:lnTo>
                    <a:lnTo>
                      <a:pt x="42666" y="2478"/>
                    </a:lnTo>
                    <a:cubicBezTo>
                      <a:pt x="42666" y="1600"/>
                      <a:pt x="42374" y="1015"/>
                      <a:pt x="41821" y="592"/>
                    </a:cubicBezTo>
                    <a:cubicBezTo>
                      <a:pt x="41245" y="163"/>
                      <a:pt x="40424" y="0"/>
                      <a:pt x="394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35" name="Google Shape;3435;p71"/>
              <p:cNvSpPr/>
              <p:nvPr/>
            </p:nvSpPr>
            <p:spPr>
              <a:xfrm>
                <a:off x="6839255" y="1349436"/>
                <a:ext cx="1194275" cy="391876"/>
              </a:xfrm>
              <a:custGeom>
                <a:avLst/>
                <a:gdLst/>
                <a:ahLst/>
                <a:cxnLst/>
                <a:rect l="l" t="t" r="r" b="b"/>
                <a:pathLst>
                  <a:path w="20943" h="6872" extrusionOk="0">
                    <a:moveTo>
                      <a:pt x="18661" y="1"/>
                    </a:moveTo>
                    <a:cubicBezTo>
                      <a:pt x="18315" y="1"/>
                      <a:pt x="17965" y="54"/>
                      <a:pt x="17593" y="107"/>
                    </a:cubicBezTo>
                    <a:cubicBezTo>
                      <a:pt x="17366" y="172"/>
                      <a:pt x="16878" y="205"/>
                      <a:pt x="16715" y="205"/>
                    </a:cubicBezTo>
                    <a:cubicBezTo>
                      <a:pt x="12097" y="627"/>
                      <a:pt x="7382" y="1733"/>
                      <a:pt x="1919" y="3782"/>
                    </a:cubicBezTo>
                    <a:cubicBezTo>
                      <a:pt x="716" y="4204"/>
                      <a:pt x="163" y="4432"/>
                      <a:pt x="33" y="5733"/>
                    </a:cubicBezTo>
                    <a:cubicBezTo>
                      <a:pt x="0" y="6091"/>
                      <a:pt x="33" y="6448"/>
                      <a:pt x="65" y="6871"/>
                    </a:cubicBezTo>
                    <a:cubicBezTo>
                      <a:pt x="911" y="6123"/>
                      <a:pt x="2081" y="5765"/>
                      <a:pt x="3122" y="5408"/>
                    </a:cubicBezTo>
                    <a:lnTo>
                      <a:pt x="3187" y="5375"/>
                    </a:lnTo>
                    <a:cubicBezTo>
                      <a:pt x="5496" y="4627"/>
                      <a:pt x="8195" y="3814"/>
                      <a:pt x="10992" y="3196"/>
                    </a:cubicBezTo>
                    <a:cubicBezTo>
                      <a:pt x="13593" y="2611"/>
                      <a:pt x="15675" y="2221"/>
                      <a:pt x="17593" y="1993"/>
                    </a:cubicBezTo>
                    <a:cubicBezTo>
                      <a:pt x="18221" y="1901"/>
                      <a:pt x="18880" y="1819"/>
                      <a:pt x="19522" y="1819"/>
                    </a:cubicBezTo>
                    <a:cubicBezTo>
                      <a:pt x="20012" y="1819"/>
                      <a:pt x="20493" y="1867"/>
                      <a:pt x="20943" y="1993"/>
                    </a:cubicBezTo>
                    <a:cubicBezTo>
                      <a:pt x="20878" y="1831"/>
                      <a:pt x="20813" y="1668"/>
                      <a:pt x="20715" y="1538"/>
                    </a:cubicBezTo>
                    <a:cubicBezTo>
                      <a:pt x="20325" y="725"/>
                      <a:pt x="19902" y="42"/>
                      <a:pt x="18894" y="9"/>
                    </a:cubicBezTo>
                    <a:cubicBezTo>
                      <a:pt x="18816" y="4"/>
                      <a:pt x="18739" y="1"/>
                      <a:pt x="18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36" name="Google Shape;3436;p71"/>
              <p:cNvSpPr/>
              <p:nvPr/>
            </p:nvSpPr>
            <p:spPr>
              <a:xfrm>
                <a:off x="6933801" y="1207161"/>
                <a:ext cx="893924" cy="283756"/>
              </a:xfrm>
              <a:custGeom>
                <a:avLst/>
                <a:gdLst/>
                <a:ahLst/>
                <a:cxnLst/>
                <a:rect l="l" t="t" r="r" b="b"/>
                <a:pathLst>
                  <a:path w="15676" h="4976" extrusionOk="0">
                    <a:moveTo>
                      <a:pt x="13139" y="0"/>
                    </a:moveTo>
                    <a:cubicBezTo>
                      <a:pt x="11285" y="0"/>
                      <a:pt x="8846" y="683"/>
                      <a:pt x="7448" y="1041"/>
                    </a:cubicBezTo>
                    <a:cubicBezTo>
                      <a:pt x="7090" y="1139"/>
                      <a:pt x="6797" y="1204"/>
                      <a:pt x="6602" y="1269"/>
                    </a:cubicBezTo>
                    <a:cubicBezTo>
                      <a:pt x="6309" y="1334"/>
                      <a:pt x="5952" y="1399"/>
                      <a:pt x="5529" y="1496"/>
                    </a:cubicBezTo>
                    <a:cubicBezTo>
                      <a:pt x="3805" y="1822"/>
                      <a:pt x="911" y="2374"/>
                      <a:pt x="228" y="3675"/>
                    </a:cubicBezTo>
                    <a:cubicBezTo>
                      <a:pt x="1" y="4065"/>
                      <a:pt x="1" y="4488"/>
                      <a:pt x="228" y="4976"/>
                    </a:cubicBezTo>
                    <a:cubicBezTo>
                      <a:pt x="5822" y="2992"/>
                      <a:pt x="10309" y="1919"/>
                      <a:pt x="14732" y="1529"/>
                    </a:cubicBezTo>
                    <a:cubicBezTo>
                      <a:pt x="14797" y="1496"/>
                      <a:pt x="14862" y="1496"/>
                      <a:pt x="14927" y="1496"/>
                    </a:cubicBezTo>
                    <a:cubicBezTo>
                      <a:pt x="15155" y="1464"/>
                      <a:pt x="15382" y="1431"/>
                      <a:pt x="15610" y="1399"/>
                    </a:cubicBezTo>
                    <a:lnTo>
                      <a:pt x="15675" y="1366"/>
                    </a:lnTo>
                    <a:cubicBezTo>
                      <a:pt x="15610" y="976"/>
                      <a:pt x="15415" y="651"/>
                      <a:pt x="15090" y="423"/>
                    </a:cubicBezTo>
                    <a:cubicBezTo>
                      <a:pt x="14634" y="98"/>
                      <a:pt x="13952" y="0"/>
                      <a:pt x="131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37" name="Google Shape;3437;p71"/>
              <p:cNvSpPr/>
              <p:nvPr/>
            </p:nvSpPr>
            <p:spPr>
              <a:xfrm>
                <a:off x="7284273" y="3517719"/>
                <a:ext cx="1270346" cy="381041"/>
              </a:xfrm>
              <a:custGeom>
                <a:avLst/>
                <a:gdLst/>
                <a:ahLst/>
                <a:cxnLst/>
                <a:rect l="l" t="t" r="r" b="b"/>
                <a:pathLst>
                  <a:path w="22277" h="6682" extrusionOk="0">
                    <a:moveTo>
                      <a:pt x="22244" y="1"/>
                    </a:moveTo>
                    <a:cubicBezTo>
                      <a:pt x="21659" y="554"/>
                      <a:pt x="20846" y="879"/>
                      <a:pt x="20195" y="1107"/>
                    </a:cubicBezTo>
                    <a:cubicBezTo>
                      <a:pt x="18602" y="1659"/>
                      <a:pt x="16878" y="2082"/>
                      <a:pt x="15220" y="2472"/>
                    </a:cubicBezTo>
                    <a:cubicBezTo>
                      <a:pt x="14830" y="2570"/>
                      <a:pt x="14472" y="2667"/>
                      <a:pt x="14082" y="2765"/>
                    </a:cubicBezTo>
                    <a:cubicBezTo>
                      <a:pt x="11448" y="3415"/>
                      <a:pt x="8651" y="3968"/>
                      <a:pt x="5464" y="4423"/>
                    </a:cubicBezTo>
                    <a:cubicBezTo>
                      <a:pt x="4241" y="4621"/>
                      <a:pt x="3138" y="4770"/>
                      <a:pt x="2068" y="4770"/>
                    </a:cubicBezTo>
                    <a:cubicBezTo>
                      <a:pt x="1373" y="4770"/>
                      <a:pt x="692" y="4707"/>
                      <a:pt x="1" y="4554"/>
                    </a:cubicBezTo>
                    <a:lnTo>
                      <a:pt x="1" y="4554"/>
                    </a:lnTo>
                    <a:cubicBezTo>
                      <a:pt x="477" y="5702"/>
                      <a:pt x="1074" y="6682"/>
                      <a:pt x="2436" y="6682"/>
                    </a:cubicBezTo>
                    <a:cubicBezTo>
                      <a:pt x="2655" y="6682"/>
                      <a:pt x="2894" y="6656"/>
                      <a:pt x="3155" y="6602"/>
                    </a:cubicBezTo>
                    <a:cubicBezTo>
                      <a:pt x="3936" y="6440"/>
                      <a:pt x="4684" y="6245"/>
                      <a:pt x="5432" y="6049"/>
                    </a:cubicBezTo>
                    <a:cubicBezTo>
                      <a:pt x="5854" y="5952"/>
                      <a:pt x="6277" y="5854"/>
                      <a:pt x="6700" y="5757"/>
                    </a:cubicBezTo>
                    <a:cubicBezTo>
                      <a:pt x="8456" y="5334"/>
                      <a:pt x="10244" y="4944"/>
                      <a:pt x="12001" y="4586"/>
                    </a:cubicBezTo>
                    <a:cubicBezTo>
                      <a:pt x="14927" y="3968"/>
                      <a:pt x="17984" y="3350"/>
                      <a:pt x="20813" y="2472"/>
                    </a:cubicBezTo>
                    <a:cubicBezTo>
                      <a:pt x="21821" y="2180"/>
                      <a:pt x="22277" y="1367"/>
                      <a:pt x="222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438" name="Google Shape;3438;p71"/>
            <p:cNvGrpSpPr/>
            <p:nvPr/>
          </p:nvGrpSpPr>
          <p:grpSpPr>
            <a:xfrm>
              <a:off x="5459550" y="1143750"/>
              <a:ext cx="3172985" cy="2984974"/>
              <a:chOff x="5459550" y="1143750"/>
              <a:chExt cx="3172985" cy="2984974"/>
            </a:xfrm>
          </p:grpSpPr>
          <p:sp>
            <p:nvSpPr>
              <p:cNvPr id="3439" name="Google Shape;3439;p71"/>
              <p:cNvSpPr/>
              <p:nvPr/>
            </p:nvSpPr>
            <p:spPr>
              <a:xfrm>
                <a:off x="5494791" y="1830263"/>
                <a:ext cx="1765494" cy="2271705"/>
              </a:xfrm>
              <a:custGeom>
                <a:avLst/>
                <a:gdLst/>
                <a:ahLst/>
                <a:cxnLst/>
                <a:rect l="l" t="t" r="r" b="b"/>
                <a:pathLst>
                  <a:path w="30960" h="39837" extrusionOk="0">
                    <a:moveTo>
                      <a:pt x="22536" y="0"/>
                    </a:moveTo>
                    <a:lnTo>
                      <a:pt x="22341" y="98"/>
                    </a:lnTo>
                    <a:cubicBezTo>
                      <a:pt x="19808" y="1322"/>
                      <a:pt x="17146" y="1695"/>
                      <a:pt x="14516" y="1695"/>
                    </a:cubicBezTo>
                    <a:cubicBezTo>
                      <a:pt x="13163" y="1695"/>
                      <a:pt x="11819" y="1596"/>
                      <a:pt x="10504" y="1463"/>
                    </a:cubicBezTo>
                    <a:cubicBezTo>
                      <a:pt x="9854" y="1398"/>
                      <a:pt x="9236" y="1301"/>
                      <a:pt x="8618" y="1236"/>
                    </a:cubicBezTo>
                    <a:cubicBezTo>
                      <a:pt x="6797" y="1041"/>
                      <a:pt x="4911" y="846"/>
                      <a:pt x="3025" y="748"/>
                    </a:cubicBezTo>
                    <a:cubicBezTo>
                      <a:pt x="2895" y="748"/>
                      <a:pt x="2732" y="748"/>
                      <a:pt x="2569" y="715"/>
                    </a:cubicBezTo>
                    <a:cubicBezTo>
                      <a:pt x="2307" y="697"/>
                      <a:pt x="2033" y="678"/>
                      <a:pt x="1761" y="678"/>
                    </a:cubicBezTo>
                    <a:cubicBezTo>
                      <a:pt x="1562" y="678"/>
                      <a:pt x="1363" y="688"/>
                      <a:pt x="1171" y="715"/>
                    </a:cubicBezTo>
                    <a:lnTo>
                      <a:pt x="1008" y="748"/>
                    </a:lnTo>
                    <a:cubicBezTo>
                      <a:pt x="65" y="878"/>
                      <a:pt x="0" y="943"/>
                      <a:pt x="0" y="1789"/>
                    </a:cubicBezTo>
                    <a:lnTo>
                      <a:pt x="0" y="2114"/>
                    </a:lnTo>
                    <a:cubicBezTo>
                      <a:pt x="0" y="2959"/>
                      <a:pt x="98" y="3870"/>
                      <a:pt x="228" y="4715"/>
                    </a:cubicBezTo>
                    <a:cubicBezTo>
                      <a:pt x="261" y="5138"/>
                      <a:pt x="326" y="5561"/>
                      <a:pt x="358" y="5984"/>
                    </a:cubicBezTo>
                    <a:cubicBezTo>
                      <a:pt x="813" y="10731"/>
                      <a:pt x="1269" y="15609"/>
                      <a:pt x="1659" y="20292"/>
                    </a:cubicBezTo>
                    <a:cubicBezTo>
                      <a:pt x="2244" y="26634"/>
                      <a:pt x="2830" y="33203"/>
                      <a:pt x="3447" y="39674"/>
                    </a:cubicBezTo>
                    <a:lnTo>
                      <a:pt x="3480" y="39836"/>
                    </a:lnTo>
                    <a:lnTo>
                      <a:pt x="3643" y="39804"/>
                    </a:lnTo>
                    <a:cubicBezTo>
                      <a:pt x="6049" y="39414"/>
                      <a:pt x="8521" y="39414"/>
                      <a:pt x="10927" y="39381"/>
                    </a:cubicBezTo>
                    <a:cubicBezTo>
                      <a:pt x="12846" y="39381"/>
                      <a:pt x="14862" y="39349"/>
                      <a:pt x="16846" y="39154"/>
                    </a:cubicBezTo>
                    <a:cubicBezTo>
                      <a:pt x="21431" y="38666"/>
                      <a:pt x="26276" y="37950"/>
                      <a:pt x="30796" y="36162"/>
                    </a:cubicBezTo>
                    <a:lnTo>
                      <a:pt x="30959" y="36097"/>
                    </a:lnTo>
                    <a:lnTo>
                      <a:pt x="30861" y="35967"/>
                    </a:lnTo>
                    <a:cubicBezTo>
                      <a:pt x="30634" y="35544"/>
                      <a:pt x="30471" y="35089"/>
                      <a:pt x="30276" y="34601"/>
                    </a:cubicBezTo>
                    <a:cubicBezTo>
                      <a:pt x="30146" y="34276"/>
                      <a:pt x="30016" y="33950"/>
                      <a:pt x="29918" y="33625"/>
                    </a:cubicBezTo>
                    <a:cubicBezTo>
                      <a:pt x="29918" y="33625"/>
                      <a:pt x="28553" y="28520"/>
                      <a:pt x="28455" y="27967"/>
                    </a:cubicBezTo>
                    <a:cubicBezTo>
                      <a:pt x="28260" y="27154"/>
                      <a:pt x="28097" y="26341"/>
                      <a:pt x="27902" y="25560"/>
                    </a:cubicBezTo>
                    <a:cubicBezTo>
                      <a:pt x="26406" y="19349"/>
                      <a:pt x="25138" y="13008"/>
                      <a:pt x="23902" y="6829"/>
                    </a:cubicBezTo>
                    <a:lnTo>
                      <a:pt x="23772" y="6114"/>
                    </a:lnTo>
                    <a:lnTo>
                      <a:pt x="23024" y="2472"/>
                    </a:lnTo>
                    <a:lnTo>
                      <a:pt x="22764" y="1106"/>
                    </a:lnTo>
                    <a:cubicBezTo>
                      <a:pt x="22699" y="813"/>
                      <a:pt x="22634" y="520"/>
                      <a:pt x="22569" y="195"/>
                    </a:cubicBezTo>
                    <a:lnTo>
                      <a:pt x="2253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40" name="Google Shape;3440;p71"/>
              <p:cNvSpPr/>
              <p:nvPr/>
            </p:nvSpPr>
            <p:spPr>
              <a:xfrm>
                <a:off x="6809545" y="1493251"/>
                <a:ext cx="1763612" cy="2247127"/>
              </a:xfrm>
              <a:custGeom>
                <a:avLst/>
                <a:gdLst/>
                <a:ahLst/>
                <a:cxnLst/>
                <a:rect l="l" t="t" r="r" b="b"/>
                <a:pathLst>
                  <a:path w="30927" h="39406" extrusionOk="0">
                    <a:moveTo>
                      <a:pt x="20134" y="0"/>
                    </a:moveTo>
                    <a:cubicBezTo>
                      <a:pt x="19129" y="0"/>
                      <a:pt x="18065" y="221"/>
                      <a:pt x="17171" y="414"/>
                    </a:cubicBezTo>
                    <a:cubicBezTo>
                      <a:pt x="16911" y="479"/>
                      <a:pt x="16651" y="512"/>
                      <a:pt x="16423" y="577"/>
                    </a:cubicBezTo>
                    <a:cubicBezTo>
                      <a:pt x="15935" y="642"/>
                      <a:pt x="15480" y="739"/>
                      <a:pt x="14992" y="837"/>
                    </a:cubicBezTo>
                    <a:cubicBezTo>
                      <a:pt x="13659" y="1065"/>
                      <a:pt x="12261" y="1325"/>
                      <a:pt x="10895" y="1650"/>
                    </a:cubicBezTo>
                    <a:cubicBezTo>
                      <a:pt x="8814" y="2138"/>
                      <a:pt x="6797" y="2756"/>
                      <a:pt x="4586" y="3471"/>
                    </a:cubicBezTo>
                    <a:cubicBezTo>
                      <a:pt x="4391" y="3536"/>
                      <a:pt x="4131" y="3601"/>
                      <a:pt x="3903" y="3666"/>
                    </a:cubicBezTo>
                    <a:cubicBezTo>
                      <a:pt x="2472" y="4089"/>
                      <a:pt x="716" y="4609"/>
                      <a:pt x="1" y="5975"/>
                    </a:cubicBezTo>
                    <a:lnTo>
                      <a:pt x="1" y="6040"/>
                    </a:lnTo>
                    <a:lnTo>
                      <a:pt x="1" y="6073"/>
                    </a:lnTo>
                    <a:cubicBezTo>
                      <a:pt x="33" y="6300"/>
                      <a:pt x="66" y="6528"/>
                      <a:pt x="131" y="6723"/>
                    </a:cubicBezTo>
                    <a:cubicBezTo>
                      <a:pt x="293" y="7601"/>
                      <a:pt x="489" y="8447"/>
                      <a:pt x="716" y="9292"/>
                    </a:cubicBezTo>
                    <a:cubicBezTo>
                      <a:pt x="846" y="9747"/>
                      <a:pt x="944" y="10235"/>
                      <a:pt x="1074" y="10723"/>
                    </a:cubicBezTo>
                    <a:cubicBezTo>
                      <a:pt x="1854" y="14105"/>
                      <a:pt x="2505" y="17585"/>
                      <a:pt x="3155" y="20934"/>
                    </a:cubicBezTo>
                    <a:cubicBezTo>
                      <a:pt x="3871" y="24576"/>
                      <a:pt x="4586" y="28381"/>
                      <a:pt x="5497" y="32088"/>
                    </a:cubicBezTo>
                    <a:cubicBezTo>
                      <a:pt x="5659" y="32771"/>
                      <a:pt x="5822" y="33454"/>
                      <a:pt x="5952" y="34170"/>
                    </a:cubicBezTo>
                    <a:cubicBezTo>
                      <a:pt x="6310" y="35698"/>
                      <a:pt x="6667" y="37291"/>
                      <a:pt x="7155" y="38820"/>
                    </a:cubicBezTo>
                    <a:lnTo>
                      <a:pt x="7155" y="38885"/>
                    </a:lnTo>
                    <a:lnTo>
                      <a:pt x="7253" y="38917"/>
                    </a:lnTo>
                    <a:cubicBezTo>
                      <a:pt x="8261" y="39275"/>
                      <a:pt x="9236" y="39405"/>
                      <a:pt x="10212" y="39405"/>
                    </a:cubicBezTo>
                    <a:cubicBezTo>
                      <a:pt x="11448" y="39405"/>
                      <a:pt x="12651" y="39210"/>
                      <a:pt x="13919" y="39015"/>
                    </a:cubicBezTo>
                    <a:lnTo>
                      <a:pt x="14342" y="38950"/>
                    </a:lnTo>
                    <a:cubicBezTo>
                      <a:pt x="16651" y="38592"/>
                      <a:pt x="18732" y="38169"/>
                      <a:pt x="20748" y="37682"/>
                    </a:cubicBezTo>
                    <a:cubicBezTo>
                      <a:pt x="21789" y="37454"/>
                      <a:pt x="22830" y="37129"/>
                      <a:pt x="23838" y="36836"/>
                    </a:cubicBezTo>
                    <a:cubicBezTo>
                      <a:pt x="24683" y="36609"/>
                      <a:pt x="25561" y="36348"/>
                      <a:pt x="26439" y="36121"/>
                    </a:cubicBezTo>
                    <a:cubicBezTo>
                      <a:pt x="26602" y="36088"/>
                      <a:pt x="26764" y="36056"/>
                      <a:pt x="26960" y="35991"/>
                    </a:cubicBezTo>
                    <a:cubicBezTo>
                      <a:pt x="28488" y="35633"/>
                      <a:pt x="30407" y="35178"/>
                      <a:pt x="30829" y="33519"/>
                    </a:cubicBezTo>
                    <a:cubicBezTo>
                      <a:pt x="30862" y="33487"/>
                      <a:pt x="30927" y="33324"/>
                      <a:pt x="30927" y="33324"/>
                    </a:cubicBezTo>
                    <a:cubicBezTo>
                      <a:pt x="30732" y="32316"/>
                      <a:pt x="30439" y="31308"/>
                      <a:pt x="30212" y="30462"/>
                    </a:cubicBezTo>
                    <a:cubicBezTo>
                      <a:pt x="30114" y="30072"/>
                      <a:pt x="30016" y="29714"/>
                      <a:pt x="29951" y="29422"/>
                    </a:cubicBezTo>
                    <a:cubicBezTo>
                      <a:pt x="29659" y="28251"/>
                      <a:pt x="29366" y="27048"/>
                      <a:pt x="29106" y="25877"/>
                    </a:cubicBezTo>
                    <a:cubicBezTo>
                      <a:pt x="28781" y="24544"/>
                      <a:pt x="28488" y="23210"/>
                      <a:pt x="28163" y="21877"/>
                    </a:cubicBezTo>
                    <a:cubicBezTo>
                      <a:pt x="27252" y="18267"/>
                      <a:pt x="26244" y="14658"/>
                      <a:pt x="25236" y="11146"/>
                    </a:cubicBezTo>
                    <a:lnTo>
                      <a:pt x="24651" y="8999"/>
                    </a:lnTo>
                    <a:cubicBezTo>
                      <a:pt x="24195" y="7406"/>
                      <a:pt x="23740" y="5780"/>
                      <a:pt x="23350" y="4154"/>
                    </a:cubicBezTo>
                    <a:lnTo>
                      <a:pt x="23317" y="3894"/>
                    </a:lnTo>
                    <a:cubicBezTo>
                      <a:pt x="23090" y="2853"/>
                      <a:pt x="22862" y="1780"/>
                      <a:pt x="22537" y="739"/>
                    </a:cubicBezTo>
                    <a:lnTo>
                      <a:pt x="22472" y="674"/>
                    </a:lnTo>
                    <a:lnTo>
                      <a:pt x="22439" y="642"/>
                    </a:lnTo>
                    <a:cubicBezTo>
                      <a:pt x="21810" y="162"/>
                      <a:pt x="20993" y="0"/>
                      <a:pt x="201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41" name="Google Shape;3441;p71"/>
              <p:cNvSpPr/>
              <p:nvPr/>
            </p:nvSpPr>
            <p:spPr>
              <a:xfrm>
                <a:off x="6523967" y="3629030"/>
                <a:ext cx="113195" cy="213274"/>
              </a:xfrm>
              <a:custGeom>
                <a:avLst/>
                <a:gdLst/>
                <a:ahLst/>
                <a:cxnLst/>
                <a:rect l="l" t="t" r="r" b="b"/>
                <a:pathLst>
                  <a:path w="1985" h="3740" extrusionOk="0">
                    <a:moveTo>
                      <a:pt x="1562" y="0"/>
                    </a:moveTo>
                    <a:cubicBezTo>
                      <a:pt x="1041" y="0"/>
                      <a:pt x="521" y="65"/>
                      <a:pt x="1" y="98"/>
                    </a:cubicBezTo>
                    <a:cubicBezTo>
                      <a:pt x="131" y="1301"/>
                      <a:pt x="228" y="2504"/>
                      <a:pt x="391" y="3740"/>
                    </a:cubicBezTo>
                    <a:cubicBezTo>
                      <a:pt x="911" y="3707"/>
                      <a:pt x="1432" y="3675"/>
                      <a:pt x="1984" y="3610"/>
                    </a:cubicBezTo>
                    <a:cubicBezTo>
                      <a:pt x="1822" y="2406"/>
                      <a:pt x="1692" y="1203"/>
                      <a:pt x="1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42" name="Google Shape;3442;p71"/>
              <p:cNvSpPr/>
              <p:nvPr/>
            </p:nvSpPr>
            <p:spPr>
              <a:xfrm>
                <a:off x="6746533" y="3608615"/>
                <a:ext cx="120551" cy="200329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3513" extrusionOk="0">
                    <a:moveTo>
                      <a:pt x="1529" y="0"/>
                    </a:moveTo>
                    <a:cubicBezTo>
                      <a:pt x="1041" y="130"/>
                      <a:pt x="520" y="195"/>
                      <a:pt x="0" y="228"/>
                    </a:cubicBezTo>
                    <a:cubicBezTo>
                      <a:pt x="163" y="1334"/>
                      <a:pt x="358" y="2407"/>
                      <a:pt x="520" y="3512"/>
                    </a:cubicBezTo>
                    <a:cubicBezTo>
                      <a:pt x="1041" y="3382"/>
                      <a:pt x="1561" y="3252"/>
                      <a:pt x="2114" y="3155"/>
                    </a:cubicBezTo>
                    <a:cubicBezTo>
                      <a:pt x="1919" y="2082"/>
                      <a:pt x="1724" y="1041"/>
                      <a:pt x="15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43" name="Google Shape;3443;p71"/>
              <p:cNvSpPr/>
              <p:nvPr/>
            </p:nvSpPr>
            <p:spPr>
              <a:xfrm>
                <a:off x="6967160" y="3556667"/>
                <a:ext cx="100250" cy="209624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3676" extrusionOk="0">
                    <a:moveTo>
                      <a:pt x="1269" y="1"/>
                    </a:moveTo>
                    <a:cubicBezTo>
                      <a:pt x="846" y="131"/>
                      <a:pt x="424" y="261"/>
                      <a:pt x="1" y="358"/>
                    </a:cubicBezTo>
                    <a:cubicBezTo>
                      <a:pt x="164" y="1464"/>
                      <a:pt x="326" y="2570"/>
                      <a:pt x="456" y="3675"/>
                    </a:cubicBezTo>
                    <a:cubicBezTo>
                      <a:pt x="879" y="3578"/>
                      <a:pt x="1302" y="3513"/>
                      <a:pt x="1757" y="3415"/>
                    </a:cubicBezTo>
                    <a:cubicBezTo>
                      <a:pt x="1562" y="2277"/>
                      <a:pt x="1432" y="1139"/>
                      <a:pt x="12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44" name="Google Shape;3444;p71"/>
              <p:cNvSpPr/>
              <p:nvPr/>
            </p:nvSpPr>
            <p:spPr>
              <a:xfrm>
                <a:off x="6051121" y="3638268"/>
                <a:ext cx="131728" cy="213331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3741" extrusionOk="0">
                    <a:moveTo>
                      <a:pt x="0" y="1"/>
                    </a:moveTo>
                    <a:cubicBezTo>
                      <a:pt x="130" y="1236"/>
                      <a:pt x="195" y="2505"/>
                      <a:pt x="358" y="3740"/>
                    </a:cubicBezTo>
                    <a:lnTo>
                      <a:pt x="2309" y="3675"/>
                    </a:lnTo>
                    <a:cubicBezTo>
                      <a:pt x="2147" y="2440"/>
                      <a:pt x="2016" y="1236"/>
                      <a:pt x="1919" y="33"/>
                    </a:cubicBezTo>
                    <a:cubicBezTo>
                      <a:pt x="1269" y="33"/>
                      <a:pt x="651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45" name="Google Shape;3445;p71"/>
              <p:cNvSpPr/>
              <p:nvPr/>
            </p:nvSpPr>
            <p:spPr>
              <a:xfrm>
                <a:off x="5554096" y="1915514"/>
                <a:ext cx="1635705" cy="2103025"/>
              </a:xfrm>
              <a:custGeom>
                <a:avLst/>
                <a:gdLst/>
                <a:ahLst/>
                <a:cxnLst/>
                <a:rect l="l" t="t" r="r" b="b"/>
                <a:pathLst>
                  <a:path w="28684" h="36879" extrusionOk="0">
                    <a:moveTo>
                      <a:pt x="20944" y="1"/>
                    </a:moveTo>
                    <a:cubicBezTo>
                      <a:pt x="18573" y="1154"/>
                      <a:pt x="16115" y="1521"/>
                      <a:pt x="13579" y="1521"/>
                    </a:cubicBezTo>
                    <a:cubicBezTo>
                      <a:pt x="12323" y="1521"/>
                      <a:pt x="11049" y="1431"/>
                      <a:pt x="9757" y="1302"/>
                    </a:cubicBezTo>
                    <a:cubicBezTo>
                      <a:pt x="7448" y="1042"/>
                      <a:pt x="5107" y="749"/>
                      <a:pt x="2765" y="651"/>
                    </a:cubicBezTo>
                    <a:cubicBezTo>
                      <a:pt x="2388" y="629"/>
                      <a:pt x="1980" y="577"/>
                      <a:pt x="1583" y="577"/>
                    </a:cubicBezTo>
                    <a:cubicBezTo>
                      <a:pt x="1399" y="577"/>
                      <a:pt x="1217" y="588"/>
                      <a:pt x="1042" y="619"/>
                    </a:cubicBezTo>
                    <a:cubicBezTo>
                      <a:pt x="1" y="749"/>
                      <a:pt x="99" y="684"/>
                      <a:pt x="99" y="1757"/>
                    </a:cubicBezTo>
                    <a:cubicBezTo>
                      <a:pt x="99" y="2928"/>
                      <a:pt x="326" y="4196"/>
                      <a:pt x="456" y="5367"/>
                    </a:cubicBezTo>
                    <a:cubicBezTo>
                      <a:pt x="1432" y="15870"/>
                      <a:pt x="2277" y="26407"/>
                      <a:pt x="3318" y="36878"/>
                    </a:cubicBezTo>
                    <a:cubicBezTo>
                      <a:pt x="7415" y="36228"/>
                      <a:pt x="11578" y="36716"/>
                      <a:pt x="15675" y="36260"/>
                    </a:cubicBezTo>
                    <a:cubicBezTo>
                      <a:pt x="20098" y="35805"/>
                      <a:pt x="24553" y="35155"/>
                      <a:pt x="28683" y="33496"/>
                    </a:cubicBezTo>
                    <a:cubicBezTo>
                      <a:pt x="28488" y="33106"/>
                      <a:pt x="28326" y="32683"/>
                      <a:pt x="28130" y="32228"/>
                    </a:cubicBezTo>
                    <a:cubicBezTo>
                      <a:pt x="28000" y="31903"/>
                      <a:pt x="26212" y="24976"/>
                      <a:pt x="25919" y="23740"/>
                    </a:cubicBezTo>
                    <a:cubicBezTo>
                      <a:pt x="24488" y="17757"/>
                      <a:pt x="21009" y="424"/>
                      <a:pt x="2094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46" name="Google Shape;3446;p71"/>
              <p:cNvSpPr/>
              <p:nvPr/>
            </p:nvSpPr>
            <p:spPr>
              <a:xfrm>
                <a:off x="5780369" y="3584494"/>
                <a:ext cx="165087" cy="302347"/>
              </a:xfrm>
              <a:custGeom>
                <a:avLst/>
                <a:gdLst/>
                <a:ahLst/>
                <a:cxnLst/>
                <a:rect l="l" t="t" r="r" b="b"/>
                <a:pathLst>
                  <a:path w="2895" h="5302" extrusionOk="0">
                    <a:moveTo>
                      <a:pt x="488" y="456"/>
                    </a:moveTo>
                    <a:lnTo>
                      <a:pt x="618" y="488"/>
                    </a:lnTo>
                    <a:cubicBezTo>
                      <a:pt x="1106" y="618"/>
                      <a:pt x="1594" y="683"/>
                      <a:pt x="2147" y="748"/>
                    </a:cubicBezTo>
                    <a:lnTo>
                      <a:pt x="2212" y="748"/>
                    </a:lnTo>
                    <a:lnTo>
                      <a:pt x="2277" y="1529"/>
                    </a:lnTo>
                    <a:cubicBezTo>
                      <a:pt x="2342" y="2602"/>
                      <a:pt x="2407" y="3675"/>
                      <a:pt x="2472" y="4748"/>
                    </a:cubicBezTo>
                    <a:lnTo>
                      <a:pt x="2504" y="4846"/>
                    </a:lnTo>
                    <a:lnTo>
                      <a:pt x="846" y="4911"/>
                    </a:lnTo>
                    <a:lnTo>
                      <a:pt x="846" y="4813"/>
                    </a:lnTo>
                    <a:cubicBezTo>
                      <a:pt x="846" y="4163"/>
                      <a:pt x="748" y="3513"/>
                      <a:pt x="683" y="2895"/>
                    </a:cubicBezTo>
                    <a:cubicBezTo>
                      <a:pt x="553" y="2147"/>
                      <a:pt x="456" y="1366"/>
                      <a:pt x="488" y="586"/>
                    </a:cubicBezTo>
                    <a:lnTo>
                      <a:pt x="488" y="456"/>
                    </a:lnTo>
                    <a:close/>
                    <a:moveTo>
                      <a:pt x="293" y="1"/>
                    </a:moveTo>
                    <a:cubicBezTo>
                      <a:pt x="261" y="1"/>
                      <a:pt x="228" y="1"/>
                      <a:pt x="196" y="33"/>
                    </a:cubicBezTo>
                    <a:cubicBezTo>
                      <a:pt x="130" y="66"/>
                      <a:pt x="98" y="131"/>
                      <a:pt x="98" y="196"/>
                    </a:cubicBezTo>
                    <a:cubicBezTo>
                      <a:pt x="0" y="1106"/>
                      <a:pt x="130" y="1984"/>
                      <a:pt x="261" y="2862"/>
                    </a:cubicBezTo>
                    <a:cubicBezTo>
                      <a:pt x="391" y="3578"/>
                      <a:pt x="488" y="4358"/>
                      <a:pt x="456" y="5106"/>
                    </a:cubicBezTo>
                    <a:cubicBezTo>
                      <a:pt x="456" y="5171"/>
                      <a:pt x="488" y="5204"/>
                      <a:pt x="521" y="5236"/>
                    </a:cubicBezTo>
                    <a:cubicBezTo>
                      <a:pt x="553" y="5301"/>
                      <a:pt x="618" y="5301"/>
                      <a:pt x="651" y="5301"/>
                    </a:cubicBezTo>
                    <a:lnTo>
                      <a:pt x="2700" y="5236"/>
                    </a:lnTo>
                    <a:cubicBezTo>
                      <a:pt x="2765" y="5236"/>
                      <a:pt x="2830" y="5204"/>
                      <a:pt x="2862" y="5171"/>
                    </a:cubicBezTo>
                    <a:cubicBezTo>
                      <a:pt x="2862" y="5139"/>
                      <a:pt x="2895" y="5106"/>
                      <a:pt x="2895" y="5041"/>
                    </a:cubicBezTo>
                    <a:cubicBezTo>
                      <a:pt x="2830" y="3935"/>
                      <a:pt x="2765" y="2862"/>
                      <a:pt x="2667" y="1757"/>
                    </a:cubicBezTo>
                    <a:lnTo>
                      <a:pt x="2602" y="586"/>
                    </a:lnTo>
                    <a:cubicBezTo>
                      <a:pt x="2602" y="553"/>
                      <a:pt x="2569" y="521"/>
                      <a:pt x="2537" y="456"/>
                    </a:cubicBezTo>
                    <a:lnTo>
                      <a:pt x="2504" y="456"/>
                    </a:lnTo>
                    <a:cubicBezTo>
                      <a:pt x="2472" y="391"/>
                      <a:pt x="2439" y="391"/>
                      <a:pt x="2407" y="391"/>
                    </a:cubicBezTo>
                    <a:cubicBezTo>
                      <a:pt x="1691" y="326"/>
                      <a:pt x="1008" y="196"/>
                      <a:pt x="3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47" name="Google Shape;3447;p71"/>
              <p:cNvSpPr/>
              <p:nvPr/>
            </p:nvSpPr>
            <p:spPr>
              <a:xfrm>
                <a:off x="6256922" y="3612322"/>
                <a:ext cx="181796" cy="259692"/>
              </a:xfrm>
              <a:custGeom>
                <a:avLst/>
                <a:gdLst/>
                <a:ahLst/>
                <a:cxnLst/>
                <a:rect l="l" t="t" r="r" b="b"/>
                <a:pathLst>
                  <a:path w="3188" h="4554" extrusionOk="0">
                    <a:moveTo>
                      <a:pt x="2310" y="391"/>
                    </a:moveTo>
                    <a:lnTo>
                      <a:pt x="2310" y="488"/>
                    </a:lnTo>
                    <a:cubicBezTo>
                      <a:pt x="2472" y="1886"/>
                      <a:pt x="2635" y="2992"/>
                      <a:pt x="2765" y="4033"/>
                    </a:cubicBezTo>
                    <a:lnTo>
                      <a:pt x="2798" y="4163"/>
                    </a:lnTo>
                    <a:lnTo>
                      <a:pt x="977" y="4163"/>
                    </a:lnTo>
                    <a:lnTo>
                      <a:pt x="944" y="4065"/>
                    </a:lnTo>
                    <a:cubicBezTo>
                      <a:pt x="781" y="2895"/>
                      <a:pt x="619" y="1691"/>
                      <a:pt x="456" y="521"/>
                    </a:cubicBezTo>
                    <a:lnTo>
                      <a:pt x="424" y="391"/>
                    </a:lnTo>
                    <a:close/>
                    <a:moveTo>
                      <a:pt x="2505" y="0"/>
                    </a:moveTo>
                    <a:cubicBezTo>
                      <a:pt x="1757" y="0"/>
                      <a:pt x="1009" y="33"/>
                      <a:pt x="229" y="33"/>
                    </a:cubicBezTo>
                    <a:cubicBezTo>
                      <a:pt x="164" y="33"/>
                      <a:pt x="98" y="33"/>
                      <a:pt x="66" y="65"/>
                    </a:cubicBezTo>
                    <a:cubicBezTo>
                      <a:pt x="33" y="130"/>
                      <a:pt x="1" y="195"/>
                      <a:pt x="33" y="293"/>
                    </a:cubicBezTo>
                    <a:lnTo>
                      <a:pt x="98" y="683"/>
                    </a:lnTo>
                    <a:cubicBezTo>
                      <a:pt x="261" y="1952"/>
                      <a:pt x="456" y="3187"/>
                      <a:pt x="619" y="4423"/>
                    </a:cubicBezTo>
                    <a:cubicBezTo>
                      <a:pt x="619" y="4488"/>
                      <a:pt x="749" y="4553"/>
                      <a:pt x="814" y="4553"/>
                    </a:cubicBezTo>
                    <a:lnTo>
                      <a:pt x="2993" y="4553"/>
                    </a:lnTo>
                    <a:cubicBezTo>
                      <a:pt x="3058" y="4553"/>
                      <a:pt x="3090" y="4521"/>
                      <a:pt x="3123" y="4488"/>
                    </a:cubicBezTo>
                    <a:cubicBezTo>
                      <a:pt x="3188" y="4456"/>
                      <a:pt x="3188" y="4358"/>
                      <a:pt x="3188" y="4293"/>
                    </a:cubicBezTo>
                    <a:cubicBezTo>
                      <a:pt x="2993" y="2895"/>
                      <a:pt x="2830" y="1496"/>
                      <a:pt x="2668" y="195"/>
                    </a:cubicBezTo>
                    <a:lnTo>
                      <a:pt x="2668" y="163"/>
                    </a:lnTo>
                    <a:cubicBezTo>
                      <a:pt x="2668" y="98"/>
                      <a:pt x="2635" y="0"/>
                      <a:pt x="25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48" name="Google Shape;3448;p71"/>
              <p:cNvSpPr/>
              <p:nvPr/>
            </p:nvSpPr>
            <p:spPr>
              <a:xfrm>
                <a:off x="6494314" y="3599321"/>
                <a:ext cx="172501" cy="270812"/>
              </a:xfrm>
              <a:custGeom>
                <a:avLst/>
                <a:gdLst/>
                <a:ahLst/>
                <a:cxnLst/>
                <a:rect l="l" t="t" r="r" b="b"/>
                <a:pathLst>
                  <a:path w="3025" h="4749" extrusionOk="0">
                    <a:moveTo>
                      <a:pt x="2179" y="391"/>
                    </a:moveTo>
                    <a:lnTo>
                      <a:pt x="2179" y="488"/>
                    </a:lnTo>
                    <a:cubicBezTo>
                      <a:pt x="2342" y="1919"/>
                      <a:pt x="2472" y="3058"/>
                      <a:pt x="2602" y="4131"/>
                    </a:cubicBezTo>
                    <a:lnTo>
                      <a:pt x="2602" y="4228"/>
                    </a:lnTo>
                    <a:lnTo>
                      <a:pt x="2504" y="4228"/>
                    </a:lnTo>
                    <a:cubicBezTo>
                      <a:pt x="1984" y="4293"/>
                      <a:pt x="1464" y="4326"/>
                      <a:pt x="911" y="4358"/>
                    </a:cubicBezTo>
                    <a:lnTo>
                      <a:pt x="813" y="4358"/>
                    </a:lnTo>
                    <a:lnTo>
                      <a:pt x="781" y="4261"/>
                    </a:lnTo>
                    <a:cubicBezTo>
                      <a:pt x="683" y="3090"/>
                      <a:pt x="521" y="1854"/>
                      <a:pt x="423" y="619"/>
                    </a:cubicBezTo>
                    <a:lnTo>
                      <a:pt x="423" y="521"/>
                    </a:lnTo>
                    <a:lnTo>
                      <a:pt x="683" y="488"/>
                    </a:lnTo>
                    <a:cubicBezTo>
                      <a:pt x="1139" y="456"/>
                      <a:pt x="1594" y="423"/>
                      <a:pt x="2082" y="391"/>
                    </a:cubicBezTo>
                    <a:close/>
                    <a:moveTo>
                      <a:pt x="2342" y="1"/>
                    </a:moveTo>
                    <a:cubicBezTo>
                      <a:pt x="1887" y="1"/>
                      <a:pt x="1431" y="33"/>
                      <a:pt x="976" y="66"/>
                    </a:cubicBezTo>
                    <a:cubicBezTo>
                      <a:pt x="716" y="98"/>
                      <a:pt x="456" y="98"/>
                      <a:pt x="196" y="131"/>
                    </a:cubicBezTo>
                    <a:cubicBezTo>
                      <a:pt x="131" y="131"/>
                      <a:pt x="65" y="163"/>
                      <a:pt x="33" y="196"/>
                    </a:cubicBezTo>
                    <a:cubicBezTo>
                      <a:pt x="0" y="228"/>
                      <a:pt x="0" y="293"/>
                      <a:pt x="0" y="326"/>
                    </a:cubicBezTo>
                    <a:cubicBezTo>
                      <a:pt x="131" y="1692"/>
                      <a:pt x="261" y="3090"/>
                      <a:pt x="423" y="4456"/>
                    </a:cubicBezTo>
                    <a:lnTo>
                      <a:pt x="423" y="4553"/>
                    </a:lnTo>
                    <a:cubicBezTo>
                      <a:pt x="423" y="4618"/>
                      <a:pt x="488" y="4749"/>
                      <a:pt x="618" y="4749"/>
                    </a:cubicBezTo>
                    <a:cubicBezTo>
                      <a:pt x="1431" y="4749"/>
                      <a:pt x="2147" y="4684"/>
                      <a:pt x="2797" y="4586"/>
                    </a:cubicBezTo>
                    <a:cubicBezTo>
                      <a:pt x="2895" y="4586"/>
                      <a:pt x="3025" y="4521"/>
                      <a:pt x="3025" y="4423"/>
                    </a:cubicBezTo>
                    <a:cubicBezTo>
                      <a:pt x="2830" y="2927"/>
                      <a:pt x="2667" y="1432"/>
                      <a:pt x="2537" y="196"/>
                    </a:cubicBezTo>
                    <a:lnTo>
                      <a:pt x="2537" y="163"/>
                    </a:lnTo>
                    <a:cubicBezTo>
                      <a:pt x="2504" y="98"/>
                      <a:pt x="2472" y="1"/>
                      <a:pt x="23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49" name="Google Shape;3449;p71"/>
              <p:cNvSpPr/>
              <p:nvPr/>
            </p:nvSpPr>
            <p:spPr>
              <a:xfrm>
                <a:off x="6935683" y="3523764"/>
                <a:ext cx="161381" cy="272979"/>
              </a:xfrm>
              <a:custGeom>
                <a:avLst/>
                <a:gdLst/>
                <a:ahLst/>
                <a:cxnLst/>
                <a:rect l="l" t="t" r="r" b="b"/>
                <a:pathLst>
                  <a:path w="2830" h="4787" extrusionOk="0">
                    <a:moveTo>
                      <a:pt x="1919" y="448"/>
                    </a:moveTo>
                    <a:lnTo>
                      <a:pt x="1919" y="578"/>
                    </a:lnTo>
                    <a:cubicBezTo>
                      <a:pt x="2081" y="1716"/>
                      <a:pt x="2244" y="2854"/>
                      <a:pt x="2407" y="3960"/>
                    </a:cubicBezTo>
                    <a:lnTo>
                      <a:pt x="2407" y="4057"/>
                    </a:lnTo>
                    <a:lnTo>
                      <a:pt x="2309" y="4090"/>
                    </a:lnTo>
                    <a:cubicBezTo>
                      <a:pt x="1886" y="4187"/>
                      <a:pt x="1463" y="4285"/>
                      <a:pt x="1008" y="4350"/>
                    </a:cubicBezTo>
                    <a:lnTo>
                      <a:pt x="911" y="4350"/>
                    </a:lnTo>
                    <a:lnTo>
                      <a:pt x="911" y="4252"/>
                    </a:lnTo>
                    <a:cubicBezTo>
                      <a:pt x="748" y="3114"/>
                      <a:pt x="585" y="1976"/>
                      <a:pt x="423" y="935"/>
                    </a:cubicBezTo>
                    <a:lnTo>
                      <a:pt x="423" y="870"/>
                    </a:lnTo>
                    <a:lnTo>
                      <a:pt x="520" y="838"/>
                    </a:lnTo>
                    <a:cubicBezTo>
                      <a:pt x="976" y="708"/>
                      <a:pt x="1398" y="610"/>
                      <a:pt x="1789" y="480"/>
                    </a:cubicBezTo>
                    <a:lnTo>
                      <a:pt x="1919" y="448"/>
                    </a:lnTo>
                    <a:close/>
                    <a:moveTo>
                      <a:pt x="2110" y="1"/>
                    </a:moveTo>
                    <a:cubicBezTo>
                      <a:pt x="2081" y="1"/>
                      <a:pt x="2049" y="9"/>
                      <a:pt x="2016" y="25"/>
                    </a:cubicBezTo>
                    <a:cubicBezTo>
                      <a:pt x="1398" y="220"/>
                      <a:pt x="781" y="350"/>
                      <a:pt x="163" y="513"/>
                    </a:cubicBezTo>
                    <a:cubicBezTo>
                      <a:pt x="33" y="545"/>
                      <a:pt x="0" y="708"/>
                      <a:pt x="0" y="773"/>
                    </a:cubicBezTo>
                    <a:lnTo>
                      <a:pt x="98" y="1423"/>
                    </a:lnTo>
                    <a:cubicBezTo>
                      <a:pt x="260" y="2464"/>
                      <a:pt x="423" y="3537"/>
                      <a:pt x="553" y="4578"/>
                    </a:cubicBezTo>
                    <a:cubicBezTo>
                      <a:pt x="553" y="4643"/>
                      <a:pt x="585" y="4708"/>
                      <a:pt x="618" y="4740"/>
                    </a:cubicBezTo>
                    <a:cubicBezTo>
                      <a:pt x="664" y="4763"/>
                      <a:pt x="710" y="4786"/>
                      <a:pt x="756" y="4786"/>
                    </a:cubicBezTo>
                    <a:cubicBezTo>
                      <a:pt x="775" y="4786"/>
                      <a:pt x="794" y="4782"/>
                      <a:pt x="813" y="4773"/>
                    </a:cubicBezTo>
                    <a:cubicBezTo>
                      <a:pt x="1398" y="4708"/>
                      <a:pt x="2016" y="4578"/>
                      <a:pt x="2699" y="4415"/>
                    </a:cubicBezTo>
                    <a:cubicBezTo>
                      <a:pt x="2829" y="4383"/>
                      <a:pt x="2829" y="4220"/>
                      <a:pt x="2829" y="4155"/>
                    </a:cubicBezTo>
                    <a:cubicBezTo>
                      <a:pt x="2634" y="2854"/>
                      <a:pt x="2439" y="1521"/>
                      <a:pt x="2276" y="220"/>
                    </a:cubicBezTo>
                    <a:lnTo>
                      <a:pt x="2276" y="188"/>
                    </a:lnTo>
                    <a:cubicBezTo>
                      <a:pt x="2244" y="90"/>
                      <a:pt x="2211" y="57"/>
                      <a:pt x="2179" y="25"/>
                    </a:cubicBezTo>
                    <a:cubicBezTo>
                      <a:pt x="2163" y="9"/>
                      <a:pt x="2138" y="1"/>
                      <a:pt x="2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50" name="Google Shape;3450;p71"/>
              <p:cNvSpPr/>
              <p:nvPr/>
            </p:nvSpPr>
            <p:spPr>
              <a:xfrm>
                <a:off x="6714999" y="3577081"/>
                <a:ext cx="181796" cy="263398"/>
              </a:xfrm>
              <a:custGeom>
                <a:avLst/>
                <a:gdLst/>
                <a:ahLst/>
                <a:cxnLst/>
                <a:rect l="l" t="t" r="r" b="b"/>
                <a:pathLst>
                  <a:path w="3188" h="4619" extrusionOk="0">
                    <a:moveTo>
                      <a:pt x="2179" y="456"/>
                    </a:moveTo>
                    <a:lnTo>
                      <a:pt x="2179" y="553"/>
                    </a:lnTo>
                    <a:cubicBezTo>
                      <a:pt x="2407" y="1724"/>
                      <a:pt x="2602" y="2732"/>
                      <a:pt x="2764" y="3675"/>
                    </a:cubicBezTo>
                    <a:lnTo>
                      <a:pt x="2764" y="3773"/>
                    </a:lnTo>
                    <a:lnTo>
                      <a:pt x="2667" y="3805"/>
                    </a:lnTo>
                    <a:cubicBezTo>
                      <a:pt x="2147" y="3903"/>
                      <a:pt x="1626" y="4033"/>
                      <a:pt x="1073" y="4163"/>
                    </a:cubicBezTo>
                    <a:lnTo>
                      <a:pt x="976" y="4163"/>
                    </a:lnTo>
                    <a:lnTo>
                      <a:pt x="943" y="4065"/>
                    </a:lnTo>
                    <a:cubicBezTo>
                      <a:pt x="878" y="3480"/>
                      <a:pt x="781" y="2927"/>
                      <a:pt x="683" y="2374"/>
                    </a:cubicBezTo>
                    <a:cubicBezTo>
                      <a:pt x="618" y="1854"/>
                      <a:pt x="521" y="1334"/>
                      <a:pt x="456" y="813"/>
                    </a:cubicBezTo>
                    <a:lnTo>
                      <a:pt x="456" y="683"/>
                    </a:lnTo>
                    <a:lnTo>
                      <a:pt x="553" y="683"/>
                    </a:lnTo>
                    <a:cubicBezTo>
                      <a:pt x="1073" y="651"/>
                      <a:pt x="1594" y="553"/>
                      <a:pt x="2049" y="456"/>
                    </a:cubicBezTo>
                    <a:close/>
                    <a:moveTo>
                      <a:pt x="2277" y="0"/>
                    </a:moveTo>
                    <a:cubicBezTo>
                      <a:pt x="1626" y="163"/>
                      <a:pt x="976" y="261"/>
                      <a:pt x="228" y="326"/>
                    </a:cubicBezTo>
                    <a:cubicBezTo>
                      <a:pt x="163" y="326"/>
                      <a:pt x="98" y="358"/>
                      <a:pt x="65" y="391"/>
                    </a:cubicBezTo>
                    <a:cubicBezTo>
                      <a:pt x="33" y="423"/>
                      <a:pt x="0" y="456"/>
                      <a:pt x="33" y="488"/>
                    </a:cubicBezTo>
                    <a:cubicBezTo>
                      <a:pt x="98" y="1106"/>
                      <a:pt x="195" y="1724"/>
                      <a:pt x="293" y="2342"/>
                    </a:cubicBezTo>
                    <a:cubicBezTo>
                      <a:pt x="391" y="3025"/>
                      <a:pt x="521" y="3708"/>
                      <a:pt x="618" y="4391"/>
                    </a:cubicBezTo>
                    <a:cubicBezTo>
                      <a:pt x="618" y="4488"/>
                      <a:pt x="651" y="4553"/>
                      <a:pt x="683" y="4586"/>
                    </a:cubicBezTo>
                    <a:cubicBezTo>
                      <a:pt x="748" y="4618"/>
                      <a:pt x="813" y="4618"/>
                      <a:pt x="846" y="4618"/>
                    </a:cubicBezTo>
                    <a:lnTo>
                      <a:pt x="911" y="4586"/>
                    </a:lnTo>
                    <a:cubicBezTo>
                      <a:pt x="1626" y="4423"/>
                      <a:pt x="2342" y="4261"/>
                      <a:pt x="3057" y="4130"/>
                    </a:cubicBezTo>
                    <a:cubicBezTo>
                      <a:pt x="3187" y="4098"/>
                      <a:pt x="3187" y="3968"/>
                      <a:pt x="3187" y="3870"/>
                    </a:cubicBezTo>
                    <a:cubicBezTo>
                      <a:pt x="2960" y="2504"/>
                      <a:pt x="2699" y="1171"/>
                      <a:pt x="2504" y="131"/>
                    </a:cubicBezTo>
                    <a:cubicBezTo>
                      <a:pt x="2504" y="33"/>
                      <a:pt x="2439" y="0"/>
                      <a:pt x="23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51" name="Google Shape;3451;p71"/>
              <p:cNvSpPr/>
              <p:nvPr/>
            </p:nvSpPr>
            <p:spPr>
              <a:xfrm>
                <a:off x="6021411" y="3608615"/>
                <a:ext cx="191091" cy="270812"/>
              </a:xfrm>
              <a:custGeom>
                <a:avLst/>
                <a:gdLst/>
                <a:ahLst/>
                <a:cxnLst/>
                <a:rect l="l" t="t" r="r" b="b"/>
                <a:pathLst>
                  <a:path w="3351" h="4749" extrusionOk="0">
                    <a:moveTo>
                      <a:pt x="391" y="423"/>
                    </a:moveTo>
                    <a:lnTo>
                      <a:pt x="2505" y="456"/>
                    </a:lnTo>
                    <a:lnTo>
                      <a:pt x="2537" y="553"/>
                    </a:lnTo>
                    <a:cubicBezTo>
                      <a:pt x="2635" y="1724"/>
                      <a:pt x="2765" y="2960"/>
                      <a:pt x="2895" y="4163"/>
                    </a:cubicBezTo>
                    <a:lnTo>
                      <a:pt x="2928" y="4293"/>
                    </a:lnTo>
                    <a:lnTo>
                      <a:pt x="814" y="4358"/>
                    </a:lnTo>
                    <a:lnTo>
                      <a:pt x="781" y="4260"/>
                    </a:lnTo>
                    <a:cubicBezTo>
                      <a:pt x="684" y="3480"/>
                      <a:pt x="619" y="2667"/>
                      <a:pt x="554" y="1886"/>
                    </a:cubicBezTo>
                    <a:cubicBezTo>
                      <a:pt x="521" y="1431"/>
                      <a:pt x="456" y="976"/>
                      <a:pt x="424" y="521"/>
                    </a:cubicBezTo>
                    <a:lnTo>
                      <a:pt x="391" y="423"/>
                    </a:lnTo>
                    <a:close/>
                    <a:moveTo>
                      <a:pt x="196" y="0"/>
                    </a:moveTo>
                    <a:cubicBezTo>
                      <a:pt x="131" y="0"/>
                      <a:pt x="66" y="33"/>
                      <a:pt x="33" y="98"/>
                    </a:cubicBezTo>
                    <a:cubicBezTo>
                      <a:pt x="1" y="98"/>
                      <a:pt x="1" y="163"/>
                      <a:pt x="1" y="195"/>
                    </a:cubicBezTo>
                    <a:cubicBezTo>
                      <a:pt x="66" y="781"/>
                      <a:pt x="98" y="1366"/>
                      <a:pt x="164" y="1951"/>
                    </a:cubicBezTo>
                    <a:cubicBezTo>
                      <a:pt x="229" y="2829"/>
                      <a:pt x="326" y="3740"/>
                      <a:pt x="456" y="4618"/>
                    </a:cubicBezTo>
                    <a:cubicBezTo>
                      <a:pt x="456" y="4683"/>
                      <a:pt x="554" y="4748"/>
                      <a:pt x="619" y="4748"/>
                    </a:cubicBezTo>
                    <a:lnTo>
                      <a:pt x="3155" y="4683"/>
                    </a:lnTo>
                    <a:cubicBezTo>
                      <a:pt x="3220" y="4683"/>
                      <a:pt x="3253" y="4651"/>
                      <a:pt x="3285" y="4618"/>
                    </a:cubicBezTo>
                    <a:cubicBezTo>
                      <a:pt x="3318" y="4553"/>
                      <a:pt x="3350" y="4488"/>
                      <a:pt x="3350" y="4390"/>
                    </a:cubicBezTo>
                    <a:cubicBezTo>
                      <a:pt x="3155" y="3090"/>
                      <a:pt x="3025" y="1691"/>
                      <a:pt x="2928" y="260"/>
                    </a:cubicBezTo>
                    <a:cubicBezTo>
                      <a:pt x="2928" y="228"/>
                      <a:pt x="2895" y="228"/>
                      <a:pt x="2895" y="195"/>
                    </a:cubicBezTo>
                    <a:cubicBezTo>
                      <a:pt x="2895" y="195"/>
                      <a:pt x="2863" y="163"/>
                      <a:pt x="2863" y="163"/>
                    </a:cubicBezTo>
                    <a:cubicBezTo>
                      <a:pt x="2830" y="98"/>
                      <a:pt x="2765" y="65"/>
                      <a:pt x="2700" y="65"/>
                    </a:cubicBez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52" name="Google Shape;3452;p71"/>
              <p:cNvSpPr/>
              <p:nvPr/>
            </p:nvSpPr>
            <p:spPr>
              <a:xfrm>
                <a:off x="6025118" y="2060184"/>
                <a:ext cx="129903" cy="21886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3838" extrusionOk="0">
                    <a:moveTo>
                      <a:pt x="554" y="423"/>
                    </a:moveTo>
                    <a:cubicBezTo>
                      <a:pt x="846" y="456"/>
                      <a:pt x="1139" y="456"/>
                      <a:pt x="1432" y="488"/>
                    </a:cubicBezTo>
                    <a:lnTo>
                      <a:pt x="1497" y="488"/>
                    </a:lnTo>
                    <a:lnTo>
                      <a:pt x="1855" y="3448"/>
                    </a:lnTo>
                    <a:lnTo>
                      <a:pt x="749" y="3448"/>
                    </a:lnTo>
                    <a:lnTo>
                      <a:pt x="749" y="3350"/>
                    </a:lnTo>
                    <a:cubicBezTo>
                      <a:pt x="651" y="2407"/>
                      <a:pt x="554" y="1464"/>
                      <a:pt x="456" y="553"/>
                    </a:cubicBezTo>
                    <a:lnTo>
                      <a:pt x="424" y="423"/>
                    </a:lnTo>
                    <a:close/>
                    <a:moveTo>
                      <a:pt x="196" y="0"/>
                    </a:moveTo>
                    <a:cubicBezTo>
                      <a:pt x="164" y="0"/>
                      <a:pt x="99" y="33"/>
                      <a:pt x="66" y="66"/>
                    </a:cubicBezTo>
                    <a:cubicBezTo>
                      <a:pt x="33" y="131"/>
                      <a:pt x="1" y="163"/>
                      <a:pt x="1" y="196"/>
                    </a:cubicBezTo>
                    <a:cubicBezTo>
                      <a:pt x="131" y="1464"/>
                      <a:pt x="261" y="2570"/>
                      <a:pt x="359" y="3610"/>
                    </a:cubicBezTo>
                    <a:cubicBezTo>
                      <a:pt x="359" y="3675"/>
                      <a:pt x="391" y="3838"/>
                      <a:pt x="586" y="3838"/>
                    </a:cubicBezTo>
                    <a:lnTo>
                      <a:pt x="2082" y="3838"/>
                    </a:lnTo>
                    <a:cubicBezTo>
                      <a:pt x="2147" y="3838"/>
                      <a:pt x="2212" y="3805"/>
                      <a:pt x="2245" y="3773"/>
                    </a:cubicBezTo>
                    <a:cubicBezTo>
                      <a:pt x="2277" y="3740"/>
                      <a:pt x="2277" y="3708"/>
                      <a:pt x="2277" y="3675"/>
                    </a:cubicBezTo>
                    <a:lnTo>
                      <a:pt x="1887" y="326"/>
                    </a:lnTo>
                    <a:cubicBezTo>
                      <a:pt x="1887" y="326"/>
                      <a:pt x="1887" y="293"/>
                      <a:pt x="1855" y="261"/>
                    </a:cubicBezTo>
                    <a:cubicBezTo>
                      <a:pt x="1855" y="261"/>
                      <a:pt x="1855" y="228"/>
                      <a:pt x="1855" y="228"/>
                    </a:cubicBezTo>
                    <a:cubicBezTo>
                      <a:pt x="1790" y="163"/>
                      <a:pt x="1757" y="98"/>
                      <a:pt x="1659" y="98"/>
                    </a:cubicBezTo>
                    <a:cubicBezTo>
                      <a:pt x="1172" y="66"/>
                      <a:pt x="684" y="33"/>
                      <a:pt x="1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53" name="Google Shape;3453;p71"/>
              <p:cNvSpPr/>
              <p:nvPr/>
            </p:nvSpPr>
            <p:spPr>
              <a:xfrm>
                <a:off x="6401593" y="2069479"/>
                <a:ext cx="137259" cy="202154"/>
              </a:xfrm>
              <a:custGeom>
                <a:avLst/>
                <a:gdLst/>
                <a:ahLst/>
                <a:cxnLst/>
                <a:rect l="l" t="t" r="r" b="b"/>
                <a:pathLst>
                  <a:path w="2407" h="3545" extrusionOk="0">
                    <a:moveTo>
                      <a:pt x="1626" y="423"/>
                    </a:moveTo>
                    <a:lnTo>
                      <a:pt x="1626" y="520"/>
                    </a:lnTo>
                    <a:cubicBezTo>
                      <a:pt x="1757" y="1333"/>
                      <a:pt x="1854" y="2114"/>
                      <a:pt x="1952" y="2927"/>
                    </a:cubicBezTo>
                    <a:lnTo>
                      <a:pt x="1984" y="3024"/>
                    </a:lnTo>
                    <a:lnTo>
                      <a:pt x="1854" y="3024"/>
                    </a:lnTo>
                    <a:cubicBezTo>
                      <a:pt x="1529" y="3057"/>
                      <a:pt x="1204" y="3089"/>
                      <a:pt x="846" y="3089"/>
                    </a:cubicBezTo>
                    <a:lnTo>
                      <a:pt x="748" y="3089"/>
                    </a:lnTo>
                    <a:lnTo>
                      <a:pt x="748" y="3024"/>
                    </a:lnTo>
                    <a:cubicBezTo>
                      <a:pt x="651" y="2374"/>
                      <a:pt x="586" y="1756"/>
                      <a:pt x="488" y="1106"/>
                    </a:cubicBezTo>
                    <a:lnTo>
                      <a:pt x="423" y="553"/>
                    </a:lnTo>
                    <a:lnTo>
                      <a:pt x="521" y="553"/>
                    </a:lnTo>
                    <a:cubicBezTo>
                      <a:pt x="846" y="520"/>
                      <a:pt x="1171" y="488"/>
                      <a:pt x="1529" y="423"/>
                    </a:cubicBezTo>
                    <a:close/>
                    <a:moveTo>
                      <a:pt x="1724" y="0"/>
                    </a:moveTo>
                    <a:cubicBezTo>
                      <a:pt x="1171" y="65"/>
                      <a:pt x="683" y="130"/>
                      <a:pt x="196" y="163"/>
                    </a:cubicBezTo>
                    <a:cubicBezTo>
                      <a:pt x="131" y="163"/>
                      <a:pt x="66" y="228"/>
                      <a:pt x="33" y="260"/>
                    </a:cubicBezTo>
                    <a:cubicBezTo>
                      <a:pt x="0" y="293"/>
                      <a:pt x="0" y="325"/>
                      <a:pt x="0" y="358"/>
                    </a:cubicBezTo>
                    <a:lnTo>
                      <a:pt x="131" y="1301"/>
                    </a:lnTo>
                    <a:cubicBezTo>
                      <a:pt x="196" y="1984"/>
                      <a:pt x="293" y="2699"/>
                      <a:pt x="391" y="3382"/>
                    </a:cubicBezTo>
                    <a:cubicBezTo>
                      <a:pt x="391" y="3447"/>
                      <a:pt x="488" y="3512"/>
                      <a:pt x="586" y="3512"/>
                    </a:cubicBezTo>
                    <a:lnTo>
                      <a:pt x="586" y="3545"/>
                    </a:lnTo>
                    <a:cubicBezTo>
                      <a:pt x="1106" y="3512"/>
                      <a:pt x="1659" y="3447"/>
                      <a:pt x="2179" y="3415"/>
                    </a:cubicBezTo>
                    <a:cubicBezTo>
                      <a:pt x="2244" y="3415"/>
                      <a:pt x="2309" y="3382"/>
                      <a:pt x="2342" y="3350"/>
                    </a:cubicBezTo>
                    <a:cubicBezTo>
                      <a:pt x="2374" y="3285"/>
                      <a:pt x="2407" y="3219"/>
                      <a:pt x="2374" y="3154"/>
                    </a:cubicBezTo>
                    <a:cubicBezTo>
                      <a:pt x="2244" y="2179"/>
                      <a:pt x="2114" y="1203"/>
                      <a:pt x="1984" y="195"/>
                    </a:cubicBezTo>
                    <a:cubicBezTo>
                      <a:pt x="1984" y="130"/>
                      <a:pt x="1952" y="98"/>
                      <a:pt x="1919" y="65"/>
                    </a:cubicBezTo>
                    <a:cubicBezTo>
                      <a:pt x="1854" y="33"/>
                      <a:pt x="1822" y="0"/>
                      <a:pt x="17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54" name="Google Shape;3454;p71"/>
              <p:cNvSpPr/>
              <p:nvPr/>
            </p:nvSpPr>
            <p:spPr>
              <a:xfrm>
                <a:off x="6596331" y="2035378"/>
                <a:ext cx="150261" cy="218064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3824" extrusionOk="0">
                    <a:moveTo>
                      <a:pt x="1756" y="435"/>
                    </a:moveTo>
                    <a:lnTo>
                      <a:pt x="1756" y="533"/>
                    </a:lnTo>
                    <a:cubicBezTo>
                      <a:pt x="1919" y="1411"/>
                      <a:pt x="2081" y="2289"/>
                      <a:pt x="2211" y="3167"/>
                    </a:cubicBezTo>
                    <a:lnTo>
                      <a:pt x="2211" y="3265"/>
                    </a:lnTo>
                    <a:lnTo>
                      <a:pt x="2114" y="3297"/>
                    </a:lnTo>
                    <a:cubicBezTo>
                      <a:pt x="1789" y="3330"/>
                      <a:pt x="1431" y="3362"/>
                      <a:pt x="1106" y="3395"/>
                    </a:cubicBezTo>
                    <a:lnTo>
                      <a:pt x="1008" y="3395"/>
                    </a:lnTo>
                    <a:lnTo>
                      <a:pt x="976" y="3330"/>
                    </a:lnTo>
                    <a:cubicBezTo>
                      <a:pt x="813" y="2452"/>
                      <a:pt x="650" y="1606"/>
                      <a:pt x="455" y="761"/>
                    </a:cubicBezTo>
                    <a:lnTo>
                      <a:pt x="455" y="663"/>
                    </a:lnTo>
                    <a:lnTo>
                      <a:pt x="553" y="631"/>
                    </a:lnTo>
                    <a:lnTo>
                      <a:pt x="1626" y="435"/>
                    </a:lnTo>
                    <a:close/>
                    <a:moveTo>
                      <a:pt x="1951" y="1"/>
                    </a:moveTo>
                    <a:cubicBezTo>
                      <a:pt x="1938" y="1"/>
                      <a:pt x="1926" y="5"/>
                      <a:pt x="1919" y="13"/>
                    </a:cubicBezTo>
                    <a:lnTo>
                      <a:pt x="1854" y="13"/>
                    </a:lnTo>
                    <a:cubicBezTo>
                      <a:pt x="1268" y="110"/>
                      <a:pt x="715" y="208"/>
                      <a:pt x="163" y="305"/>
                    </a:cubicBezTo>
                    <a:cubicBezTo>
                      <a:pt x="98" y="305"/>
                      <a:pt x="65" y="338"/>
                      <a:pt x="65" y="370"/>
                    </a:cubicBezTo>
                    <a:cubicBezTo>
                      <a:pt x="33" y="435"/>
                      <a:pt x="0" y="501"/>
                      <a:pt x="33" y="566"/>
                    </a:cubicBezTo>
                    <a:lnTo>
                      <a:pt x="33" y="598"/>
                    </a:lnTo>
                    <a:cubicBezTo>
                      <a:pt x="228" y="1639"/>
                      <a:pt x="455" y="2647"/>
                      <a:pt x="650" y="3687"/>
                    </a:cubicBezTo>
                    <a:cubicBezTo>
                      <a:pt x="678" y="3744"/>
                      <a:pt x="755" y="3824"/>
                      <a:pt x="817" y="3824"/>
                    </a:cubicBezTo>
                    <a:cubicBezTo>
                      <a:pt x="827" y="3824"/>
                      <a:pt x="837" y="3822"/>
                      <a:pt x="846" y="3817"/>
                    </a:cubicBezTo>
                    <a:cubicBezTo>
                      <a:pt x="1366" y="3785"/>
                      <a:pt x="1919" y="3720"/>
                      <a:pt x="2439" y="3655"/>
                    </a:cubicBezTo>
                    <a:cubicBezTo>
                      <a:pt x="2472" y="3655"/>
                      <a:pt x="2569" y="3622"/>
                      <a:pt x="2602" y="3557"/>
                    </a:cubicBezTo>
                    <a:cubicBezTo>
                      <a:pt x="2634" y="3525"/>
                      <a:pt x="2634" y="3427"/>
                      <a:pt x="2634" y="3395"/>
                    </a:cubicBezTo>
                    <a:cubicBezTo>
                      <a:pt x="2472" y="2322"/>
                      <a:pt x="2276" y="1216"/>
                      <a:pt x="2081" y="143"/>
                    </a:cubicBezTo>
                    <a:cubicBezTo>
                      <a:pt x="2056" y="43"/>
                      <a:pt x="1994" y="1"/>
                      <a:pt x="19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55" name="Google Shape;3455;p71"/>
              <p:cNvSpPr/>
              <p:nvPr/>
            </p:nvSpPr>
            <p:spPr>
              <a:xfrm>
                <a:off x="6206854" y="2073185"/>
                <a:ext cx="154025" cy="205860"/>
              </a:xfrm>
              <a:custGeom>
                <a:avLst/>
                <a:gdLst/>
                <a:ahLst/>
                <a:cxnLst/>
                <a:rect l="l" t="t" r="r" b="b"/>
                <a:pathLst>
                  <a:path w="2701" h="3610" extrusionOk="0">
                    <a:moveTo>
                      <a:pt x="521" y="390"/>
                    </a:moveTo>
                    <a:cubicBezTo>
                      <a:pt x="944" y="423"/>
                      <a:pt x="1367" y="455"/>
                      <a:pt x="1789" y="455"/>
                    </a:cubicBezTo>
                    <a:lnTo>
                      <a:pt x="1855" y="455"/>
                    </a:lnTo>
                    <a:lnTo>
                      <a:pt x="1887" y="553"/>
                    </a:lnTo>
                    <a:cubicBezTo>
                      <a:pt x="1985" y="1268"/>
                      <a:pt x="2115" y="2081"/>
                      <a:pt x="2245" y="3024"/>
                    </a:cubicBezTo>
                    <a:lnTo>
                      <a:pt x="2277" y="3154"/>
                    </a:lnTo>
                    <a:lnTo>
                      <a:pt x="2180" y="3154"/>
                    </a:lnTo>
                    <a:cubicBezTo>
                      <a:pt x="1724" y="3154"/>
                      <a:pt x="1269" y="3187"/>
                      <a:pt x="846" y="3187"/>
                    </a:cubicBezTo>
                    <a:lnTo>
                      <a:pt x="749" y="3187"/>
                    </a:lnTo>
                    <a:lnTo>
                      <a:pt x="716" y="3089"/>
                    </a:lnTo>
                    <a:cubicBezTo>
                      <a:pt x="619" y="2244"/>
                      <a:pt x="521" y="1366"/>
                      <a:pt x="424" y="520"/>
                    </a:cubicBezTo>
                    <a:lnTo>
                      <a:pt x="424" y="390"/>
                    </a:lnTo>
                    <a:close/>
                    <a:moveTo>
                      <a:pt x="163" y="0"/>
                    </a:moveTo>
                    <a:cubicBezTo>
                      <a:pt x="131" y="0"/>
                      <a:pt x="66" y="0"/>
                      <a:pt x="33" y="65"/>
                    </a:cubicBezTo>
                    <a:cubicBezTo>
                      <a:pt x="1" y="98"/>
                      <a:pt x="1" y="130"/>
                      <a:pt x="1" y="163"/>
                    </a:cubicBezTo>
                    <a:cubicBezTo>
                      <a:pt x="98" y="1268"/>
                      <a:pt x="229" y="2374"/>
                      <a:pt x="359" y="3382"/>
                    </a:cubicBezTo>
                    <a:cubicBezTo>
                      <a:pt x="359" y="3415"/>
                      <a:pt x="391" y="3610"/>
                      <a:pt x="554" y="3610"/>
                    </a:cubicBezTo>
                    <a:cubicBezTo>
                      <a:pt x="1172" y="3577"/>
                      <a:pt x="1822" y="3577"/>
                      <a:pt x="2505" y="3545"/>
                    </a:cubicBezTo>
                    <a:cubicBezTo>
                      <a:pt x="2570" y="3545"/>
                      <a:pt x="2635" y="3512"/>
                      <a:pt x="2668" y="3480"/>
                    </a:cubicBezTo>
                    <a:cubicBezTo>
                      <a:pt x="2700" y="3415"/>
                      <a:pt x="2700" y="3350"/>
                      <a:pt x="2700" y="3285"/>
                    </a:cubicBezTo>
                    <a:cubicBezTo>
                      <a:pt x="2505" y="2114"/>
                      <a:pt x="2342" y="1138"/>
                      <a:pt x="2212" y="228"/>
                    </a:cubicBezTo>
                    <a:cubicBezTo>
                      <a:pt x="2212" y="147"/>
                      <a:pt x="2168" y="89"/>
                      <a:pt x="2098" y="89"/>
                    </a:cubicBezTo>
                    <a:cubicBezTo>
                      <a:pt x="2083" y="89"/>
                      <a:pt x="2067" y="92"/>
                      <a:pt x="2050" y="98"/>
                    </a:cubicBezTo>
                    <a:lnTo>
                      <a:pt x="2017" y="65"/>
                    </a:lnTo>
                    <a:cubicBezTo>
                      <a:pt x="1432" y="65"/>
                      <a:pt x="814" y="33"/>
                      <a:pt x="1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56" name="Google Shape;3456;p71"/>
              <p:cNvSpPr/>
              <p:nvPr/>
            </p:nvSpPr>
            <p:spPr>
              <a:xfrm>
                <a:off x="5839731" y="2052771"/>
                <a:ext cx="115019" cy="222569"/>
              </a:xfrm>
              <a:custGeom>
                <a:avLst/>
                <a:gdLst/>
                <a:ahLst/>
                <a:cxnLst/>
                <a:rect l="l" t="t" r="r" b="b"/>
                <a:pathLst>
                  <a:path w="2017" h="3903" extrusionOk="0">
                    <a:moveTo>
                      <a:pt x="553" y="423"/>
                    </a:moveTo>
                    <a:cubicBezTo>
                      <a:pt x="748" y="423"/>
                      <a:pt x="976" y="423"/>
                      <a:pt x="1171" y="456"/>
                    </a:cubicBezTo>
                    <a:lnTo>
                      <a:pt x="1268" y="456"/>
                    </a:lnTo>
                    <a:lnTo>
                      <a:pt x="1268" y="553"/>
                    </a:lnTo>
                    <a:cubicBezTo>
                      <a:pt x="1366" y="1366"/>
                      <a:pt x="1463" y="2374"/>
                      <a:pt x="1561" y="3382"/>
                    </a:cubicBezTo>
                    <a:lnTo>
                      <a:pt x="1593" y="3480"/>
                    </a:lnTo>
                    <a:lnTo>
                      <a:pt x="1463" y="3480"/>
                    </a:lnTo>
                    <a:lnTo>
                      <a:pt x="748" y="3447"/>
                    </a:lnTo>
                    <a:lnTo>
                      <a:pt x="650" y="3447"/>
                    </a:lnTo>
                    <a:lnTo>
                      <a:pt x="650" y="3350"/>
                    </a:lnTo>
                    <a:cubicBezTo>
                      <a:pt x="618" y="2732"/>
                      <a:pt x="553" y="2147"/>
                      <a:pt x="520" y="1529"/>
                    </a:cubicBezTo>
                    <a:lnTo>
                      <a:pt x="423" y="423"/>
                    </a:lnTo>
                    <a:close/>
                    <a:moveTo>
                      <a:pt x="228" y="0"/>
                    </a:moveTo>
                    <a:cubicBezTo>
                      <a:pt x="195" y="0"/>
                      <a:pt x="130" y="33"/>
                      <a:pt x="65" y="65"/>
                    </a:cubicBezTo>
                    <a:cubicBezTo>
                      <a:pt x="33" y="98"/>
                      <a:pt x="0" y="130"/>
                      <a:pt x="33" y="196"/>
                    </a:cubicBezTo>
                    <a:cubicBezTo>
                      <a:pt x="65" y="651"/>
                      <a:pt x="98" y="1106"/>
                      <a:pt x="130" y="1561"/>
                    </a:cubicBezTo>
                    <a:cubicBezTo>
                      <a:pt x="163" y="2244"/>
                      <a:pt x="228" y="2927"/>
                      <a:pt x="260" y="3610"/>
                    </a:cubicBezTo>
                    <a:cubicBezTo>
                      <a:pt x="293" y="3740"/>
                      <a:pt x="358" y="3805"/>
                      <a:pt x="488" y="3838"/>
                    </a:cubicBezTo>
                    <a:cubicBezTo>
                      <a:pt x="943" y="3838"/>
                      <a:pt x="1366" y="3870"/>
                      <a:pt x="1821" y="3903"/>
                    </a:cubicBezTo>
                    <a:cubicBezTo>
                      <a:pt x="1886" y="3903"/>
                      <a:pt x="1919" y="3870"/>
                      <a:pt x="1984" y="3805"/>
                    </a:cubicBezTo>
                    <a:cubicBezTo>
                      <a:pt x="2016" y="3773"/>
                      <a:pt x="2016" y="3740"/>
                      <a:pt x="2016" y="3708"/>
                    </a:cubicBezTo>
                    <a:cubicBezTo>
                      <a:pt x="1886" y="2569"/>
                      <a:pt x="1789" y="1496"/>
                      <a:pt x="1659" y="261"/>
                    </a:cubicBezTo>
                    <a:cubicBezTo>
                      <a:pt x="1659" y="228"/>
                      <a:pt x="1659" y="228"/>
                      <a:pt x="1626" y="196"/>
                    </a:cubicBezTo>
                    <a:lnTo>
                      <a:pt x="1626" y="163"/>
                    </a:lnTo>
                    <a:cubicBezTo>
                      <a:pt x="1561" y="98"/>
                      <a:pt x="1528" y="65"/>
                      <a:pt x="1463" y="65"/>
                    </a:cubicBezTo>
                    <a:lnTo>
                      <a:pt x="1431" y="65"/>
                    </a:lnTo>
                    <a:cubicBezTo>
                      <a:pt x="1008" y="33"/>
                      <a:pt x="618" y="33"/>
                      <a:pt x="2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57" name="Google Shape;3457;p71"/>
              <p:cNvSpPr/>
              <p:nvPr/>
            </p:nvSpPr>
            <p:spPr>
              <a:xfrm>
                <a:off x="5626460" y="2034238"/>
                <a:ext cx="150261" cy="228157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4001" extrusionOk="0">
                    <a:moveTo>
                      <a:pt x="586" y="423"/>
                    </a:moveTo>
                    <a:cubicBezTo>
                      <a:pt x="1008" y="488"/>
                      <a:pt x="1399" y="553"/>
                      <a:pt x="1789" y="586"/>
                    </a:cubicBezTo>
                    <a:lnTo>
                      <a:pt x="1854" y="586"/>
                    </a:lnTo>
                    <a:lnTo>
                      <a:pt x="1886" y="683"/>
                    </a:lnTo>
                    <a:cubicBezTo>
                      <a:pt x="1951" y="1594"/>
                      <a:pt x="2082" y="2537"/>
                      <a:pt x="2179" y="3480"/>
                    </a:cubicBezTo>
                    <a:lnTo>
                      <a:pt x="2212" y="3610"/>
                    </a:lnTo>
                    <a:lnTo>
                      <a:pt x="2082" y="3577"/>
                    </a:lnTo>
                    <a:cubicBezTo>
                      <a:pt x="1691" y="3545"/>
                      <a:pt x="1301" y="3512"/>
                      <a:pt x="911" y="3512"/>
                    </a:cubicBezTo>
                    <a:lnTo>
                      <a:pt x="813" y="3512"/>
                    </a:lnTo>
                    <a:lnTo>
                      <a:pt x="456" y="423"/>
                    </a:lnTo>
                    <a:close/>
                    <a:moveTo>
                      <a:pt x="260" y="0"/>
                    </a:moveTo>
                    <a:cubicBezTo>
                      <a:pt x="195" y="0"/>
                      <a:pt x="98" y="0"/>
                      <a:pt x="33" y="65"/>
                    </a:cubicBezTo>
                    <a:cubicBezTo>
                      <a:pt x="0" y="98"/>
                      <a:pt x="0" y="130"/>
                      <a:pt x="0" y="163"/>
                    </a:cubicBezTo>
                    <a:lnTo>
                      <a:pt x="423" y="3675"/>
                    </a:lnTo>
                    <a:cubicBezTo>
                      <a:pt x="456" y="3772"/>
                      <a:pt x="521" y="3903"/>
                      <a:pt x="618" y="3903"/>
                    </a:cubicBezTo>
                    <a:lnTo>
                      <a:pt x="651" y="3903"/>
                    </a:lnTo>
                    <a:cubicBezTo>
                      <a:pt x="1138" y="3903"/>
                      <a:pt x="1626" y="3935"/>
                      <a:pt x="2082" y="3968"/>
                    </a:cubicBezTo>
                    <a:lnTo>
                      <a:pt x="2439" y="4000"/>
                    </a:lnTo>
                    <a:cubicBezTo>
                      <a:pt x="2472" y="4000"/>
                      <a:pt x="2537" y="4000"/>
                      <a:pt x="2569" y="3935"/>
                    </a:cubicBezTo>
                    <a:cubicBezTo>
                      <a:pt x="2602" y="3903"/>
                      <a:pt x="2634" y="3870"/>
                      <a:pt x="2634" y="3837"/>
                    </a:cubicBezTo>
                    <a:cubicBezTo>
                      <a:pt x="2472" y="2667"/>
                      <a:pt x="2342" y="1529"/>
                      <a:pt x="2244" y="390"/>
                    </a:cubicBezTo>
                    <a:cubicBezTo>
                      <a:pt x="2244" y="358"/>
                      <a:pt x="2244" y="325"/>
                      <a:pt x="2212" y="293"/>
                    </a:cubicBezTo>
                    <a:cubicBezTo>
                      <a:pt x="2147" y="228"/>
                      <a:pt x="2114" y="195"/>
                      <a:pt x="2049" y="195"/>
                    </a:cubicBezTo>
                    <a:cubicBezTo>
                      <a:pt x="1399" y="163"/>
                      <a:pt x="748" y="65"/>
                      <a:pt x="2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58" name="Google Shape;3458;p71"/>
              <p:cNvSpPr/>
              <p:nvPr/>
            </p:nvSpPr>
            <p:spPr>
              <a:xfrm>
                <a:off x="6880027" y="1581752"/>
                <a:ext cx="1630117" cy="2069836"/>
              </a:xfrm>
              <a:custGeom>
                <a:avLst/>
                <a:gdLst/>
                <a:ahLst/>
                <a:cxnLst/>
                <a:rect l="l" t="t" r="r" b="b"/>
                <a:pathLst>
                  <a:path w="28586" h="36297" extrusionOk="0">
                    <a:moveTo>
                      <a:pt x="18565" y="1"/>
                    </a:moveTo>
                    <a:cubicBezTo>
                      <a:pt x="17385" y="1"/>
                      <a:pt x="16098" y="344"/>
                      <a:pt x="15155" y="521"/>
                    </a:cubicBezTo>
                    <a:cubicBezTo>
                      <a:pt x="13431" y="846"/>
                      <a:pt x="11708" y="1139"/>
                      <a:pt x="10017" y="1529"/>
                    </a:cubicBezTo>
                    <a:cubicBezTo>
                      <a:pt x="8033" y="1984"/>
                      <a:pt x="6114" y="2602"/>
                      <a:pt x="4196" y="3220"/>
                    </a:cubicBezTo>
                    <a:cubicBezTo>
                      <a:pt x="2765" y="3675"/>
                      <a:pt x="748" y="4065"/>
                      <a:pt x="1" y="5464"/>
                    </a:cubicBezTo>
                    <a:cubicBezTo>
                      <a:pt x="33" y="5691"/>
                      <a:pt x="66" y="5886"/>
                      <a:pt x="131" y="6082"/>
                    </a:cubicBezTo>
                    <a:cubicBezTo>
                      <a:pt x="358" y="7317"/>
                      <a:pt x="716" y="8553"/>
                      <a:pt x="1009" y="9789"/>
                    </a:cubicBezTo>
                    <a:cubicBezTo>
                      <a:pt x="2537" y="16358"/>
                      <a:pt x="3513" y="23024"/>
                      <a:pt x="5106" y="29626"/>
                    </a:cubicBezTo>
                    <a:cubicBezTo>
                      <a:pt x="5594" y="31707"/>
                      <a:pt x="6017" y="33821"/>
                      <a:pt x="6635" y="35869"/>
                    </a:cubicBezTo>
                    <a:cubicBezTo>
                      <a:pt x="7561" y="36183"/>
                      <a:pt x="8458" y="36296"/>
                      <a:pt x="9356" y="36296"/>
                    </a:cubicBezTo>
                    <a:cubicBezTo>
                      <a:pt x="10602" y="36296"/>
                      <a:pt x="11848" y="36077"/>
                      <a:pt x="13171" y="35869"/>
                    </a:cubicBezTo>
                    <a:cubicBezTo>
                      <a:pt x="15155" y="35577"/>
                      <a:pt x="17138" y="35187"/>
                      <a:pt x="19090" y="34699"/>
                    </a:cubicBezTo>
                    <a:cubicBezTo>
                      <a:pt x="20878" y="34276"/>
                      <a:pt x="22602" y="33723"/>
                      <a:pt x="24358" y="33268"/>
                    </a:cubicBezTo>
                    <a:cubicBezTo>
                      <a:pt x="25789" y="32910"/>
                      <a:pt x="27935" y="32585"/>
                      <a:pt x="28358" y="30959"/>
                    </a:cubicBezTo>
                    <a:cubicBezTo>
                      <a:pt x="28390" y="30894"/>
                      <a:pt x="28390" y="30894"/>
                      <a:pt x="28455" y="30601"/>
                    </a:cubicBezTo>
                    <a:cubicBezTo>
                      <a:pt x="28585" y="29853"/>
                      <a:pt x="27740" y="28065"/>
                      <a:pt x="27512" y="27187"/>
                    </a:cubicBezTo>
                    <a:cubicBezTo>
                      <a:pt x="26959" y="24878"/>
                      <a:pt x="26439" y="22536"/>
                      <a:pt x="25854" y="20195"/>
                    </a:cubicBezTo>
                    <a:cubicBezTo>
                      <a:pt x="24943" y="16423"/>
                      <a:pt x="23870" y="12683"/>
                      <a:pt x="22797" y="8943"/>
                    </a:cubicBezTo>
                    <a:cubicBezTo>
                      <a:pt x="22309" y="7220"/>
                      <a:pt x="21789" y="5496"/>
                      <a:pt x="21398" y="3740"/>
                    </a:cubicBezTo>
                    <a:lnTo>
                      <a:pt x="21431" y="3740"/>
                    </a:lnTo>
                    <a:cubicBezTo>
                      <a:pt x="21203" y="2700"/>
                      <a:pt x="20976" y="1626"/>
                      <a:pt x="20650" y="586"/>
                    </a:cubicBezTo>
                    <a:lnTo>
                      <a:pt x="20618" y="586"/>
                    </a:lnTo>
                    <a:cubicBezTo>
                      <a:pt x="20064" y="148"/>
                      <a:pt x="19338" y="1"/>
                      <a:pt x="185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59" name="Google Shape;3459;p71"/>
              <p:cNvSpPr/>
              <p:nvPr/>
            </p:nvSpPr>
            <p:spPr>
              <a:xfrm>
                <a:off x="6794719" y="1321779"/>
                <a:ext cx="1283348" cy="475132"/>
              </a:xfrm>
              <a:custGeom>
                <a:avLst/>
                <a:gdLst/>
                <a:ahLst/>
                <a:cxnLst/>
                <a:rect l="l" t="t" r="r" b="b"/>
                <a:pathLst>
                  <a:path w="22505" h="8332" extrusionOk="0">
                    <a:moveTo>
                      <a:pt x="19682" y="0"/>
                    </a:moveTo>
                    <a:cubicBezTo>
                      <a:pt x="19282" y="0"/>
                      <a:pt x="18865" y="81"/>
                      <a:pt x="18472" y="137"/>
                    </a:cubicBezTo>
                    <a:cubicBezTo>
                      <a:pt x="18212" y="169"/>
                      <a:pt x="17789" y="202"/>
                      <a:pt x="17691" y="202"/>
                    </a:cubicBezTo>
                    <a:lnTo>
                      <a:pt x="17594" y="202"/>
                    </a:lnTo>
                    <a:cubicBezTo>
                      <a:pt x="12781" y="657"/>
                      <a:pt x="7870" y="1860"/>
                      <a:pt x="2179" y="4039"/>
                    </a:cubicBezTo>
                    <a:cubicBezTo>
                      <a:pt x="879" y="4527"/>
                      <a:pt x="196" y="4820"/>
                      <a:pt x="33" y="6413"/>
                    </a:cubicBezTo>
                    <a:cubicBezTo>
                      <a:pt x="1" y="6901"/>
                      <a:pt x="1" y="7389"/>
                      <a:pt x="98" y="8006"/>
                    </a:cubicBezTo>
                    <a:lnTo>
                      <a:pt x="131" y="8332"/>
                    </a:lnTo>
                    <a:lnTo>
                      <a:pt x="358" y="8072"/>
                    </a:lnTo>
                    <a:cubicBezTo>
                      <a:pt x="1171" y="7193"/>
                      <a:pt x="2472" y="6771"/>
                      <a:pt x="3643" y="6381"/>
                    </a:cubicBezTo>
                    <a:lnTo>
                      <a:pt x="3708" y="6348"/>
                    </a:lnTo>
                    <a:cubicBezTo>
                      <a:pt x="6082" y="5568"/>
                      <a:pt x="8878" y="4657"/>
                      <a:pt x="11740" y="4007"/>
                    </a:cubicBezTo>
                    <a:cubicBezTo>
                      <a:pt x="14439" y="3389"/>
                      <a:pt x="16586" y="2998"/>
                      <a:pt x="18537" y="2706"/>
                    </a:cubicBezTo>
                    <a:cubicBezTo>
                      <a:pt x="19155" y="2625"/>
                      <a:pt x="19789" y="2551"/>
                      <a:pt x="20407" y="2551"/>
                    </a:cubicBezTo>
                    <a:cubicBezTo>
                      <a:pt x="21025" y="2551"/>
                      <a:pt x="21626" y="2625"/>
                      <a:pt x="22179" y="2836"/>
                    </a:cubicBezTo>
                    <a:lnTo>
                      <a:pt x="22504" y="2933"/>
                    </a:lnTo>
                    <a:lnTo>
                      <a:pt x="22374" y="2608"/>
                    </a:lnTo>
                    <a:cubicBezTo>
                      <a:pt x="22244" y="2283"/>
                      <a:pt x="22146" y="2023"/>
                      <a:pt x="22016" y="1795"/>
                    </a:cubicBezTo>
                    <a:cubicBezTo>
                      <a:pt x="21561" y="885"/>
                      <a:pt x="21073" y="39"/>
                      <a:pt x="19870" y="7"/>
                    </a:cubicBezTo>
                    <a:cubicBezTo>
                      <a:pt x="19808" y="2"/>
                      <a:pt x="19745" y="0"/>
                      <a:pt x="1968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60" name="Google Shape;3460;p71"/>
              <p:cNvSpPr/>
              <p:nvPr/>
            </p:nvSpPr>
            <p:spPr>
              <a:xfrm>
                <a:off x="6889322" y="1174771"/>
                <a:ext cx="981058" cy="353270"/>
              </a:xfrm>
              <a:custGeom>
                <a:avLst/>
                <a:gdLst/>
                <a:ahLst/>
                <a:cxnLst/>
                <a:rect l="l" t="t" r="r" b="b"/>
                <a:pathLst>
                  <a:path w="17204" h="6195" extrusionOk="0">
                    <a:moveTo>
                      <a:pt x="14215" y="1"/>
                    </a:moveTo>
                    <a:cubicBezTo>
                      <a:pt x="12234" y="1"/>
                      <a:pt x="9715" y="707"/>
                      <a:pt x="8130" y="1154"/>
                    </a:cubicBezTo>
                    <a:cubicBezTo>
                      <a:pt x="7772" y="1251"/>
                      <a:pt x="7447" y="1349"/>
                      <a:pt x="7219" y="1414"/>
                    </a:cubicBezTo>
                    <a:cubicBezTo>
                      <a:pt x="6959" y="1479"/>
                      <a:pt x="6569" y="1544"/>
                      <a:pt x="6146" y="1642"/>
                    </a:cubicBezTo>
                    <a:cubicBezTo>
                      <a:pt x="4130" y="2032"/>
                      <a:pt x="1106" y="2617"/>
                      <a:pt x="260" y="4178"/>
                    </a:cubicBezTo>
                    <a:cubicBezTo>
                      <a:pt x="0" y="4698"/>
                      <a:pt x="0" y="5284"/>
                      <a:pt x="260" y="5934"/>
                    </a:cubicBezTo>
                    <a:cubicBezTo>
                      <a:pt x="260" y="5934"/>
                      <a:pt x="260" y="5967"/>
                      <a:pt x="293" y="5999"/>
                    </a:cubicBezTo>
                    <a:lnTo>
                      <a:pt x="293" y="6194"/>
                    </a:lnTo>
                    <a:lnTo>
                      <a:pt x="618" y="6097"/>
                    </a:lnTo>
                    <a:cubicBezTo>
                      <a:pt x="6537" y="3918"/>
                      <a:pt x="11284" y="2747"/>
                      <a:pt x="15967" y="2325"/>
                    </a:cubicBezTo>
                    <a:cubicBezTo>
                      <a:pt x="15967" y="2325"/>
                      <a:pt x="16618" y="2227"/>
                      <a:pt x="16878" y="2194"/>
                    </a:cubicBezTo>
                    <a:lnTo>
                      <a:pt x="17203" y="2129"/>
                    </a:lnTo>
                    <a:lnTo>
                      <a:pt x="17203" y="1999"/>
                    </a:lnTo>
                    <a:cubicBezTo>
                      <a:pt x="17170" y="1381"/>
                      <a:pt x="16943" y="894"/>
                      <a:pt x="16455" y="536"/>
                    </a:cubicBezTo>
                    <a:cubicBezTo>
                      <a:pt x="15914" y="148"/>
                      <a:pt x="15121" y="1"/>
                      <a:pt x="142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61" name="Google Shape;3461;p71"/>
              <p:cNvSpPr/>
              <p:nvPr/>
            </p:nvSpPr>
            <p:spPr>
              <a:xfrm>
                <a:off x="7228674" y="3452826"/>
                <a:ext cx="1361187" cy="474790"/>
              </a:xfrm>
              <a:custGeom>
                <a:avLst/>
                <a:gdLst/>
                <a:ahLst/>
                <a:cxnLst/>
                <a:rect l="l" t="t" r="r" b="b"/>
                <a:pathLst>
                  <a:path w="23870" h="8326" extrusionOk="0">
                    <a:moveTo>
                      <a:pt x="23740" y="1"/>
                    </a:moveTo>
                    <a:lnTo>
                      <a:pt x="23479" y="293"/>
                    </a:lnTo>
                    <a:cubicBezTo>
                      <a:pt x="22894" y="1041"/>
                      <a:pt x="21951" y="1464"/>
                      <a:pt x="21236" y="1724"/>
                    </a:cubicBezTo>
                    <a:cubicBezTo>
                      <a:pt x="19577" y="2310"/>
                      <a:pt x="17821" y="2732"/>
                      <a:pt x="16130" y="3188"/>
                    </a:cubicBezTo>
                    <a:cubicBezTo>
                      <a:pt x="15740" y="3285"/>
                      <a:pt x="15317" y="3383"/>
                      <a:pt x="14927" y="3480"/>
                    </a:cubicBezTo>
                    <a:cubicBezTo>
                      <a:pt x="12260" y="4163"/>
                      <a:pt x="9333" y="4749"/>
                      <a:pt x="6081" y="5204"/>
                    </a:cubicBezTo>
                    <a:cubicBezTo>
                      <a:pt x="4928" y="5379"/>
                      <a:pt x="3877" y="5506"/>
                      <a:pt x="2864" y="5506"/>
                    </a:cubicBezTo>
                    <a:cubicBezTo>
                      <a:pt x="1993" y="5506"/>
                      <a:pt x="1150" y="5412"/>
                      <a:pt x="293" y="5171"/>
                    </a:cubicBezTo>
                    <a:lnTo>
                      <a:pt x="0" y="5074"/>
                    </a:lnTo>
                    <a:lnTo>
                      <a:pt x="98" y="5366"/>
                    </a:lnTo>
                    <a:cubicBezTo>
                      <a:pt x="618" y="6862"/>
                      <a:pt x="1301" y="8326"/>
                      <a:pt x="2992" y="8326"/>
                    </a:cubicBezTo>
                    <a:cubicBezTo>
                      <a:pt x="3220" y="8326"/>
                      <a:pt x="3480" y="8293"/>
                      <a:pt x="3772" y="8228"/>
                    </a:cubicBezTo>
                    <a:cubicBezTo>
                      <a:pt x="4553" y="8066"/>
                      <a:pt x="5366" y="7870"/>
                      <a:pt x="6114" y="7643"/>
                    </a:cubicBezTo>
                    <a:cubicBezTo>
                      <a:pt x="6569" y="7545"/>
                      <a:pt x="6992" y="7415"/>
                      <a:pt x="7415" y="7318"/>
                    </a:cubicBezTo>
                    <a:cubicBezTo>
                      <a:pt x="9236" y="6862"/>
                      <a:pt x="11089" y="6472"/>
                      <a:pt x="12911" y="6082"/>
                    </a:cubicBezTo>
                    <a:cubicBezTo>
                      <a:pt x="15935" y="5464"/>
                      <a:pt x="19089" y="4781"/>
                      <a:pt x="22049" y="3870"/>
                    </a:cubicBezTo>
                    <a:cubicBezTo>
                      <a:pt x="23284" y="3480"/>
                      <a:pt x="23870" y="2310"/>
                      <a:pt x="23740" y="391"/>
                    </a:cubicBezTo>
                    <a:lnTo>
                      <a:pt x="23740" y="1"/>
                    </a:lnTo>
                    <a:close/>
                  </a:path>
                </a:pathLst>
              </a:custGeom>
              <a:solidFill>
                <a:schemeClr val="dk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62" name="Google Shape;3462;p71"/>
              <p:cNvSpPr/>
              <p:nvPr/>
            </p:nvSpPr>
            <p:spPr>
              <a:xfrm>
                <a:off x="5459550" y="1143750"/>
                <a:ext cx="3172985" cy="2984974"/>
              </a:xfrm>
              <a:custGeom>
                <a:avLst/>
                <a:gdLst/>
                <a:ahLst/>
                <a:cxnLst/>
                <a:rect l="l" t="t" r="r" b="b"/>
                <a:pathLst>
                  <a:path w="55642" h="52345" extrusionOk="0">
                    <a:moveTo>
                      <a:pt x="39287" y="545"/>
                    </a:moveTo>
                    <a:cubicBezTo>
                      <a:pt x="40194" y="545"/>
                      <a:pt x="40987" y="692"/>
                      <a:pt x="41528" y="1080"/>
                    </a:cubicBezTo>
                    <a:cubicBezTo>
                      <a:pt x="41983" y="1438"/>
                      <a:pt x="42243" y="1925"/>
                      <a:pt x="42276" y="2543"/>
                    </a:cubicBezTo>
                    <a:lnTo>
                      <a:pt x="42276" y="2673"/>
                    </a:lnTo>
                    <a:lnTo>
                      <a:pt x="41951" y="2738"/>
                    </a:lnTo>
                    <a:cubicBezTo>
                      <a:pt x="41691" y="2771"/>
                      <a:pt x="41040" y="2869"/>
                      <a:pt x="41040" y="2869"/>
                    </a:cubicBezTo>
                    <a:cubicBezTo>
                      <a:pt x="36357" y="3291"/>
                      <a:pt x="31610" y="4462"/>
                      <a:pt x="25658" y="6641"/>
                    </a:cubicBezTo>
                    <a:lnTo>
                      <a:pt x="25366" y="6738"/>
                    </a:lnTo>
                    <a:lnTo>
                      <a:pt x="25333" y="6543"/>
                    </a:lnTo>
                    <a:cubicBezTo>
                      <a:pt x="25333" y="6511"/>
                      <a:pt x="25333" y="6478"/>
                      <a:pt x="25333" y="6478"/>
                    </a:cubicBezTo>
                    <a:cubicBezTo>
                      <a:pt x="25041" y="5828"/>
                      <a:pt x="25073" y="5242"/>
                      <a:pt x="25333" y="4722"/>
                    </a:cubicBezTo>
                    <a:cubicBezTo>
                      <a:pt x="26179" y="3161"/>
                      <a:pt x="29203" y="2576"/>
                      <a:pt x="31187" y="2186"/>
                    </a:cubicBezTo>
                    <a:cubicBezTo>
                      <a:pt x="31642" y="2088"/>
                      <a:pt x="32000" y="2023"/>
                      <a:pt x="32292" y="1958"/>
                    </a:cubicBezTo>
                    <a:cubicBezTo>
                      <a:pt x="32520" y="1893"/>
                      <a:pt x="32813" y="1795"/>
                      <a:pt x="33171" y="1698"/>
                    </a:cubicBezTo>
                    <a:cubicBezTo>
                      <a:pt x="34777" y="1251"/>
                      <a:pt x="37303" y="545"/>
                      <a:pt x="39287" y="545"/>
                    </a:cubicBezTo>
                    <a:close/>
                    <a:moveTo>
                      <a:pt x="43284" y="3096"/>
                    </a:moveTo>
                    <a:cubicBezTo>
                      <a:pt x="44487" y="3161"/>
                      <a:pt x="44975" y="4007"/>
                      <a:pt x="45430" y="4917"/>
                    </a:cubicBezTo>
                    <a:cubicBezTo>
                      <a:pt x="45560" y="5145"/>
                      <a:pt x="45658" y="5405"/>
                      <a:pt x="45788" y="5730"/>
                    </a:cubicBezTo>
                    <a:lnTo>
                      <a:pt x="45918" y="6055"/>
                    </a:lnTo>
                    <a:lnTo>
                      <a:pt x="45593" y="5925"/>
                    </a:lnTo>
                    <a:cubicBezTo>
                      <a:pt x="45056" y="5736"/>
                      <a:pt x="44473" y="5669"/>
                      <a:pt x="43874" y="5669"/>
                    </a:cubicBezTo>
                    <a:cubicBezTo>
                      <a:pt x="43240" y="5669"/>
                      <a:pt x="42587" y="5744"/>
                      <a:pt x="41951" y="5828"/>
                    </a:cubicBezTo>
                    <a:cubicBezTo>
                      <a:pt x="40000" y="6088"/>
                      <a:pt x="37853" y="6511"/>
                      <a:pt x="35154" y="7129"/>
                    </a:cubicBezTo>
                    <a:cubicBezTo>
                      <a:pt x="32292" y="7779"/>
                      <a:pt x="29496" y="8657"/>
                      <a:pt x="27122" y="9470"/>
                    </a:cubicBezTo>
                    <a:lnTo>
                      <a:pt x="27057" y="9470"/>
                    </a:lnTo>
                    <a:cubicBezTo>
                      <a:pt x="25919" y="9860"/>
                      <a:pt x="24585" y="10315"/>
                      <a:pt x="23772" y="11194"/>
                    </a:cubicBezTo>
                    <a:lnTo>
                      <a:pt x="23545" y="11421"/>
                    </a:lnTo>
                    <a:lnTo>
                      <a:pt x="23512" y="11096"/>
                    </a:lnTo>
                    <a:cubicBezTo>
                      <a:pt x="23447" y="10511"/>
                      <a:pt x="23447" y="9990"/>
                      <a:pt x="23480" y="9535"/>
                    </a:cubicBezTo>
                    <a:lnTo>
                      <a:pt x="23447" y="9535"/>
                    </a:lnTo>
                    <a:cubicBezTo>
                      <a:pt x="23610" y="7909"/>
                      <a:pt x="24325" y="7649"/>
                      <a:pt x="25593" y="7161"/>
                    </a:cubicBezTo>
                    <a:cubicBezTo>
                      <a:pt x="31284" y="4982"/>
                      <a:pt x="36195" y="3779"/>
                      <a:pt x="41008" y="3324"/>
                    </a:cubicBezTo>
                    <a:lnTo>
                      <a:pt x="41105" y="3324"/>
                    </a:lnTo>
                    <a:cubicBezTo>
                      <a:pt x="41203" y="3291"/>
                      <a:pt x="41626" y="3259"/>
                      <a:pt x="41886" y="3226"/>
                    </a:cubicBezTo>
                    <a:cubicBezTo>
                      <a:pt x="42341" y="3161"/>
                      <a:pt x="42829" y="3096"/>
                      <a:pt x="43284" y="3096"/>
                    </a:cubicBezTo>
                    <a:close/>
                    <a:moveTo>
                      <a:pt x="43832" y="6116"/>
                    </a:moveTo>
                    <a:cubicBezTo>
                      <a:pt x="44682" y="6116"/>
                      <a:pt x="45489" y="6281"/>
                      <a:pt x="46113" y="6771"/>
                    </a:cubicBezTo>
                    <a:lnTo>
                      <a:pt x="46146" y="6803"/>
                    </a:lnTo>
                    <a:lnTo>
                      <a:pt x="46211" y="6868"/>
                    </a:lnTo>
                    <a:cubicBezTo>
                      <a:pt x="46536" y="7909"/>
                      <a:pt x="46764" y="8982"/>
                      <a:pt x="46991" y="10023"/>
                    </a:cubicBezTo>
                    <a:lnTo>
                      <a:pt x="47024" y="10283"/>
                    </a:lnTo>
                    <a:cubicBezTo>
                      <a:pt x="47382" y="11909"/>
                      <a:pt x="47869" y="13535"/>
                      <a:pt x="48325" y="15128"/>
                    </a:cubicBezTo>
                    <a:lnTo>
                      <a:pt x="48910" y="17275"/>
                    </a:lnTo>
                    <a:cubicBezTo>
                      <a:pt x="49918" y="20787"/>
                      <a:pt x="50926" y="24396"/>
                      <a:pt x="51837" y="28006"/>
                    </a:cubicBezTo>
                    <a:cubicBezTo>
                      <a:pt x="52162" y="29339"/>
                      <a:pt x="52455" y="30673"/>
                      <a:pt x="52780" y="32006"/>
                    </a:cubicBezTo>
                    <a:cubicBezTo>
                      <a:pt x="53040" y="33177"/>
                      <a:pt x="53333" y="34380"/>
                      <a:pt x="53625" y="35551"/>
                    </a:cubicBezTo>
                    <a:cubicBezTo>
                      <a:pt x="53690" y="35843"/>
                      <a:pt x="53788" y="36201"/>
                      <a:pt x="53886" y="36591"/>
                    </a:cubicBezTo>
                    <a:cubicBezTo>
                      <a:pt x="54113" y="37404"/>
                      <a:pt x="54406" y="38445"/>
                      <a:pt x="54601" y="39453"/>
                    </a:cubicBezTo>
                    <a:cubicBezTo>
                      <a:pt x="54601" y="39453"/>
                      <a:pt x="54536" y="39616"/>
                      <a:pt x="54536" y="39648"/>
                    </a:cubicBezTo>
                    <a:lnTo>
                      <a:pt x="54503" y="39648"/>
                    </a:lnTo>
                    <a:cubicBezTo>
                      <a:pt x="54081" y="41307"/>
                      <a:pt x="52162" y="41762"/>
                      <a:pt x="50634" y="42120"/>
                    </a:cubicBezTo>
                    <a:cubicBezTo>
                      <a:pt x="50438" y="42152"/>
                      <a:pt x="50276" y="42217"/>
                      <a:pt x="50113" y="42250"/>
                    </a:cubicBezTo>
                    <a:cubicBezTo>
                      <a:pt x="49235" y="42477"/>
                      <a:pt x="48357" y="42738"/>
                      <a:pt x="47512" y="42965"/>
                    </a:cubicBezTo>
                    <a:cubicBezTo>
                      <a:pt x="46504" y="43258"/>
                      <a:pt x="45463" y="43583"/>
                      <a:pt x="44422" y="43811"/>
                    </a:cubicBezTo>
                    <a:cubicBezTo>
                      <a:pt x="42406" y="44298"/>
                      <a:pt x="40325" y="44721"/>
                      <a:pt x="38016" y="45079"/>
                    </a:cubicBezTo>
                    <a:lnTo>
                      <a:pt x="37593" y="45144"/>
                    </a:lnTo>
                    <a:cubicBezTo>
                      <a:pt x="36357" y="45339"/>
                      <a:pt x="35122" y="45534"/>
                      <a:pt x="33918" y="45534"/>
                    </a:cubicBezTo>
                    <a:cubicBezTo>
                      <a:pt x="32910" y="45534"/>
                      <a:pt x="31935" y="45404"/>
                      <a:pt x="30927" y="45046"/>
                    </a:cubicBezTo>
                    <a:lnTo>
                      <a:pt x="30829" y="45014"/>
                    </a:lnTo>
                    <a:lnTo>
                      <a:pt x="30829" y="44949"/>
                    </a:lnTo>
                    <a:cubicBezTo>
                      <a:pt x="30341" y="43420"/>
                      <a:pt x="29984" y="41827"/>
                      <a:pt x="29658" y="40299"/>
                    </a:cubicBezTo>
                    <a:cubicBezTo>
                      <a:pt x="29496" y="39583"/>
                      <a:pt x="29333" y="38900"/>
                      <a:pt x="29171" y="38217"/>
                    </a:cubicBezTo>
                    <a:cubicBezTo>
                      <a:pt x="28293" y="34510"/>
                      <a:pt x="27545" y="30705"/>
                      <a:pt x="26829" y="27063"/>
                    </a:cubicBezTo>
                    <a:cubicBezTo>
                      <a:pt x="26179" y="23681"/>
                      <a:pt x="25528" y="20234"/>
                      <a:pt x="24748" y="16852"/>
                    </a:cubicBezTo>
                    <a:cubicBezTo>
                      <a:pt x="24618" y="16364"/>
                      <a:pt x="24488" y="15876"/>
                      <a:pt x="24390" y="15421"/>
                    </a:cubicBezTo>
                    <a:cubicBezTo>
                      <a:pt x="24163" y="14576"/>
                      <a:pt x="23967" y="13730"/>
                      <a:pt x="23805" y="12852"/>
                    </a:cubicBezTo>
                    <a:cubicBezTo>
                      <a:pt x="23740" y="12624"/>
                      <a:pt x="23707" y="12429"/>
                      <a:pt x="23675" y="12202"/>
                    </a:cubicBezTo>
                    <a:lnTo>
                      <a:pt x="23675" y="12137"/>
                    </a:lnTo>
                    <a:lnTo>
                      <a:pt x="23675" y="12104"/>
                    </a:lnTo>
                    <a:cubicBezTo>
                      <a:pt x="24390" y="10738"/>
                      <a:pt x="26146" y="10218"/>
                      <a:pt x="27577" y="9795"/>
                    </a:cubicBezTo>
                    <a:cubicBezTo>
                      <a:pt x="27805" y="9730"/>
                      <a:pt x="28065" y="9665"/>
                      <a:pt x="28260" y="9600"/>
                    </a:cubicBezTo>
                    <a:cubicBezTo>
                      <a:pt x="30471" y="8885"/>
                      <a:pt x="32488" y="8267"/>
                      <a:pt x="34569" y="7779"/>
                    </a:cubicBezTo>
                    <a:cubicBezTo>
                      <a:pt x="35935" y="7454"/>
                      <a:pt x="37333" y="7194"/>
                      <a:pt x="38666" y="6966"/>
                    </a:cubicBezTo>
                    <a:cubicBezTo>
                      <a:pt x="39154" y="6868"/>
                      <a:pt x="39609" y="6771"/>
                      <a:pt x="40097" y="6706"/>
                    </a:cubicBezTo>
                    <a:cubicBezTo>
                      <a:pt x="40325" y="6641"/>
                      <a:pt x="40585" y="6608"/>
                      <a:pt x="40845" y="6543"/>
                    </a:cubicBezTo>
                    <a:cubicBezTo>
                      <a:pt x="41746" y="6349"/>
                      <a:pt x="42820" y="6116"/>
                      <a:pt x="43832" y="6116"/>
                    </a:cubicBezTo>
                    <a:close/>
                    <a:moveTo>
                      <a:pt x="54764" y="40494"/>
                    </a:moveTo>
                    <a:lnTo>
                      <a:pt x="54764" y="40884"/>
                    </a:lnTo>
                    <a:cubicBezTo>
                      <a:pt x="54894" y="42803"/>
                      <a:pt x="54308" y="43973"/>
                      <a:pt x="53073" y="44363"/>
                    </a:cubicBezTo>
                    <a:cubicBezTo>
                      <a:pt x="50113" y="45274"/>
                      <a:pt x="46959" y="45957"/>
                      <a:pt x="43935" y="46575"/>
                    </a:cubicBezTo>
                    <a:cubicBezTo>
                      <a:pt x="42113" y="46965"/>
                      <a:pt x="40260" y="47355"/>
                      <a:pt x="38439" y="47811"/>
                    </a:cubicBezTo>
                    <a:cubicBezTo>
                      <a:pt x="38016" y="47908"/>
                      <a:pt x="37593" y="48038"/>
                      <a:pt x="37138" y="48136"/>
                    </a:cubicBezTo>
                    <a:cubicBezTo>
                      <a:pt x="36390" y="48363"/>
                      <a:pt x="35577" y="48559"/>
                      <a:pt x="34796" y="48721"/>
                    </a:cubicBezTo>
                    <a:cubicBezTo>
                      <a:pt x="34504" y="48786"/>
                      <a:pt x="34244" y="48819"/>
                      <a:pt x="34016" y="48819"/>
                    </a:cubicBezTo>
                    <a:cubicBezTo>
                      <a:pt x="32292" y="48819"/>
                      <a:pt x="31642" y="47355"/>
                      <a:pt x="31122" y="45859"/>
                    </a:cubicBezTo>
                    <a:lnTo>
                      <a:pt x="31024" y="45567"/>
                    </a:lnTo>
                    <a:lnTo>
                      <a:pt x="31317" y="45664"/>
                    </a:lnTo>
                    <a:cubicBezTo>
                      <a:pt x="32154" y="45899"/>
                      <a:pt x="32978" y="45988"/>
                      <a:pt x="33828" y="45988"/>
                    </a:cubicBezTo>
                    <a:cubicBezTo>
                      <a:pt x="34860" y="45988"/>
                      <a:pt x="35929" y="45857"/>
                      <a:pt x="37105" y="45697"/>
                    </a:cubicBezTo>
                    <a:cubicBezTo>
                      <a:pt x="40357" y="45242"/>
                      <a:pt x="43284" y="44656"/>
                      <a:pt x="45951" y="43973"/>
                    </a:cubicBezTo>
                    <a:cubicBezTo>
                      <a:pt x="46341" y="43876"/>
                      <a:pt x="46731" y="43778"/>
                      <a:pt x="47154" y="43681"/>
                    </a:cubicBezTo>
                    <a:cubicBezTo>
                      <a:pt x="48845" y="43225"/>
                      <a:pt x="50601" y="42803"/>
                      <a:pt x="52260" y="42217"/>
                    </a:cubicBezTo>
                    <a:cubicBezTo>
                      <a:pt x="52975" y="41957"/>
                      <a:pt x="53918" y="41534"/>
                      <a:pt x="54503" y="40786"/>
                    </a:cubicBezTo>
                    <a:lnTo>
                      <a:pt x="54764" y="40494"/>
                    </a:lnTo>
                    <a:close/>
                    <a:moveTo>
                      <a:pt x="23154" y="12039"/>
                    </a:moveTo>
                    <a:lnTo>
                      <a:pt x="23187" y="12234"/>
                    </a:lnTo>
                    <a:cubicBezTo>
                      <a:pt x="23252" y="12559"/>
                      <a:pt x="23285" y="12852"/>
                      <a:pt x="23350" y="13112"/>
                    </a:cubicBezTo>
                    <a:lnTo>
                      <a:pt x="23642" y="14511"/>
                    </a:lnTo>
                    <a:lnTo>
                      <a:pt x="24358" y="18153"/>
                    </a:lnTo>
                    <a:lnTo>
                      <a:pt x="24520" y="18868"/>
                    </a:lnTo>
                    <a:cubicBezTo>
                      <a:pt x="25756" y="25014"/>
                      <a:pt x="27024" y="31388"/>
                      <a:pt x="28520" y="37567"/>
                    </a:cubicBezTo>
                    <a:cubicBezTo>
                      <a:pt x="28683" y="38380"/>
                      <a:pt x="28878" y="39193"/>
                      <a:pt x="29041" y="39973"/>
                    </a:cubicBezTo>
                    <a:cubicBezTo>
                      <a:pt x="29171" y="40526"/>
                      <a:pt x="30504" y="45632"/>
                      <a:pt x="30504" y="45632"/>
                    </a:cubicBezTo>
                    <a:cubicBezTo>
                      <a:pt x="30634" y="45989"/>
                      <a:pt x="30764" y="46315"/>
                      <a:pt x="30862" y="46640"/>
                    </a:cubicBezTo>
                    <a:cubicBezTo>
                      <a:pt x="31057" y="47128"/>
                      <a:pt x="31252" y="47583"/>
                      <a:pt x="31479" y="47973"/>
                    </a:cubicBezTo>
                    <a:lnTo>
                      <a:pt x="31545" y="48136"/>
                    </a:lnTo>
                    <a:lnTo>
                      <a:pt x="31382" y="48201"/>
                    </a:lnTo>
                    <a:cubicBezTo>
                      <a:pt x="26894" y="49989"/>
                      <a:pt x="22016" y="50705"/>
                      <a:pt x="17431" y="51193"/>
                    </a:cubicBezTo>
                    <a:cubicBezTo>
                      <a:pt x="15480" y="51388"/>
                      <a:pt x="13464" y="51420"/>
                      <a:pt x="11545" y="51420"/>
                    </a:cubicBezTo>
                    <a:cubicBezTo>
                      <a:pt x="9139" y="51420"/>
                      <a:pt x="6634" y="51453"/>
                      <a:pt x="4228" y="51843"/>
                    </a:cubicBezTo>
                    <a:lnTo>
                      <a:pt x="4098" y="51875"/>
                    </a:lnTo>
                    <a:lnTo>
                      <a:pt x="4065" y="51713"/>
                    </a:lnTo>
                    <a:cubicBezTo>
                      <a:pt x="3415" y="45242"/>
                      <a:pt x="2830" y="38673"/>
                      <a:pt x="2277" y="32331"/>
                    </a:cubicBezTo>
                    <a:cubicBezTo>
                      <a:pt x="1854" y="27616"/>
                      <a:pt x="1431" y="22770"/>
                      <a:pt x="976" y="18023"/>
                    </a:cubicBezTo>
                    <a:cubicBezTo>
                      <a:pt x="944" y="17600"/>
                      <a:pt x="879" y="17177"/>
                      <a:pt x="813" y="16754"/>
                    </a:cubicBezTo>
                    <a:cubicBezTo>
                      <a:pt x="716" y="15876"/>
                      <a:pt x="586" y="14998"/>
                      <a:pt x="618" y="14153"/>
                    </a:cubicBezTo>
                    <a:lnTo>
                      <a:pt x="618" y="13828"/>
                    </a:lnTo>
                    <a:cubicBezTo>
                      <a:pt x="618" y="12950"/>
                      <a:pt x="683" y="12917"/>
                      <a:pt x="1626" y="12787"/>
                    </a:cubicBezTo>
                    <a:lnTo>
                      <a:pt x="1757" y="12754"/>
                    </a:lnTo>
                    <a:cubicBezTo>
                      <a:pt x="1949" y="12727"/>
                      <a:pt x="2147" y="12717"/>
                      <a:pt x="2349" y="12717"/>
                    </a:cubicBezTo>
                    <a:cubicBezTo>
                      <a:pt x="2624" y="12717"/>
                      <a:pt x="2906" y="12736"/>
                      <a:pt x="3187" y="12754"/>
                    </a:cubicBezTo>
                    <a:cubicBezTo>
                      <a:pt x="3317" y="12754"/>
                      <a:pt x="3480" y="12787"/>
                      <a:pt x="3643" y="12787"/>
                    </a:cubicBezTo>
                    <a:cubicBezTo>
                      <a:pt x="5496" y="12852"/>
                      <a:pt x="7382" y="13080"/>
                      <a:pt x="9236" y="13275"/>
                    </a:cubicBezTo>
                    <a:cubicBezTo>
                      <a:pt x="9854" y="13340"/>
                      <a:pt x="10472" y="13405"/>
                      <a:pt x="11090" y="13470"/>
                    </a:cubicBezTo>
                    <a:cubicBezTo>
                      <a:pt x="12447" y="13617"/>
                      <a:pt x="13831" y="13725"/>
                      <a:pt x="15221" y="13725"/>
                    </a:cubicBezTo>
                    <a:cubicBezTo>
                      <a:pt x="17829" y="13725"/>
                      <a:pt x="20456" y="13346"/>
                      <a:pt x="22959" y="12137"/>
                    </a:cubicBezTo>
                    <a:lnTo>
                      <a:pt x="23154" y="12039"/>
                    </a:lnTo>
                    <a:close/>
                    <a:moveTo>
                      <a:pt x="39492" y="0"/>
                    </a:moveTo>
                    <a:cubicBezTo>
                      <a:pt x="37525" y="0"/>
                      <a:pt x="35064" y="725"/>
                      <a:pt x="33366" y="1210"/>
                    </a:cubicBezTo>
                    <a:cubicBezTo>
                      <a:pt x="32910" y="1373"/>
                      <a:pt x="32488" y="1470"/>
                      <a:pt x="32162" y="1568"/>
                    </a:cubicBezTo>
                    <a:cubicBezTo>
                      <a:pt x="31837" y="1633"/>
                      <a:pt x="31382" y="1730"/>
                      <a:pt x="30927" y="1828"/>
                    </a:cubicBezTo>
                    <a:cubicBezTo>
                      <a:pt x="28910" y="2251"/>
                      <a:pt x="25821" y="2901"/>
                      <a:pt x="24943" y="4527"/>
                    </a:cubicBezTo>
                    <a:cubicBezTo>
                      <a:pt x="24618" y="5145"/>
                      <a:pt x="24650" y="5860"/>
                      <a:pt x="25008" y="6706"/>
                    </a:cubicBezTo>
                    <a:lnTo>
                      <a:pt x="25073" y="6836"/>
                    </a:lnTo>
                    <a:lnTo>
                      <a:pt x="24911" y="6901"/>
                    </a:lnTo>
                    <a:cubicBezTo>
                      <a:pt x="24163" y="7194"/>
                      <a:pt x="23447" y="7519"/>
                      <a:pt x="23154" y="8429"/>
                    </a:cubicBezTo>
                    <a:cubicBezTo>
                      <a:pt x="22894" y="9210"/>
                      <a:pt x="22862" y="10185"/>
                      <a:pt x="23057" y="11486"/>
                    </a:cubicBezTo>
                    <a:lnTo>
                      <a:pt x="23057" y="11584"/>
                    </a:lnTo>
                    <a:lnTo>
                      <a:pt x="22959" y="11649"/>
                    </a:lnTo>
                    <a:cubicBezTo>
                      <a:pt x="20401" y="12919"/>
                      <a:pt x="17681" y="13308"/>
                      <a:pt x="14917" y="13308"/>
                    </a:cubicBezTo>
                    <a:cubicBezTo>
                      <a:pt x="12727" y="13308"/>
                      <a:pt x="10511" y="13064"/>
                      <a:pt x="8326" y="12820"/>
                    </a:cubicBezTo>
                    <a:cubicBezTo>
                      <a:pt x="6179" y="12559"/>
                      <a:pt x="3935" y="12332"/>
                      <a:pt x="1757" y="12332"/>
                    </a:cubicBezTo>
                    <a:cubicBezTo>
                      <a:pt x="1236" y="12332"/>
                      <a:pt x="748" y="12332"/>
                      <a:pt x="261" y="12364"/>
                    </a:cubicBezTo>
                    <a:cubicBezTo>
                      <a:pt x="163" y="12364"/>
                      <a:pt x="98" y="12397"/>
                      <a:pt x="66" y="12462"/>
                    </a:cubicBezTo>
                    <a:cubicBezTo>
                      <a:pt x="33" y="12494"/>
                      <a:pt x="0" y="12527"/>
                      <a:pt x="0" y="12592"/>
                    </a:cubicBezTo>
                    <a:cubicBezTo>
                      <a:pt x="521" y="17828"/>
                      <a:pt x="976" y="23193"/>
                      <a:pt x="1431" y="28364"/>
                    </a:cubicBezTo>
                    <a:cubicBezTo>
                      <a:pt x="2147" y="36136"/>
                      <a:pt x="2862" y="44201"/>
                      <a:pt x="3643" y="52103"/>
                    </a:cubicBezTo>
                    <a:cubicBezTo>
                      <a:pt x="3643" y="52201"/>
                      <a:pt x="3675" y="52266"/>
                      <a:pt x="3740" y="52298"/>
                    </a:cubicBezTo>
                    <a:cubicBezTo>
                      <a:pt x="3786" y="52321"/>
                      <a:pt x="3832" y="52344"/>
                      <a:pt x="3878" y="52344"/>
                    </a:cubicBezTo>
                    <a:cubicBezTo>
                      <a:pt x="3897" y="52344"/>
                      <a:pt x="3916" y="52340"/>
                      <a:pt x="3935" y="52331"/>
                    </a:cubicBezTo>
                    <a:cubicBezTo>
                      <a:pt x="6700" y="51843"/>
                      <a:pt x="9529" y="51810"/>
                      <a:pt x="12260" y="51778"/>
                    </a:cubicBezTo>
                    <a:cubicBezTo>
                      <a:pt x="14407" y="51745"/>
                      <a:pt x="16651" y="51713"/>
                      <a:pt x="18797" y="51453"/>
                    </a:cubicBezTo>
                    <a:cubicBezTo>
                      <a:pt x="22699" y="50997"/>
                      <a:pt x="27252" y="50315"/>
                      <a:pt x="31479" y="48624"/>
                    </a:cubicBezTo>
                    <a:cubicBezTo>
                      <a:pt x="31545" y="48624"/>
                      <a:pt x="31577" y="48591"/>
                      <a:pt x="31610" y="48559"/>
                    </a:cubicBezTo>
                    <a:lnTo>
                      <a:pt x="31707" y="48396"/>
                    </a:lnTo>
                    <a:lnTo>
                      <a:pt x="31837" y="48559"/>
                    </a:lnTo>
                    <a:cubicBezTo>
                      <a:pt x="32292" y="49144"/>
                      <a:pt x="32878" y="49404"/>
                      <a:pt x="33658" y="49437"/>
                    </a:cubicBezTo>
                    <a:cubicBezTo>
                      <a:pt x="34536" y="49437"/>
                      <a:pt x="35479" y="49144"/>
                      <a:pt x="36390" y="48884"/>
                    </a:cubicBezTo>
                    <a:cubicBezTo>
                      <a:pt x="36748" y="48754"/>
                      <a:pt x="37105" y="48656"/>
                      <a:pt x="37463" y="48559"/>
                    </a:cubicBezTo>
                    <a:cubicBezTo>
                      <a:pt x="39089" y="48168"/>
                      <a:pt x="40683" y="47778"/>
                      <a:pt x="42276" y="47388"/>
                    </a:cubicBezTo>
                    <a:cubicBezTo>
                      <a:pt x="45398" y="46640"/>
                      <a:pt x="48520" y="45924"/>
                      <a:pt x="51609" y="45209"/>
                    </a:cubicBezTo>
                    <a:cubicBezTo>
                      <a:pt x="51739" y="45176"/>
                      <a:pt x="51869" y="45144"/>
                      <a:pt x="52032" y="45111"/>
                    </a:cubicBezTo>
                    <a:cubicBezTo>
                      <a:pt x="53365" y="44851"/>
                      <a:pt x="54829" y="44526"/>
                      <a:pt x="55186" y="43095"/>
                    </a:cubicBezTo>
                    <a:cubicBezTo>
                      <a:pt x="55642" y="41242"/>
                      <a:pt x="54991" y="38835"/>
                      <a:pt x="54471" y="36884"/>
                    </a:cubicBezTo>
                    <a:cubicBezTo>
                      <a:pt x="54373" y="36494"/>
                      <a:pt x="54276" y="36104"/>
                      <a:pt x="54211" y="35746"/>
                    </a:cubicBezTo>
                    <a:lnTo>
                      <a:pt x="53658" y="33502"/>
                    </a:lnTo>
                    <a:cubicBezTo>
                      <a:pt x="52455" y="28591"/>
                      <a:pt x="51251" y="23486"/>
                      <a:pt x="49821" y="18543"/>
                    </a:cubicBezTo>
                    <a:cubicBezTo>
                      <a:pt x="49040" y="15746"/>
                      <a:pt x="48097" y="12429"/>
                      <a:pt x="47284" y="9047"/>
                    </a:cubicBezTo>
                    <a:lnTo>
                      <a:pt x="47154" y="8494"/>
                    </a:lnTo>
                    <a:cubicBezTo>
                      <a:pt x="46731" y="6706"/>
                      <a:pt x="46243" y="4690"/>
                      <a:pt x="45105" y="3356"/>
                    </a:cubicBezTo>
                    <a:cubicBezTo>
                      <a:pt x="44521" y="2717"/>
                      <a:pt x="43818" y="2600"/>
                      <a:pt x="43159" y="2600"/>
                    </a:cubicBezTo>
                    <a:cubicBezTo>
                      <a:pt x="43048" y="2600"/>
                      <a:pt x="42937" y="2604"/>
                      <a:pt x="42829" y="2608"/>
                    </a:cubicBezTo>
                    <a:lnTo>
                      <a:pt x="42666" y="2641"/>
                    </a:lnTo>
                    <a:lnTo>
                      <a:pt x="42666" y="2478"/>
                    </a:lnTo>
                    <a:cubicBezTo>
                      <a:pt x="42666" y="1600"/>
                      <a:pt x="42374" y="1015"/>
                      <a:pt x="41821" y="592"/>
                    </a:cubicBezTo>
                    <a:cubicBezTo>
                      <a:pt x="41245" y="163"/>
                      <a:pt x="40424" y="0"/>
                      <a:pt x="394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63" name="Google Shape;3463;p71"/>
              <p:cNvSpPr/>
              <p:nvPr/>
            </p:nvSpPr>
            <p:spPr>
              <a:xfrm>
                <a:off x="6839255" y="1349436"/>
                <a:ext cx="1194275" cy="391876"/>
              </a:xfrm>
              <a:custGeom>
                <a:avLst/>
                <a:gdLst/>
                <a:ahLst/>
                <a:cxnLst/>
                <a:rect l="l" t="t" r="r" b="b"/>
                <a:pathLst>
                  <a:path w="20943" h="6872" extrusionOk="0">
                    <a:moveTo>
                      <a:pt x="18661" y="1"/>
                    </a:moveTo>
                    <a:cubicBezTo>
                      <a:pt x="18315" y="1"/>
                      <a:pt x="17965" y="54"/>
                      <a:pt x="17593" y="107"/>
                    </a:cubicBezTo>
                    <a:cubicBezTo>
                      <a:pt x="17366" y="172"/>
                      <a:pt x="16878" y="205"/>
                      <a:pt x="16715" y="205"/>
                    </a:cubicBezTo>
                    <a:cubicBezTo>
                      <a:pt x="12097" y="627"/>
                      <a:pt x="7382" y="1733"/>
                      <a:pt x="1919" y="3782"/>
                    </a:cubicBezTo>
                    <a:cubicBezTo>
                      <a:pt x="716" y="4204"/>
                      <a:pt x="163" y="4432"/>
                      <a:pt x="33" y="5733"/>
                    </a:cubicBezTo>
                    <a:cubicBezTo>
                      <a:pt x="0" y="6091"/>
                      <a:pt x="33" y="6448"/>
                      <a:pt x="65" y="6871"/>
                    </a:cubicBezTo>
                    <a:cubicBezTo>
                      <a:pt x="911" y="6123"/>
                      <a:pt x="2081" y="5765"/>
                      <a:pt x="3122" y="5408"/>
                    </a:cubicBezTo>
                    <a:lnTo>
                      <a:pt x="3187" y="5375"/>
                    </a:lnTo>
                    <a:cubicBezTo>
                      <a:pt x="5496" y="4627"/>
                      <a:pt x="8195" y="3814"/>
                      <a:pt x="10992" y="3196"/>
                    </a:cubicBezTo>
                    <a:cubicBezTo>
                      <a:pt x="13593" y="2611"/>
                      <a:pt x="15675" y="2221"/>
                      <a:pt x="17593" y="1993"/>
                    </a:cubicBezTo>
                    <a:cubicBezTo>
                      <a:pt x="18221" y="1901"/>
                      <a:pt x="18880" y="1819"/>
                      <a:pt x="19522" y="1819"/>
                    </a:cubicBezTo>
                    <a:cubicBezTo>
                      <a:pt x="20012" y="1819"/>
                      <a:pt x="20493" y="1867"/>
                      <a:pt x="20943" y="1993"/>
                    </a:cubicBezTo>
                    <a:cubicBezTo>
                      <a:pt x="20878" y="1831"/>
                      <a:pt x="20813" y="1668"/>
                      <a:pt x="20715" y="1538"/>
                    </a:cubicBezTo>
                    <a:cubicBezTo>
                      <a:pt x="20325" y="725"/>
                      <a:pt x="19902" y="42"/>
                      <a:pt x="18894" y="9"/>
                    </a:cubicBezTo>
                    <a:cubicBezTo>
                      <a:pt x="18816" y="4"/>
                      <a:pt x="18739" y="1"/>
                      <a:pt x="18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64" name="Google Shape;3464;p71"/>
              <p:cNvSpPr/>
              <p:nvPr/>
            </p:nvSpPr>
            <p:spPr>
              <a:xfrm>
                <a:off x="6933801" y="1207161"/>
                <a:ext cx="893924" cy="283756"/>
              </a:xfrm>
              <a:custGeom>
                <a:avLst/>
                <a:gdLst/>
                <a:ahLst/>
                <a:cxnLst/>
                <a:rect l="l" t="t" r="r" b="b"/>
                <a:pathLst>
                  <a:path w="15676" h="4976" extrusionOk="0">
                    <a:moveTo>
                      <a:pt x="13139" y="0"/>
                    </a:moveTo>
                    <a:cubicBezTo>
                      <a:pt x="11285" y="0"/>
                      <a:pt x="8846" y="683"/>
                      <a:pt x="7448" y="1041"/>
                    </a:cubicBezTo>
                    <a:cubicBezTo>
                      <a:pt x="7090" y="1139"/>
                      <a:pt x="6797" y="1204"/>
                      <a:pt x="6602" y="1269"/>
                    </a:cubicBezTo>
                    <a:cubicBezTo>
                      <a:pt x="6309" y="1334"/>
                      <a:pt x="5952" y="1399"/>
                      <a:pt x="5529" y="1496"/>
                    </a:cubicBezTo>
                    <a:cubicBezTo>
                      <a:pt x="3805" y="1822"/>
                      <a:pt x="911" y="2374"/>
                      <a:pt x="228" y="3675"/>
                    </a:cubicBezTo>
                    <a:cubicBezTo>
                      <a:pt x="1" y="4065"/>
                      <a:pt x="1" y="4488"/>
                      <a:pt x="228" y="4976"/>
                    </a:cubicBezTo>
                    <a:cubicBezTo>
                      <a:pt x="5822" y="2992"/>
                      <a:pt x="10309" y="1919"/>
                      <a:pt x="14732" y="1529"/>
                    </a:cubicBezTo>
                    <a:cubicBezTo>
                      <a:pt x="14797" y="1496"/>
                      <a:pt x="14862" y="1496"/>
                      <a:pt x="14927" y="1496"/>
                    </a:cubicBezTo>
                    <a:cubicBezTo>
                      <a:pt x="15155" y="1464"/>
                      <a:pt x="15382" y="1431"/>
                      <a:pt x="15610" y="1399"/>
                    </a:cubicBezTo>
                    <a:lnTo>
                      <a:pt x="15675" y="1366"/>
                    </a:lnTo>
                    <a:cubicBezTo>
                      <a:pt x="15610" y="976"/>
                      <a:pt x="15415" y="651"/>
                      <a:pt x="15090" y="423"/>
                    </a:cubicBezTo>
                    <a:cubicBezTo>
                      <a:pt x="14634" y="98"/>
                      <a:pt x="13952" y="0"/>
                      <a:pt x="131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465" name="Google Shape;3465;p71"/>
              <p:cNvSpPr/>
              <p:nvPr/>
            </p:nvSpPr>
            <p:spPr>
              <a:xfrm>
                <a:off x="7284273" y="3517719"/>
                <a:ext cx="1270346" cy="381041"/>
              </a:xfrm>
              <a:custGeom>
                <a:avLst/>
                <a:gdLst/>
                <a:ahLst/>
                <a:cxnLst/>
                <a:rect l="l" t="t" r="r" b="b"/>
                <a:pathLst>
                  <a:path w="22277" h="6682" extrusionOk="0">
                    <a:moveTo>
                      <a:pt x="22244" y="1"/>
                    </a:moveTo>
                    <a:cubicBezTo>
                      <a:pt x="21659" y="554"/>
                      <a:pt x="20846" y="879"/>
                      <a:pt x="20195" y="1107"/>
                    </a:cubicBezTo>
                    <a:cubicBezTo>
                      <a:pt x="18602" y="1659"/>
                      <a:pt x="16878" y="2082"/>
                      <a:pt x="15220" y="2472"/>
                    </a:cubicBezTo>
                    <a:cubicBezTo>
                      <a:pt x="14830" y="2570"/>
                      <a:pt x="14472" y="2667"/>
                      <a:pt x="14082" y="2765"/>
                    </a:cubicBezTo>
                    <a:cubicBezTo>
                      <a:pt x="11448" y="3415"/>
                      <a:pt x="8651" y="3968"/>
                      <a:pt x="5464" y="4423"/>
                    </a:cubicBezTo>
                    <a:cubicBezTo>
                      <a:pt x="4241" y="4621"/>
                      <a:pt x="3138" y="4770"/>
                      <a:pt x="2068" y="4770"/>
                    </a:cubicBezTo>
                    <a:cubicBezTo>
                      <a:pt x="1373" y="4770"/>
                      <a:pt x="692" y="4707"/>
                      <a:pt x="1" y="4554"/>
                    </a:cubicBezTo>
                    <a:lnTo>
                      <a:pt x="1" y="4554"/>
                    </a:lnTo>
                    <a:cubicBezTo>
                      <a:pt x="477" y="5702"/>
                      <a:pt x="1074" y="6682"/>
                      <a:pt x="2436" y="6682"/>
                    </a:cubicBezTo>
                    <a:cubicBezTo>
                      <a:pt x="2655" y="6682"/>
                      <a:pt x="2894" y="6656"/>
                      <a:pt x="3155" y="6602"/>
                    </a:cubicBezTo>
                    <a:cubicBezTo>
                      <a:pt x="3936" y="6440"/>
                      <a:pt x="4684" y="6245"/>
                      <a:pt x="5432" y="6049"/>
                    </a:cubicBezTo>
                    <a:cubicBezTo>
                      <a:pt x="5854" y="5952"/>
                      <a:pt x="6277" y="5854"/>
                      <a:pt x="6700" y="5757"/>
                    </a:cubicBezTo>
                    <a:cubicBezTo>
                      <a:pt x="8456" y="5334"/>
                      <a:pt x="10244" y="4944"/>
                      <a:pt x="12001" y="4586"/>
                    </a:cubicBezTo>
                    <a:cubicBezTo>
                      <a:pt x="14927" y="3968"/>
                      <a:pt x="17984" y="3350"/>
                      <a:pt x="20813" y="2472"/>
                    </a:cubicBezTo>
                    <a:cubicBezTo>
                      <a:pt x="21821" y="2180"/>
                      <a:pt x="22277" y="1367"/>
                      <a:pt x="222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0" name="Google Shape;3470;p72"/>
          <p:cNvSpPr/>
          <p:nvPr/>
        </p:nvSpPr>
        <p:spPr>
          <a:xfrm>
            <a:off x="1086725" y="1600200"/>
            <a:ext cx="1515600" cy="15111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3471" name="Google Shape;3471;p72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تیم ما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472" name="Google Shape;3472;p72"/>
          <p:cNvSpPr txBox="1">
            <a:spLocks noGrp="1"/>
          </p:cNvSpPr>
          <p:nvPr>
            <p:ph type="subTitle" idx="1"/>
          </p:nvPr>
        </p:nvSpPr>
        <p:spPr>
          <a:xfrm>
            <a:off x="713225" y="3772274"/>
            <a:ext cx="2262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473" name="Google Shape;3473;p72"/>
          <p:cNvSpPr txBox="1">
            <a:spLocks noGrp="1"/>
          </p:cNvSpPr>
          <p:nvPr>
            <p:ph type="subTitle" idx="2"/>
          </p:nvPr>
        </p:nvSpPr>
        <p:spPr>
          <a:xfrm>
            <a:off x="713225" y="3218225"/>
            <a:ext cx="22626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جان دو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474" name="Google Shape;3474;p72"/>
          <p:cNvSpPr txBox="1">
            <a:spLocks noGrp="1"/>
          </p:cNvSpPr>
          <p:nvPr>
            <p:ph type="subTitle" idx="3"/>
          </p:nvPr>
        </p:nvSpPr>
        <p:spPr>
          <a:xfrm>
            <a:off x="6168175" y="3772274"/>
            <a:ext cx="2262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475" name="Google Shape;3475;p72"/>
          <p:cNvSpPr txBox="1">
            <a:spLocks noGrp="1"/>
          </p:cNvSpPr>
          <p:nvPr>
            <p:ph type="subTitle" idx="4"/>
          </p:nvPr>
        </p:nvSpPr>
        <p:spPr>
          <a:xfrm>
            <a:off x="6168175" y="3218225"/>
            <a:ext cx="22626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تیمی جیمی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476" name="Google Shape;3476;p72"/>
          <p:cNvSpPr txBox="1">
            <a:spLocks noGrp="1"/>
          </p:cNvSpPr>
          <p:nvPr>
            <p:ph type="subTitle" idx="5"/>
          </p:nvPr>
        </p:nvSpPr>
        <p:spPr>
          <a:xfrm>
            <a:off x="3440700" y="3772274"/>
            <a:ext cx="22626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اینجا می توانید کمی در مورد این شخص صحبت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477" name="Google Shape;3477;p72"/>
          <p:cNvSpPr txBox="1">
            <a:spLocks noGrp="1"/>
          </p:cNvSpPr>
          <p:nvPr>
            <p:ph type="subTitle" idx="6"/>
          </p:nvPr>
        </p:nvSpPr>
        <p:spPr>
          <a:xfrm>
            <a:off x="3440700" y="3218225"/>
            <a:ext cx="2262600" cy="600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سوزان استخوان</a:t>
            </a:r>
            <a:endParaRPr dirty="0">
              <a:cs typeface="B Nazanin" panose="00000400000000000000" pitchFamily="2" charset="-78"/>
            </a:endParaRPr>
          </a:p>
        </p:txBody>
      </p:sp>
      <p:pic>
        <p:nvPicPr>
          <p:cNvPr id="3478" name="Google Shape;3478;p72"/>
          <p:cNvPicPr preferRelativeResize="0"/>
          <p:nvPr/>
        </p:nvPicPr>
        <p:blipFill rotWithShape="1">
          <a:blip r:embed="rId3">
            <a:alphaModFix/>
          </a:blip>
          <a:srcRect l="11942" t="13289" r="11942" b="35966"/>
          <a:stretch/>
        </p:blipFill>
        <p:spPr>
          <a:xfrm>
            <a:off x="1192325" y="1703550"/>
            <a:ext cx="1304400" cy="1304400"/>
          </a:xfrm>
          <a:prstGeom prst="rect">
            <a:avLst/>
          </a:prstGeom>
          <a:noFill/>
          <a:ln>
            <a:noFill/>
          </a:ln>
        </p:spPr>
      </p:pic>
      <p:sp>
        <p:nvSpPr>
          <p:cNvPr id="3479" name="Google Shape;3479;p72"/>
          <p:cNvSpPr/>
          <p:nvPr/>
        </p:nvSpPr>
        <p:spPr>
          <a:xfrm>
            <a:off x="6541675" y="1600200"/>
            <a:ext cx="1515600" cy="15111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pic>
        <p:nvPicPr>
          <p:cNvPr id="3480" name="Google Shape;3480;p72"/>
          <p:cNvPicPr preferRelativeResize="0"/>
          <p:nvPr/>
        </p:nvPicPr>
        <p:blipFill rotWithShape="1">
          <a:blip r:embed="rId4">
            <a:alphaModFix/>
          </a:blip>
          <a:srcRect t="31360" b="1973"/>
          <a:stretch/>
        </p:blipFill>
        <p:spPr>
          <a:xfrm>
            <a:off x="6647275" y="1703550"/>
            <a:ext cx="1304400" cy="1304400"/>
          </a:xfrm>
          <a:prstGeom prst="rect">
            <a:avLst/>
          </a:prstGeom>
          <a:noFill/>
          <a:ln>
            <a:noFill/>
          </a:ln>
        </p:spPr>
      </p:pic>
      <p:sp>
        <p:nvSpPr>
          <p:cNvPr id="3481" name="Google Shape;3481;p72"/>
          <p:cNvSpPr/>
          <p:nvPr/>
        </p:nvSpPr>
        <p:spPr>
          <a:xfrm>
            <a:off x="3814200" y="1600200"/>
            <a:ext cx="1515600" cy="15111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pic>
        <p:nvPicPr>
          <p:cNvPr id="3482" name="Google Shape;3482;p72"/>
          <p:cNvPicPr preferRelativeResize="0"/>
          <p:nvPr/>
        </p:nvPicPr>
        <p:blipFill rotWithShape="1">
          <a:blip r:embed="rId5">
            <a:alphaModFix/>
          </a:blip>
          <a:srcRect l="9648" t="8149" r="21480" b="45939"/>
          <a:stretch/>
        </p:blipFill>
        <p:spPr>
          <a:xfrm>
            <a:off x="3919800" y="1703550"/>
            <a:ext cx="1304400" cy="130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7" name="Google Shape;3487;p73"/>
          <p:cNvSpPr txBox="1">
            <a:spLocks noGrp="1"/>
          </p:cNvSpPr>
          <p:nvPr>
            <p:ph type="title"/>
          </p:nvPr>
        </p:nvSpPr>
        <p:spPr>
          <a:xfrm>
            <a:off x="4606450" y="368525"/>
            <a:ext cx="3753900" cy="118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با تشکر!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3488" name="Google Shape;3488;p73"/>
          <p:cNvSpPr txBox="1">
            <a:spLocks noGrp="1"/>
          </p:cNvSpPr>
          <p:nvPr>
            <p:ph type="subTitle" idx="1"/>
          </p:nvPr>
        </p:nvSpPr>
        <p:spPr>
          <a:xfrm>
            <a:off x="4606450" y="2513306"/>
            <a:ext cx="3753900" cy="8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آیا هیچ سوالی دارید؟</a:t>
            </a:r>
            <a:r>
              <a:rPr lang="en-US" dirty="0">
                <a:cs typeface="B Nazanin" panose="00000400000000000000" pitchFamily="2" charset="-78"/>
              </a:rPr>
              <a:t>youremail@freepik.com+91 620 421 838 | yourwebsite.com</a:t>
            </a:r>
            <a:endParaRPr b="0" dirty="0">
              <a:cs typeface="B Nazanin" panose="00000400000000000000" pitchFamily="2" charset="-78"/>
            </a:endParaRPr>
          </a:p>
        </p:txBody>
      </p:sp>
      <p:sp>
        <p:nvSpPr>
          <p:cNvPr id="3489" name="Google Shape;3489;p73"/>
          <p:cNvSpPr txBox="1">
            <a:spLocks noGrp="1"/>
          </p:cNvSpPr>
          <p:nvPr>
            <p:ph type="subTitle" idx="2"/>
          </p:nvPr>
        </p:nvSpPr>
        <p:spPr>
          <a:xfrm>
            <a:off x="4606450" y="4281825"/>
            <a:ext cx="3753900" cy="3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لطفاً این اسلاید را برای ذکر منبع نگه دارید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3490" name="Google Shape;3490;p73"/>
          <p:cNvGrpSpPr/>
          <p:nvPr/>
        </p:nvGrpSpPr>
        <p:grpSpPr>
          <a:xfrm>
            <a:off x="5349414" y="1781158"/>
            <a:ext cx="551997" cy="557843"/>
            <a:chOff x="4990780" y="2994637"/>
            <a:chExt cx="3315300" cy="850500"/>
          </a:xfrm>
        </p:grpSpPr>
        <p:sp>
          <p:nvSpPr>
            <p:cNvPr id="3491" name="Google Shape;3491;p73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492" name="Google Shape;3492;p73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493" name="Google Shape;3493;p73"/>
          <p:cNvGrpSpPr/>
          <p:nvPr/>
        </p:nvGrpSpPr>
        <p:grpSpPr>
          <a:xfrm>
            <a:off x="6207400" y="1781158"/>
            <a:ext cx="551997" cy="557843"/>
            <a:chOff x="4990780" y="2994637"/>
            <a:chExt cx="3315300" cy="850500"/>
          </a:xfrm>
        </p:grpSpPr>
        <p:sp>
          <p:nvSpPr>
            <p:cNvPr id="3494" name="Google Shape;3494;p73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495" name="Google Shape;3495;p73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496" name="Google Shape;3496;p73"/>
          <p:cNvGrpSpPr/>
          <p:nvPr/>
        </p:nvGrpSpPr>
        <p:grpSpPr>
          <a:xfrm>
            <a:off x="7065386" y="1781158"/>
            <a:ext cx="551997" cy="557843"/>
            <a:chOff x="4990780" y="2994637"/>
            <a:chExt cx="3315300" cy="850500"/>
          </a:xfrm>
        </p:grpSpPr>
        <p:sp>
          <p:nvSpPr>
            <p:cNvPr id="3497" name="Google Shape;3497;p73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498" name="Google Shape;3498;p73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499" name="Google Shape;3499;p73"/>
          <p:cNvGrpSpPr/>
          <p:nvPr/>
        </p:nvGrpSpPr>
        <p:grpSpPr>
          <a:xfrm>
            <a:off x="846606" y="1448379"/>
            <a:ext cx="2979717" cy="2246553"/>
            <a:chOff x="846606" y="1448379"/>
            <a:chExt cx="2979717" cy="2246553"/>
          </a:xfrm>
        </p:grpSpPr>
        <p:sp>
          <p:nvSpPr>
            <p:cNvPr id="3500" name="Google Shape;3500;p73"/>
            <p:cNvSpPr/>
            <p:nvPr/>
          </p:nvSpPr>
          <p:spPr>
            <a:xfrm flipH="1">
              <a:off x="846606" y="1654297"/>
              <a:ext cx="2757068" cy="2040635"/>
            </a:xfrm>
            <a:custGeom>
              <a:avLst/>
              <a:gdLst/>
              <a:ahLst/>
              <a:cxnLst/>
              <a:rect l="l" t="t" r="r" b="b"/>
              <a:pathLst>
                <a:path w="29001" h="21465" extrusionOk="0">
                  <a:moveTo>
                    <a:pt x="10850" y="0"/>
                  </a:moveTo>
                  <a:cubicBezTo>
                    <a:pt x="10667" y="0"/>
                    <a:pt x="10500" y="57"/>
                    <a:pt x="10349" y="170"/>
                  </a:cubicBezTo>
                  <a:cubicBezTo>
                    <a:pt x="9975" y="456"/>
                    <a:pt x="9568" y="698"/>
                    <a:pt x="9183" y="962"/>
                  </a:cubicBezTo>
                  <a:cubicBezTo>
                    <a:pt x="9150" y="984"/>
                    <a:pt x="9106" y="995"/>
                    <a:pt x="9073" y="1006"/>
                  </a:cubicBezTo>
                  <a:cubicBezTo>
                    <a:pt x="8941" y="940"/>
                    <a:pt x="8798" y="874"/>
                    <a:pt x="8677" y="797"/>
                  </a:cubicBezTo>
                  <a:cubicBezTo>
                    <a:pt x="8292" y="588"/>
                    <a:pt x="7896" y="434"/>
                    <a:pt x="7479" y="357"/>
                  </a:cubicBezTo>
                  <a:cubicBezTo>
                    <a:pt x="7237" y="302"/>
                    <a:pt x="6984" y="269"/>
                    <a:pt x="6731" y="258"/>
                  </a:cubicBezTo>
                  <a:cubicBezTo>
                    <a:pt x="6626" y="252"/>
                    <a:pt x="6521" y="250"/>
                    <a:pt x="6417" y="250"/>
                  </a:cubicBezTo>
                  <a:cubicBezTo>
                    <a:pt x="6119" y="250"/>
                    <a:pt x="5826" y="272"/>
                    <a:pt x="5532" y="313"/>
                  </a:cubicBezTo>
                  <a:cubicBezTo>
                    <a:pt x="5224" y="368"/>
                    <a:pt x="4927" y="434"/>
                    <a:pt x="4652" y="566"/>
                  </a:cubicBezTo>
                  <a:cubicBezTo>
                    <a:pt x="4157" y="797"/>
                    <a:pt x="3696" y="1072"/>
                    <a:pt x="3256" y="1402"/>
                  </a:cubicBezTo>
                  <a:cubicBezTo>
                    <a:pt x="3069" y="1545"/>
                    <a:pt x="2871" y="1688"/>
                    <a:pt x="2673" y="1831"/>
                  </a:cubicBezTo>
                  <a:cubicBezTo>
                    <a:pt x="2464" y="1985"/>
                    <a:pt x="2277" y="2172"/>
                    <a:pt x="2101" y="2369"/>
                  </a:cubicBezTo>
                  <a:cubicBezTo>
                    <a:pt x="1848" y="2666"/>
                    <a:pt x="1628" y="2985"/>
                    <a:pt x="1430" y="3315"/>
                  </a:cubicBezTo>
                  <a:cubicBezTo>
                    <a:pt x="1056" y="3931"/>
                    <a:pt x="748" y="4569"/>
                    <a:pt x="484" y="5229"/>
                  </a:cubicBezTo>
                  <a:cubicBezTo>
                    <a:pt x="286" y="5713"/>
                    <a:pt x="143" y="6207"/>
                    <a:pt x="67" y="6735"/>
                  </a:cubicBezTo>
                  <a:cubicBezTo>
                    <a:pt x="1" y="7252"/>
                    <a:pt x="12" y="7758"/>
                    <a:pt x="67" y="8275"/>
                  </a:cubicBezTo>
                  <a:cubicBezTo>
                    <a:pt x="111" y="8638"/>
                    <a:pt x="198" y="9001"/>
                    <a:pt x="286" y="9353"/>
                  </a:cubicBezTo>
                  <a:cubicBezTo>
                    <a:pt x="440" y="9902"/>
                    <a:pt x="671" y="10419"/>
                    <a:pt x="1045" y="10881"/>
                  </a:cubicBezTo>
                  <a:cubicBezTo>
                    <a:pt x="1078" y="10914"/>
                    <a:pt x="1100" y="10958"/>
                    <a:pt x="1133" y="11002"/>
                  </a:cubicBezTo>
                  <a:cubicBezTo>
                    <a:pt x="1078" y="11310"/>
                    <a:pt x="1023" y="11607"/>
                    <a:pt x="968" y="11915"/>
                  </a:cubicBezTo>
                  <a:cubicBezTo>
                    <a:pt x="891" y="12311"/>
                    <a:pt x="814" y="12718"/>
                    <a:pt x="748" y="13114"/>
                  </a:cubicBezTo>
                  <a:cubicBezTo>
                    <a:pt x="715" y="13268"/>
                    <a:pt x="704" y="13411"/>
                    <a:pt x="704" y="13565"/>
                  </a:cubicBezTo>
                  <a:cubicBezTo>
                    <a:pt x="715" y="13751"/>
                    <a:pt x="792" y="13894"/>
                    <a:pt x="957" y="14004"/>
                  </a:cubicBezTo>
                  <a:cubicBezTo>
                    <a:pt x="1089" y="14092"/>
                    <a:pt x="1232" y="14158"/>
                    <a:pt x="1386" y="14202"/>
                  </a:cubicBezTo>
                  <a:cubicBezTo>
                    <a:pt x="1507" y="14235"/>
                    <a:pt x="1617" y="14268"/>
                    <a:pt x="1738" y="14301"/>
                  </a:cubicBezTo>
                  <a:cubicBezTo>
                    <a:pt x="2629" y="14587"/>
                    <a:pt x="3531" y="14862"/>
                    <a:pt x="4432" y="15148"/>
                  </a:cubicBezTo>
                  <a:cubicBezTo>
                    <a:pt x="5565" y="15500"/>
                    <a:pt x="6720" y="15863"/>
                    <a:pt x="7885" y="16226"/>
                  </a:cubicBezTo>
                  <a:cubicBezTo>
                    <a:pt x="8545" y="16435"/>
                    <a:pt x="9216" y="16644"/>
                    <a:pt x="9898" y="16842"/>
                  </a:cubicBezTo>
                  <a:cubicBezTo>
                    <a:pt x="10613" y="17062"/>
                    <a:pt x="11339" y="17260"/>
                    <a:pt x="12064" y="17479"/>
                  </a:cubicBezTo>
                  <a:cubicBezTo>
                    <a:pt x="12636" y="17644"/>
                    <a:pt x="13208" y="17798"/>
                    <a:pt x="13780" y="17974"/>
                  </a:cubicBezTo>
                  <a:cubicBezTo>
                    <a:pt x="14319" y="18128"/>
                    <a:pt x="14869" y="18293"/>
                    <a:pt x="15408" y="18447"/>
                  </a:cubicBezTo>
                  <a:cubicBezTo>
                    <a:pt x="16166" y="18656"/>
                    <a:pt x="16925" y="18887"/>
                    <a:pt x="17673" y="19162"/>
                  </a:cubicBezTo>
                  <a:cubicBezTo>
                    <a:pt x="18333" y="19404"/>
                    <a:pt x="18982" y="19657"/>
                    <a:pt x="19641" y="19899"/>
                  </a:cubicBezTo>
                  <a:cubicBezTo>
                    <a:pt x="20246" y="20130"/>
                    <a:pt x="20862" y="20372"/>
                    <a:pt x="21489" y="20559"/>
                  </a:cubicBezTo>
                  <a:cubicBezTo>
                    <a:pt x="22259" y="20812"/>
                    <a:pt x="23040" y="21043"/>
                    <a:pt x="23820" y="21262"/>
                  </a:cubicBezTo>
                  <a:cubicBezTo>
                    <a:pt x="24029" y="21317"/>
                    <a:pt x="24227" y="21372"/>
                    <a:pt x="24425" y="21427"/>
                  </a:cubicBezTo>
                  <a:cubicBezTo>
                    <a:pt x="24515" y="21452"/>
                    <a:pt x="24595" y="21465"/>
                    <a:pt x="24669" y="21465"/>
                  </a:cubicBezTo>
                  <a:cubicBezTo>
                    <a:pt x="24858" y="21465"/>
                    <a:pt x="24999" y="21382"/>
                    <a:pt x="25118" y="21208"/>
                  </a:cubicBezTo>
                  <a:cubicBezTo>
                    <a:pt x="25151" y="21153"/>
                    <a:pt x="25184" y="21076"/>
                    <a:pt x="25206" y="21010"/>
                  </a:cubicBezTo>
                  <a:cubicBezTo>
                    <a:pt x="25261" y="20867"/>
                    <a:pt x="25305" y="20724"/>
                    <a:pt x="25349" y="20581"/>
                  </a:cubicBezTo>
                  <a:cubicBezTo>
                    <a:pt x="25393" y="20438"/>
                    <a:pt x="25437" y="20295"/>
                    <a:pt x="25481" y="20141"/>
                  </a:cubicBezTo>
                  <a:cubicBezTo>
                    <a:pt x="25569" y="19811"/>
                    <a:pt x="25646" y="19470"/>
                    <a:pt x="25734" y="19129"/>
                  </a:cubicBezTo>
                  <a:cubicBezTo>
                    <a:pt x="25954" y="18370"/>
                    <a:pt x="26174" y="17611"/>
                    <a:pt x="26394" y="16853"/>
                  </a:cubicBezTo>
                  <a:cubicBezTo>
                    <a:pt x="26669" y="15907"/>
                    <a:pt x="26955" y="14961"/>
                    <a:pt x="27251" y="14015"/>
                  </a:cubicBezTo>
                  <a:cubicBezTo>
                    <a:pt x="27702" y="12542"/>
                    <a:pt x="28153" y="11046"/>
                    <a:pt x="28560" y="9529"/>
                  </a:cubicBezTo>
                  <a:cubicBezTo>
                    <a:pt x="28692" y="9045"/>
                    <a:pt x="28813" y="8550"/>
                    <a:pt x="28989" y="8066"/>
                  </a:cubicBezTo>
                  <a:cubicBezTo>
                    <a:pt x="29000" y="8044"/>
                    <a:pt x="29000" y="8011"/>
                    <a:pt x="29000" y="7989"/>
                  </a:cubicBezTo>
                  <a:cubicBezTo>
                    <a:pt x="28923" y="7956"/>
                    <a:pt x="28857" y="7945"/>
                    <a:pt x="28802" y="7912"/>
                  </a:cubicBezTo>
                  <a:cubicBezTo>
                    <a:pt x="28516" y="7747"/>
                    <a:pt x="28219" y="7582"/>
                    <a:pt x="27933" y="7417"/>
                  </a:cubicBezTo>
                  <a:cubicBezTo>
                    <a:pt x="27889" y="7395"/>
                    <a:pt x="27845" y="7362"/>
                    <a:pt x="27790" y="7329"/>
                  </a:cubicBezTo>
                  <a:cubicBezTo>
                    <a:pt x="27823" y="7307"/>
                    <a:pt x="27845" y="7296"/>
                    <a:pt x="27878" y="7285"/>
                  </a:cubicBezTo>
                  <a:cubicBezTo>
                    <a:pt x="27944" y="7241"/>
                    <a:pt x="28032" y="7197"/>
                    <a:pt x="28098" y="7142"/>
                  </a:cubicBezTo>
                  <a:cubicBezTo>
                    <a:pt x="28252" y="7021"/>
                    <a:pt x="28318" y="6867"/>
                    <a:pt x="28263" y="6680"/>
                  </a:cubicBezTo>
                  <a:cubicBezTo>
                    <a:pt x="28219" y="6515"/>
                    <a:pt x="28153" y="6372"/>
                    <a:pt x="28043" y="6251"/>
                  </a:cubicBezTo>
                  <a:cubicBezTo>
                    <a:pt x="27933" y="6097"/>
                    <a:pt x="27790" y="5966"/>
                    <a:pt x="27636" y="5845"/>
                  </a:cubicBezTo>
                  <a:cubicBezTo>
                    <a:pt x="27581" y="5801"/>
                    <a:pt x="27526" y="5757"/>
                    <a:pt x="27460" y="5713"/>
                  </a:cubicBezTo>
                  <a:cubicBezTo>
                    <a:pt x="27471" y="5658"/>
                    <a:pt x="27471" y="5603"/>
                    <a:pt x="27482" y="5559"/>
                  </a:cubicBezTo>
                  <a:cubicBezTo>
                    <a:pt x="27504" y="5427"/>
                    <a:pt x="27537" y="5295"/>
                    <a:pt x="27548" y="5163"/>
                  </a:cubicBezTo>
                  <a:cubicBezTo>
                    <a:pt x="27570" y="4954"/>
                    <a:pt x="27504" y="4767"/>
                    <a:pt x="27317" y="4624"/>
                  </a:cubicBezTo>
                  <a:cubicBezTo>
                    <a:pt x="27175" y="4503"/>
                    <a:pt x="27021" y="4404"/>
                    <a:pt x="26856" y="4316"/>
                  </a:cubicBezTo>
                  <a:cubicBezTo>
                    <a:pt x="26570" y="4173"/>
                    <a:pt x="26284" y="4052"/>
                    <a:pt x="25987" y="3953"/>
                  </a:cubicBezTo>
                  <a:cubicBezTo>
                    <a:pt x="25481" y="3777"/>
                    <a:pt x="24964" y="3645"/>
                    <a:pt x="24436" y="3557"/>
                  </a:cubicBezTo>
                  <a:cubicBezTo>
                    <a:pt x="24222" y="3523"/>
                    <a:pt x="24014" y="3495"/>
                    <a:pt x="23802" y="3495"/>
                  </a:cubicBezTo>
                  <a:cubicBezTo>
                    <a:pt x="23742" y="3495"/>
                    <a:pt x="23683" y="3497"/>
                    <a:pt x="23622" y="3502"/>
                  </a:cubicBezTo>
                  <a:cubicBezTo>
                    <a:pt x="23490" y="3513"/>
                    <a:pt x="23358" y="3546"/>
                    <a:pt x="23238" y="3590"/>
                  </a:cubicBezTo>
                  <a:cubicBezTo>
                    <a:pt x="23073" y="3656"/>
                    <a:pt x="22952" y="3755"/>
                    <a:pt x="22886" y="3909"/>
                  </a:cubicBezTo>
                  <a:cubicBezTo>
                    <a:pt x="22842" y="4008"/>
                    <a:pt x="22809" y="4107"/>
                    <a:pt x="22776" y="4217"/>
                  </a:cubicBezTo>
                  <a:cubicBezTo>
                    <a:pt x="22754" y="4283"/>
                    <a:pt x="22743" y="4360"/>
                    <a:pt x="22721" y="4437"/>
                  </a:cubicBezTo>
                  <a:cubicBezTo>
                    <a:pt x="22666" y="4448"/>
                    <a:pt x="22611" y="4459"/>
                    <a:pt x="22545" y="4459"/>
                  </a:cubicBezTo>
                  <a:cubicBezTo>
                    <a:pt x="22204" y="4514"/>
                    <a:pt x="21896" y="4624"/>
                    <a:pt x="21654" y="4855"/>
                  </a:cubicBezTo>
                  <a:cubicBezTo>
                    <a:pt x="21643" y="4866"/>
                    <a:pt x="21621" y="4866"/>
                    <a:pt x="21599" y="4866"/>
                  </a:cubicBezTo>
                  <a:cubicBezTo>
                    <a:pt x="21599" y="4833"/>
                    <a:pt x="21599" y="4800"/>
                    <a:pt x="21610" y="4767"/>
                  </a:cubicBezTo>
                  <a:cubicBezTo>
                    <a:pt x="21621" y="4668"/>
                    <a:pt x="21577" y="4602"/>
                    <a:pt x="21489" y="4547"/>
                  </a:cubicBezTo>
                  <a:cubicBezTo>
                    <a:pt x="21434" y="4525"/>
                    <a:pt x="21390" y="4492"/>
                    <a:pt x="21335" y="4470"/>
                  </a:cubicBezTo>
                  <a:cubicBezTo>
                    <a:pt x="21060" y="4371"/>
                    <a:pt x="20785" y="4327"/>
                    <a:pt x="20510" y="4327"/>
                  </a:cubicBezTo>
                  <a:cubicBezTo>
                    <a:pt x="20477" y="4327"/>
                    <a:pt x="20444" y="4327"/>
                    <a:pt x="20411" y="4338"/>
                  </a:cubicBezTo>
                  <a:cubicBezTo>
                    <a:pt x="20312" y="4349"/>
                    <a:pt x="20279" y="4382"/>
                    <a:pt x="20257" y="4481"/>
                  </a:cubicBezTo>
                  <a:cubicBezTo>
                    <a:pt x="20257" y="4525"/>
                    <a:pt x="20257" y="4569"/>
                    <a:pt x="20246" y="4602"/>
                  </a:cubicBezTo>
                  <a:cubicBezTo>
                    <a:pt x="20246" y="4657"/>
                    <a:pt x="20235" y="4701"/>
                    <a:pt x="20235" y="4778"/>
                  </a:cubicBezTo>
                  <a:cubicBezTo>
                    <a:pt x="20136" y="4723"/>
                    <a:pt x="20059" y="4668"/>
                    <a:pt x="19993" y="4613"/>
                  </a:cubicBezTo>
                  <a:cubicBezTo>
                    <a:pt x="19762" y="4415"/>
                    <a:pt x="19542" y="4217"/>
                    <a:pt x="19312" y="4008"/>
                  </a:cubicBezTo>
                  <a:cubicBezTo>
                    <a:pt x="18828" y="3579"/>
                    <a:pt x="18355" y="3150"/>
                    <a:pt x="17871" y="2721"/>
                  </a:cubicBezTo>
                  <a:cubicBezTo>
                    <a:pt x="17530" y="2413"/>
                    <a:pt x="17189" y="2106"/>
                    <a:pt x="16848" y="1787"/>
                  </a:cubicBezTo>
                  <a:cubicBezTo>
                    <a:pt x="16397" y="1358"/>
                    <a:pt x="15957" y="907"/>
                    <a:pt x="15441" y="555"/>
                  </a:cubicBezTo>
                  <a:cubicBezTo>
                    <a:pt x="15353" y="500"/>
                    <a:pt x="15265" y="445"/>
                    <a:pt x="15166" y="434"/>
                  </a:cubicBezTo>
                  <a:cubicBezTo>
                    <a:pt x="15089" y="423"/>
                    <a:pt x="15023" y="401"/>
                    <a:pt x="14946" y="390"/>
                  </a:cubicBezTo>
                  <a:cubicBezTo>
                    <a:pt x="14737" y="368"/>
                    <a:pt x="14539" y="346"/>
                    <a:pt x="14330" y="313"/>
                  </a:cubicBezTo>
                  <a:cubicBezTo>
                    <a:pt x="14099" y="280"/>
                    <a:pt x="13879" y="236"/>
                    <a:pt x="13648" y="214"/>
                  </a:cubicBezTo>
                  <a:cubicBezTo>
                    <a:pt x="13241" y="170"/>
                    <a:pt x="12823" y="126"/>
                    <a:pt x="12416" y="93"/>
                  </a:cubicBezTo>
                  <a:cubicBezTo>
                    <a:pt x="11932" y="60"/>
                    <a:pt x="11449" y="60"/>
                    <a:pt x="10965" y="5"/>
                  </a:cubicBezTo>
                  <a:lnTo>
                    <a:pt x="10943" y="5"/>
                  </a:lnTo>
                  <a:cubicBezTo>
                    <a:pt x="10911" y="2"/>
                    <a:pt x="10880" y="0"/>
                    <a:pt x="108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01" name="Google Shape;3501;p73"/>
            <p:cNvSpPr/>
            <p:nvPr/>
          </p:nvSpPr>
          <p:spPr>
            <a:xfrm flipH="1">
              <a:off x="1024383" y="1448379"/>
              <a:ext cx="2801940" cy="2068300"/>
            </a:xfrm>
            <a:custGeom>
              <a:avLst/>
              <a:gdLst/>
              <a:ahLst/>
              <a:cxnLst/>
              <a:rect l="l" t="t" r="r" b="b"/>
              <a:pathLst>
                <a:path w="29473" h="21756" extrusionOk="0">
                  <a:moveTo>
                    <a:pt x="11888" y="807"/>
                  </a:moveTo>
                  <a:cubicBezTo>
                    <a:pt x="12251" y="851"/>
                    <a:pt x="12614" y="884"/>
                    <a:pt x="12977" y="917"/>
                  </a:cubicBezTo>
                  <a:cubicBezTo>
                    <a:pt x="13373" y="961"/>
                    <a:pt x="13769" y="1005"/>
                    <a:pt x="14164" y="1049"/>
                  </a:cubicBezTo>
                  <a:cubicBezTo>
                    <a:pt x="14582" y="1093"/>
                    <a:pt x="15000" y="1137"/>
                    <a:pt x="15418" y="1225"/>
                  </a:cubicBezTo>
                  <a:cubicBezTo>
                    <a:pt x="15506" y="1247"/>
                    <a:pt x="15583" y="1258"/>
                    <a:pt x="15671" y="1269"/>
                  </a:cubicBezTo>
                  <a:cubicBezTo>
                    <a:pt x="15814" y="1291"/>
                    <a:pt x="15902" y="1368"/>
                    <a:pt x="15957" y="1500"/>
                  </a:cubicBezTo>
                  <a:cubicBezTo>
                    <a:pt x="16023" y="1643"/>
                    <a:pt x="16078" y="1786"/>
                    <a:pt x="16122" y="1940"/>
                  </a:cubicBezTo>
                  <a:cubicBezTo>
                    <a:pt x="16188" y="2204"/>
                    <a:pt x="16265" y="2479"/>
                    <a:pt x="16364" y="2743"/>
                  </a:cubicBezTo>
                  <a:cubicBezTo>
                    <a:pt x="16374" y="2763"/>
                    <a:pt x="16375" y="2792"/>
                    <a:pt x="16383" y="2822"/>
                  </a:cubicBezTo>
                  <a:lnTo>
                    <a:pt x="16383" y="2822"/>
                  </a:lnTo>
                  <a:cubicBezTo>
                    <a:pt x="16342" y="2845"/>
                    <a:pt x="16303" y="2852"/>
                    <a:pt x="16265" y="2852"/>
                  </a:cubicBezTo>
                  <a:cubicBezTo>
                    <a:pt x="16233" y="2852"/>
                    <a:pt x="16200" y="2847"/>
                    <a:pt x="16166" y="2842"/>
                  </a:cubicBezTo>
                  <a:cubicBezTo>
                    <a:pt x="15814" y="2809"/>
                    <a:pt x="15473" y="2765"/>
                    <a:pt x="15121" y="2710"/>
                  </a:cubicBezTo>
                  <a:cubicBezTo>
                    <a:pt x="14692" y="2633"/>
                    <a:pt x="14263" y="2545"/>
                    <a:pt x="13846" y="2446"/>
                  </a:cubicBezTo>
                  <a:cubicBezTo>
                    <a:pt x="13637" y="2402"/>
                    <a:pt x="13417" y="2380"/>
                    <a:pt x="13208" y="2347"/>
                  </a:cubicBezTo>
                  <a:cubicBezTo>
                    <a:pt x="13043" y="2314"/>
                    <a:pt x="12867" y="2281"/>
                    <a:pt x="12702" y="2259"/>
                  </a:cubicBezTo>
                  <a:cubicBezTo>
                    <a:pt x="12493" y="2226"/>
                    <a:pt x="12295" y="2193"/>
                    <a:pt x="12097" y="2171"/>
                  </a:cubicBezTo>
                  <a:cubicBezTo>
                    <a:pt x="12031" y="2160"/>
                    <a:pt x="11965" y="2138"/>
                    <a:pt x="11910" y="2105"/>
                  </a:cubicBezTo>
                  <a:cubicBezTo>
                    <a:pt x="11613" y="1907"/>
                    <a:pt x="11316" y="1709"/>
                    <a:pt x="11019" y="1511"/>
                  </a:cubicBezTo>
                  <a:cubicBezTo>
                    <a:pt x="10997" y="1511"/>
                    <a:pt x="10986" y="1489"/>
                    <a:pt x="10964" y="1478"/>
                  </a:cubicBezTo>
                  <a:cubicBezTo>
                    <a:pt x="10986" y="1445"/>
                    <a:pt x="11008" y="1423"/>
                    <a:pt x="11030" y="1401"/>
                  </a:cubicBezTo>
                  <a:cubicBezTo>
                    <a:pt x="11250" y="1225"/>
                    <a:pt x="11470" y="1049"/>
                    <a:pt x="11690" y="873"/>
                  </a:cubicBezTo>
                  <a:cubicBezTo>
                    <a:pt x="11756" y="829"/>
                    <a:pt x="11811" y="807"/>
                    <a:pt x="11888" y="807"/>
                  </a:cubicBezTo>
                  <a:close/>
                  <a:moveTo>
                    <a:pt x="13985" y="3491"/>
                  </a:moveTo>
                  <a:cubicBezTo>
                    <a:pt x="13985" y="3491"/>
                    <a:pt x="13984" y="3492"/>
                    <a:pt x="13984" y="3493"/>
                  </a:cubicBezTo>
                  <a:lnTo>
                    <a:pt x="13984" y="3493"/>
                  </a:lnTo>
                  <a:cubicBezTo>
                    <a:pt x="13985" y="3492"/>
                    <a:pt x="13985" y="3491"/>
                    <a:pt x="13985" y="3491"/>
                  </a:cubicBezTo>
                  <a:close/>
                  <a:moveTo>
                    <a:pt x="12097" y="115"/>
                  </a:moveTo>
                  <a:cubicBezTo>
                    <a:pt x="12207" y="115"/>
                    <a:pt x="12328" y="126"/>
                    <a:pt x="12438" y="137"/>
                  </a:cubicBezTo>
                  <a:cubicBezTo>
                    <a:pt x="12691" y="148"/>
                    <a:pt x="12955" y="170"/>
                    <a:pt x="13208" y="181"/>
                  </a:cubicBezTo>
                  <a:cubicBezTo>
                    <a:pt x="13472" y="192"/>
                    <a:pt x="13747" y="203"/>
                    <a:pt x="14011" y="236"/>
                  </a:cubicBezTo>
                  <a:cubicBezTo>
                    <a:pt x="14186" y="269"/>
                    <a:pt x="14362" y="269"/>
                    <a:pt x="14538" y="291"/>
                  </a:cubicBezTo>
                  <a:cubicBezTo>
                    <a:pt x="14923" y="313"/>
                    <a:pt x="15286" y="390"/>
                    <a:pt x="15660" y="434"/>
                  </a:cubicBezTo>
                  <a:cubicBezTo>
                    <a:pt x="15880" y="467"/>
                    <a:pt x="16111" y="489"/>
                    <a:pt x="16331" y="522"/>
                  </a:cubicBezTo>
                  <a:cubicBezTo>
                    <a:pt x="16562" y="566"/>
                    <a:pt x="16562" y="533"/>
                    <a:pt x="16628" y="785"/>
                  </a:cubicBezTo>
                  <a:cubicBezTo>
                    <a:pt x="16694" y="1027"/>
                    <a:pt x="16760" y="1258"/>
                    <a:pt x="16837" y="1489"/>
                  </a:cubicBezTo>
                  <a:cubicBezTo>
                    <a:pt x="16925" y="1786"/>
                    <a:pt x="17024" y="2072"/>
                    <a:pt x="17112" y="2358"/>
                  </a:cubicBezTo>
                  <a:cubicBezTo>
                    <a:pt x="17244" y="2776"/>
                    <a:pt x="17387" y="3183"/>
                    <a:pt x="17508" y="3601"/>
                  </a:cubicBezTo>
                  <a:cubicBezTo>
                    <a:pt x="17519" y="3623"/>
                    <a:pt x="17519" y="3656"/>
                    <a:pt x="17530" y="3700"/>
                  </a:cubicBezTo>
                  <a:cubicBezTo>
                    <a:pt x="17442" y="3678"/>
                    <a:pt x="17365" y="3667"/>
                    <a:pt x="17288" y="3656"/>
                  </a:cubicBezTo>
                  <a:cubicBezTo>
                    <a:pt x="16903" y="3601"/>
                    <a:pt x="16507" y="3535"/>
                    <a:pt x="16122" y="3480"/>
                  </a:cubicBezTo>
                  <a:cubicBezTo>
                    <a:pt x="15704" y="3414"/>
                    <a:pt x="15297" y="3348"/>
                    <a:pt x="14879" y="3282"/>
                  </a:cubicBezTo>
                  <a:lnTo>
                    <a:pt x="13769" y="3106"/>
                  </a:lnTo>
                  <a:cubicBezTo>
                    <a:pt x="13560" y="3073"/>
                    <a:pt x="13351" y="3040"/>
                    <a:pt x="13164" y="2919"/>
                  </a:cubicBezTo>
                  <a:cubicBezTo>
                    <a:pt x="13021" y="2831"/>
                    <a:pt x="12878" y="2743"/>
                    <a:pt x="12746" y="2644"/>
                  </a:cubicBezTo>
                  <a:cubicBezTo>
                    <a:pt x="12614" y="2556"/>
                    <a:pt x="12482" y="2457"/>
                    <a:pt x="12350" y="2369"/>
                  </a:cubicBezTo>
                  <a:cubicBezTo>
                    <a:pt x="12339" y="2358"/>
                    <a:pt x="12328" y="2336"/>
                    <a:pt x="12317" y="2314"/>
                  </a:cubicBezTo>
                  <a:cubicBezTo>
                    <a:pt x="12333" y="2313"/>
                    <a:pt x="12350" y="2312"/>
                    <a:pt x="12366" y="2312"/>
                  </a:cubicBezTo>
                  <a:cubicBezTo>
                    <a:pt x="12468" y="2312"/>
                    <a:pt x="12563" y="2339"/>
                    <a:pt x="12658" y="2358"/>
                  </a:cubicBezTo>
                  <a:cubicBezTo>
                    <a:pt x="12889" y="2391"/>
                    <a:pt x="13120" y="2446"/>
                    <a:pt x="13362" y="2468"/>
                  </a:cubicBezTo>
                  <a:cubicBezTo>
                    <a:pt x="13637" y="2512"/>
                    <a:pt x="13901" y="2567"/>
                    <a:pt x="14164" y="2622"/>
                  </a:cubicBezTo>
                  <a:cubicBezTo>
                    <a:pt x="14527" y="2699"/>
                    <a:pt x="14890" y="2776"/>
                    <a:pt x="15253" y="2831"/>
                  </a:cubicBezTo>
                  <a:cubicBezTo>
                    <a:pt x="15550" y="2886"/>
                    <a:pt x="15836" y="2919"/>
                    <a:pt x="16122" y="2952"/>
                  </a:cubicBezTo>
                  <a:lnTo>
                    <a:pt x="16342" y="2952"/>
                  </a:lnTo>
                  <a:cubicBezTo>
                    <a:pt x="16375" y="2952"/>
                    <a:pt x="16408" y="2941"/>
                    <a:pt x="16441" y="2919"/>
                  </a:cubicBezTo>
                  <a:cubicBezTo>
                    <a:pt x="16496" y="2886"/>
                    <a:pt x="16518" y="2842"/>
                    <a:pt x="16496" y="2787"/>
                  </a:cubicBezTo>
                  <a:cubicBezTo>
                    <a:pt x="16496" y="2754"/>
                    <a:pt x="16474" y="2710"/>
                    <a:pt x="16463" y="2677"/>
                  </a:cubicBezTo>
                  <a:cubicBezTo>
                    <a:pt x="16375" y="2446"/>
                    <a:pt x="16309" y="2204"/>
                    <a:pt x="16243" y="1962"/>
                  </a:cubicBezTo>
                  <a:cubicBezTo>
                    <a:pt x="16199" y="1808"/>
                    <a:pt x="16133" y="1643"/>
                    <a:pt x="16078" y="1489"/>
                  </a:cubicBezTo>
                  <a:cubicBezTo>
                    <a:pt x="16001" y="1302"/>
                    <a:pt x="15869" y="1181"/>
                    <a:pt x="15660" y="1148"/>
                  </a:cubicBezTo>
                  <a:cubicBezTo>
                    <a:pt x="15330" y="1104"/>
                    <a:pt x="15000" y="1038"/>
                    <a:pt x="14670" y="994"/>
                  </a:cubicBezTo>
                  <a:cubicBezTo>
                    <a:pt x="14241" y="939"/>
                    <a:pt x="13802" y="895"/>
                    <a:pt x="13373" y="851"/>
                  </a:cubicBezTo>
                  <a:cubicBezTo>
                    <a:pt x="13109" y="818"/>
                    <a:pt x="12834" y="796"/>
                    <a:pt x="12570" y="763"/>
                  </a:cubicBezTo>
                  <a:cubicBezTo>
                    <a:pt x="12339" y="741"/>
                    <a:pt x="12108" y="730"/>
                    <a:pt x="11877" y="697"/>
                  </a:cubicBezTo>
                  <a:cubicBezTo>
                    <a:pt x="11862" y="696"/>
                    <a:pt x="11848" y="695"/>
                    <a:pt x="11834" y="695"/>
                  </a:cubicBezTo>
                  <a:cubicBezTo>
                    <a:pt x="11764" y="695"/>
                    <a:pt x="11701" y="718"/>
                    <a:pt x="11646" y="763"/>
                  </a:cubicBezTo>
                  <a:cubicBezTo>
                    <a:pt x="11415" y="961"/>
                    <a:pt x="11184" y="1137"/>
                    <a:pt x="10953" y="1324"/>
                  </a:cubicBezTo>
                  <a:cubicBezTo>
                    <a:pt x="10920" y="1346"/>
                    <a:pt x="10876" y="1368"/>
                    <a:pt x="10843" y="1390"/>
                  </a:cubicBezTo>
                  <a:cubicBezTo>
                    <a:pt x="10700" y="1302"/>
                    <a:pt x="10557" y="1225"/>
                    <a:pt x="10414" y="1137"/>
                  </a:cubicBezTo>
                  <a:cubicBezTo>
                    <a:pt x="10403" y="1093"/>
                    <a:pt x="10436" y="1082"/>
                    <a:pt x="10458" y="1060"/>
                  </a:cubicBezTo>
                  <a:cubicBezTo>
                    <a:pt x="10579" y="983"/>
                    <a:pt x="10711" y="906"/>
                    <a:pt x="10832" y="818"/>
                  </a:cubicBezTo>
                  <a:cubicBezTo>
                    <a:pt x="11096" y="653"/>
                    <a:pt x="11360" y="478"/>
                    <a:pt x="11624" y="302"/>
                  </a:cubicBezTo>
                  <a:cubicBezTo>
                    <a:pt x="11668" y="269"/>
                    <a:pt x="11712" y="236"/>
                    <a:pt x="11756" y="214"/>
                  </a:cubicBezTo>
                  <a:cubicBezTo>
                    <a:pt x="11866" y="148"/>
                    <a:pt x="11976" y="115"/>
                    <a:pt x="12097" y="115"/>
                  </a:cubicBezTo>
                  <a:close/>
                  <a:moveTo>
                    <a:pt x="13989" y="3480"/>
                  </a:moveTo>
                  <a:cubicBezTo>
                    <a:pt x="13989" y="3483"/>
                    <a:pt x="13987" y="3487"/>
                    <a:pt x="13985" y="3491"/>
                  </a:cubicBezTo>
                  <a:lnTo>
                    <a:pt x="13989" y="3491"/>
                  </a:lnTo>
                  <a:cubicBezTo>
                    <a:pt x="14131" y="3579"/>
                    <a:pt x="14274" y="3656"/>
                    <a:pt x="14428" y="3744"/>
                  </a:cubicBezTo>
                  <a:cubicBezTo>
                    <a:pt x="14516" y="3799"/>
                    <a:pt x="14604" y="3854"/>
                    <a:pt x="14692" y="3909"/>
                  </a:cubicBezTo>
                  <a:cubicBezTo>
                    <a:pt x="14692" y="3931"/>
                    <a:pt x="14692" y="3942"/>
                    <a:pt x="14681" y="3964"/>
                  </a:cubicBezTo>
                  <a:cubicBezTo>
                    <a:pt x="14648" y="3942"/>
                    <a:pt x="14615" y="3920"/>
                    <a:pt x="14582" y="3898"/>
                  </a:cubicBezTo>
                  <a:cubicBezTo>
                    <a:pt x="14494" y="3854"/>
                    <a:pt x="14406" y="3821"/>
                    <a:pt x="14307" y="3788"/>
                  </a:cubicBezTo>
                  <a:cubicBezTo>
                    <a:pt x="14175" y="3744"/>
                    <a:pt x="14087" y="3656"/>
                    <a:pt x="14000" y="3568"/>
                  </a:cubicBezTo>
                  <a:cubicBezTo>
                    <a:pt x="13971" y="3539"/>
                    <a:pt x="13975" y="3519"/>
                    <a:pt x="13984" y="3493"/>
                  </a:cubicBezTo>
                  <a:lnTo>
                    <a:pt x="13984" y="3493"/>
                  </a:lnTo>
                  <a:cubicBezTo>
                    <a:pt x="13980" y="3499"/>
                    <a:pt x="13973" y="3506"/>
                    <a:pt x="13967" y="3513"/>
                  </a:cubicBezTo>
                  <a:cubicBezTo>
                    <a:pt x="13967" y="3513"/>
                    <a:pt x="13956" y="3502"/>
                    <a:pt x="13945" y="3491"/>
                  </a:cubicBezTo>
                  <a:lnTo>
                    <a:pt x="13985" y="3491"/>
                  </a:lnTo>
                  <a:cubicBezTo>
                    <a:pt x="13986" y="3487"/>
                    <a:pt x="13987" y="3484"/>
                    <a:pt x="13989" y="3480"/>
                  </a:cubicBezTo>
                  <a:close/>
                  <a:moveTo>
                    <a:pt x="14736" y="3931"/>
                  </a:moveTo>
                  <a:cubicBezTo>
                    <a:pt x="14736" y="3942"/>
                    <a:pt x="14736" y="3942"/>
                    <a:pt x="14736" y="3953"/>
                  </a:cubicBezTo>
                  <a:cubicBezTo>
                    <a:pt x="14725" y="3953"/>
                    <a:pt x="14703" y="3953"/>
                    <a:pt x="14681" y="3964"/>
                  </a:cubicBezTo>
                  <a:cubicBezTo>
                    <a:pt x="14703" y="3953"/>
                    <a:pt x="14714" y="3942"/>
                    <a:pt x="14736" y="3931"/>
                  </a:cubicBezTo>
                  <a:close/>
                  <a:moveTo>
                    <a:pt x="14439" y="3964"/>
                  </a:moveTo>
                  <a:cubicBezTo>
                    <a:pt x="15044" y="4173"/>
                    <a:pt x="15209" y="4250"/>
                    <a:pt x="15319" y="4382"/>
                  </a:cubicBezTo>
                  <a:cubicBezTo>
                    <a:pt x="15275" y="4371"/>
                    <a:pt x="15253" y="4371"/>
                    <a:pt x="15220" y="4360"/>
                  </a:cubicBezTo>
                  <a:cubicBezTo>
                    <a:pt x="15022" y="4272"/>
                    <a:pt x="14824" y="4195"/>
                    <a:pt x="14615" y="4107"/>
                  </a:cubicBezTo>
                  <a:cubicBezTo>
                    <a:pt x="14549" y="4085"/>
                    <a:pt x="14494" y="4052"/>
                    <a:pt x="14428" y="3964"/>
                  </a:cubicBezTo>
                  <a:close/>
                  <a:moveTo>
                    <a:pt x="16749" y="730"/>
                  </a:moveTo>
                  <a:cubicBezTo>
                    <a:pt x="16782" y="741"/>
                    <a:pt x="16815" y="763"/>
                    <a:pt x="16837" y="785"/>
                  </a:cubicBezTo>
                  <a:cubicBezTo>
                    <a:pt x="17013" y="906"/>
                    <a:pt x="17189" y="1049"/>
                    <a:pt x="17343" y="1203"/>
                  </a:cubicBezTo>
                  <a:cubicBezTo>
                    <a:pt x="17629" y="1489"/>
                    <a:pt x="17915" y="1775"/>
                    <a:pt x="18211" y="2061"/>
                  </a:cubicBezTo>
                  <a:cubicBezTo>
                    <a:pt x="18420" y="2270"/>
                    <a:pt x="18629" y="2479"/>
                    <a:pt x="18849" y="2677"/>
                  </a:cubicBezTo>
                  <a:cubicBezTo>
                    <a:pt x="19377" y="3139"/>
                    <a:pt x="19872" y="3634"/>
                    <a:pt x="20378" y="4107"/>
                  </a:cubicBezTo>
                  <a:cubicBezTo>
                    <a:pt x="20565" y="4283"/>
                    <a:pt x="20763" y="4458"/>
                    <a:pt x="20950" y="4634"/>
                  </a:cubicBezTo>
                  <a:cubicBezTo>
                    <a:pt x="20972" y="4656"/>
                    <a:pt x="21005" y="4689"/>
                    <a:pt x="21049" y="4733"/>
                  </a:cubicBezTo>
                  <a:lnTo>
                    <a:pt x="20939" y="4733"/>
                  </a:lnTo>
                  <a:cubicBezTo>
                    <a:pt x="20774" y="4711"/>
                    <a:pt x="20598" y="4689"/>
                    <a:pt x="20422" y="4667"/>
                  </a:cubicBezTo>
                  <a:cubicBezTo>
                    <a:pt x="20180" y="4645"/>
                    <a:pt x="19938" y="4612"/>
                    <a:pt x="19696" y="4590"/>
                  </a:cubicBezTo>
                  <a:cubicBezTo>
                    <a:pt x="19575" y="4579"/>
                    <a:pt x="19454" y="4546"/>
                    <a:pt x="19333" y="4502"/>
                  </a:cubicBezTo>
                  <a:cubicBezTo>
                    <a:pt x="18882" y="4327"/>
                    <a:pt x="18442" y="4140"/>
                    <a:pt x="18013" y="3931"/>
                  </a:cubicBezTo>
                  <a:cubicBezTo>
                    <a:pt x="17904" y="3876"/>
                    <a:pt x="17794" y="3821"/>
                    <a:pt x="17684" y="3766"/>
                  </a:cubicBezTo>
                  <a:cubicBezTo>
                    <a:pt x="17673" y="3733"/>
                    <a:pt x="17651" y="3689"/>
                    <a:pt x="17640" y="3656"/>
                  </a:cubicBezTo>
                  <a:cubicBezTo>
                    <a:pt x="17541" y="3326"/>
                    <a:pt x="17431" y="2996"/>
                    <a:pt x="17332" y="2666"/>
                  </a:cubicBezTo>
                  <a:cubicBezTo>
                    <a:pt x="17244" y="2402"/>
                    <a:pt x="17156" y="2149"/>
                    <a:pt x="17068" y="1885"/>
                  </a:cubicBezTo>
                  <a:cubicBezTo>
                    <a:pt x="17013" y="1698"/>
                    <a:pt x="16958" y="1522"/>
                    <a:pt x="16903" y="1335"/>
                  </a:cubicBezTo>
                  <a:cubicBezTo>
                    <a:pt x="16859" y="1181"/>
                    <a:pt x="16815" y="1027"/>
                    <a:pt x="16771" y="873"/>
                  </a:cubicBezTo>
                  <a:cubicBezTo>
                    <a:pt x="16760" y="829"/>
                    <a:pt x="16727" y="785"/>
                    <a:pt x="16749" y="730"/>
                  </a:cubicBezTo>
                  <a:close/>
                  <a:moveTo>
                    <a:pt x="14813" y="4305"/>
                  </a:moveTo>
                  <a:cubicBezTo>
                    <a:pt x="15033" y="4404"/>
                    <a:pt x="15253" y="4502"/>
                    <a:pt x="15484" y="4590"/>
                  </a:cubicBezTo>
                  <a:cubicBezTo>
                    <a:pt x="15583" y="4634"/>
                    <a:pt x="15660" y="4689"/>
                    <a:pt x="15704" y="4799"/>
                  </a:cubicBezTo>
                  <a:cubicBezTo>
                    <a:pt x="15693" y="4799"/>
                    <a:pt x="15671" y="4810"/>
                    <a:pt x="15660" y="4810"/>
                  </a:cubicBezTo>
                  <a:cubicBezTo>
                    <a:pt x="15418" y="4711"/>
                    <a:pt x="15176" y="4601"/>
                    <a:pt x="14934" y="4502"/>
                  </a:cubicBezTo>
                  <a:cubicBezTo>
                    <a:pt x="14824" y="4458"/>
                    <a:pt x="14824" y="4458"/>
                    <a:pt x="14758" y="4305"/>
                  </a:cubicBezTo>
                  <a:close/>
                  <a:moveTo>
                    <a:pt x="23832" y="4508"/>
                  </a:moveTo>
                  <a:cubicBezTo>
                    <a:pt x="23886" y="4508"/>
                    <a:pt x="23941" y="4513"/>
                    <a:pt x="23996" y="4513"/>
                  </a:cubicBezTo>
                  <a:cubicBezTo>
                    <a:pt x="23996" y="4557"/>
                    <a:pt x="23996" y="4590"/>
                    <a:pt x="23996" y="4612"/>
                  </a:cubicBezTo>
                  <a:cubicBezTo>
                    <a:pt x="23996" y="4722"/>
                    <a:pt x="23985" y="4821"/>
                    <a:pt x="23974" y="4942"/>
                  </a:cubicBezTo>
                  <a:cubicBezTo>
                    <a:pt x="23842" y="4975"/>
                    <a:pt x="23743" y="4975"/>
                    <a:pt x="23622" y="4975"/>
                  </a:cubicBezTo>
                  <a:cubicBezTo>
                    <a:pt x="23633" y="4821"/>
                    <a:pt x="23655" y="4689"/>
                    <a:pt x="23677" y="4535"/>
                  </a:cubicBezTo>
                  <a:cubicBezTo>
                    <a:pt x="23726" y="4513"/>
                    <a:pt x="23779" y="4508"/>
                    <a:pt x="23832" y="4508"/>
                  </a:cubicBezTo>
                  <a:close/>
                  <a:moveTo>
                    <a:pt x="24252" y="4520"/>
                  </a:moveTo>
                  <a:cubicBezTo>
                    <a:pt x="24375" y="4520"/>
                    <a:pt x="24499" y="4533"/>
                    <a:pt x="24623" y="4557"/>
                  </a:cubicBezTo>
                  <a:cubicBezTo>
                    <a:pt x="24645" y="4634"/>
                    <a:pt x="24634" y="4700"/>
                    <a:pt x="24623" y="4766"/>
                  </a:cubicBezTo>
                  <a:cubicBezTo>
                    <a:pt x="24612" y="4832"/>
                    <a:pt x="24601" y="4898"/>
                    <a:pt x="24590" y="4964"/>
                  </a:cubicBezTo>
                  <a:cubicBezTo>
                    <a:pt x="24560" y="4979"/>
                    <a:pt x="24532" y="4984"/>
                    <a:pt x="24505" y="4984"/>
                  </a:cubicBezTo>
                  <a:cubicBezTo>
                    <a:pt x="24450" y="4984"/>
                    <a:pt x="24399" y="4964"/>
                    <a:pt x="24348" y="4964"/>
                  </a:cubicBezTo>
                  <a:cubicBezTo>
                    <a:pt x="24260" y="4964"/>
                    <a:pt x="24183" y="4964"/>
                    <a:pt x="24095" y="4942"/>
                  </a:cubicBezTo>
                  <a:cubicBezTo>
                    <a:pt x="24095" y="4799"/>
                    <a:pt x="24106" y="4667"/>
                    <a:pt x="24128" y="4524"/>
                  </a:cubicBezTo>
                  <a:cubicBezTo>
                    <a:pt x="24169" y="4522"/>
                    <a:pt x="24210" y="4520"/>
                    <a:pt x="24252" y="4520"/>
                  </a:cubicBezTo>
                  <a:close/>
                  <a:moveTo>
                    <a:pt x="21673" y="4435"/>
                  </a:moveTo>
                  <a:cubicBezTo>
                    <a:pt x="21890" y="4435"/>
                    <a:pt x="22106" y="4477"/>
                    <a:pt x="22313" y="4546"/>
                  </a:cubicBezTo>
                  <a:cubicBezTo>
                    <a:pt x="22357" y="4568"/>
                    <a:pt x="22401" y="4590"/>
                    <a:pt x="22445" y="4612"/>
                  </a:cubicBezTo>
                  <a:cubicBezTo>
                    <a:pt x="22511" y="4645"/>
                    <a:pt x="22544" y="4689"/>
                    <a:pt x="22533" y="4766"/>
                  </a:cubicBezTo>
                  <a:cubicBezTo>
                    <a:pt x="22522" y="4843"/>
                    <a:pt x="22522" y="4909"/>
                    <a:pt x="22489" y="4986"/>
                  </a:cubicBezTo>
                  <a:cubicBezTo>
                    <a:pt x="22313" y="4975"/>
                    <a:pt x="22148" y="4931"/>
                    <a:pt x="21972" y="4898"/>
                  </a:cubicBezTo>
                  <a:cubicBezTo>
                    <a:pt x="21807" y="4876"/>
                    <a:pt x="21643" y="4843"/>
                    <a:pt x="21456" y="4810"/>
                  </a:cubicBezTo>
                  <a:cubicBezTo>
                    <a:pt x="21456" y="4711"/>
                    <a:pt x="21456" y="4634"/>
                    <a:pt x="21456" y="4557"/>
                  </a:cubicBezTo>
                  <a:cubicBezTo>
                    <a:pt x="21467" y="4458"/>
                    <a:pt x="21489" y="4436"/>
                    <a:pt x="21599" y="4436"/>
                  </a:cubicBezTo>
                  <a:cubicBezTo>
                    <a:pt x="21623" y="4435"/>
                    <a:pt x="21648" y="4435"/>
                    <a:pt x="21673" y="4435"/>
                  </a:cubicBezTo>
                  <a:close/>
                  <a:moveTo>
                    <a:pt x="24828" y="4582"/>
                  </a:moveTo>
                  <a:cubicBezTo>
                    <a:pt x="24941" y="4582"/>
                    <a:pt x="25046" y="4636"/>
                    <a:pt x="25173" y="4645"/>
                  </a:cubicBezTo>
                  <a:cubicBezTo>
                    <a:pt x="25151" y="4777"/>
                    <a:pt x="25129" y="4876"/>
                    <a:pt x="25118" y="4975"/>
                  </a:cubicBezTo>
                  <a:cubicBezTo>
                    <a:pt x="25107" y="4997"/>
                    <a:pt x="25096" y="5019"/>
                    <a:pt x="25085" y="5041"/>
                  </a:cubicBezTo>
                  <a:cubicBezTo>
                    <a:pt x="25071" y="5043"/>
                    <a:pt x="25058" y="5043"/>
                    <a:pt x="25045" y="5043"/>
                  </a:cubicBezTo>
                  <a:cubicBezTo>
                    <a:pt x="24937" y="5043"/>
                    <a:pt x="24829" y="5007"/>
                    <a:pt x="24722" y="4997"/>
                  </a:cubicBezTo>
                  <a:cubicBezTo>
                    <a:pt x="24700" y="4920"/>
                    <a:pt x="24722" y="4854"/>
                    <a:pt x="24733" y="4788"/>
                  </a:cubicBezTo>
                  <a:cubicBezTo>
                    <a:pt x="24733" y="4722"/>
                    <a:pt x="24744" y="4656"/>
                    <a:pt x="24755" y="4590"/>
                  </a:cubicBezTo>
                  <a:cubicBezTo>
                    <a:pt x="24780" y="4585"/>
                    <a:pt x="24804" y="4582"/>
                    <a:pt x="24828" y="4582"/>
                  </a:cubicBezTo>
                  <a:close/>
                  <a:moveTo>
                    <a:pt x="22940" y="4799"/>
                  </a:moveTo>
                  <a:cubicBezTo>
                    <a:pt x="22962" y="4887"/>
                    <a:pt x="22973" y="4964"/>
                    <a:pt x="22962" y="5063"/>
                  </a:cubicBezTo>
                  <a:cubicBezTo>
                    <a:pt x="22945" y="5068"/>
                    <a:pt x="22928" y="5069"/>
                    <a:pt x="22912" y="5069"/>
                  </a:cubicBezTo>
                  <a:cubicBezTo>
                    <a:pt x="22848" y="5069"/>
                    <a:pt x="22795" y="5041"/>
                    <a:pt x="22742" y="5041"/>
                  </a:cubicBezTo>
                  <a:cubicBezTo>
                    <a:pt x="22742" y="4909"/>
                    <a:pt x="22786" y="4865"/>
                    <a:pt x="22940" y="4799"/>
                  </a:cubicBezTo>
                  <a:close/>
                  <a:moveTo>
                    <a:pt x="23545" y="4557"/>
                  </a:moveTo>
                  <a:cubicBezTo>
                    <a:pt x="23545" y="4579"/>
                    <a:pt x="23556" y="4590"/>
                    <a:pt x="23556" y="4612"/>
                  </a:cubicBezTo>
                  <a:cubicBezTo>
                    <a:pt x="23534" y="4744"/>
                    <a:pt x="23523" y="4865"/>
                    <a:pt x="23501" y="5008"/>
                  </a:cubicBezTo>
                  <a:cubicBezTo>
                    <a:pt x="23435" y="5030"/>
                    <a:pt x="23380" y="5052"/>
                    <a:pt x="23314" y="5074"/>
                  </a:cubicBezTo>
                  <a:cubicBezTo>
                    <a:pt x="23281" y="4909"/>
                    <a:pt x="23314" y="4755"/>
                    <a:pt x="23314" y="4612"/>
                  </a:cubicBezTo>
                  <a:cubicBezTo>
                    <a:pt x="23391" y="4557"/>
                    <a:pt x="23457" y="4557"/>
                    <a:pt x="23545" y="4557"/>
                  </a:cubicBezTo>
                  <a:close/>
                  <a:moveTo>
                    <a:pt x="23166" y="4665"/>
                  </a:moveTo>
                  <a:cubicBezTo>
                    <a:pt x="23175" y="4665"/>
                    <a:pt x="23184" y="4666"/>
                    <a:pt x="23193" y="4667"/>
                  </a:cubicBezTo>
                  <a:cubicBezTo>
                    <a:pt x="23215" y="4821"/>
                    <a:pt x="23182" y="4964"/>
                    <a:pt x="23182" y="5096"/>
                  </a:cubicBezTo>
                  <a:cubicBezTo>
                    <a:pt x="23160" y="5107"/>
                    <a:pt x="23143" y="5112"/>
                    <a:pt x="23130" y="5112"/>
                  </a:cubicBezTo>
                  <a:cubicBezTo>
                    <a:pt x="23103" y="5112"/>
                    <a:pt x="23090" y="5093"/>
                    <a:pt x="23083" y="5063"/>
                  </a:cubicBezTo>
                  <a:cubicBezTo>
                    <a:pt x="23072" y="4953"/>
                    <a:pt x="23061" y="4832"/>
                    <a:pt x="23050" y="4722"/>
                  </a:cubicBezTo>
                  <a:cubicBezTo>
                    <a:pt x="23087" y="4686"/>
                    <a:pt x="23123" y="4665"/>
                    <a:pt x="23166" y="4665"/>
                  </a:cubicBezTo>
                  <a:close/>
                  <a:moveTo>
                    <a:pt x="25294" y="4689"/>
                  </a:moveTo>
                  <a:cubicBezTo>
                    <a:pt x="25448" y="4700"/>
                    <a:pt x="25591" y="4744"/>
                    <a:pt x="25733" y="4777"/>
                  </a:cubicBezTo>
                  <a:cubicBezTo>
                    <a:pt x="25744" y="4953"/>
                    <a:pt x="25733" y="5030"/>
                    <a:pt x="25678" y="5184"/>
                  </a:cubicBezTo>
                  <a:cubicBezTo>
                    <a:pt x="25525" y="5151"/>
                    <a:pt x="25382" y="5118"/>
                    <a:pt x="25228" y="5074"/>
                  </a:cubicBezTo>
                  <a:cubicBezTo>
                    <a:pt x="25228" y="4942"/>
                    <a:pt x="25239" y="4810"/>
                    <a:pt x="25294" y="4689"/>
                  </a:cubicBezTo>
                  <a:close/>
                  <a:moveTo>
                    <a:pt x="14978" y="4656"/>
                  </a:moveTo>
                  <a:cubicBezTo>
                    <a:pt x="15022" y="4667"/>
                    <a:pt x="15055" y="4667"/>
                    <a:pt x="15099" y="4678"/>
                  </a:cubicBezTo>
                  <a:cubicBezTo>
                    <a:pt x="15319" y="4788"/>
                    <a:pt x="15550" y="4887"/>
                    <a:pt x="15781" y="4986"/>
                  </a:cubicBezTo>
                  <a:cubicBezTo>
                    <a:pt x="15891" y="5030"/>
                    <a:pt x="15946" y="5107"/>
                    <a:pt x="15990" y="5228"/>
                  </a:cubicBezTo>
                  <a:cubicBezTo>
                    <a:pt x="15946" y="5217"/>
                    <a:pt x="15924" y="5217"/>
                    <a:pt x="15891" y="5206"/>
                  </a:cubicBezTo>
                  <a:cubicBezTo>
                    <a:pt x="15616" y="5074"/>
                    <a:pt x="15352" y="4942"/>
                    <a:pt x="15077" y="4810"/>
                  </a:cubicBezTo>
                  <a:cubicBezTo>
                    <a:pt x="15011" y="4788"/>
                    <a:pt x="14967" y="4744"/>
                    <a:pt x="14967" y="4656"/>
                  </a:cubicBezTo>
                  <a:close/>
                  <a:moveTo>
                    <a:pt x="25865" y="4821"/>
                  </a:moveTo>
                  <a:cubicBezTo>
                    <a:pt x="26030" y="4832"/>
                    <a:pt x="26162" y="4887"/>
                    <a:pt x="26316" y="4920"/>
                  </a:cubicBezTo>
                  <a:cubicBezTo>
                    <a:pt x="26316" y="5063"/>
                    <a:pt x="26283" y="5184"/>
                    <a:pt x="26250" y="5316"/>
                  </a:cubicBezTo>
                  <a:cubicBezTo>
                    <a:pt x="26096" y="5316"/>
                    <a:pt x="25964" y="5250"/>
                    <a:pt x="25810" y="5217"/>
                  </a:cubicBezTo>
                  <a:cubicBezTo>
                    <a:pt x="25810" y="5173"/>
                    <a:pt x="25810" y="5151"/>
                    <a:pt x="25821" y="5118"/>
                  </a:cubicBezTo>
                  <a:cubicBezTo>
                    <a:pt x="25832" y="5019"/>
                    <a:pt x="25854" y="4931"/>
                    <a:pt x="25865" y="4821"/>
                  </a:cubicBezTo>
                  <a:close/>
                  <a:moveTo>
                    <a:pt x="24730" y="3557"/>
                  </a:moveTo>
                  <a:cubicBezTo>
                    <a:pt x="24790" y="3557"/>
                    <a:pt x="24850" y="3560"/>
                    <a:pt x="24909" y="3568"/>
                  </a:cubicBezTo>
                  <a:cubicBezTo>
                    <a:pt x="25766" y="3645"/>
                    <a:pt x="26580" y="3865"/>
                    <a:pt x="27361" y="4239"/>
                  </a:cubicBezTo>
                  <a:cubicBezTo>
                    <a:pt x="27548" y="4327"/>
                    <a:pt x="27724" y="4436"/>
                    <a:pt x="27878" y="4579"/>
                  </a:cubicBezTo>
                  <a:cubicBezTo>
                    <a:pt x="28021" y="4689"/>
                    <a:pt x="28065" y="4843"/>
                    <a:pt x="28065" y="5008"/>
                  </a:cubicBezTo>
                  <a:cubicBezTo>
                    <a:pt x="28054" y="5162"/>
                    <a:pt x="28021" y="5327"/>
                    <a:pt x="27966" y="5492"/>
                  </a:cubicBezTo>
                  <a:cubicBezTo>
                    <a:pt x="26679" y="4788"/>
                    <a:pt x="25305" y="4436"/>
                    <a:pt x="23831" y="4393"/>
                  </a:cubicBezTo>
                  <a:cubicBezTo>
                    <a:pt x="23864" y="4173"/>
                    <a:pt x="23897" y="3964"/>
                    <a:pt x="24040" y="3799"/>
                  </a:cubicBezTo>
                  <a:cubicBezTo>
                    <a:pt x="24139" y="3700"/>
                    <a:pt x="24249" y="3634"/>
                    <a:pt x="24381" y="3601"/>
                  </a:cubicBezTo>
                  <a:cubicBezTo>
                    <a:pt x="24491" y="3571"/>
                    <a:pt x="24611" y="3557"/>
                    <a:pt x="24730" y="3557"/>
                  </a:cubicBezTo>
                  <a:close/>
                  <a:moveTo>
                    <a:pt x="26437" y="4964"/>
                  </a:moveTo>
                  <a:cubicBezTo>
                    <a:pt x="26580" y="4986"/>
                    <a:pt x="26712" y="5041"/>
                    <a:pt x="26844" y="5096"/>
                  </a:cubicBezTo>
                  <a:cubicBezTo>
                    <a:pt x="26844" y="5239"/>
                    <a:pt x="26800" y="5371"/>
                    <a:pt x="26767" y="5514"/>
                  </a:cubicBezTo>
                  <a:cubicBezTo>
                    <a:pt x="26679" y="5514"/>
                    <a:pt x="26624" y="5470"/>
                    <a:pt x="26558" y="5448"/>
                  </a:cubicBezTo>
                  <a:cubicBezTo>
                    <a:pt x="26492" y="5437"/>
                    <a:pt x="26437" y="5404"/>
                    <a:pt x="26371" y="5382"/>
                  </a:cubicBezTo>
                  <a:cubicBezTo>
                    <a:pt x="26371" y="5239"/>
                    <a:pt x="26415" y="5107"/>
                    <a:pt x="26437" y="4964"/>
                  </a:cubicBezTo>
                  <a:close/>
                  <a:moveTo>
                    <a:pt x="15121" y="4975"/>
                  </a:moveTo>
                  <a:lnTo>
                    <a:pt x="15121" y="4975"/>
                  </a:lnTo>
                  <a:cubicBezTo>
                    <a:pt x="15154" y="4986"/>
                    <a:pt x="15176" y="4986"/>
                    <a:pt x="15187" y="4997"/>
                  </a:cubicBezTo>
                  <a:cubicBezTo>
                    <a:pt x="15462" y="5118"/>
                    <a:pt x="15726" y="5250"/>
                    <a:pt x="15990" y="5371"/>
                  </a:cubicBezTo>
                  <a:cubicBezTo>
                    <a:pt x="16089" y="5415"/>
                    <a:pt x="16155" y="5470"/>
                    <a:pt x="16177" y="5591"/>
                  </a:cubicBezTo>
                  <a:cubicBezTo>
                    <a:pt x="16144" y="5580"/>
                    <a:pt x="16122" y="5580"/>
                    <a:pt x="16100" y="5569"/>
                  </a:cubicBezTo>
                  <a:cubicBezTo>
                    <a:pt x="15814" y="5437"/>
                    <a:pt x="15539" y="5294"/>
                    <a:pt x="15264" y="5162"/>
                  </a:cubicBezTo>
                  <a:cubicBezTo>
                    <a:pt x="15187" y="5118"/>
                    <a:pt x="15132" y="5074"/>
                    <a:pt x="15121" y="4975"/>
                  </a:cubicBezTo>
                  <a:close/>
                  <a:moveTo>
                    <a:pt x="26965" y="5162"/>
                  </a:moveTo>
                  <a:cubicBezTo>
                    <a:pt x="27108" y="5184"/>
                    <a:pt x="27262" y="5239"/>
                    <a:pt x="27438" y="5349"/>
                  </a:cubicBezTo>
                  <a:cubicBezTo>
                    <a:pt x="27438" y="5492"/>
                    <a:pt x="27394" y="5635"/>
                    <a:pt x="27350" y="5789"/>
                  </a:cubicBezTo>
                  <a:cubicBezTo>
                    <a:pt x="27185" y="5712"/>
                    <a:pt x="27042" y="5646"/>
                    <a:pt x="26877" y="5569"/>
                  </a:cubicBezTo>
                  <a:cubicBezTo>
                    <a:pt x="26910" y="5426"/>
                    <a:pt x="26921" y="5283"/>
                    <a:pt x="26965" y="5162"/>
                  </a:cubicBezTo>
                  <a:close/>
                  <a:moveTo>
                    <a:pt x="15360" y="5332"/>
                  </a:moveTo>
                  <a:cubicBezTo>
                    <a:pt x="15376" y="5332"/>
                    <a:pt x="15394" y="5343"/>
                    <a:pt x="15407" y="5349"/>
                  </a:cubicBezTo>
                  <a:cubicBezTo>
                    <a:pt x="15660" y="5481"/>
                    <a:pt x="15913" y="5613"/>
                    <a:pt x="16166" y="5734"/>
                  </a:cubicBezTo>
                  <a:cubicBezTo>
                    <a:pt x="16298" y="5789"/>
                    <a:pt x="16331" y="5899"/>
                    <a:pt x="16364" y="6020"/>
                  </a:cubicBezTo>
                  <a:cubicBezTo>
                    <a:pt x="16232" y="5998"/>
                    <a:pt x="15836" y="5822"/>
                    <a:pt x="15451" y="5624"/>
                  </a:cubicBezTo>
                  <a:cubicBezTo>
                    <a:pt x="15407" y="5536"/>
                    <a:pt x="15363" y="5448"/>
                    <a:pt x="15330" y="5360"/>
                  </a:cubicBezTo>
                  <a:cubicBezTo>
                    <a:pt x="15330" y="5360"/>
                    <a:pt x="15330" y="5349"/>
                    <a:pt x="15330" y="5349"/>
                  </a:cubicBezTo>
                  <a:cubicBezTo>
                    <a:pt x="15339" y="5336"/>
                    <a:pt x="15349" y="5332"/>
                    <a:pt x="15360" y="5332"/>
                  </a:cubicBezTo>
                  <a:close/>
                  <a:moveTo>
                    <a:pt x="27548" y="5415"/>
                  </a:moveTo>
                  <a:cubicBezTo>
                    <a:pt x="27625" y="5415"/>
                    <a:pt x="27680" y="5459"/>
                    <a:pt x="27735" y="5492"/>
                  </a:cubicBezTo>
                  <a:cubicBezTo>
                    <a:pt x="27790" y="5525"/>
                    <a:pt x="27845" y="5558"/>
                    <a:pt x="27900" y="5591"/>
                  </a:cubicBezTo>
                  <a:cubicBezTo>
                    <a:pt x="27889" y="5756"/>
                    <a:pt x="27834" y="5888"/>
                    <a:pt x="27790" y="6053"/>
                  </a:cubicBezTo>
                  <a:cubicBezTo>
                    <a:pt x="27669" y="5987"/>
                    <a:pt x="27570" y="5921"/>
                    <a:pt x="27460" y="5855"/>
                  </a:cubicBezTo>
                  <a:cubicBezTo>
                    <a:pt x="27482" y="5712"/>
                    <a:pt x="27515" y="5569"/>
                    <a:pt x="27548" y="5415"/>
                  </a:cubicBezTo>
                  <a:close/>
                  <a:moveTo>
                    <a:pt x="27999" y="5701"/>
                  </a:moveTo>
                  <a:cubicBezTo>
                    <a:pt x="28076" y="5723"/>
                    <a:pt x="28164" y="5778"/>
                    <a:pt x="28263" y="5866"/>
                  </a:cubicBezTo>
                  <a:cubicBezTo>
                    <a:pt x="28241" y="6042"/>
                    <a:pt x="28208" y="6196"/>
                    <a:pt x="28142" y="6361"/>
                  </a:cubicBezTo>
                  <a:cubicBezTo>
                    <a:pt x="28043" y="6306"/>
                    <a:pt x="27988" y="6207"/>
                    <a:pt x="27878" y="6141"/>
                  </a:cubicBezTo>
                  <a:cubicBezTo>
                    <a:pt x="27922" y="5987"/>
                    <a:pt x="27966" y="5844"/>
                    <a:pt x="27999" y="5701"/>
                  </a:cubicBezTo>
                  <a:close/>
                  <a:moveTo>
                    <a:pt x="15561" y="5800"/>
                  </a:moveTo>
                  <a:cubicBezTo>
                    <a:pt x="15814" y="5921"/>
                    <a:pt x="16078" y="6042"/>
                    <a:pt x="16331" y="6163"/>
                  </a:cubicBezTo>
                  <a:cubicBezTo>
                    <a:pt x="16419" y="6196"/>
                    <a:pt x="16463" y="6251"/>
                    <a:pt x="16485" y="6339"/>
                  </a:cubicBezTo>
                  <a:cubicBezTo>
                    <a:pt x="16496" y="6394"/>
                    <a:pt x="16518" y="6449"/>
                    <a:pt x="16529" y="6493"/>
                  </a:cubicBezTo>
                  <a:cubicBezTo>
                    <a:pt x="16518" y="6504"/>
                    <a:pt x="16518" y="6504"/>
                    <a:pt x="16518" y="6504"/>
                  </a:cubicBezTo>
                  <a:cubicBezTo>
                    <a:pt x="16512" y="6509"/>
                    <a:pt x="16510" y="6512"/>
                    <a:pt x="16507" y="6512"/>
                  </a:cubicBezTo>
                  <a:cubicBezTo>
                    <a:pt x="16504" y="6512"/>
                    <a:pt x="16501" y="6509"/>
                    <a:pt x="16496" y="6504"/>
                  </a:cubicBezTo>
                  <a:cubicBezTo>
                    <a:pt x="16199" y="6372"/>
                    <a:pt x="15891" y="6229"/>
                    <a:pt x="15572" y="6086"/>
                  </a:cubicBezTo>
                  <a:cubicBezTo>
                    <a:pt x="15550" y="5998"/>
                    <a:pt x="15528" y="5899"/>
                    <a:pt x="15495" y="5800"/>
                  </a:cubicBezTo>
                  <a:close/>
                  <a:moveTo>
                    <a:pt x="28373" y="5987"/>
                  </a:moveTo>
                  <a:cubicBezTo>
                    <a:pt x="28472" y="6042"/>
                    <a:pt x="28516" y="6119"/>
                    <a:pt x="28494" y="6229"/>
                  </a:cubicBezTo>
                  <a:cubicBezTo>
                    <a:pt x="28461" y="6361"/>
                    <a:pt x="28406" y="6493"/>
                    <a:pt x="28318" y="6592"/>
                  </a:cubicBezTo>
                  <a:cubicBezTo>
                    <a:pt x="28252" y="6581"/>
                    <a:pt x="28241" y="6537"/>
                    <a:pt x="28252" y="6493"/>
                  </a:cubicBezTo>
                  <a:cubicBezTo>
                    <a:pt x="28285" y="6328"/>
                    <a:pt x="28329" y="6163"/>
                    <a:pt x="28362" y="5987"/>
                  </a:cubicBezTo>
                  <a:close/>
                  <a:moveTo>
                    <a:pt x="28615" y="6295"/>
                  </a:moveTo>
                  <a:cubicBezTo>
                    <a:pt x="28637" y="6339"/>
                    <a:pt x="28659" y="6372"/>
                    <a:pt x="28648" y="6405"/>
                  </a:cubicBezTo>
                  <a:cubicBezTo>
                    <a:pt x="28637" y="6559"/>
                    <a:pt x="28527" y="6746"/>
                    <a:pt x="28395" y="6856"/>
                  </a:cubicBezTo>
                  <a:cubicBezTo>
                    <a:pt x="28362" y="6812"/>
                    <a:pt x="28351" y="6768"/>
                    <a:pt x="28373" y="6713"/>
                  </a:cubicBezTo>
                  <a:cubicBezTo>
                    <a:pt x="28450" y="6581"/>
                    <a:pt x="28527" y="6438"/>
                    <a:pt x="28615" y="6295"/>
                  </a:cubicBezTo>
                  <a:close/>
                  <a:moveTo>
                    <a:pt x="28681" y="6691"/>
                  </a:moveTo>
                  <a:cubicBezTo>
                    <a:pt x="28681" y="6757"/>
                    <a:pt x="28637" y="6823"/>
                    <a:pt x="28549" y="6878"/>
                  </a:cubicBezTo>
                  <a:cubicBezTo>
                    <a:pt x="28593" y="6812"/>
                    <a:pt x="28637" y="6757"/>
                    <a:pt x="28681" y="6691"/>
                  </a:cubicBezTo>
                  <a:close/>
                  <a:moveTo>
                    <a:pt x="24104" y="5056"/>
                  </a:moveTo>
                  <a:cubicBezTo>
                    <a:pt x="24372" y="5056"/>
                    <a:pt x="24638" y="5086"/>
                    <a:pt x="24898" y="5129"/>
                  </a:cubicBezTo>
                  <a:cubicBezTo>
                    <a:pt x="25250" y="5195"/>
                    <a:pt x="25591" y="5294"/>
                    <a:pt x="25931" y="5371"/>
                  </a:cubicBezTo>
                  <a:cubicBezTo>
                    <a:pt x="26239" y="5448"/>
                    <a:pt x="26536" y="5547"/>
                    <a:pt x="26833" y="5657"/>
                  </a:cubicBezTo>
                  <a:cubicBezTo>
                    <a:pt x="27130" y="5778"/>
                    <a:pt x="27416" y="5932"/>
                    <a:pt x="27680" y="6108"/>
                  </a:cubicBezTo>
                  <a:cubicBezTo>
                    <a:pt x="27834" y="6218"/>
                    <a:pt x="27977" y="6350"/>
                    <a:pt x="28098" y="6504"/>
                  </a:cubicBezTo>
                  <a:cubicBezTo>
                    <a:pt x="28175" y="6603"/>
                    <a:pt x="28241" y="6713"/>
                    <a:pt x="28274" y="6834"/>
                  </a:cubicBezTo>
                  <a:cubicBezTo>
                    <a:pt x="28285" y="6911"/>
                    <a:pt x="28296" y="6988"/>
                    <a:pt x="28263" y="7065"/>
                  </a:cubicBezTo>
                  <a:cubicBezTo>
                    <a:pt x="28175" y="7065"/>
                    <a:pt x="28131" y="7021"/>
                    <a:pt x="28087" y="6988"/>
                  </a:cubicBezTo>
                  <a:cubicBezTo>
                    <a:pt x="27702" y="6779"/>
                    <a:pt x="27339" y="6559"/>
                    <a:pt x="26954" y="6361"/>
                  </a:cubicBezTo>
                  <a:cubicBezTo>
                    <a:pt x="26470" y="6108"/>
                    <a:pt x="25975" y="5888"/>
                    <a:pt x="25481" y="5635"/>
                  </a:cubicBezTo>
                  <a:cubicBezTo>
                    <a:pt x="25338" y="5569"/>
                    <a:pt x="25184" y="5525"/>
                    <a:pt x="25030" y="5492"/>
                  </a:cubicBezTo>
                  <a:cubicBezTo>
                    <a:pt x="24689" y="5426"/>
                    <a:pt x="24359" y="5371"/>
                    <a:pt x="24029" y="5305"/>
                  </a:cubicBezTo>
                  <a:cubicBezTo>
                    <a:pt x="23864" y="5272"/>
                    <a:pt x="23699" y="5239"/>
                    <a:pt x="23534" y="5206"/>
                  </a:cubicBezTo>
                  <a:cubicBezTo>
                    <a:pt x="23490" y="5195"/>
                    <a:pt x="23457" y="5184"/>
                    <a:pt x="23402" y="5162"/>
                  </a:cubicBezTo>
                  <a:cubicBezTo>
                    <a:pt x="23446" y="5140"/>
                    <a:pt x="23479" y="5118"/>
                    <a:pt x="23512" y="5118"/>
                  </a:cubicBezTo>
                  <a:cubicBezTo>
                    <a:pt x="23644" y="5096"/>
                    <a:pt x="23765" y="5063"/>
                    <a:pt x="23886" y="5063"/>
                  </a:cubicBezTo>
                  <a:cubicBezTo>
                    <a:pt x="23959" y="5059"/>
                    <a:pt x="24032" y="5056"/>
                    <a:pt x="24104" y="5056"/>
                  </a:cubicBezTo>
                  <a:close/>
                  <a:moveTo>
                    <a:pt x="15650" y="6247"/>
                  </a:moveTo>
                  <a:cubicBezTo>
                    <a:pt x="15668" y="6247"/>
                    <a:pt x="15686" y="6256"/>
                    <a:pt x="15704" y="6262"/>
                  </a:cubicBezTo>
                  <a:cubicBezTo>
                    <a:pt x="15979" y="6394"/>
                    <a:pt x="16243" y="6515"/>
                    <a:pt x="16507" y="6647"/>
                  </a:cubicBezTo>
                  <a:cubicBezTo>
                    <a:pt x="16573" y="6669"/>
                    <a:pt x="16617" y="6713"/>
                    <a:pt x="16639" y="6779"/>
                  </a:cubicBezTo>
                  <a:cubicBezTo>
                    <a:pt x="16661" y="6878"/>
                    <a:pt x="16705" y="6977"/>
                    <a:pt x="16738" y="7065"/>
                  </a:cubicBezTo>
                  <a:cubicBezTo>
                    <a:pt x="16738" y="7098"/>
                    <a:pt x="16738" y="7131"/>
                    <a:pt x="16738" y="7186"/>
                  </a:cubicBezTo>
                  <a:cubicBezTo>
                    <a:pt x="16375" y="6999"/>
                    <a:pt x="16023" y="6823"/>
                    <a:pt x="15671" y="6636"/>
                  </a:cubicBezTo>
                  <a:cubicBezTo>
                    <a:pt x="15649" y="6515"/>
                    <a:pt x="15627" y="6383"/>
                    <a:pt x="15605" y="6273"/>
                  </a:cubicBezTo>
                  <a:cubicBezTo>
                    <a:pt x="15620" y="6253"/>
                    <a:pt x="15635" y="6247"/>
                    <a:pt x="15650" y="6247"/>
                  </a:cubicBezTo>
                  <a:close/>
                  <a:moveTo>
                    <a:pt x="13780" y="3238"/>
                  </a:moveTo>
                  <a:cubicBezTo>
                    <a:pt x="14406" y="3315"/>
                    <a:pt x="15022" y="3414"/>
                    <a:pt x="15638" y="3513"/>
                  </a:cubicBezTo>
                  <a:cubicBezTo>
                    <a:pt x="16265" y="3612"/>
                    <a:pt x="16892" y="3678"/>
                    <a:pt x="17530" y="3821"/>
                  </a:cubicBezTo>
                  <a:cubicBezTo>
                    <a:pt x="17332" y="5063"/>
                    <a:pt x="17167" y="6284"/>
                    <a:pt x="16958" y="7505"/>
                  </a:cubicBezTo>
                  <a:cubicBezTo>
                    <a:pt x="16958" y="7505"/>
                    <a:pt x="16947" y="7516"/>
                    <a:pt x="16925" y="7516"/>
                  </a:cubicBezTo>
                  <a:cubicBezTo>
                    <a:pt x="16914" y="7439"/>
                    <a:pt x="16903" y="7351"/>
                    <a:pt x="16892" y="7274"/>
                  </a:cubicBezTo>
                  <a:cubicBezTo>
                    <a:pt x="16859" y="7164"/>
                    <a:pt x="16848" y="7054"/>
                    <a:pt x="16804" y="6944"/>
                  </a:cubicBezTo>
                  <a:cubicBezTo>
                    <a:pt x="16705" y="6625"/>
                    <a:pt x="16584" y="6306"/>
                    <a:pt x="16474" y="5987"/>
                  </a:cubicBezTo>
                  <a:cubicBezTo>
                    <a:pt x="16298" y="5481"/>
                    <a:pt x="16045" y="5030"/>
                    <a:pt x="15715" y="4612"/>
                  </a:cubicBezTo>
                  <a:cubicBezTo>
                    <a:pt x="15440" y="4283"/>
                    <a:pt x="15110" y="4008"/>
                    <a:pt x="14736" y="3788"/>
                  </a:cubicBezTo>
                  <a:cubicBezTo>
                    <a:pt x="14439" y="3634"/>
                    <a:pt x="14153" y="3469"/>
                    <a:pt x="13857" y="3304"/>
                  </a:cubicBezTo>
                  <a:cubicBezTo>
                    <a:pt x="13835" y="3282"/>
                    <a:pt x="13802" y="3260"/>
                    <a:pt x="13780" y="3238"/>
                  </a:cubicBezTo>
                  <a:close/>
                  <a:moveTo>
                    <a:pt x="15704" y="6790"/>
                  </a:moveTo>
                  <a:lnTo>
                    <a:pt x="15704" y="6790"/>
                  </a:lnTo>
                  <a:cubicBezTo>
                    <a:pt x="16089" y="6966"/>
                    <a:pt x="16441" y="7142"/>
                    <a:pt x="16793" y="7351"/>
                  </a:cubicBezTo>
                  <a:cubicBezTo>
                    <a:pt x="16804" y="7439"/>
                    <a:pt x="16815" y="7527"/>
                    <a:pt x="16826" y="7615"/>
                  </a:cubicBezTo>
                  <a:cubicBezTo>
                    <a:pt x="16804" y="7626"/>
                    <a:pt x="16804" y="7637"/>
                    <a:pt x="16793" y="7637"/>
                  </a:cubicBezTo>
                  <a:lnTo>
                    <a:pt x="16782" y="7637"/>
                  </a:lnTo>
                  <a:cubicBezTo>
                    <a:pt x="16430" y="7483"/>
                    <a:pt x="16089" y="7318"/>
                    <a:pt x="15748" y="7142"/>
                  </a:cubicBezTo>
                  <a:cubicBezTo>
                    <a:pt x="15715" y="7032"/>
                    <a:pt x="15704" y="6922"/>
                    <a:pt x="15704" y="6790"/>
                  </a:cubicBezTo>
                  <a:close/>
                  <a:moveTo>
                    <a:pt x="15781" y="7291"/>
                  </a:moveTo>
                  <a:cubicBezTo>
                    <a:pt x="15785" y="7291"/>
                    <a:pt x="15788" y="7292"/>
                    <a:pt x="15792" y="7296"/>
                  </a:cubicBezTo>
                  <a:cubicBezTo>
                    <a:pt x="16133" y="7450"/>
                    <a:pt x="16474" y="7615"/>
                    <a:pt x="16826" y="7780"/>
                  </a:cubicBezTo>
                  <a:cubicBezTo>
                    <a:pt x="16837" y="7912"/>
                    <a:pt x="16848" y="8044"/>
                    <a:pt x="16837" y="8176"/>
                  </a:cubicBezTo>
                  <a:cubicBezTo>
                    <a:pt x="16837" y="8209"/>
                    <a:pt x="16815" y="8230"/>
                    <a:pt x="16804" y="8263"/>
                  </a:cubicBezTo>
                  <a:cubicBezTo>
                    <a:pt x="16441" y="8099"/>
                    <a:pt x="16111" y="7901"/>
                    <a:pt x="15748" y="7714"/>
                  </a:cubicBezTo>
                  <a:cubicBezTo>
                    <a:pt x="15748" y="7571"/>
                    <a:pt x="15748" y="7428"/>
                    <a:pt x="15748" y="7296"/>
                  </a:cubicBezTo>
                  <a:cubicBezTo>
                    <a:pt x="15763" y="7296"/>
                    <a:pt x="15773" y="7291"/>
                    <a:pt x="15781" y="7291"/>
                  </a:cubicBezTo>
                  <a:close/>
                  <a:moveTo>
                    <a:pt x="19601" y="4696"/>
                  </a:moveTo>
                  <a:cubicBezTo>
                    <a:pt x="19611" y="4696"/>
                    <a:pt x="19620" y="4697"/>
                    <a:pt x="19630" y="4700"/>
                  </a:cubicBezTo>
                  <a:cubicBezTo>
                    <a:pt x="20213" y="4744"/>
                    <a:pt x="20796" y="4810"/>
                    <a:pt x="21368" y="4909"/>
                  </a:cubicBezTo>
                  <a:cubicBezTo>
                    <a:pt x="21983" y="5019"/>
                    <a:pt x="22588" y="5129"/>
                    <a:pt x="23193" y="5239"/>
                  </a:cubicBezTo>
                  <a:cubicBezTo>
                    <a:pt x="23501" y="5294"/>
                    <a:pt x="23787" y="5371"/>
                    <a:pt x="24095" y="5426"/>
                  </a:cubicBezTo>
                  <a:cubicBezTo>
                    <a:pt x="24315" y="5470"/>
                    <a:pt x="24535" y="5503"/>
                    <a:pt x="24755" y="5547"/>
                  </a:cubicBezTo>
                  <a:cubicBezTo>
                    <a:pt x="24876" y="5569"/>
                    <a:pt x="24997" y="5580"/>
                    <a:pt x="25107" y="5635"/>
                  </a:cubicBezTo>
                  <a:cubicBezTo>
                    <a:pt x="25107" y="5657"/>
                    <a:pt x="25118" y="5679"/>
                    <a:pt x="25107" y="5701"/>
                  </a:cubicBezTo>
                  <a:cubicBezTo>
                    <a:pt x="25074" y="6020"/>
                    <a:pt x="25030" y="6339"/>
                    <a:pt x="24931" y="6647"/>
                  </a:cubicBezTo>
                  <a:cubicBezTo>
                    <a:pt x="24766" y="7186"/>
                    <a:pt x="24601" y="7725"/>
                    <a:pt x="24436" y="8252"/>
                  </a:cubicBezTo>
                  <a:cubicBezTo>
                    <a:pt x="24425" y="8307"/>
                    <a:pt x="24414" y="8373"/>
                    <a:pt x="24370" y="8417"/>
                  </a:cubicBezTo>
                  <a:cubicBezTo>
                    <a:pt x="23776" y="8274"/>
                    <a:pt x="23160" y="8198"/>
                    <a:pt x="22566" y="8077"/>
                  </a:cubicBezTo>
                  <a:cubicBezTo>
                    <a:pt x="21961" y="7956"/>
                    <a:pt x="21368" y="7824"/>
                    <a:pt x="20774" y="7703"/>
                  </a:cubicBezTo>
                  <a:cubicBezTo>
                    <a:pt x="20180" y="7582"/>
                    <a:pt x="19564" y="7494"/>
                    <a:pt x="18959" y="7373"/>
                  </a:cubicBezTo>
                  <a:cubicBezTo>
                    <a:pt x="18970" y="7329"/>
                    <a:pt x="18970" y="7285"/>
                    <a:pt x="18981" y="7252"/>
                  </a:cubicBezTo>
                  <a:cubicBezTo>
                    <a:pt x="19113" y="6713"/>
                    <a:pt x="19245" y="6174"/>
                    <a:pt x="19344" y="5624"/>
                  </a:cubicBezTo>
                  <a:cubicBezTo>
                    <a:pt x="19399" y="5327"/>
                    <a:pt x="19476" y="5019"/>
                    <a:pt x="19542" y="4711"/>
                  </a:cubicBezTo>
                  <a:cubicBezTo>
                    <a:pt x="19558" y="4704"/>
                    <a:pt x="19579" y="4696"/>
                    <a:pt x="19601" y="4696"/>
                  </a:cubicBezTo>
                  <a:close/>
                  <a:moveTo>
                    <a:pt x="15748" y="7857"/>
                  </a:moveTo>
                  <a:cubicBezTo>
                    <a:pt x="15781" y="7857"/>
                    <a:pt x="15803" y="7857"/>
                    <a:pt x="15814" y="7868"/>
                  </a:cubicBezTo>
                  <a:cubicBezTo>
                    <a:pt x="16133" y="8033"/>
                    <a:pt x="16441" y="8198"/>
                    <a:pt x="16749" y="8362"/>
                  </a:cubicBezTo>
                  <a:cubicBezTo>
                    <a:pt x="16760" y="8362"/>
                    <a:pt x="16760" y="8373"/>
                    <a:pt x="16771" y="8384"/>
                  </a:cubicBezTo>
                  <a:lnTo>
                    <a:pt x="16782" y="8384"/>
                  </a:lnTo>
                  <a:cubicBezTo>
                    <a:pt x="16793" y="8571"/>
                    <a:pt x="16826" y="8736"/>
                    <a:pt x="16782" y="8901"/>
                  </a:cubicBezTo>
                  <a:cubicBezTo>
                    <a:pt x="16661" y="8868"/>
                    <a:pt x="16221" y="8637"/>
                    <a:pt x="15704" y="8318"/>
                  </a:cubicBezTo>
                  <a:cubicBezTo>
                    <a:pt x="15715" y="8165"/>
                    <a:pt x="15737" y="8022"/>
                    <a:pt x="15748" y="7857"/>
                  </a:cubicBezTo>
                  <a:close/>
                  <a:moveTo>
                    <a:pt x="15682" y="8450"/>
                  </a:moveTo>
                  <a:cubicBezTo>
                    <a:pt x="15814" y="8505"/>
                    <a:pt x="16562" y="8923"/>
                    <a:pt x="16771" y="9066"/>
                  </a:cubicBezTo>
                  <a:cubicBezTo>
                    <a:pt x="16749" y="9209"/>
                    <a:pt x="16738" y="9363"/>
                    <a:pt x="16716" y="9506"/>
                  </a:cubicBezTo>
                  <a:cubicBezTo>
                    <a:pt x="16705" y="9517"/>
                    <a:pt x="16683" y="9517"/>
                    <a:pt x="16683" y="9517"/>
                  </a:cubicBezTo>
                  <a:cubicBezTo>
                    <a:pt x="16309" y="9330"/>
                    <a:pt x="15946" y="9132"/>
                    <a:pt x="15572" y="8934"/>
                  </a:cubicBezTo>
                  <a:cubicBezTo>
                    <a:pt x="15605" y="8769"/>
                    <a:pt x="15638" y="8615"/>
                    <a:pt x="15682" y="8450"/>
                  </a:cubicBezTo>
                  <a:close/>
                  <a:moveTo>
                    <a:pt x="15528" y="9077"/>
                  </a:moveTo>
                  <a:cubicBezTo>
                    <a:pt x="15726" y="9121"/>
                    <a:pt x="16463" y="9506"/>
                    <a:pt x="16683" y="9671"/>
                  </a:cubicBezTo>
                  <a:cubicBezTo>
                    <a:pt x="16694" y="9847"/>
                    <a:pt x="16639" y="10012"/>
                    <a:pt x="16617" y="10199"/>
                  </a:cubicBezTo>
                  <a:cubicBezTo>
                    <a:pt x="16600" y="10193"/>
                    <a:pt x="16587" y="10193"/>
                    <a:pt x="16574" y="10193"/>
                  </a:cubicBezTo>
                  <a:cubicBezTo>
                    <a:pt x="16562" y="10193"/>
                    <a:pt x="16551" y="10193"/>
                    <a:pt x="16540" y="10188"/>
                  </a:cubicBezTo>
                  <a:cubicBezTo>
                    <a:pt x="16199" y="9968"/>
                    <a:pt x="15847" y="9748"/>
                    <a:pt x="15495" y="9539"/>
                  </a:cubicBezTo>
                  <a:cubicBezTo>
                    <a:pt x="15484" y="9528"/>
                    <a:pt x="15473" y="9517"/>
                    <a:pt x="15451" y="9495"/>
                  </a:cubicBezTo>
                  <a:cubicBezTo>
                    <a:pt x="15473" y="9352"/>
                    <a:pt x="15506" y="9209"/>
                    <a:pt x="15528" y="9077"/>
                  </a:cubicBezTo>
                  <a:close/>
                  <a:moveTo>
                    <a:pt x="25250" y="5668"/>
                  </a:moveTo>
                  <a:cubicBezTo>
                    <a:pt x="25272" y="5668"/>
                    <a:pt x="25316" y="5679"/>
                    <a:pt x="25338" y="5690"/>
                  </a:cubicBezTo>
                  <a:cubicBezTo>
                    <a:pt x="26096" y="6042"/>
                    <a:pt x="26855" y="6394"/>
                    <a:pt x="27570" y="6812"/>
                  </a:cubicBezTo>
                  <a:cubicBezTo>
                    <a:pt x="28109" y="7131"/>
                    <a:pt x="28648" y="7450"/>
                    <a:pt x="29187" y="7769"/>
                  </a:cubicBezTo>
                  <a:cubicBezTo>
                    <a:pt x="29231" y="7791"/>
                    <a:pt x="29275" y="7824"/>
                    <a:pt x="29319" y="7846"/>
                  </a:cubicBezTo>
                  <a:cubicBezTo>
                    <a:pt x="29319" y="7857"/>
                    <a:pt x="29330" y="7868"/>
                    <a:pt x="29330" y="7868"/>
                  </a:cubicBezTo>
                  <a:cubicBezTo>
                    <a:pt x="29330" y="7879"/>
                    <a:pt x="29330" y="7879"/>
                    <a:pt x="29330" y="7890"/>
                  </a:cubicBezTo>
                  <a:cubicBezTo>
                    <a:pt x="29110" y="8725"/>
                    <a:pt x="28890" y="9572"/>
                    <a:pt x="28670" y="10408"/>
                  </a:cubicBezTo>
                  <a:cubicBezTo>
                    <a:pt x="28659" y="10419"/>
                    <a:pt x="28648" y="10430"/>
                    <a:pt x="28637" y="10452"/>
                  </a:cubicBezTo>
                  <a:cubicBezTo>
                    <a:pt x="28593" y="10430"/>
                    <a:pt x="28549" y="10408"/>
                    <a:pt x="28505" y="10386"/>
                  </a:cubicBezTo>
                  <a:cubicBezTo>
                    <a:pt x="28175" y="10210"/>
                    <a:pt x="27856" y="10023"/>
                    <a:pt x="27526" y="9869"/>
                  </a:cubicBezTo>
                  <a:cubicBezTo>
                    <a:pt x="27020" y="9627"/>
                    <a:pt x="26514" y="9385"/>
                    <a:pt x="25997" y="9176"/>
                  </a:cubicBezTo>
                  <a:cubicBezTo>
                    <a:pt x="25810" y="9099"/>
                    <a:pt x="25624" y="9011"/>
                    <a:pt x="25448" y="8912"/>
                  </a:cubicBezTo>
                  <a:cubicBezTo>
                    <a:pt x="25173" y="8780"/>
                    <a:pt x="24898" y="8626"/>
                    <a:pt x="24623" y="8483"/>
                  </a:cubicBezTo>
                  <a:cubicBezTo>
                    <a:pt x="24590" y="8461"/>
                    <a:pt x="24557" y="8439"/>
                    <a:pt x="24502" y="8417"/>
                  </a:cubicBezTo>
                  <a:lnTo>
                    <a:pt x="24502" y="8406"/>
                  </a:lnTo>
                  <a:cubicBezTo>
                    <a:pt x="24601" y="8110"/>
                    <a:pt x="24678" y="7835"/>
                    <a:pt x="24766" y="7560"/>
                  </a:cubicBezTo>
                  <a:cubicBezTo>
                    <a:pt x="24854" y="7274"/>
                    <a:pt x="24942" y="6988"/>
                    <a:pt x="25030" y="6702"/>
                  </a:cubicBezTo>
                  <a:cubicBezTo>
                    <a:pt x="25118" y="6427"/>
                    <a:pt x="25173" y="6141"/>
                    <a:pt x="25206" y="5844"/>
                  </a:cubicBezTo>
                  <a:cubicBezTo>
                    <a:pt x="25206" y="5789"/>
                    <a:pt x="25206" y="5723"/>
                    <a:pt x="25250" y="5668"/>
                  </a:cubicBezTo>
                  <a:close/>
                  <a:moveTo>
                    <a:pt x="15440" y="9649"/>
                  </a:moveTo>
                  <a:cubicBezTo>
                    <a:pt x="15561" y="9704"/>
                    <a:pt x="16485" y="10276"/>
                    <a:pt x="16584" y="10364"/>
                  </a:cubicBezTo>
                  <a:cubicBezTo>
                    <a:pt x="16573" y="10419"/>
                    <a:pt x="16562" y="10485"/>
                    <a:pt x="16540" y="10540"/>
                  </a:cubicBezTo>
                  <a:cubicBezTo>
                    <a:pt x="16518" y="10617"/>
                    <a:pt x="16485" y="10694"/>
                    <a:pt x="16463" y="10771"/>
                  </a:cubicBezTo>
                  <a:cubicBezTo>
                    <a:pt x="16309" y="10716"/>
                    <a:pt x="16210" y="10606"/>
                    <a:pt x="16078" y="10529"/>
                  </a:cubicBezTo>
                  <a:cubicBezTo>
                    <a:pt x="15957" y="10452"/>
                    <a:pt x="15836" y="10375"/>
                    <a:pt x="15704" y="10287"/>
                  </a:cubicBezTo>
                  <a:cubicBezTo>
                    <a:pt x="15583" y="10199"/>
                    <a:pt x="15462" y="10122"/>
                    <a:pt x="15341" y="10034"/>
                  </a:cubicBezTo>
                  <a:cubicBezTo>
                    <a:pt x="15374" y="9891"/>
                    <a:pt x="15385" y="9770"/>
                    <a:pt x="15440" y="9649"/>
                  </a:cubicBezTo>
                  <a:close/>
                  <a:moveTo>
                    <a:pt x="15319" y="10166"/>
                  </a:moveTo>
                  <a:cubicBezTo>
                    <a:pt x="15440" y="10232"/>
                    <a:pt x="16276" y="10793"/>
                    <a:pt x="16397" y="10892"/>
                  </a:cubicBezTo>
                  <a:cubicBezTo>
                    <a:pt x="16386" y="11024"/>
                    <a:pt x="16298" y="11277"/>
                    <a:pt x="16210" y="11398"/>
                  </a:cubicBezTo>
                  <a:cubicBezTo>
                    <a:pt x="15869" y="11123"/>
                    <a:pt x="15517" y="10859"/>
                    <a:pt x="15176" y="10595"/>
                  </a:cubicBezTo>
                  <a:cubicBezTo>
                    <a:pt x="15198" y="10441"/>
                    <a:pt x="15264" y="10265"/>
                    <a:pt x="15319" y="10166"/>
                  </a:cubicBezTo>
                  <a:close/>
                  <a:moveTo>
                    <a:pt x="15121" y="10694"/>
                  </a:moveTo>
                  <a:cubicBezTo>
                    <a:pt x="15495" y="10969"/>
                    <a:pt x="15836" y="11244"/>
                    <a:pt x="16199" y="11519"/>
                  </a:cubicBezTo>
                  <a:cubicBezTo>
                    <a:pt x="16133" y="11695"/>
                    <a:pt x="16078" y="11849"/>
                    <a:pt x="16023" y="12013"/>
                  </a:cubicBezTo>
                  <a:cubicBezTo>
                    <a:pt x="16001" y="12013"/>
                    <a:pt x="16001" y="12013"/>
                    <a:pt x="15990" y="12003"/>
                  </a:cubicBezTo>
                  <a:cubicBezTo>
                    <a:pt x="15979" y="12003"/>
                    <a:pt x="15957" y="11992"/>
                    <a:pt x="15946" y="11981"/>
                  </a:cubicBezTo>
                  <a:cubicBezTo>
                    <a:pt x="15605" y="11706"/>
                    <a:pt x="15264" y="11420"/>
                    <a:pt x="14912" y="11123"/>
                  </a:cubicBezTo>
                  <a:cubicBezTo>
                    <a:pt x="14978" y="10980"/>
                    <a:pt x="15044" y="10837"/>
                    <a:pt x="15121" y="10694"/>
                  </a:cubicBezTo>
                  <a:close/>
                  <a:moveTo>
                    <a:pt x="14857" y="11255"/>
                  </a:moveTo>
                  <a:cubicBezTo>
                    <a:pt x="15011" y="11332"/>
                    <a:pt x="15627" y="11827"/>
                    <a:pt x="15957" y="12145"/>
                  </a:cubicBezTo>
                  <a:cubicBezTo>
                    <a:pt x="15957" y="12233"/>
                    <a:pt x="15902" y="12310"/>
                    <a:pt x="15869" y="12387"/>
                  </a:cubicBezTo>
                  <a:cubicBezTo>
                    <a:pt x="15836" y="12464"/>
                    <a:pt x="15803" y="12541"/>
                    <a:pt x="15770" y="12629"/>
                  </a:cubicBezTo>
                  <a:cubicBezTo>
                    <a:pt x="15737" y="12618"/>
                    <a:pt x="15715" y="12607"/>
                    <a:pt x="15704" y="12596"/>
                  </a:cubicBezTo>
                  <a:cubicBezTo>
                    <a:pt x="15363" y="12299"/>
                    <a:pt x="15011" y="11992"/>
                    <a:pt x="14670" y="11695"/>
                  </a:cubicBezTo>
                  <a:cubicBezTo>
                    <a:pt x="14670" y="11684"/>
                    <a:pt x="14659" y="11684"/>
                    <a:pt x="14659" y="11662"/>
                  </a:cubicBezTo>
                  <a:cubicBezTo>
                    <a:pt x="14703" y="11530"/>
                    <a:pt x="14780" y="11387"/>
                    <a:pt x="14857" y="11255"/>
                  </a:cubicBezTo>
                  <a:close/>
                  <a:moveTo>
                    <a:pt x="7396" y="382"/>
                  </a:moveTo>
                  <a:cubicBezTo>
                    <a:pt x="7482" y="382"/>
                    <a:pt x="7568" y="384"/>
                    <a:pt x="7654" y="390"/>
                  </a:cubicBezTo>
                  <a:cubicBezTo>
                    <a:pt x="7670" y="390"/>
                    <a:pt x="7687" y="389"/>
                    <a:pt x="7705" y="389"/>
                  </a:cubicBezTo>
                  <a:cubicBezTo>
                    <a:pt x="7750" y="389"/>
                    <a:pt x="7799" y="394"/>
                    <a:pt x="7830" y="434"/>
                  </a:cubicBezTo>
                  <a:cubicBezTo>
                    <a:pt x="7841" y="445"/>
                    <a:pt x="7874" y="445"/>
                    <a:pt x="7885" y="445"/>
                  </a:cubicBezTo>
                  <a:cubicBezTo>
                    <a:pt x="7907" y="436"/>
                    <a:pt x="7929" y="433"/>
                    <a:pt x="7951" y="433"/>
                  </a:cubicBezTo>
                  <a:cubicBezTo>
                    <a:pt x="8016" y="433"/>
                    <a:pt x="8080" y="464"/>
                    <a:pt x="8138" y="489"/>
                  </a:cubicBezTo>
                  <a:cubicBezTo>
                    <a:pt x="8633" y="642"/>
                    <a:pt x="9073" y="895"/>
                    <a:pt x="9458" y="1225"/>
                  </a:cubicBezTo>
                  <a:cubicBezTo>
                    <a:pt x="9689" y="1412"/>
                    <a:pt x="9876" y="1654"/>
                    <a:pt x="10030" y="1907"/>
                  </a:cubicBezTo>
                  <a:cubicBezTo>
                    <a:pt x="10436" y="2545"/>
                    <a:pt x="10733" y="3238"/>
                    <a:pt x="10854" y="3986"/>
                  </a:cubicBezTo>
                  <a:cubicBezTo>
                    <a:pt x="10920" y="4404"/>
                    <a:pt x="10920" y="4832"/>
                    <a:pt x="10909" y="5250"/>
                  </a:cubicBezTo>
                  <a:cubicBezTo>
                    <a:pt x="10876" y="5888"/>
                    <a:pt x="10744" y="6504"/>
                    <a:pt x="10524" y="7109"/>
                  </a:cubicBezTo>
                  <a:cubicBezTo>
                    <a:pt x="10151" y="8132"/>
                    <a:pt x="9634" y="9077"/>
                    <a:pt x="8985" y="9957"/>
                  </a:cubicBezTo>
                  <a:cubicBezTo>
                    <a:pt x="8886" y="10100"/>
                    <a:pt x="8787" y="10232"/>
                    <a:pt x="8688" y="10364"/>
                  </a:cubicBezTo>
                  <a:cubicBezTo>
                    <a:pt x="8358" y="10815"/>
                    <a:pt x="7962" y="11211"/>
                    <a:pt x="7522" y="11563"/>
                  </a:cubicBezTo>
                  <a:cubicBezTo>
                    <a:pt x="7258" y="11783"/>
                    <a:pt x="6972" y="11959"/>
                    <a:pt x="6675" y="12134"/>
                  </a:cubicBezTo>
                  <a:cubicBezTo>
                    <a:pt x="6335" y="12321"/>
                    <a:pt x="5994" y="12508"/>
                    <a:pt x="5642" y="12673"/>
                  </a:cubicBezTo>
                  <a:cubicBezTo>
                    <a:pt x="5180" y="12893"/>
                    <a:pt x="4685" y="13036"/>
                    <a:pt x="4179" y="13135"/>
                  </a:cubicBezTo>
                  <a:cubicBezTo>
                    <a:pt x="3992" y="13168"/>
                    <a:pt x="3805" y="13179"/>
                    <a:pt x="3618" y="13190"/>
                  </a:cubicBezTo>
                  <a:cubicBezTo>
                    <a:pt x="3584" y="13193"/>
                    <a:pt x="3550" y="13195"/>
                    <a:pt x="3517" y="13195"/>
                  </a:cubicBezTo>
                  <a:cubicBezTo>
                    <a:pt x="3303" y="13195"/>
                    <a:pt x="3102" y="13139"/>
                    <a:pt x="2892" y="13091"/>
                  </a:cubicBezTo>
                  <a:cubicBezTo>
                    <a:pt x="2826" y="13080"/>
                    <a:pt x="2771" y="13058"/>
                    <a:pt x="2705" y="13036"/>
                  </a:cubicBezTo>
                  <a:cubicBezTo>
                    <a:pt x="2189" y="12904"/>
                    <a:pt x="1771" y="12618"/>
                    <a:pt x="1408" y="12244"/>
                  </a:cubicBezTo>
                  <a:cubicBezTo>
                    <a:pt x="1221" y="12046"/>
                    <a:pt x="1056" y="11827"/>
                    <a:pt x="891" y="11596"/>
                  </a:cubicBezTo>
                  <a:cubicBezTo>
                    <a:pt x="627" y="11222"/>
                    <a:pt x="473" y="10793"/>
                    <a:pt x="363" y="10353"/>
                  </a:cubicBezTo>
                  <a:cubicBezTo>
                    <a:pt x="253" y="9902"/>
                    <a:pt x="176" y="9429"/>
                    <a:pt x="143" y="8956"/>
                  </a:cubicBezTo>
                  <a:cubicBezTo>
                    <a:pt x="132" y="8762"/>
                    <a:pt x="132" y="8557"/>
                    <a:pt x="132" y="8362"/>
                  </a:cubicBezTo>
                  <a:lnTo>
                    <a:pt x="132" y="8362"/>
                  </a:lnTo>
                  <a:cubicBezTo>
                    <a:pt x="165" y="7593"/>
                    <a:pt x="319" y="6867"/>
                    <a:pt x="616" y="6174"/>
                  </a:cubicBezTo>
                  <a:cubicBezTo>
                    <a:pt x="979" y="5294"/>
                    <a:pt x="1419" y="4469"/>
                    <a:pt x="1947" y="3678"/>
                  </a:cubicBezTo>
                  <a:cubicBezTo>
                    <a:pt x="2156" y="3370"/>
                    <a:pt x="2376" y="3073"/>
                    <a:pt x="2628" y="2787"/>
                  </a:cubicBezTo>
                  <a:cubicBezTo>
                    <a:pt x="2870" y="2490"/>
                    <a:pt x="3156" y="2237"/>
                    <a:pt x="3464" y="2017"/>
                  </a:cubicBezTo>
                  <a:cubicBezTo>
                    <a:pt x="3673" y="1863"/>
                    <a:pt x="3893" y="1720"/>
                    <a:pt x="4102" y="1577"/>
                  </a:cubicBezTo>
                  <a:cubicBezTo>
                    <a:pt x="4597" y="1225"/>
                    <a:pt x="5125" y="917"/>
                    <a:pt x="5686" y="675"/>
                  </a:cubicBezTo>
                  <a:cubicBezTo>
                    <a:pt x="5807" y="631"/>
                    <a:pt x="5928" y="588"/>
                    <a:pt x="6049" y="555"/>
                  </a:cubicBezTo>
                  <a:cubicBezTo>
                    <a:pt x="6493" y="453"/>
                    <a:pt x="6938" y="382"/>
                    <a:pt x="7396" y="382"/>
                  </a:cubicBezTo>
                  <a:close/>
                  <a:moveTo>
                    <a:pt x="14615" y="11805"/>
                  </a:moveTo>
                  <a:cubicBezTo>
                    <a:pt x="14626" y="11805"/>
                    <a:pt x="14637" y="11805"/>
                    <a:pt x="14637" y="11816"/>
                  </a:cubicBezTo>
                  <a:cubicBezTo>
                    <a:pt x="14670" y="11838"/>
                    <a:pt x="14703" y="11860"/>
                    <a:pt x="14736" y="11893"/>
                  </a:cubicBezTo>
                  <a:cubicBezTo>
                    <a:pt x="15044" y="12167"/>
                    <a:pt x="15363" y="12453"/>
                    <a:pt x="15682" y="12728"/>
                  </a:cubicBezTo>
                  <a:cubicBezTo>
                    <a:pt x="15693" y="12739"/>
                    <a:pt x="15693" y="12750"/>
                    <a:pt x="15704" y="12772"/>
                  </a:cubicBezTo>
                  <a:cubicBezTo>
                    <a:pt x="15627" y="12926"/>
                    <a:pt x="15550" y="13091"/>
                    <a:pt x="15473" y="13245"/>
                  </a:cubicBezTo>
                  <a:cubicBezTo>
                    <a:pt x="15440" y="13234"/>
                    <a:pt x="15418" y="13234"/>
                    <a:pt x="15396" y="13212"/>
                  </a:cubicBezTo>
                  <a:cubicBezTo>
                    <a:pt x="15033" y="12926"/>
                    <a:pt x="14692" y="12618"/>
                    <a:pt x="14329" y="12310"/>
                  </a:cubicBezTo>
                  <a:cubicBezTo>
                    <a:pt x="14417" y="12134"/>
                    <a:pt x="14505" y="11970"/>
                    <a:pt x="14582" y="11816"/>
                  </a:cubicBezTo>
                  <a:cubicBezTo>
                    <a:pt x="14615" y="11805"/>
                    <a:pt x="14615" y="11805"/>
                    <a:pt x="14615" y="11805"/>
                  </a:cubicBezTo>
                  <a:close/>
                  <a:moveTo>
                    <a:pt x="3079" y="13762"/>
                  </a:moveTo>
                  <a:cubicBezTo>
                    <a:pt x="3089" y="13771"/>
                    <a:pt x="3098" y="13781"/>
                    <a:pt x="3101" y="13790"/>
                  </a:cubicBezTo>
                  <a:lnTo>
                    <a:pt x="3101" y="13790"/>
                  </a:lnTo>
                  <a:cubicBezTo>
                    <a:pt x="3098" y="13793"/>
                    <a:pt x="3095" y="13795"/>
                    <a:pt x="3090" y="13795"/>
                  </a:cubicBezTo>
                  <a:cubicBezTo>
                    <a:pt x="3090" y="13784"/>
                    <a:pt x="3079" y="13784"/>
                    <a:pt x="3068" y="13773"/>
                  </a:cubicBezTo>
                  <a:cubicBezTo>
                    <a:pt x="3068" y="13773"/>
                    <a:pt x="3079" y="13773"/>
                    <a:pt x="3079" y="13762"/>
                  </a:cubicBezTo>
                  <a:close/>
                  <a:moveTo>
                    <a:pt x="14285" y="12431"/>
                  </a:moveTo>
                  <a:cubicBezTo>
                    <a:pt x="14296" y="12431"/>
                    <a:pt x="14296" y="12431"/>
                    <a:pt x="14307" y="12442"/>
                  </a:cubicBezTo>
                  <a:cubicBezTo>
                    <a:pt x="14670" y="12750"/>
                    <a:pt x="15033" y="13058"/>
                    <a:pt x="15407" y="13377"/>
                  </a:cubicBezTo>
                  <a:cubicBezTo>
                    <a:pt x="15330" y="13520"/>
                    <a:pt x="15253" y="13663"/>
                    <a:pt x="15176" y="13806"/>
                  </a:cubicBezTo>
                  <a:cubicBezTo>
                    <a:pt x="15088" y="13773"/>
                    <a:pt x="15033" y="13718"/>
                    <a:pt x="14967" y="13674"/>
                  </a:cubicBezTo>
                  <a:cubicBezTo>
                    <a:pt x="14890" y="13619"/>
                    <a:pt x="14824" y="13575"/>
                    <a:pt x="14758" y="13520"/>
                  </a:cubicBezTo>
                  <a:cubicBezTo>
                    <a:pt x="14692" y="13476"/>
                    <a:pt x="14626" y="13421"/>
                    <a:pt x="14560" y="13377"/>
                  </a:cubicBezTo>
                  <a:cubicBezTo>
                    <a:pt x="14483" y="13333"/>
                    <a:pt x="14417" y="13278"/>
                    <a:pt x="14351" y="13234"/>
                  </a:cubicBezTo>
                  <a:cubicBezTo>
                    <a:pt x="14285" y="13190"/>
                    <a:pt x="14219" y="13135"/>
                    <a:pt x="14142" y="13091"/>
                  </a:cubicBezTo>
                  <a:cubicBezTo>
                    <a:pt x="14076" y="13047"/>
                    <a:pt x="14011" y="13003"/>
                    <a:pt x="13945" y="12948"/>
                  </a:cubicBezTo>
                  <a:cubicBezTo>
                    <a:pt x="13989" y="12838"/>
                    <a:pt x="14142" y="12596"/>
                    <a:pt x="14274" y="12431"/>
                  </a:cubicBezTo>
                  <a:close/>
                  <a:moveTo>
                    <a:pt x="8644" y="489"/>
                  </a:moveTo>
                  <a:cubicBezTo>
                    <a:pt x="8787" y="533"/>
                    <a:pt x="8930" y="577"/>
                    <a:pt x="9062" y="631"/>
                  </a:cubicBezTo>
                  <a:cubicBezTo>
                    <a:pt x="9216" y="686"/>
                    <a:pt x="9370" y="741"/>
                    <a:pt x="9513" y="807"/>
                  </a:cubicBezTo>
                  <a:cubicBezTo>
                    <a:pt x="9678" y="862"/>
                    <a:pt x="9810" y="950"/>
                    <a:pt x="9931" y="1071"/>
                  </a:cubicBezTo>
                  <a:cubicBezTo>
                    <a:pt x="10074" y="1214"/>
                    <a:pt x="10227" y="1346"/>
                    <a:pt x="10359" y="1500"/>
                  </a:cubicBezTo>
                  <a:cubicBezTo>
                    <a:pt x="10755" y="1940"/>
                    <a:pt x="11063" y="2435"/>
                    <a:pt x="11272" y="2985"/>
                  </a:cubicBezTo>
                  <a:cubicBezTo>
                    <a:pt x="11371" y="3249"/>
                    <a:pt x="11448" y="3524"/>
                    <a:pt x="11503" y="3799"/>
                  </a:cubicBezTo>
                  <a:cubicBezTo>
                    <a:pt x="11536" y="4008"/>
                    <a:pt x="11591" y="4217"/>
                    <a:pt x="11624" y="4425"/>
                  </a:cubicBezTo>
                  <a:cubicBezTo>
                    <a:pt x="11701" y="4942"/>
                    <a:pt x="11701" y="5448"/>
                    <a:pt x="11646" y="5965"/>
                  </a:cubicBezTo>
                  <a:cubicBezTo>
                    <a:pt x="11613" y="6284"/>
                    <a:pt x="11536" y="6592"/>
                    <a:pt x="11459" y="6911"/>
                  </a:cubicBezTo>
                  <a:cubicBezTo>
                    <a:pt x="11393" y="7164"/>
                    <a:pt x="11327" y="7428"/>
                    <a:pt x="11272" y="7692"/>
                  </a:cubicBezTo>
                  <a:cubicBezTo>
                    <a:pt x="11151" y="8165"/>
                    <a:pt x="10986" y="8615"/>
                    <a:pt x="10777" y="9055"/>
                  </a:cubicBezTo>
                  <a:cubicBezTo>
                    <a:pt x="10656" y="9308"/>
                    <a:pt x="10535" y="9572"/>
                    <a:pt x="10403" y="9825"/>
                  </a:cubicBezTo>
                  <a:cubicBezTo>
                    <a:pt x="10008" y="10606"/>
                    <a:pt x="9469" y="11277"/>
                    <a:pt x="8798" y="11838"/>
                  </a:cubicBezTo>
                  <a:cubicBezTo>
                    <a:pt x="8303" y="12244"/>
                    <a:pt x="7808" y="12640"/>
                    <a:pt x="7280" y="13014"/>
                  </a:cubicBezTo>
                  <a:cubicBezTo>
                    <a:pt x="6686" y="13432"/>
                    <a:pt x="6016" y="13696"/>
                    <a:pt x="5301" y="13839"/>
                  </a:cubicBezTo>
                  <a:cubicBezTo>
                    <a:pt x="5054" y="13882"/>
                    <a:pt x="4809" y="13904"/>
                    <a:pt x="4565" y="13904"/>
                  </a:cubicBezTo>
                  <a:cubicBezTo>
                    <a:pt x="4243" y="13904"/>
                    <a:pt x="3921" y="13865"/>
                    <a:pt x="3596" y="13784"/>
                  </a:cubicBezTo>
                  <a:cubicBezTo>
                    <a:pt x="3343" y="13718"/>
                    <a:pt x="3090" y="13652"/>
                    <a:pt x="2848" y="13553"/>
                  </a:cubicBezTo>
                  <a:cubicBezTo>
                    <a:pt x="2562" y="13432"/>
                    <a:pt x="2343" y="13234"/>
                    <a:pt x="2145" y="12992"/>
                  </a:cubicBezTo>
                  <a:cubicBezTo>
                    <a:pt x="2145" y="12981"/>
                    <a:pt x="2145" y="12981"/>
                    <a:pt x="2145" y="12959"/>
                  </a:cubicBezTo>
                  <a:cubicBezTo>
                    <a:pt x="2178" y="12970"/>
                    <a:pt x="2200" y="12970"/>
                    <a:pt x="2233" y="12981"/>
                  </a:cubicBezTo>
                  <a:cubicBezTo>
                    <a:pt x="2540" y="13124"/>
                    <a:pt x="2870" y="13212"/>
                    <a:pt x="3211" y="13278"/>
                  </a:cubicBezTo>
                  <a:cubicBezTo>
                    <a:pt x="3324" y="13294"/>
                    <a:pt x="3449" y="13304"/>
                    <a:pt x="3572" y="13304"/>
                  </a:cubicBezTo>
                  <a:cubicBezTo>
                    <a:pt x="3617" y="13304"/>
                    <a:pt x="3662" y="13303"/>
                    <a:pt x="3706" y="13300"/>
                  </a:cubicBezTo>
                  <a:cubicBezTo>
                    <a:pt x="4102" y="13278"/>
                    <a:pt x="4498" y="13190"/>
                    <a:pt x="4883" y="13080"/>
                  </a:cubicBezTo>
                  <a:cubicBezTo>
                    <a:pt x="5587" y="12871"/>
                    <a:pt x="6236" y="12519"/>
                    <a:pt x="6862" y="12145"/>
                  </a:cubicBezTo>
                  <a:cubicBezTo>
                    <a:pt x="7302" y="11893"/>
                    <a:pt x="7709" y="11585"/>
                    <a:pt x="8072" y="11233"/>
                  </a:cubicBezTo>
                  <a:cubicBezTo>
                    <a:pt x="8215" y="11090"/>
                    <a:pt x="8358" y="10958"/>
                    <a:pt x="8479" y="10804"/>
                  </a:cubicBezTo>
                  <a:cubicBezTo>
                    <a:pt x="9095" y="10056"/>
                    <a:pt x="9645" y="9264"/>
                    <a:pt x="10085" y="8395"/>
                  </a:cubicBezTo>
                  <a:cubicBezTo>
                    <a:pt x="10337" y="7912"/>
                    <a:pt x="10546" y="7406"/>
                    <a:pt x="10722" y="6878"/>
                  </a:cubicBezTo>
                  <a:cubicBezTo>
                    <a:pt x="10909" y="6339"/>
                    <a:pt x="11008" y="5778"/>
                    <a:pt x="11019" y="5195"/>
                  </a:cubicBezTo>
                  <a:cubicBezTo>
                    <a:pt x="11030" y="4832"/>
                    <a:pt x="11041" y="4458"/>
                    <a:pt x="10986" y="4096"/>
                  </a:cubicBezTo>
                  <a:cubicBezTo>
                    <a:pt x="10942" y="3755"/>
                    <a:pt x="10865" y="3436"/>
                    <a:pt x="10755" y="3117"/>
                  </a:cubicBezTo>
                  <a:cubicBezTo>
                    <a:pt x="10623" y="2765"/>
                    <a:pt x="10469" y="2413"/>
                    <a:pt x="10282" y="2083"/>
                  </a:cubicBezTo>
                  <a:cubicBezTo>
                    <a:pt x="10140" y="1841"/>
                    <a:pt x="9986" y="1621"/>
                    <a:pt x="9810" y="1401"/>
                  </a:cubicBezTo>
                  <a:cubicBezTo>
                    <a:pt x="9656" y="1236"/>
                    <a:pt x="9491" y="1082"/>
                    <a:pt x="9304" y="950"/>
                  </a:cubicBezTo>
                  <a:cubicBezTo>
                    <a:pt x="9095" y="807"/>
                    <a:pt x="8886" y="675"/>
                    <a:pt x="8666" y="566"/>
                  </a:cubicBezTo>
                  <a:cubicBezTo>
                    <a:pt x="8622" y="544"/>
                    <a:pt x="8589" y="522"/>
                    <a:pt x="8556" y="489"/>
                  </a:cubicBezTo>
                  <a:close/>
                  <a:moveTo>
                    <a:pt x="13879" y="13036"/>
                  </a:moveTo>
                  <a:cubicBezTo>
                    <a:pt x="14274" y="13311"/>
                    <a:pt x="14659" y="13586"/>
                    <a:pt x="15055" y="13872"/>
                  </a:cubicBezTo>
                  <a:cubicBezTo>
                    <a:pt x="15077" y="13883"/>
                    <a:pt x="15088" y="13905"/>
                    <a:pt x="15099" y="13916"/>
                  </a:cubicBezTo>
                  <a:cubicBezTo>
                    <a:pt x="15000" y="14136"/>
                    <a:pt x="14857" y="14323"/>
                    <a:pt x="14747" y="14433"/>
                  </a:cubicBezTo>
                  <a:cubicBezTo>
                    <a:pt x="14340" y="14125"/>
                    <a:pt x="13934" y="13817"/>
                    <a:pt x="13527" y="13509"/>
                  </a:cubicBezTo>
                  <a:cubicBezTo>
                    <a:pt x="13593" y="13388"/>
                    <a:pt x="13769" y="13146"/>
                    <a:pt x="13879" y="13036"/>
                  </a:cubicBezTo>
                  <a:close/>
                  <a:moveTo>
                    <a:pt x="1188" y="12167"/>
                  </a:moveTo>
                  <a:cubicBezTo>
                    <a:pt x="1265" y="12255"/>
                    <a:pt x="1342" y="12321"/>
                    <a:pt x="1397" y="12387"/>
                  </a:cubicBezTo>
                  <a:cubicBezTo>
                    <a:pt x="1694" y="12695"/>
                    <a:pt x="1980" y="13003"/>
                    <a:pt x="2277" y="13311"/>
                  </a:cubicBezTo>
                  <a:cubicBezTo>
                    <a:pt x="2354" y="13377"/>
                    <a:pt x="2420" y="13454"/>
                    <a:pt x="2507" y="13509"/>
                  </a:cubicBezTo>
                  <a:cubicBezTo>
                    <a:pt x="2804" y="13729"/>
                    <a:pt x="3090" y="13949"/>
                    <a:pt x="3420" y="14136"/>
                  </a:cubicBezTo>
                  <a:cubicBezTo>
                    <a:pt x="3783" y="14334"/>
                    <a:pt x="4146" y="14554"/>
                    <a:pt x="4509" y="14752"/>
                  </a:cubicBezTo>
                  <a:cubicBezTo>
                    <a:pt x="4542" y="14785"/>
                    <a:pt x="4586" y="14807"/>
                    <a:pt x="4619" y="14840"/>
                  </a:cubicBezTo>
                  <a:cubicBezTo>
                    <a:pt x="4630" y="14840"/>
                    <a:pt x="4630" y="14862"/>
                    <a:pt x="4630" y="14873"/>
                  </a:cubicBezTo>
                  <a:cubicBezTo>
                    <a:pt x="4619" y="14884"/>
                    <a:pt x="4597" y="14906"/>
                    <a:pt x="4586" y="14906"/>
                  </a:cubicBezTo>
                  <a:cubicBezTo>
                    <a:pt x="4509" y="14884"/>
                    <a:pt x="4443" y="14873"/>
                    <a:pt x="4366" y="14840"/>
                  </a:cubicBezTo>
                  <a:cubicBezTo>
                    <a:pt x="3805" y="14609"/>
                    <a:pt x="3222" y="14422"/>
                    <a:pt x="2650" y="14224"/>
                  </a:cubicBezTo>
                  <a:cubicBezTo>
                    <a:pt x="2189" y="14081"/>
                    <a:pt x="1727" y="13949"/>
                    <a:pt x="1265" y="13806"/>
                  </a:cubicBezTo>
                  <a:cubicBezTo>
                    <a:pt x="1144" y="13762"/>
                    <a:pt x="1034" y="13718"/>
                    <a:pt x="913" y="13685"/>
                  </a:cubicBezTo>
                  <a:cubicBezTo>
                    <a:pt x="880" y="13674"/>
                    <a:pt x="858" y="13652"/>
                    <a:pt x="825" y="13641"/>
                  </a:cubicBezTo>
                  <a:cubicBezTo>
                    <a:pt x="946" y="13157"/>
                    <a:pt x="1056" y="12673"/>
                    <a:pt x="1177" y="12167"/>
                  </a:cubicBezTo>
                  <a:close/>
                  <a:moveTo>
                    <a:pt x="13439" y="13586"/>
                  </a:moveTo>
                  <a:cubicBezTo>
                    <a:pt x="13868" y="13894"/>
                    <a:pt x="14274" y="14202"/>
                    <a:pt x="14681" y="14532"/>
                  </a:cubicBezTo>
                  <a:cubicBezTo>
                    <a:pt x="14538" y="14697"/>
                    <a:pt x="14395" y="14829"/>
                    <a:pt x="14263" y="14950"/>
                  </a:cubicBezTo>
                  <a:lnTo>
                    <a:pt x="14219" y="14950"/>
                  </a:lnTo>
                  <a:cubicBezTo>
                    <a:pt x="14219" y="14950"/>
                    <a:pt x="14208" y="14950"/>
                    <a:pt x="14208" y="14939"/>
                  </a:cubicBezTo>
                  <a:cubicBezTo>
                    <a:pt x="13835" y="14653"/>
                    <a:pt x="13472" y="14356"/>
                    <a:pt x="13098" y="14070"/>
                  </a:cubicBezTo>
                  <a:cubicBezTo>
                    <a:pt x="13087" y="14059"/>
                    <a:pt x="13065" y="14037"/>
                    <a:pt x="13054" y="14015"/>
                  </a:cubicBezTo>
                  <a:cubicBezTo>
                    <a:pt x="13043" y="14015"/>
                    <a:pt x="13054" y="14004"/>
                    <a:pt x="13043" y="13993"/>
                  </a:cubicBezTo>
                  <a:cubicBezTo>
                    <a:pt x="13164" y="13850"/>
                    <a:pt x="13296" y="13718"/>
                    <a:pt x="13439" y="13586"/>
                  </a:cubicBezTo>
                  <a:close/>
                  <a:moveTo>
                    <a:pt x="12955" y="14103"/>
                  </a:moveTo>
                  <a:cubicBezTo>
                    <a:pt x="13351" y="14400"/>
                    <a:pt x="13747" y="14697"/>
                    <a:pt x="14142" y="15038"/>
                  </a:cubicBezTo>
                  <a:cubicBezTo>
                    <a:pt x="13989" y="15192"/>
                    <a:pt x="13824" y="15313"/>
                    <a:pt x="13659" y="15445"/>
                  </a:cubicBezTo>
                  <a:cubicBezTo>
                    <a:pt x="13252" y="15148"/>
                    <a:pt x="12878" y="14829"/>
                    <a:pt x="12493" y="14521"/>
                  </a:cubicBezTo>
                  <a:cubicBezTo>
                    <a:pt x="12581" y="14411"/>
                    <a:pt x="12823" y="14180"/>
                    <a:pt x="12955" y="14103"/>
                  </a:cubicBezTo>
                  <a:close/>
                  <a:moveTo>
                    <a:pt x="10216" y="1192"/>
                  </a:moveTo>
                  <a:lnTo>
                    <a:pt x="10216" y="1192"/>
                  </a:lnTo>
                  <a:cubicBezTo>
                    <a:pt x="10271" y="1203"/>
                    <a:pt x="10293" y="1203"/>
                    <a:pt x="10315" y="1214"/>
                  </a:cubicBezTo>
                  <a:cubicBezTo>
                    <a:pt x="10524" y="1335"/>
                    <a:pt x="10733" y="1456"/>
                    <a:pt x="10931" y="1588"/>
                  </a:cubicBezTo>
                  <a:cubicBezTo>
                    <a:pt x="11349" y="1863"/>
                    <a:pt x="11767" y="2138"/>
                    <a:pt x="12196" y="2402"/>
                  </a:cubicBezTo>
                  <a:cubicBezTo>
                    <a:pt x="12328" y="2479"/>
                    <a:pt x="12449" y="2567"/>
                    <a:pt x="12581" y="2655"/>
                  </a:cubicBezTo>
                  <a:cubicBezTo>
                    <a:pt x="12680" y="2732"/>
                    <a:pt x="12779" y="2798"/>
                    <a:pt x="12889" y="2875"/>
                  </a:cubicBezTo>
                  <a:cubicBezTo>
                    <a:pt x="13021" y="2963"/>
                    <a:pt x="13153" y="3062"/>
                    <a:pt x="13263" y="3172"/>
                  </a:cubicBezTo>
                  <a:cubicBezTo>
                    <a:pt x="13395" y="3315"/>
                    <a:pt x="13527" y="3458"/>
                    <a:pt x="13670" y="3612"/>
                  </a:cubicBezTo>
                  <a:cubicBezTo>
                    <a:pt x="14384" y="4393"/>
                    <a:pt x="14802" y="5316"/>
                    <a:pt x="14978" y="6361"/>
                  </a:cubicBezTo>
                  <a:cubicBezTo>
                    <a:pt x="15044" y="6790"/>
                    <a:pt x="15077" y="7219"/>
                    <a:pt x="15099" y="7659"/>
                  </a:cubicBezTo>
                  <a:cubicBezTo>
                    <a:pt x="15110" y="7956"/>
                    <a:pt x="15077" y="8241"/>
                    <a:pt x="15033" y="8527"/>
                  </a:cubicBezTo>
                  <a:cubicBezTo>
                    <a:pt x="14923" y="9231"/>
                    <a:pt x="14714" y="9913"/>
                    <a:pt x="14428" y="10562"/>
                  </a:cubicBezTo>
                  <a:cubicBezTo>
                    <a:pt x="13967" y="11640"/>
                    <a:pt x="13351" y="12618"/>
                    <a:pt x="12581" y="13509"/>
                  </a:cubicBezTo>
                  <a:cubicBezTo>
                    <a:pt x="12317" y="13806"/>
                    <a:pt x="12020" y="14070"/>
                    <a:pt x="11690" y="14301"/>
                  </a:cubicBezTo>
                  <a:cubicBezTo>
                    <a:pt x="11349" y="14543"/>
                    <a:pt x="10997" y="14763"/>
                    <a:pt x="10623" y="14950"/>
                  </a:cubicBezTo>
                  <a:cubicBezTo>
                    <a:pt x="10096" y="15214"/>
                    <a:pt x="9546" y="15412"/>
                    <a:pt x="8974" y="15544"/>
                  </a:cubicBezTo>
                  <a:cubicBezTo>
                    <a:pt x="8490" y="15667"/>
                    <a:pt x="7996" y="15743"/>
                    <a:pt x="7492" y="15743"/>
                  </a:cubicBezTo>
                  <a:cubicBezTo>
                    <a:pt x="7458" y="15743"/>
                    <a:pt x="7424" y="15742"/>
                    <a:pt x="7390" y="15742"/>
                  </a:cubicBezTo>
                  <a:cubicBezTo>
                    <a:pt x="7060" y="15742"/>
                    <a:pt x="6730" y="15731"/>
                    <a:pt x="6400" y="15676"/>
                  </a:cubicBezTo>
                  <a:cubicBezTo>
                    <a:pt x="6148" y="15632"/>
                    <a:pt x="5917" y="15533"/>
                    <a:pt x="5697" y="15401"/>
                  </a:cubicBezTo>
                  <a:cubicBezTo>
                    <a:pt x="5499" y="15280"/>
                    <a:pt x="5301" y="15148"/>
                    <a:pt x="5114" y="15016"/>
                  </a:cubicBezTo>
                  <a:cubicBezTo>
                    <a:pt x="4762" y="14785"/>
                    <a:pt x="4410" y="14565"/>
                    <a:pt x="4047" y="14367"/>
                  </a:cubicBezTo>
                  <a:cubicBezTo>
                    <a:pt x="3772" y="14213"/>
                    <a:pt x="3508" y="14059"/>
                    <a:pt x="3233" y="13894"/>
                  </a:cubicBezTo>
                  <a:cubicBezTo>
                    <a:pt x="3189" y="13872"/>
                    <a:pt x="3123" y="13850"/>
                    <a:pt x="3112" y="13784"/>
                  </a:cubicBezTo>
                  <a:lnTo>
                    <a:pt x="3112" y="13784"/>
                  </a:lnTo>
                  <a:cubicBezTo>
                    <a:pt x="3156" y="13795"/>
                    <a:pt x="3211" y="13806"/>
                    <a:pt x="3266" y="13817"/>
                  </a:cubicBezTo>
                  <a:cubicBezTo>
                    <a:pt x="3508" y="13861"/>
                    <a:pt x="3739" y="13916"/>
                    <a:pt x="3981" y="13971"/>
                  </a:cubicBezTo>
                  <a:cubicBezTo>
                    <a:pt x="4157" y="14000"/>
                    <a:pt x="4333" y="14010"/>
                    <a:pt x="4512" y="14010"/>
                  </a:cubicBezTo>
                  <a:cubicBezTo>
                    <a:pt x="4602" y="14010"/>
                    <a:pt x="4692" y="14008"/>
                    <a:pt x="4784" y="14004"/>
                  </a:cubicBezTo>
                  <a:cubicBezTo>
                    <a:pt x="5103" y="13993"/>
                    <a:pt x="5422" y="13938"/>
                    <a:pt x="5730" y="13850"/>
                  </a:cubicBezTo>
                  <a:cubicBezTo>
                    <a:pt x="6291" y="13685"/>
                    <a:pt x="6829" y="13465"/>
                    <a:pt x="7313" y="13124"/>
                  </a:cubicBezTo>
                  <a:cubicBezTo>
                    <a:pt x="7863" y="12728"/>
                    <a:pt x="8391" y="12321"/>
                    <a:pt x="8897" y="11893"/>
                  </a:cubicBezTo>
                  <a:cubicBezTo>
                    <a:pt x="9535" y="11354"/>
                    <a:pt x="10052" y="10727"/>
                    <a:pt x="10447" y="9979"/>
                  </a:cubicBezTo>
                  <a:cubicBezTo>
                    <a:pt x="10656" y="9561"/>
                    <a:pt x="10865" y="9143"/>
                    <a:pt x="11052" y="8703"/>
                  </a:cubicBezTo>
                  <a:cubicBezTo>
                    <a:pt x="11184" y="8384"/>
                    <a:pt x="11283" y="8044"/>
                    <a:pt x="11371" y="7703"/>
                  </a:cubicBezTo>
                  <a:cubicBezTo>
                    <a:pt x="11470" y="7340"/>
                    <a:pt x="11558" y="6966"/>
                    <a:pt x="11646" y="6592"/>
                  </a:cubicBezTo>
                  <a:cubicBezTo>
                    <a:pt x="11767" y="6086"/>
                    <a:pt x="11800" y="5558"/>
                    <a:pt x="11789" y="5030"/>
                  </a:cubicBezTo>
                  <a:cubicBezTo>
                    <a:pt x="11767" y="4338"/>
                    <a:pt x="11602" y="3678"/>
                    <a:pt x="11393" y="3018"/>
                  </a:cubicBezTo>
                  <a:cubicBezTo>
                    <a:pt x="11327" y="2798"/>
                    <a:pt x="11228" y="2589"/>
                    <a:pt x="11107" y="2391"/>
                  </a:cubicBezTo>
                  <a:cubicBezTo>
                    <a:pt x="10876" y="1984"/>
                    <a:pt x="10645" y="1599"/>
                    <a:pt x="10293" y="1280"/>
                  </a:cubicBezTo>
                  <a:cubicBezTo>
                    <a:pt x="10271" y="1258"/>
                    <a:pt x="10260" y="1236"/>
                    <a:pt x="10216" y="1192"/>
                  </a:cubicBezTo>
                  <a:close/>
                  <a:moveTo>
                    <a:pt x="12394" y="14587"/>
                  </a:moveTo>
                  <a:cubicBezTo>
                    <a:pt x="12790" y="14895"/>
                    <a:pt x="13164" y="15203"/>
                    <a:pt x="13549" y="15511"/>
                  </a:cubicBezTo>
                  <a:cubicBezTo>
                    <a:pt x="13439" y="15621"/>
                    <a:pt x="13263" y="15764"/>
                    <a:pt x="13087" y="15862"/>
                  </a:cubicBezTo>
                  <a:cubicBezTo>
                    <a:pt x="13043" y="15829"/>
                    <a:pt x="12999" y="15807"/>
                    <a:pt x="12955" y="15775"/>
                  </a:cubicBezTo>
                  <a:cubicBezTo>
                    <a:pt x="12636" y="15500"/>
                    <a:pt x="12295" y="15247"/>
                    <a:pt x="11954" y="15005"/>
                  </a:cubicBezTo>
                  <a:cubicBezTo>
                    <a:pt x="11943" y="14994"/>
                    <a:pt x="11943" y="14983"/>
                    <a:pt x="11921" y="14972"/>
                  </a:cubicBezTo>
                  <a:cubicBezTo>
                    <a:pt x="11987" y="14895"/>
                    <a:pt x="12075" y="14851"/>
                    <a:pt x="12152" y="14785"/>
                  </a:cubicBezTo>
                  <a:cubicBezTo>
                    <a:pt x="12229" y="14719"/>
                    <a:pt x="12306" y="14653"/>
                    <a:pt x="12394" y="14587"/>
                  </a:cubicBezTo>
                  <a:close/>
                  <a:moveTo>
                    <a:pt x="13747" y="3502"/>
                  </a:moveTo>
                  <a:cubicBezTo>
                    <a:pt x="13769" y="3513"/>
                    <a:pt x="13802" y="3535"/>
                    <a:pt x="13824" y="3557"/>
                  </a:cubicBezTo>
                  <a:cubicBezTo>
                    <a:pt x="14044" y="3777"/>
                    <a:pt x="14274" y="3986"/>
                    <a:pt x="14494" y="4206"/>
                  </a:cubicBezTo>
                  <a:cubicBezTo>
                    <a:pt x="14648" y="4349"/>
                    <a:pt x="14758" y="4524"/>
                    <a:pt x="14846" y="4711"/>
                  </a:cubicBezTo>
                  <a:cubicBezTo>
                    <a:pt x="14945" y="4920"/>
                    <a:pt x="15044" y="5118"/>
                    <a:pt x="15165" y="5316"/>
                  </a:cubicBezTo>
                  <a:cubicBezTo>
                    <a:pt x="15319" y="5547"/>
                    <a:pt x="15396" y="5800"/>
                    <a:pt x="15451" y="6064"/>
                  </a:cubicBezTo>
                  <a:cubicBezTo>
                    <a:pt x="15506" y="6350"/>
                    <a:pt x="15561" y="6647"/>
                    <a:pt x="15594" y="6944"/>
                  </a:cubicBezTo>
                  <a:cubicBezTo>
                    <a:pt x="15671" y="7560"/>
                    <a:pt x="15649" y="8176"/>
                    <a:pt x="15484" y="8791"/>
                  </a:cubicBezTo>
                  <a:cubicBezTo>
                    <a:pt x="15429" y="9033"/>
                    <a:pt x="15385" y="9275"/>
                    <a:pt x="15330" y="9528"/>
                  </a:cubicBezTo>
                  <a:cubicBezTo>
                    <a:pt x="15231" y="10045"/>
                    <a:pt x="15088" y="10540"/>
                    <a:pt x="14846" y="11013"/>
                  </a:cubicBezTo>
                  <a:cubicBezTo>
                    <a:pt x="14714" y="11266"/>
                    <a:pt x="14593" y="11530"/>
                    <a:pt x="14472" y="11783"/>
                  </a:cubicBezTo>
                  <a:cubicBezTo>
                    <a:pt x="14087" y="12596"/>
                    <a:pt x="13571" y="13333"/>
                    <a:pt x="12911" y="13949"/>
                  </a:cubicBezTo>
                  <a:cubicBezTo>
                    <a:pt x="12680" y="14180"/>
                    <a:pt x="12438" y="14400"/>
                    <a:pt x="12185" y="14609"/>
                  </a:cubicBezTo>
                  <a:cubicBezTo>
                    <a:pt x="11822" y="14917"/>
                    <a:pt x="11426" y="15170"/>
                    <a:pt x="10997" y="15368"/>
                  </a:cubicBezTo>
                  <a:cubicBezTo>
                    <a:pt x="10733" y="15489"/>
                    <a:pt x="10469" y="15621"/>
                    <a:pt x="10195" y="15698"/>
                  </a:cubicBezTo>
                  <a:cubicBezTo>
                    <a:pt x="10030" y="15753"/>
                    <a:pt x="9854" y="15797"/>
                    <a:pt x="9689" y="15840"/>
                  </a:cubicBezTo>
                  <a:cubicBezTo>
                    <a:pt x="9205" y="15972"/>
                    <a:pt x="8710" y="16071"/>
                    <a:pt x="8204" y="16170"/>
                  </a:cubicBezTo>
                  <a:cubicBezTo>
                    <a:pt x="8028" y="16204"/>
                    <a:pt x="7851" y="16218"/>
                    <a:pt x="7675" y="16218"/>
                  </a:cubicBezTo>
                  <a:cubicBezTo>
                    <a:pt x="7620" y="16218"/>
                    <a:pt x="7566" y="16217"/>
                    <a:pt x="7511" y="16214"/>
                  </a:cubicBezTo>
                  <a:cubicBezTo>
                    <a:pt x="7357" y="16214"/>
                    <a:pt x="7203" y="16192"/>
                    <a:pt x="7060" y="16126"/>
                  </a:cubicBezTo>
                  <a:cubicBezTo>
                    <a:pt x="6895" y="16049"/>
                    <a:pt x="6719" y="15972"/>
                    <a:pt x="6543" y="15895"/>
                  </a:cubicBezTo>
                  <a:cubicBezTo>
                    <a:pt x="6510" y="15873"/>
                    <a:pt x="6488" y="15851"/>
                    <a:pt x="6455" y="15840"/>
                  </a:cubicBezTo>
                  <a:cubicBezTo>
                    <a:pt x="6474" y="15810"/>
                    <a:pt x="6492" y="15803"/>
                    <a:pt x="6509" y="15803"/>
                  </a:cubicBezTo>
                  <a:cubicBezTo>
                    <a:pt x="6522" y="15803"/>
                    <a:pt x="6534" y="15807"/>
                    <a:pt x="6543" y="15807"/>
                  </a:cubicBezTo>
                  <a:cubicBezTo>
                    <a:pt x="6829" y="15818"/>
                    <a:pt x="7104" y="15851"/>
                    <a:pt x="7379" y="15851"/>
                  </a:cubicBezTo>
                  <a:cubicBezTo>
                    <a:pt x="7412" y="15852"/>
                    <a:pt x="7444" y="15852"/>
                    <a:pt x="7476" y="15852"/>
                  </a:cubicBezTo>
                  <a:cubicBezTo>
                    <a:pt x="8014" y="15852"/>
                    <a:pt x="8543" y="15767"/>
                    <a:pt x="9062" y="15643"/>
                  </a:cubicBezTo>
                  <a:cubicBezTo>
                    <a:pt x="9557" y="15511"/>
                    <a:pt x="10041" y="15346"/>
                    <a:pt x="10491" y="15126"/>
                  </a:cubicBezTo>
                  <a:cubicBezTo>
                    <a:pt x="11085" y="14851"/>
                    <a:pt x="11635" y="14510"/>
                    <a:pt x="12141" y="14092"/>
                  </a:cubicBezTo>
                  <a:cubicBezTo>
                    <a:pt x="12372" y="13905"/>
                    <a:pt x="12581" y="13674"/>
                    <a:pt x="12779" y="13443"/>
                  </a:cubicBezTo>
                  <a:cubicBezTo>
                    <a:pt x="13406" y="12695"/>
                    <a:pt x="13934" y="11882"/>
                    <a:pt x="14351" y="11002"/>
                  </a:cubicBezTo>
                  <a:cubicBezTo>
                    <a:pt x="14626" y="10430"/>
                    <a:pt x="14857" y="9858"/>
                    <a:pt x="15000" y="9242"/>
                  </a:cubicBezTo>
                  <a:cubicBezTo>
                    <a:pt x="15121" y="8747"/>
                    <a:pt x="15220" y="8241"/>
                    <a:pt x="15209" y="7725"/>
                  </a:cubicBezTo>
                  <a:cubicBezTo>
                    <a:pt x="15198" y="7307"/>
                    <a:pt x="15165" y="6889"/>
                    <a:pt x="15110" y="6482"/>
                  </a:cubicBezTo>
                  <a:cubicBezTo>
                    <a:pt x="15055" y="6108"/>
                    <a:pt x="14967" y="5756"/>
                    <a:pt x="14846" y="5404"/>
                  </a:cubicBezTo>
                  <a:cubicBezTo>
                    <a:pt x="14626" y="4744"/>
                    <a:pt x="14296" y="4151"/>
                    <a:pt x="13835" y="3634"/>
                  </a:cubicBezTo>
                  <a:cubicBezTo>
                    <a:pt x="13802" y="3590"/>
                    <a:pt x="13769" y="3557"/>
                    <a:pt x="13736" y="3513"/>
                  </a:cubicBezTo>
                  <a:cubicBezTo>
                    <a:pt x="13736" y="3502"/>
                    <a:pt x="13747" y="3502"/>
                    <a:pt x="13747" y="3502"/>
                  </a:cubicBezTo>
                  <a:close/>
                  <a:moveTo>
                    <a:pt x="11789" y="15049"/>
                  </a:moveTo>
                  <a:cubicBezTo>
                    <a:pt x="11987" y="15137"/>
                    <a:pt x="12757" y="15720"/>
                    <a:pt x="12944" y="15928"/>
                  </a:cubicBezTo>
                  <a:cubicBezTo>
                    <a:pt x="12856" y="16027"/>
                    <a:pt x="12570" y="16192"/>
                    <a:pt x="12339" y="16280"/>
                  </a:cubicBezTo>
                  <a:cubicBezTo>
                    <a:pt x="12152" y="16159"/>
                    <a:pt x="11954" y="16005"/>
                    <a:pt x="11767" y="15851"/>
                  </a:cubicBezTo>
                  <a:cubicBezTo>
                    <a:pt x="11580" y="15709"/>
                    <a:pt x="11382" y="15588"/>
                    <a:pt x="11184" y="15412"/>
                  </a:cubicBezTo>
                  <a:cubicBezTo>
                    <a:pt x="11404" y="15280"/>
                    <a:pt x="11602" y="15170"/>
                    <a:pt x="11789" y="15049"/>
                  </a:cubicBezTo>
                  <a:close/>
                  <a:moveTo>
                    <a:pt x="814" y="13773"/>
                  </a:moveTo>
                  <a:cubicBezTo>
                    <a:pt x="968" y="13817"/>
                    <a:pt x="1100" y="13861"/>
                    <a:pt x="1243" y="13905"/>
                  </a:cubicBezTo>
                  <a:cubicBezTo>
                    <a:pt x="1760" y="14070"/>
                    <a:pt x="2288" y="14224"/>
                    <a:pt x="2804" y="14400"/>
                  </a:cubicBezTo>
                  <a:cubicBezTo>
                    <a:pt x="3321" y="14565"/>
                    <a:pt x="3849" y="14741"/>
                    <a:pt x="4355" y="14950"/>
                  </a:cubicBezTo>
                  <a:cubicBezTo>
                    <a:pt x="4410" y="14972"/>
                    <a:pt x="4465" y="14994"/>
                    <a:pt x="4520" y="15016"/>
                  </a:cubicBezTo>
                  <a:cubicBezTo>
                    <a:pt x="4553" y="15027"/>
                    <a:pt x="4575" y="15060"/>
                    <a:pt x="4564" y="15104"/>
                  </a:cubicBezTo>
                  <a:cubicBezTo>
                    <a:pt x="4564" y="15115"/>
                    <a:pt x="4564" y="15137"/>
                    <a:pt x="4564" y="15148"/>
                  </a:cubicBezTo>
                  <a:cubicBezTo>
                    <a:pt x="4476" y="15522"/>
                    <a:pt x="4388" y="15895"/>
                    <a:pt x="4300" y="16269"/>
                  </a:cubicBezTo>
                  <a:cubicBezTo>
                    <a:pt x="4300" y="16280"/>
                    <a:pt x="4289" y="16280"/>
                    <a:pt x="4278" y="16302"/>
                  </a:cubicBezTo>
                  <a:cubicBezTo>
                    <a:pt x="4268" y="16304"/>
                    <a:pt x="4257" y="16305"/>
                    <a:pt x="4247" y="16305"/>
                  </a:cubicBezTo>
                  <a:cubicBezTo>
                    <a:pt x="4202" y="16305"/>
                    <a:pt x="4158" y="16289"/>
                    <a:pt x="4113" y="16280"/>
                  </a:cubicBezTo>
                  <a:cubicBezTo>
                    <a:pt x="3530" y="16126"/>
                    <a:pt x="2947" y="15972"/>
                    <a:pt x="2365" y="15829"/>
                  </a:cubicBezTo>
                  <a:cubicBezTo>
                    <a:pt x="2024" y="15742"/>
                    <a:pt x="1672" y="15665"/>
                    <a:pt x="1320" y="15588"/>
                  </a:cubicBezTo>
                  <a:cubicBezTo>
                    <a:pt x="1133" y="15544"/>
                    <a:pt x="957" y="15467"/>
                    <a:pt x="792" y="15379"/>
                  </a:cubicBezTo>
                  <a:cubicBezTo>
                    <a:pt x="627" y="15291"/>
                    <a:pt x="550" y="15148"/>
                    <a:pt x="561" y="14972"/>
                  </a:cubicBezTo>
                  <a:cubicBezTo>
                    <a:pt x="561" y="14873"/>
                    <a:pt x="572" y="14774"/>
                    <a:pt x="594" y="14686"/>
                  </a:cubicBezTo>
                  <a:cubicBezTo>
                    <a:pt x="649" y="14411"/>
                    <a:pt x="715" y="14136"/>
                    <a:pt x="781" y="13861"/>
                  </a:cubicBezTo>
                  <a:cubicBezTo>
                    <a:pt x="781" y="13839"/>
                    <a:pt x="792" y="13817"/>
                    <a:pt x="814" y="13773"/>
                  </a:cubicBezTo>
                  <a:close/>
                  <a:moveTo>
                    <a:pt x="7792" y="16324"/>
                  </a:moveTo>
                  <a:cubicBezTo>
                    <a:pt x="7915" y="16324"/>
                    <a:pt x="7999" y="16397"/>
                    <a:pt x="8083" y="16489"/>
                  </a:cubicBezTo>
                  <a:cubicBezTo>
                    <a:pt x="8006" y="16489"/>
                    <a:pt x="7940" y="16456"/>
                    <a:pt x="7863" y="16434"/>
                  </a:cubicBezTo>
                  <a:cubicBezTo>
                    <a:pt x="7797" y="16412"/>
                    <a:pt x="7731" y="16401"/>
                    <a:pt x="7665" y="16346"/>
                  </a:cubicBezTo>
                  <a:cubicBezTo>
                    <a:pt x="7712" y="16331"/>
                    <a:pt x="7754" y="16324"/>
                    <a:pt x="7792" y="16324"/>
                  </a:cubicBezTo>
                  <a:close/>
                  <a:moveTo>
                    <a:pt x="11052" y="15467"/>
                  </a:moveTo>
                  <a:cubicBezTo>
                    <a:pt x="11184" y="15555"/>
                    <a:pt x="11316" y="15654"/>
                    <a:pt x="11448" y="15742"/>
                  </a:cubicBezTo>
                  <a:cubicBezTo>
                    <a:pt x="11580" y="15840"/>
                    <a:pt x="11712" y="15939"/>
                    <a:pt x="11844" y="16049"/>
                  </a:cubicBezTo>
                  <a:cubicBezTo>
                    <a:pt x="11965" y="16148"/>
                    <a:pt x="12097" y="16236"/>
                    <a:pt x="12229" y="16346"/>
                  </a:cubicBezTo>
                  <a:cubicBezTo>
                    <a:pt x="12064" y="16445"/>
                    <a:pt x="11910" y="16500"/>
                    <a:pt x="11745" y="16577"/>
                  </a:cubicBezTo>
                  <a:cubicBezTo>
                    <a:pt x="11360" y="16280"/>
                    <a:pt x="10986" y="15983"/>
                    <a:pt x="10590" y="15687"/>
                  </a:cubicBezTo>
                  <a:cubicBezTo>
                    <a:pt x="10744" y="15588"/>
                    <a:pt x="10898" y="15533"/>
                    <a:pt x="11052" y="15467"/>
                  </a:cubicBezTo>
                  <a:close/>
                  <a:moveTo>
                    <a:pt x="8157" y="16293"/>
                  </a:moveTo>
                  <a:cubicBezTo>
                    <a:pt x="8174" y="16293"/>
                    <a:pt x="8190" y="16300"/>
                    <a:pt x="8204" y="16313"/>
                  </a:cubicBezTo>
                  <a:cubicBezTo>
                    <a:pt x="8336" y="16412"/>
                    <a:pt x="8468" y="16522"/>
                    <a:pt x="8589" y="16621"/>
                  </a:cubicBezTo>
                  <a:cubicBezTo>
                    <a:pt x="8589" y="16632"/>
                    <a:pt x="8578" y="16643"/>
                    <a:pt x="8578" y="16654"/>
                  </a:cubicBezTo>
                  <a:cubicBezTo>
                    <a:pt x="8545" y="16643"/>
                    <a:pt x="8512" y="16643"/>
                    <a:pt x="8479" y="16632"/>
                  </a:cubicBezTo>
                  <a:cubicBezTo>
                    <a:pt x="8457" y="16621"/>
                    <a:pt x="8435" y="16610"/>
                    <a:pt x="8413" y="16599"/>
                  </a:cubicBezTo>
                  <a:cubicBezTo>
                    <a:pt x="8303" y="16511"/>
                    <a:pt x="8193" y="16423"/>
                    <a:pt x="8072" y="16324"/>
                  </a:cubicBezTo>
                  <a:cubicBezTo>
                    <a:pt x="8104" y="16305"/>
                    <a:pt x="8132" y="16293"/>
                    <a:pt x="8157" y="16293"/>
                  </a:cubicBezTo>
                  <a:close/>
                  <a:moveTo>
                    <a:pt x="10458" y="15731"/>
                  </a:moveTo>
                  <a:cubicBezTo>
                    <a:pt x="10689" y="15873"/>
                    <a:pt x="11503" y="16511"/>
                    <a:pt x="11602" y="16632"/>
                  </a:cubicBezTo>
                  <a:cubicBezTo>
                    <a:pt x="11492" y="16698"/>
                    <a:pt x="11360" y="16731"/>
                    <a:pt x="11239" y="16764"/>
                  </a:cubicBezTo>
                  <a:cubicBezTo>
                    <a:pt x="11230" y="16767"/>
                    <a:pt x="11220" y="16769"/>
                    <a:pt x="11211" y="16769"/>
                  </a:cubicBezTo>
                  <a:cubicBezTo>
                    <a:pt x="11188" y="16769"/>
                    <a:pt x="11167" y="16761"/>
                    <a:pt x="11151" y="16753"/>
                  </a:cubicBezTo>
                  <a:cubicBezTo>
                    <a:pt x="11118" y="16731"/>
                    <a:pt x="11085" y="16709"/>
                    <a:pt x="11052" y="16687"/>
                  </a:cubicBezTo>
                  <a:cubicBezTo>
                    <a:pt x="10733" y="16445"/>
                    <a:pt x="10425" y="16203"/>
                    <a:pt x="10118" y="15961"/>
                  </a:cubicBezTo>
                  <a:cubicBezTo>
                    <a:pt x="10096" y="15939"/>
                    <a:pt x="10074" y="15917"/>
                    <a:pt x="10030" y="15873"/>
                  </a:cubicBezTo>
                  <a:cubicBezTo>
                    <a:pt x="10195" y="15818"/>
                    <a:pt x="10326" y="15775"/>
                    <a:pt x="10458" y="15731"/>
                  </a:cubicBezTo>
                  <a:close/>
                  <a:moveTo>
                    <a:pt x="8545" y="16214"/>
                  </a:moveTo>
                  <a:cubicBezTo>
                    <a:pt x="8787" y="16401"/>
                    <a:pt x="9040" y="16588"/>
                    <a:pt x="9293" y="16775"/>
                  </a:cubicBezTo>
                  <a:cubicBezTo>
                    <a:pt x="9282" y="16786"/>
                    <a:pt x="9282" y="16797"/>
                    <a:pt x="9271" y="16808"/>
                  </a:cubicBezTo>
                  <a:cubicBezTo>
                    <a:pt x="9172" y="16786"/>
                    <a:pt x="9062" y="16764"/>
                    <a:pt x="8952" y="16742"/>
                  </a:cubicBezTo>
                  <a:cubicBezTo>
                    <a:pt x="8919" y="16742"/>
                    <a:pt x="8897" y="16731"/>
                    <a:pt x="8886" y="16709"/>
                  </a:cubicBezTo>
                  <a:cubicBezTo>
                    <a:pt x="8699" y="16577"/>
                    <a:pt x="8534" y="16434"/>
                    <a:pt x="8347" y="16280"/>
                  </a:cubicBezTo>
                  <a:cubicBezTo>
                    <a:pt x="8402" y="16225"/>
                    <a:pt x="8479" y="16236"/>
                    <a:pt x="8545" y="16214"/>
                  </a:cubicBezTo>
                  <a:close/>
                  <a:moveTo>
                    <a:pt x="9898" y="15917"/>
                  </a:moveTo>
                  <a:cubicBezTo>
                    <a:pt x="9898" y="15917"/>
                    <a:pt x="9909" y="15917"/>
                    <a:pt x="9909" y="15928"/>
                  </a:cubicBezTo>
                  <a:cubicBezTo>
                    <a:pt x="9942" y="15950"/>
                    <a:pt x="9964" y="15972"/>
                    <a:pt x="9997" y="15994"/>
                  </a:cubicBezTo>
                  <a:lnTo>
                    <a:pt x="10997" y="16797"/>
                  </a:lnTo>
                  <a:cubicBezTo>
                    <a:pt x="10997" y="16797"/>
                    <a:pt x="10997" y="16808"/>
                    <a:pt x="10997" y="16819"/>
                  </a:cubicBezTo>
                  <a:cubicBezTo>
                    <a:pt x="10964" y="16830"/>
                    <a:pt x="10931" y="16830"/>
                    <a:pt x="10898" y="16841"/>
                  </a:cubicBezTo>
                  <a:cubicBezTo>
                    <a:pt x="10862" y="16850"/>
                    <a:pt x="10827" y="16854"/>
                    <a:pt x="10795" y="16854"/>
                  </a:cubicBezTo>
                  <a:cubicBezTo>
                    <a:pt x="10699" y="16854"/>
                    <a:pt x="10617" y="16819"/>
                    <a:pt x="10535" y="16753"/>
                  </a:cubicBezTo>
                  <a:cubicBezTo>
                    <a:pt x="10260" y="16522"/>
                    <a:pt x="9964" y="16313"/>
                    <a:pt x="9689" y="16104"/>
                  </a:cubicBezTo>
                  <a:cubicBezTo>
                    <a:pt x="9645" y="16071"/>
                    <a:pt x="9612" y="16038"/>
                    <a:pt x="9568" y="16005"/>
                  </a:cubicBezTo>
                  <a:cubicBezTo>
                    <a:pt x="9667" y="15939"/>
                    <a:pt x="9777" y="15939"/>
                    <a:pt x="9876" y="15917"/>
                  </a:cubicBezTo>
                  <a:close/>
                  <a:moveTo>
                    <a:pt x="9381" y="16027"/>
                  </a:moveTo>
                  <a:cubicBezTo>
                    <a:pt x="9546" y="16115"/>
                    <a:pt x="10348" y="16720"/>
                    <a:pt x="10491" y="16874"/>
                  </a:cubicBezTo>
                  <a:cubicBezTo>
                    <a:pt x="10370" y="16874"/>
                    <a:pt x="10282" y="16885"/>
                    <a:pt x="10195" y="16885"/>
                  </a:cubicBezTo>
                  <a:cubicBezTo>
                    <a:pt x="10162" y="16885"/>
                    <a:pt x="10118" y="16874"/>
                    <a:pt x="10085" y="16852"/>
                  </a:cubicBezTo>
                  <a:cubicBezTo>
                    <a:pt x="9755" y="16643"/>
                    <a:pt x="9447" y="16401"/>
                    <a:pt x="9139" y="16148"/>
                  </a:cubicBezTo>
                  <a:cubicBezTo>
                    <a:pt x="9128" y="16148"/>
                    <a:pt x="9128" y="16137"/>
                    <a:pt x="9117" y="16115"/>
                  </a:cubicBezTo>
                  <a:cubicBezTo>
                    <a:pt x="9139" y="16071"/>
                    <a:pt x="9194" y="16082"/>
                    <a:pt x="9238" y="16060"/>
                  </a:cubicBezTo>
                  <a:cubicBezTo>
                    <a:pt x="9282" y="16049"/>
                    <a:pt x="9326" y="16038"/>
                    <a:pt x="9381" y="16027"/>
                  </a:cubicBezTo>
                  <a:close/>
                  <a:moveTo>
                    <a:pt x="8908" y="16144"/>
                  </a:moveTo>
                  <a:cubicBezTo>
                    <a:pt x="8941" y="16144"/>
                    <a:pt x="8974" y="16157"/>
                    <a:pt x="9007" y="16181"/>
                  </a:cubicBezTo>
                  <a:cubicBezTo>
                    <a:pt x="9293" y="16401"/>
                    <a:pt x="9579" y="16621"/>
                    <a:pt x="9865" y="16852"/>
                  </a:cubicBezTo>
                  <a:cubicBezTo>
                    <a:pt x="9865" y="16852"/>
                    <a:pt x="9865" y="16852"/>
                    <a:pt x="9876" y="16863"/>
                  </a:cubicBezTo>
                  <a:cubicBezTo>
                    <a:pt x="9869" y="16883"/>
                    <a:pt x="9854" y="16887"/>
                    <a:pt x="9842" y="16887"/>
                  </a:cubicBezTo>
                  <a:cubicBezTo>
                    <a:pt x="9833" y="16887"/>
                    <a:pt x="9825" y="16885"/>
                    <a:pt x="9821" y="16885"/>
                  </a:cubicBezTo>
                  <a:cubicBezTo>
                    <a:pt x="9733" y="16874"/>
                    <a:pt x="9645" y="16874"/>
                    <a:pt x="9579" y="16830"/>
                  </a:cubicBezTo>
                  <a:cubicBezTo>
                    <a:pt x="9293" y="16643"/>
                    <a:pt x="9007" y="16456"/>
                    <a:pt x="8754" y="16225"/>
                  </a:cubicBezTo>
                  <a:cubicBezTo>
                    <a:pt x="8743" y="16214"/>
                    <a:pt x="8743" y="16203"/>
                    <a:pt x="8732" y="16181"/>
                  </a:cubicBezTo>
                  <a:cubicBezTo>
                    <a:pt x="8787" y="16170"/>
                    <a:pt x="8831" y="16159"/>
                    <a:pt x="8875" y="16148"/>
                  </a:cubicBezTo>
                  <a:cubicBezTo>
                    <a:pt x="8886" y="16146"/>
                    <a:pt x="8897" y="16144"/>
                    <a:pt x="8908" y="16144"/>
                  </a:cubicBezTo>
                  <a:close/>
                  <a:moveTo>
                    <a:pt x="15088" y="14224"/>
                  </a:moveTo>
                  <a:lnTo>
                    <a:pt x="15088" y="14224"/>
                  </a:lnTo>
                  <a:cubicBezTo>
                    <a:pt x="15077" y="14257"/>
                    <a:pt x="15077" y="14290"/>
                    <a:pt x="15077" y="14323"/>
                  </a:cubicBezTo>
                  <a:cubicBezTo>
                    <a:pt x="14967" y="14840"/>
                    <a:pt x="14857" y="15346"/>
                    <a:pt x="14758" y="15862"/>
                  </a:cubicBezTo>
                  <a:cubicBezTo>
                    <a:pt x="14714" y="16060"/>
                    <a:pt x="14692" y="16247"/>
                    <a:pt x="14659" y="16445"/>
                  </a:cubicBezTo>
                  <a:cubicBezTo>
                    <a:pt x="14604" y="16863"/>
                    <a:pt x="14516" y="17270"/>
                    <a:pt x="14406" y="17666"/>
                  </a:cubicBezTo>
                  <a:cubicBezTo>
                    <a:pt x="14362" y="17886"/>
                    <a:pt x="14296" y="18106"/>
                    <a:pt x="14241" y="18326"/>
                  </a:cubicBezTo>
                  <a:cubicBezTo>
                    <a:pt x="14219" y="18425"/>
                    <a:pt x="14197" y="18524"/>
                    <a:pt x="14175" y="18623"/>
                  </a:cubicBezTo>
                  <a:cubicBezTo>
                    <a:pt x="14175" y="18645"/>
                    <a:pt x="14164" y="18667"/>
                    <a:pt x="14153" y="18700"/>
                  </a:cubicBezTo>
                  <a:cubicBezTo>
                    <a:pt x="14109" y="18689"/>
                    <a:pt x="14065" y="18689"/>
                    <a:pt x="14033" y="18689"/>
                  </a:cubicBezTo>
                  <a:cubicBezTo>
                    <a:pt x="13230" y="18502"/>
                    <a:pt x="12438" y="18326"/>
                    <a:pt x="11646" y="18150"/>
                  </a:cubicBezTo>
                  <a:cubicBezTo>
                    <a:pt x="10964" y="17985"/>
                    <a:pt x="10293" y="17820"/>
                    <a:pt x="9623" y="17655"/>
                  </a:cubicBezTo>
                  <a:cubicBezTo>
                    <a:pt x="8644" y="17413"/>
                    <a:pt x="7654" y="17171"/>
                    <a:pt x="6664" y="16918"/>
                  </a:cubicBezTo>
                  <a:cubicBezTo>
                    <a:pt x="5950" y="16742"/>
                    <a:pt x="5235" y="16555"/>
                    <a:pt x="4520" y="16379"/>
                  </a:cubicBezTo>
                  <a:cubicBezTo>
                    <a:pt x="4487" y="16368"/>
                    <a:pt x="4454" y="16347"/>
                    <a:pt x="4422" y="16336"/>
                  </a:cubicBezTo>
                  <a:lnTo>
                    <a:pt x="4422" y="16336"/>
                  </a:lnTo>
                  <a:cubicBezTo>
                    <a:pt x="4439" y="16086"/>
                    <a:pt x="4664" y="15112"/>
                    <a:pt x="4751" y="14917"/>
                  </a:cubicBezTo>
                  <a:cubicBezTo>
                    <a:pt x="4795" y="14950"/>
                    <a:pt x="4850" y="14972"/>
                    <a:pt x="4883" y="14994"/>
                  </a:cubicBezTo>
                  <a:cubicBezTo>
                    <a:pt x="5125" y="15159"/>
                    <a:pt x="5356" y="15313"/>
                    <a:pt x="5587" y="15467"/>
                  </a:cubicBezTo>
                  <a:cubicBezTo>
                    <a:pt x="5587" y="15478"/>
                    <a:pt x="5598" y="15478"/>
                    <a:pt x="5598" y="15478"/>
                  </a:cubicBezTo>
                  <a:cubicBezTo>
                    <a:pt x="6115" y="15775"/>
                    <a:pt x="6609" y="16093"/>
                    <a:pt x="7170" y="16269"/>
                  </a:cubicBezTo>
                  <a:cubicBezTo>
                    <a:pt x="7214" y="16291"/>
                    <a:pt x="7258" y="16302"/>
                    <a:pt x="7291" y="16324"/>
                  </a:cubicBezTo>
                  <a:cubicBezTo>
                    <a:pt x="7687" y="16511"/>
                    <a:pt x="8094" y="16654"/>
                    <a:pt x="8523" y="16753"/>
                  </a:cubicBezTo>
                  <a:cubicBezTo>
                    <a:pt x="8787" y="16830"/>
                    <a:pt x="9062" y="16885"/>
                    <a:pt x="9337" y="16940"/>
                  </a:cubicBezTo>
                  <a:cubicBezTo>
                    <a:pt x="9551" y="16975"/>
                    <a:pt x="9759" y="17002"/>
                    <a:pt x="9971" y="17002"/>
                  </a:cubicBezTo>
                  <a:cubicBezTo>
                    <a:pt x="10031" y="17002"/>
                    <a:pt x="10090" y="17000"/>
                    <a:pt x="10151" y="16995"/>
                  </a:cubicBezTo>
                  <a:cubicBezTo>
                    <a:pt x="10337" y="16973"/>
                    <a:pt x="10513" y="16973"/>
                    <a:pt x="10689" y="16973"/>
                  </a:cubicBezTo>
                  <a:cubicBezTo>
                    <a:pt x="10997" y="16951"/>
                    <a:pt x="11294" y="16885"/>
                    <a:pt x="11580" y="16775"/>
                  </a:cubicBezTo>
                  <a:cubicBezTo>
                    <a:pt x="12350" y="16456"/>
                    <a:pt x="13087" y="16060"/>
                    <a:pt x="13736" y="15522"/>
                  </a:cubicBezTo>
                  <a:cubicBezTo>
                    <a:pt x="13967" y="15324"/>
                    <a:pt x="14197" y="15137"/>
                    <a:pt x="14428" y="14939"/>
                  </a:cubicBezTo>
                  <a:cubicBezTo>
                    <a:pt x="14648" y="14741"/>
                    <a:pt x="14835" y="14532"/>
                    <a:pt x="15000" y="14290"/>
                  </a:cubicBezTo>
                  <a:cubicBezTo>
                    <a:pt x="15022" y="14268"/>
                    <a:pt x="15033" y="14235"/>
                    <a:pt x="15088" y="14224"/>
                  </a:cubicBezTo>
                  <a:close/>
                  <a:moveTo>
                    <a:pt x="18915" y="7494"/>
                  </a:moveTo>
                  <a:cubicBezTo>
                    <a:pt x="19036" y="7516"/>
                    <a:pt x="19146" y="7527"/>
                    <a:pt x="19256" y="7549"/>
                  </a:cubicBezTo>
                  <a:cubicBezTo>
                    <a:pt x="19960" y="7681"/>
                    <a:pt x="20664" y="7802"/>
                    <a:pt x="21368" y="7945"/>
                  </a:cubicBezTo>
                  <a:cubicBezTo>
                    <a:pt x="21742" y="8011"/>
                    <a:pt x="22104" y="8099"/>
                    <a:pt x="22478" y="8176"/>
                  </a:cubicBezTo>
                  <a:cubicBezTo>
                    <a:pt x="22852" y="8241"/>
                    <a:pt x="23226" y="8307"/>
                    <a:pt x="23589" y="8373"/>
                  </a:cubicBezTo>
                  <a:cubicBezTo>
                    <a:pt x="23809" y="8417"/>
                    <a:pt x="24029" y="8461"/>
                    <a:pt x="24260" y="8516"/>
                  </a:cubicBezTo>
                  <a:cubicBezTo>
                    <a:pt x="24282" y="8516"/>
                    <a:pt x="24293" y="8527"/>
                    <a:pt x="24315" y="8538"/>
                  </a:cubicBezTo>
                  <a:cubicBezTo>
                    <a:pt x="24348" y="8593"/>
                    <a:pt x="24315" y="8648"/>
                    <a:pt x="24293" y="8692"/>
                  </a:cubicBezTo>
                  <a:cubicBezTo>
                    <a:pt x="24073" y="9429"/>
                    <a:pt x="23831" y="10166"/>
                    <a:pt x="23611" y="10892"/>
                  </a:cubicBezTo>
                  <a:cubicBezTo>
                    <a:pt x="23314" y="11871"/>
                    <a:pt x="23050" y="12838"/>
                    <a:pt x="22797" y="13828"/>
                  </a:cubicBezTo>
                  <a:cubicBezTo>
                    <a:pt x="22577" y="14719"/>
                    <a:pt x="22368" y="15610"/>
                    <a:pt x="22126" y="16489"/>
                  </a:cubicBezTo>
                  <a:cubicBezTo>
                    <a:pt x="21983" y="17072"/>
                    <a:pt x="21796" y="17644"/>
                    <a:pt x="21621" y="18227"/>
                  </a:cubicBezTo>
                  <a:cubicBezTo>
                    <a:pt x="21577" y="18392"/>
                    <a:pt x="21522" y="18568"/>
                    <a:pt x="21478" y="18744"/>
                  </a:cubicBezTo>
                  <a:cubicBezTo>
                    <a:pt x="21467" y="18788"/>
                    <a:pt x="21445" y="18832"/>
                    <a:pt x="21423" y="18876"/>
                  </a:cubicBezTo>
                  <a:cubicBezTo>
                    <a:pt x="21368" y="18865"/>
                    <a:pt x="21324" y="18854"/>
                    <a:pt x="21280" y="18843"/>
                  </a:cubicBezTo>
                  <a:cubicBezTo>
                    <a:pt x="20653" y="18689"/>
                    <a:pt x="20037" y="18524"/>
                    <a:pt x="19410" y="18381"/>
                  </a:cubicBezTo>
                  <a:cubicBezTo>
                    <a:pt x="19102" y="18304"/>
                    <a:pt x="18783" y="18249"/>
                    <a:pt x="18464" y="18172"/>
                  </a:cubicBezTo>
                  <a:cubicBezTo>
                    <a:pt x="17947" y="18051"/>
                    <a:pt x="17431" y="17908"/>
                    <a:pt x="16903" y="17787"/>
                  </a:cubicBezTo>
                  <a:cubicBezTo>
                    <a:pt x="16815" y="17765"/>
                    <a:pt x="16727" y="17743"/>
                    <a:pt x="16628" y="17721"/>
                  </a:cubicBezTo>
                  <a:cubicBezTo>
                    <a:pt x="16584" y="17710"/>
                    <a:pt x="16540" y="17688"/>
                    <a:pt x="16485" y="17666"/>
                  </a:cubicBezTo>
                  <a:lnTo>
                    <a:pt x="16474" y="17666"/>
                  </a:lnTo>
                  <a:cubicBezTo>
                    <a:pt x="16562" y="17149"/>
                    <a:pt x="16661" y="16643"/>
                    <a:pt x="16793" y="16148"/>
                  </a:cubicBezTo>
                  <a:cubicBezTo>
                    <a:pt x="16991" y="15412"/>
                    <a:pt x="17189" y="14686"/>
                    <a:pt x="17398" y="13960"/>
                  </a:cubicBezTo>
                  <a:cubicBezTo>
                    <a:pt x="17607" y="13212"/>
                    <a:pt x="17794" y="12464"/>
                    <a:pt x="17969" y="11706"/>
                  </a:cubicBezTo>
                  <a:cubicBezTo>
                    <a:pt x="18101" y="11134"/>
                    <a:pt x="18244" y="10562"/>
                    <a:pt x="18365" y="9979"/>
                  </a:cubicBezTo>
                  <a:cubicBezTo>
                    <a:pt x="18442" y="9660"/>
                    <a:pt x="18497" y="9341"/>
                    <a:pt x="18574" y="9022"/>
                  </a:cubicBezTo>
                  <a:cubicBezTo>
                    <a:pt x="18673" y="8560"/>
                    <a:pt x="18772" y="8099"/>
                    <a:pt x="18871" y="7648"/>
                  </a:cubicBezTo>
                  <a:cubicBezTo>
                    <a:pt x="18882" y="7593"/>
                    <a:pt x="18904" y="7549"/>
                    <a:pt x="18915" y="7494"/>
                  </a:cubicBezTo>
                  <a:close/>
                  <a:moveTo>
                    <a:pt x="17688" y="3897"/>
                  </a:moveTo>
                  <a:cubicBezTo>
                    <a:pt x="17733" y="3897"/>
                    <a:pt x="17772" y="3925"/>
                    <a:pt x="17805" y="3942"/>
                  </a:cubicBezTo>
                  <a:cubicBezTo>
                    <a:pt x="18013" y="4041"/>
                    <a:pt x="18211" y="4151"/>
                    <a:pt x="18420" y="4239"/>
                  </a:cubicBezTo>
                  <a:cubicBezTo>
                    <a:pt x="18728" y="4371"/>
                    <a:pt x="19047" y="4502"/>
                    <a:pt x="19366" y="4634"/>
                  </a:cubicBezTo>
                  <a:cubicBezTo>
                    <a:pt x="19388" y="4645"/>
                    <a:pt x="19410" y="4656"/>
                    <a:pt x="19432" y="4667"/>
                  </a:cubicBezTo>
                  <a:cubicBezTo>
                    <a:pt x="19256" y="5492"/>
                    <a:pt x="19113" y="6317"/>
                    <a:pt x="18893" y="7131"/>
                  </a:cubicBezTo>
                  <a:cubicBezTo>
                    <a:pt x="18673" y="7978"/>
                    <a:pt x="18508" y="8824"/>
                    <a:pt x="18332" y="9682"/>
                  </a:cubicBezTo>
                  <a:cubicBezTo>
                    <a:pt x="18233" y="10166"/>
                    <a:pt x="18112" y="10650"/>
                    <a:pt x="18002" y="11123"/>
                  </a:cubicBezTo>
                  <a:cubicBezTo>
                    <a:pt x="17882" y="11629"/>
                    <a:pt x="17772" y="12134"/>
                    <a:pt x="17640" y="12640"/>
                  </a:cubicBezTo>
                  <a:cubicBezTo>
                    <a:pt x="17409" y="13487"/>
                    <a:pt x="17178" y="14334"/>
                    <a:pt x="16947" y="15170"/>
                  </a:cubicBezTo>
                  <a:cubicBezTo>
                    <a:pt x="16760" y="15818"/>
                    <a:pt x="16584" y="16467"/>
                    <a:pt x="16463" y="17138"/>
                  </a:cubicBezTo>
                  <a:cubicBezTo>
                    <a:pt x="16397" y="17523"/>
                    <a:pt x="16331" y="17908"/>
                    <a:pt x="16265" y="18293"/>
                  </a:cubicBezTo>
                  <a:cubicBezTo>
                    <a:pt x="16221" y="18557"/>
                    <a:pt x="16177" y="18810"/>
                    <a:pt x="16122" y="19074"/>
                  </a:cubicBezTo>
                  <a:cubicBezTo>
                    <a:pt x="16122" y="19096"/>
                    <a:pt x="16111" y="19129"/>
                    <a:pt x="16089" y="19162"/>
                  </a:cubicBezTo>
                  <a:cubicBezTo>
                    <a:pt x="15484" y="19041"/>
                    <a:pt x="14901" y="18876"/>
                    <a:pt x="14307" y="18744"/>
                  </a:cubicBezTo>
                  <a:cubicBezTo>
                    <a:pt x="14263" y="18689"/>
                    <a:pt x="14285" y="18634"/>
                    <a:pt x="14296" y="18590"/>
                  </a:cubicBezTo>
                  <a:cubicBezTo>
                    <a:pt x="14373" y="18293"/>
                    <a:pt x="14450" y="17996"/>
                    <a:pt x="14516" y="17699"/>
                  </a:cubicBezTo>
                  <a:cubicBezTo>
                    <a:pt x="14637" y="17204"/>
                    <a:pt x="14747" y="16698"/>
                    <a:pt x="14813" y="16192"/>
                  </a:cubicBezTo>
                  <a:cubicBezTo>
                    <a:pt x="14868" y="15797"/>
                    <a:pt x="14956" y="15401"/>
                    <a:pt x="15033" y="15016"/>
                  </a:cubicBezTo>
                  <a:cubicBezTo>
                    <a:pt x="15110" y="14642"/>
                    <a:pt x="15198" y="14279"/>
                    <a:pt x="15286" y="13916"/>
                  </a:cubicBezTo>
                  <a:cubicBezTo>
                    <a:pt x="15308" y="13828"/>
                    <a:pt x="15341" y="13751"/>
                    <a:pt x="15374" y="13663"/>
                  </a:cubicBezTo>
                  <a:cubicBezTo>
                    <a:pt x="15605" y="13234"/>
                    <a:pt x="15814" y="12794"/>
                    <a:pt x="16012" y="12343"/>
                  </a:cubicBezTo>
                  <a:cubicBezTo>
                    <a:pt x="16166" y="11981"/>
                    <a:pt x="16276" y="11607"/>
                    <a:pt x="16408" y="11233"/>
                  </a:cubicBezTo>
                  <a:cubicBezTo>
                    <a:pt x="16485" y="11046"/>
                    <a:pt x="16551" y="10859"/>
                    <a:pt x="16617" y="10661"/>
                  </a:cubicBezTo>
                  <a:cubicBezTo>
                    <a:pt x="16705" y="10408"/>
                    <a:pt x="16749" y="10133"/>
                    <a:pt x="16782" y="9858"/>
                  </a:cubicBezTo>
                  <a:cubicBezTo>
                    <a:pt x="16859" y="9319"/>
                    <a:pt x="16914" y="8780"/>
                    <a:pt x="16947" y="8241"/>
                  </a:cubicBezTo>
                  <a:cubicBezTo>
                    <a:pt x="16947" y="8176"/>
                    <a:pt x="16958" y="8110"/>
                    <a:pt x="16969" y="8044"/>
                  </a:cubicBezTo>
                  <a:cubicBezTo>
                    <a:pt x="17024" y="7758"/>
                    <a:pt x="17079" y="7461"/>
                    <a:pt x="17134" y="7164"/>
                  </a:cubicBezTo>
                  <a:cubicBezTo>
                    <a:pt x="17189" y="6812"/>
                    <a:pt x="17244" y="6449"/>
                    <a:pt x="17299" y="6086"/>
                  </a:cubicBezTo>
                  <a:cubicBezTo>
                    <a:pt x="17354" y="5712"/>
                    <a:pt x="17409" y="5338"/>
                    <a:pt x="17464" y="4964"/>
                  </a:cubicBezTo>
                  <a:cubicBezTo>
                    <a:pt x="17519" y="4634"/>
                    <a:pt x="17563" y="4305"/>
                    <a:pt x="17618" y="3975"/>
                  </a:cubicBezTo>
                  <a:cubicBezTo>
                    <a:pt x="17618" y="3942"/>
                    <a:pt x="17629" y="3931"/>
                    <a:pt x="17640" y="3909"/>
                  </a:cubicBezTo>
                  <a:cubicBezTo>
                    <a:pt x="17657" y="3900"/>
                    <a:pt x="17673" y="3897"/>
                    <a:pt x="17688" y="3897"/>
                  </a:cubicBezTo>
                  <a:close/>
                  <a:moveTo>
                    <a:pt x="16485" y="17787"/>
                  </a:moveTo>
                  <a:cubicBezTo>
                    <a:pt x="17167" y="17963"/>
                    <a:pt x="17860" y="18128"/>
                    <a:pt x="18541" y="18304"/>
                  </a:cubicBezTo>
                  <a:cubicBezTo>
                    <a:pt x="18772" y="18359"/>
                    <a:pt x="19003" y="18392"/>
                    <a:pt x="19223" y="18447"/>
                  </a:cubicBezTo>
                  <a:cubicBezTo>
                    <a:pt x="19630" y="18535"/>
                    <a:pt x="20026" y="18634"/>
                    <a:pt x="20422" y="18733"/>
                  </a:cubicBezTo>
                  <a:cubicBezTo>
                    <a:pt x="20697" y="18799"/>
                    <a:pt x="20972" y="18876"/>
                    <a:pt x="21236" y="18942"/>
                  </a:cubicBezTo>
                  <a:cubicBezTo>
                    <a:pt x="21269" y="18953"/>
                    <a:pt x="21302" y="18964"/>
                    <a:pt x="21346" y="18975"/>
                  </a:cubicBezTo>
                  <a:cubicBezTo>
                    <a:pt x="21346" y="19019"/>
                    <a:pt x="21357" y="19052"/>
                    <a:pt x="21346" y="19085"/>
                  </a:cubicBezTo>
                  <a:cubicBezTo>
                    <a:pt x="21313" y="19250"/>
                    <a:pt x="21280" y="19415"/>
                    <a:pt x="21236" y="19569"/>
                  </a:cubicBezTo>
                  <a:cubicBezTo>
                    <a:pt x="21170" y="19854"/>
                    <a:pt x="21093" y="20140"/>
                    <a:pt x="21027" y="20426"/>
                  </a:cubicBezTo>
                  <a:cubicBezTo>
                    <a:pt x="21016" y="20470"/>
                    <a:pt x="20994" y="20514"/>
                    <a:pt x="20983" y="20569"/>
                  </a:cubicBezTo>
                  <a:cubicBezTo>
                    <a:pt x="20939" y="20558"/>
                    <a:pt x="20895" y="20547"/>
                    <a:pt x="20851" y="20536"/>
                  </a:cubicBezTo>
                  <a:cubicBezTo>
                    <a:pt x="20213" y="20327"/>
                    <a:pt x="19575" y="20118"/>
                    <a:pt x="18937" y="19909"/>
                  </a:cubicBezTo>
                  <a:cubicBezTo>
                    <a:pt x="18211" y="19667"/>
                    <a:pt x="17475" y="19492"/>
                    <a:pt x="16727" y="19305"/>
                  </a:cubicBezTo>
                  <a:cubicBezTo>
                    <a:pt x="16573" y="19272"/>
                    <a:pt x="16408" y="19239"/>
                    <a:pt x="16232" y="19195"/>
                  </a:cubicBezTo>
                  <a:cubicBezTo>
                    <a:pt x="16232" y="19140"/>
                    <a:pt x="16232" y="19107"/>
                    <a:pt x="16232" y="19074"/>
                  </a:cubicBezTo>
                  <a:cubicBezTo>
                    <a:pt x="16309" y="18656"/>
                    <a:pt x="16386" y="18249"/>
                    <a:pt x="16452" y="17842"/>
                  </a:cubicBezTo>
                  <a:cubicBezTo>
                    <a:pt x="16463" y="17820"/>
                    <a:pt x="16474" y="17809"/>
                    <a:pt x="16485" y="17787"/>
                  </a:cubicBezTo>
                  <a:close/>
                  <a:moveTo>
                    <a:pt x="24469" y="8538"/>
                  </a:moveTo>
                  <a:cubicBezTo>
                    <a:pt x="24513" y="8560"/>
                    <a:pt x="24557" y="8571"/>
                    <a:pt x="24590" y="8593"/>
                  </a:cubicBezTo>
                  <a:cubicBezTo>
                    <a:pt x="24821" y="8714"/>
                    <a:pt x="25052" y="8835"/>
                    <a:pt x="25283" y="8956"/>
                  </a:cubicBezTo>
                  <a:cubicBezTo>
                    <a:pt x="25558" y="9110"/>
                    <a:pt x="25843" y="9231"/>
                    <a:pt x="26129" y="9352"/>
                  </a:cubicBezTo>
                  <a:cubicBezTo>
                    <a:pt x="26866" y="9671"/>
                    <a:pt x="27614" y="10001"/>
                    <a:pt x="28318" y="10408"/>
                  </a:cubicBezTo>
                  <a:cubicBezTo>
                    <a:pt x="28406" y="10463"/>
                    <a:pt x="28516" y="10518"/>
                    <a:pt x="28626" y="10584"/>
                  </a:cubicBezTo>
                  <a:cubicBezTo>
                    <a:pt x="28593" y="10749"/>
                    <a:pt x="28549" y="10892"/>
                    <a:pt x="28516" y="11046"/>
                  </a:cubicBezTo>
                  <a:lnTo>
                    <a:pt x="27779" y="13685"/>
                  </a:lnTo>
                  <a:cubicBezTo>
                    <a:pt x="27493" y="14719"/>
                    <a:pt x="27207" y="15764"/>
                    <a:pt x="26921" y="16797"/>
                  </a:cubicBezTo>
                  <a:cubicBezTo>
                    <a:pt x="26701" y="17600"/>
                    <a:pt x="26492" y="18414"/>
                    <a:pt x="26283" y="19217"/>
                  </a:cubicBezTo>
                  <a:cubicBezTo>
                    <a:pt x="26184" y="19612"/>
                    <a:pt x="26096" y="20008"/>
                    <a:pt x="25997" y="20404"/>
                  </a:cubicBezTo>
                  <a:cubicBezTo>
                    <a:pt x="25986" y="20470"/>
                    <a:pt x="25964" y="20525"/>
                    <a:pt x="25953" y="20591"/>
                  </a:cubicBezTo>
                  <a:cubicBezTo>
                    <a:pt x="25943" y="20592"/>
                    <a:pt x="25933" y="20593"/>
                    <a:pt x="25923" y="20593"/>
                  </a:cubicBezTo>
                  <a:cubicBezTo>
                    <a:pt x="25840" y="20593"/>
                    <a:pt x="25781" y="20555"/>
                    <a:pt x="25722" y="20525"/>
                  </a:cubicBezTo>
                  <a:cubicBezTo>
                    <a:pt x="25360" y="20393"/>
                    <a:pt x="25008" y="20261"/>
                    <a:pt x="24656" y="20118"/>
                  </a:cubicBezTo>
                  <a:cubicBezTo>
                    <a:pt x="24117" y="19909"/>
                    <a:pt x="23589" y="19700"/>
                    <a:pt x="23050" y="19492"/>
                  </a:cubicBezTo>
                  <a:lnTo>
                    <a:pt x="21588" y="18920"/>
                  </a:lnTo>
                  <a:cubicBezTo>
                    <a:pt x="21577" y="18920"/>
                    <a:pt x="21577" y="18909"/>
                    <a:pt x="21555" y="18898"/>
                  </a:cubicBezTo>
                  <a:cubicBezTo>
                    <a:pt x="21566" y="18865"/>
                    <a:pt x="21566" y="18832"/>
                    <a:pt x="21577" y="18799"/>
                  </a:cubicBezTo>
                  <a:cubicBezTo>
                    <a:pt x="21742" y="18227"/>
                    <a:pt x="21906" y="17666"/>
                    <a:pt x="22082" y="17105"/>
                  </a:cubicBezTo>
                  <a:cubicBezTo>
                    <a:pt x="22291" y="16379"/>
                    <a:pt x="22478" y="15643"/>
                    <a:pt x="22654" y="14906"/>
                  </a:cubicBezTo>
                  <a:cubicBezTo>
                    <a:pt x="23039" y="13256"/>
                    <a:pt x="23479" y="11640"/>
                    <a:pt x="23996" y="10023"/>
                  </a:cubicBezTo>
                  <a:cubicBezTo>
                    <a:pt x="24139" y="9583"/>
                    <a:pt x="24282" y="9132"/>
                    <a:pt x="24425" y="8681"/>
                  </a:cubicBezTo>
                  <a:cubicBezTo>
                    <a:pt x="24436" y="8637"/>
                    <a:pt x="24458" y="8593"/>
                    <a:pt x="24469" y="8538"/>
                  </a:cubicBezTo>
                  <a:close/>
                  <a:moveTo>
                    <a:pt x="21548" y="19027"/>
                  </a:moveTo>
                  <a:cubicBezTo>
                    <a:pt x="21603" y="19027"/>
                    <a:pt x="21652" y="19055"/>
                    <a:pt x="21709" y="19074"/>
                  </a:cubicBezTo>
                  <a:lnTo>
                    <a:pt x="22852" y="19525"/>
                  </a:lnTo>
                  <a:cubicBezTo>
                    <a:pt x="23281" y="19700"/>
                    <a:pt x="23721" y="19865"/>
                    <a:pt x="24150" y="20030"/>
                  </a:cubicBezTo>
                  <a:cubicBezTo>
                    <a:pt x="24601" y="20217"/>
                    <a:pt x="25052" y="20393"/>
                    <a:pt x="25514" y="20569"/>
                  </a:cubicBezTo>
                  <a:cubicBezTo>
                    <a:pt x="25635" y="20613"/>
                    <a:pt x="25766" y="20657"/>
                    <a:pt x="25898" y="20712"/>
                  </a:cubicBezTo>
                  <a:cubicBezTo>
                    <a:pt x="25898" y="20756"/>
                    <a:pt x="25887" y="20789"/>
                    <a:pt x="25876" y="20822"/>
                  </a:cubicBezTo>
                  <a:cubicBezTo>
                    <a:pt x="25843" y="20954"/>
                    <a:pt x="25799" y="21097"/>
                    <a:pt x="25755" y="21229"/>
                  </a:cubicBezTo>
                  <a:cubicBezTo>
                    <a:pt x="25733" y="21328"/>
                    <a:pt x="25678" y="21416"/>
                    <a:pt x="25613" y="21493"/>
                  </a:cubicBezTo>
                  <a:cubicBezTo>
                    <a:pt x="25509" y="21588"/>
                    <a:pt x="25398" y="21636"/>
                    <a:pt x="25276" y="21636"/>
                  </a:cubicBezTo>
                  <a:cubicBezTo>
                    <a:pt x="25242" y="21636"/>
                    <a:pt x="25208" y="21632"/>
                    <a:pt x="25173" y="21625"/>
                  </a:cubicBezTo>
                  <a:cubicBezTo>
                    <a:pt x="24458" y="21482"/>
                    <a:pt x="23754" y="21328"/>
                    <a:pt x="23061" y="21152"/>
                  </a:cubicBezTo>
                  <a:cubicBezTo>
                    <a:pt x="22467" y="21009"/>
                    <a:pt x="21873" y="20855"/>
                    <a:pt x="21280" y="20679"/>
                  </a:cubicBezTo>
                  <a:cubicBezTo>
                    <a:pt x="21225" y="20657"/>
                    <a:pt x="21159" y="20646"/>
                    <a:pt x="21104" y="20613"/>
                  </a:cubicBezTo>
                  <a:cubicBezTo>
                    <a:pt x="21137" y="20393"/>
                    <a:pt x="21456" y="19195"/>
                    <a:pt x="21522" y="19030"/>
                  </a:cubicBezTo>
                  <a:cubicBezTo>
                    <a:pt x="21531" y="19028"/>
                    <a:pt x="21539" y="19027"/>
                    <a:pt x="21548" y="19027"/>
                  </a:cubicBezTo>
                  <a:close/>
                  <a:moveTo>
                    <a:pt x="12131" y="0"/>
                  </a:moveTo>
                  <a:cubicBezTo>
                    <a:pt x="11934" y="0"/>
                    <a:pt x="11756" y="65"/>
                    <a:pt x="11602" y="181"/>
                  </a:cubicBezTo>
                  <a:cubicBezTo>
                    <a:pt x="11195" y="478"/>
                    <a:pt x="10766" y="730"/>
                    <a:pt x="10359" y="1005"/>
                  </a:cubicBezTo>
                  <a:cubicBezTo>
                    <a:pt x="10326" y="1027"/>
                    <a:pt x="10282" y="1038"/>
                    <a:pt x="10249" y="1060"/>
                  </a:cubicBezTo>
                  <a:cubicBezTo>
                    <a:pt x="10107" y="983"/>
                    <a:pt x="9964" y="917"/>
                    <a:pt x="9832" y="840"/>
                  </a:cubicBezTo>
                  <a:cubicBezTo>
                    <a:pt x="9447" y="610"/>
                    <a:pt x="9029" y="467"/>
                    <a:pt x="8600" y="379"/>
                  </a:cubicBezTo>
                  <a:cubicBezTo>
                    <a:pt x="8336" y="324"/>
                    <a:pt x="8072" y="291"/>
                    <a:pt x="7797" y="280"/>
                  </a:cubicBezTo>
                  <a:cubicBezTo>
                    <a:pt x="7672" y="273"/>
                    <a:pt x="7548" y="270"/>
                    <a:pt x="7423" y="270"/>
                  </a:cubicBezTo>
                  <a:cubicBezTo>
                    <a:pt x="7120" y="270"/>
                    <a:pt x="6818" y="291"/>
                    <a:pt x="6521" y="346"/>
                  </a:cubicBezTo>
                  <a:cubicBezTo>
                    <a:pt x="6192" y="390"/>
                    <a:pt x="5862" y="467"/>
                    <a:pt x="5554" y="599"/>
                  </a:cubicBezTo>
                  <a:cubicBezTo>
                    <a:pt x="5004" y="851"/>
                    <a:pt x="4487" y="1148"/>
                    <a:pt x="3992" y="1500"/>
                  </a:cubicBezTo>
                  <a:cubicBezTo>
                    <a:pt x="3772" y="1654"/>
                    <a:pt x="3552" y="1808"/>
                    <a:pt x="3332" y="1962"/>
                  </a:cubicBezTo>
                  <a:cubicBezTo>
                    <a:pt x="3090" y="2138"/>
                    <a:pt x="2870" y="2336"/>
                    <a:pt x="2661" y="2556"/>
                  </a:cubicBezTo>
                  <a:cubicBezTo>
                    <a:pt x="2376" y="2875"/>
                    <a:pt x="2101" y="3227"/>
                    <a:pt x="1859" y="3590"/>
                  </a:cubicBezTo>
                  <a:cubicBezTo>
                    <a:pt x="1419" y="4261"/>
                    <a:pt x="1034" y="4964"/>
                    <a:pt x="693" y="5690"/>
                  </a:cubicBezTo>
                  <a:cubicBezTo>
                    <a:pt x="440" y="6229"/>
                    <a:pt x="242" y="6779"/>
                    <a:pt x="132" y="7362"/>
                  </a:cubicBezTo>
                  <a:cubicBezTo>
                    <a:pt x="22" y="7934"/>
                    <a:pt x="0" y="8505"/>
                    <a:pt x="33" y="9077"/>
                  </a:cubicBezTo>
                  <a:cubicBezTo>
                    <a:pt x="66" y="9473"/>
                    <a:pt x="132" y="9869"/>
                    <a:pt x="220" y="10254"/>
                  </a:cubicBezTo>
                  <a:cubicBezTo>
                    <a:pt x="363" y="10870"/>
                    <a:pt x="583" y="11442"/>
                    <a:pt x="1001" y="11926"/>
                  </a:cubicBezTo>
                  <a:cubicBezTo>
                    <a:pt x="1034" y="11970"/>
                    <a:pt x="1056" y="12013"/>
                    <a:pt x="1089" y="12057"/>
                  </a:cubicBezTo>
                  <a:cubicBezTo>
                    <a:pt x="1001" y="12409"/>
                    <a:pt x="924" y="12750"/>
                    <a:pt x="847" y="13091"/>
                  </a:cubicBezTo>
                  <a:cubicBezTo>
                    <a:pt x="737" y="13553"/>
                    <a:pt x="627" y="14004"/>
                    <a:pt x="517" y="14466"/>
                  </a:cubicBezTo>
                  <a:cubicBezTo>
                    <a:pt x="473" y="14631"/>
                    <a:pt x="440" y="14807"/>
                    <a:pt x="440" y="14983"/>
                  </a:cubicBezTo>
                  <a:cubicBezTo>
                    <a:pt x="451" y="15192"/>
                    <a:pt x="528" y="15346"/>
                    <a:pt x="704" y="15456"/>
                  </a:cubicBezTo>
                  <a:cubicBezTo>
                    <a:pt x="858" y="15544"/>
                    <a:pt x="1012" y="15610"/>
                    <a:pt x="1188" y="15654"/>
                  </a:cubicBezTo>
                  <a:cubicBezTo>
                    <a:pt x="1320" y="15687"/>
                    <a:pt x="1452" y="15709"/>
                    <a:pt x="1584" y="15742"/>
                  </a:cubicBezTo>
                  <a:cubicBezTo>
                    <a:pt x="2584" y="15994"/>
                    <a:pt x="3585" y="16247"/>
                    <a:pt x="4586" y="16500"/>
                  </a:cubicBezTo>
                  <a:cubicBezTo>
                    <a:pt x="5840" y="16819"/>
                    <a:pt x="7093" y="17138"/>
                    <a:pt x="8347" y="17457"/>
                  </a:cubicBezTo>
                  <a:cubicBezTo>
                    <a:pt x="9062" y="17633"/>
                    <a:pt x="9777" y="17809"/>
                    <a:pt x="10491" y="17985"/>
                  </a:cubicBezTo>
                  <a:cubicBezTo>
                    <a:pt x="11250" y="18161"/>
                    <a:pt x="12020" y="18337"/>
                    <a:pt x="12779" y="18513"/>
                  </a:cubicBezTo>
                  <a:cubicBezTo>
                    <a:pt x="13373" y="18645"/>
                    <a:pt x="13967" y="18788"/>
                    <a:pt x="14549" y="18920"/>
                  </a:cubicBezTo>
                  <a:cubicBezTo>
                    <a:pt x="15110" y="19052"/>
                    <a:pt x="15671" y="19184"/>
                    <a:pt x="16221" y="19305"/>
                  </a:cubicBezTo>
                  <a:cubicBezTo>
                    <a:pt x="16991" y="19481"/>
                    <a:pt x="17761" y="19656"/>
                    <a:pt x="18508" y="19898"/>
                  </a:cubicBezTo>
                  <a:cubicBezTo>
                    <a:pt x="19168" y="20096"/>
                    <a:pt x="19817" y="20316"/>
                    <a:pt x="20466" y="20525"/>
                  </a:cubicBezTo>
                  <a:cubicBezTo>
                    <a:pt x="21071" y="20723"/>
                    <a:pt x="21665" y="20921"/>
                    <a:pt x="22280" y="21075"/>
                  </a:cubicBezTo>
                  <a:cubicBezTo>
                    <a:pt x="23028" y="21262"/>
                    <a:pt x="23787" y="21449"/>
                    <a:pt x="24546" y="21603"/>
                  </a:cubicBezTo>
                  <a:cubicBezTo>
                    <a:pt x="24733" y="21647"/>
                    <a:pt x="24920" y="21691"/>
                    <a:pt x="25118" y="21735"/>
                  </a:cubicBezTo>
                  <a:cubicBezTo>
                    <a:pt x="25183" y="21749"/>
                    <a:pt x="25242" y="21756"/>
                    <a:pt x="25297" y="21756"/>
                  </a:cubicBezTo>
                  <a:cubicBezTo>
                    <a:pt x="25504" y="21756"/>
                    <a:pt x="25647" y="21657"/>
                    <a:pt x="25777" y="21449"/>
                  </a:cubicBezTo>
                  <a:cubicBezTo>
                    <a:pt x="25821" y="21383"/>
                    <a:pt x="25843" y="21306"/>
                    <a:pt x="25865" y="21229"/>
                  </a:cubicBezTo>
                  <a:cubicBezTo>
                    <a:pt x="25920" y="21075"/>
                    <a:pt x="25964" y="20921"/>
                    <a:pt x="26008" y="20767"/>
                  </a:cubicBezTo>
                  <a:cubicBezTo>
                    <a:pt x="26052" y="20613"/>
                    <a:pt x="26096" y="20459"/>
                    <a:pt x="26140" y="20305"/>
                  </a:cubicBezTo>
                  <a:cubicBezTo>
                    <a:pt x="26217" y="19942"/>
                    <a:pt x="26294" y="19580"/>
                    <a:pt x="26393" y="19228"/>
                  </a:cubicBezTo>
                  <a:cubicBezTo>
                    <a:pt x="26602" y="18425"/>
                    <a:pt x="26811" y="17622"/>
                    <a:pt x="27031" y="16819"/>
                  </a:cubicBezTo>
                  <a:cubicBezTo>
                    <a:pt x="27295" y="15840"/>
                    <a:pt x="27559" y="14851"/>
                    <a:pt x="27834" y="13872"/>
                  </a:cubicBezTo>
                  <a:cubicBezTo>
                    <a:pt x="28263" y="12365"/>
                    <a:pt x="28681" y="10848"/>
                    <a:pt x="29055" y="9319"/>
                  </a:cubicBezTo>
                  <a:cubicBezTo>
                    <a:pt x="29176" y="8824"/>
                    <a:pt x="29297" y="8329"/>
                    <a:pt x="29462" y="7857"/>
                  </a:cubicBezTo>
                  <a:cubicBezTo>
                    <a:pt x="29473" y="7824"/>
                    <a:pt x="29462" y="7802"/>
                    <a:pt x="29462" y="7780"/>
                  </a:cubicBezTo>
                  <a:cubicBezTo>
                    <a:pt x="29396" y="7747"/>
                    <a:pt x="29341" y="7736"/>
                    <a:pt x="29297" y="7703"/>
                  </a:cubicBezTo>
                  <a:cubicBezTo>
                    <a:pt x="29033" y="7549"/>
                    <a:pt x="28769" y="7395"/>
                    <a:pt x="28505" y="7252"/>
                  </a:cubicBezTo>
                  <a:cubicBezTo>
                    <a:pt x="28461" y="7219"/>
                    <a:pt x="28428" y="7197"/>
                    <a:pt x="28373" y="7164"/>
                  </a:cubicBezTo>
                  <a:cubicBezTo>
                    <a:pt x="28406" y="7142"/>
                    <a:pt x="28428" y="7120"/>
                    <a:pt x="28450" y="7109"/>
                  </a:cubicBezTo>
                  <a:cubicBezTo>
                    <a:pt x="28516" y="7065"/>
                    <a:pt x="28593" y="7021"/>
                    <a:pt x="28659" y="6966"/>
                  </a:cubicBezTo>
                  <a:cubicBezTo>
                    <a:pt x="28791" y="6845"/>
                    <a:pt x="28846" y="6691"/>
                    <a:pt x="28802" y="6504"/>
                  </a:cubicBezTo>
                  <a:cubicBezTo>
                    <a:pt x="28769" y="6350"/>
                    <a:pt x="28703" y="6207"/>
                    <a:pt x="28615" y="6086"/>
                  </a:cubicBezTo>
                  <a:cubicBezTo>
                    <a:pt x="28505" y="5943"/>
                    <a:pt x="28384" y="5811"/>
                    <a:pt x="28241" y="5701"/>
                  </a:cubicBezTo>
                  <a:cubicBezTo>
                    <a:pt x="28186" y="5657"/>
                    <a:pt x="28142" y="5624"/>
                    <a:pt x="28087" y="5580"/>
                  </a:cubicBezTo>
                  <a:cubicBezTo>
                    <a:pt x="28087" y="5525"/>
                    <a:pt x="28098" y="5470"/>
                    <a:pt x="28109" y="5415"/>
                  </a:cubicBezTo>
                  <a:cubicBezTo>
                    <a:pt x="28131" y="5283"/>
                    <a:pt x="28153" y="5162"/>
                    <a:pt x="28164" y="5030"/>
                  </a:cubicBezTo>
                  <a:cubicBezTo>
                    <a:pt x="28186" y="4821"/>
                    <a:pt x="28120" y="4645"/>
                    <a:pt x="27966" y="4502"/>
                  </a:cubicBezTo>
                  <a:cubicBezTo>
                    <a:pt x="27823" y="4393"/>
                    <a:pt x="27691" y="4294"/>
                    <a:pt x="27537" y="4206"/>
                  </a:cubicBezTo>
                  <a:cubicBezTo>
                    <a:pt x="27284" y="4074"/>
                    <a:pt x="27020" y="3964"/>
                    <a:pt x="26745" y="3865"/>
                  </a:cubicBezTo>
                  <a:cubicBezTo>
                    <a:pt x="26283" y="3700"/>
                    <a:pt x="25799" y="3579"/>
                    <a:pt x="25316" y="3502"/>
                  </a:cubicBezTo>
                  <a:cubicBezTo>
                    <a:pt x="25130" y="3470"/>
                    <a:pt x="24951" y="3449"/>
                    <a:pt x="24769" y="3449"/>
                  </a:cubicBezTo>
                  <a:cubicBezTo>
                    <a:pt x="24703" y="3449"/>
                    <a:pt x="24636" y="3452"/>
                    <a:pt x="24568" y="3458"/>
                  </a:cubicBezTo>
                  <a:cubicBezTo>
                    <a:pt x="24436" y="3469"/>
                    <a:pt x="24315" y="3502"/>
                    <a:pt x="24205" y="3546"/>
                  </a:cubicBezTo>
                  <a:cubicBezTo>
                    <a:pt x="24051" y="3612"/>
                    <a:pt x="23930" y="3722"/>
                    <a:pt x="23864" y="3876"/>
                  </a:cubicBezTo>
                  <a:cubicBezTo>
                    <a:pt x="23820" y="3975"/>
                    <a:pt x="23787" y="4074"/>
                    <a:pt x="23754" y="4184"/>
                  </a:cubicBezTo>
                  <a:cubicBezTo>
                    <a:pt x="23732" y="4250"/>
                    <a:pt x="23721" y="4327"/>
                    <a:pt x="23710" y="4404"/>
                  </a:cubicBezTo>
                  <a:cubicBezTo>
                    <a:pt x="23644" y="4415"/>
                    <a:pt x="23589" y="4425"/>
                    <a:pt x="23545" y="4436"/>
                  </a:cubicBezTo>
                  <a:cubicBezTo>
                    <a:pt x="23215" y="4491"/>
                    <a:pt x="22918" y="4612"/>
                    <a:pt x="22687" y="4843"/>
                  </a:cubicBezTo>
                  <a:cubicBezTo>
                    <a:pt x="22676" y="4854"/>
                    <a:pt x="22654" y="4854"/>
                    <a:pt x="22632" y="4854"/>
                  </a:cubicBezTo>
                  <a:cubicBezTo>
                    <a:pt x="22632" y="4821"/>
                    <a:pt x="22643" y="4788"/>
                    <a:pt x="22643" y="4755"/>
                  </a:cubicBezTo>
                  <a:cubicBezTo>
                    <a:pt x="22665" y="4656"/>
                    <a:pt x="22610" y="4590"/>
                    <a:pt x="22533" y="4535"/>
                  </a:cubicBezTo>
                  <a:cubicBezTo>
                    <a:pt x="22478" y="4513"/>
                    <a:pt x="22434" y="4480"/>
                    <a:pt x="22390" y="4458"/>
                  </a:cubicBezTo>
                  <a:cubicBezTo>
                    <a:pt x="22126" y="4371"/>
                    <a:pt x="21873" y="4327"/>
                    <a:pt x="21599" y="4327"/>
                  </a:cubicBezTo>
                  <a:cubicBezTo>
                    <a:pt x="21566" y="4327"/>
                    <a:pt x="21533" y="4338"/>
                    <a:pt x="21511" y="4338"/>
                  </a:cubicBezTo>
                  <a:cubicBezTo>
                    <a:pt x="21412" y="4360"/>
                    <a:pt x="21379" y="4393"/>
                    <a:pt x="21357" y="4491"/>
                  </a:cubicBezTo>
                  <a:cubicBezTo>
                    <a:pt x="21357" y="4535"/>
                    <a:pt x="21357" y="4579"/>
                    <a:pt x="21346" y="4612"/>
                  </a:cubicBezTo>
                  <a:cubicBezTo>
                    <a:pt x="21346" y="4667"/>
                    <a:pt x="21335" y="4722"/>
                    <a:pt x="21335" y="4788"/>
                  </a:cubicBezTo>
                  <a:lnTo>
                    <a:pt x="21324" y="4777"/>
                  </a:lnTo>
                  <a:cubicBezTo>
                    <a:pt x="21236" y="4733"/>
                    <a:pt x="21170" y="4678"/>
                    <a:pt x="21104" y="4623"/>
                  </a:cubicBezTo>
                  <a:cubicBezTo>
                    <a:pt x="20884" y="4425"/>
                    <a:pt x="20664" y="4228"/>
                    <a:pt x="20455" y="4030"/>
                  </a:cubicBezTo>
                  <a:cubicBezTo>
                    <a:pt x="19993" y="3601"/>
                    <a:pt x="19542" y="3172"/>
                    <a:pt x="19080" y="2743"/>
                  </a:cubicBezTo>
                  <a:cubicBezTo>
                    <a:pt x="18750" y="2435"/>
                    <a:pt x="18420" y="2127"/>
                    <a:pt x="18101" y="1808"/>
                  </a:cubicBezTo>
                  <a:cubicBezTo>
                    <a:pt x="17662" y="1368"/>
                    <a:pt x="17244" y="928"/>
                    <a:pt x="16738" y="566"/>
                  </a:cubicBezTo>
                  <a:cubicBezTo>
                    <a:pt x="16650" y="511"/>
                    <a:pt x="16573" y="456"/>
                    <a:pt x="16474" y="445"/>
                  </a:cubicBezTo>
                  <a:cubicBezTo>
                    <a:pt x="16397" y="423"/>
                    <a:pt x="16331" y="412"/>
                    <a:pt x="16254" y="401"/>
                  </a:cubicBezTo>
                  <a:cubicBezTo>
                    <a:pt x="16056" y="379"/>
                    <a:pt x="15847" y="346"/>
                    <a:pt x="15638" y="324"/>
                  </a:cubicBezTo>
                  <a:cubicBezTo>
                    <a:pt x="15418" y="291"/>
                    <a:pt x="15187" y="247"/>
                    <a:pt x="14967" y="225"/>
                  </a:cubicBezTo>
                  <a:cubicBezTo>
                    <a:pt x="14549" y="181"/>
                    <a:pt x="14131" y="137"/>
                    <a:pt x="13714" y="104"/>
                  </a:cubicBezTo>
                  <a:cubicBezTo>
                    <a:pt x="13230" y="60"/>
                    <a:pt x="12724" y="71"/>
                    <a:pt x="12240" y="5"/>
                  </a:cubicBezTo>
                  <a:lnTo>
                    <a:pt x="12218" y="5"/>
                  </a:lnTo>
                  <a:cubicBezTo>
                    <a:pt x="12189" y="2"/>
                    <a:pt x="12160" y="0"/>
                    <a:pt x="12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02" name="Google Shape;3502;p73"/>
            <p:cNvSpPr/>
            <p:nvPr/>
          </p:nvSpPr>
          <p:spPr>
            <a:xfrm flipH="1">
              <a:off x="2389750" y="1561700"/>
              <a:ext cx="1141767" cy="1384285"/>
            </a:xfrm>
            <a:custGeom>
              <a:avLst/>
              <a:gdLst/>
              <a:ahLst/>
              <a:cxnLst/>
              <a:rect l="l" t="t" r="r" b="b"/>
              <a:pathLst>
                <a:path w="12010" h="14561" extrusionOk="0">
                  <a:moveTo>
                    <a:pt x="9968" y="2481"/>
                  </a:moveTo>
                  <a:cubicBezTo>
                    <a:pt x="9976" y="2481"/>
                    <a:pt x="9982" y="2482"/>
                    <a:pt x="9986" y="2486"/>
                  </a:cubicBezTo>
                  <a:cubicBezTo>
                    <a:pt x="10019" y="2519"/>
                    <a:pt x="10052" y="2574"/>
                    <a:pt x="10085" y="2618"/>
                  </a:cubicBezTo>
                  <a:cubicBezTo>
                    <a:pt x="10393" y="3157"/>
                    <a:pt x="10624" y="3728"/>
                    <a:pt x="10767" y="4333"/>
                  </a:cubicBezTo>
                  <a:cubicBezTo>
                    <a:pt x="10899" y="4927"/>
                    <a:pt x="10954" y="5521"/>
                    <a:pt x="10921" y="6126"/>
                  </a:cubicBezTo>
                  <a:cubicBezTo>
                    <a:pt x="10921" y="6203"/>
                    <a:pt x="10910" y="6280"/>
                    <a:pt x="10899" y="6357"/>
                  </a:cubicBezTo>
                  <a:cubicBezTo>
                    <a:pt x="10888" y="6368"/>
                    <a:pt x="10855" y="6390"/>
                    <a:pt x="10844" y="6390"/>
                  </a:cubicBezTo>
                  <a:cubicBezTo>
                    <a:pt x="10833" y="6390"/>
                    <a:pt x="10811" y="6368"/>
                    <a:pt x="10811" y="6346"/>
                  </a:cubicBezTo>
                  <a:cubicBezTo>
                    <a:pt x="10800" y="6313"/>
                    <a:pt x="10800" y="6280"/>
                    <a:pt x="10811" y="6247"/>
                  </a:cubicBezTo>
                  <a:cubicBezTo>
                    <a:pt x="10877" y="5279"/>
                    <a:pt x="10712" y="4344"/>
                    <a:pt x="10371" y="3442"/>
                  </a:cubicBezTo>
                  <a:cubicBezTo>
                    <a:pt x="10349" y="3376"/>
                    <a:pt x="10316" y="3310"/>
                    <a:pt x="10283" y="3244"/>
                  </a:cubicBezTo>
                  <a:cubicBezTo>
                    <a:pt x="10173" y="3014"/>
                    <a:pt x="10052" y="2794"/>
                    <a:pt x="9931" y="2563"/>
                  </a:cubicBezTo>
                  <a:cubicBezTo>
                    <a:pt x="9920" y="2552"/>
                    <a:pt x="9920" y="2530"/>
                    <a:pt x="9898" y="2486"/>
                  </a:cubicBezTo>
                  <a:cubicBezTo>
                    <a:pt x="9927" y="2486"/>
                    <a:pt x="9952" y="2481"/>
                    <a:pt x="9968" y="2481"/>
                  </a:cubicBezTo>
                  <a:close/>
                  <a:moveTo>
                    <a:pt x="10613" y="7203"/>
                  </a:moveTo>
                  <a:cubicBezTo>
                    <a:pt x="10613" y="7203"/>
                    <a:pt x="10635" y="7214"/>
                    <a:pt x="10635" y="7225"/>
                  </a:cubicBezTo>
                  <a:cubicBezTo>
                    <a:pt x="10646" y="7247"/>
                    <a:pt x="10646" y="7269"/>
                    <a:pt x="10657" y="7302"/>
                  </a:cubicBezTo>
                  <a:cubicBezTo>
                    <a:pt x="10613" y="7489"/>
                    <a:pt x="10569" y="7698"/>
                    <a:pt x="10525" y="7885"/>
                  </a:cubicBezTo>
                  <a:cubicBezTo>
                    <a:pt x="10470" y="8083"/>
                    <a:pt x="10393" y="8270"/>
                    <a:pt x="10327" y="8468"/>
                  </a:cubicBezTo>
                  <a:cubicBezTo>
                    <a:pt x="10316" y="8490"/>
                    <a:pt x="10316" y="8512"/>
                    <a:pt x="10305" y="8523"/>
                  </a:cubicBezTo>
                  <a:cubicBezTo>
                    <a:pt x="10294" y="8545"/>
                    <a:pt x="10261" y="8556"/>
                    <a:pt x="10250" y="8556"/>
                  </a:cubicBezTo>
                  <a:cubicBezTo>
                    <a:pt x="10206" y="8556"/>
                    <a:pt x="10206" y="8523"/>
                    <a:pt x="10217" y="8490"/>
                  </a:cubicBezTo>
                  <a:cubicBezTo>
                    <a:pt x="10228" y="8446"/>
                    <a:pt x="10239" y="8402"/>
                    <a:pt x="10250" y="8358"/>
                  </a:cubicBezTo>
                  <a:cubicBezTo>
                    <a:pt x="10338" y="8105"/>
                    <a:pt x="10437" y="7852"/>
                    <a:pt x="10481" y="7588"/>
                  </a:cubicBezTo>
                  <a:cubicBezTo>
                    <a:pt x="10503" y="7489"/>
                    <a:pt x="10525" y="7390"/>
                    <a:pt x="10536" y="7291"/>
                  </a:cubicBezTo>
                  <a:cubicBezTo>
                    <a:pt x="10547" y="7269"/>
                    <a:pt x="10547" y="7247"/>
                    <a:pt x="10558" y="7225"/>
                  </a:cubicBezTo>
                  <a:cubicBezTo>
                    <a:pt x="10569" y="7214"/>
                    <a:pt x="10591" y="7203"/>
                    <a:pt x="10613" y="7203"/>
                  </a:cubicBezTo>
                  <a:close/>
                  <a:moveTo>
                    <a:pt x="9645" y="9660"/>
                  </a:moveTo>
                  <a:cubicBezTo>
                    <a:pt x="9652" y="9660"/>
                    <a:pt x="9660" y="9662"/>
                    <a:pt x="9667" y="9667"/>
                  </a:cubicBezTo>
                  <a:cubicBezTo>
                    <a:pt x="9689" y="9667"/>
                    <a:pt x="9700" y="9689"/>
                    <a:pt x="9711" y="9700"/>
                  </a:cubicBezTo>
                  <a:lnTo>
                    <a:pt x="9700" y="9700"/>
                  </a:lnTo>
                  <a:cubicBezTo>
                    <a:pt x="9700" y="9748"/>
                    <a:pt x="9675" y="9779"/>
                    <a:pt x="9647" y="9779"/>
                  </a:cubicBezTo>
                  <a:cubicBezTo>
                    <a:pt x="9642" y="9779"/>
                    <a:pt x="9638" y="9778"/>
                    <a:pt x="9634" y="9777"/>
                  </a:cubicBezTo>
                  <a:cubicBezTo>
                    <a:pt x="9623" y="9766"/>
                    <a:pt x="9601" y="9744"/>
                    <a:pt x="9601" y="9722"/>
                  </a:cubicBezTo>
                  <a:cubicBezTo>
                    <a:pt x="9601" y="9687"/>
                    <a:pt x="9621" y="9660"/>
                    <a:pt x="9645" y="9660"/>
                  </a:cubicBezTo>
                  <a:close/>
                  <a:moveTo>
                    <a:pt x="0" y="12603"/>
                  </a:moveTo>
                  <a:cubicBezTo>
                    <a:pt x="4" y="12604"/>
                    <a:pt x="8" y="12604"/>
                    <a:pt x="12" y="12605"/>
                  </a:cubicBezTo>
                  <a:lnTo>
                    <a:pt x="12" y="12605"/>
                  </a:lnTo>
                  <a:cubicBezTo>
                    <a:pt x="12" y="12604"/>
                    <a:pt x="11" y="12604"/>
                    <a:pt x="11" y="12603"/>
                  </a:cubicBezTo>
                  <a:close/>
                  <a:moveTo>
                    <a:pt x="9051" y="10734"/>
                  </a:moveTo>
                  <a:cubicBezTo>
                    <a:pt x="9062" y="10734"/>
                    <a:pt x="9084" y="10734"/>
                    <a:pt x="9106" y="10745"/>
                  </a:cubicBezTo>
                  <a:cubicBezTo>
                    <a:pt x="9106" y="10745"/>
                    <a:pt x="9117" y="10756"/>
                    <a:pt x="9128" y="10778"/>
                  </a:cubicBezTo>
                  <a:cubicBezTo>
                    <a:pt x="9106" y="10811"/>
                    <a:pt x="9095" y="10843"/>
                    <a:pt x="9073" y="10887"/>
                  </a:cubicBezTo>
                  <a:cubicBezTo>
                    <a:pt x="8787" y="11360"/>
                    <a:pt x="8446" y="11800"/>
                    <a:pt x="8017" y="12163"/>
                  </a:cubicBezTo>
                  <a:cubicBezTo>
                    <a:pt x="7654" y="12460"/>
                    <a:pt x="7269" y="12724"/>
                    <a:pt x="6874" y="12977"/>
                  </a:cubicBezTo>
                  <a:cubicBezTo>
                    <a:pt x="6753" y="13054"/>
                    <a:pt x="6632" y="13131"/>
                    <a:pt x="6500" y="13208"/>
                  </a:cubicBezTo>
                  <a:cubicBezTo>
                    <a:pt x="6467" y="13230"/>
                    <a:pt x="6423" y="13252"/>
                    <a:pt x="6368" y="13263"/>
                  </a:cubicBezTo>
                  <a:cubicBezTo>
                    <a:pt x="6357" y="13263"/>
                    <a:pt x="6324" y="13252"/>
                    <a:pt x="6313" y="13230"/>
                  </a:cubicBezTo>
                  <a:cubicBezTo>
                    <a:pt x="6302" y="13219"/>
                    <a:pt x="6324" y="13197"/>
                    <a:pt x="6335" y="13175"/>
                  </a:cubicBezTo>
                  <a:cubicBezTo>
                    <a:pt x="6335" y="13164"/>
                    <a:pt x="6357" y="13164"/>
                    <a:pt x="6357" y="13153"/>
                  </a:cubicBezTo>
                  <a:cubicBezTo>
                    <a:pt x="6885" y="12867"/>
                    <a:pt x="7390" y="12526"/>
                    <a:pt x="7863" y="12152"/>
                  </a:cubicBezTo>
                  <a:cubicBezTo>
                    <a:pt x="8314" y="11800"/>
                    <a:pt x="8666" y="11360"/>
                    <a:pt x="8963" y="10865"/>
                  </a:cubicBezTo>
                  <a:cubicBezTo>
                    <a:pt x="8985" y="10821"/>
                    <a:pt x="9018" y="10778"/>
                    <a:pt x="9051" y="10734"/>
                  </a:cubicBezTo>
                  <a:close/>
                  <a:moveTo>
                    <a:pt x="5267" y="13468"/>
                  </a:moveTo>
                  <a:cubicBezTo>
                    <a:pt x="5286" y="13468"/>
                    <a:pt x="5304" y="13475"/>
                    <a:pt x="5323" y="13494"/>
                  </a:cubicBezTo>
                  <a:cubicBezTo>
                    <a:pt x="5345" y="13516"/>
                    <a:pt x="5301" y="13560"/>
                    <a:pt x="5224" y="13593"/>
                  </a:cubicBezTo>
                  <a:cubicBezTo>
                    <a:pt x="4949" y="13692"/>
                    <a:pt x="4663" y="13758"/>
                    <a:pt x="4377" y="13791"/>
                  </a:cubicBezTo>
                  <a:cubicBezTo>
                    <a:pt x="4146" y="13813"/>
                    <a:pt x="3915" y="13835"/>
                    <a:pt x="3684" y="13857"/>
                  </a:cubicBezTo>
                  <a:cubicBezTo>
                    <a:pt x="3684" y="13857"/>
                    <a:pt x="3684" y="13846"/>
                    <a:pt x="3684" y="13846"/>
                  </a:cubicBezTo>
                  <a:cubicBezTo>
                    <a:pt x="3607" y="13846"/>
                    <a:pt x="3530" y="13835"/>
                    <a:pt x="3453" y="13824"/>
                  </a:cubicBezTo>
                  <a:cubicBezTo>
                    <a:pt x="3442" y="13824"/>
                    <a:pt x="3420" y="13791"/>
                    <a:pt x="3420" y="13780"/>
                  </a:cubicBezTo>
                  <a:cubicBezTo>
                    <a:pt x="3420" y="13769"/>
                    <a:pt x="3442" y="13747"/>
                    <a:pt x="3453" y="13736"/>
                  </a:cubicBezTo>
                  <a:lnTo>
                    <a:pt x="3552" y="13736"/>
                  </a:lnTo>
                  <a:cubicBezTo>
                    <a:pt x="3584" y="13736"/>
                    <a:pt x="3615" y="13737"/>
                    <a:pt x="3646" y="13737"/>
                  </a:cubicBezTo>
                  <a:cubicBezTo>
                    <a:pt x="4175" y="13737"/>
                    <a:pt x="4693" y="13650"/>
                    <a:pt x="5191" y="13494"/>
                  </a:cubicBezTo>
                  <a:cubicBezTo>
                    <a:pt x="5216" y="13481"/>
                    <a:pt x="5242" y="13468"/>
                    <a:pt x="5267" y="13468"/>
                  </a:cubicBezTo>
                  <a:close/>
                  <a:moveTo>
                    <a:pt x="7115" y="0"/>
                  </a:moveTo>
                  <a:lnTo>
                    <a:pt x="7115" y="0"/>
                  </a:lnTo>
                  <a:cubicBezTo>
                    <a:pt x="7159" y="44"/>
                    <a:pt x="7170" y="66"/>
                    <a:pt x="7192" y="88"/>
                  </a:cubicBezTo>
                  <a:cubicBezTo>
                    <a:pt x="7533" y="407"/>
                    <a:pt x="7775" y="792"/>
                    <a:pt x="8006" y="1199"/>
                  </a:cubicBezTo>
                  <a:cubicBezTo>
                    <a:pt x="8127" y="1397"/>
                    <a:pt x="8215" y="1606"/>
                    <a:pt x="8292" y="1837"/>
                  </a:cubicBezTo>
                  <a:cubicBezTo>
                    <a:pt x="8501" y="2486"/>
                    <a:pt x="8666" y="3157"/>
                    <a:pt x="8688" y="3838"/>
                  </a:cubicBezTo>
                  <a:cubicBezTo>
                    <a:pt x="8699" y="4366"/>
                    <a:pt x="8666" y="4894"/>
                    <a:pt x="8545" y="5411"/>
                  </a:cubicBezTo>
                  <a:cubicBezTo>
                    <a:pt x="8457" y="5774"/>
                    <a:pt x="8369" y="6148"/>
                    <a:pt x="8270" y="6522"/>
                  </a:cubicBezTo>
                  <a:cubicBezTo>
                    <a:pt x="8182" y="6863"/>
                    <a:pt x="8083" y="7192"/>
                    <a:pt x="7951" y="7522"/>
                  </a:cubicBezTo>
                  <a:cubicBezTo>
                    <a:pt x="7764" y="7951"/>
                    <a:pt x="7555" y="8380"/>
                    <a:pt x="7335" y="8798"/>
                  </a:cubicBezTo>
                  <a:cubicBezTo>
                    <a:pt x="6951" y="9535"/>
                    <a:pt x="6434" y="10162"/>
                    <a:pt x="5796" y="10701"/>
                  </a:cubicBezTo>
                  <a:cubicBezTo>
                    <a:pt x="5290" y="11129"/>
                    <a:pt x="4751" y="11536"/>
                    <a:pt x="4212" y="11932"/>
                  </a:cubicBezTo>
                  <a:cubicBezTo>
                    <a:pt x="3728" y="12273"/>
                    <a:pt x="3190" y="12493"/>
                    <a:pt x="2629" y="12658"/>
                  </a:cubicBezTo>
                  <a:cubicBezTo>
                    <a:pt x="2321" y="12746"/>
                    <a:pt x="2002" y="12801"/>
                    <a:pt x="1683" y="12812"/>
                  </a:cubicBezTo>
                  <a:cubicBezTo>
                    <a:pt x="1571" y="12816"/>
                    <a:pt x="1460" y="12821"/>
                    <a:pt x="1351" y="12821"/>
                  </a:cubicBezTo>
                  <a:cubicBezTo>
                    <a:pt x="1192" y="12821"/>
                    <a:pt x="1036" y="12812"/>
                    <a:pt x="880" y="12779"/>
                  </a:cubicBezTo>
                  <a:cubicBezTo>
                    <a:pt x="638" y="12735"/>
                    <a:pt x="396" y="12680"/>
                    <a:pt x="165" y="12625"/>
                  </a:cubicBezTo>
                  <a:cubicBezTo>
                    <a:pt x="114" y="12615"/>
                    <a:pt x="63" y="12614"/>
                    <a:pt x="12" y="12605"/>
                  </a:cubicBezTo>
                  <a:lnTo>
                    <a:pt x="12" y="12605"/>
                  </a:lnTo>
                  <a:cubicBezTo>
                    <a:pt x="24" y="12669"/>
                    <a:pt x="89" y="12680"/>
                    <a:pt x="132" y="12713"/>
                  </a:cubicBezTo>
                  <a:cubicBezTo>
                    <a:pt x="396" y="12867"/>
                    <a:pt x="671" y="13021"/>
                    <a:pt x="935" y="13175"/>
                  </a:cubicBezTo>
                  <a:cubicBezTo>
                    <a:pt x="1309" y="13373"/>
                    <a:pt x="1661" y="13593"/>
                    <a:pt x="2002" y="13824"/>
                  </a:cubicBezTo>
                  <a:cubicBezTo>
                    <a:pt x="2200" y="13956"/>
                    <a:pt x="2387" y="14088"/>
                    <a:pt x="2585" y="14209"/>
                  </a:cubicBezTo>
                  <a:cubicBezTo>
                    <a:pt x="2805" y="14352"/>
                    <a:pt x="3047" y="14440"/>
                    <a:pt x="3299" y="14484"/>
                  </a:cubicBezTo>
                  <a:cubicBezTo>
                    <a:pt x="3629" y="14539"/>
                    <a:pt x="3959" y="14550"/>
                    <a:pt x="4278" y="14561"/>
                  </a:cubicBezTo>
                  <a:cubicBezTo>
                    <a:pt x="4817" y="14561"/>
                    <a:pt x="5345" y="14484"/>
                    <a:pt x="5873" y="14363"/>
                  </a:cubicBezTo>
                  <a:cubicBezTo>
                    <a:pt x="6445" y="14220"/>
                    <a:pt x="6995" y="14022"/>
                    <a:pt x="7511" y="13758"/>
                  </a:cubicBezTo>
                  <a:cubicBezTo>
                    <a:pt x="7885" y="13571"/>
                    <a:pt x="8248" y="13351"/>
                    <a:pt x="8589" y="13109"/>
                  </a:cubicBezTo>
                  <a:cubicBezTo>
                    <a:pt x="8919" y="12889"/>
                    <a:pt x="9216" y="12614"/>
                    <a:pt x="9480" y="12317"/>
                  </a:cubicBezTo>
                  <a:cubicBezTo>
                    <a:pt x="10250" y="11437"/>
                    <a:pt x="10866" y="10448"/>
                    <a:pt x="11327" y="9381"/>
                  </a:cubicBezTo>
                  <a:cubicBezTo>
                    <a:pt x="11613" y="8721"/>
                    <a:pt x="11822" y="8050"/>
                    <a:pt x="11932" y="7346"/>
                  </a:cubicBezTo>
                  <a:cubicBezTo>
                    <a:pt x="11976" y="7049"/>
                    <a:pt x="12009" y="6764"/>
                    <a:pt x="11998" y="6467"/>
                  </a:cubicBezTo>
                  <a:cubicBezTo>
                    <a:pt x="11976" y="6038"/>
                    <a:pt x="11943" y="5598"/>
                    <a:pt x="11877" y="5169"/>
                  </a:cubicBezTo>
                  <a:cubicBezTo>
                    <a:pt x="11701" y="4124"/>
                    <a:pt x="11283" y="3201"/>
                    <a:pt x="10558" y="2420"/>
                  </a:cubicBezTo>
                  <a:cubicBezTo>
                    <a:pt x="10426" y="2277"/>
                    <a:pt x="10294" y="2134"/>
                    <a:pt x="10162" y="1991"/>
                  </a:cubicBezTo>
                  <a:cubicBezTo>
                    <a:pt x="10041" y="1870"/>
                    <a:pt x="9920" y="1771"/>
                    <a:pt x="9788" y="1683"/>
                  </a:cubicBezTo>
                  <a:cubicBezTo>
                    <a:pt x="9678" y="1617"/>
                    <a:pt x="9579" y="1540"/>
                    <a:pt x="9469" y="1474"/>
                  </a:cubicBezTo>
                  <a:cubicBezTo>
                    <a:pt x="9348" y="1386"/>
                    <a:pt x="9216" y="1287"/>
                    <a:pt x="9084" y="1210"/>
                  </a:cubicBezTo>
                  <a:cubicBezTo>
                    <a:pt x="8666" y="946"/>
                    <a:pt x="8237" y="682"/>
                    <a:pt x="7819" y="396"/>
                  </a:cubicBezTo>
                  <a:cubicBezTo>
                    <a:pt x="7621" y="264"/>
                    <a:pt x="7423" y="154"/>
                    <a:pt x="7214" y="33"/>
                  </a:cubicBezTo>
                  <a:cubicBezTo>
                    <a:pt x="7192" y="11"/>
                    <a:pt x="7170" y="11"/>
                    <a:pt x="7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03" name="Google Shape;3503;p73"/>
            <p:cNvSpPr/>
            <p:nvPr/>
          </p:nvSpPr>
          <p:spPr>
            <a:xfrm flipH="1">
              <a:off x="2402304" y="1611425"/>
              <a:ext cx="1058101" cy="1321533"/>
            </a:xfrm>
            <a:custGeom>
              <a:avLst/>
              <a:gdLst/>
              <a:ahLst/>
              <a:cxnLst/>
              <a:rect l="l" t="t" r="r" b="b"/>
              <a:pathLst>
                <a:path w="11130" h="13901" extrusionOk="0">
                  <a:moveTo>
                    <a:pt x="9227" y="1826"/>
                  </a:moveTo>
                  <a:cubicBezTo>
                    <a:pt x="9293" y="1826"/>
                    <a:pt x="9326" y="1848"/>
                    <a:pt x="9348" y="1870"/>
                  </a:cubicBezTo>
                  <a:cubicBezTo>
                    <a:pt x="9392" y="1925"/>
                    <a:pt x="9425" y="1980"/>
                    <a:pt x="9458" y="2024"/>
                  </a:cubicBezTo>
                  <a:cubicBezTo>
                    <a:pt x="9777" y="2585"/>
                    <a:pt x="10019" y="3178"/>
                    <a:pt x="10151" y="3783"/>
                  </a:cubicBezTo>
                  <a:cubicBezTo>
                    <a:pt x="10293" y="4399"/>
                    <a:pt x="10348" y="5015"/>
                    <a:pt x="10315" y="5620"/>
                  </a:cubicBezTo>
                  <a:cubicBezTo>
                    <a:pt x="10315" y="5697"/>
                    <a:pt x="10304" y="5774"/>
                    <a:pt x="10282" y="5862"/>
                  </a:cubicBezTo>
                  <a:cubicBezTo>
                    <a:pt x="10271" y="5972"/>
                    <a:pt x="10162" y="6005"/>
                    <a:pt x="10107" y="6005"/>
                  </a:cubicBezTo>
                  <a:lnTo>
                    <a:pt x="10085" y="6005"/>
                  </a:lnTo>
                  <a:cubicBezTo>
                    <a:pt x="9997" y="6005"/>
                    <a:pt x="9931" y="5928"/>
                    <a:pt x="9920" y="5851"/>
                  </a:cubicBezTo>
                  <a:cubicBezTo>
                    <a:pt x="9920" y="5807"/>
                    <a:pt x="9920" y="5752"/>
                    <a:pt x="9920" y="5719"/>
                  </a:cubicBezTo>
                  <a:cubicBezTo>
                    <a:pt x="9986" y="4817"/>
                    <a:pt x="9854" y="3915"/>
                    <a:pt x="9502" y="2969"/>
                  </a:cubicBezTo>
                  <a:cubicBezTo>
                    <a:pt x="9469" y="2914"/>
                    <a:pt x="9447" y="2848"/>
                    <a:pt x="9414" y="2793"/>
                  </a:cubicBezTo>
                  <a:cubicBezTo>
                    <a:pt x="9337" y="2651"/>
                    <a:pt x="9260" y="2497"/>
                    <a:pt x="9183" y="2354"/>
                  </a:cubicBezTo>
                  <a:lnTo>
                    <a:pt x="9062" y="2112"/>
                  </a:lnTo>
                  <a:cubicBezTo>
                    <a:pt x="9051" y="2101"/>
                    <a:pt x="9040" y="2079"/>
                    <a:pt x="9029" y="2057"/>
                  </a:cubicBezTo>
                  <a:cubicBezTo>
                    <a:pt x="9029" y="2046"/>
                    <a:pt x="9029" y="2035"/>
                    <a:pt x="9018" y="2024"/>
                  </a:cubicBezTo>
                  <a:lnTo>
                    <a:pt x="8952" y="1837"/>
                  </a:lnTo>
                  <a:lnTo>
                    <a:pt x="9150" y="1826"/>
                  </a:lnTo>
                  <a:close/>
                  <a:moveTo>
                    <a:pt x="9854" y="6543"/>
                  </a:moveTo>
                  <a:lnTo>
                    <a:pt x="9854" y="6554"/>
                  </a:lnTo>
                  <a:lnTo>
                    <a:pt x="9865" y="6554"/>
                  </a:lnTo>
                  <a:cubicBezTo>
                    <a:pt x="9931" y="6554"/>
                    <a:pt x="9997" y="6598"/>
                    <a:pt x="10019" y="6653"/>
                  </a:cubicBezTo>
                  <a:cubicBezTo>
                    <a:pt x="10030" y="6686"/>
                    <a:pt x="10030" y="6708"/>
                    <a:pt x="10041" y="6730"/>
                  </a:cubicBezTo>
                  <a:cubicBezTo>
                    <a:pt x="10041" y="6741"/>
                    <a:pt x="10041" y="6741"/>
                    <a:pt x="10041" y="6752"/>
                  </a:cubicBezTo>
                  <a:lnTo>
                    <a:pt x="10052" y="6785"/>
                  </a:lnTo>
                  <a:lnTo>
                    <a:pt x="10052" y="6818"/>
                  </a:lnTo>
                  <a:cubicBezTo>
                    <a:pt x="10030" y="6873"/>
                    <a:pt x="10019" y="6928"/>
                    <a:pt x="10008" y="6994"/>
                  </a:cubicBezTo>
                  <a:cubicBezTo>
                    <a:pt x="9986" y="7126"/>
                    <a:pt x="9953" y="7269"/>
                    <a:pt x="9909" y="7412"/>
                  </a:cubicBezTo>
                  <a:cubicBezTo>
                    <a:pt x="9876" y="7544"/>
                    <a:pt x="9821" y="7687"/>
                    <a:pt x="9777" y="7819"/>
                  </a:cubicBezTo>
                  <a:cubicBezTo>
                    <a:pt x="9755" y="7874"/>
                    <a:pt x="9744" y="7940"/>
                    <a:pt x="9722" y="7995"/>
                  </a:cubicBezTo>
                  <a:lnTo>
                    <a:pt x="9711" y="8006"/>
                  </a:lnTo>
                  <a:cubicBezTo>
                    <a:pt x="9711" y="8028"/>
                    <a:pt x="9700" y="8061"/>
                    <a:pt x="9667" y="8105"/>
                  </a:cubicBezTo>
                  <a:cubicBezTo>
                    <a:pt x="9634" y="8138"/>
                    <a:pt x="9568" y="8182"/>
                    <a:pt x="9491" y="8182"/>
                  </a:cubicBezTo>
                  <a:cubicBezTo>
                    <a:pt x="9436" y="8182"/>
                    <a:pt x="9392" y="8160"/>
                    <a:pt x="9359" y="8116"/>
                  </a:cubicBezTo>
                  <a:cubicBezTo>
                    <a:pt x="9337" y="8083"/>
                    <a:pt x="9315" y="8028"/>
                    <a:pt x="9326" y="7940"/>
                  </a:cubicBezTo>
                  <a:cubicBezTo>
                    <a:pt x="9337" y="7907"/>
                    <a:pt x="9348" y="7863"/>
                    <a:pt x="9370" y="7830"/>
                  </a:cubicBezTo>
                  <a:lnTo>
                    <a:pt x="9370" y="7797"/>
                  </a:lnTo>
                  <a:cubicBezTo>
                    <a:pt x="9392" y="7720"/>
                    <a:pt x="9425" y="7654"/>
                    <a:pt x="9447" y="7588"/>
                  </a:cubicBezTo>
                  <a:cubicBezTo>
                    <a:pt x="9513" y="7401"/>
                    <a:pt x="9568" y="7225"/>
                    <a:pt x="9601" y="7038"/>
                  </a:cubicBezTo>
                  <a:cubicBezTo>
                    <a:pt x="9612" y="6994"/>
                    <a:pt x="9623" y="6939"/>
                    <a:pt x="9634" y="6895"/>
                  </a:cubicBezTo>
                  <a:cubicBezTo>
                    <a:pt x="9634" y="6840"/>
                    <a:pt x="9645" y="6796"/>
                    <a:pt x="9656" y="6741"/>
                  </a:cubicBezTo>
                  <a:cubicBezTo>
                    <a:pt x="9667" y="6708"/>
                    <a:pt x="9678" y="6664"/>
                    <a:pt x="9700" y="6631"/>
                  </a:cubicBezTo>
                  <a:cubicBezTo>
                    <a:pt x="9744" y="6565"/>
                    <a:pt x="9810" y="6554"/>
                    <a:pt x="9854" y="6543"/>
                  </a:cubicBezTo>
                  <a:close/>
                  <a:moveTo>
                    <a:pt x="8919" y="8996"/>
                  </a:moveTo>
                  <a:cubicBezTo>
                    <a:pt x="8941" y="8996"/>
                    <a:pt x="8963" y="9007"/>
                    <a:pt x="8974" y="9018"/>
                  </a:cubicBezTo>
                  <a:cubicBezTo>
                    <a:pt x="9029" y="9029"/>
                    <a:pt x="9051" y="9073"/>
                    <a:pt x="9073" y="9095"/>
                  </a:cubicBezTo>
                  <a:lnTo>
                    <a:pt x="9106" y="9128"/>
                  </a:lnTo>
                  <a:lnTo>
                    <a:pt x="9106" y="9194"/>
                  </a:lnTo>
                  <a:cubicBezTo>
                    <a:pt x="9095" y="9315"/>
                    <a:pt x="9007" y="9403"/>
                    <a:pt x="8897" y="9403"/>
                  </a:cubicBezTo>
                  <a:cubicBezTo>
                    <a:pt x="8875" y="9403"/>
                    <a:pt x="8853" y="9392"/>
                    <a:pt x="8831" y="9381"/>
                  </a:cubicBezTo>
                  <a:cubicBezTo>
                    <a:pt x="8765" y="9348"/>
                    <a:pt x="8721" y="9282"/>
                    <a:pt x="8721" y="9216"/>
                  </a:cubicBezTo>
                  <a:cubicBezTo>
                    <a:pt x="8710" y="9161"/>
                    <a:pt x="8732" y="9106"/>
                    <a:pt x="8776" y="9062"/>
                  </a:cubicBezTo>
                  <a:cubicBezTo>
                    <a:pt x="8809" y="9018"/>
                    <a:pt x="8864" y="8996"/>
                    <a:pt x="8919" y="8996"/>
                  </a:cubicBezTo>
                  <a:close/>
                  <a:moveTo>
                    <a:pt x="8325" y="10074"/>
                  </a:moveTo>
                  <a:cubicBezTo>
                    <a:pt x="8358" y="10074"/>
                    <a:pt x="8391" y="10085"/>
                    <a:pt x="8402" y="10085"/>
                  </a:cubicBezTo>
                  <a:cubicBezTo>
                    <a:pt x="8457" y="10107"/>
                    <a:pt x="8479" y="10151"/>
                    <a:pt x="8490" y="10173"/>
                  </a:cubicBezTo>
                  <a:cubicBezTo>
                    <a:pt x="8501" y="10173"/>
                    <a:pt x="8501" y="10184"/>
                    <a:pt x="8501" y="10184"/>
                  </a:cubicBezTo>
                  <a:lnTo>
                    <a:pt x="8545" y="10250"/>
                  </a:lnTo>
                  <a:lnTo>
                    <a:pt x="8512" y="10326"/>
                  </a:lnTo>
                  <a:cubicBezTo>
                    <a:pt x="8501" y="10326"/>
                    <a:pt x="8501" y="10337"/>
                    <a:pt x="8490" y="10348"/>
                  </a:cubicBezTo>
                  <a:cubicBezTo>
                    <a:pt x="8479" y="10381"/>
                    <a:pt x="8468" y="10403"/>
                    <a:pt x="8446" y="10436"/>
                  </a:cubicBezTo>
                  <a:cubicBezTo>
                    <a:pt x="8138" y="10964"/>
                    <a:pt x="7786" y="11404"/>
                    <a:pt x="7368" y="11745"/>
                  </a:cubicBezTo>
                  <a:cubicBezTo>
                    <a:pt x="6983" y="12075"/>
                    <a:pt x="6565" y="12350"/>
                    <a:pt x="6203" y="12581"/>
                  </a:cubicBezTo>
                  <a:cubicBezTo>
                    <a:pt x="6093" y="12647"/>
                    <a:pt x="5972" y="12724"/>
                    <a:pt x="5829" y="12812"/>
                  </a:cubicBezTo>
                  <a:cubicBezTo>
                    <a:pt x="5785" y="12834"/>
                    <a:pt x="5730" y="12867"/>
                    <a:pt x="5664" y="12878"/>
                  </a:cubicBezTo>
                  <a:lnTo>
                    <a:pt x="5620" y="12878"/>
                  </a:lnTo>
                  <a:cubicBezTo>
                    <a:pt x="5554" y="12878"/>
                    <a:pt x="5488" y="12856"/>
                    <a:pt x="5444" y="12790"/>
                  </a:cubicBezTo>
                  <a:cubicBezTo>
                    <a:pt x="5400" y="12713"/>
                    <a:pt x="5444" y="12636"/>
                    <a:pt x="5466" y="12592"/>
                  </a:cubicBezTo>
                  <a:cubicBezTo>
                    <a:pt x="5488" y="12537"/>
                    <a:pt x="5532" y="12526"/>
                    <a:pt x="5554" y="12515"/>
                  </a:cubicBezTo>
                  <a:cubicBezTo>
                    <a:pt x="6049" y="12240"/>
                    <a:pt x="6532" y="11910"/>
                    <a:pt x="7027" y="11525"/>
                  </a:cubicBezTo>
                  <a:cubicBezTo>
                    <a:pt x="7434" y="11195"/>
                    <a:pt x="7786" y="10788"/>
                    <a:pt x="8094" y="10272"/>
                  </a:cubicBezTo>
                  <a:cubicBezTo>
                    <a:pt x="8116" y="10228"/>
                    <a:pt x="8160" y="10184"/>
                    <a:pt x="8204" y="10129"/>
                  </a:cubicBezTo>
                  <a:cubicBezTo>
                    <a:pt x="8215" y="10107"/>
                    <a:pt x="8259" y="10074"/>
                    <a:pt x="8325" y="10074"/>
                  </a:cubicBezTo>
                  <a:close/>
                  <a:moveTo>
                    <a:pt x="4531" y="12812"/>
                  </a:moveTo>
                  <a:cubicBezTo>
                    <a:pt x="4586" y="12812"/>
                    <a:pt x="4641" y="12834"/>
                    <a:pt x="4674" y="12878"/>
                  </a:cubicBezTo>
                  <a:cubicBezTo>
                    <a:pt x="4718" y="12922"/>
                    <a:pt x="4729" y="12977"/>
                    <a:pt x="4718" y="13032"/>
                  </a:cubicBezTo>
                  <a:cubicBezTo>
                    <a:pt x="4696" y="13109"/>
                    <a:pt x="4630" y="13175"/>
                    <a:pt x="4520" y="13208"/>
                  </a:cubicBezTo>
                  <a:cubicBezTo>
                    <a:pt x="4245" y="13307"/>
                    <a:pt x="3948" y="13373"/>
                    <a:pt x="3640" y="13417"/>
                  </a:cubicBezTo>
                  <a:cubicBezTo>
                    <a:pt x="3486" y="13439"/>
                    <a:pt x="3321" y="13450"/>
                    <a:pt x="3156" y="13461"/>
                  </a:cubicBezTo>
                  <a:cubicBezTo>
                    <a:pt x="3090" y="13472"/>
                    <a:pt x="3024" y="13472"/>
                    <a:pt x="2947" y="13483"/>
                  </a:cubicBezTo>
                  <a:lnTo>
                    <a:pt x="2826" y="13493"/>
                  </a:lnTo>
                  <a:lnTo>
                    <a:pt x="2826" y="13493"/>
                  </a:lnTo>
                  <a:lnTo>
                    <a:pt x="2815" y="13461"/>
                  </a:lnTo>
                  <a:cubicBezTo>
                    <a:pt x="2771" y="13461"/>
                    <a:pt x="2727" y="13461"/>
                    <a:pt x="2683" y="13450"/>
                  </a:cubicBezTo>
                  <a:cubicBezTo>
                    <a:pt x="2584" y="13439"/>
                    <a:pt x="2540" y="13340"/>
                    <a:pt x="2529" y="13285"/>
                  </a:cubicBezTo>
                  <a:cubicBezTo>
                    <a:pt x="2518" y="13186"/>
                    <a:pt x="2595" y="13098"/>
                    <a:pt x="2683" y="13087"/>
                  </a:cubicBezTo>
                  <a:cubicBezTo>
                    <a:pt x="2727" y="13076"/>
                    <a:pt x="2782" y="13076"/>
                    <a:pt x="2815" y="13076"/>
                  </a:cubicBezTo>
                  <a:cubicBezTo>
                    <a:pt x="2849" y="13076"/>
                    <a:pt x="2883" y="13077"/>
                    <a:pt x="2916" y="13077"/>
                  </a:cubicBezTo>
                  <a:cubicBezTo>
                    <a:pt x="3420" y="13077"/>
                    <a:pt x="3914" y="12999"/>
                    <a:pt x="4399" y="12845"/>
                  </a:cubicBezTo>
                  <a:cubicBezTo>
                    <a:pt x="4410" y="12834"/>
                    <a:pt x="4410" y="12834"/>
                    <a:pt x="4421" y="12834"/>
                  </a:cubicBezTo>
                  <a:cubicBezTo>
                    <a:pt x="4443" y="12823"/>
                    <a:pt x="4487" y="12812"/>
                    <a:pt x="4531" y="12812"/>
                  </a:cubicBezTo>
                  <a:close/>
                  <a:moveTo>
                    <a:pt x="7016" y="0"/>
                  </a:moveTo>
                  <a:lnTo>
                    <a:pt x="7016" y="0"/>
                  </a:lnTo>
                  <a:cubicBezTo>
                    <a:pt x="7148" y="198"/>
                    <a:pt x="7269" y="407"/>
                    <a:pt x="7390" y="616"/>
                  </a:cubicBezTo>
                  <a:cubicBezTo>
                    <a:pt x="7522" y="836"/>
                    <a:pt x="7610" y="1056"/>
                    <a:pt x="7687" y="1276"/>
                  </a:cubicBezTo>
                  <a:cubicBezTo>
                    <a:pt x="7940" y="2057"/>
                    <a:pt x="8061" y="2706"/>
                    <a:pt x="8083" y="3321"/>
                  </a:cubicBezTo>
                  <a:cubicBezTo>
                    <a:pt x="8105" y="3915"/>
                    <a:pt x="8050" y="4443"/>
                    <a:pt x="7940" y="4927"/>
                  </a:cubicBezTo>
                  <a:cubicBezTo>
                    <a:pt x="7841" y="5345"/>
                    <a:pt x="7753" y="5708"/>
                    <a:pt x="7665" y="6038"/>
                  </a:cubicBezTo>
                  <a:cubicBezTo>
                    <a:pt x="7566" y="6445"/>
                    <a:pt x="7456" y="6774"/>
                    <a:pt x="7335" y="7060"/>
                  </a:cubicBezTo>
                  <a:cubicBezTo>
                    <a:pt x="7148" y="7489"/>
                    <a:pt x="6950" y="7918"/>
                    <a:pt x="6719" y="8347"/>
                  </a:cubicBezTo>
                  <a:cubicBezTo>
                    <a:pt x="6346" y="9073"/>
                    <a:pt x="5807" y="9733"/>
                    <a:pt x="5147" y="10294"/>
                  </a:cubicBezTo>
                  <a:cubicBezTo>
                    <a:pt x="4652" y="10711"/>
                    <a:pt x="4113" y="11129"/>
                    <a:pt x="3552" y="11525"/>
                  </a:cubicBezTo>
                  <a:cubicBezTo>
                    <a:pt x="3101" y="11844"/>
                    <a:pt x="2584" y="12086"/>
                    <a:pt x="1925" y="12273"/>
                  </a:cubicBezTo>
                  <a:cubicBezTo>
                    <a:pt x="1606" y="12372"/>
                    <a:pt x="1276" y="12427"/>
                    <a:pt x="946" y="12438"/>
                  </a:cubicBezTo>
                  <a:cubicBezTo>
                    <a:pt x="851" y="12438"/>
                    <a:pt x="750" y="12443"/>
                    <a:pt x="649" y="12443"/>
                  </a:cubicBezTo>
                  <a:cubicBezTo>
                    <a:pt x="598" y="12443"/>
                    <a:pt x="546" y="12442"/>
                    <a:pt x="495" y="12438"/>
                  </a:cubicBezTo>
                  <a:cubicBezTo>
                    <a:pt x="352" y="12438"/>
                    <a:pt x="231" y="12427"/>
                    <a:pt x="110" y="12394"/>
                  </a:cubicBezTo>
                  <a:cubicBezTo>
                    <a:pt x="66" y="12394"/>
                    <a:pt x="33" y="12383"/>
                    <a:pt x="0" y="12383"/>
                  </a:cubicBezTo>
                  <a:cubicBezTo>
                    <a:pt x="88" y="12427"/>
                    <a:pt x="176" y="12482"/>
                    <a:pt x="264" y="12537"/>
                  </a:cubicBezTo>
                  <a:cubicBezTo>
                    <a:pt x="704" y="12779"/>
                    <a:pt x="1045" y="12988"/>
                    <a:pt x="1342" y="13197"/>
                  </a:cubicBezTo>
                  <a:cubicBezTo>
                    <a:pt x="1518" y="13307"/>
                    <a:pt x="1716" y="13450"/>
                    <a:pt x="1925" y="13571"/>
                  </a:cubicBezTo>
                  <a:cubicBezTo>
                    <a:pt x="2134" y="13703"/>
                    <a:pt x="2354" y="13791"/>
                    <a:pt x="2584" y="13824"/>
                  </a:cubicBezTo>
                  <a:cubicBezTo>
                    <a:pt x="2782" y="13857"/>
                    <a:pt x="3002" y="13879"/>
                    <a:pt x="3277" y="13890"/>
                  </a:cubicBezTo>
                  <a:lnTo>
                    <a:pt x="3288" y="13890"/>
                  </a:lnTo>
                  <a:cubicBezTo>
                    <a:pt x="3376" y="13901"/>
                    <a:pt x="3453" y="13901"/>
                    <a:pt x="3541" y="13901"/>
                  </a:cubicBezTo>
                  <a:cubicBezTo>
                    <a:pt x="4036" y="13901"/>
                    <a:pt x="4542" y="13846"/>
                    <a:pt x="5103" y="13703"/>
                  </a:cubicBezTo>
                  <a:cubicBezTo>
                    <a:pt x="5697" y="13560"/>
                    <a:pt x="6225" y="13373"/>
                    <a:pt x="6719" y="13120"/>
                  </a:cubicBezTo>
                  <a:cubicBezTo>
                    <a:pt x="7038" y="12955"/>
                    <a:pt x="7379" y="12757"/>
                    <a:pt x="7775" y="12482"/>
                  </a:cubicBezTo>
                  <a:cubicBezTo>
                    <a:pt x="8083" y="12262"/>
                    <a:pt x="8369" y="12009"/>
                    <a:pt x="8633" y="11712"/>
                  </a:cubicBezTo>
                  <a:cubicBezTo>
                    <a:pt x="9381" y="10854"/>
                    <a:pt x="9997" y="9876"/>
                    <a:pt x="10458" y="8809"/>
                  </a:cubicBezTo>
                  <a:cubicBezTo>
                    <a:pt x="10755" y="8138"/>
                    <a:pt x="10953" y="7467"/>
                    <a:pt x="11052" y="6807"/>
                  </a:cubicBezTo>
                  <a:cubicBezTo>
                    <a:pt x="11085" y="6576"/>
                    <a:pt x="11129" y="6269"/>
                    <a:pt x="11118" y="5961"/>
                  </a:cubicBezTo>
                  <a:cubicBezTo>
                    <a:pt x="11096" y="5455"/>
                    <a:pt x="11063" y="5048"/>
                    <a:pt x="10997" y="4674"/>
                  </a:cubicBezTo>
                  <a:cubicBezTo>
                    <a:pt x="10821" y="3607"/>
                    <a:pt x="10403" y="2738"/>
                    <a:pt x="9722" y="2002"/>
                  </a:cubicBezTo>
                  <a:cubicBezTo>
                    <a:pt x="9623" y="1903"/>
                    <a:pt x="9535" y="1804"/>
                    <a:pt x="9436" y="1705"/>
                  </a:cubicBezTo>
                  <a:lnTo>
                    <a:pt x="9315" y="1573"/>
                  </a:lnTo>
                  <a:cubicBezTo>
                    <a:pt x="9216" y="1463"/>
                    <a:pt x="9106" y="1375"/>
                    <a:pt x="8974" y="1287"/>
                  </a:cubicBezTo>
                  <a:cubicBezTo>
                    <a:pt x="8897" y="1243"/>
                    <a:pt x="8831" y="1188"/>
                    <a:pt x="8765" y="1144"/>
                  </a:cubicBezTo>
                  <a:cubicBezTo>
                    <a:pt x="8732" y="1122"/>
                    <a:pt x="8699" y="1100"/>
                    <a:pt x="8655" y="1067"/>
                  </a:cubicBezTo>
                  <a:cubicBezTo>
                    <a:pt x="8622" y="1045"/>
                    <a:pt x="8578" y="1023"/>
                    <a:pt x="8545" y="990"/>
                  </a:cubicBezTo>
                  <a:cubicBezTo>
                    <a:pt x="8457" y="924"/>
                    <a:pt x="8369" y="869"/>
                    <a:pt x="8281" y="814"/>
                  </a:cubicBezTo>
                  <a:cubicBezTo>
                    <a:pt x="7896" y="583"/>
                    <a:pt x="7478" y="319"/>
                    <a:pt x="70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04" name="Google Shape;3504;p73"/>
            <p:cNvSpPr/>
            <p:nvPr/>
          </p:nvSpPr>
          <p:spPr>
            <a:xfrm flipH="1">
              <a:off x="1511606" y="2160725"/>
              <a:ext cx="747615" cy="1082159"/>
            </a:xfrm>
            <a:custGeom>
              <a:avLst/>
              <a:gdLst/>
              <a:ahLst/>
              <a:cxnLst/>
              <a:rect l="l" t="t" r="r" b="b"/>
              <a:pathLst>
                <a:path w="7864" h="11383" extrusionOk="0">
                  <a:moveTo>
                    <a:pt x="3748" y="1218"/>
                  </a:moveTo>
                  <a:cubicBezTo>
                    <a:pt x="3838" y="1218"/>
                    <a:pt x="3928" y="1246"/>
                    <a:pt x="4015" y="1298"/>
                  </a:cubicBezTo>
                  <a:cubicBezTo>
                    <a:pt x="4136" y="1375"/>
                    <a:pt x="4213" y="1474"/>
                    <a:pt x="4268" y="1595"/>
                  </a:cubicBezTo>
                  <a:cubicBezTo>
                    <a:pt x="4345" y="1738"/>
                    <a:pt x="4367" y="1903"/>
                    <a:pt x="4367" y="2101"/>
                  </a:cubicBezTo>
                  <a:cubicBezTo>
                    <a:pt x="4433" y="2046"/>
                    <a:pt x="4466" y="2013"/>
                    <a:pt x="4499" y="1980"/>
                  </a:cubicBezTo>
                  <a:cubicBezTo>
                    <a:pt x="4620" y="1881"/>
                    <a:pt x="4741" y="1771"/>
                    <a:pt x="4873" y="1672"/>
                  </a:cubicBezTo>
                  <a:cubicBezTo>
                    <a:pt x="4994" y="1584"/>
                    <a:pt x="5137" y="1518"/>
                    <a:pt x="5291" y="1474"/>
                  </a:cubicBezTo>
                  <a:cubicBezTo>
                    <a:pt x="5363" y="1455"/>
                    <a:pt x="5435" y="1446"/>
                    <a:pt x="5507" y="1446"/>
                  </a:cubicBezTo>
                  <a:cubicBezTo>
                    <a:pt x="5598" y="1446"/>
                    <a:pt x="5688" y="1461"/>
                    <a:pt x="5774" y="1485"/>
                  </a:cubicBezTo>
                  <a:cubicBezTo>
                    <a:pt x="6060" y="1573"/>
                    <a:pt x="6214" y="1793"/>
                    <a:pt x="6214" y="2090"/>
                  </a:cubicBezTo>
                  <a:cubicBezTo>
                    <a:pt x="6214" y="2211"/>
                    <a:pt x="6192" y="2321"/>
                    <a:pt x="6159" y="2420"/>
                  </a:cubicBezTo>
                  <a:cubicBezTo>
                    <a:pt x="6104" y="2563"/>
                    <a:pt x="6049" y="2684"/>
                    <a:pt x="5961" y="2805"/>
                  </a:cubicBezTo>
                  <a:cubicBezTo>
                    <a:pt x="5686" y="3146"/>
                    <a:pt x="5367" y="3432"/>
                    <a:pt x="4961" y="3597"/>
                  </a:cubicBezTo>
                  <a:cubicBezTo>
                    <a:pt x="4620" y="3740"/>
                    <a:pt x="4257" y="3861"/>
                    <a:pt x="3894" y="3993"/>
                  </a:cubicBezTo>
                  <a:cubicBezTo>
                    <a:pt x="3883" y="3960"/>
                    <a:pt x="3850" y="3938"/>
                    <a:pt x="3839" y="3905"/>
                  </a:cubicBezTo>
                  <a:cubicBezTo>
                    <a:pt x="3751" y="3674"/>
                    <a:pt x="3608" y="3454"/>
                    <a:pt x="3476" y="3245"/>
                  </a:cubicBezTo>
                  <a:cubicBezTo>
                    <a:pt x="3388" y="3102"/>
                    <a:pt x="3300" y="2959"/>
                    <a:pt x="3223" y="2816"/>
                  </a:cubicBezTo>
                  <a:cubicBezTo>
                    <a:pt x="3168" y="2695"/>
                    <a:pt x="3102" y="2574"/>
                    <a:pt x="3069" y="2453"/>
                  </a:cubicBezTo>
                  <a:cubicBezTo>
                    <a:pt x="2959" y="2068"/>
                    <a:pt x="3047" y="1738"/>
                    <a:pt x="3311" y="1441"/>
                  </a:cubicBezTo>
                  <a:cubicBezTo>
                    <a:pt x="3366" y="1375"/>
                    <a:pt x="3432" y="1331"/>
                    <a:pt x="3509" y="1287"/>
                  </a:cubicBezTo>
                  <a:cubicBezTo>
                    <a:pt x="3587" y="1241"/>
                    <a:pt x="3667" y="1218"/>
                    <a:pt x="3748" y="1218"/>
                  </a:cubicBezTo>
                  <a:close/>
                  <a:moveTo>
                    <a:pt x="2442" y="1"/>
                  </a:moveTo>
                  <a:cubicBezTo>
                    <a:pt x="2420" y="56"/>
                    <a:pt x="2398" y="100"/>
                    <a:pt x="2398" y="144"/>
                  </a:cubicBezTo>
                  <a:cubicBezTo>
                    <a:pt x="2288" y="606"/>
                    <a:pt x="2189" y="1067"/>
                    <a:pt x="2090" y="1529"/>
                  </a:cubicBezTo>
                  <a:cubicBezTo>
                    <a:pt x="2024" y="1848"/>
                    <a:pt x="1969" y="2167"/>
                    <a:pt x="1892" y="2486"/>
                  </a:cubicBezTo>
                  <a:cubicBezTo>
                    <a:pt x="1760" y="3069"/>
                    <a:pt x="1617" y="3641"/>
                    <a:pt x="1485" y="4213"/>
                  </a:cubicBezTo>
                  <a:cubicBezTo>
                    <a:pt x="1310" y="4971"/>
                    <a:pt x="1123" y="5719"/>
                    <a:pt x="914" y="6467"/>
                  </a:cubicBezTo>
                  <a:cubicBezTo>
                    <a:pt x="716" y="7193"/>
                    <a:pt x="507" y="7919"/>
                    <a:pt x="309" y="8655"/>
                  </a:cubicBezTo>
                  <a:cubicBezTo>
                    <a:pt x="177" y="9150"/>
                    <a:pt x="89" y="9645"/>
                    <a:pt x="1" y="10173"/>
                  </a:cubicBezTo>
                  <a:cubicBezTo>
                    <a:pt x="56" y="10195"/>
                    <a:pt x="100" y="10206"/>
                    <a:pt x="155" y="10228"/>
                  </a:cubicBezTo>
                  <a:cubicBezTo>
                    <a:pt x="243" y="10250"/>
                    <a:pt x="331" y="10261"/>
                    <a:pt x="430" y="10283"/>
                  </a:cubicBezTo>
                  <a:cubicBezTo>
                    <a:pt x="947" y="10415"/>
                    <a:pt x="1463" y="10558"/>
                    <a:pt x="1991" y="10679"/>
                  </a:cubicBezTo>
                  <a:cubicBezTo>
                    <a:pt x="2299" y="10756"/>
                    <a:pt x="2618" y="10800"/>
                    <a:pt x="2926" y="10877"/>
                  </a:cubicBezTo>
                  <a:cubicBezTo>
                    <a:pt x="3553" y="11031"/>
                    <a:pt x="4180" y="11196"/>
                    <a:pt x="4807" y="11350"/>
                  </a:cubicBezTo>
                  <a:cubicBezTo>
                    <a:pt x="4851" y="11361"/>
                    <a:pt x="4895" y="11372"/>
                    <a:pt x="4950" y="11383"/>
                  </a:cubicBezTo>
                  <a:cubicBezTo>
                    <a:pt x="4961" y="11328"/>
                    <a:pt x="4983" y="11295"/>
                    <a:pt x="4994" y="11251"/>
                  </a:cubicBezTo>
                  <a:cubicBezTo>
                    <a:pt x="5049" y="11075"/>
                    <a:pt x="5093" y="10899"/>
                    <a:pt x="5148" y="10734"/>
                  </a:cubicBezTo>
                  <a:cubicBezTo>
                    <a:pt x="5312" y="10151"/>
                    <a:pt x="5499" y="9579"/>
                    <a:pt x="5653" y="8996"/>
                  </a:cubicBezTo>
                  <a:cubicBezTo>
                    <a:pt x="5884" y="8117"/>
                    <a:pt x="6104" y="7226"/>
                    <a:pt x="6324" y="6335"/>
                  </a:cubicBezTo>
                  <a:cubicBezTo>
                    <a:pt x="6566" y="5345"/>
                    <a:pt x="6830" y="4367"/>
                    <a:pt x="7127" y="3399"/>
                  </a:cubicBezTo>
                  <a:cubicBezTo>
                    <a:pt x="7358" y="2662"/>
                    <a:pt x="7589" y="1936"/>
                    <a:pt x="7820" y="1199"/>
                  </a:cubicBezTo>
                  <a:cubicBezTo>
                    <a:pt x="7831" y="1155"/>
                    <a:pt x="7864" y="1100"/>
                    <a:pt x="7842" y="1045"/>
                  </a:cubicBezTo>
                  <a:cubicBezTo>
                    <a:pt x="7820" y="1034"/>
                    <a:pt x="7798" y="1023"/>
                    <a:pt x="7776" y="1023"/>
                  </a:cubicBezTo>
                  <a:cubicBezTo>
                    <a:pt x="7556" y="968"/>
                    <a:pt x="7336" y="924"/>
                    <a:pt x="7105" y="880"/>
                  </a:cubicBezTo>
                  <a:cubicBezTo>
                    <a:pt x="6742" y="814"/>
                    <a:pt x="6368" y="748"/>
                    <a:pt x="6005" y="672"/>
                  </a:cubicBezTo>
                  <a:cubicBezTo>
                    <a:pt x="5631" y="606"/>
                    <a:pt x="5258" y="518"/>
                    <a:pt x="4884" y="441"/>
                  </a:cubicBezTo>
                  <a:cubicBezTo>
                    <a:pt x="4180" y="309"/>
                    <a:pt x="3476" y="177"/>
                    <a:pt x="2772" y="56"/>
                  </a:cubicBezTo>
                  <a:cubicBezTo>
                    <a:pt x="2662" y="34"/>
                    <a:pt x="2552" y="23"/>
                    <a:pt x="2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05" name="Google Shape;3505;p73"/>
            <p:cNvSpPr/>
            <p:nvPr/>
          </p:nvSpPr>
          <p:spPr>
            <a:xfrm flipH="1">
              <a:off x="1528338" y="2175365"/>
              <a:ext cx="716242" cy="1051833"/>
            </a:xfrm>
            <a:custGeom>
              <a:avLst/>
              <a:gdLst/>
              <a:ahLst/>
              <a:cxnLst/>
              <a:rect l="l" t="t" r="r" b="b"/>
              <a:pathLst>
                <a:path w="7534" h="11064" extrusionOk="0">
                  <a:moveTo>
                    <a:pt x="3608" y="924"/>
                  </a:moveTo>
                  <a:cubicBezTo>
                    <a:pt x="3718" y="936"/>
                    <a:pt x="3828" y="969"/>
                    <a:pt x="3938" y="1034"/>
                  </a:cubicBezTo>
                  <a:cubicBezTo>
                    <a:pt x="4059" y="1111"/>
                    <a:pt x="4169" y="1232"/>
                    <a:pt x="4246" y="1386"/>
                  </a:cubicBezTo>
                  <a:cubicBezTo>
                    <a:pt x="4279" y="1474"/>
                    <a:pt x="4312" y="1562"/>
                    <a:pt x="4334" y="1650"/>
                  </a:cubicBezTo>
                  <a:cubicBezTo>
                    <a:pt x="4334" y="1650"/>
                    <a:pt x="4345" y="1639"/>
                    <a:pt x="4345" y="1639"/>
                  </a:cubicBezTo>
                  <a:cubicBezTo>
                    <a:pt x="4433" y="1562"/>
                    <a:pt x="4532" y="1485"/>
                    <a:pt x="4631" y="1408"/>
                  </a:cubicBezTo>
                  <a:cubicBezTo>
                    <a:pt x="4752" y="1309"/>
                    <a:pt x="4906" y="1232"/>
                    <a:pt x="5093" y="1188"/>
                  </a:cubicBezTo>
                  <a:cubicBezTo>
                    <a:pt x="5173" y="1170"/>
                    <a:pt x="5254" y="1152"/>
                    <a:pt x="5335" y="1152"/>
                  </a:cubicBezTo>
                  <a:cubicBezTo>
                    <a:pt x="5353" y="1152"/>
                    <a:pt x="5371" y="1153"/>
                    <a:pt x="5389" y="1155"/>
                  </a:cubicBezTo>
                  <a:cubicBezTo>
                    <a:pt x="5488" y="1155"/>
                    <a:pt x="5576" y="1177"/>
                    <a:pt x="5664" y="1199"/>
                  </a:cubicBezTo>
                  <a:cubicBezTo>
                    <a:pt x="6005" y="1309"/>
                    <a:pt x="6203" y="1584"/>
                    <a:pt x="6203" y="1936"/>
                  </a:cubicBezTo>
                  <a:cubicBezTo>
                    <a:pt x="6203" y="2057"/>
                    <a:pt x="6181" y="2178"/>
                    <a:pt x="6137" y="2321"/>
                  </a:cubicBezTo>
                  <a:cubicBezTo>
                    <a:pt x="6082" y="2475"/>
                    <a:pt x="6005" y="2618"/>
                    <a:pt x="5917" y="2739"/>
                  </a:cubicBezTo>
                  <a:cubicBezTo>
                    <a:pt x="5609" y="3135"/>
                    <a:pt x="5257" y="3410"/>
                    <a:pt x="4862" y="3575"/>
                  </a:cubicBezTo>
                  <a:cubicBezTo>
                    <a:pt x="4620" y="3674"/>
                    <a:pt x="4367" y="3762"/>
                    <a:pt x="4125" y="3850"/>
                  </a:cubicBezTo>
                  <a:cubicBezTo>
                    <a:pt x="4015" y="3883"/>
                    <a:pt x="3905" y="3927"/>
                    <a:pt x="3795" y="3971"/>
                  </a:cubicBezTo>
                  <a:lnTo>
                    <a:pt x="3696" y="4004"/>
                  </a:lnTo>
                  <a:lnTo>
                    <a:pt x="3630" y="3916"/>
                  </a:lnTo>
                  <a:lnTo>
                    <a:pt x="3619" y="3894"/>
                  </a:lnTo>
                  <a:cubicBezTo>
                    <a:pt x="3597" y="3872"/>
                    <a:pt x="3575" y="3839"/>
                    <a:pt x="3553" y="3806"/>
                  </a:cubicBezTo>
                  <a:cubicBezTo>
                    <a:pt x="3476" y="3586"/>
                    <a:pt x="3355" y="3399"/>
                    <a:pt x="3234" y="3201"/>
                  </a:cubicBezTo>
                  <a:lnTo>
                    <a:pt x="3201" y="3168"/>
                  </a:lnTo>
                  <a:cubicBezTo>
                    <a:pt x="3113" y="3025"/>
                    <a:pt x="3025" y="2882"/>
                    <a:pt x="2948" y="2728"/>
                  </a:cubicBezTo>
                  <a:cubicBezTo>
                    <a:pt x="2893" y="2629"/>
                    <a:pt x="2827" y="2486"/>
                    <a:pt x="2783" y="2343"/>
                  </a:cubicBezTo>
                  <a:cubicBezTo>
                    <a:pt x="2662" y="1914"/>
                    <a:pt x="2761" y="1529"/>
                    <a:pt x="3058" y="1188"/>
                  </a:cubicBezTo>
                  <a:cubicBezTo>
                    <a:pt x="3113" y="1122"/>
                    <a:pt x="3190" y="1067"/>
                    <a:pt x="3289" y="1012"/>
                  </a:cubicBezTo>
                  <a:cubicBezTo>
                    <a:pt x="3385" y="948"/>
                    <a:pt x="3492" y="926"/>
                    <a:pt x="3608" y="924"/>
                  </a:cubicBezTo>
                  <a:close/>
                  <a:moveTo>
                    <a:pt x="2387" y="1"/>
                  </a:moveTo>
                  <a:cubicBezTo>
                    <a:pt x="2376" y="1"/>
                    <a:pt x="2376" y="23"/>
                    <a:pt x="2376" y="23"/>
                  </a:cubicBezTo>
                  <a:lnTo>
                    <a:pt x="2354" y="122"/>
                  </a:lnTo>
                  <a:cubicBezTo>
                    <a:pt x="2266" y="540"/>
                    <a:pt x="2167" y="968"/>
                    <a:pt x="2079" y="1397"/>
                  </a:cubicBezTo>
                  <a:cubicBezTo>
                    <a:pt x="2046" y="1529"/>
                    <a:pt x="2024" y="1661"/>
                    <a:pt x="1991" y="1804"/>
                  </a:cubicBezTo>
                  <a:cubicBezTo>
                    <a:pt x="1958" y="1980"/>
                    <a:pt x="1925" y="2178"/>
                    <a:pt x="1881" y="2365"/>
                  </a:cubicBezTo>
                  <a:cubicBezTo>
                    <a:pt x="1804" y="2695"/>
                    <a:pt x="1727" y="3036"/>
                    <a:pt x="1650" y="3355"/>
                  </a:cubicBezTo>
                  <a:cubicBezTo>
                    <a:pt x="1584" y="3597"/>
                    <a:pt x="1529" y="3839"/>
                    <a:pt x="1474" y="4092"/>
                  </a:cubicBezTo>
                  <a:cubicBezTo>
                    <a:pt x="1288" y="4905"/>
                    <a:pt x="1101" y="5642"/>
                    <a:pt x="903" y="6346"/>
                  </a:cubicBezTo>
                  <a:lnTo>
                    <a:pt x="859" y="6500"/>
                  </a:lnTo>
                  <a:cubicBezTo>
                    <a:pt x="672" y="7160"/>
                    <a:pt x="474" y="7853"/>
                    <a:pt x="298" y="8534"/>
                  </a:cubicBezTo>
                  <a:cubicBezTo>
                    <a:pt x="166" y="9029"/>
                    <a:pt x="67" y="9524"/>
                    <a:pt x="1" y="9920"/>
                  </a:cubicBezTo>
                  <a:cubicBezTo>
                    <a:pt x="12" y="9931"/>
                    <a:pt x="23" y="9931"/>
                    <a:pt x="34" y="9931"/>
                  </a:cubicBezTo>
                  <a:cubicBezTo>
                    <a:pt x="78" y="9942"/>
                    <a:pt x="122" y="9953"/>
                    <a:pt x="177" y="9964"/>
                  </a:cubicBezTo>
                  <a:cubicBezTo>
                    <a:pt x="221" y="9975"/>
                    <a:pt x="265" y="9986"/>
                    <a:pt x="309" y="9997"/>
                  </a:cubicBezTo>
                  <a:cubicBezTo>
                    <a:pt x="474" y="10041"/>
                    <a:pt x="650" y="10085"/>
                    <a:pt x="815" y="10129"/>
                  </a:cubicBezTo>
                  <a:cubicBezTo>
                    <a:pt x="1156" y="10217"/>
                    <a:pt x="1518" y="10305"/>
                    <a:pt x="1870" y="10393"/>
                  </a:cubicBezTo>
                  <a:cubicBezTo>
                    <a:pt x="2013" y="10426"/>
                    <a:pt x="2167" y="10459"/>
                    <a:pt x="2321" y="10481"/>
                  </a:cubicBezTo>
                  <a:cubicBezTo>
                    <a:pt x="2475" y="10514"/>
                    <a:pt x="2640" y="10547"/>
                    <a:pt x="2805" y="10591"/>
                  </a:cubicBezTo>
                  <a:cubicBezTo>
                    <a:pt x="3234" y="10701"/>
                    <a:pt x="3663" y="10811"/>
                    <a:pt x="4081" y="10910"/>
                  </a:cubicBezTo>
                  <a:cubicBezTo>
                    <a:pt x="4279" y="10965"/>
                    <a:pt x="4477" y="11009"/>
                    <a:pt x="4675" y="11064"/>
                  </a:cubicBezTo>
                  <a:lnTo>
                    <a:pt x="4675" y="11053"/>
                  </a:lnTo>
                  <a:lnTo>
                    <a:pt x="4697" y="11064"/>
                  </a:lnTo>
                  <a:cubicBezTo>
                    <a:pt x="4697" y="11053"/>
                    <a:pt x="4708" y="11053"/>
                    <a:pt x="4708" y="11042"/>
                  </a:cubicBezTo>
                  <a:cubicBezTo>
                    <a:pt x="4741" y="10943"/>
                    <a:pt x="4763" y="10844"/>
                    <a:pt x="4796" y="10734"/>
                  </a:cubicBezTo>
                  <a:cubicBezTo>
                    <a:pt x="4818" y="10668"/>
                    <a:pt x="4840" y="10602"/>
                    <a:pt x="4851" y="10536"/>
                  </a:cubicBezTo>
                  <a:cubicBezTo>
                    <a:pt x="4906" y="10349"/>
                    <a:pt x="4961" y="10173"/>
                    <a:pt x="5016" y="9986"/>
                  </a:cubicBezTo>
                  <a:cubicBezTo>
                    <a:pt x="5137" y="9601"/>
                    <a:pt x="5257" y="9194"/>
                    <a:pt x="5356" y="8798"/>
                  </a:cubicBezTo>
                  <a:cubicBezTo>
                    <a:pt x="5532" y="8160"/>
                    <a:pt x="5686" y="7512"/>
                    <a:pt x="5840" y="6885"/>
                  </a:cubicBezTo>
                  <a:lnTo>
                    <a:pt x="6027" y="6137"/>
                  </a:lnTo>
                  <a:cubicBezTo>
                    <a:pt x="6291" y="5092"/>
                    <a:pt x="6555" y="4136"/>
                    <a:pt x="6841" y="3201"/>
                  </a:cubicBezTo>
                  <a:cubicBezTo>
                    <a:pt x="6984" y="2750"/>
                    <a:pt x="7127" y="2299"/>
                    <a:pt x="7259" y="1859"/>
                  </a:cubicBezTo>
                  <a:cubicBezTo>
                    <a:pt x="7347" y="1573"/>
                    <a:pt x="7435" y="1287"/>
                    <a:pt x="7534" y="1001"/>
                  </a:cubicBezTo>
                  <a:cubicBezTo>
                    <a:pt x="7534" y="990"/>
                    <a:pt x="7534" y="979"/>
                    <a:pt x="7534" y="979"/>
                  </a:cubicBezTo>
                  <a:lnTo>
                    <a:pt x="7468" y="968"/>
                  </a:lnTo>
                  <a:cubicBezTo>
                    <a:pt x="7292" y="935"/>
                    <a:pt x="7105" y="891"/>
                    <a:pt x="6929" y="858"/>
                  </a:cubicBezTo>
                  <a:cubicBezTo>
                    <a:pt x="6764" y="825"/>
                    <a:pt x="6610" y="803"/>
                    <a:pt x="6445" y="770"/>
                  </a:cubicBezTo>
                  <a:cubicBezTo>
                    <a:pt x="6236" y="737"/>
                    <a:pt x="6027" y="693"/>
                    <a:pt x="5818" y="649"/>
                  </a:cubicBezTo>
                  <a:cubicBezTo>
                    <a:pt x="5642" y="616"/>
                    <a:pt x="5466" y="583"/>
                    <a:pt x="5301" y="551"/>
                  </a:cubicBezTo>
                  <a:cubicBezTo>
                    <a:pt x="5104" y="507"/>
                    <a:pt x="4906" y="463"/>
                    <a:pt x="4708" y="419"/>
                  </a:cubicBezTo>
                  <a:cubicBezTo>
                    <a:pt x="4103" y="309"/>
                    <a:pt x="3487" y="199"/>
                    <a:pt x="2904" y="89"/>
                  </a:cubicBezTo>
                  <a:lnTo>
                    <a:pt x="2596" y="34"/>
                  </a:lnTo>
                  <a:cubicBezTo>
                    <a:pt x="2530" y="23"/>
                    <a:pt x="2453" y="12"/>
                    <a:pt x="23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06" name="Google Shape;3506;p73"/>
            <p:cNvSpPr/>
            <p:nvPr/>
          </p:nvSpPr>
          <p:spPr>
            <a:xfrm flipH="1">
              <a:off x="1104904" y="2260071"/>
              <a:ext cx="672321" cy="1146045"/>
            </a:xfrm>
            <a:custGeom>
              <a:avLst/>
              <a:gdLst/>
              <a:ahLst/>
              <a:cxnLst/>
              <a:rect l="l" t="t" r="r" b="b"/>
              <a:pathLst>
                <a:path w="7072" h="12055" extrusionOk="0">
                  <a:moveTo>
                    <a:pt x="2915" y="0"/>
                  </a:moveTo>
                  <a:cubicBezTo>
                    <a:pt x="2893" y="55"/>
                    <a:pt x="2882" y="99"/>
                    <a:pt x="2860" y="143"/>
                  </a:cubicBezTo>
                  <a:cubicBezTo>
                    <a:pt x="2717" y="594"/>
                    <a:pt x="2585" y="1045"/>
                    <a:pt x="2442" y="1485"/>
                  </a:cubicBezTo>
                  <a:cubicBezTo>
                    <a:pt x="1925" y="3102"/>
                    <a:pt x="1485" y="4729"/>
                    <a:pt x="1100" y="6368"/>
                  </a:cubicBezTo>
                  <a:cubicBezTo>
                    <a:pt x="924" y="7105"/>
                    <a:pt x="737" y="7841"/>
                    <a:pt x="517" y="8567"/>
                  </a:cubicBezTo>
                  <a:cubicBezTo>
                    <a:pt x="352" y="9128"/>
                    <a:pt x="188" y="9689"/>
                    <a:pt x="23" y="10261"/>
                  </a:cubicBezTo>
                  <a:cubicBezTo>
                    <a:pt x="12" y="10294"/>
                    <a:pt x="1" y="10327"/>
                    <a:pt x="1" y="10360"/>
                  </a:cubicBezTo>
                  <a:cubicBezTo>
                    <a:pt x="12" y="10371"/>
                    <a:pt x="23" y="10382"/>
                    <a:pt x="34" y="10382"/>
                  </a:cubicBezTo>
                  <a:lnTo>
                    <a:pt x="1496" y="10954"/>
                  </a:lnTo>
                  <a:cubicBezTo>
                    <a:pt x="2035" y="11162"/>
                    <a:pt x="2563" y="11371"/>
                    <a:pt x="3102" y="11580"/>
                  </a:cubicBezTo>
                  <a:cubicBezTo>
                    <a:pt x="3454" y="11723"/>
                    <a:pt x="3806" y="11855"/>
                    <a:pt x="4168" y="11987"/>
                  </a:cubicBezTo>
                  <a:cubicBezTo>
                    <a:pt x="4227" y="12017"/>
                    <a:pt x="4286" y="12055"/>
                    <a:pt x="4369" y="12055"/>
                  </a:cubicBezTo>
                  <a:cubicBezTo>
                    <a:pt x="4379" y="12055"/>
                    <a:pt x="4389" y="12054"/>
                    <a:pt x="4399" y="12053"/>
                  </a:cubicBezTo>
                  <a:cubicBezTo>
                    <a:pt x="4410" y="11987"/>
                    <a:pt x="4432" y="11932"/>
                    <a:pt x="4443" y="11866"/>
                  </a:cubicBezTo>
                  <a:cubicBezTo>
                    <a:pt x="4542" y="11470"/>
                    <a:pt x="4619" y="11074"/>
                    <a:pt x="4729" y="10679"/>
                  </a:cubicBezTo>
                  <a:cubicBezTo>
                    <a:pt x="4938" y="9876"/>
                    <a:pt x="5147" y="9073"/>
                    <a:pt x="5367" y="8259"/>
                  </a:cubicBezTo>
                  <a:cubicBezTo>
                    <a:pt x="5653" y="7226"/>
                    <a:pt x="5939" y="6181"/>
                    <a:pt x="6225" y="5147"/>
                  </a:cubicBezTo>
                  <a:cubicBezTo>
                    <a:pt x="6467" y="4267"/>
                    <a:pt x="6720" y="3388"/>
                    <a:pt x="6962" y="2508"/>
                  </a:cubicBezTo>
                  <a:cubicBezTo>
                    <a:pt x="6995" y="2365"/>
                    <a:pt x="7028" y="2211"/>
                    <a:pt x="7072" y="2046"/>
                  </a:cubicBezTo>
                  <a:cubicBezTo>
                    <a:pt x="6951" y="1980"/>
                    <a:pt x="6852" y="1925"/>
                    <a:pt x="6764" y="1870"/>
                  </a:cubicBezTo>
                  <a:cubicBezTo>
                    <a:pt x="6060" y="1463"/>
                    <a:pt x="5312" y="1133"/>
                    <a:pt x="4575" y="814"/>
                  </a:cubicBezTo>
                  <a:cubicBezTo>
                    <a:pt x="4289" y="693"/>
                    <a:pt x="4004" y="572"/>
                    <a:pt x="3729" y="418"/>
                  </a:cubicBezTo>
                  <a:cubicBezTo>
                    <a:pt x="3498" y="297"/>
                    <a:pt x="3267" y="176"/>
                    <a:pt x="3036" y="55"/>
                  </a:cubicBezTo>
                  <a:cubicBezTo>
                    <a:pt x="3003" y="33"/>
                    <a:pt x="2959" y="22"/>
                    <a:pt x="29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07" name="Google Shape;3507;p73"/>
            <p:cNvSpPr/>
            <p:nvPr/>
          </p:nvSpPr>
          <p:spPr>
            <a:xfrm flipH="1">
              <a:off x="1120591" y="2277849"/>
              <a:ext cx="640949" cy="1112486"/>
            </a:xfrm>
            <a:custGeom>
              <a:avLst/>
              <a:gdLst/>
              <a:ahLst/>
              <a:cxnLst/>
              <a:rect l="l" t="t" r="r" b="b"/>
              <a:pathLst>
                <a:path w="6742" h="11702" extrusionOk="0">
                  <a:moveTo>
                    <a:pt x="2838" y="0"/>
                  </a:moveTo>
                  <a:cubicBezTo>
                    <a:pt x="2783" y="165"/>
                    <a:pt x="2728" y="341"/>
                    <a:pt x="2673" y="506"/>
                  </a:cubicBezTo>
                  <a:cubicBezTo>
                    <a:pt x="2585" y="781"/>
                    <a:pt x="2497" y="1067"/>
                    <a:pt x="2409" y="1342"/>
                  </a:cubicBezTo>
                  <a:cubicBezTo>
                    <a:pt x="1914" y="2882"/>
                    <a:pt x="1474" y="4476"/>
                    <a:pt x="1067" y="6214"/>
                  </a:cubicBezTo>
                  <a:cubicBezTo>
                    <a:pt x="924" y="6819"/>
                    <a:pt x="726" y="7621"/>
                    <a:pt x="495" y="8413"/>
                  </a:cubicBezTo>
                  <a:lnTo>
                    <a:pt x="319" y="9018"/>
                  </a:lnTo>
                  <a:cubicBezTo>
                    <a:pt x="209" y="9370"/>
                    <a:pt x="99" y="9733"/>
                    <a:pt x="1" y="10096"/>
                  </a:cubicBezTo>
                  <a:cubicBezTo>
                    <a:pt x="363" y="10239"/>
                    <a:pt x="726" y="10382"/>
                    <a:pt x="1089" y="10525"/>
                  </a:cubicBezTo>
                  <a:lnTo>
                    <a:pt x="1881" y="10833"/>
                  </a:lnTo>
                  <a:lnTo>
                    <a:pt x="2981" y="11261"/>
                  </a:lnTo>
                  <a:cubicBezTo>
                    <a:pt x="3300" y="11393"/>
                    <a:pt x="3641" y="11514"/>
                    <a:pt x="4047" y="11668"/>
                  </a:cubicBezTo>
                  <a:cubicBezTo>
                    <a:pt x="4069" y="11679"/>
                    <a:pt x="4080" y="11690"/>
                    <a:pt x="4091" y="11690"/>
                  </a:cubicBezTo>
                  <a:cubicBezTo>
                    <a:pt x="4113" y="11701"/>
                    <a:pt x="4113" y="11701"/>
                    <a:pt x="4124" y="11701"/>
                  </a:cubicBezTo>
                  <a:cubicBezTo>
                    <a:pt x="4135" y="11690"/>
                    <a:pt x="4135" y="11668"/>
                    <a:pt x="4146" y="11646"/>
                  </a:cubicBezTo>
                  <a:cubicBezTo>
                    <a:pt x="4179" y="11514"/>
                    <a:pt x="4201" y="11382"/>
                    <a:pt x="4234" y="11250"/>
                  </a:cubicBezTo>
                  <a:cubicBezTo>
                    <a:pt x="4289" y="10986"/>
                    <a:pt x="4355" y="10723"/>
                    <a:pt x="4421" y="10459"/>
                  </a:cubicBezTo>
                  <a:cubicBezTo>
                    <a:pt x="4630" y="9667"/>
                    <a:pt x="4850" y="8842"/>
                    <a:pt x="5070" y="8039"/>
                  </a:cubicBezTo>
                  <a:cubicBezTo>
                    <a:pt x="5279" y="7236"/>
                    <a:pt x="5510" y="6412"/>
                    <a:pt x="5730" y="5620"/>
                  </a:cubicBezTo>
                  <a:lnTo>
                    <a:pt x="5928" y="4916"/>
                  </a:lnTo>
                  <a:cubicBezTo>
                    <a:pt x="6038" y="4531"/>
                    <a:pt x="6148" y="4135"/>
                    <a:pt x="6247" y="3739"/>
                  </a:cubicBezTo>
                  <a:cubicBezTo>
                    <a:pt x="6390" y="3256"/>
                    <a:pt x="6522" y="2772"/>
                    <a:pt x="6654" y="2288"/>
                  </a:cubicBezTo>
                  <a:cubicBezTo>
                    <a:pt x="6676" y="2189"/>
                    <a:pt x="6709" y="2090"/>
                    <a:pt x="6731" y="1980"/>
                  </a:cubicBezTo>
                  <a:lnTo>
                    <a:pt x="6742" y="1925"/>
                  </a:lnTo>
                  <a:lnTo>
                    <a:pt x="6731" y="1925"/>
                  </a:lnTo>
                  <a:cubicBezTo>
                    <a:pt x="6654" y="1881"/>
                    <a:pt x="6588" y="1837"/>
                    <a:pt x="6522" y="1804"/>
                  </a:cubicBezTo>
                  <a:cubicBezTo>
                    <a:pt x="5829" y="1397"/>
                    <a:pt x="5103" y="1078"/>
                    <a:pt x="4355" y="759"/>
                  </a:cubicBezTo>
                  <a:cubicBezTo>
                    <a:pt x="4069" y="638"/>
                    <a:pt x="3784" y="506"/>
                    <a:pt x="3498" y="352"/>
                  </a:cubicBezTo>
                  <a:cubicBezTo>
                    <a:pt x="3311" y="253"/>
                    <a:pt x="3124" y="154"/>
                    <a:pt x="2948" y="66"/>
                  </a:cubicBezTo>
                  <a:lnTo>
                    <a:pt x="28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08" name="Google Shape;3508;p73"/>
            <p:cNvSpPr/>
            <p:nvPr/>
          </p:nvSpPr>
          <p:spPr>
            <a:xfrm flipH="1">
              <a:off x="1978865" y="1818764"/>
              <a:ext cx="491502" cy="1451308"/>
            </a:xfrm>
            <a:custGeom>
              <a:avLst/>
              <a:gdLst/>
              <a:ahLst/>
              <a:cxnLst/>
              <a:rect l="l" t="t" r="r" b="b"/>
              <a:pathLst>
                <a:path w="5170" h="15266" extrusionOk="0">
                  <a:moveTo>
                    <a:pt x="3424" y="1"/>
                  </a:moveTo>
                  <a:cubicBezTo>
                    <a:pt x="3409" y="1"/>
                    <a:pt x="3393" y="4"/>
                    <a:pt x="3377" y="13"/>
                  </a:cubicBezTo>
                  <a:cubicBezTo>
                    <a:pt x="3366" y="35"/>
                    <a:pt x="3355" y="57"/>
                    <a:pt x="3355" y="79"/>
                  </a:cubicBezTo>
                  <a:cubicBezTo>
                    <a:pt x="3300" y="409"/>
                    <a:pt x="3256" y="738"/>
                    <a:pt x="3201" y="1068"/>
                  </a:cubicBezTo>
                  <a:cubicBezTo>
                    <a:pt x="3146" y="1442"/>
                    <a:pt x="3091" y="1816"/>
                    <a:pt x="3036" y="2201"/>
                  </a:cubicBezTo>
                  <a:cubicBezTo>
                    <a:pt x="2981" y="2553"/>
                    <a:pt x="2926" y="2916"/>
                    <a:pt x="2871" y="3279"/>
                  </a:cubicBezTo>
                  <a:cubicBezTo>
                    <a:pt x="2816" y="3565"/>
                    <a:pt x="2761" y="3862"/>
                    <a:pt x="2706" y="4159"/>
                  </a:cubicBezTo>
                  <a:cubicBezTo>
                    <a:pt x="2695" y="4214"/>
                    <a:pt x="2684" y="4280"/>
                    <a:pt x="2684" y="4345"/>
                  </a:cubicBezTo>
                  <a:cubicBezTo>
                    <a:pt x="2651" y="4895"/>
                    <a:pt x="2596" y="5434"/>
                    <a:pt x="2519" y="5962"/>
                  </a:cubicBezTo>
                  <a:cubicBezTo>
                    <a:pt x="2486" y="6237"/>
                    <a:pt x="2442" y="6512"/>
                    <a:pt x="2354" y="6765"/>
                  </a:cubicBezTo>
                  <a:cubicBezTo>
                    <a:pt x="2288" y="6963"/>
                    <a:pt x="2222" y="7150"/>
                    <a:pt x="2145" y="7348"/>
                  </a:cubicBezTo>
                  <a:cubicBezTo>
                    <a:pt x="2013" y="7711"/>
                    <a:pt x="1903" y="8085"/>
                    <a:pt x="1749" y="8447"/>
                  </a:cubicBezTo>
                  <a:cubicBezTo>
                    <a:pt x="1562" y="8898"/>
                    <a:pt x="1342" y="9338"/>
                    <a:pt x="1111" y="9767"/>
                  </a:cubicBezTo>
                  <a:cubicBezTo>
                    <a:pt x="1078" y="9855"/>
                    <a:pt x="1045" y="9932"/>
                    <a:pt x="1023" y="10020"/>
                  </a:cubicBezTo>
                  <a:cubicBezTo>
                    <a:pt x="935" y="10383"/>
                    <a:pt x="847" y="10757"/>
                    <a:pt x="770" y="11120"/>
                  </a:cubicBezTo>
                  <a:cubicBezTo>
                    <a:pt x="693" y="11516"/>
                    <a:pt x="605" y="11901"/>
                    <a:pt x="550" y="12296"/>
                  </a:cubicBezTo>
                  <a:cubicBezTo>
                    <a:pt x="484" y="12802"/>
                    <a:pt x="374" y="13308"/>
                    <a:pt x="253" y="13803"/>
                  </a:cubicBezTo>
                  <a:cubicBezTo>
                    <a:pt x="187" y="14100"/>
                    <a:pt x="110" y="14397"/>
                    <a:pt x="33" y="14694"/>
                  </a:cubicBezTo>
                  <a:cubicBezTo>
                    <a:pt x="22" y="14738"/>
                    <a:pt x="0" y="14793"/>
                    <a:pt x="44" y="14848"/>
                  </a:cubicBezTo>
                  <a:cubicBezTo>
                    <a:pt x="638" y="14991"/>
                    <a:pt x="1221" y="15145"/>
                    <a:pt x="1826" y="15266"/>
                  </a:cubicBezTo>
                  <a:cubicBezTo>
                    <a:pt x="1848" y="15233"/>
                    <a:pt x="1859" y="15200"/>
                    <a:pt x="1859" y="15178"/>
                  </a:cubicBezTo>
                  <a:cubicBezTo>
                    <a:pt x="1914" y="14925"/>
                    <a:pt x="1958" y="14661"/>
                    <a:pt x="2002" y="14408"/>
                  </a:cubicBezTo>
                  <a:cubicBezTo>
                    <a:pt x="2068" y="14012"/>
                    <a:pt x="2134" y="13627"/>
                    <a:pt x="2200" y="13242"/>
                  </a:cubicBezTo>
                  <a:cubicBezTo>
                    <a:pt x="2321" y="12582"/>
                    <a:pt x="2497" y="11922"/>
                    <a:pt x="2684" y="11274"/>
                  </a:cubicBezTo>
                  <a:cubicBezTo>
                    <a:pt x="2915" y="10438"/>
                    <a:pt x="3146" y="9591"/>
                    <a:pt x="3377" y="8744"/>
                  </a:cubicBezTo>
                  <a:cubicBezTo>
                    <a:pt x="3509" y="8238"/>
                    <a:pt x="3619" y="7733"/>
                    <a:pt x="3739" y="7238"/>
                  </a:cubicBezTo>
                  <a:cubicBezTo>
                    <a:pt x="3849" y="6754"/>
                    <a:pt x="3970" y="6270"/>
                    <a:pt x="4069" y="5786"/>
                  </a:cubicBezTo>
                  <a:cubicBezTo>
                    <a:pt x="4245" y="4939"/>
                    <a:pt x="4410" y="4082"/>
                    <a:pt x="4630" y="3235"/>
                  </a:cubicBezTo>
                  <a:cubicBezTo>
                    <a:pt x="4850" y="2432"/>
                    <a:pt x="4993" y="1607"/>
                    <a:pt x="5169" y="771"/>
                  </a:cubicBezTo>
                  <a:cubicBezTo>
                    <a:pt x="5147" y="760"/>
                    <a:pt x="5125" y="749"/>
                    <a:pt x="5103" y="738"/>
                  </a:cubicBezTo>
                  <a:cubicBezTo>
                    <a:pt x="4784" y="606"/>
                    <a:pt x="4465" y="475"/>
                    <a:pt x="4157" y="343"/>
                  </a:cubicBezTo>
                  <a:cubicBezTo>
                    <a:pt x="3948" y="255"/>
                    <a:pt x="3750" y="145"/>
                    <a:pt x="3542" y="57"/>
                  </a:cubicBezTo>
                  <a:cubicBezTo>
                    <a:pt x="3509" y="32"/>
                    <a:pt x="3469" y="1"/>
                    <a:pt x="34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09" name="Google Shape;3509;p73"/>
            <p:cNvSpPr/>
            <p:nvPr/>
          </p:nvSpPr>
          <p:spPr>
            <a:xfrm flipH="1">
              <a:off x="1993506" y="1835591"/>
              <a:ext cx="461175" cy="1418795"/>
            </a:xfrm>
            <a:custGeom>
              <a:avLst/>
              <a:gdLst/>
              <a:ahLst/>
              <a:cxnLst/>
              <a:rect l="l" t="t" r="r" b="b"/>
              <a:pathLst>
                <a:path w="4851" h="14924" extrusionOk="0">
                  <a:moveTo>
                    <a:pt x="3311" y="1"/>
                  </a:moveTo>
                  <a:cubicBezTo>
                    <a:pt x="3267" y="309"/>
                    <a:pt x="3223" y="605"/>
                    <a:pt x="3179" y="913"/>
                  </a:cubicBezTo>
                  <a:lnTo>
                    <a:pt x="3102" y="1353"/>
                  </a:lnTo>
                  <a:cubicBezTo>
                    <a:pt x="3069" y="1584"/>
                    <a:pt x="3036" y="1815"/>
                    <a:pt x="3003" y="2046"/>
                  </a:cubicBezTo>
                  <a:lnTo>
                    <a:pt x="2970" y="2266"/>
                  </a:lnTo>
                  <a:cubicBezTo>
                    <a:pt x="2926" y="2541"/>
                    <a:pt x="2882" y="2838"/>
                    <a:pt x="2838" y="3124"/>
                  </a:cubicBezTo>
                  <a:cubicBezTo>
                    <a:pt x="2805" y="3311"/>
                    <a:pt x="2772" y="3498"/>
                    <a:pt x="2739" y="3685"/>
                  </a:cubicBezTo>
                  <a:cubicBezTo>
                    <a:pt x="2717" y="3795"/>
                    <a:pt x="2706" y="3894"/>
                    <a:pt x="2684" y="4004"/>
                  </a:cubicBezTo>
                  <a:lnTo>
                    <a:pt x="2684" y="4015"/>
                  </a:lnTo>
                  <a:cubicBezTo>
                    <a:pt x="2673" y="4070"/>
                    <a:pt x="2662" y="4125"/>
                    <a:pt x="2662" y="4179"/>
                  </a:cubicBezTo>
                  <a:cubicBezTo>
                    <a:pt x="2618" y="4773"/>
                    <a:pt x="2563" y="5301"/>
                    <a:pt x="2497" y="5807"/>
                  </a:cubicBezTo>
                  <a:lnTo>
                    <a:pt x="2486" y="5851"/>
                  </a:lnTo>
                  <a:cubicBezTo>
                    <a:pt x="2453" y="6115"/>
                    <a:pt x="2409" y="6379"/>
                    <a:pt x="2321" y="6643"/>
                  </a:cubicBezTo>
                  <a:cubicBezTo>
                    <a:pt x="2288" y="6709"/>
                    <a:pt x="2266" y="6786"/>
                    <a:pt x="2244" y="6863"/>
                  </a:cubicBezTo>
                  <a:cubicBezTo>
                    <a:pt x="2200" y="6973"/>
                    <a:pt x="2156" y="7094"/>
                    <a:pt x="2112" y="7215"/>
                  </a:cubicBezTo>
                  <a:cubicBezTo>
                    <a:pt x="2068" y="7347"/>
                    <a:pt x="2013" y="7490"/>
                    <a:pt x="1969" y="7622"/>
                  </a:cubicBezTo>
                  <a:cubicBezTo>
                    <a:pt x="1892" y="7853"/>
                    <a:pt x="1804" y="8094"/>
                    <a:pt x="1705" y="8325"/>
                  </a:cubicBezTo>
                  <a:cubicBezTo>
                    <a:pt x="1518" y="8776"/>
                    <a:pt x="1309" y="9227"/>
                    <a:pt x="1078" y="9667"/>
                  </a:cubicBezTo>
                  <a:cubicBezTo>
                    <a:pt x="1034" y="9733"/>
                    <a:pt x="1012" y="9799"/>
                    <a:pt x="990" y="9876"/>
                  </a:cubicBezTo>
                  <a:cubicBezTo>
                    <a:pt x="968" y="9997"/>
                    <a:pt x="935" y="10118"/>
                    <a:pt x="913" y="10239"/>
                  </a:cubicBezTo>
                  <a:cubicBezTo>
                    <a:pt x="858" y="10481"/>
                    <a:pt x="792" y="10723"/>
                    <a:pt x="748" y="10976"/>
                  </a:cubicBezTo>
                  <a:lnTo>
                    <a:pt x="715" y="11097"/>
                  </a:lnTo>
                  <a:cubicBezTo>
                    <a:pt x="649" y="11438"/>
                    <a:pt x="572" y="11789"/>
                    <a:pt x="528" y="12141"/>
                  </a:cubicBezTo>
                  <a:cubicBezTo>
                    <a:pt x="451" y="12636"/>
                    <a:pt x="352" y="13153"/>
                    <a:pt x="220" y="13659"/>
                  </a:cubicBezTo>
                  <a:cubicBezTo>
                    <a:pt x="154" y="13956"/>
                    <a:pt x="77" y="14253"/>
                    <a:pt x="11" y="14550"/>
                  </a:cubicBezTo>
                  <a:cubicBezTo>
                    <a:pt x="11" y="14550"/>
                    <a:pt x="0" y="14561"/>
                    <a:pt x="0" y="14561"/>
                  </a:cubicBezTo>
                  <a:cubicBezTo>
                    <a:pt x="187" y="14605"/>
                    <a:pt x="363" y="14649"/>
                    <a:pt x="539" y="14693"/>
                  </a:cubicBezTo>
                  <a:cubicBezTo>
                    <a:pt x="880" y="14770"/>
                    <a:pt x="1221" y="14858"/>
                    <a:pt x="1562" y="14924"/>
                  </a:cubicBezTo>
                  <a:cubicBezTo>
                    <a:pt x="1606" y="14682"/>
                    <a:pt x="1650" y="14440"/>
                    <a:pt x="1694" y="14198"/>
                  </a:cubicBezTo>
                  <a:cubicBezTo>
                    <a:pt x="1716" y="14055"/>
                    <a:pt x="1738" y="13923"/>
                    <a:pt x="1771" y="13780"/>
                  </a:cubicBezTo>
                  <a:cubicBezTo>
                    <a:pt x="1804" y="13538"/>
                    <a:pt x="1848" y="13285"/>
                    <a:pt x="1892" y="13032"/>
                  </a:cubicBezTo>
                  <a:cubicBezTo>
                    <a:pt x="2024" y="12361"/>
                    <a:pt x="2200" y="11691"/>
                    <a:pt x="2376" y="11064"/>
                  </a:cubicBezTo>
                  <a:cubicBezTo>
                    <a:pt x="2662" y="10052"/>
                    <a:pt x="2871" y="9271"/>
                    <a:pt x="3069" y="8534"/>
                  </a:cubicBezTo>
                  <a:cubicBezTo>
                    <a:pt x="3168" y="8160"/>
                    <a:pt x="3256" y="7776"/>
                    <a:pt x="3344" y="7402"/>
                  </a:cubicBezTo>
                  <a:cubicBezTo>
                    <a:pt x="3366" y="7281"/>
                    <a:pt x="3399" y="7149"/>
                    <a:pt x="3432" y="7028"/>
                  </a:cubicBezTo>
                  <a:cubicBezTo>
                    <a:pt x="3454" y="6907"/>
                    <a:pt x="3487" y="6786"/>
                    <a:pt x="3508" y="6676"/>
                  </a:cubicBezTo>
                  <a:cubicBezTo>
                    <a:pt x="3596" y="6313"/>
                    <a:pt x="3684" y="5950"/>
                    <a:pt x="3761" y="5576"/>
                  </a:cubicBezTo>
                  <a:cubicBezTo>
                    <a:pt x="3794" y="5411"/>
                    <a:pt x="3827" y="5246"/>
                    <a:pt x="3860" y="5081"/>
                  </a:cubicBezTo>
                  <a:cubicBezTo>
                    <a:pt x="4003" y="4399"/>
                    <a:pt x="4146" y="3707"/>
                    <a:pt x="4322" y="3025"/>
                  </a:cubicBezTo>
                  <a:cubicBezTo>
                    <a:pt x="4487" y="2431"/>
                    <a:pt x="4608" y="1826"/>
                    <a:pt x="4729" y="1232"/>
                  </a:cubicBezTo>
                  <a:cubicBezTo>
                    <a:pt x="4773" y="1045"/>
                    <a:pt x="4806" y="858"/>
                    <a:pt x="4850" y="671"/>
                  </a:cubicBezTo>
                  <a:cubicBezTo>
                    <a:pt x="4762" y="638"/>
                    <a:pt x="4674" y="605"/>
                    <a:pt x="4586" y="561"/>
                  </a:cubicBezTo>
                  <a:cubicBezTo>
                    <a:pt x="4366" y="473"/>
                    <a:pt x="4146" y="385"/>
                    <a:pt x="3937" y="298"/>
                  </a:cubicBezTo>
                  <a:cubicBezTo>
                    <a:pt x="3805" y="243"/>
                    <a:pt x="3684" y="177"/>
                    <a:pt x="3563" y="122"/>
                  </a:cubicBezTo>
                  <a:cubicBezTo>
                    <a:pt x="3487" y="78"/>
                    <a:pt x="3399" y="45"/>
                    <a:pt x="3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10" name="Google Shape;3510;p73"/>
            <p:cNvSpPr/>
            <p:nvPr/>
          </p:nvSpPr>
          <p:spPr>
            <a:xfrm flipH="1">
              <a:off x="1439449" y="1895199"/>
              <a:ext cx="584478" cy="353463"/>
            </a:xfrm>
            <a:custGeom>
              <a:avLst/>
              <a:gdLst/>
              <a:ahLst/>
              <a:cxnLst/>
              <a:rect l="l" t="t" r="r" b="b"/>
              <a:pathLst>
                <a:path w="6148" h="3718" extrusionOk="0">
                  <a:moveTo>
                    <a:pt x="671" y="0"/>
                  </a:moveTo>
                  <a:cubicBezTo>
                    <a:pt x="638" y="0"/>
                    <a:pt x="605" y="11"/>
                    <a:pt x="572" y="11"/>
                  </a:cubicBezTo>
                  <a:cubicBezTo>
                    <a:pt x="506" y="319"/>
                    <a:pt x="440" y="627"/>
                    <a:pt x="385" y="935"/>
                  </a:cubicBezTo>
                  <a:cubicBezTo>
                    <a:pt x="286" y="1474"/>
                    <a:pt x="154" y="2013"/>
                    <a:pt x="22" y="2552"/>
                  </a:cubicBezTo>
                  <a:cubicBezTo>
                    <a:pt x="11" y="2585"/>
                    <a:pt x="0" y="2629"/>
                    <a:pt x="0" y="2673"/>
                  </a:cubicBezTo>
                  <a:cubicBezTo>
                    <a:pt x="605" y="2805"/>
                    <a:pt x="1210" y="2882"/>
                    <a:pt x="1815" y="3003"/>
                  </a:cubicBezTo>
                  <a:cubicBezTo>
                    <a:pt x="2409" y="3124"/>
                    <a:pt x="3002" y="3256"/>
                    <a:pt x="3596" y="3377"/>
                  </a:cubicBezTo>
                  <a:cubicBezTo>
                    <a:pt x="4201" y="3498"/>
                    <a:pt x="4806" y="3574"/>
                    <a:pt x="5400" y="3717"/>
                  </a:cubicBezTo>
                  <a:cubicBezTo>
                    <a:pt x="5455" y="3673"/>
                    <a:pt x="5466" y="3618"/>
                    <a:pt x="5477" y="3552"/>
                  </a:cubicBezTo>
                  <a:cubicBezTo>
                    <a:pt x="5642" y="3025"/>
                    <a:pt x="5807" y="2486"/>
                    <a:pt x="5972" y="1947"/>
                  </a:cubicBezTo>
                  <a:cubicBezTo>
                    <a:pt x="6071" y="1650"/>
                    <a:pt x="6115" y="1331"/>
                    <a:pt x="6148" y="1001"/>
                  </a:cubicBezTo>
                  <a:cubicBezTo>
                    <a:pt x="6148" y="979"/>
                    <a:pt x="6148" y="957"/>
                    <a:pt x="6148" y="935"/>
                  </a:cubicBezTo>
                  <a:cubicBezTo>
                    <a:pt x="6027" y="891"/>
                    <a:pt x="5917" y="869"/>
                    <a:pt x="5796" y="847"/>
                  </a:cubicBezTo>
                  <a:cubicBezTo>
                    <a:pt x="5576" y="814"/>
                    <a:pt x="5345" y="770"/>
                    <a:pt x="5125" y="726"/>
                  </a:cubicBezTo>
                  <a:cubicBezTo>
                    <a:pt x="4828" y="671"/>
                    <a:pt x="4531" y="605"/>
                    <a:pt x="4234" y="550"/>
                  </a:cubicBezTo>
                  <a:cubicBezTo>
                    <a:pt x="3629" y="429"/>
                    <a:pt x="3013" y="319"/>
                    <a:pt x="2409" y="220"/>
                  </a:cubicBezTo>
                  <a:cubicBezTo>
                    <a:pt x="1837" y="110"/>
                    <a:pt x="1254" y="55"/>
                    <a:pt x="6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11" name="Google Shape;3511;p73"/>
            <p:cNvSpPr/>
            <p:nvPr/>
          </p:nvSpPr>
          <p:spPr>
            <a:xfrm flipH="1">
              <a:off x="1453044" y="1908794"/>
              <a:ext cx="556243" cy="325228"/>
            </a:xfrm>
            <a:custGeom>
              <a:avLst/>
              <a:gdLst/>
              <a:ahLst/>
              <a:cxnLst/>
              <a:rect l="l" t="t" r="r" b="b"/>
              <a:pathLst>
                <a:path w="5851" h="3421" extrusionOk="0">
                  <a:moveTo>
                    <a:pt x="539" y="0"/>
                  </a:moveTo>
                  <a:cubicBezTo>
                    <a:pt x="528" y="66"/>
                    <a:pt x="506" y="121"/>
                    <a:pt x="495" y="187"/>
                  </a:cubicBezTo>
                  <a:cubicBezTo>
                    <a:pt x="451" y="407"/>
                    <a:pt x="407" y="605"/>
                    <a:pt x="363" y="814"/>
                  </a:cubicBezTo>
                  <a:cubicBezTo>
                    <a:pt x="253" y="1408"/>
                    <a:pt x="110" y="1980"/>
                    <a:pt x="0" y="2420"/>
                  </a:cubicBezTo>
                  <a:cubicBezTo>
                    <a:pt x="264" y="2475"/>
                    <a:pt x="528" y="2519"/>
                    <a:pt x="792" y="2563"/>
                  </a:cubicBezTo>
                  <a:cubicBezTo>
                    <a:pt x="1078" y="2618"/>
                    <a:pt x="1386" y="2662"/>
                    <a:pt x="1683" y="2728"/>
                  </a:cubicBezTo>
                  <a:cubicBezTo>
                    <a:pt x="1991" y="2783"/>
                    <a:pt x="2288" y="2849"/>
                    <a:pt x="2585" y="2915"/>
                  </a:cubicBezTo>
                  <a:cubicBezTo>
                    <a:pt x="2881" y="2970"/>
                    <a:pt x="3178" y="3036"/>
                    <a:pt x="3475" y="3091"/>
                  </a:cubicBezTo>
                  <a:cubicBezTo>
                    <a:pt x="3706" y="3135"/>
                    <a:pt x="3937" y="3179"/>
                    <a:pt x="4168" y="3223"/>
                  </a:cubicBezTo>
                  <a:cubicBezTo>
                    <a:pt x="4498" y="3278"/>
                    <a:pt x="4839" y="3344"/>
                    <a:pt x="5180" y="3420"/>
                  </a:cubicBezTo>
                  <a:lnTo>
                    <a:pt x="5180" y="3409"/>
                  </a:lnTo>
                  <a:cubicBezTo>
                    <a:pt x="5180" y="3398"/>
                    <a:pt x="5180" y="3387"/>
                    <a:pt x="5191" y="3376"/>
                  </a:cubicBezTo>
                  <a:lnTo>
                    <a:pt x="5356" y="2816"/>
                  </a:lnTo>
                  <a:cubicBezTo>
                    <a:pt x="5466" y="2475"/>
                    <a:pt x="5565" y="2112"/>
                    <a:pt x="5675" y="1771"/>
                  </a:cubicBezTo>
                  <a:cubicBezTo>
                    <a:pt x="5752" y="1518"/>
                    <a:pt x="5807" y="1232"/>
                    <a:pt x="5851" y="891"/>
                  </a:cubicBezTo>
                  <a:cubicBezTo>
                    <a:pt x="5796" y="880"/>
                    <a:pt x="5741" y="869"/>
                    <a:pt x="5686" y="858"/>
                  </a:cubicBezTo>
                  <a:cubicBezTo>
                    <a:pt x="5664" y="858"/>
                    <a:pt x="5642" y="847"/>
                    <a:pt x="5620" y="847"/>
                  </a:cubicBezTo>
                  <a:cubicBezTo>
                    <a:pt x="5521" y="825"/>
                    <a:pt x="5433" y="814"/>
                    <a:pt x="5345" y="792"/>
                  </a:cubicBezTo>
                  <a:cubicBezTo>
                    <a:pt x="5213" y="770"/>
                    <a:pt x="5081" y="748"/>
                    <a:pt x="4949" y="726"/>
                  </a:cubicBezTo>
                  <a:cubicBezTo>
                    <a:pt x="4817" y="704"/>
                    <a:pt x="4685" y="671"/>
                    <a:pt x="4553" y="638"/>
                  </a:cubicBezTo>
                  <a:cubicBezTo>
                    <a:pt x="4388" y="605"/>
                    <a:pt x="4223" y="572"/>
                    <a:pt x="4058" y="539"/>
                  </a:cubicBezTo>
                  <a:cubicBezTo>
                    <a:pt x="3486" y="429"/>
                    <a:pt x="2892" y="330"/>
                    <a:pt x="2233" y="209"/>
                  </a:cubicBezTo>
                  <a:cubicBezTo>
                    <a:pt x="1628" y="110"/>
                    <a:pt x="1045" y="44"/>
                    <a:pt x="5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12" name="Google Shape;3512;p73"/>
            <p:cNvSpPr/>
            <p:nvPr/>
          </p:nvSpPr>
          <p:spPr>
            <a:xfrm flipH="1">
              <a:off x="2391841" y="2800533"/>
              <a:ext cx="1014281" cy="425620"/>
            </a:xfrm>
            <a:custGeom>
              <a:avLst/>
              <a:gdLst/>
              <a:ahLst/>
              <a:cxnLst/>
              <a:rect l="l" t="t" r="r" b="b"/>
              <a:pathLst>
                <a:path w="10669" h="4477" extrusionOk="0">
                  <a:moveTo>
                    <a:pt x="1" y="2112"/>
                  </a:moveTo>
                  <a:lnTo>
                    <a:pt x="1" y="2123"/>
                  </a:lnTo>
                  <a:cubicBezTo>
                    <a:pt x="1" y="2120"/>
                    <a:pt x="1" y="2116"/>
                    <a:pt x="2" y="2113"/>
                  </a:cubicBezTo>
                  <a:lnTo>
                    <a:pt x="2" y="2113"/>
                  </a:lnTo>
                  <a:cubicBezTo>
                    <a:pt x="1" y="2113"/>
                    <a:pt x="1" y="2112"/>
                    <a:pt x="1" y="2112"/>
                  </a:cubicBezTo>
                  <a:close/>
                  <a:moveTo>
                    <a:pt x="10668" y="1"/>
                  </a:moveTo>
                  <a:lnTo>
                    <a:pt x="10668" y="1"/>
                  </a:lnTo>
                  <a:cubicBezTo>
                    <a:pt x="10613" y="12"/>
                    <a:pt x="10602" y="45"/>
                    <a:pt x="10580" y="67"/>
                  </a:cubicBezTo>
                  <a:cubicBezTo>
                    <a:pt x="10426" y="309"/>
                    <a:pt x="10228" y="518"/>
                    <a:pt x="10019" y="716"/>
                  </a:cubicBezTo>
                  <a:cubicBezTo>
                    <a:pt x="9788" y="914"/>
                    <a:pt x="9547" y="1101"/>
                    <a:pt x="9316" y="1299"/>
                  </a:cubicBezTo>
                  <a:cubicBezTo>
                    <a:pt x="8667" y="1837"/>
                    <a:pt x="7930" y="2233"/>
                    <a:pt x="7160" y="2552"/>
                  </a:cubicBezTo>
                  <a:cubicBezTo>
                    <a:pt x="6874" y="2662"/>
                    <a:pt x="6577" y="2728"/>
                    <a:pt x="6269" y="2750"/>
                  </a:cubicBezTo>
                  <a:cubicBezTo>
                    <a:pt x="6093" y="2750"/>
                    <a:pt x="5917" y="2750"/>
                    <a:pt x="5742" y="2772"/>
                  </a:cubicBezTo>
                  <a:cubicBezTo>
                    <a:pt x="5681" y="2777"/>
                    <a:pt x="5621" y="2779"/>
                    <a:pt x="5561" y="2779"/>
                  </a:cubicBezTo>
                  <a:cubicBezTo>
                    <a:pt x="5346" y="2779"/>
                    <a:pt x="5131" y="2752"/>
                    <a:pt x="4917" y="2717"/>
                  </a:cubicBezTo>
                  <a:cubicBezTo>
                    <a:pt x="4642" y="2662"/>
                    <a:pt x="4367" y="2607"/>
                    <a:pt x="4103" y="2530"/>
                  </a:cubicBezTo>
                  <a:cubicBezTo>
                    <a:pt x="3674" y="2431"/>
                    <a:pt x="3267" y="2288"/>
                    <a:pt x="2871" y="2101"/>
                  </a:cubicBezTo>
                  <a:cubicBezTo>
                    <a:pt x="2838" y="2079"/>
                    <a:pt x="2794" y="2068"/>
                    <a:pt x="2761" y="2046"/>
                  </a:cubicBezTo>
                  <a:cubicBezTo>
                    <a:pt x="2189" y="1870"/>
                    <a:pt x="1695" y="1552"/>
                    <a:pt x="1178" y="1255"/>
                  </a:cubicBezTo>
                  <a:cubicBezTo>
                    <a:pt x="1178" y="1255"/>
                    <a:pt x="1178" y="1244"/>
                    <a:pt x="1167" y="1244"/>
                  </a:cubicBezTo>
                  <a:cubicBezTo>
                    <a:pt x="936" y="1090"/>
                    <a:pt x="705" y="936"/>
                    <a:pt x="474" y="771"/>
                  </a:cubicBezTo>
                  <a:cubicBezTo>
                    <a:pt x="430" y="749"/>
                    <a:pt x="386" y="727"/>
                    <a:pt x="331" y="694"/>
                  </a:cubicBezTo>
                  <a:cubicBezTo>
                    <a:pt x="244" y="889"/>
                    <a:pt x="19" y="1872"/>
                    <a:pt x="2" y="2113"/>
                  </a:cubicBezTo>
                  <a:lnTo>
                    <a:pt x="2" y="2113"/>
                  </a:lnTo>
                  <a:cubicBezTo>
                    <a:pt x="34" y="2124"/>
                    <a:pt x="67" y="2145"/>
                    <a:pt x="100" y="2156"/>
                  </a:cubicBezTo>
                  <a:cubicBezTo>
                    <a:pt x="815" y="2332"/>
                    <a:pt x="1530" y="2519"/>
                    <a:pt x="2244" y="2695"/>
                  </a:cubicBezTo>
                  <a:cubicBezTo>
                    <a:pt x="3234" y="2948"/>
                    <a:pt x="4224" y="3190"/>
                    <a:pt x="5214" y="3432"/>
                  </a:cubicBezTo>
                  <a:cubicBezTo>
                    <a:pt x="5884" y="3597"/>
                    <a:pt x="6555" y="3762"/>
                    <a:pt x="7226" y="3927"/>
                  </a:cubicBezTo>
                  <a:cubicBezTo>
                    <a:pt x="8018" y="4103"/>
                    <a:pt x="8821" y="4279"/>
                    <a:pt x="9613" y="4466"/>
                  </a:cubicBezTo>
                  <a:cubicBezTo>
                    <a:pt x="9645" y="4466"/>
                    <a:pt x="9689" y="4466"/>
                    <a:pt x="9733" y="4477"/>
                  </a:cubicBezTo>
                  <a:cubicBezTo>
                    <a:pt x="9744" y="4444"/>
                    <a:pt x="9755" y="4422"/>
                    <a:pt x="9766" y="4400"/>
                  </a:cubicBezTo>
                  <a:cubicBezTo>
                    <a:pt x="9777" y="4301"/>
                    <a:pt x="9799" y="4202"/>
                    <a:pt x="9821" y="4103"/>
                  </a:cubicBezTo>
                  <a:cubicBezTo>
                    <a:pt x="9876" y="3883"/>
                    <a:pt x="9942" y="3663"/>
                    <a:pt x="9997" y="3443"/>
                  </a:cubicBezTo>
                  <a:cubicBezTo>
                    <a:pt x="10096" y="3047"/>
                    <a:pt x="10184" y="2640"/>
                    <a:pt x="10250" y="2222"/>
                  </a:cubicBezTo>
                  <a:cubicBezTo>
                    <a:pt x="10272" y="2024"/>
                    <a:pt x="10294" y="1837"/>
                    <a:pt x="10338" y="1639"/>
                  </a:cubicBezTo>
                  <a:cubicBezTo>
                    <a:pt x="10437" y="1123"/>
                    <a:pt x="10547" y="617"/>
                    <a:pt x="10657" y="100"/>
                  </a:cubicBezTo>
                  <a:cubicBezTo>
                    <a:pt x="10668" y="67"/>
                    <a:pt x="10668" y="34"/>
                    <a:pt x="10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13" name="Google Shape;3513;p73"/>
            <p:cNvSpPr/>
            <p:nvPr/>
          </p:nvSpPr>
          <p:spPr>
            <a:xfrm flipH="1">
              <a:off x="2413802" y="2847592"/>
              <a:ext cx="977680" cy="363920"/>
            </a:xfrm>
            <a:custGeom>
              <a:avLst/>
              <a:gdLst/>
              <a:ahLst/>
              <a:cxnLst/>
              <a:rect l="l" t="t" r="r" b="b"/>
              <a:pathLst>
                <a:path w="10284" h="3828" extrusionOk="0">
                  <a:moveTo>
                    <a:pt x="10283" y="1"/>
                  </a:moveTo>
                  <a:lnTo>
                    <a:pt x="10283" y="1"/>
                  </a:lnTo>
                  <a:cubicBezTo>
                    <a:pt x="10173" y="122"/>
                    <a:pt x="10074" y="221"/>
                    <a:pt x="9953" y="331"/>
                  </a:cubicBezTo>
                  <a:cubicBezTo>
                    <a:pt x="9700" y="551"/>
                    <a:pt x="9448" y="760"/>
                    <a:pt x="9250" y="914"/>
                  </a:cubicBezTo>
                  <a:cubicBezTo>
                    <a:pt x="8645" y="1408"/>
                    <a:pt x="7930" y="1826"/>
                    <a:pt x="7061" y="2189"/>
                  </a:cubicBezTo>
                  <a:cubicBezTo>
                    <a:pt x="6753" y="2310"/>
                    <a:pt x="6434" y="2376"/>
                    <a:pt x="6126" y="2387"/>
                  </a:cubicBezTo>
                  <a:cubicBezTo>
                    <a:pt x="6082" y="2398"/>
                    <a:pt x="6038" y="2398"/>
                    <a:pt x="6005" y="2398"/>
                  </a:cubicBezTo>
                  <a:cubicBezTo>
                    <a:pt x="5873" y="2398"/>
                    <a:pt x="5730" y="2409"/>
                    <a:pt x="5599" y="2420"/>
                  </a:cubicBezTo>
                  <a:cubicBezTo>
                    <a:pt x="5540" y="2420"/>
                    <a:pt x="5476" y="2425"/>
                    <a:pt x="5411" y="2425"/>
                  </a:cubicBezTo>
                  <a:cubicBezTo>
                    <a:pt x="5379" y="2425"/>
                    <a:pt x="5346" y="2424"/>
                    <a:pt x="5313" y="2420"/>
                  </a:cubicBezTo>
                  <a:cubicBezTo>
                    <a:pt x="5115" y="2420"/>
                    <a:pt x="4917" y="2387"/>
                    <a:pt x="4741" y="2354"/>
                  </a:cubicBezTo>
                  <a:cubicBezTo>
                    <a:pt x="4455" y="2310"/>
                    <a:pt x="4180" y="2244"/>
                    <a:pt x="3916" y="2178"/>
                  </a:cubicBezTo>
                  <a:cubicBezTo>
                    <a:pt x="3443" y="2057"/>
                    <a:pt x="3025" y="1914"/>
                    <a:pt x="2662" y="1727"/>
                  </a:cubicBezTo>
                  <a:cubicBezTo>
                    <a:pt x="2629" y="1716"/>
                    <a:pt x="2607" y="1705"/>
                    <a:pt x="2563" y="1694"/>
                  </a:cubicBezTo>
                  <a:cubicBezTo>
                    <a:pt x="2068" y="1529"/>
                    <a:pt x="1629" y="1276"/>
                    <a:pt x="1200" y="1024"/>
                  </a:cubicBezTo>
                  <a:cubicBezTo>
                    <a:pt x="1123" y="980"/>
                    <a:pt x="1035" y="936"/>
                    <a:pt x="958" y="881"/>
                  </a:cubicBezTo>
                  <a:cubicBezTo>
                    <a:pt x="947" y="881"/>
                    <a:pt x="936" y="870"/>
                    <a:pt x="936" y="870"/>
                  </a:cubicBezTo>
                  <a:lnTo>
                    <a:pt x="771" y="760"/>
                  </a:lnTo>
                  <a:cubicBezTo>
                    <a:pt x="595" y="639"/>
                    <a:pt x="430" y="529"/>
                    <a:pt x="254" y="408"/>
                  </a:cubicBezTo>
                  <a:cubicBezTo>
                    <a:pt x="166" y="705"/>
                    <a:pt x="34" y="1276"/>
                    <a:pt x="1" y="1529"/>
                  </a:cubicBezTo>
                  <a:lnTo>
                    <a:pt x="430" y="1639"/>
                  </a:lnTo>
                  <a:cubicBezTo>
                    <a:pt x="980" y="1782"/>
                    <a:pt x="1563" y="1925"/>
                    <a:pt x="2123" y="2068"/>
                  </a:cubicBezTo>
                  <a:cubicBezTo>
                    <a:pt x="3113" y="2321"/>
                    <a:pt x="4092" y="2563"/>
                    <a:pt x="5093" y="2805"/>
                  </a:cubicBezTo>
                  <a:lnTo>
                    <a:pt x="5478" y="2904"/>
                  </a:lnTo>
                  <a:cubicBezTo>
                    <a:pt x="6016" y="3036"/>
                    <a:pt x="6555" y="3168"/>
                    <a:pt x="7105" y="3289"/>
                  </a:cubicBezTo>
                  <a:cubicBezTo>
                    <a:pt x="7688" y="3432"/>
                    <a:pt x="8282" y="3564"/>
                    <a:pt x="8865" y="3696"/>
                  </a:cubicBezTo>
                  <a:cubicBezTo>
                    <a:pt x="9074" y="3740"/>
                    <a:pt x="9272" y="3784"/>
                    <a:pt x="9481" y="3828"/>
                  </a:cubicBezTo>
                  <a:cubicBezTo>
                    <a:pt x="9491" y="3806"/>
                    <a:pt x="9491" y="3795"/>
                    <a:pt x="9491" y="3773"/>
                  </a:cubicBezTo>
                  <a:cubicBezTo>
                    <a:pt x="9502" y="3707"/>
                    <a:pt x="9513" y="3641"/>
                    <a:pt x="9535" y="3575"/>
                  </a:cubicBezTo>
                  <a:cubicBezTo>
                    <a:pt x="9557" y="3476"/>
                    <a:pt x="9590" y="3377"/>
                    <a:pt x="9612" y="3267"/>
                  </a:cubicBezTo>
                  <a:cubicBezTo>
                    <a:pt x="9645" y="3157"/>
                    <a:pt x="9678" y="3036"/>
                    <a:pt x="9700" y="2926"/>
                  </a:cubicBezTo>
                  <a:cubicBezTo>
                    <a:pt x="9799" y="2541"/>
                    <a:pt x="9898" y="2123"/>
                    <a:pt x="9953" y="1716"/>
                  </a:cubicBezTo>
                  <a:lnTo>
                    <a:pt x="9964" y="1628"/>
                  </a:lnTo>
                  <a:cubicBezTo>
                    <a:pt x="9986" y="1463"/>
                    <a:pt x="10019" y="1287"/>
                    <a:pt x="10052" y="1122"/>
                  </a:cubicBezTo>
                  <a:cubicBezTo>
                    <a:pt x="10118" y="782"/>
                    <a:pt x="10184" y="430"/>
                    <a:pt x="10261" y="100"/>
                  </a:cubicBezTo>
                  <a:cubicBezTo>
                    <a:pt x="10261" y="67"/>
                    <a:pt x="10272" y="34"/>
                    <a:pt x="102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14" name="Google Shape;3514;p73"/>
            <p:cNvSpPr/>
            <p:nvPr/>
          </p:nvSpPr>
          <p:spPr>
            <a:xfrm flipH="1">
              <a:off x="2713837" y="1494772"/>
              <a:ext cx="908660" cy="1276288"/>
            </a:xfrm>
            <a:custGeom>
              <a:avLst/>
              <a:gdLst/>
              <a:ahLst/>
              <a:cxnLst/>
              <a:rect l="l" t="t" r="r" b="b"/>
              <a:pathLst>
                <a:path w="9558" h="13425" extrusionOk="0">
                  <a:moveTo>
                    <a:pt x="6412" y="1"/>
                  </a:moveTo>
                  <a:cubicBezTo>
                    <a:pt x="6445" y="45"/>
                    <a:pt x="6478" y="67"/>
                    <a:pt x="6522" y="78"/>
                  </a:cubicBezTo>
                  <a:cubicBezTo>
                    <a:pt x="6742" y="198"/>
                    <a:pt x="6962" y="319"/>
                    <a:pt x="7160" y="462"/>
                  </a:cubicBezTo>
                  <a:cubicBezTo>
                    <a:pt x="7347" y="594"/>
                    <a:pt x="7512" y="748"/>
                    <a:pt x="7666" y="924"/>
                  </a:cubicBezTo>
                  <a:cubicBezTo>
                    <a:pt x="7842" y="1133"/>
                    <a:pt x="7996" y="1353"/>
                    <a:pt x="8138" y="1595"/>
                  </a:cubicBezTo>
                  <a:cubicBezTo>
                    <a:pt x="8325" y="1925"/>
                    <a:pt x="8479" y="2277"/>
                    <a:pt x="8611" y="2640"/>
                  </a:cubicBezTo>
                  <a:cubicBezTo>
                    <a:pt x="8721" y="2948"/>
                    <a:pt x="8798" y="3278"/>
                    <a:pt x="8842" y="3608"/>
                  </a:cubicBezTo>
                  <a:cubicBezTo>
                    <a:pt x="8897" y="3970"/>
                    <a:pt x="8886" y="4344"/>
                    <a:pt x="8875" y="4718"/>
                  </a:cubicBezTo>
                  <a:cubicBezTo>
                    <a:pt x="8864" y="5290"/>
                    <a:pt x="8765" y="5851"/>
                    <a:pt x="8578" y="6401"/>
                  </a:cubicBezTo>
                  <a:cubicBezTo>
                    <a:pt x="8402" y="6918"/>
                    <a:pt x="8193" y="7424"/>
                    <a:pt x="7941" y="7918"/>
                  </a:cubicBezTo>
                  <a:cubicBezTo>
                    <a:pt x="7501" y="8776"/>
                    <a:pt x="6951" y="9568"/>
                    <a:pt x="6335" y="10316"/>
                  </a:cubicBezTo>
                  <a:cubicBezTo>
                    <a:pt x="6214" y="10470"/>
                    <a:pt x="6071" y="10613"/>
                    <a:pt x="5928" y="10745"/>
                  </a:cubicBezTo>
                  <a:cubicBezTo>
                    <a:pt x="5565" y="11097"/>
                    <a:pt x="5158" y="11405"/>
                    <a:pt x="4718" y="11668"/>
                  </a:cubicBezTo>
                  <a:cubicBezTo>
                    <a:pt x="4092" y="12031"/>
                    <a:pt x="3443" y="12383"/>
                    <a:pt x="2739" y="12592"/>
                  </a:cubicBezTo>
                  <a:cubicBezTo>
                    <a:pt x="2354" y="12713"/>
                    <a:pt x="1958" y="12801"/>
                    <a:pt x="1562" y="12812"/>
                  </a:cubicBezTo>
                  <a:cubicBezTo>
                    <a:pt x="1502" y="12816"/>
                    <a:pt x="1440" y="12819"/>
                    <a:pt x="1378" y="12819"/>
                  </a:cubicBezTo>
                  <a:cubicBezTo>
                    <a:pt x="1271" y="12819"/>
                    <a:pt x="1165" y="12811"/>
                    <a:pt x="1067" y="12790"/>
                  </a:cubicBezTo>
                  <a:cubicBezTo>
                    <a:pt x="726" y="12735"/>
                    <a:pt x="396" y="12636"/>
                    <a:pt x="89" y="12504"/>
                  </a:cubicBezTo>
                  <a:cubicBezTo>
                    <a:pt x="56" y="12493"/>
                    <a:pt x="34" y="12482"/>
                    <a:pt x="1" y="12482"/>
                  </a:cubicBezTo>
                  <a:cubicBezTo>
                    <a:pt x="1" y="12493"/>
                    <a:pt x="1" y="12504"/>
                    <a:pt x="1" y="12504"/>
                  </a:cubicBezTo>
                  <a:cubicBezTo>
                    <a:pt x="188" y="12746"/>
                    <a:pt x="418" y="12944"/>
                    <a:pt x="704" y="13065"/>
                  </a:cubicBezTo>
                  <a:cubicBezTo>
                    <a:pt x="946" y="13175"/>
                    <a:pt x="1199" y="13241"/>
                    <a:pt x="1452" y="13307"/>
                  </a:cubicBezTo>
                  <a:cubicBezTo>
                    <a:pt x="1769" y="13386"/>
                    <a:pt x="2083" y="13425"/>
                    <a:pt x="2397" y="13425"/>
                  </a:cubicBezTo>
                  <a:cubicBezTo>
                    <a:pt x="2649" y="13425"/>
                    <a:pt x="2902" y="13400"/>
                    <a:pt x="3157" y="13351"/>
                  </a:cubicBezTo>
                  <a:cubicBezTo>
                    <a:pt x="3872" y="13219"/>
                    <a:pt x="4542" y="12955"/>
                    <a:pt x="5136" y="12526"/>
                  </a:cubicBezTo>
                  <a:cubicBezTo>
                    <a:pt x="5653" y="12152"/>
                    <a:pt x="6159" y="11767"/>
                    <a:pt x="6654" y="11350"/>
                  </a:cubicBezTo>
                  <a:cubicBezTo>
                    <a:pt x="7325" y="10789"/>
                    <a:pt x="7864" y="10129"/>
                    <a:pt x="8259" y="9337"/>
                  </a:cubicBezTo>
                  <a:cubicBezTo>
                    <a:pt x="8391" y="9084"/>
                    <a:pt x="8512" y="8831"/>
                    <a:pt x="8633" y="8567"/>
                  </a:cubicBezTo>
                  <a:cubicBezTo>
                    <a:pt x="8842" y="8127"/>
                    <a:pt x="9007" y="7677"/>
                    <a:pt x="9128" y="7204"/>
                  </a:cubicBezTo>
                  <a:cubicBezTo>
                    <a:pt x="9183" y="6951"/>
                    <a:pt x="9249" y="6687"/>
                    <a:pt x="9315" y="6423"/>
                  </a:cubicBezTo>
                  <a:cubicBezTo>
                    <a:pt x="9392" y="6115"/>
                    <a:pt x="9469" y="5796"/>
                    <a:pt x="9502" y="5477"/>
                  </a:cubicBezTo>
                  <a:cubicBezTo>
                    <a:pt x="9557" y="4960"/>
                    <a:pt x="9557" y="4454"/>
                    <a:pt x="9480" y="3948"/>
                  </a:cubicBezTo>
                  <a:cubicBezTo>
                    <a:pt x="9447" y="3729"/>
                    <a:pt x="9392" y="3520"/>
                    <a:pt x="9359" y="3311"/>
                  </a:cubicBezTo>
                  <a:cubicBezTo>
                    <a:pt x="9304" y="3036"/>
                    <a:pt x="9227" y="2772"/>
                    <a:pt x="9128" y="2508"/>
                  </a:cubicBezTo>
                  <a:cubicBezTo>
                    <a:pt x="8919" y="1958"/>
                    <a:pt x="8611" y="1452"/>
                    <a:pt x="8215" y="1012"/>
                  </a:cubicBezTo>
                  <a:cubicBezTo>
                    <a:pt x="8083" y="869"/>
                    <a:pt x="7930" y="726"/>
                    <a:pt x="7787" y="583"/>
                  </a:cubicBezTo>
                  <a:cubicBezTo>
                    <a:pt x="7666" y="462"/>
                    <a:pt x="7523" y="385"/>
                    <a:pt x="7369" y="319"/>
                  </a:cubicBezTo>
                  <a:cubicBezTo>
                    <a:pt x="7226" y="264"/>
                    <a:pt x="7072" y="198"/>
                    <a:pt x="6918" y="143"/>
                  </a:cubicBezTo>
                  <a:cubicBezTo>
                    <a:pt x="6786" y="100"/>
                    <a:pt x="6643" y="56"/>
                    <a:pt x="6500" y="12"/>
                  </a:cubicBezTo>
                  <a:cubicBezTo>
                    <a:pt x="6467" y="1"/>
                    <a:pt x="6445" y="1"/>
                    <a:pt x="64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15" name="Google Shape;3515;p73"/>
            <p:cNvSpPr/>
            <p:nvPr/>
          </p:nvSpPr>
          <p:spPr>
            <a:xfrm flipH="1">
              <a:off x="1037976" y="1987225"/>
              <a:ext cx="459083" cy="454805"/>
            </a:xfrm>
            <a:custGeom>
              <a:avLst/>
              <a:gdLst/>
              <a:ahLst/>
              <a:cxnLst/>
              <a:rect l="l" t="t" r="r" b="b"/>
              <a:pathLst>
                <a:path w="4829" h="4784" extrusionOk="0">
                  <a:moveTo>
                    <a:pt x="749" y="0"/>
                  </a:moveTo>
                  <a:cubicBezTo>
                    <a:pt x="705" y="66"/>
                    <a:pt x="705" y="132"/>
                    <a:pt x="705" y="187"/>
                  </a:cubicBezTo>
                  <a:cubicBezTo>
                    <a:pt x="672" y="473"/>
                    <a:pt x="606" y="759"/>
                    <a:pt x="529" y="1045"/>
                  </a:cubicBezTo>
                  <a:cubicBezTo>
                    <a:pt x="441" y="1331"/>
                    <a:pt x="353" y="1606"/>
                    <a:pt x="265" y="1892"/>
                  </a:cubicBezTo>
                  <a:cubicBezTo>
                    <a:pt x="177" y="2178"/>
                    <a:pt x="89" y="2453"/>
                    <a:pt x="1" y="2749"/>
                  </a:cubicBezTo>
                  <a:cubicBezTo>
                    <a:pt x="45" y="2782"/>
                    <a:pt x="89" y="2804"/>
                    <a:pt x="122" y="2815"/>
                  </a:cubicBezTo>
                  <a:cubicBezTo>
                    <a:pt x="397" y="2969"/>
                    <a:pt x="661" y="3112"/>
                    <a:pt x="947" y="3255"/>
                  </a:cubicBezTo>
                  <a:cubicBezTo>
                    <a:pt x="1123" y="3343"/>
                    <a:pt x="1298" y="3431"/>
                    <a:pt x="1485" y="3508"/>
                  </a:cubicBezTo>
                  <a:cubicBezTo>
                    <a:pt x="2013" y="3717"/>
                    <a:pt x="2519" y="3959"/>
                    <a:pt x="3025" y="4201"/>
                  </a:cubicBezTo>
                  <a:cubicBezTo>
                    <a:pt x="3355" y="4355"/>
                    <a:pt x="3674" y="4542"/>
                    <a:pt x="3993" y="4718"/>
                  </a:cubicBezTo>
                  <a:cubicBezTo>
                    <a:pt x="4048" y="4740"/>
                    <a:pt x="4092" y="4762"/>
                    <a:pt x="4136" y="4784"/>
                  </a:cubicBezTo>
                  <a:cubicBezTo>
                    <a:pt x="4147" y="4762"/>
                    <a:pt x="4158" y="4762"/>
                    <a:pt x="4158" y="4751"/>
                  </a:cubicBezTo>
                  <a:cubicBezTo>
                    <a:pt x="4389" y="3904"/>
                    <a:pt x="4609" y="3068"/>
                    <a:pt x="4829" y="2222"/>
                  </a:cubicBezTo>
                  <a:cubicBezTo>
                    <a:pt x="4829" y="2222"/>
                    <a:pt x="4829" y="2211"/>
                    <a:pt x="4818" y="2211"/>
                  </a:cubicBezTo>
                  <a:cubicBezTo>
                    <a:pt x="4818" y="2200"/>
                    <a:pt x="4818" y="2200"/>
                    <a:pt x="4818" y="2178"/>
                  </a:cubicBezTo>
                  <a:cubicBezTo>
                    <a:pt x="4774" y="2156"/>
                    <a:pt x="4730" y="2134"/>
                    <a:pt x="4686" y="2101"/>
                  </a:cubicBezTo>
                  <a:cubicBezTo>
                    <a:pt x="4147" y="1782"/>
                    <a:pt x="3608" y="1474"/>
                    <a:pt x="3069" y="1155"/>
                  </a:cubicBezTo>
                  <a:cubicBezTo>
                    <a:pt x="2343" y="726"/>
                    <a:pt x="1595" y="385"/>
                    <a:pt x="837" y="22"/>
                  </a:cubicBezTo>
                  <a:cubicBezTo>
                    <a:pt x="804" y="11"/>
                    <a:pt x="771" y="11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16" name="Google Shape;3516;p73"/>
            <p:cNvSpPr/>
            <p:nvPr/>
          </p:nvSpPr>
          <p:spPr>
            <a:xfrm flipH="1">
              <a:off x="1052617" y="2005003"/>
              <a:ext cx="428757" cy="419250"/>
            </a:xfrm>
            <a:custGeom>
              <a:avLst/>
              <a:gdLst/>
              <a:ahLst/>
              <a:cxnLst/>
              <a:rect l="l" t="t" r="r" b="b"/>
              <a:pathLst>
                <a:path w="4510" h="4410" extrusionOk="0">
                  <a:moveTo>
                    <a:pt x="683" y="0"/>
                  </a:moveTo>
                  <a:cubicBezTo>
                    <a:pt x="672" y="0"/>
                    <a:pt x="672" y="11"/>
                    <a:pt x="672" y="11"/>
                  </a:cubicBezTo>
                  <a:cubicBezTo>
                    <a:pt x="650" y="319"/>
                    <a:pt x="584" y="616"/>
                    <a:pt x="496" y="902"/>
                  </a:cubicBezTo>
                  <a:cubicBezTo>
                    <a:pt x="441" y="1078"/>
                    <a:pt x="386" y="1265"/>
                    <a:pt x="320" y="1452"/>
                  </a:cubicBezTo>
                  <a:lnTo>
                    <a:pt x="232" y="1749"/>
                  </a:lnTo>
                  <a:lnTo>
                    <a:pt x="1" y="2496"/>
                  </a:lnTo>
                  <a:cubicBezTo>
                    <a:pt x="12" y="2496"/>
                    <a:pt x="23" y="2507"/>
                    <a:pt x="23" y="2507"/>
                  </a:cubicBezTo>
                  <a:cubicBezTo>
                    <a:pt x="100" y="2540"/>
                    <a:pt x="166" y="2584"/>
                    <a:pt x="243" y="2617"/>
                  </a:cubicBezTo>
                  <a:cubicBezTo>
                    <a:pt x="441" y="2727"/>
                    <a:pt x="639" y="2837"/>
                    <a:pt x="848" y="2936"/>
                  </a:cubicBezTo>
                  <a:cubicBezTo>
                    <a:pt x="1012" y="3024"/>
                    <a:pt x="1199" y="3112"/>
                    <a:pt x="1386" y="3189"/>
                  </a:cubicBezTo>
                  <a:cubicBezTo>
                    <a:pt x="1903" y="3409"/>
                    <a:pt x="2431" y="3651"/>
                    <a:pt x="2915" y="3882"/>
                  </a:cubicBezTo>
                  <a:cubicBezTo>
                    <a:pt x="3146" y="3992"/>
                    <a:pt x="3377" y="4124"/>
                    <a:pt x="3597" y="4245"/>
                  </a:cubicBezTo>
                  <a:cubicBezTo>
                    <a:pt x="3696" y="4300"/>
                    <a:pt x="3795" y="4355"/>
                    <a:pt x="3894" y="4410"/>
                  </a:cubicBezTo>
                  <a:lnTo>
                    <a:pt x="4510" y="2079"/>
                  </a:lnTo>
                  <a:cubicBezTo>
                    <a:pt x="4488" y="2068"/>
                    <a:pt x="4477" y="2046"/>
                    <a:pt x="4455" y="2046"/>
                  </a:cubicBezTo>
                  <a:cubicBezTo>
                    <a:pt x="4169" y="1870"/>
                    <a:pt x="2838" y="1089"/>
                    <a:pt x="2838" y="1089"/>
                  </a:cubicBezTo>
                  <a:cubicBezTo>
                    <a:pt x="2211" y="726"/>
                    <a:pt x="1540" y="407"/>
                    <a:pt x="903" y="110"/>
                  </a:cubicBezTo>
                  <a:cubicBezTo>
                    <a:pt x="826" y="66"/>
                    <a:pt x="749" y="33"/>
                    <a:pt x="6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17" name="Google Shape;3517;p73"/>
            <p:cNvSpPr/>
            <p:nvPr/>
          </p:nvSpPr>
          <p:spPr>
            <a:xfrm flipH="1">
              <a:off x="2160826" y="1459217"/>
              <a:ext cx="676504" cy="340914"/>
            </a:xfrm>
            <a:custGeom>
              <a:avLst/>
              <a:gdLst/>
              <a:ahLst/>
              <a:cxnLst/>
              <a:rect l="l" t="t" r="r" b="b"/>
              <a:pathLst>
                <a:path w="7116" h="3586" extrusionOk="0">
                  <a:moveTo>
                    <a:pt x="1694" y="1"/>
                  </a:moveTo>
                  <a:cubicBezTo>
                    <a:pt x="1573" y="1"/>
                    <a:pt x="1452" y="34"/>
                    <a:pt x="1353" y="100"/>
                  </a:cubicBezTo>
                  <a:cubicBezTo>
                    <a:pt x="1309" y="133"/>
                    <a:pt x="1265" y="155"/>
                    <a:pt x="1221" y="188"/>
                  </a:cubicBezTo>
                  <a:cubicBezTo>
                    <a:pt x="957" y="364"/>
                    <a:pt x="693" y="539"/>
                    <a:pt x="429" y="715"/>
                  </a:cubicBezTo>
                  <a:cubicBezTo>
                    <a:pt x="308" y="792"/>
                    <a:pt x="176" y="869"/>
                    <a:pt x="55" y="957"/>
                  </a:cubicBezTo>
                  <a:cubicBezTo>
                    <a:pt x="33" y="968"/>
                    <a:pt x="0" y="990"/>
                    <a:pt x="11" y="1034"/>
                  </a:cubicBezTo>
                  <a:cubicBezTo>
                    <a:pt x="154" y="1111"/>
                    <a:pt x="297" y="1199"/>
                    <a:pt x="440" y="1287"/>
                  </a:cubicBezTo>
                  <a:cubicBezTo>
                    <a:pt x="473" y="1265"/>
                    <a:pt x="517" y="1243"/>
                    <a:pt x="539" y="1210"/>
                  </a:cubicBezTo>
                  <a:cubicBezTo>
                    <a:pt x="781" y="1034"/>
                    <a:pt x="1012" y="847"/>
                    <a:pt x="1243" y="660"/>
                  </a:cubicBezTo>
                  <a:cubicBezTo>
                    <a:pt x="1298" y="605"/>
                    <a:pt x="1354" y="581"/>
                    <a:pt x="1428" y="581"/>
                  </a:cubicBezTo>
                  <a:cubicBezTo>
                    <a:pt x="1443" y="581"/>
                    <a:pt x="1458" y="582"/>
                    <a:pt x="1474" y="583"/>
                  </a:cubicBezTo>
                  <a:cubicBezTo>
                    <a:pt x="1705" y="616"/>
                    <a:pt x="1936" y="638"/>
                    <a:pt x="2167" y="660"/>
                  </a:cubicBezTo>
                  <a:cubicBezTo>
                    <a:pt x="2431" y="682"/>
                    <a:pt x="2695" y="704"/>
                    <a:pt x="2970" y="737"/>
                  </a:cubicBezTo>
                  <a:cubicBezTo>
                    <a:pt x="3399" y="781"/>
                    <a:pt x="3827" y="825"/>
                    <a:pt x="4267" y="891"/>
                  </a:cubicBezTo>
                  <a:cubicBezTo>
                    <a:pt x="4597" y="924"/>
                    <a:pt x="4927" y="990"/>
                    <a:pt x="5257" y="1045"/>
                  </a:cubicBezTo>
                  <a:cubicBezTo>
                    <a:pt x="5466" y="1067"/>
                    <a:pt x="5598" y="1188"/>
                    <a:pt x="5675" y="1386"/>
                  </a:cubicBezTo>
                  <a:cubicBezTo>
                    <a:pt x="5730" y="1540"/>
                    <a:pt x="5796" y="1694"/>
                    <a:pt x="5840" y="1859"/>
                  </a:cubicBezTo>
                  <a:cubicBezTo>
                    <a:pt x="5906" y="2101"/>
                    <a:pt x="5972" y="2332"/>
                    <a:pt x="6060" y="2574"/>
                  </a:cubicBezTo>
                  <a:cubicBezTo>
                    <a:pt x="6071" y="2607"/>
                    <a:pt x="6093" y="2640"/>
                    <a:pt x="6093" y="2673"/>
                  </a:cubicBezTo>
                  <a:cubicBezTo>
                    <a:pt x="6115" y="2728"/>
                    <a:pt x="6093" y="2783"/>
                    <a:pt x="6038" y="2805"/>
                  </a:cubicBezTo>
                  <a:cubicBezTo>
                    <a:pt x="6005" y="2827"/>
                    <a:pt x="5972" y="2838"/>
                    <a:pt x="5939" y="2838"/>
                  </a:cubicBezTo>
                  <a:cubicBezTo>
                    <a:pt x="5900" y="2843"/>
                    <a:pt x="5865" y="2846"/>
                    <a:pt x="5829" y="2846"/>
                  </a:cubicBezTo>
                  <a:cubicBezTo>
                    <a:pt x="5793" y="2846"/>
                    <a:pt x="5757" y="2843"/>
                    <a:pt x="5719" y="2838"/>
                  </a:cubicBezTo>
                  <a:cubicBezTo>
                    <a:pt x="5433" y="2805"/>
                    <a:pt x="5136" y="2772"/>
                    <a:pt x="4850" y="2728"/>
                  </a:cubicBezTo>
                  <a:cubicBezTo>
                    <a:pt x="4487" y="2662"/>
                    <a:pt x="4124" y="2585"/>
                    <a:pt x="3761" y="2519"/>
                  </a:cubicBezTo>
                  <a:cubicBezTo>
                    <a:pt x="3498" y="2464"/>
                    <a:pt x="3234" y="2398"/>
                    <a:pt x="2959" y="2365"/>
                  </a:cubicBezTo>
                  <a:cubicBezTo>
                    <a:pt x="2717" y="2332"/>
                    <a:pt x="2486" y="2277"/>
                    <a:pt x="2255" y="2244"/>
                  </a:cubicBezTo>
                  <a:cubicBezTo>
                    <a:pt x="2157" y="2234"/>
                    <a:pt x="2059" y="2198"/>
                    <a:pt x="1953" y="2198"/>
                  </a:cubicBezTo>
                  <a:cubicBezTo>
                    <a:pt x="1940" y="2198"/>
                    <a:pt x="1927" y="2199"/>
                    <a:pt x="1914" y="2200"/>
                  </a:cubicBezTo>
                  <a:lnTo>
                    <a:pt x="1903" y="2200"/>
                  </a:lnTo>
                  <a:cubicBezTo>
                    <a:pt x="1925" y="2233"/>
                    <a:pt x="1936" y="2244"/>
                    <a:pt x="1947" y="2255"/>
                  </a:cubicBezTo>
                  <a:cubicBezTo>
                    <a:pt x="2079" y="2343"/>
                    <a:pt x="2211" y="2442"/>
                    <a:pt x="2343" y="2530"/>
                  </a:cubicBezTo>
                  <a:cubicBezTo>
                    <a:pt x="2475" y="2629"/>
                    <a:pt x="2618" y="2728"/>
                    <a:pt x="2750" y="2816"/>
                  </a:cubicBezTo>
                  <a:cubicBezTo>
                    <a:pt x="2937" y="2926"/>
                    <a:pt x="3157" y="2970"/>
                    <a:pt x="3366" y="3003"/>
                  </a:cubicBezTo>
                  <a:cubicBezTo>
                    <a:pt x="3739" y="3058"/>
                    <a:pt x="4102" y="3113"/>
                    <a:pt x="4476" y="3168"/>
                  </a:cubicBezTo>
                  <a:cubicBezTo>
                    <a:pt x="4894" y="3234"/>
                    <a:pt x="5301" y="3300"/>
                    <a:pt x="5719" y="3366"/>
                  </a:cubicBezTo>
                  <a:cubicBezTo>
                    <a:pt x="6104" y="3432"/>
                    <a:pt x="6489" y="3487"/>
                    <a:pt x="6885" y="3553"/>
                  </a:cubicBezTo>
                  <a:cubicBezTo>
                    <a:pt x="6962" y="3564"/>
                    <a:pt x="7028" y="3575"/>
                    <a:pt x="7116" y="3586"/>
                  </a:cubicBezTo>
                  <a:cubicBezTo>
                    <a:pt x="7116" y="3542"/>
                    <a:pt x="7116" y="3520"/>
                    <a:pt x="7105" y="3487"/>
                  </a:cubicBezTo>
                  <a:cubicBezTo>
                    <a:pt x="6973" y="3080"/>
                    <a:pt x="6841" y="2662"/>
                    <a:pt x="6709" y="2244"/>
                  </a:cubicBezTo>
                  <a:cubicBezTo>
                    <a:pt x="6621" y="1958"/>
                    <a:pt x="6522" y="1672"/>
                    <a:pt x="6423" y="1386"/>
                  </a:cubicBezTo>
                  <a:cubicBezTo>
                    <a:pt x="6357" y="1144"/>
                    <a:pt x="6291" y="913"/>
                    <a:pt x="6225" y="682"/>
                  </a:cubicBezTo>
                  <a:cubicBezTo>
                    <a:pt x="6148" y="419"/>
                    <a:pt x="6159" y="463"/>
                    <a:pt x="5928" y="419"/>
                  </a:cubicBezTo>
                  <a:cubicBezTo>
                    <a:pt x="5708" y="375"/>
                    <a:pt x="5477" y="353"/>
                    <a:pt x="5257" y="331"/>
                  </a:cubicBezTo>
                  <a:cubicBezTo>
                    <a:pt x="4883" y="276"/>
                    <a:pt x="4509" y="210"/>
                    <a:pt x="4135" y="177"/>
                  </a:cubicBezTo>
                  <a:cubicBezTo>
                    <a:pt x="3959" y="166"/>
                    <a:pt x="3783" y="155"/>
                    <a:pt x="3608" y="133"/>
                  </a:cubicBezTo>
                  <a:cubicBezTo>
                    <a:pt x="3333" y="89"/>
                    <a:pt x="3069" y="89"/>
                    <a:pt x="2805" y="67"/>
                  </a:cubicBezTo>
                  <a:cubicBezTo>
                    <a:pt x="2541" y="56"/>
                    <a:pt x="2288" y="34"/>
                    <a:pt x="2035" y="23"/>
                  </a:cubicBezTo>
                  <a:cubicBezTo>
                    <a:pt x="1925" y="12"/>
                    <a:pt x="1804" y="12"/>
                    <a:pt x="16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18" name="Google Shape;3518;p73"/>
            <p:cNvSpPr/>
            <p:nvPr/>
          </p:nvSpPr>
          <p:spPr>
            <a:xfrm flipH="1">
              <a:off x="2178603" y="1472811"/>
              <a:ext cx="635720" cy="310587"/>
            </a:xfrm>
            <a:custGeom>
              <a:avLst/>
              <a:gdLst/>
              <a:ahLst/>
              <a:cxnLst/>
              <a:rect l="l" t="t" r="r" b="b"/>
              <a:pathLst>
                <a:path w="6687" h="3267" extrusionOk="0">
                  <a:moveTo>
                    <a:pt x="1452" y="1"/>
                  </a:moveTo>
                  <a:cubicBezTo>
                    <a:pt x="1353" y="1"/>
                    <a:pt x="1265" y="23"/>
                    <a:pt x="1188" y="78"/>
                  </a:cubicBezTo>
                  <a:cubicBezTo>
                    <a:pt x="1144" y="111"/>
                    <a:pt x="1100" y="133"/>
                    <a:pt x="1056" y="166"/>
                  </a:cubicBezTo>
                  <a:lnTo>
                    <a:pt x="803" y="331"/>
                  </a:lnTo>
                  <a:cubicBezTo>
                    <a:pt x="627" y="451"/>
                    <a:pt x="451" y="572"/>
                    <a:pt x="264" y="693"/>
                  </a:cubicBezTo>
                  <a:cubicBezTo>
                    <a:pt x="198" y="737"/>
                    <a:pt x="121" y="781"/>
                    <a:pt x="55" y="825"/>
                  </a:cubicBezTo>
                  <a:cubicBezTo>
                    <a:pt x="33" y="836"/>
                    <a:pt x="22" y="847"/>
                    <a:pt x="0" y="858"/>
                  </a:cubicBezTo>
                  <a:lnTo>
                    <a:pt x="198" y="979"/>
                  </a:lnTo>
                  <a:cubicBezTo>
                    <a:pt x="198" y="968"/>
                    <a:pt x="220" y="957"/>
                    <a:pt x="220" y="957"/>
                  </a:cubicBezTo>
                  <a:lnTo>
                    <a:pt x="363" y="847"/>
                  </a:lnTo>
                  <a:cubicBezTo>
                    <a:pt x="539" y="704"/>
                    <a:pt x="726" y="550"/>
                    <a:pt x="913" y="407"/>
                  </a:cubicBezTo>
                  <a:cubicBezTo>
                    <a:pt x="1001" y="331"/>
                    <a:pt x="1089" y="298"/>
                    <a:pt x="1199" y="298"/>
                  </a:cubicBezTo>
                  <a:lnTo>
                    <a:pt x="1243" y="309"/>
                  </a:lnTo>
                  <a:cubicBezTo>
                    <a:pt x="1419" y="331"/>
                    <a:pt x="1606" y="342"/>
                    <a:pt x="1782" y="363"/>
                  </a:cubicBezTo>
                  <a:lnTo>
                    <a:pt x="1936" y="374"/>
                  </a:lnTo>
                  <a:cubicBezTo>
                    <a:pt x="2035" y="385"/>
                    <a:pt x="2134" y="396"/>
                    <a:pt x="2222" y="407"/>
                  </a:cubicBezTo>
                  <a:cubicBezTo>
                    <a:pt x="2398" y="418"/>
                    <a:pt x="2574" y="429"/>
                    <a:pt x="2739" y="451"/>
                  </a:cubicBezTo>
                  <a:lnTo>
                    <a:pt x="2904" y="473"/>
                  </a:lnTo>
                  <a:cubicBezTo>
                    <a:pt x="3278" y="517"/>
                    <a:pt x="3662" y="550"/>
                    <a:pt x="4036" y="605"/>
                  </a:cubicBezTo>
                  <a:cubicBezTo>
                    <a:pt x="4234" y="627"/>
                    <a:pt x="4432" y="660"/>
                    <a:pt x="4619" y="693"/>
                  </a:cubicBezTo>
                  <a:cubicBezTo>
                    <a:pt x="4751" y="715"/>
                    <a:pt x="4894" y="737"/>
                    <a:pt x="5026" y="759"/>
                  </a:cubicBezTo>
                  <a:cubicBezTo>
                    <a:pt x="5290" y="803"/>
                    <a:pt x="5466" y="946"/>
                    <a:pt x="5565" y="1188"/>
                  </a:cubicBezTo>
                  <a:lnTo>
                    <a:pt x="5565" y="1210"/>
                  </a:lnTo>
                  <a:cubicBezTo>
                    <a:pt x="5631" y="1364"/>
                    <a:pt x="5686" y="1518"/>
                    <a:pt x="5730" y="1683"/>
                  </a:cubicBezTo>
                  <a:cubicBezTo>
                    <a:pt x="5807" y="1958"/>
                    <a:pt x="5873" y="2178"/>
                    <a:pt x="5950" y="2376"/>
                  </a:cubicBezTo>
                  <a:cubicBezTo>
                    <a:pt x="5961" y="2420"/>
                    <a:pt x="5983" y="2453"/>
                    <a:pt x="5994" y="2497"/>
                  </a:cubicBezTo>
                  <a:cubicBezTo>
                    <a:pt x="6016" y="2618"/>
                    <a:pt x="5972" y="2728"/>
                    <a:pt x="5862" y="2794"/>
                  </a:cubicBezTo>
                  <a:cubicBezTo>
                    <a:pt x="5807" y="2816"/>
                    <a:pt x="5752" y="2838"/>
                    <a:pt x="5697" y="2838"/>
                  </a:cubicBezTo>
                  <a:cubicBezTo>
                    <a:pt x="5675" y="2838"/>
                    <a:pt x="5643" y="2843"/>
                    <a:pt x="5605" y="2843"/>
                  </a:cubicBezTo>
                  <a:cubicBezTo>
                    <a:pt x="5586" y="2843"/>
                    <a:pt x="5565" y="2842"/>
                    <a:pt x="5543" y="2838"/>
                  </a:cubicBezTo>
                  <a:lnTo>
                    <a:pt x="5466" y="2838"/>
                  </a:lnTo>
                  <a:cubicBezTo>
                    <a:pt x="5400" y="2827"/>
                    <a:pt x="5345" y="2816"/>
                    <a:pt x="5290" y="2816"/>
                  </a:cubicBezTo>
                  <a:cubicBezTo>
                    <a:pt x="5059" y="2783"/>
                    <a:pt x="4817" y="2761"/>
                    <a:pt x="4586" y="2717"/>
                  </a:cubicBezTo>
                  <a:cubicBezTo>
                    <a:pt x="4223" y="2662"/>
                    <a:pt x="3871" y="2585"/>
                    <a:pt x="3519" y="2519"/>
                  </a:cubicBezTo>
                  <a:lnTo>
                    <a:pt x="3497" y="2508"/>
                  </a:lnTo>
                  <a:cubicBezTo>
                    <a:pt x="3431" y="2497"/>
                    <a:pt x="3377" y="2486"/>
                    <a:pt x="3311" y="2475"/>
                  </a:cubicBezTo>
                  <a:cubicBezTo>
                    <a:pt x="3113" y="2431"/>
                    <a:pt x="2904" y="2387"/>
                    <a:pt x="2695" y="2365"/>
                  </a:cubicBezTo>
                  <a:cubicBezTo>
                    <a:pt x="2552" y="2343"/>
                    <a:pt x="2409" y="2321"/>
                    <a:pt x="2277" y="2299"/>
                  </a:cubicBezTo>
                  <a:cubicBezTo>
                    <a:pt x="2244" y="2288"/>
                    <a:pt x="2211" y="2277"/>
                    <a:pt x="2178" y="2277"/>
                  </a:cubicBezTo>
                  <a:cubicBezTo>
                    <a:pt x="2310" y="2365"/>
                    <a:pt x="2453" y="2464"/>
                    <a:pt x="2585" y="2552"/>
                  </a:cubicBezTo>
                  <a:cubicBezTo>
                    <a:pt x="2750" y="2651"/>
                    <a:pt x="2959" y="2684"/>
                    <a:pt x="3146" y="2717"/>
                  </a:cubicBezTo>
                  <a:cubicBezTo>
                    <a:pt x="3486" y="2772"/>
                    <a:pt x="3827" y="2816"/>
                    <a:pt x="4157" y="2871"/>
                  </a:cubicBezTo>
                  <a:lnTo>
                    <a:pt x="5499" y="3080"/>
                  </a:lnTo>
                  <a:lnTo>
                    <a:pt x="5488" y="3080"/>
                  </a:lnTo>
                  <a:lnTo>
                    <a:pt x="6687" y="3267"/>
                  </a:lnTo>
                  <a:cubicBezTo>
                    <a:pt x="6577" y="2904"/>
                    <a:pt x="6456" y="2519"/>
                    <a:pt x="6335" y="2145"/>
                  </a:cubicBezTo>
                  <a:cubicBezTo>
                    <a:pt x="6291" y="2024"/>
                    <a:pt x="6258" y="1903"/>
                    <a:pt x="6214" y="1793"/>
                  </a:cubicBezTo>
                  <a:cubicBezTo>
                    <a:pt x="6159" y="1628"/>
                    <a:pt x="6104" y="1452"/>
                    <a:pt x="6049" y="1276"/>
                  </a:cubicBezTo>
                  <a:cubicBezTo>
                    <a:pt x="5994" y="1100"/>
                    <a:pt x="5939" y="924"/>
                    <a:pt x="5895" y="748"/>
                  </a:cubicBezTo>
                  <a:cubicBezTo>
                    <a:pt x="5873" y="682"/>
                    <a:pt x="5862" y="627"/>
                    <a:pt x="5851" y="572"/>
                  </a:cubicBezTo>
                  <a:cubicBezTo>
                    <a:pt x="5829" y="517"/>
                    <a:pt x="5818" y="462"/>
                    <a:pt x="5807" y="440"/>
                  </a:cubicBezTo>
                  <a:cubicBezTo>
                    <a:pt x="5785" y="429"/>
                    <a:pt x="5763" y="429"/>
                    <a:pt x="5741" y="429"/>
                  </a:cubicBezTo>
                  <a:cubicBezTo>
                    <a:pt x="5719" y="418"/>
                    <a:pt x="5697" y="418"/>
                    <a:pt x="5664" y="418"/>
                  </a:cubicBezTo>
                  <a:cubicBezTo>
                    <a:pt x="5510" y="385"/>
                    <a:pt x="5356" y="363"/>
                    <a:pt x="5202" y="353"/>
                  </a:cubicBezTo>
                  <a:cubicBezTo>
                    <a:pt x="5136" y="342"/>
                    <a:pt x="5059" y="331"/>
                    <a:pt x="4993" y="320"/>
                  </a:cubicBezTo>
                  <a:cubicBezTo>
                    <a:pt x="4861" y="309"/>
                    <a:pt x="4729" y="287"/>
                    <a:pt x="4608" y="265"/>
                  </a:cubicBezTo>
                  <a:cubicBezTo>
                    <a:pt x="4366" y="232"/>
                    <a:pt x="4124" y="199"/>
                    <a:pt x="3882" y="177"/>
                  </a:cubicBezTo>
                  <a:lnTo>
                    <a:pt x="3772" y="166"/>
                  </a:lnTo>
                  <a:cubicBezTo>
                    <a:pt x="3629" y="155"/>
                    <a:pt x="3486" y="144"/>
                    <a:pt x="3344" y="133"/>
                  </a:cubicBezTo>
                  <a:cubicBezTo>
                    <a:pt x="3113" y="100"/>
                    <a:pt x="2871" y="89"/>
                    <a:pt x="2640" y="78"/>
                  </a:cubicBezTo>
                  <a:lnTo>
                    <a:pt x="2552" y="67"/>
                  </a:lnTo>
                  <a:cubicBezTo>
                    <a:pt x="2387" y="67"/>
                    <a:pt x="2222" y="45"/>
                    <a:pt x="2057" y="34"/>
                  </a:cubicBezTo>
                  <a:cubicBezTo>
                    <a:pt x="1969" y="34"/>
                    <a:pt x="1870" y="23"/>
                    <a:pt x="1782" y="23"/>
                  </a:cubicBezTo>
                  <a:lnTo>
                    <a:pt x="1749" y="23"/>
                  </a:lnTo>
                  <a:cubicBezTo>
                    <a:pt x="1672" y="12"/>
                    <a:pt x="1595" y="12"/>
                    <a:pt x="15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19" name="Google Shape;3519;p73"/>
            <p:cNvSpPr/>
            <p:nvPr/>
          </p:nvSpPr>
          <p:spPr>
            <a:xfrm flipH="1">
              <a:off x="1795954" y="3139261"/>
              <a:ext cx="487319" cy="264669"/>
            </a:xfrm>
            <a:custGeom>
              <a:avLst/>
              <a:gdLst/>
              <a:ahLst/>
              <a:cxnLst/>
              <a:rect l="l" t="t" r="r" b="b"/>
              <a:pathLst>
                <a:path w="5126" h="2784" extrusionOk="0">
                  <a:moveTo>
                    <a:pt x="254" y="1"/>
                  </a:moveTo>
                  <a:cubicBezTo>
                    <a:pt x="243" y="23"/>
                    <a:pt x="232" y="34"/>
                    <a:pt x="232" y="56"/>
                  </a:cubicBezTo>
                  <a:cubicBezTo>
                    <a:pt x="155" y="463"/>
                    <a:pt x="78" y="881"/>
                    <a:pt x="12" y="1288"/>
                  </a:cubicBezTo>
                  <a:cubicBezTo>
                    <a:pt x="2" y="1319"/>
                    <a:pt x="1" y="1350"/>
                    <a:pt x="1" y="1409"/>
                  </a:cubicBezTo>
                  <a:lnTo>
                    <a:pt x="1" y="1409"/>
                  </a:lnTo>
                  <a:cubicBezTo>
                    <a:pt x="1" y="1409"/>
                    <a:pt x="1" y="1409"/>
                    <a:pt x="1" y="1409"/>
                  </a:cubicBezTo>
                  <a:lnTo>
                    <a:pt x="1" y="1420"/>
                  </a:lnTo>
                  <a:cubicBezTo>
                    <a:pt x="1" y="1416"/>
                    <a:pt x="1" y="1412"/>
                    <a:pt x="1" y="1409"/>
                  </a:cubicBezTo>
                  <a:lnTo>
                    <a:pt x="1" y="1409"/>
                  </a:lnTo>
                  <a:cubicBezTo>
                    <a:pt x="177" y="1453"/>
                    <a:pt x="342" y="1486"/>
                    <a:pt x="496" y="1519"/>
                  </a:cubicBezTo>
                  <a:cubicBezTo>
                    <a:pt x="1244" y="1706"/>
                    <a:pt x="1980" y="1892"/>
                    <a:pt x="2706" y="2123"/>
                  </a:cubicBezTo>
                  <a:cubicBezTo>
                    <a:pt x="3344" y="2332"/>
                    <a:pt x="3982" y="2541"/>
                    <a:pt x="4631" y="2750"/>
                  </a:cubicBezTo>
                  <a:cubicBezTo>
                    <a:pt x="4664" y="2761"/>
                    <a:pt x="4708" y="2772"/>
                    <a:pt x="4752" y="2783"/>
                  </a:cubicBezTo>
                  <a:cubicBezTo>
                    <a:pt x="4774" y="2728"/>
                    <a:pt x="4785" y="2684"/>
                    <a:pt x="4796" y="2640"/>
                  </a:cubicBezTo>
                  <a:cubicBezTo>
                    <a:pt x="4873" y="2354"/>
                    <a:pt x="4939" y="2068"/>
                    <a:pt x="5005" y="1794"/>
                  </a:cubicBezTo>
                  <a:cubicBezTo>
                    <a:pt x="5049" y="1629"/>
                    <a:pt x="5082" y="1464"/>
                    <a:pt x="5115" y="1299"/>
                  </a:cubicBezTo>
                  <a:cubicBezTo>
                    <a:pt x="5126" y="1266"/>
                    <a:pt x="5126" y="1233"/>
                    <a:pt x="5126" y="1189"/>
                  </a:cubicBezTo>
                  <a:cubicBezTo>
                    <a:pt x="5082" y="1178"/>
                    <a:pt x="5049" y="1167"/>
                    <a:pt x="5016" y="1156"/>
                  </a:cubicBezTo>
                  <a:cubicBezTo>
                    <a:pt x="4741" y="1090"/>
                    <a:pt x="4466" y="1013"/>
                    <a:pt x="4202" y="947"/>
                  </a:cubicBezTo>
                  <a:cubicBezTo>
                    <a:pt x="3795" y="848"/>
                    <a:pt x="3399" y="749"/>
                    <a:pt x="3003" y="661"/>
                  </a:cubicBezTo>
                  <a:cubicBezTo>
                    <a:pt x="2772" y="606"/>
                    <a:pt x="2541" y="573"/>
                    <a:pt x="2321" y="518"/>
                  </a:cubicBezTo>
                  <a:cubicBezTo>
                    <a:pt x="1629" y="353"/>
                    <a:pt x="947" y="177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20" name="Google Shape;3520;p73"/>
            <p:cNvSpPr/>
            <p:nvPr/>
          </p:nvSpPr>
          <p:spPr>
            <a:xfrm flipH="1">
              <a:off x="1810595" y="3155993"/>
              <a:ext cx="459083" cy="232251"/>
            </a:xfrm>
            <a:custGeom>
              <a:avLst/>
              <a:gdLst/>
              <a:ahLst/>
              <a:cxnLst/>
              <a:rect l="l" t="t" r="r" b="b"/>
              <a:pathLst>
                <a:path w="4829" h="2443" extrusionOk="0">
                  <a:moveTo>
                    <a:pt x="199" y="1"/>
                  </a:moveTo>
                  <a:cubicBezTo>
                    <a:pt x="133" y="375"/>
                    <a:pt x="67" y="749"/>
                    <a:pt x="1" y="1123"/>
                  </a:cubicBezTo>
                  <a:cubicBezTo>
                    <a:pt x="23" y="1134"/>
                    <a:pt x="34" y="1134"/>
                    <a:pt x="56" y="1134"/>
                  </a:cubicBezTo>
                  <a:cubicBezTo>
                    <a:pt x="166" y="1156"/>
                    <a:pt x="276" y="1178"/>
                    <a:pt x="386" y="1211"/>
                  </a:cubicBezTo>
                  <a:cubicBezTo>
                    <a:pt x="1101" y="1387"/>
                    <a:pt x="1859" y="1574"/>
                    <a:pt x="2607" y="1815"/>
                  </a:cubicBezTo>
                  <a:cubicBezTo>
                    <a:pt x="2992" y="1936"/>
                    <a:pt x="3366" y="2068"/>
                    <a:pt x="3751" y="2189"/>
                  </a:cubicBezTo>
                  <a:cubicBezTo>
                    <a:pt x="4004" y="2277"/>
                    <a:pt x="4257" y="2354"/>
                    <a:pt x="4510" y="2442"/>
                  </a:cubicBezTo>
                  <a:cubicBezTo>
                    <a:pt x="4510" y="2442"/>
                    <a:pt x="4510" y="2431"/>
                    <a:pt x="4510" y="2431"/>
                  </a:cubicBezTo>
                  <a:cubicBezTo>
                    <a:pt x="4587" y="2145"/>
                    <a:pt x="4653" y="1870"/>
                    <a:pt x="4719" y="1585"/>
                  </a:cubicBezTo>
                  <a:cubicBezTo>
                    <a:pt x="4752" y="1442"/>
                    <a:pt x="4785" y="1288"/>
                    <a:pt x="4829" y="1123"/>
                  </a:cubicBezTo>
                  <a:cubicBezTo>
                    <a:pt x="4752" y="1101"/>
                    <a:pt x="4675" y="1079"/>
                    <a:pt x="4598" y="1057"/>
                  </a:cubicBezTo>
                  <a:cubicBezTo>
                    <a:pt x="4411" y="1013"/>
                    <a:pt x="4213" y="958"/>
                    <a:pt x="4015" y="914"/>
                  </a:cubicBezTo>
                  <a:cubicBezTo>
                    <a:pt x="3608" y="804"/>
                    <a:pt x="3201" y="716"/>
                    <a:pt x="2816" y="628"/>
                  </a:cubicBezTo>
                  <a:cubicBezTo>
                    <a:pt x="2717" y="606"/>
                    <a:pt x="2618" y="584"/>
                    <a:pt x="2519" y="562"/>
                  </a:cubicBezTo>
                  <a:cubicBezTo>
                    <a:pt x="2398" y="540"/>
                    <a:pt x="2266" y="507"/>
                    <a:pt x="2134" y="474"/>
                  </a:cubicBezTo>
                  <a:cubicBezTo>
                    <a:pt x="1639" y="353"/>
                    <a:pt x="1134" y="232"/>
                    <a:pt x="650" y="111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21" name="Google Shape;3521;p73"/>
            <p:cNvSpPr/>
            <p:nvPr/>
          </p:nvSpPr>
          <p:spPr>
            <a:xfrm flipH="1">
              <a:off x="2335371" y="1781213"/>
              <a:ext cx="876242" cy="1209741"/>
            </a:xfrm>
            <a:custGeom>
              <a:avLst/>
              <a:gdLst/>
              <a:ahLst/>
              <a:cxnLst/>
              <a:rect l="l" t="t" r="r" b="b"/>
              <a:pathLst>
                <a:path w="9217" h="12725" extrusionOk="0">
                  <a:moveTo>
                    <a:pt x="7281" y="1"/>
                  </a:moveTo>
                  <a:cubicBezTo>
                    <a:pt x="7281" y="1"/>
                    <a:pt x="7281" y="12"/>
                    <a:pt x="7270" y="12"/>
                  </a:cubicBezTo>
                  <a:cubicBezTo>
                    <a:pt x="7303" y="56"/>
                    <a:pt x="7336" y="89"/>
                    <a:pt x="7369" y="133"/>
                  </a:cubicBezTo>
                  <a:cubicBezTo>
                    <a:pt x="7830" y="650"/>
                    <a:pt x="8160" y="1243"/>
                    <a:pt x="8391" y="1903"/>
                  </a:cubicBezTo>
                  <a:cubicBezTo>
                    <a:pt x="8512" y="2255"/>
                    <a:pt x="8589" y="2607"/>
                    <a:pt x="8644" y="2981"/>
                  </a:cubicBezTo>
                  <a:cubicBezTo>
                    <a:pt x="8699" y="3388"/>
                    <a:pt x="8732" y="3806"/>
                    <a:pt x="8743" y="4224"/>
                  </a:cubicBezTo>
                  <a:cubicBezTo>
                    <a:pt x="8754" y="4740"/>
                    <a:pt x="8655" y="5246"/>
                    <a:pt x="8534" y="5741"/>
                  </a:cubicBezTo>
                  <a:cubicBezTo>
                    <a:pt x="8391" y="6357"/>
                    <a:pt x="8160" y="6940"/>
                    <a:pt x="7885" y="7501"/>
                  </a:cubicBezTo>
                  <a:cubicBezTo>
                    <a:pt x="7468" y="8381"/>
                    <a:pt x="6940" y="9194"/>
                    <a:pt x="6313" y="9942"/>
                  </a:cubicBezTo>
                  <a:cubicBezTo>
                    <a:pt x="6115" y="10173"/>
                    <a:pt x="5906" y="10404"/>
                    <a:pt x="5675" y="10591"/>
                  </a:cubicBezTo>
                  <a:cubicBezTo>
                    <a:pt x="5169" y="11009"/>
                    <a:pt x="4619" y="11350"/>
                    <a:pt x="4025" y="11636"/>
                  </a:cubicBezTo>
                  <a:cubicBezTo>
                    <a:pt x="3575" y="11856"/>
                    <a:pt x="3091" y="12010"/>
                    <a:pt x="2596" y="12142"/>
                  </a:cubicBezTo>
                  <a:cubicBezTo>
                    <a:pt x="2077" y="12266"/>
                    <a:pt x="1548" y="12351"/>
                    <a:pt x="1019" y="12351"/>
                  </a:cubicBezTo>
                  <a:cubicBezTo>
                    <a:pt x="988" y="12351"/>
                    <a:pt x="956" y="12351"/>
                    <a:pt x="924" y="12350"/>
                  </a:cubicBezTo>
                  <a:cubicBezTo>
                    <a:pt x="638" y="12350"/>
                    <a:pt x="363" y="12328"/>
                    <a:pt x="77" y="12306"/>
                  </a:cubicBezTo>
                  <a:cubicBezTo>
                    <a:pt x="70" y="12306"/>
                    <a:pt x="62" y="12305"/>
                    <a:pt x="53" y="12305"/>
                  </a:cubicBezTo>
                  <a:cubicBezTo>
                    <a:pt x="35" y="12305"/>
                    <a:pt x="15" y="12310"/>
                    <a:pt x="0" y="12339"/>
                  </a:cubicBezTo>
                  <a:cubicBezTo>
                    <a:pt x="22" y="12350"/>
                    <a:pt x="44" y="12372"/>
                    <a:pt x="77" y="12394"/>
                  </a:cubicBezTo>
                  <a:cubicBezTo>
                    <a:pt x="253" y="12471"/>
                    <a:pt x="429" y="12548"/>
                    <a:pt x="605" y="12625"/>
                  </a:cubicBezTo>
                  <a:cubicBezTo>
                    <a:pt x="748" y="12691"/>
                    <a:pt x="891" y="12713"/>
                    <a:pt x="1056" y="12724"/>
                  </a:cubicBezTo>
                  <a:cubicBezTo>
                    <a:pt x="1287" y="12724"/>
                    <a:pt x="1518" y="12713"/>
                    <a:pt x="1749" y="12669"/>
                  </a:cubicBezTo>
                  <a:cubicBezTo>
                    <a:pt x="2244" y="12570"/>
                    <a:pt x="2739" y="12471"/>
                    <a:pt x="3223" y="12339"/>
                  </a:cubicBezTo>
                  <a:cubicBezTo>
                    <a:pt x="3399" y="12296"/>
                    <a:pt x="3564" y="12252"/>
                    <a:pt x="3729" y="12208"/>
                  </a:cubicBezTo>
                  <a:cubicBezTo>
                    <a:pt x="4003" y="12120"/>
                    <a:pt x="4267" y="11988"/>
                    <a:pt x="4531" y="11867"/>
                  </a:cubicBezTo>
                  <a:cubicBezTo>
                    <a:pt x="4960" y="11669"/>
                    <a:pt x="5356" y="11416"/>
                    <a:pt x="5719" y="11108"/>
                  </a:cubicBezTo>
                  <a:cubicBezTo>
                    <a:pt x="5972" y="10899"/>
                    <a:pt x="6214" y="10679"/>
                    <a:pt x="6456" y="10448"/>
                  </a:cubicBezTo>
                  <a:cubicBezTo>
                    <a:pt x="7105" y="9832"/>
                    <a:pt x="7621" y="9106"/>
                    <a:pt x="8006" y="8282"/>
                  </a:cubicBezTo>
                  <a:cubicBezTo>
                    <a:pt x="8127" y="8029"/>
                    <a:pt x="8248" y="7765"/>
                    <a:pt x="8380" y="7512"/>
                  </a:cubicBezTo>
                  <a:cubicBezTo>
                    <a:pt x="8622" y="7039"/>
                    <a:pt x="8776" y="6544"/>
                    <a:pt x="8875" y="6027"/>
                  </a:cubicBezTo>
                  <a:cubicBezTo>
                    <a:pt x="8919" y="5774"/>
                    <a:pt x="8963" y="5532"/>
                    <a:pt x="9029" y="5290"/>
                  </a:cubicBezTo>
                  <a:cubicBezTo>
                    <a:pt x="9183" y="4686"/>
                    <a:pt x="9216" y="4070"/>
                    <a:pt x="9139" y="3443"/>
                  </a:cubicBezTo>
                  <a:cubicBezTo>
                    <a:pt x="9095" y="3146"/>
                    <a:pt x="9040" y="2860"/>
                    <a:pt x="8985" y="2563"/>
                  </a:cubicBezTo>
                  <a:cubicBezTo>
                    <a:pt x="8930" y="2299"/>
                    <a:pt x="8853" y="2046"/>
                    <a:pt x="8710" y="1815"/>
                  </a:cubicBezTo>
                  <a:cubicBezTo>
                    <a:pt x="8578" y="1617"/>
                    <a:pt x="8479" y="1419"/>
                    <a:pt x="8380" y="1210"/>
                  </a:cubicBezTo>
                  <a:cubicBezTo>
                    <a:pt x="8303" y="1023"/>
                    <a:pt x="8182" y="848"/>
                    <a:pt x="8028" y="705"/>
                  </a:cubicBezTo>
                  <a:cubicBezTo>
                    <a:pt x="7808" y="485"/>
                    <a:pt x="7589" y="276"/>
                    <a:pt x="7358" y="56"/>
                  </a:cubicBezTo>
                  <a:cubicBezTo>
                    <a:pt x="7336" y="34"/>
                    <a:pt x="7314" y="23"/>
                    <a:pt x="7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22" name="Google Shape;3522;p73"/>
            <p:cNvSpPr/>
            <p:nvPr/>
          </p:nvSpPr>
          <p:spPr>
            <a:xfrm flipH="1">
              <a:off x="1364155" y="3257431"/>
              <a:ext cx="455946" cy="248318"/>
            </a:xfrm>
            <a:custGeom>
              <a:avLst/>
              <a:gdLst/>
              <a:ahLst/>
              <a:cxnLst/>
              <a:rect l="l" t="t" r="r" b="b"/>
              <a:pathLst>
                <a:path w="4796" h="2612" extrusionOk="0">
                  <a:moveTo>
                    <a:pt x="419" y="1"/>
                  </a:moveTo>
                  <a:cubicBezTo>
                    <a:pt x="353" y="166"/>
                    <a:pt x="34" y="1364"/>
                    <a:pt x="1" y="1584"/>
                  </a:cubicBezTo>
                  <a:cubicBezTo>
                    <a:pt x="56" y="1617"/>
                    <a:pt x="122" y="1628"/>
                    <a:pt x="188" y="1650"/>
                  </a:cubicBezTo>
                  <a:cubicBezTo>
                    <a:pt x="770" y="1837"/>
                    <a:pt x="1364" y="1980"/>
                    <a:pt x="1958" y="2134"/>
                  </a:cubicBezTo>
                  <a:cubicBezTo>
                    <a:pt x="2662" y="2299"/>
                    <a:pt x="3366" y="2453"/>
                    <a:pt x="4070" y="2596"/>
                  </a:cubicBezTo>
                  <a:cubicBezTo>
                    <a:pt x="4108" y="2606"/>
                    <a:pt x="4145" y="2611"/>
                    <a:pt x="4181" y="2611"/>
                  </a:cubicBezTo>
                  <a:cubicBezTo>
                    <a:pt x="4300" y="2611"/>
                    <a:pt x="4408" y="2557"/>
                    <a:pt x="4510" y="2464"/>
                  </a:cubicBezTo>
                  <a:cubicBezTo>
                    <a:pt x="4575" y="2387"/>
                    <a:pt x="4630" y="2299"/>
                    <a:pt x="4663" y="2200"/>
                  </a:cubicBezTo>
                  <a:cubicBezTo>
                    <a:pt x="4696" y="2068"/>
                    <a:pt x="4740" y="1936"/>
                    <a:pt x="4784" y="1793"/>
                  </a:cubicBezTo>
                  <a:cubicBezTo>
                    <a:pt x="4784" y="1760"/>
                    <a:pt x="4795" y="1727"/>
                    <a:pt x="4795" y="1683"/>
                  </a:cubicBezTo>
                  <a:cubicBezTo>
                    <a:pt x="4663" y="1639"/>
                    <a:pt x="4532" y="1584"/>
                    <a:pt x="4411" y="1540"/>
                  </a:cubicBezTo>
                  <a:cubicBezTo>
                    <a:pt x="3960" y="1364"/>
                    <a:pt x="3498" y="1188"/>
                    <a:pt x="3047" y="1012"/>
                  </a:cubicBezTo>
                  <a:cubicBezTo>
                    <a:pt x="2607" y="836"/>
                    <a:pt x="2178" y="671"/>
                    <a:pt x="1749" y="507"/>
                  </a:cubicBezTo>
                  <a:lnTo>
                    <a:pt x="606" y="56"/>
                  </a:lnTo>
                  <a:cubicBezTo>
                    <a:pt x="540" y="23"/>
                    <a:pt x="485" y="1"/>
                    <a:pt x="4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23" name="Google Shape;3523;p73"/>
            <p:cNvSpPr/>
            <p:nvPr/>
          </p:nvSpPr>
          <p:spPr>
            <a:xfrm flipH="1">
              <a:off x="1378795" y="3273117"/>
              <a:ext cx="425620" cy="219607"/>
            </a:xfrm>
            <a:custGeom>
              <a:avLst/>
              <a:gdLst/>
              <a:ahLst/>
              <a:cxnLst/>
              <a:rect l="l" t="t" r="r" b="b"/>
              <a:pathLst>
                <a:path w="4477" h="2310" extrusionOk="0">
                  <a:moveTo>
                    <a:pt x="342" y="1"/>
                  </a:moveTo>
                  <a:cubicBezTo>
                    <a:pt x="254" y="287"/>
                    <a:pt x="56" y="1034"/>
                    <a:pt x="1" y="1331"/>
                  </a:cubicBezTo>
                  <a:cubicBezTo>
                    <a:pt x="1" y="1331"/>
                    <a:pt x="12" y="1331"/>
                    <a:pt x="23" y="1342"/>
                  </a:cubicBezTo>
                  <a:cubicBezTo>
                    <a:pt x="34" y="1342"/>
                    <a:pt x="45" y="1342"/>
                    <a:pt x="56" y="1353"/>
                  </a:cubicBezTo>
                  <a:cubicBezTo>
                    <a:pt x="660" y="1540"/>
                    <a:pt x="1287" y="1694"/>
                    <a:pt x="1826" y="1826"/>
                  </a:cubicBezTo>
                  <a:cubicBezTo>
                    <a:pt x="2431" y="1980"/>
                    <a:pt x="3102" y="2123"/>
                    <a:pt x="3927" y="2299"/>
                  </a:cubicBezTo>
                  <a:cubicBezTo>
                    <a:pt x="3949" y="2299"/>
                    <a:pt x="3971" y="2310"/>
                    <a:pt x="3993" y="2310"/>
                  </a:cubicBezTo>
                  <a:lnTo>
                    <a:pt x="3993" y="2299"/>
                  </a:lnTo>
                  <a:cubicBezTo>
                    <a:pt x="4004" y="2300"/>
                    <a:pt x="4015" y="2301"/>
                    <a:pt x="4026" y="2301"/>
                  </a:cubicBezTo>
                  <a:cubicBezTo>
                    <a:pt x="4102" y="2301"/>
                    <a:pt x="4178" y="2267"/>
                    <a:pt x="4246" y="2200"/>
                  </a:cubicBezTo>
                  <a:cubicBezTo>
                    <a:pt x="4301" y="2145"/>
                    <a:pt x="4334" y="2079"/>
                    <a:pt x="4356" y="2002"/>
                  </a:cubicBezTo>
                  <a:lnTo>
                    <a:pt x="4378" y="1947"/>
                  </a:lnTo>
                  <a:cubicBezTo>
                    <a:pt x="4410" y="1837"/>
                    <a:pt x="4443" y="1727"/>
                    <a:pt x="4476" y="1606"/>
                  </a:cubicBezTo>
                  <a:lnTo>
                    <a:pt x="4454" y="1606"/>
                  </a:lnTo>
                  <a:cubicBezTo>
                    <a:pt x="4367" y="1573"/>
                    <a:pt x="4279" y="1540"/>
                    <a:pt x="4191" y="1507"/>
                  </a:cubicBezTo>
                  <a:cubicBezTo>
                    <a:pt x="3740" y="1331"/>
                    <a:pt x="3289" y="1155"/>
                    <a:pt x="2827" y="968"/>
                  </a:cubicBezTo>
                  <a:cubicBezTo>
                    <a:pt x="2497" y="847"/>
                    <a:pt x="2167" y="715"/>
                    <a:pt x="1837" y="583"/>
                  </a:cubicBezTo>
                  <a:lnTo>
                    <a:pt x="1199" y="331"/>
                  </a:lnTo>
                  <a:cubicBezTo>
                    <a:pt x="924" y="232"/>
                    <a:pt x="660" y="122"/>
                    <a:pt x="386" y="12"/>
                  </a:cubicBezTo>
                  <a:cubicBezTo>
                    <a:pt x="375" y="12"/>
                    <a:pt x="364" y="12"/>
                    <a:pt x="3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24" name="Google Shape;3524;p73"/>
            <p:cNvSpPr/>
            <p:nvPr/>
          </p:nvSpPr>
          <p:spPr>
            <a:xfrm flipH="1">
              <a:off x="2788090" y="1483934"/>
              <a:ext cx="1025683" cy="1218860"/>
            </a:xfrm>
            <a:custGeom>
              <a:avLst/>
              <a:gdLst/>
              <a:ahLst/>
              <a:cxnLst/>
              <a:rect l="l" t="t" r="r" b="b"/>
              <a:pathLst>
                <a:path w="10789" h="12821" extrusionOk="0">
                  <a:moveTo>
                    <a:pt x="7228" y="234"/>
                  </a:moveTo>
                  <a:cubicBezTo>
                    <a:pt x="7521" y="234"/>
                    <a:pt x="7797" y="298"/>
                    <a:pt x="8072" y="400"/>
                  </a:cubicBezTo>
                  <a:cubicBezTo>
                    <a:pt x="8424" y="543"/>
                    <a:pt x="8743" y="730"/>
                    <a:pt x="9051" y="950"/>
                  </a:cubicBezTo>
                  <a:cubicBezTo>
                    <a:pt x="9337" y="1170"/>
                    <a:pt x="9557" y="1445"/>
                    <a:pt x="9744" y="1742"/>
                  </a:cubicBezTo>
                  <a:cubicBezTo>
                    <a:pt x="10139" y="2369"/>
                    <a:pt x="10425" y="3040"/>
                    <a:pt x="10535" y="3777"/>
                  </a:cubicBezTo>
                  <a:cubicBezTo>
                    <a:pt x="10568" y="3986"/>
                    <a:pt x="10590" y="4194"/>
                    <a:pt x="10590" y="4403"/>
                  </a:cubicBezTo>
                  <a:cubicBezTo>
                    <a:pt x="10612" y="5151"/>
                    <a:pt x="10513" y="5899"/>
                    <a:pt x="10271" y="6614"/>
                  </a:cubicBezTo>
                  <a:cubicBezTo>
                    <a:pt x="9931" y="7571"/>
                    <a:pt x="9480" y="8461"/>
                    <a:pt x="8897" y="9275"/>
                  </a:cubicBezTo>
                  <a:cubicBezTo>
                    <a:pt x="8754" y="9473"/>
                    <a:pt x="8611" y="9671"/>
                    <a:pt x="8468" y="9869"/>
                  </a:cubicBezTo>
                  <a:cubicBezTo>
                    <a:pt x="7929" y="10595"/>
                    <a:pt x="7258" y="11178"/>
                    <a:pt x="6477" y="11607"/>
                  </a:cubicBezTo>
                  <a:cubicBezTo>
                    <a:pt x="6181" y="11771"/>
                    <a:pt x="5895" y="11925"/>
                    <a:pt x="5587" y="12079"/>
                  </a:cubicBezTo>
                  <a:cubicBezTo>
                    <a:pt x="5444" y="12145"/>
                    <a:pt x="5301" y="12211"/>
                    <a:pt x="5147" y="12266"/>
                  </a:cubicBezTo>
                  <a:cubicBezTo>
                    <a:pt x="4773" y="12398"/>
                    <a:pt x="4388" y="12519"/>
                    <a:pt x="3992" y="12574"/>
                  </a:cubicBezTo>
                  <a:cubicBezTo>
                    <a:pt x="3838" y="12596"/>
                    <a:pt x="3684" y="12607"/>
                    <a:pt x="3530" y="12607"/>
                  </a:cubicBezTo>
                  <a:cubicBezTo>
                    <a:pt x="3501" y="12609"/>
                    <a:pt x="3471" y="12610"/>
                    <a:pt x="3442" y="12610"/>
                  </a:cubicBezTo>
                  <a:cubicBezTo>
                    <a:pt x="3167" y="12610"/>
                    <a:pt x="2908" y="12523"/>
                    <a:pt x="2639" y="12453"/>
                  </a:cubicBezTo>
                  <a:cubicBezTo>
                    <a:pt x="2145" y="12321"/>
                    <a:pt x="1749" y="12046"/>
                    <a:pt x="1397" y="11683"/>
                  </a:cubicBezTo>
                  <a:cubicBezTo>
                    <a:pt x="1199" y="11486"/>
                    <a:pt x="1023" y="11266"/>
                    <a:pt x="869" y="11035"/>
                  </a:cubicBezTo>
                  <a:cubicBezTo>
                    <a:pt x="605" y="10650"/>
                    <a:pt x="462" y="10221"/>
                    <a:pt x="352" y="9781"/>
                  </a:cubicBezTo>
                  <a:cubicBezTo>
                    <a:pt x="253" y="9385"/>
                    <a:pt x="187" y="8989"/>
                    <a:pt x="154" y="8582"/>
                  </a:cubicBezTo>
                  <a:cubicBezTo>
                    <a:pt x="143" y="8362"/>
                    <a:pt x="143" y="8131"/>
                    <a:pt x="143" y="7911"/>
                  </a:cubicBezTo>
                  <a:cubicBezTo>
                    <a:pt x="176" y="7164"/>
                    <a:pt x="319" y="6449"/>
                    <a:pt x="616" y="5767"/>
                  </a:cubicBezTo>
                  <a:cubicBezTo>
                    <a:pt x="968" y="4942"/>
                    <a:pt x="1386" y="4150"/>
                    <a:pt x="1892" y="3392"/>
                  </a:cubicBezTo>
                  <a:cubicBezTo>
                    <a:pt x="2090" y="3095"/>
                    <a:pt x="2310" y="2809"/>
                    <a:pt x="2540" y="2545"/>
                  </a:cubicBezTo>
                  <a:cubicBezTo>
                    <a:pt x="2815" y="2226"/>
                    <a:pt x="3123" y="1951"/>
                    <a:pt x="3475" y="1720"/>
                  </a:cubicBezTo>
                  <a:cubicBezTo>
                    <a:pt x="3684" y="1577"/>
                    <a:pt x="3871" y="1412"/>
                    <a:pt x="4091" y="1280"/>
                  </a:cubicBezTo>
                  <a:cubicBezTo>
                    <a:pt x="4564" y="972"/>
                    <a:pt x="5048" y="686"/>
                    <a:pt x="5576" y="477"/>
                  </a:cubicBezTo>
                  <a:cubicBezTo>
                    <a:pt x="5840" y="378"/>
                    <a:pt x="6126" y="334"/>
                    <a:pt x="6400" y="290"/>
                  </a:cubicBezTo>
                  <a:cubicBezTo>
                    <a:pt x="6653" y="257"/>
                    <a:pt x="6906" y="236"/>
                    <a:pt x="7159" y="236"/>
                  </a:cubicBezTo>
                  <a:cubicBezTo>
                    <a:pt x="7182" y="235"/>
                    <a:pt x="7205" y="234"/>
                    <a:pt x="7228" y="234"/>
                  </a:cubicBezTo>
                  <a:close/>
                  <a:moveTo>
                    <a:pt x="7305" y="0"/>
                  </a:moveTo>
                  <a:cubicBezTo>
                    <a:pt x="6837" y="0"/>
                    <a:pt x="6377" y="64"/>
                    <a:pt x="5917" y="170"/>
                  </a:cubicBezTo>
                  <a:cubicBezTo>
                    <a:pt x="5796" y="203"/>
                    <a:pt x="5675" y="246"/>
                    <a:pt x="5554" y="301"/>
                  </a:cubicBezTo>
                  <a:cubicBezTo>
                    <a:pt x="4982" y="532"/>
                    <a:pt x="4465" y="840"/>
                    <a:pt x="3970" y="1192"/>
                  </a:cubicBezTo>
                  <a:cubicBezTo>
                    <a:pt x="3761" y="1346"/>
                    <a:pt x="3541" y="1489"/>
                    <a:pt x="3332" y="1632"/>
                  </a:cubicBezTo>
                  <a:cubicBezTo>
                    <a:pt x="3013" y="1852"/>
                    <a:pt x="2738" y="2116"/>
                    <a:pt x="2485" y="2402"/>
                  </a:cubicBezTo>
                  <a:cubicBezTo>
                    <a:pt x="2244" y="2688"/>
                    <a:pt x="2024" y="2985"/>
                    <a:pt x="1815" y="3304"/>
                  </a:cubicBezTo>
                  <a:cubicBezTo>
                    <a:pt x="1287" y="4095"/>
                    <a:pt x="847" y="4920"/>
                    <a:pt x="484" y="5789"/>
                  </a:cubicBezTo>
                  <a:cubicBezTo>
                    <a:pt x="187" y="6482"/>
                    <a:pt x="33" y="7208"/>
                    <a:pt x="0" y="7988"/>
                  </a:cubicBezTo>
                  <a:lnTo>
                    <a:pt x="0" y="7988"/>
                  </a:lnTo>
                  <a:cubicBezTo>
                    <a:pt x="0" y="7985"/>
                    <a:pt x="0" y="7981"/>
                    <a:pt x="0" y="7977"/>
                  </a:cubicBezTo>
                  <a:lnTo>
                    <a:pt x="0" y="7988"/>
                  </a:lnTo>
                  <a:cubicBezTo>
                    <a:pt x="0" y="7988"/>
                    <a:pt x="0" y="7988"/>
                    <a:pt x="0" y="7988"/>
                  </a:cubicBezTo>
                  <a:lnTo>
                    <a:pt x="0" y="7988"/>
                  </a:lnTo>
                  <a:cubicBezTo>
                    <a:pt x="0" y="8173"/>
                    <a:pt x="0" y="8377"/>
                    <a:pt x="11" y="8582"/>
                  </a:cubicBezTo>
                  <a:cubicBezTo>
                    <a:pt x="44" y="9055"/>
                    <a:pt x="121" y="9517"/>
                    <a:pt x="231" y="9979"/>
                  </a:cubicBezTo>
                  <a:cubicBezTo>
                    <a:pt x="341" y="10419"/>
                    <a:pt x="495" y="10848"/>
                    <a:pt x="759" y="11222"/>
                  </a:cubicBezTo>
                  <a:cubicBezTo>
                    <a:pt x="924" y="11453"/>
                    <a:pt x="1089" y="11661"/>
                    <a:pt x="1276" y="11859"/>
                  </a:cubicBezTo>
                  <a:cubicBezTo>
                    <a:pt x="1639" y="12233"/>
                    <a:pt x="2057" y="12530"/>
                    <a:pt x="2573" y="12662"/>
                  </a:cubicBezTo>
                  <a:cubicBezTo>
                    <a:pt x="2628" y="12673"/>
                    <a:pt x="2694" y="12695"/>
                    <a:pt x="2760" y="12717"/>
                  </a:cubicBezTo>
                  <a:cubicBezTo>
                    <a:pt x="2970" y="12765"/>
                    <a:pt x="3171" y="12821"/>
                    <a:pt x="3385" y="12821"/>
                  </a:cubicBezTo>
                  <a:cubicBezTo>
                    <a:pt x="3418" y="12821"/>
                    <a:pt x="3452" y="12819"/>
                    <a:pt x="3486" y="12816"/>
                  </a:cubicBezTo>
                  <a:cubicBezTo>
                    <a:pt x="3673" y="12805"/>
                    <a:pt x="3860" y="12794"/>
                    <a:pt x="4047" y="12761"/>
                  </a:cubicBezTo>
                  <a:cubicBezTo>
                    <a:pt x="4553" y="12662"/>
                    <a:pt x="5048" y="12519"/>
                    <a:pt x="5510" y="12288"/>
                  </a:cubicBezTo>
                  <a:cubicBezTo>
                    <a:pt x="5862" y="12123"/>
                    <a:pt x="6203" y="11936"/>
                    <a:pt x="6543" y="11749"/>
                  </a:cubicBezTo>
                  <a:cubicBezTo>
                    <a:pt x="6840" y="11585"/>
                    <a:pt x="7126" y="11409"/>
                    <a:pt x="7390" y="11189"/>
                  </a:cubicBezTo>
                  <a:cubicBezTo>
                    <a:pt x="7830" y="10837"/>
                    <a:pt x="8226" y="10441"/>
                    <a:pt x="8556" y="9990"/>
                  </a:cubicBezTo>
                  <a:cubicBezTo>
                    <a:pt x="8655" y="9847"/>
                    <a:pt x="8754" y="9715"/>
                    <a:pt x="8853" y="9583"/>
                  </a:cubicBezTo>
                  <a:cubicBezTo>
                    <a:pt x="9502" y="8703"/>
                    <a:pt x="10019" y="7758"/>
                    <a:pt x="10392" y="6724"/>
                  </a:cubicBezTo>
                  <a:cubicBezTo>
                    <a:pt x="10612" y="6130"/>
                    <a:pt x="10744" y="5514"/>
                    <a:pt x="10777" y="4876"/>
                  </a:cubicBezTo>
                  <a:cubicBezTo>
                    <a:pt x="10788" y="4458"/>
                    <a:pt x="10788" y="4030"/>
                    <a:pt x="10722" y="3612"/>
                  </a:cubicBezTo>
                  <a:cubicBezTo>
                    <a:pt x="10601" y="2853"/>
                    <a:pt x="10304" y="2171"/>
                    <a:pt x="9898" y="1533"/>
                  </a:cubicBezTo>
                  <a:cubicBezTo>
                    <a:pt x="9744" y="1280"/>
                    <a:pt x="9557" y="1038"/>
                    <a:pt x="9326" y="840"/>
                  </a:cubicBezTo>
                  <a:cubicBezTo>
                    <a:pt x="8941" y="510"/>
                    <a:pt x="8501" y="268"/>
                    <a:pt x="8006" y="104"/>
                  </a:cubicBezTo>
                  <a:cubicBezTo>
                    <a:pt x="7949" y="87"/>
                    <a:pt x="7886" y="59"/>
                    <a:pt x="7821" y="59"/>
                  </a:cubicBezTo>
                  <a:cubicBezTo>
                    <a:pt x="7798" y="59"/>
                    <a:pt x="7776" y="62"/>
                    <a:pt x="7753" y="71"/>
                  </a:cubicBezTo>
                  <a:cubicBezTo>
                    <a:pt x="7731" y="71"/>
                    <a:pt x="7709" y="60"/>
                    <a:pt x="7698" y="49"/>
                  </a:cubicBezTo>
                  <a:cubicBezTo>
                    <a:pt x="7643" y="5"/>
                    <a:pt x="7577" y="5"/>
                    <a:pt x="7511" y="5"/>
                  </a:cubicBezTo>
                  <a:cubicBezTo>
                    <a:pt x="7442" y="2"/>
                    <a:pt x="7373" y="0"/>
                    <a:pt x="73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25" name="Google Shape;3525;p73"/>
            <p:cNvSpPr/>
            <p:nvPr/>
          </p:nvSpPr>
          <p:spPr>
            <a:xfrm flipH="1">
              <a:off x="3391386" y="2756707"/>
              <a:ext cx="382744" cy="241378"/>
            </a:xfrm>
            <a:custGeom>
              <a:avLst/>
              <a:gdLst/>
              <a:ahLst/>
              <a:cxnLst/>
              <a:rect l="l" t="t" r="r" b="b"/>
              <a:pathLst>
                <a:path w="4026" h="2539" extrusionOk="0">
                  <a:moveTo>
                    <a:pt x="265" y="0"/>
                  </a:moveTo>
                  <a:cubicBezTo>
                    <a:pt x="254" y="44"/>
                    <a:pt x="232" y="77"/>
                    <a:pt x="232" y="99"/>
                  </a:cubicBezTo>
                  <a:cubicBezTo>
                    <a:pt x="166" y="374"/>
                    <a:pt x="100" y="649"/>
                    <a:pt x="45" y="924"/>
                  </a:cubicBezTo>
                  <a:cubicBezTo>
                    <a:pt x="23" y="1012"/>
                    <a:pt x="23" y="1111"/>
                    <a:pt x="12" y="1199"/>
                  </a:cubicBezTo>
                  <a:cubicBezTo>
                    <a:pt x="1" y="1386"/>
                    <a:pt x="78" y="1529"/>
                    <a:pt x="243" y="1617"/>
                  </a:cubicBezTo>
                  <a:cubicBezTo>
                    <a:pt x="419" y="1705"/>
                    <a:pt x="595" y="1771"/>
                    <a:pt x="782" y="1815"/>
                  </a:cubicBezTo>
                  <a:cubicBezTo>
                    <a:pt x="1123" y="1903"/>
                    <a:pt x="1475" y="1980"/>
                    <a:pt x="1816" y="2067"/>
                  </a:cubicBezTo>
                  <a:cubicBezTo>
                    <a:pt x="2398" y="2210"/>
                    <a:pt x="2981" y="2364"/>
                    <a:pt x="3564" y="2518"/>
                  </a:cubicBezTo>
                  <a:cubicBezTo>
                    <a:pt x="3602" y="2526"/>
                    <a:pt x="3640" y="2539"/>
                    <a:pt x="3681" y="2539"/>
                  </a:cubicBezTo>
                  <a:cubicBezTo>
                    <a:pt x="3700" y="2539"/>
                    <a:pt x="3720" y="2536"/>
                    <a:pt x="3740" y="2529"/>
                  </a:cubicBezTo>
                  <a:cubicBezTo>
                    <a:pt x="3740" y="2518"/>
                    <a:pt x="3751" y="2507"/>
                    <a:pt x="3751" y="2496"/>
                  </a:cubicBezTo>
                  <a:cubicBezTo>
                    <a:pt x="3839" y="2133"/>
                    <a:pt x="3927" y="1760"/>
                    <a:pt x="4015" y="1386"/>
                  </a:cubicBezTo>
                  <a:cubicBezTo>
                    <a:pt x="4015" y="1364"/>
                    <a:pt x="4015" y="1353"/>
                    <a:pt x="4026" y="1331"/>
                  </a:cubicBezTo>
                  <a:cubicBezTo>
                    <a:pt x="4026" y="1298"/>
                    <a:pt x="4004" y="1265"/>
                    <a:pt x="3971" y="1243"/>
                  </a:cubicBezTo>
                  <a:cubicBezTo>
                    <a:pt x="3916" y="1221"/>
                    <a:pt x="3861" y="1210"/>
                    <a:pt x="3806" y="1188"/>
                  </a:cubicBezTo>
                  <a:cubicBezTo>
                    <a:pt x="3300" y="979"/>
                    <a:pt x="2783" y="803"/>
                    <a:pt x="2255" y="627"/>
                  </a:cubicBezTo>
                  <a:cubicBezTo>
                    <a:pt x="1739" y="462"/>
                    <a:pt x="1211" y="308"/>
                    <a:pt x="694" y="143"/>
                  </a:cubicBezTo>
                  <a:cubicBezTo>
                    <a:pt x="551" y="99"/>
                    <a:pt x="419" y="55"/>
                    <a:pt x="265" y="11"/>
                  </a:cubicBezTo>
                  <a:lnTo>
                    <a:pt x="2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26" name="Google Shape;3526;p73"/>
            <p:cNvSpPr/>
            <p:nvPr/>
          </p:nvSpPr>
          <p:spPr>
            <a:xfrm flipH="1">
              <a:off x="3406027" y="2774390"/>
              <a:ext cx="354509" cy="210290"/>
            </a:xfrm>
            <a:custGeom>
              <a:avLst/>
              <a:gdLst/>
              <a:ahLst/>
              <a:cxnLst/>
              <a:rect l="l" t="t" r="r" b="b"/>
              <a:pathLst>
                <a:path w="3729" h="2212" extrusionOk="0">
                  <a:moveTo>
                    <a:pt x="210" y="1"/>
                  </a:moveTo>
                  <a:lnTo>
                    <a:pt x="188" y="89"/>
                  </a:lnTo>
                  <a:cubicBezTo>
                    <a:pt x="144" y="309"/>
                    <a:pt x="89" y="540"/>
                    <a:pt x="45" y="771"/>
                  </a:cubicBezTo>
                  <a:cubicBezTo>
                    <a:pt x="23" y="848"/>
                    <a:pt x="12" y="936"/>
                    <a:pt x="12" y="1024"/>
                  </a:cubicBezTo>
                  <a:cubicBezTo>
                    <a:pt x="1" y="1156"/>
                    <a:pt x="56" y="1244"/>
                    <a:pt x="166" y="1310"/>
                  </a:cubicBezTo>
                  <a:cubicBezTo>
                    <a:pt x="331" y="1398"/>
                    <a:pt x="496" y="1464"/>
                    <a:pt x="661" y="1497"/>
                  </a:cubicBezTo>
                  <a:cubicBezTo>
                    <a:pt x="793" y="1530"/>
                    <a:pt x="914" y="1563"/>
                    <a:pt x="1035" y="1585"/>
                  </a:cubicBezTo>
                  <a:cubicBezTo>
                    <a:pt x="1255" y="1640"/>
                    <a:pt x="1486" y="1695"/>
                    <a:pt x="1706" y="1750"/>
                  </a:cubicBezTo>
                  <a:cubicBezTo>
                    <a:pt x="2123" y="1849"/>
                    <a:pt x="2541" y="1958"/>
                    <a:pt x="2948" y="2068"/>
                  </a:cubicBezTo>
                  <a:lnTo>
                    <a:pt x="3454" y="2200"/>
                  </a:lnTo>
                  <a:lnTo>
                    <a:pt x="3487" y="2200"/>
                  </a:lnTo>
                  <a:lnTo>
                    <a:pt x="3498" y="2211"/>
                  </a:lnTo>
                  <a:cubicBezTo>
                    <a:pt x="3575" y="1870"/>
                    <a:pt x="3652" y="1519"/>
                    <a:pt x="3729" y="1178"/>
                  </a:cubicBezTo>
                  <a:cubicBezTo>
                    <a:pt x="3718" y="1178"/>
                    <a:pt x="3707" y="1178"/>
                    <a:pt x="3696" y="1167"/>
                  </a:cubicBezTo>
                  <a:cubicBezTo>
                    <a:pt x="3663" y="1156"/>
                    <a:pt x="3641" y="1145"/>
                    <a:pt x="3608" y="1134"/>
                  </a:cubicBezTo>
                  <a:cubicBezTo>
                    <a:pt x="3113" y="936"/>
                    <a:pt x="2618" y="771"/>
                    <a:pt x="2068" y="584"/>
                  </a:cubicBezTo>
                  <a:cubicBezTo>
                    <a:pt x="1728" y="463"/>
                    <a:pt x="1365" y="353"/>
                    <a:pt x="1013" y="254"/>
                  </a:cubicBezTo>
                  <a:cubicBezTo>
                    <a:pt x="848" y="199"/>
                    <a:pt x="672" y="144"/>
                    <a:pt x="507" y="100"/>
                  </a:cubicBezTo>
                  <a:cubicBezTo>
                    <a:pt x="419" y="67"/>
                    <a:pt x="320" y="34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27" name="Google Shape;3527;p73"/>
            <p:cNvSpPr/>
            <p:nvPr/>
          </p:nvSpPr>
          <p:spPr>
            <a:xfrm flipH="1">
              <a:off x="2268538" y="1525859"/>
              <a:ext cx="515459" cy="193939"/>
            </a:xfrm>
            <a:custGeom>
              <a:avLst/>
              <a:gdLst/>
              <a:ahLst/>
              <a:cxnLst/>
              <a:rect l="l" t="t" r="r" b="b"/>
              <a:pathLst>
                <a:path w="5422" h="2040" extrusionOk="0">
                  <a:moveTo>
                    <a:pt x="4178" y="564"/>
                  </a:moveTo>
                  <a:cubicBezTo>
                    <a:pt x="4421" y="564"/>
                    <a:pt x="4646" y="674"/>
                    <a:pt x="4784" y="828"/>
                  </a:cubicBezTo>
                  <a:cubicBezTo>
                    <a:pt x="5048" y="1136"/>
                    <a:pt x="4949" y="1554"/>
                    <a:pt x="4586" y="1719"/>
                  </a:cubicBezTo>
                  <a:cubicBezTo>
                    <a:pt x="4476" y="1774"/>
                    <a:pt x="4366" y="1785"/>
                    <a:pt x="4201" y="1785"/>
                  </a:cubicBezTo>
                  <a:cubicBezTo>
                    <a:pt x="4014" y="1774"/>
                    <a:pt x="3827" y="1697"/>
                    <a:pt x="3673" y="1532"/>
                  </a:cubicBezTo>
                  <a:cubicBezTo>
                    <a:pt x="3398" y="1235"/>
                    <a:pt x="3486" y="795"/>
                    <a:pt x="3860" y="630"/>
                  </a:cubicBezTo>
                  <a:cubicBezTo>
                    <a:pt x="3966" y="584"/>
                    <a:pt x="4074" y="564"/>
                    <a:pt x="4178" y="564"/>
                  </a:cubicBezTo>
                  <a:close/>
                  <a:moveTo>
                    <a:pt x="886" y="1"/>
                  </a:moveTo>
                  <a:cubicBezTo>
                    <a:pt x="828" y="1"/>
                    <a:pt x="781" y="22"/>
                    <a:pt x="726" y="58"/>
                  </a:cubicBezTo>
                  <a:cubicBezTo>
                    <a:pt x="506" y="234"/>
                    <a:pt x="286" y="410"/>
                    <a:pt x="66" y="586"/>
                  </a:cubicBezTo>
                  <a:cubicBezTo>
                    <a:pt x="44" y="608"/>
                    <a:pt x="22" y="630"/>
                    <a:pt x="0" y="663"/>
                  </a:cubicBezTo>
                  <a:cubicBezTo>
                    <a:pt x="22" y="685"/>
                    <a:pt x="33" y="696"/>
                    <a:pt x="55" y="707"/>
                  </a:cubicBezTo>
                  <a:cubicBezTo>
                    <a:pt x="352" y="894"/>
                    <a:pt x="649" y="1092"/>
                    <a:pt x="946" y="1290"/>
                  </a:cubicBezTo>
                  <a:cubicBezTo>
                    <a:pt x="1001" y="1323"/>
                    <a:pt x="1067" y="1345"/>
                    <a:pt x="1133" y="1356"/>
                  </a:cubicBezTo>
                  <a:cubicBezTo>
                    <a:pt x="1331" y="1378"/>
                    <a:pt x="1529" y="1411"/>
                    <a:pt x="1738" y="1444"/>
                  </a:cubicBezTo>
                  <a:cubicBezTo>
                    <a:pt x="1903" y="1466"/>
                    <a:pt x="2079" y="1499"/>
                    <a:pt x="2244" y="1532"/>
                  </a:cubicBezTo>
                  <a:cubicBezTo>
                    <a:pt x="2453" y="1565"/>
                    <a:pt x="2673" y="1587"/>
                    <a:pt x="2882" y="1631"/>
                  </a:cubicBezTo>
                  <a:cubicBezTo>
                    <a:pt x="3310" y="1730"/>
                    <a:pt x="3728" y="1818"/>
                    <a:pt x="4157" y="1895"/>
                  </a:cubicBezTo>
                  <a:cubicBezTo>
                    <a:pt x="4509" y="1950"/>
                    <a:pt x="4861" y="1994"/>
                    <a:pt x="5202" y="2038"/>
                  </a:cubicBezTo>
                  <a:cubicBezTo>
                    <a:pt x="5233" y="2038"/>
                    <a:pt x="5262" y="2040"/>
                    <a:pt x="5290" y="2040"/>
                  </a:cubicBezTo>
                  <a:cubicBezTo>
                    <a:pt x="5333" y="2040"/>
                    <a:pt x="5376" y="2036"/>
                    <a:pt x="5422" y="2016"/>
                  </a:cubicBezTo>
                  <a:cubicBezTo>
                    <a:pt x="5422" y="1983"/>
                    <a:pt x="5411" y="1950"/>
                    <a:pt x="5400" y="1928"/>
                  </a:cubicBezTo>
                  <a:cubicBezTo>
                    <a:pt x="5301" y="1664"/>
                    <a:pt x="5235" y="1400"/>
                    <a:pt x="5158" y="1125"/>
                  </a:cubicBezTo>
                  <a:cubicBezTo>
                    <a:pt x="5114" y="982"/>
                    <a:pt x="5059" y="828"/>
                    <a:pt x="4993" y="685"/>
                  </a:cubicBezTo>
                  <a:cubicBezTo>
                    <a:pt x="4949" y="564"/>
                    <a:pt x="4850" y="476"/>
                    <a:pt x="4707" y="454"/>
                  </a:cubicBezTo>
                  <a:cubicBezTo>
                    <a:pt x="4619" y="443"/>
                    <a:pt x="4542" y="432"/>
                    <a:pt x="4454" y="410"/>
                  </a:cubicBezTo>
                  <a:cubicBezTo>
                    <a:pt x="4047" y="322"/>
                    <a:pt x="3618" y="289"/>
                    <a:pt x="3200" y="234"/>
                  </a:cubicBezTo>
                  <a:cubicBezTo>
                    <a:pt x="2805" y="190"/>
                    <a:pt x="2409" y="146"/>
                    <a:pt x="2013" y="113"/>
                  </a:cubicBezTo>
                  <a:cubicBezTo>
                    <a:pt x="1650" y="69"/>
                    <a:pt x="1287" y="36"/>
                    <a:pt x="924" y="3"/>
                  </a:cubicBezTo>
                  <a:cubicBezTo>
                    <a:pt x="911" y="2"/>
                    <a:pt x="898" y="1"/>
                    <a:pt x="886" y="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28" name="Google Shape;3528;p73"/>
            <p:cNvSpPr/>
            <p:nvPr/>
          </p:nvSpPr>
          <p:spPr>
            <a:xfrm flipH="1">
              <a:off x="1824189" y="1517779"/>
              <a:ext cx="410979" cy="381128"/>
            </a:xfrm>
            <a:custGeom>
              <a:avLst/>
              <a:gdLst/>
              <a:ahLst/>
              <a:cxnLst/>
              <a:rect l="l" t="t" r="r" b="b"/>
              <a:pathLst>
                <a:path w="4323" h="4009" extrusionOk="0">
                  <a:moveTo>
                    <a:pt x="12" y="0"/>
                  </a:moveTo>
                  <a:lnTo>
                    <a:pt x="12" y="0"/>
                  </a:lnTo>
                  <a:cubicBezTo>
                    <a:pt x="1" y="55"/>
                    <a:pt x="23" y="99"/>
                    <a:pt x="34" y="143"/>
                  </a:cubicBezTo>
                  <a:cubicBezTo>
                    <a:pt x="78" y="297"/>
                    <a:pt x="122" y="451"/>
                    <a:pt x="166" y="605"/>
                  </a:cubicBezTo>
                  <a:cubicBezTo>
                    <a:pt x="221" y="792"/>
                    <a:pt x="276" y="979"/>
                    <a:pt x="331" y="1155"/>
                  </a:cubicBezTo>
                  <a:cubicBezTo>
                    <a:pt x="419" y="1419"/>
                    <a:pt x="507" y="1672"/>
                    <a:pt x="595" y="1936"/>
                  </a:cubicBezTo>
                  <a:cubicBezTo>
                    <a:pt x="705" y="2266"/>
                    <a:pt x="804" y="2596"/>
                    <a:pt x="903" y="2926"/>
                  </a:cubicBezTo>
                  <a:cubicBezTo>
                    <a:pt x="914" y="2959"/>
                    <a:pt x="936" y="3003"/>
                    <a:pt x="947" y="3036"/>
                  </a:cubicBezTo>
                  <a:cubicBezTo>
                    <a:pt x="1057" y="3091"/>
                    <a:pt x="1167" y="3146"/>
                    <a:pt x="1276" y="3201"/>
                  </a:cubicBezTo>
                  <a:cubicBezTo>
                    <a:pt x="1705" y="3410"/>
                    <a:pt x="2156" y="3597"/>
                    <a:pt x="2596" y="3772"/>
                  </a:cubicBezTo>
                  <a:cubicBezTo>
                    <a:pt x="2717" y="3827"/>
                    <a:pt x="2838" y="3860"/>
                    <a:pt x="2959" y="3871"/>
                  </a:cubicBezTo>
                  <a:cubicBezTo>
                    <a:pt x="3212" y="3893"/>
                    <a:pt x="3454" y="3915"/>
                    <a:pt x="3696" y="3948"/>
                  </a:cubicBezTo>
                  <a:cubicBezTo>
                    <a:pt x="3861" y="3959"/>
                    <a:pt x="4037" y="3981"/>
                    <a:pt x="4202" y="4003"/>
                  </a:cubicBezTo>
                  <a:cubicBezTo>
                    <a:pt x="4213" y="4007"/>
                    <a:pt x="4222" y="4008"/>
                    <a:pt x="4233" y="4008"/>
                  </a:cubicBezTo>
                  <a:cubicBezTo>
                    <a:pt x="4254" y="4008"/>
                    <a:pt x="4279" y="4003"/>
                    <a:pt x="4323" y="4003"/>
                  </a:cubicBezTo>
                  <a:cubicBezTo>
                    <a:pt x="4268" y="3959"/>
                    <a:pt x="4246" y="3926"/>
                    <a:pt x="4213" y="3904"/>
                  </a:cubicBezTo>
                  <a:cubicBezTo>
                    <a:pt x="4026" y="3728"/>
                    <a:pt x="3839" y="3564"/>
                    <a:pt x="3652" y="3388"/>
                  </a:cubicBezTo>
                  <a:cubicBezTo>
                    <a:pt x="3135" y="2904"/>
                    <a:pt x="2640" y="2420"/>
                    <a:pt x="2123" y="1947"/>
                  </a:cubicBezTo>
                  <a:cubicBezTo>
                    <a:pt x="1892" y="1760"/>
                    <a:pt x="1683" y="1540"/>
                    <a:pt x="1474" y="1331"/>
                  </a:cubicBezTo>
                  <a:cubicBezTo>
                    <a:pt x="1178" y="1056"/>
                    <a:pt x="892" y="759"/>
                    <a:pt x="606" y="484"/>
                  </a:cubicBezTo>
                  <a:cubicBezTo>
                    <a:pt x="452" y="330"/>
                    <a:pt x="287" y="176"/>
                    <a:pt x="100" y="55"/>
                  </a:cubicBezTo>
                  <a:cubicBezTo>
                    <a:pt x="78" y="33"/>
                    <a:pt x="45" y="22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29" name="Google Shape;3529;p73"/>
            <p:cNvSpPr/>
            <p:nvPr/>
          </p:nvSpPr>
          <p:spPr>
            <a:xfrm flipH="1">
              <a:off x="1861836" y="1549151"/>
              <a:ext cx="351371" cy="332548"/>
            </a:xfrm>
            <a:custGeom>
              <a:avLst/>
              <a:gdLst/>
              <a:ahLst/>
              <a:cxnLst/>
              <a:rect l="l" t="t" r="r" b="b"/>
              <a:pathLst>
                <a:path w="3696" h="3498" extrusionOk="0">
                  <a:moveTo>
                    <a:pt x="1" y="0"/>
                  </a:moveTo>
                  <a:lnTo>
                    <a:pt x="1" y="0"/>
                  </a:lnTo>
                  <a:cubicBezTo>
                    <a:pt x="34" y="77"/>
                    <a:pt x="56" y="165"/>
                    <a:pt x="78" y="242"/>
                  </a:cubicBezTo>
                  <a:lnTo>
                    <a:pt x="111" y="352"/>
                  </a:lnTo>
                  <a:cubicBezTo>
                    <a:pt x="155" y="495"/>
                    <a:pt x="188" y="638"/>
                    <a:pt x="243" y="781"/>
                  </a:cubicBezTo>
                  <a:cubicBezTo>
                    <a:pt x="276" y="902"/>
                    <a:pt x="320" y="1034"/>
                    <a:pt x="364" y="1155"/>
                  </a:cubicBezTo>
                  <a:cubicBezTo>
                    <a:pt x="408" y="1287"/>
                    <a:pt x="452" y="1430"/>
                    <a:pt x="496" y="1562"/>
                  </a:cubicBezTo>
                  <a:cubicBezTo>
                    <a:pt x="573" y="1771"/>
                    <a:pt x="639" y="1991"/>
                    <a:pt x="705" y="2200"/>
                  </a:cubicBezTo>
                  <a:lnTo>
                    <a:pt x="815" y="2552"/>
                  </a:lnTo>
                  <a:cubicBezTo>
                    <a:pt x="815" y="2574"/>
                    <a:pt x="826" y="2585"/>
                    <a:pt x="837" y="2607"/>
                  </a:cubicBezTo>
                  <a:lnTo>
                    <a:pt x="892" y="2629"/>
                  </a:lnTo>
                  <a:cubicBezTo>
                    <a:pt x="958" y="2673"/>
                    <a:pt x="1034" y="2706"/>
                    <a:pt x="1100" y="2739"/>
                  </a:cubicBezTo>
                  <a:cubicBezTo>
                    <a:pt x="1540" y="2948"/>
                    <a:pt x="1991" y="3146"/>
                    <a:pt x="2420" y="3311"/>
                  </a:cubicBezTo>
                  <a:cubicBezTo>
                    <a:pt x="2530" y="3355"/>
                    <a:pt x="2640" y="3387"/>
                    <a:pt x="2750" y="3398"/>
                  </a:cubicBezTo>
                  <a:cubicBezTo>
                    <a:pt x="2981" y="3420"/>
                    <a:pt x="3223" y="3442"/>
                    <a:pt x="3454" y="3475"/>
                  </a:cubicBezTo>
                  <a:lnTo>
                    <a:pt x="3476" y="3475"/>
                  </a:lnTo>
                  <a:cubicBezTo>
                    <a:pt x="3553" y="3486"/>
                    <a:pt x="3619" y="3486"/>
                    <a:pt x="3696" y="3497"/>
                  </a:cubicBezTo>
                  <a:cubicBezTo>
                    <a:pt x="3575" y="3387"/>
                    <a:pt x="3443" y="3267"/>
                    <a:pt x="3322" y="3157"/>
                  </a:cubicBezTo>
                  <a:cubicBezTo>
                    <a:pt x="3168" y="3014"/>
                    <a:pt x="3025" y="2871"/>
                    <a:pt x="2871" y="2728"/>
                  </a:cubicBezTo>
                  <a:cubicBezTo>
                    <a:pt x="2519" y="2398"/>
                    <a:pt x="2167" y="2057"/>
                    <a:pt x="1793" y="1727"/>
                  </a:cubicBezTo>
                  <a:cubicBezTo>
                    <a:pt x="1606" y="1562"/>
                    <a:pt x="1430" y="1386"/>
                    <a:pt x="1254" y="1221"/>
                  </a:cubicBezTo>
                  <a:lnTo>
                    <a:pt x="1144" y="1111"/>
                  </a:lnTo>
                  <a:cubicBezTo>
                    <a:pt x="958" y="924"/>
                    <a:pt x="771" y="737"/>
                    <a:pt x="584" y="550"/>
                  </a:cubicBezTo>
                  <a:cubicBezTo>
                    <a:pt x="485" y="451"/>
                    <a:pt x="386" y="352"/>
                    <a:pt x="276" y="253"/>
                  </a:cubicBezTo>
                  <a:cubicBezTo>
                    <a:pt x="188" y="154"/>
                    <a:pt x="100" y="7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30" name="Google Shape;3530;p73"/>
            <p:cNvSpPr/>
            <p:nvPr/>
          </p:nvSpPr>
          <p:spPr>
            <a:xfrm flipH="1">
              <a:off x="2159780" y="1756115"/>
              <a:ext cx="356600" cy="407842"/>
            </a:xfrm>
            <a:custGeom>
              <a:avLst/>
              <a:gdLst/>
              <a:ahLst/>
              <a:cxnLst/>
              <a:rect l="l" t="t" r="r" b="b"/>
              <a:pathLst>
                <a:path w="3751" h="4290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6" y="45"/>
                    <a:pt x="78" y="67"/>
                  </a:cubicBezTo>
                  <a:cubicBezTo>
                    <a:pt x="374" y="232"/>
                    <a:pt x="660" y="397"/>
                    <a:pt x="957" y="562"/>
                  </a:cubicBezTo>
                  <a:cubicBezTo>
                    <a:pt x="1331" y="771"/>
                    <a:pt x="1661" y="1046"/>
                    <a:pt x="1936" y="1375"/>
                  </a:cubicBezTo>
                  <a:cubicBezTo>
                    <a:pt x="2266" y="1793"/>
                    <a:pt x="2519" y="2255"/>
                    <a:pt x="2695" y="2750"/>
                  </a:cubicBezTo>
                  <a:cubicBezTo>
                    <a:pt x="2805" y="3069"/>
                    <a:pt x="2915" y="3388"/>
                    <a:pt x="3025" y="3707"/>
                  </a:cubicBezTo>
                  <a:cubicBezTo>
                    <a:pt x="3069" y="3817"/>
                    <a:pt x="3080" y="3927"/>
                    <a:pt x="3113" y="4037"/>
                  </a:cubicBezTo>
                  <a:cubicBezTo>
                    <a:pt x="3124" y="4125"/>
                    <a:pt x="3135" y="4202"/>
                    <a:pt x="3146" y="4290"/>
                  </a:cubicBezTo>
                  <a:cubicBezTo>
                    <a:pt x="3168" y="4279"/>
                    <a:pt x="3179" y="4268"/>
                    <a:pt x="3179" y="4268"/>
                  </a:cubicBezTo>
                  <a:cubicBezTo>
                    <a:pt x="3388" y="3047"/>
                    <a:pt x="3553" y="1826"/>
                    <a:pt x="3751" y="584"/>
                  </a:cubicBezTo>
                  <a:cubicBezTo>
                    <a:pt x="3113" y="441"/>
                    <a:pt x="2486" y="375"/>
                    <a:pt x="1859" y="276"/>
                  </a:cubicBezTo>
                  <a:cubicBezTo>
                    <a:pt x="1243" y="177"/>
                    <a:pt x="627" y="78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31" name="Google Shape;3531;p73"/>
            <p:cNvSpPr/>
            <p:nvPr/>
          </p:nvSpPr>
          <p:spPr>
            <a:xfrm flipH="1">
              <a:off x="2175466" y="1778075"/>
              <a:ext cx="278169" cy="322090"/>
            </a:xfrm>
            <a:custGeom>
              <a:avLst/>
              <a:gdLst/>
              <a:ahLst/>
              <a:cxnLst/>
              <a:rect l="l" t="t" r="r" b="b"/>
              <a:pathLst>
                <a:path w="2926" h="3388" extrusionOk="0">
                  <a:moveTo>
                    <a:pt x="0" y="1"/>
                  </a:moveTo>
                  <a:cubicBezTo>
                    <a:pt x="121" y="67"/>
                    <a:pt x="242" y="133"/>
                    <a:pt x="363" y="199"/>
                  </a:cubicBezTo>
                  <a:cubicBezTo>
                    <a:pt x="759" y="430"/>
                    <a:pt x="1100" y="716"/>
                    <a:pt x="1386" y="1056"/>
                  </a:cubicBezTo>
                  <a:cubicBezTo>
                    <a:pt x="1716" y="1474"/>
                    <a:pt x="1980" y="1947"/>
                    <a:pt x="2167" y="2475"/>
                  </a:cubicBezTo>
                  <a:lnTo>
                    <a:pt x="2222" y="2651"/>
                  </a:lnTo>
                  <a:cubicBezTo>
                    <a:pt x="2310" y="2893"/>
                    <a:pt x="2398" y="3135"/>
                    <a:pt x="2486" y="3388"/>
                  </a:cubicBezTo>
                  <a:cubicBezTo>
                    <a:pt x="2563" y="2849"/>
                    <a:pt x="2651" y="2310"/>
                    <a:pt x="2728" y="1793"/>
                  </a:cubicBezTo>
                  <a:cubicBezTo>
                    <a:pt x="2794" y="1353"/>
                    <a:pt x="2860" y="903"/>
                    <a:pt x="2926" y="463"/>
                  </a:cubicBezTo>
                  <a:cubicBezTo>
                    <a:pt x="2541" y="386"/>
                    <a:pt x="2156" y="331"/>
                    <a:pt x="1793" y="276"/>
                  </a:cubicBezTo>
                  <a:cubicBezTo>
                    <a:pt x="1584" y="243"/>
                    <a:pt x="1386" y="210"/>
                    <a:pt x="1177" y="177"/>
                  </a:cubicBezTo>
                  <a:cubicBezTo>
                    <a:pt x="803" y="122"/>
                    <a:pt x="396" y="56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32" name="Google Shape;3532;p73"/>
            <p:cNvSpPr/>
            <p:nvPr/>
          </p:nvSpPr>
          <p:spPr>
            <a:xfrm flipH="1">
              <a:off x="1158237" y="1786441"/>
              <a:ext cx="402613" cy="184147"/>
            </a:xfrm>
            <a:custGeom>
              <a:avLst/>
              <a:gdLst/>
              <a:ahLst/>
              <a:cxnLst/>
              <a:rect l="l" t="t" r="r" b="b"/>
              <a:pathLst>
                <a:path w="4235" h="1937" extrusionOk="0">
                  <a:moveTo>
                    <a:pt x="903" y="1"/>
                  </a:moveTo>
                  <a:cubicBezTo>
                    <a:pt x="785" y="1"/>
                    <a:pt x="668" y="15"/>
                    <a:pt x="551" y="45"/>
                  </a:cubicBezTo>
                  <a:cubicBezTo>
                    <a:pt x="419" y="78"/>
                    <a:pt x="309" y="144"/>
                    <a:pt x="221" y="243"/>
                  </a:cubicBezTo>
                  <a:cubicBezTo>
                    <a:pt x="67" y="408"/>
                    <a:pt x="34" y="617"/>
                    <a:pt x="1" y="837"/>
                  </a:cubicBezTo>
                  <a:cubicBezTo>
                    <a:pt x="1475" y="880"/>
                    <a:pt x="2849" y="1232"/>
                    <a:pt x="4147" y="1936"/>
                  </a:cubicBezTo>
                  <a:cubicBezTo>
                    <a:pt x="4191" y="1771"/>
                    <a:pt x="4224" y="1606"/>
                    <a:pt x="4235" y="1452"/>
                  </a:cubicBezTo>
                  <a:cubicBezTo>
                    <a:pt x="4235" y="1287"/>
                    <a:pt x="4191" y="1133"/>
                    <a:pt x="4059" y="1023"/>
                  </a:cubicBezTo>
                  <a:cubicBezTo>
                    <a:pt x="3894" y="880"/>
                    <a:pt x="3718" y="771"/>
                    <a:pt x="3531" y="683"/>
                  </a:cubicBezTo>
                  <a:cubicBezTo>
                    <a:pt x="2750" y="309"/>
                    <a:pt x="1936" y="100"/>
                    <a:pt x="1079" y="12"/>
                  </a:cubicBezTo>
                  <a:cubicBezTo>
                    <a:pt x="1020" y="4"/>
                    <a:pt x="961" y="1"/>
                    <a:pt x="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33" name="Google Shape;3533;p73"/>
            <p:cNvSpPr/>
            <p:nvPr/>
          </p:nvSpPr>
          <p:spPr>
            <a:xfrm flipH="1">
              <a:off x="1171834" y="1800036"/>
              <a:ext cx="373330" cy="150682"/>
            </a:xfrm>
            <a:custGeom>
              <a:avLst/>
              <a:gdLst/>
              <a:ahLst/>
              <a:cxnLst/>
              <a:rect l="l" t="t" r="r" b="b"/>
              <a:pathLst>
                <a:path w="3927" h="1585" extrusionOk="0">
                  <a:moveTo>
                    <a:pt x="804" y="1"/>
                  </a:moveTo>
                  <a:cubicBezTo>
                    <a:pt x="672" y="1"/>
                    <a:pt x="540" y="12"/>
                    <a:pt x="419" y="45"/>
                  </a:cubicBezTo>
                  <a:cubicBezTo>
                    <a:pt x="309" y="67"/>
                    <a:pt x="221" y="122"/>
                    <a:pt x="155" y="199"/>
                  </a:cubicBezTo>
                  <a:cubicBezTo>
                    <a:pt x="67" y="298"/>
                    <a:pt x="34" y="419"/>
                    <a:pt x="1" y="562"/>
                  </a:cubicBezTo>
                  <a:cubicBezTo>
                    <a:pt x="1398" y="617"/>
                    <a:pt x="2673" y="957"/>
                    <a:pt x="3883" y="1584"/>
                  </a:cubicBezTo>
                  <a:cubicBezTo>
                    <a:pt x="3905" y="1485"/>
                    <a:pt x="3927" y="1386"/>
                    <a:pt x="3927" y="1298"/>
                  </a:cubicBezTo>
                  <a:cubicBezTo>
                    <a:pt x="3927" y="1166"/>
                    <a:pt x="3894" y="1067"/>
                    <a:pt x="3795" y="990"/>
                  </a:cubicBezTo>
                  <a:cubicBezTo>
                    <a:pt x="3652" y="858"/>
                    <a:pt x="3498" y="759"/>
                    <a:pt x="3300" y="672"/>
                  </a:cubicBezTo>
                  <a:cubicBezTo>
                    <a:pt x="2563" y="320"/>
                    <a:pt x="1760" y="89"/>
                    <a:pt x="903" y="12"/>
                  </a:cubicBezTo>
                  <a:cubicBezTo>
                    <a:pt x="870" y="1"/>
                    <a:pt x="837" y="1"/>
                    <a:pt x="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34" name="Google Shape;3534;p73"/>
            <p:cNvSpPr/>
            <p:nvPr/>
          </p:nvSpPr>
          <p:spPr>
            <a:xfrm flipH="1">
              <a:off x="3386158" y="2605073"/>
              <a:ext cx="361829" cy="260391"/>
            </a:xfrm>
            <a:custGeom>
              <a:avLst/>
              <a:gdLst/>
              <a:ahLst/>
              <a:cxnLst/>
              <a:rect l="l" t="t" r="r" b="b"/>
              <a:pathLst>
                <a:path w="3806" h="2739" extrusionOk="0">
                  <a:moveTo>
                    <a:pt x="353" y="0"/>
                  </a:moveTo>
                  <a:cubicBezTo>
                    <a:pt x="232" y="506"/>
                    <a:pt x="122" y="990"/>
                    <a:pt x="1" y="1474"/>
                  </a:cubicBezTo>
                  <a:cubicBezTo>
                    <a:pt x="34" y="1485"/>
                    <a:pt x="56" y="1507"/>
                    <a:pt x="89" y="1507"/>
                  </a:cubicBezTo>
                  <a:cubicBezTo>
                    <a:pt x="210" y="1551"/>
                    <a:pt x="320" y="1595"/>
                    <a:pt x="441" y="1628"/>
                  </a:cubicBezTo>
                  <a:cubicBezTo>
                    <a:pt x="903" y="1771"/>
                    <a:pt x="1365" y="1914"/>
                    <a:pt x="1826" y="2057"/>
                  </a:cubicBezTo>
                  <a:cubicBezTo>
                    <a:pt x="2398" y="2255"/>
                    <a:pt x="2981" y="2442"/>
                    <a:pt x="3542" y="2673"/>
                  </a:cubicBezTo>
                  <a:cubicBezTo>
                    <a:pt x="3608" y="2695"/>
                    <a:pt x="3685" y="2717"/>
                    <a:pt x="3762" y="2739"/>
                  </a:cubicBezTo>
                  <a:cubicBezTo>
                    <a:pt x="3773" y="2739"/>
                    <a:pt x="3795" y="2717"/>
                    <a:pt x="3806" y="2706"/>
                  </a:cubicBezTo>
                  <a:cubicBezTo>
                    <a:pt x="3806" y="2695"/>
                    <a:pt x="3806" y="2673"/>
                    <a:pt x="3795" y="2673"/>
                  </a:cubicBezTo>
                  <a:cubicBezTo>
                    <a:pt x="3762" y="2640"/>
                    <a:pt x="3718" y="2607"/>
                    <a:pt x="3685" y="2585"/>
                  </a:cubicBezTo>
                  <a:cubicBezTo>
                    <a:pt x="3322" y="2376"/>
                    <a:pt x="2959" y="2167"/>
                    <a:pt x="2596" y="1969"/>
                  </a:cubicBezTo>
                  <a:cubicBezTo>
                    <a:pt x="2266" y="1782"/>
                    <a:pt x="1969" y="1562"/>
                    <a:pt x="1683" y="1342"/>
                  </a:cubicBezTo>
                  <a:cubicBezTo>
                    <a:pt x="1596" y="1287"/>
                    <a:pt x="1519" y="1210"/>
                    <a:pt x="1453" y="1144"/>
                  </a:cubicBezTo>
                  <a:cubicBezTo>
                    <a:pt x="1156" y="836"/>
                    <a:pt x="870" y="528"/>
                    <a:pt x="573" y="220"/>
                  </a:cubicBezTo>
                  <a:cubicBezTo>
                    <a:pt x="518" y="154"/>
                    <a:pt x="441" y="88"/>
                    <a:pt x="3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35" name="Google Shape;3535;p73"/>
            <p:cNvSpPr/>
            <p:nvPr/>
          </p:nvSpPr>
          <p:spPr>
            <a:xfrm flipH="1">
              <a:off x="3483317" y="2631217"/>
              <a:ext cx="248983" cy="186143"/>
            </a:xfrm>
            <a:custGeom>
              <a:avLst/>
              <a:gdLst/>
              <a:ahLst/>
              <a:cxnLst/>
              <a:rect l="l" t="t" r="r" b="b"/>
              <a:pathLst>
                <a:path w="2619" h="1958" extrusionOk="0">
                  <a:moveTo>
                    <a:pt x="276" y="0"/>
                  </a:moveTo>
                  <a:lnTo>
                    <a:pt x="1" y="1111"/>
                  </a:lnTo>
                  <a:lnTo>
                    <a:pt x="23" y="1122"/>
                  </a:lnTo>
                  <a:cubicBezTo>
                    <a:pt x="122" y="1155"/>
                    <a:pt x="221" y="1188"/>
                    <a:pt x="320" y="1221"/>
                  </a:cubicBezTo>
                  <a:cubicBezTo>
                    <a:pt x="485" y="1276"/>
                    <a:pt x="639" y="1320"/>
                    <a:pt x="804" y="1375"/>
                  </a:cubicBezTo>
                  <a:cubicBezTo>
                    <a:pt x="1101" y="1463"/>
                    <a:pt x="1409" y="1551"/>
                    <a:pt x="1705" y="1650"/>
                  </a:cubicBezTo>
                  <a:cubicBezTo>
                    <a:pt x="2013" y="1749"/>
                    <a:pt x="2321" y="1859"/>
                    <a:pt x="2618" y="1958"/>
                  </a:cubicBezTo>
                  <a:cubicBezTo>
                    <a:pt x="2530" y="1914"/>
                    <a:pt x="2442" y="1859"/>
                    <a:pt x="2354" y="1815"/>
                  </a:cubicBezTo>
                  <a:cubicBezTo>
                    <a:pt x="2035" y="1628"/>
                    <a:pt x="1727" y="1408"/>
                    <a:pt x="1442" y="1188"/>
                  </a:cubicBezTo>
                  <a:lnTo>
                    <a:pt x="1431" y="1177"/>
                  </a:lnTo>
                  <a:cubicBezTo>
                    <a:pt x="1354" y="1122"/>
                    <a:pt x="1277" y="1056"/>
                    <a:pt x="1189" y="957"/>
                  </a:cubicBezTo>
                  <a:cubicBezTo>
                    <a:pt x="991" y="759"/>
                    <a:pt x="804" y="561"/>
                    <a:pt x="606" y="352"/>
                  </a:cubicBezTo>
                  <a:cubicBezTo>
                    <a:pt x="507" y="253"/>
                    <a:pt x="408" y="143"/>
                    <a:pt x="309" y="44"/>
                  </a:cubicBezTo>
                  <a:cubicBezTo>
                    <a:pt x="298" y="33"/>
                    <a:pt x="287" y="11"/>
                    <a:pt x="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36" name="Google Shape;3536;p73"/>
            <p:cNvSpPr/>
            <p:nvPr/>
          </p:nvSpPr>
          <p:spPr>
            <a:xfrm flipH="1">
              <a:off x="1135231" y="1929043"/>
              <a:ext cx="466309" cy="190992"/>
            </a:xfrm>
            <a:custGeom>
              <a:avLst/>
              <a:gdLst/>
              <a:ahLst/>
              <a:cxnLst/>
              <a:rect l="l" t="t" r="r" b="b"/>
              <a:pathLst>
                <a:path w="4905" h="2009" extrusionOk="0">
                  <a:moveTo>
                    <a:pt x="703" y="0"/>
                  </a:moveTo>
                  <a:cubicBezTo>
                    <a:pt x="630" y="0"/>
                    <a:pt x="557" y="3"/>
                    <a:pt x="484" y="7"/>
                  </a:cubicBezTo>
                  <a:cubicBezTo>
                    <a:pt x="363" y="7"/>
                    <a:pt x="242" y="40"/>
                    <a:pt x="110" y="62"/>
                  </a:cubicBezTo>
                  <a:cubicBezTo>
                    <a:pt x="77" y="62"/>
                    <a:pt x="44" y="84"/>
                    <a:pt x="0" y="106"/>
                  </a:cubicBezTo>
                  <a:cubicBezTo>
                    <a:pt x="55" y="128"/>
                    <a:pt x="99" y="139"/>
                    <a:pt x="132" y="150"/>
                  </a:cubicBezTo>
                  <a:cubicBezTo>
                    <a:pt x="297" y="183"/>
                    <a:pt x="462" y="216"/>
                    <a:pt x="627" y="249"/>
                  </a:cubicBezTo>
                  <a:cubicBezTo>
                    <a:pt x="957" y="315"/>
                    <a:pt x="1287" y="370"/>
                    <a:pt x="1628" y="436"/>
                  </a:cubicBezTo>
                  <a:cubicBezTo>
                    <a:pt x="1782" y="469"/>
                    <a:pt x="1936" y="513"/>
                    <a:pt x="2079" y="579"/>
                  </a:cubicBezTo>
                  <a:cubicBezTo>
                    <a:pt x="2573" y="821"/>
                    <a:pt x="3068" y="1052"/>
                    <a:pt x="3563" y="1305"/>
                  </a:cubicBezTo>
                  <a:cubicBezTo>
                    <a:pt x="3937" y="1503"/>
                    <a:pt x="4311" y="1723"/>
                    <a:pt x="4685" y="1932"/>
                  </a:cubicBezTo>
                  <a:cubicBezTo>
                    <a:pt x="4729" y="1965"/>
                    <a:pt x="4773" y="2009"/>
                    <a:pt x="4861" y="2009"/>
                  </a:cubicBezTo>
                  <a:cubicBezTo>
                    <a:pt x="4905" y="1932"/>
                    <a:pt x="4883" y="1855"/>
                    <a:pt x="4872" y="1778"/>
                  </a:cubicBezTo>
                  <a:cubicBezTo>
                    <a:pt x="4839" y="1646"/>
                    <a:pt x="4773" y="1547"/>
                    <a:pt x="4696" y="1437"/>
                  </a:cubicBezTo>
                  <a:cubicBezTo>
                    <a:pt x="4575" y="1294"/>
                    <a:pt x="4432" y="1162"/>
                    <a:pt x="4278" y="1052"/>
                  </a:cubicBezTo>
                  <a:cubicBezTo>
                    <a:pt x="4014" y="876"/>
                    <a:pt x="3728" y="722"/>
                    <a:pt x="3431" y="601"/>
                  </a:cubicBezTo>
                  <a:cubicBezTo>
                    <a:pt x="3134" y="491"/>
                    <a:pt x="2837" y="392"/>
                    <a:pt x="2529" y="315"/>
                  </a:cubicBezTo>
                  <a:cubicBezTo>
                    <a:pt x="2189" y="238"/>
                    <a:pt x="1848" y="139"/>
                    <a:pt x="1507" y="73"/>
                  </a:cubicBezTo>
                  <a:cubicBezTo>
                    <a:pt x="1239" y="30"/>
                    <a:pt x="971" y="0"/>
                    <a:pt x="7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37" name="Google Shape;3537;p73"/>
            <p:cNvSpPr/>
            <p:nvPr/>
          </p:nvSpPr>
          <p:spPr>
            <a:xfrm flipH="1">
              <a:off x="1151963" y="1942258"/>
              <a:ext cx="373332" cy="157908"/>
            </a:xfrm>
            <a:custGeom>
              <a:avLst/>
              <a:gdLst/>
              <a:ahLst/>
              <a:cxnLst/>
              <a:rect l="l" t="t" r="r" b="b"/>
              <a:pathLst>
                <a:path w="3927" h="1661" extrusionOk="0">
                  <a:moveTo>
                    <a:pt x="1" y="0"/>
                  </a:moveTo>
                  <a:cubicBezTo>
                    <a:pt x="265" y="55"/>
                    <a:pt x="540" y="99"/>
                    <a:pt x="848" y="154"/>
                  </a:cubicBezTo>
                  <a:cubicBezTo>
                    <a:pt x="1024" y="187"/>
                    <a:pt x="1189" y="242"/>
                    <a:pt x="1343" y="319"/>
                  </a:cubicBezTo>
                  <a:cubicBezTo>
                    <a:pt x="1529" y="407"/>
                    <a:pt x="1727" y="506"/>
                    <a:pt x="1903" y="594"/>
                  </a:cubicBezTo>
                  <a:cubicBezTo>
                    <a:pt x="2211" y="737"/>
                    <a:pt x="2519" y="880"/>
                    <a:pt x="2827" y="1045"/>
                  </a:cubicBezTo>
                  <a:cubicBezTo>
                    <a:pt x="3080" y="1177"/>
                    <a:pt x="3333" y="1320"/>
                    <a:pt x="3575" y="1463"/>
                  </a:cubicBezTo>
                  <a:cubicBezTo>
                    <a:pt x="3696" y="1529"/>
                    <a:pt x="3806" y="1595"/>
                    <a:pt x="3927" y="1661"/>
                  </a:cubicBezTo>
                  <a:cubicBezTo>
                    <a:pt x="3905" y="1573"/>
                    <a:pt x="3861" y="1485"/>
                    <a:pt x="3784" y="1386"/>
                  </a:cubicBezTo>
                  <a:cubicBezTo>
                    <a:pt x="3685" y="1254"/>
                    <a:pt x="3553" y="1144"/>
                    <a:pt x="3399" y="1034"/>
                  </a:cubicBezTo>
                  <a:cubicBezTo>
                    <a:pt x="3146" y="858"/>
                    <a:pt x="2871" y="715"/>
                    <a:pt x="2574" y="594"/>
                  </a:cubicBezTo>
                  <a:cubicBezTo>
                    <a:pt x="2288" y="484"/>
                    <a:pt x="1991" y="385"/>
                    <a:pt x="1694" y="319"/>
                  </a:cubicBezTo>
                  <a:cubicBezTo>
                    <a:pt x="1584" y="286"/>
                    <a:pt x="1474" y="264"/>
                    <a:pt x="1365" y="231"/>
                  </a:cubicBezTo>
                  <a:cubicBezTo>
                    <a:pt x="1134" y="176"/>
                    <a:pt x="903" y="121"/>
                    <a:pt x="672" y="77"/>
                  </a:cubicBezTo>
                  <a:cubicBezTo>
                    <a:pt x="452" y="33"/>
                    <a:pt x="232" y="11"/>
                    <a:pt x="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38" name="Google Shape;3538;p73"/>
            <p:cNvSpPr/>
            <p:nvPr/>
          </p:nvSpPr>
          <p:spPr>
            <a:xfrm flipH="1">
              <a:off x="2594716" y="2878965"/>
              <a:ext cx="168365" cy="117219"/>
            </a:xfrm>
            <a:custGeom>
              <a:avLst/>
              <a:gdLst/>
              <a:ahLst/>
              <a:cxnLst/>
              <a:rect l="l" t="t" r="r" b="b"/>
              <a:pathLst>
                <a:path w="1771" h="1233" extrusionOk="0">
                  <a:moveTo>
                    <a:pt x="605" y="1"/>
                  </a:moveTo>
                  <a:cubicBezTo>
                    <a:pt x="418" y="122"/>
                    <a:pt x="220" y="232"/>
                    <a:pt x="0" y="364"/>
                  </a:cubicBezTo>
                  <a:cubicBezTo>
                    <a:pt x="198" y="540"/>
                    <a:pt x="396" y="661"/>
                    <a:pt x="583" y="803"/>
                  </a:cubicBezTo>
                  <a:cubicBezTo>
                    <a:pt x="781" y="957"/>
                    <a:pt x="968" y="1111"/>
                    <a:pt x="1166" y="1232"/>
                  </a:cubicBezTo>
                  <a:cubicBezTo>
                    <a:pt x="1386" y="1144"/>
                    <a:pt x="1661" y="979"/>
                    <a:pt x="1771" y="880"/>
                  </a:cubicBezTo>
                  <a:cubicBezTo>
                    <a:pt x="1573" y="672"/>
                    <a:pt x="814" y="100"/>
                    <a:pt x="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39" name="Google Shape;3539;p73"/>
            <p:cNvSpPr/>
            <p:nvPr/>
          </p:nvSpPr>
          <p:spPr>
            <a:xfrm flipH="1">
              <a:off x="2481775" y="2789030"/>
              <a:ext cx="156957" cy="127676"/>
            </a:xfrm>
            <a:custGeom>
              <a:avLst/>
              <a:gdLst/>
              <a:ahLst/>
              <a:cxnLst/>
              <a:rect l="l" t="t" r="r" b="b"/>
              <a:pathLst>
                <a:path w="1651" h="1343" extrusionOk="0">
                  <a:moveTo>
                    <a:pt x="463" y="1"/>
                  </a:moveTo>
                  <a:cubicBezTo>
                    <a:pt x="331" y="89"/>
                    <a:pt x="89" y="309"/>
                    <a:pt x="1" y="419"/>
                  </a:cubicBezTo>
                  <a:cubicBezTo>
                    <a:pt x="386" y="727"/>
                    <a:pt x="760" y="1046"/>
                    <a:pt x="1167" y="1343"/>
                  </a:cubicBezTo>
                  <a:cubicBezTo>
                    <a:pt x="1332" y="1211"/>
                    <a:pt x="1497" y="1090"/>
                    <a:pt x="1650" y="936"/>
                  </a:cubicBezTo>
                  <a:cubicBezTo>
                    <a:pt x="1255" y="606"/>
                    <a:pt x="859" y="298"/>
                    <a:pt x="4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40" name="Google Shape;3540;p73"/>
            <p:cNvSpPr/>
            <p:nvPr/>
          </p:nvSpPr>
          <p:spPr>
            <a:xfrm flipH="1">
              <a:off x="2390795" y="2688733"/>
              <a:ext cx="149637" cy="131764"/>
            </a:xfrm>
            <a:custGeom>
              <a:avLst/>
              <a:gdLst/>
              <a:ahLst/>
              <a:cxnLst/>
              <a:rect l="l" t="t" r="r" b="b"/>
              <a:pathLst>
                <a:path w="1574" h="1386" extrusionOk="0">
                  <a:moveTo>
                    <a:pt x="353" y="0"/>
                  </a:moveTo>
                  <a:cubicBezTo>
                    <a:pt x="243" y="99"/>
                    <a:pt x="67" y="341"/>
                    <a:pt x="1" y="462"/>
                  </a:cubicBezTo>
                  <a:cubicBezTo>
                    <a:pt x="408" y="770"/>
                    <a:pt x="814" y="1078"/>
                    <a:pt x="1221" y="1386"/>
                  </a:cubicBezTo>
                  <a:cubicBezTo>
                    <a:pt x="1331" y="1276"/>
                    <a:pt x="1474" y="1089"/>
                    <a:pt x="1573" y="869"/>
                  </a:cubicBezTo>
                  <a:cubicBezTo>
                    <a:pt x="1562" y="858"/>
                    <a:pt x="1551" y="836"/>
                    <a:pt x="1529" y="825"/>
                  </a:cubicBezTo>
                  <a:cubicBezTo>
                    <a:pt x="1144" y="539"/>
                    <a:pt x="748" y="264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41" name="Google Shape;3541;p73"/>
            <p:cNvSpPr/>
            <p:nvPr/>
          </p:nvSpPr>
          <p:spPr>
            <a:xfrm flipH="1">
              <a:off x="2430533" y="2739975"/>
              <a:ext cx="155912" cy="129673"/>
            </a:xfrm>
            <a:custGeom>
              <a:avLst/>
              <a:gdLst/>
              <a:ahLst/>
              <a:cxnLst/>
              <a:rect l="l" t="t" r="r" b="b"/>
              <a:pathLst>
                <a:path w="1640" h="1364" extrusionOk="0">
                  <a:moveTo>
                    <a:pt x="397" y="0"/>
                  </a:moveTo>
                  <a:cubicBezTo>
                    <a:pt x="254" y="132"/>
                    <a:pt x="122" y="264"/>
                    <a:pt x="12" y="407"/>
                  </a:cubicBezTo>
                  <a:lnTo>
                    <a:pt x="1" y="407"/>
                  </a:lnTo>
                  <a:cubicBezTo>
                    <a:pt x="12" y="418"/>
                    <a:pt x="12" y="429"/>
                    <a:pt x="12" y="429"/>
                  </a:cubicBezTo>
                  <a:cubicBezTo>
                    <a:pt x="34" y="451"/>
                    <a:pt x="45" y="473"/>
                    <a:pt x="67" y="484"/>
                  </a:cubicBezTo>
                  <a:cubicBezTo>
                    <a:pt x="430" y="781"/>
                    <a:pt x="804" y="1067"/>
                    <a:pt x="1166" y="1353"/>
                  </a:cubicBezTo>
                  <a:cubicBezTo>
                    <a:pt x="1166" y="1364"/>
                    <a:pt x="1177" y="1364"/>
                    <a:pt x="1188" y="1364"/>
                  </a:cubicBezTo>
                  <a:lnTo>
                    <a:pt x="1221" y="1364"/>
                  </a:lnTo>
                  <a:cubicBezTo>
                    <a:pt x="1353" y="1243"/>
                    <a:pt x="1496" y="1111"/>
                    <a:pt x="1639" y="946"/>
                  </a:cubicBezTo>
                  <a:cubicBezTo>
                    <a:pt x="1232" y="616"/>
                    <a:pt x="826" y="308"/>
                    <a:pt x="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42" name="Google Shape;3542;p73"/>
            <p:cNvSpPr/>
            <p:nvPr/>
          </p:nvSpPr>
          <p:spPr>
            <a:xfrm flipH="1">
              <a:off x="2538245" y="2835043"/>
              <a:ext cx="154771" cy="121402"/>
            </a:xfrm>
            <a:custGeom>
              <a:avLst/>
              <a:gdLst/>
              <a:ahLst/>
              <a:cxnLst/>
              <a:rect l="l" t="t" r="r" b="b"/>
              <a:pathLst>
                <a:path w="1628" h="1277" extrusionOk="0">
                  <a:moveTo>
                    <a:pt x="473" y="1"/>
                  </a:moveTo>
                  <a:cubicBezTo>
                    <a:pt x="385" y="67"/>
                    <a:pt x="308" y="133"/>
                    <a:pt x="231" y="199"/>
                  </a:cubicBezTo>
                  <a:cubicBezTo>
                    <a:pt x="154" y="265"/>
                    <a:pt x="66" y="309"/>
                    <a:pt x="0" y="386"/>
                  </a:cubicBezTo>
                  <a:cubicBezTo>
                    <a:pt x="22" y="397"/>
                    <a:pt x="22" y="408"/>
                    <a:pt x="33" y="419"/>
                  </a:cubicBezTo>
                  <a:cubicBezTo>
                    <a:pt x="374" y="661"/>
                    <a:pt x="715" y="914"/>
                    <a:pt x="1034" y="1189"/>
                  </a:cubicBezTo>
                  <a:cubicBezTo>
                    <a:pt x="1078" y="1221"/>
                    <a:pt x="1122" y="1243"/>
                    <a:pt x="1166" y="1276"/>
                  </a:cubicBezTo>
                  <a:cubicBezTo>
                    <a:pt x="1342" y="1178"/>
                    <a:pt x="1518" y="1035"/>
                    <a:pt x="1628" y="925"/>
                  </a:cubicBezTo>
                  <a:cubicBezTo>
                    <a:pt x="1243" y="617"/>
                    <a:pt x="869" y="309"/>
                    <a:pt x="4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43" name="Google Shape;3543;p73"/>
            <p:cNvSpPr/>
            <p:nvPr/>
          </p:nvSpPr>
          <p:spPr>
            <a:xfrm flipH="1">
              <a:off x="2333279" y="2570563"/>
              <a:ext cx="130814" cy="138134"/>
            </a:xfrm>
            <a:custGeom>
              <a:avLst/>
              <a:gdLst/>
              <a:ahLst/>
              <a:cxnLst/>
              <a:rect l="l" t="t" r="r" b="b"/>
              <a:pathLst>
                <a:path w="1376" h="1453" extrusionOk="0">
                  <a:moveTo>
                    <a:pt x="286" y="1"/>
                  </a:moveTo>
                  <a:cubicBezTo>
                    <a:pt x="286" y="1"/>
                    <a:pt x="275" y="1"/>
                    <a:pt x="253" y="12"/>
                  </a:cubicBezTo>
                  <a:cubicBezTo>
                    <a:pt x="176" y="166"/>
                    <a:pt x="88" y="330"/>
                    <a:pt x="0" y="506"/>
                  </a:cubicBezTo>
                  <a:cubicBezTo>
                    <a:pt x="363" y="814"/>
                    <a:pt x="704" y="1122"/>
                    <a:pt x="1067" y="1419"/>
                  </a:cubicBezTo>
                  <a:cubicBezTo>
                    <a:pt x="1089" y="1430"/>
                    <a:pt x="1111" y="1430"/>
                    <a:pt x="1144" y="1452"/>
                  </a:cubicBezTo>
                  <a:cubicBezTo>
                    <a:pt x="1221" y="1287"/>
                    <a:pt x="1298" y="1122"/>
                    <a:pt x="1375" y="968"/>
                  </a:cubicBezTo>
                  <a:cubicBezTo>
                    <a:pt x="1364" y="946"/>
                    <a:pt x="1364" y="935"/>
                    <a:pt x="1353" y="935"/>
                  </a:cubicBezTo>
                  <a:cubicBezTo>
                    <a:pt x="1034" y="649"/>
                    <a:pt x="715" y="374"/>
                    <a:pt x="407" y="89"/>
                  </a:cubicBezTo>
                  <a:cubicBezTo>
                    <a:pt x="374" y="67"/>
                    <a:pt x="341" y="34"/>
                    <a:pt x="308" y="12"/>
                  </a:cubicBezTo>
                  <a:cubicBezTo>
                    <a:pt x="308" y="12"/>
                    <a:pt x="297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44" name="Google Shape;3544;p73"/>
            <p:cNvSpPr/>
            <p:nvPr/>
          </p:nvSpPr>
          <p:spPr>
            <a:xfrm flipH="1">
              <a:off x="2360468" y="2631217"/>
              <a:ext cx="140225" cy="129768"/>
            </a:xfrm>
            <a:custGeom>
              <a:avLst/>
              <a:gdLst/>
              <a:ahLst/>
              <a:cxnLst/>
              <a:rect l="l" t="t" r="r" b="b"/>
              <a:pathLst>
                <a:path w="1475" h="1365" extrusionOk="0">
                  <a:moveTo>
                    <a:pt x="330" y="0"/>
                  </a:moveTo>
                  <a:cubicBezTo>
                    <a:pt x="198" y="154"/>
                    <a:pt x="45" y="396"/>
                    <a:pt x="1" y="506"/>
                  </a:cubicBezTo>
                  <a:cubicBezTo>
                    <a:pt x="67" y="561"/>
                    <a:pt x="132" y="605"/>
                    <a:pt x="198" y="649"/>
                  </a:cubicBezTo>
                  <a:cubicBezTo>
                    <a:pt x="275" y="704"/>
                    <a:pt x="341" y="748"/>
                    <a:pt x="407" y="792"/>
                  </a:cubicBezTo>
                  <a:cubicBezTo>
                    <a:pt x="473" y="847"/>
                    <a:pt x="539" y="891"/>
                    <a:pt x="616" y="935"/>
                  </a:cubicBezTo>
                  <a:cubicBezTo>
                    <a:pt x="682" y="990"/>
                    <a:pt x="748" y="1034"/>
                    <a:pt x="814" y="1078"/>
                  </a:cubicBezTo>
                  <a:cubicBezTo>
                    <a:pt x="880" y="1133"/>
                    <a:pt x="946" y="1188"/>
                    <a:pt x="1023" y="1232"/>
                  </a:cubicBezTo>
                  <a:cubicBezTo>
                    <a:pt x="1089" y="1276"/>
                    <a:pt x="1144" y="1331"/>
                    <a:pt x="1243" y="1364"/>
                  </a:cubicBezTo>
                  <a:cubicBezTo>
                    <a:pt x="1320" y="1221"/>
                    <a:pt x="1386" y="1078"/>
                    <a:pt x="1474" y="935"/>
                  </a:cubicBezTo>
                  <a:lnTo>
                    <a:pt x="1463" y="935"/>
                  </a:lnTo>
                  <a:cubicBezTo>
                    <a:pt x="1089" y="616"/>
                    <a:pt x="726" y="308"/>
                    <a:pt x="3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45" name="Google Shape;3545;p73"/>
            <p:cNvSpPr/>
            <p:nvPr/>
          </p:nvSpPr>
          <p:spPr>
            <a:xfrm flipH="1">
              <a:off x="2309226" y="2518276"/>
              <a:ext cx="123493" cy="130814"/>
            </a:xfrm>
            <a:custGeom>
              <a:avLst/>
              <a:gdLst/>
              <a:ahLst/>
              <a:cxnLst/>
              <a:rect l="l" t="t" r="r" b="b"/>
              <a:pathLst>
                <a:path w="1299" h="1376" extrusionOk="0">
                  <a:moveTo>
                    <a:pt x="198" y="1"/>
                  </a:moveTo>
                  <a:cubicBezTo>
                    <a:pt x="121" y="133"/>
                    <a:pt x="44" y="276"/>
                    <a:pt x="0" y="408"/>
                  </a:cubicBezTo>
                  <a:cubicBezTo>
                    <a:pt x="11" y="430"/>
                    <a:pt x="11" y="430"/>
                    <a:pt x="11" y="441"/>
                  </a:cubicBezTo>
                  <a:cubicBezTo>
                    <a:pt x="352" y="738"/>
                    <a:pt x="704" y="1045"/>
                    <a:pt x="1045" y="1342"/>
                  </a:cubicBezTo>
                  <a:cubicBezTo>
                    <a:pt x="1056" y="1364"/>
                    <a:pt x="1078" y="1364"/>
                    <a:pt x="1111" y="1375"/>
                  </a:cubicBezTo>
                  <a:cubicBezTo>
                    <a:pt x="1144" y="1287"/>
                    <a:pt x="1188" y="1210"/>
                    <a:pt x="1210" y="1133"/>
                  </a:cubicBezTo>
                  <a:cubicBezTo>
                    <a:pt x="1243" y="1056"/>
                    <a:pt x="1298" y="979"/>
                    <a:pt x="1298" y="891"/>
                  </a:cubicBezTo>
                  <a:cubicBezTo>
                    <a:pt x="968" y="573"/>
                    <a:pt x="352" y="78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46" name="Google Shape;3546;p73"/>
            <p:cNvSpPr/>
            <p:nvPr/>
          </p:nvSpPr>
          <p:spPr>
            <a:xfrm flipH="1">
              <a:off x="2663735" y="2918703"/>
              <a:ext cx="154771" cy="105716"/>
            </a:xfrm>
            <a:custGeom>
              <a:avLst/>
              <a:gdLst/>
              <a:ahLst/>
              <a:cxnLst/>
              <a:rect l="l" t="t" r="r" b="b"/>
              <a:pathLst>
                <a:path w="1628" h="1112" extrusionOk="0">
                  <a:moveTo>
                    <a:pt x="462" y="1"/>
                  </a:moveTo>
                  <a:cubicBezTo>
                    <a:pt x="308" y="78"/>
                    <a:pt x="143" y="122"/>
                    <a:pt x="0" y="221"/>
                  </a:cubicBezTo>
                  <a:cubicBezTo>
                    <a:pt x="385" y="517"/>
                    <a:pt x="770" y="814"/>
                    <a:pt x="1144" y="1111"/>
                  </a:cubicBezTo>
                  <a:cubicBezTo>
                    <a:pt x="1309" y="1045"/>
                    <a:pt x="1474" y="979"/>
                    <a:pt x="1628" y="880"/>
                  </a:cubicBezTo>
                  <a:cubicBezTo>
                    <a:pt x="1507" y="770"/>
                    <a:pt x="1364" y="682"/>
                    <a:pt x="1243" y="583"/>
                  </a:cubicBezTo>
                  <a:cubicBezTo>
                    <a:pt x="1111" y="484"/>
                    <a:pt x="979" y="385"/>
                    <a:pt x="847" y="287"/>
                  </a:cubicBezTo>
                  <a:cubicBezTo>
                    <a:pt x="715" y="188"/>
                    <a:pt x="594" y="100"/>
                    <a:pt x="4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47" name="Google Shape;3547;p73"/>
            <p:cNvSpPr/>
            <p:nvPr/>
          </p:nvSpPr>
          <p:spPr>
            <a:xfrm flipH="1">
              <a:off x="2286315" y="2464943"/>
              <a:ext cx="122353" cy="125585"/>
            </a:xfrm>
            <a:custGeom>
              <a:avLst/>
              <a:gdLst/>
              <a:ahLst/>
              <a:cxnLst/>
              <a:rect l="l" t="t" r="r" b="b"/>
              <a:pathLst>
                <a:path w="1287" h="1321" extrusionOk="0">
                  <a:moveTo>
                    <a:pt x="209" y="1"/>
                  </a:moveTo>
                  <a:cubicBezTo>
                    <a:pt x="143" y="155"/>
                    <a:pt x="77" y="287"/>
                    <a:pt x="0" y="430"/>
                  </a:cubicBezTo>
                  <a:lnTo>
                    <a:pt x="0" y="441"/>
                  </a:lnTo>
                  <a:cubicBezTo>
                    <a:pt x="363" y="727"/>
                    <a:pt x="693" y="1013"/>
                    <a:pt x="1034" y="1299"/>
                  </a:cubicBezTo>
                  <a:cubicBezTo>
                    <a:pt x="1045" y="1310"/>
                    <a:pt x="1067" y="1310"/>
                    <a:pt x="1078" y="1320"/>
                  </a:cubicBezTo>
                  <a:lnTo>
                    <a:pt x="1111" y="1320"/>
                  </a:lnTo>
                  <a:cubicBezTo>
                    <a:pt x="1166" y="1167"/>
                    <a:pt x="1221" y="1002"/>
                    <a:pt x="1287" y="837"/>
                  </a:cubicBezTo>
                  <a:cubicBezTo>
                    <a:pt x="924" y="551"/>
                    <a:pt x="583" y="276"/>
                    <a:pt x="2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48" name="Google Shape;3548;p73"/>
            <p:cNvSpPr/>
            <p:nvPr/>
          </p:nvSpPr>
          <p:spPr>
            <a:xfrm flipH="1">
              <a:off x="2239256" y="2311313"/>
              <a:ext cx="118170" cy="106666"/>
            </a:xfrm>
            <a:custGeom>
              <a:avLst/>
              <a:gdLst/>
              <a:ahLst/>
              <a:cxnLst/>
              <a:rect l="l" t="t" r="r" b="b"/>
              <a:pathLst>
                <a:path w="1243" h="1122" extrusionOk="0">
                  <a:moveTo>
                    <a:pt x="77" y="0"/>
                  </a:moveTo>
                  <a:cubicBezTo>
                    <a:pt x="55" y="143"/>
                    <a:pt x="33" y="275"/>
                    <a:pt x="0" y="429"/>
                  </a:cubicBezTo>
                  <a:cubicBezTo>
                    <a:pt x="22" y="440"/>
                    <a:pt x="33" y="451"/>
                    <a:pt x="44" y="462"/>
                  </a:cubicBezTo>
                  <a:cubicBezTo>
                    <a:pt x="396" y="682"/>
                    <a:pt x="748" y="891"/>
                    <a:pt x="1089" y="1111"/>
                  </a:cubicBezTo>
                  <a:cubicBezTo>
                    <a:pt x="1111" y="1122"/>
                    <a:pt x="1133" y="1122"/>
                    <a:pt x="1166" y="1122"/>
                  </a:cubicBezTo>
                  <a:cubicBezTo>
                    <a:pt x="1199" y="935"/>
                    <a:pt x="1243" y="770"/>
                    <a:pt x="1243" y="594"/>
                  </a:cubicBezTo>
                  <a:cubicBezTo>
                    <a:pt x="1012" y="429"/>
                    <a:pt x="275" y="55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49" name="Google Shape;3549;p73"/>
            <p:cNvSpPr/>
            <p:nvPr/>
          </p:nvSpPr>
          <p:spPr>
            <a:xfrm flipH="1">
              <a:off x="2267492" y="2414747"/>
              <a:ext cx="116078" cy="117219"/>
            </a:xfrm>
            <a:custGeom>
              <a:avLst/>
              <a:gdLst/>
              <a:ahLst/>
              <a:cxnLst/>
              <a:rect l="l" t="t" r="r" b="b"/>
              <a:pathLst>
                <a:path w="1221" h="1233" extrusionOk="0">
                  <a:moveTo>
                    <a:pt x="143" y="1"/>
                  </a:moveTo>
                  <a:cubicBezTo>
                    <a:pt x="88" y="100"/>
                    <a:pt x="22" y="287"/>
                    <a:pt x="0" y="430"/>
                  </a:cubicBezTo>
                  <a:cubicBezTo>
                    <a:pt x="341" y="694"/>
                    <a:pt x="693" y="958"/>
                    <a:pt x="1045" y="1233"/>
                  </a:cubicBezTo>
                  <a:cubicBezTo>
                    <a:pt x="1122" y="1112"/>
                    <a:pt x="1210" y="859"/>
                    <a:pt x="1221" y="727"/>
                  </a:cubicBezTo>
                  <a:cubicBezTo>
                    <a:pt x="1100" y="628"/>
                    <a:pt x="264" y="67"/>
                    <a:pt x="1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50" name="Google Shape;3550;p73"/>
            <p:cNvSpPr/>
            <p:nvPr/>
          </p:nvSpPr>
          <p:spPr>
            <a:xfrm flipH="1">
              <a:off x="2231936" y="2252751"/>
              <a:ext cx="113987" cy="100962"/>
            </a:xfrm>
            <a:custGeom>
              <a:avLst/>
              <a:gdLst/>
              <a:ahLst/>
              <a:cxnLst/>
              <a:rect l="l" t="t" r="r" b="b"/>
              <a:pathLst>
                <a:path w="1199" h="1062" extrusionOk="0">
                  <a:moveTo>
                    <a:pt x="110" y="0"/>
                  </a:moveTo>
                  <a:cubicBezTo>
                    <a:pt x="66" y="154"/>
                    <a:pt x="33" y="319"/>
                    <a:pt x="0" y="473"/>
                  </a:cubicBezTo>
                  <a:cubicBezTo>
                    <a:pt x="374" y="671"/>
                    <a:pt x="737" y="869"/>
                    <a:pt x="1111" y="1056"/>
                  </a:cubicBezTo>
                  <a:cubicBezTo>
                    <a:pt x="1114" y="1060"/>
                    <a:pt x="1118" y="1061"/>
                    <a:pt x="1122" y="1061"/>
                  </a:cubicBezTo>
                  <a:cubicBezTo>
                    <a:pt x="1130" y="1061"/>
                    <a:pt x="1140" y="1056"/>
                    <a:pt x="1155" y="1056"/>
                  </a:cubicBezTo>
                  <a:cubicBezTo>
                    <a:pt x="1166" y="902"/>
                    <a:pt x="1188" y="759"/>
                    <a:pt x="1199" y="605"/>
                  </a:cubicBezTo>
                  <a:cubicBezTo>
                    <a:pt x="990" y="462"/>
                    <a:pt x="253" y="44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51" name="Google Shape;3551;p73"/>
            <p:cNvSpPr/>
            <p:nvPr/>
          </p:nvSpPr>
          <p:spPr>
            <a:xfrm flipH="1">
              <a:off x="2723248" y="2943801"/>
              <a:ext cx="149637" cy="98776"/>
            </a:xfrm>
            <a:custGeom>
              <a:avLst/>
              <a:gdLst/>
              <a:ahLst/>
              <a:cxnLst/>
              <a:rect l="l" t="t" r="r" b="b"/>
              <a:pathLst>
                <a:path w="1574" h="1039" extrusionOk="0">
                  <a:moveTo>
                    <a:pt x="429" y="1"/>
                  </a:moveTo>
                  <a:cubicBezTo>
                    <a:pt x="297" y="45"/>
                    <a:pt x="166" y="88"/>
                    <a:pt x="1" y="143"/>
                  </a:cubicBezTo>
                  <a:cubicBezTo>
                    <a:pt x="45" y="187"/>
                    <a:pt x="67" y="209"/>
                    <a:pt x="89" y="231"/>
                  </a:cubicBezTo>
                  <a:cubicBezTo>
                    <a:pt x="396" y="473"/>
                    <a:pt x="715" y="715"/>
                    <a:pt x="1023" y="957"/>
                  </a:cubicBezTo>
                  <a:cubicBezTo>
                    <a:pt x="1056" y="979"/>
                    <a:pt x="1089" y="1012"/>
                    <a:pt x="1122" y="1023"/>
                  </a:cubicBezTo>
                  <a:cubicBezTo>
                    <a:pt x="1146" y="1031"/>
                    <a:pt x="1169" y="1039"/>
                    <a:pt x="1188" y="1039"/>
                  </a:cubicBezTo>
                  <a:cubicBezTo>
                    <a:pt x="1196" y="1039"/>
                    <a:pt x="1204" y="1037"/>
                    <a:pt x="1210" y="1034"/>
                  </a:cubicBezTo>
                  <a:cubicBezTo>
                    <a:pt x="1331" y="1001"/>
                    <a:pt x="1463" y="968"/>
                    <a:pt x="1573" y="902"/>
                  </a:cubicBezTo>
                  <a:cubicBezTo>
                    <a:pt x="1474" y="792"/>
                    <a:pt x="660" y="143"/>
                    <a:pt x="4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52" name="Google Shape;3552;p73"/>
            <p:cNvSpPr/>
            <p:nvPr/>
          </p:nvSpPr>
          <p:spPr>
            <a:xfrm flipH="1">
              <a:off x="2249714" y="2365692"/>
              <a:ext cx="118170" cy="106666"/>
            </a:xfrm>
            <a:custGeom>
              <a:avLst/>
              <a:gdLst/>
              <a:ahLst/>
              <a:cxnLst/>
              <a:rect l="l" t="t" r="r" b="b"/>
              <a:pathLst>
                <a:path w="1243" h="1122" extrusionOk="0">
                  <a:moveTo>
                    <a:pt x="99" y="0"/>
                  </a:moveTo>
                  <a:cubicBezTo>
                    <a:pt x="44" y="121"/>
                    <a:pt x="22" y="253"/>
                    <a:pt x="0" y="385"/>
                  </a:cubicBezTo>
                  <a:cubicBezTo>
                    <a:pt x="121" y="473"/>
                    <a:pt x="242" y="561"/>
                    <a:pt x="363" y="638"/>
                  </a:cubicBezTo>
                  <a:cubicBezTo>
                    <a:pt x="495" y="726"/>
                    <a:pt x="616" y="814"/>
                    <a:pt x="737" y="891"/>
                  </a:cubicBezTo>
                  <a:cubicBezTo>
                    <a:pt x="869" y="957"/>
                    <a:pt x="968" y="1067"/>
                    <a:pt x="1122" y="1122"/>
                  </a:cubicBezTo>
                  <a:cubicBezTo>
                    <a:pt x="1144" y="1045"/>
                    <a:pt x="1177" y="968"/>
                    <a:pt x="1199" y="902"/>
                  </a:cubicBezTo>
                  <a:cubicBezTo>
                    <a:pt x="1221" y="836"/>
                    <a:pt x="1232" y="770"/>
                    <a:pt x="1243" y="715"/>
                  </a:cubicBezTo>
                  <a:cubicBezTo>
                    <a:pt x="1144" y="627"/>
                    <a:pt x="220" y="55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53" name="Google Shape;3553;p73"/>
            <p:cNvSpPr/>
            <p:nvPr/>
          </p:nvSpPr>
          <p:spPr>
            <a:xfrm flipH="1">
              <a:off x="2226707" y="2195234"/>
              <a:ext cx="106666" cy="99441"/>
            </a:xfrm>
            <a:custGeom>
              <a:avLst/>
              <a:gdLst/>
              <a:ahLst/>
              <a:cxnLst/>
              <a:rect l="l" t="t" r="r" b="b"/>
              <a:pathLst>
                <a:path w="1122" h="1046" extrusionOk="0">
                  <a:moveTo>
                    <a:pt x="44" y="1"/>
                  </a:moveTo>
                  <a:cubicBezTo>
                    <a:pt x="22" y="166"/>
                    <a:pt x="11" y="320"/>
                    <a:pt x="0" y="462"/>
                  </a:cubicBezTo>
                  <a:cubicBezTo>
                    <a:pt x="517" y="781"/>
                    <a:pt x="946" y="1023"/>
                    <a:pt x="1067" y="1045"/>
                  </a:cubicBezTo>
                  <a:cubicBezTo>
                    <a:pt x="1122" y="880"/>
                    <a:pt x="1089" y="715"/>
                    <a:pt x="1067" y="528"/>
                  </a:cubicBezTo>
                  <a:cubicBezTo>
                    <a:pt x="1056" y="528"/>
                    <a:pt x="1045" y="517"/>
                    <a:pt x="1034" y="506"/>
                  </a:cubicBezTo>
                  <a:cubicBezTo>
                    <a:pt x="726" y="342"/>
                    <a:pt x="418" y="177"/>
                    <a:pt x="110" y="12"/>
                  </a:cubicBezTo>
                  <a:cubicBezTo>
                    <a:pt x="88" y="12"/>
                    <a:pt x="66" y="12"/>
                    <a:pt x="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54" name="Google Shape;3554;p73"/>
            <p:cNvSpPr/>
            <p:nvPr/>
          </p:nvSpPr>
          <p:spPr>
            <a:xfrm flipH="1">
              <a:off x="2224616" y="2141426"/>
              <a:ext cx="104575" cy="92596"/>
            </a:xfrm>
            <a:custGeom>
              <a:avLst/>
              <a:gdLst/>
              <a:ahLst/>
              <a:cxnLst/>
              <a:rect l="l" t="t" r="r" b="b"/>
              <a:pathLst>
                <a:path w="1100" h="974" extrusionOk="0">
                  <a:moveTo>
                    <a:pt x="33" y="1"/>
                  </a:moveTo>
                  <a:cubicBezTo>
                    <a:pt x="25" y="1"/>
                    <a:pt x="15" y="6"/>
                    <a:pt x="0" y="6"/>
                  </a:cubicBezTo>
                  <a:cubicBezTo>
                    <a:pt x="0" y="138"/>
                    <a:pt x="0" y="281"/>
                    <a:pt x="0" y="424"/>
                  </a:cubicBezTo>
                  <a:cubicBezTo>
                    <a:pt x="363" y="611"/>
                    <a:pt x="693" y="820"/>
                    <a:pt x="1056" y="973"/>
                  </a:cubicBezTo>
                  <a:cubicBezTo>
                    <a:pt x="1067" y="940"/>
                    <a:pt x="1089" y="919"/>
                    <a:pt x="1089" y="886"/>
                  </a:cubicBezTo>
                  <a:cubicBezTo>
                    <a:pt x="1100" y="754"/>
                    <a:pt x="1089" y="633"/>
                    <a:pt x="1078" y="501"/>
                  </a:cubicBezTo>
                  <a:cubicBezTo>
                    <a:pt x="726" y="336"/>
                    <a:pt x="385" y="171"/>
                    <a:pt x="44" y="6"/>
                  </a:cubicBezTo>
                  <a:cubicBezTo>
                    <a:pt x="40" y="2"/>
                    <a:pt x="37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55" name="Google Shape;3555;p73"/>
            <p:cNvSpPr/>
            <p:nvPr/>
          </p:nvSpPr>
          <p:spPr>
            <a:xfrm flipH="1">
              <a:off x="1683013" y="1870006"/>
              <a:ext cx="103624" cy="52478"/>
            </a:xfrm>
            <a:custGeom>
              <a:avLst/>
              <a:gdLst/>
              <a:ahLst/>
              <a:cxnLst/>
              <a:rect l="l" t="t" r="r" b="b"/>
              <a:pathLst>
                <a:path w="1090" h="552" extrusionOk="0">
                  <a:moveTo>
                    <a:pt x="206" y="0"/>
                  </a:moveTo>
                  <a:cubicBezTo>
                    <a:pt x="185" y="0"/>
                    <a:pt x="164" y="1"/>
                    <a:pt x="144" y="1"/>
                  </a:cubicBezTo>
                  <a:cubicBezTo>
                    <a:pt x="34" y="12"/>
                    <a:pt x="12" y="34"/>
                    <a:pt x="1" y="133"/>
                  </a:cubicBezTo>
                  <a:cubicBezTo>
                    <a:pt x="1" y="210"/>
                    <a:pt x="1" y="276"/>
                    <a:pt x="1" y="375"/>
                  </a:cubicBezTo>
                  <a:cubicBezTo>
                    <a:pt x="188" y="408"/>
                    <a:pt x="352" y="441"/>
                    <a:pt x="517" y="463"/>
                  </a:cubicBezTo>
                  <a:cubicBezTo>
                    <a:pt x="693" y="496"/>
                    <a:pt x="858" y="540"/>
                    <a:pt x="1034" y="551"/>
                  </a:cubicBezTo>
                  <a:cubicBezTo>
                    <a:pt x="1067" y="474"/>
                    <a:pt x="1067" y="408"/>
                    <a:pt x="1078" y="331"/>
                  </a:cubicBezTo>
                  <a:cubicBezTo>
                    <a:pt x="1089" y="254"/>
                    <a:pt x="1056" y="210"/>
                    <a:pt x="990" y="177"/>
                  </a:cubicBezTo>
                  <a:cubicBezTo>
                    <a:pt x="946" y="155"/>
                    <a:pt x="902" y="133"/>
                    <a:pt x="858" y="122"/>
                  </a:cubicBezTo>
                  <a:cubicBezTo>
                    <a:pt x="647" y="52"/>
                    <a:pt x="427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56" name="Google Shape;3556;p73"/>
            <p:cNvSpPr/>
            <p:nvPr/>
          </p:nvSpPr>
          <p:spPr>
            <a:xfrm flipH="1">
              <a:off x="2235073" y="2042270"/>
              <a:ext cx="107712" cy="89269"/>
            </a:xfrm>
            <a:custGeom>
              <a:avLst/>
              <a:gdLst/>
              <a:ahLst/>
              <a:cxnLst/>
              <a:rect l="l" t="t" r="r" b="b"/>
              <a:pathLst>
                <a:path w="1133" h="939" extrusionOk="0">
                  <a:moveTo>
                    <a:pt x="42" y="1"/>
                  </a:moveTo>
                  <a:cubicBezTo>
                    <a:pt x="28" y="1"/>
                    <a:pt x="14" y="7"/>
                    <a:pt x="0" y="26"/>
                  </a:cubicBezTo>
                  <a:cubicBezTo>
                    <a:pt x="22" y="147"/>
                    <a:pt x="44" y="268"/>
                    <a:pt x="66" y="400"/>
                  </a:cubicBezTo>
                  <a:cubicBezTo>
                    <a:pt x="418" y="576"/>
                    <a:pt x="770" y="752"/>
                    <a:pt x="1133" y="939"/>
                  </a:cubicBezTo>
                  <a:cubicBezTo>
                    <a:pt x="1133" y="895"/>
                    <a:pt x="1133" y="851"/>
                    <a:pt x="1122" y="829"/>
                  </a:cubicBezTo>
                  <a:cubicBezTo>
                    <a:pt x="1100" y="730"/>
                    <a:pt x="1056" y="631"/>
                    <a:pt x="1034" y="532"/>
                  </a:cubicBezTo>
                  <a:cubicBezTo>
                    <a:pt x="1012" y="466"/>
                    <a:pt x="968" y="422"/>
                    <a:pt x="902" y="400"/>
                  </a:cubicBezTo>
                  <a:cubicBezTo>
                    <a:pt x="638" y="279"/>
                    <a:pt x="374" y="147"/>
                    <a:pt x="99" y="26"/>
                  </a:cubicBezTo>
                  <a:cubicBezTo>
                    <a:pt x="80" y="13"/>
                    <a:pt x="61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57" name="Google Shape;3557;p73"/>
            <p:cNvSpPr/>
            <p:nvPr/>
          </p:nvSpPr>
          <p:spPr>
            <a:xfrm flipH="1">
              <a:off x="2780764" y="2961579"/>
              <a:ext cx="136042" cy="89554"/>
            </a:xfrm>
            <a:custGeom>
              <a:avLst/>
              <a:gdLst/>
              <a:ahLst/>
              <a:cxnLst/>
              <a:rect l="l" t="t" r="r" b="b"/>
              <a:pathLst>
                <a:path w="1431" h="942" extrusionOk="0">
                  <a:moveTo>
                    <a:pt x="309" y="0"/>
                  </a:moveTo>
                  <a:cubicBezTo>
                    <a:pt x="210" y="22"/>
                    <a:pt x="100" y="22"/>
                    <a:pt x="1" y="88"/>
                  </a:cubicBezTo>
                  <a:cubicBezTo>
                    <a:pt x="45" y="132"/>
                    <a:pt x="78" y="154"/>
                    <a:pt x="122" y="187"/>
                  </a:cubicBezTo>
                  <a:cubicBezTo>
                    <a:pt x="397" y="407"/>
                    <a:pt x="693" y="616"/>
                    <a:pt x="968" y="836"/>
                  </a:cubicBezTo>
                  <a:cubicBezTo>
                    <a:pt x="1049" y="901"/>
                    <a:pt x="1129" y="941"/>
                    <a:pt x="1223" y="941"/>
                  </a:cubicBezTo>
                  <a:cubicBezTo>
                    <a:pt x="1257" y="941"/>
                    <a:pt x="1293" y="936"/>
                    <a:pt x="1331" y="924"/>
                  </a:cubicBezTo>
                  <a:cubicBezTo>
                    <a:pt x="1364" y="913"/>
                    <a:pt x="1397" y="913"/>
                    <a:pt x="1430" y="913"/>
                  </a:cubicBezTo>
                  <a:cubicBezTo>
                    <a:pt x="1430" y="891"/>
                    <a:pt x="1430" y="880"/>
                    <a:pt x="1430" y="880"/>
                  </a:cubicBezTo>
                  <a:cubicBezTo>
                    <a:pt x="1089" y="616"/>
                    <a:pt x="759" y="341"/>
                    <a:pt x="430" y="77"/>
                  </a:cubicBezTo>
                  <a:cubicBezTo>
                    <a:pt x="397" y="55"/>
                    <a:pt x="375" y="33"/>
                    <a:pt x="342" y="11"/>
                  </a:cubicBezTo>
                  <a:cubicBezTo>
                    <a:pt x="342" y="11"/>
                    <a:pt x="331" y="0"/>
                    <a:pt x="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58" name="Google Shape;3558;p73"/>
            <p:cNvSpPr/>
            <p:nvPr/>
          </p:nvSpPr>
          <p:spPr>
            <a:xfrm flipH="1">
              <a:off x="2828869" y="2973082"/>
              <a:ext cx="130814" cy="81663"/>
            </a:xfrm>
            <a:custGeom>
              <a:avLst/>
              <a:gdLst/>
              <a:ahLst/>
              <a:cxnLst/>
              <a:rect l="l" t="t" r="r" b="b"/>
              <a:pathLst>
                <a:path w="1376" h="859" extrusionOk="0">
                  <a:moveTo>
                    <a:pt x="254" y="0"/>
                  </a:moveTo>
                  <a:cubicBezTo>
                    <a:pt x="210" y="11"/>
                    <a:pt x="166" y="11"/>
                    <a:pt x="122" y="33"/>
                  </a:cubicBezTo>
                  <a:cubicBezTo>
                    <a:pt x="78" y="44"/>
                    <a:pt x="23" y="33"/>
                    <a:pt x="1" y="88"/>
                  </a:cubicBezTo>
                  <a:cubicBezTo>
                    <a:pt x="12" y="99"/>
                    <a:pt x="12" y="110"/>
                    <a:pt x="23" y="121"/>
                  </a:cubicBezTo>
                  <a:cubicBezTo>
                    <a:pt x="320" y="363"/>
                    <a:pt x="639" y="605"/>
                    <a:pt x="969" y="814"/>
                  </a:cubicBezTo>
                  <a:cubicBezTo>
                    <a:pt x="1002" y="836"/>
                    <a:pt x="1046" y="858"/>
                    <a:pt x="1079" y="858"/>
                  </a:cubicBezTo>
                  <a:cubicBezTo>
                    <a:pt x="1166" y="858"/>
                    <a:pt x="1254" y="847"/>
                    <a:pt x="1375" y="836"/>
                  </a:cubicBezTo>
                  <a:cubicBezTo>
                    <a:pt x="1232" y="682"/>
                    <a:pt x="430" y="88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59" name="Google Shape;3559;p73"/>
            <p:cNvSpPr/>
            <p:nvPr/>
          </p:nvSpPr>
          <p:spPr>
            <a:xfrm flipH="1">
              <a:off x="2227753" y="2093797"/>
              <a:ext cx="105621" cy="80618"/>
            </a:xfrm>
            <a:custGeom>
              <a:avLst/>
              <a:gdLst/>
              <a:ahLst/>
              <a:cxnLst/>
              <a:rect l="l" t="t" r="r" b="b"/>
              <a:pathLst>
                <a:path w="1111" h="848" extrusionOk="0">
                  <a:moveTo>
                    <a:pt x="0" y="1"/>
                  </a:moveTo>
                  <a:cubicBezTo>
                    <a:pt x="0" y="133"/>
                    <a:pt x="11" y="243"/>
                    <a:pt x="44" y="353"/>
                  </a:cubicBezTo>
                  <a:cubicBezTo>
                    <a:pt x="385" y="529"/>
                    <a:pt x="726" y="694"/>
                    <a:pt x="1067" y="848"/>
                  </a:cubicBezTo>
                  <a:lnTo>
                    <a:pt x="1089" y="848"/>
                  </a:lnTo>
                  <a:cubicBezTo>
                    <a:pt x="1100" y="848"/>
                    <a:pt x="1100" y="848"/>
                    <a:pt x="1111" y="826"/>
                  </a:cubicBezTo>
                  <a:cubicBezTo>
                    <a:pt x="1111" y="749"/>
                    <a:pt x="1100" y="650"/>
                    <a:pt x="1089" y="562"/>
                  </a:cubicBezTo>
                  <a:cubicBezTo>
                    <a:pt x="737" y="364"/>
                    <a:pt x="374" y="177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60" name="Google Shape;3560;p73"/>
            <p:cNvSpPr/>
            <p:nvPr/>
          </p:nvSpPr>
          <p:spPr>
            <a:xfrm flipH="1">
              <a:off x="2254943" y="1999774"/>
              <a:ext cx="98300" cy="67974"/>
            </a:xfrm>
            <a:custGeom>
              <a:avLst/>
              <a:gdLst/>
              <a:ahLst/>
              <a:cxnLst/>
              <a:rect l="l" t="t" r="r" b="b"/>
              <a:pathLst>
                <a:path w="1034" h="715" extrusionOk="0">
                  <a:moveTo>
                    <a:pt x="0" y="0"/>
                  </a:moveTo>
                  <a:cubicBezTo>
                    <a:pt x="33" y="110"/>
                    <a:pt x="55" y="198"/>
                    <a:pt x="77" y="286"/>
                  </a:cubicBezTo>
                  <a:cubicBezTo>
                    <a:pt x="396" y="429"/>
                    <a:pt x="693" y="572"/>
                    <a:pt x="1001" y="715"/>
                  </a:cubicBezTo>
                  <a:lnTo>
                    <a:pt x="1023" y="715"/>
                  </a:lnTo>
                  <a:cubicBezTo>
                    <a:pt x="1023" y="704"/>
                    <a:pt x="1023" y="704"/>
                    <a:pt x="1034" y="693"/>
                  </a:cubicBezTo>
                  <a:cubicBezTo>
                    <a:pt x="1023" y="649"/>
                    <a:pt x="1001" y="594"/>
                    <a:pt x="990" y="550"/>
                  </a:cubicBezTo>
                  <a:cubicBezTo>
                    <a:pt x="968" y="462"/>
                    <a:pt x="924" y="407"/>
                    <a:pt x="836" y="363"/>
                  </a:cubicBezTo>
                  <a:cubicBezTo>
                    <a:pt x="583" y="253"/>
                    <a:pt x="319" y="121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61" name="Google Shape;3561;p73"/>
            <p:cNvSpPr/>
            <p:nvPr/>
          </p:nvSpPr>
          <p:spPr>
            <a:xfrm flipH="1">
              <a:off x="1217750" y="1939121"/>
              <a:ext cx="53428" cy="59703"/>
            </a:xfrm>
            <a:custGeom>
              <a:avLst/>
              <a:gdLst/>
              <a:ahLst/>
              <a:cxnLst/>
              <a:rect l="l" t="t" r="r" b="b"/>
              <a:pathLst>
                <a:path w="562" h="628" extrusionOk="0">
                  <a:moveTo>
                    <a:pt x="88" y="0"/>
                  </a:moveTo>
                  <a:cubicBezTo>
                    <a:pt x="44" y="132"/>
                    <a:pt x="22" y="264"/>
                    <a:pt x="0" y="407"/>
                  </a:cubicBezTo>
                  <a:cubicBezTo>
                    <a:pt x="165" y="484"/>
                    <a:pt x="308" y="550"/>
                    <a:pt x="473" y="627"/>
                  </a:cubicBezTo>
                  <a:cubicBezTo>
                    <a:pt x="517" y="473"/>
                    <a:pt x="561" y="330"/>
                    <a:pt x="561" y="187"/>
                  </a:cubicBezTo>
                  <a:cubicBezTo>
                    <a:pt x="374" y="77"/>
                    <a:pt x="231" y="22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62" name="Google Shape;3562;p73"/>
            <p:cNvSpPr/>
            <p:nvPr/>
          </p:nvSpPr>
          <p:spPr>
            <a:xfrm flipH="1">
              <a:off x="2271675" y="1954902"/>
              <a:ext cx="98300" cy="65882"/>
            </a:xfrm>
            <a:custGeom>
              <a:avLst/>
              <a:gdLst/>
              <a:ahLst/>
              <a:cxnLst/>
              <a:rect l="l" t="t" r="r" b="b"/>
              <a:pathLst>
                <a:path w="1034" h="693" extrusionOk="0">
                  <a:moveTo>
                    <a:pt x="28" y="1"/>
                  </a:moveTo>
                  <a:cubicBezTo>
                    <a:pt x="20" y="1"/>
                    <a:pt x="10" y="3"/>
                    <a:pt x="0" y="10"/>
                  </a:cubicBezTo>
                  <a:cubicBezTo>
                    <a:pt x="11" y="21"/>
                    <a:pt x="11" y="21"/>
                    <a:pt x="11" y="32"/>
                  </a:cubicBezTo>
                  <a:cubicBezTo>
                    <a:pt x="44" y="120"/>
                    <a:pt x="88" y="208"/>
                    <a:pt x="132" y="296"/>
                  </a:cubicBezTo>
                  <a:cubicBezTo>
                    <a:pt x="517" y="494"/>
                    <a:pt x="913" y="670"/>
                    <a:pt x="1034" y="692"/>
                  </a:cubicBezTo>
                  <a:cubicBezTo>
                    <a:pt x="1012" y="571"/>
                    <a:pt x="979" y="461"/>
                    <a:pt x="847" y="406"/>
                  </a:cubicBezTo>
                  <a:cubicBezTo>
                    <a:pt x="594" y="285"/>
                    <a:pt x="341" y="153"/>
                    <a:pt x="88" y="21"/>
                  </a:cubicBezTo>
                  <a:cubicBezTo>
                    <a:pt x="65" y="1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63" name="Google Shape;3563;p73"/>
            <p:cNvSpPr/>
            <p:nvPr/>
          </p:nvSpPr>
          <p:spPr>
            <a:xfrm flipH="1">
              <a:off x="1483370" y="1878182"/>
              <a:ext cx="53428" cy="44302"/>
            </a:xfrm>
            <a:custGeom>
              <a:avLst/>
              <a:gdLst/>
              <a:ahLst/>
              <a:cxnLst/>
              <a:rect l="l" t="t" r="r" b="b"/>
              <a:pathLst>
                <a:path w="562" h="466" extrusionOk="0">
                  <a:moveTo>
                    <a:pt x="130" y="1"/>
                  </a:moveTo>
                  <a:cubicBezTo>
                    <a:pt x="98" y="1"/>
                    <a:pt x="66" y="1"/>
                    <a:pt x="34" y="3"/>
                  </a:cubicBezTo>
                  <a:cubicBezTo>
                    <a:pt x="23" y="146"/>
                    <a:pt x="12" y="278"/>
                    <a:pt x="1" y="421"/>
                  </a:cubicBezTo>
                  <a:cubicBezTo>
                    <a:pt x="60" y="441"/>
                    <a:pt x="112" y="445"/>
                    <a:pt x="162" y="445"/>
                  </a:cubicBezTo>
                  <a:cubicBezTo>
                    <a:pt x="196" y="445"/>
                    <a:pt x="230" y="443"/>
                    <a:pt x="265" y="443"/>
                  </a:cubicBezTo>
                  <a:cubicBezTo>
                    <a:pt x="313" y="450"/>
                    <a:pt x="361" y="466"/>
                    <a:pt x="411" y="466"/>
                  </a:cubicBezTo>
                  <a:cubicBezTo>
                    <a:pt x="442" y="466"/>
                    <a:pt x="474" y="460"/>
                    <a:pt x="507" y="443"/>
                  </a:cubicBezTo>
                  <a:cubicBezTo>
                    <a:pt x="518" y="377"/>
                    <a:pt x="529" y="311"/>
                    <a:pt x="540" y="256"/>
                  </a:cubicBezTo>
                  <a:cubicBezTo>
                    <a:pt x="551" y="179"/>
                    <a:pt x="562" y="113"/>
                    <a:pt x="540" y="36"/>
                  </a:cubicBezTo>
                  <a:cubicBezTo>
                    <a:pt x="405" y="19"/>
                    <a:pt x="270" y="1"/>
                    <a:pt x="1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64" name="Google Shape;3564;p73"/>
            <p:cNvSpPr/>
            <p:nvPr/>
          </p:nvSpPr>
          <p:spPr>
            <a:xfrm flipH="1">
              <a:off x="2888476" y="2983159"/>
              <a:ext cx="107807" cy="71016"/>
            </a:xfrm>
            <a:custGeom>
              <a:avLst/>
              <a:gdLst/>
              <a:ahLst/>
              <a:cxnLst/>
              <a:rect l="l" t="t" r="r" b="b"/>
              <a:pathLst>
                <a:path w="1134" h="747" extrusionOk="0">
                  <a:moveTo>
                    <a:pt x="177" y="0"/>
                  </a:moveTo>
                  <a:cubicBezTo>
                    <a:pt x="166" y="0"/>
                    <a:pt x="155" y="2"/>
                    <a:pt x="144" y="4"/>
                  </a:cubicBezTo>
                  <a:cubicBezTo>
                    <a:pt x="89" y="15"/>
                    <a:pt x="45" y="26"/>
                    <a:pt x="1" y="37"/>
                  </a:cubicBezTo>
                  <a:cubicBezTo>
                    <a:pt x="12" y="59"/>
                    <a:pt x="12" y="70"/>
                    <a:pt x="12" y="81"/>
                  </a:cubicBezTo>
                  <a:cubicBezTo>
                    <a:pt x="276" y="312"/>
                    <a:pt x="562" y="499"/>
                    <a:pt x="848" y="686"/>
                  </a:cubicBezTo>
                  <a:cubicBezTo>
                    <a:pt x="914" y="730"/>
                    <a:pt x="1002" y="730"/>
                    <a:pt x="1090" y="741"/>
                  </a:cubicBezTo>
                  <a:cubicBezTo>
                    <a:pt x="1095" y="741"/>
                    <a:pt x="1106" y="747"/>
                    <a:pt x="1116" y="747"/>
                  </a:cubicBezTo>
                  <a:cubicBezTo>
                    <a:pt x="1125" y="747"/>
                    <a:pt x="1134" y="741"/>
                    <a:pt x="1134" y="719"/>
                  </a:cubicBezTo>
                  <a:cubicBezTo>
                    <a:pt x="1134" y="719"/>
                    <a:pt x="1134" y="708"/>
                    <a:pt x="1134" y="708"/>
                  </a:cubicBezTo>
                  <a:cubicBezTo>
                    <a:pt x="848" y="477"/>
                    <a:pt x="562" y="257"/>
                    <a:pt x="276" y="37"/>
                  </a:cubicBezTo>
                  <a:cubicBezTo>
                    <a:pt x="243" y="13"/>
                    <a:pt x="210" y="0"/>
                    <a:pt x="1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65" name="Google Shape;3565;p73"/>
            <p:cNvSpPr/>
            <p:nvPr/>
          </p:nvSpPr>
          <p:spPr>
            <a:xfrm flipH="1">
              <a:off x="1378795" y="1894153"/>
              <a:ext cx="49245" cy="47154"/>
            </a:xfrm>
            <a:custGeom>
              <a:avLst/>
              <a:gdLst/>
              <a:ahLst/>
              <a:cxnLst/>
              <a:rect l="l" t="t" r="r" b="b"/>
              <a:pathLst>
                <a:path w="518" h="496" extrusionOk="0">
                  <a:moveTo>
                    <a:pt x="67" y="0"/>
                  </a:moveTo>
                  <a:cubicBezTo>
                    <a:pt x="12" y="132"/>
                    <a:pt x="1" y="253"/>
                    <a:pt x="1" y="396"/>
                  </a:cubicBezTo>
                  <a:cubicBezTo>
                    <a:pt x="155" y="429"/>
                    <a:pt x="298" y="462"/>
                    <a:pt x="451" y="495"/>
                  </a:cubicBezTo>
                  <a:cubicBezTo>
                    <a:pt x="506" y="341"/>
                    <a:pt x="517" y="264"/>
                    <a:pt x="506" y="88"/>
                  </a:cubicBezTo>
                  <a:cubicBezTo>
                    <a:pt x="364" y="55"/>
                    <a:pt x="221" y="11"/>
                    <a:pt x="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66" name="Google Shape;3566;p73"/>
            <p:cNvSpPr/>
            <p:nvPr/>
          </p:nvSpPr>
          <p:spPr>
            <a:xfrm flipH="1">
              <a:off x="1324416" y="1906702"/>
              <a:ext cx="48199" cy="47154"/>
            </a:xfrm>
            <a:custGeom>
              <a:avLst/>
              <a:gdLst/>
              <a:ahLst/>
              <a:cxnLst/>
              <a:rect l="l" t="t" r="r" b="b"/>
              <a:pathLst>
                <a:path w="507" h="496" extrusionOk="0">
                  <a:moveTo>
                    <a:pt x="55" y="0"/>
                  </a:moveTo>
                  <a:cubicBezTo>
                    <a:pt x="44" y="110"/>
                    <a:pt x="22" y="209"/>
                    <a:pt x="0" y="297"/>
                  </a:cubicBezTo>
                  <a:cubicBezTo>
                    <a:pt x="0" y="330"/>
                    <a:pt x="0" y="363"/>
                    <a:pt x="0" y="396"/>
                  </a:cubicBezTo>
                  <a:cubicBezTo>
                    <a:pt x="143" y="429"/>
                    <a:pt x="286" y="495"/>
                    <a:pt x="440" y="495"/>
                  </a:cubicBezTo>
                  <a:cubicBezTo>
                    <a:pt x="473" y="363"/>
                    <a:pt x="506" y="242"/>
                    <a:pt x="506" y="110"/>
                  </a:cubicBezTo>
                  <a:cubicBezTo>
                    <a:pt x="352" y="66"/>
                    <a:pt x="220" y="11"/>
                    <a:pt x="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67" name="Google Shape;3567;p73"/>
            <p:cNvSpPr/>
            <p:nvPr/>
          </p:nvSpPr>
          <p:spPr>
            <a:xfrm flipH="1">
              <a:off x="1274220" y="1921343"/>
              <a:ext cx="46108" cy="51337"/>
            </a:xfrm>
            <a:custGeom>
              <a:avLst/>
              <a:gdLst/>
              <a:ahLst/>
              <a:cxnLst/>
              <a:rect l="l" t="t" r="r" b="b"/>
              <a:pathLst>
                <a:path w="485" h="540" extrusionOk="0">
                  <a:moveTo>
                    <a:pt x="77" y="0"/>
                  </a:moveTo>
                  <a:cubicBezTo>
                    <a:pt x="44" y="132"/>
                    <a:pt x="11" y="264"/>
                    <a:pt x="0" y="407"/>
                  </a:cubicBezTo>
                  <a:cubicBezTo>
                    <a:pt x="66" y="429"/>
                    <a:pt x="132" y="462"/>
                    <a:pt x="187" y="473"/>
                  </a:cubicBezTo>
                  <a:cubicBezTo>
                    <a:pt x="253" y="495"/>
                    <a:pt x="319" y="539"/>
                    <a:pt x="407" y="539"/>
                  </a:cubicBezTo>
                  <a:cubicBezTo>
                    <a:pt x="440" y="396"/>
                    <a:pt x="484" y="264"/>
                    <a:pt x="484" y="121"/>
                  </a:cubicBezTo>
                  <a:cubicBezTo>
                    <a:pt x="341" y="66"/>
                    <a:pt x="220" y="11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68" name="Google Shape;3568;p73"/>
            <p:cNvSpPr/>
            <p:nvPr/>
          </p:nvSpPr>
          <p:spPr>
            <a:xfrm flipH="1">
              <a:off x="1173924" y="1964029"/>
              <a:ext cx="41830" cy="59893"/>
            </a:xfrm>
            <a:custGeom>
              <a:avLst/>
              <a:gdLst/>
              <a:ahLst/>
              <a:cxnLst/>
              <a:rect l="l" t="t" r="r" b="b"/>
              <a:pathLst>
                <a:path w="440" h="630" extrusionOk="0">
                  <a:moveTo>
                    <a:pt x="108" y="1"/>
                  </a:moveTo>
                  <a:cubicBezTo>
                    <a:pt x="102" y="1"/>
                    <a:pt x="95" y="1"/>
                    <a:pt x="88" y="2"/>
                  </a:cubicBezTo>
                  <a:cubicBezTo>
                    <a:pt x="55" y="145"/>
                    <a:pt x="22" y="288"/>
                    <a:pt x="0" y="431"/>
                  </a:cubicBezTo>
                  <a:cubicBezTo>
                    <a:pt x="110" y="497"/>
                    <a:pt x="209" y="563"/>
                    <a:pt x="330" y="629"/>
                  </a:cubicBezTo>
                  <a:cubicBezTo>
                    <a:pt x="374" y="475"/>
                    <a:pt x="429" y="332"/>
                    <a:pt x="440" y="178"/>
                  </a:cubicBezTo>
                  <a:cubicBezTo>
                    <a:pt x="385" y="134"/>
                    <a:pt x="330" y="101"/>
                    <a:pt x="275" y="68"/>
                  </a:cubicBezTo>
                  <a:cubicBezTo>
                    <a:pt x="225" y="48"/>
                    <a:pt x="175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69" name="Google Shape;3569;p73"/>
            <p:cNvSpPr/>
            <p:nvPr/>
          </p:nvSpPr>
          <p:spPr>
            <a:xfrm flipH="1">
              <a:off x="1433174" y="1883981"/>
              <a:ext cx="45062" cy="44967"/>
            </a:xfrm>
            <a:custGeom>
              <a:avLst/>
              <a:gdLst/>
              <a:ahLst/>
              <a:cxnLst/>
              <a:rect l="l" t="t" r="r" b="b"/>
              <a:pathLst>
                <a:path w="474" h="473" extrusionOk="0">
                  <a:moveTo>
                    <a:pt x="128" y="0"/>
                  </a:moveTo>
                  <a:cubicBezTo>
                    <a:pt x="104" y="0"/>
                    <a:pt x="80" y="3"/>
                    <a:pt x="56" y="8"/>
                  </a:cubicBezTo>
                  <a:cubicBezTo>
                    <a:pt x="45" y="85"/>
                    <a:pt x="34" y="140"/>
                    <a:pt x="34" y="206"/>
                  </a:cubicBezTo>
                  <a:cubicBezTo>
                    <a:pt x="23" y="283"/>
                    <a:pt x="1" y="349"/>
                    <a:pt x="23" y="426"/>
                  </a:cubicBezTo>
                  <a:cubicBezTo>
                    <a:pt x="130" y="436"/>
                    <a:pt x="238" y="472"/>
                    <a:pt x="346" y="472"/>
                  </a:cubicBezTo>
                  <a:cubicBezTo>
                    <a:pt x="359" y="472"/>
                    <a:pt x="372" y="472"/>
                    <a:pt x="386" y="470"/>
                  </a:cubicBezTo>
                  <a:cubicBezTo>
                    <a:pt x="397" y="437"/>
                    <a:pt x="408" y="415"/>
                    <a:pt x="419" y="393"/>
                  </a:cubicBezTo>
                  <a:cubicBezTo>
                    <a:pt x="430" y="294"/>
                    <a:pt x="452" y="195"/>
                    <a:pt x="474" y="74"/>
                  </a:cubicBezTo>
                  <a:cubicBezTo>
                    <a:pt x="346" y="56"/>
                    <a:pt x="241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70" name="Google Shape;3570;p73"/>
            <p:cNvSpPr/>
            <p:nvPr/>
          </p:nvSpPr>
          <p:spPr>
            <a:xfrm flipH="1">
              <a:off x="2942855" y="2989814"/>
              <a:ext cx="90029" cy="56565"/>
            </a:xfrm>
            <a:custGeom>
              <a:avLst/>
              <a:gdLst/>
              <a:ahLst/>
              <a:cxnLst/>
              <a:rect l="l" t="t" r="r" b="b"/>
              <a:pathLst>
                <a:path w="947" h="595" extrusionOk="0">
                  <a:moveTo>
                    <a:pt x="199" y="0"/>
                  </a:moveTo>
                  <a:cubicBezTo>
                    <a:pt x="133" y="33"/>
                    <a:pt x="56" y="11"/>
                    <a:pt x="1" y="66"/>
                  </a:cubicBezTo>
                  <a:cubicBezTo>
                    <a:pt x="177" y="220"/>
                    <a:pt x="353" y="363"/>
                    <a:pt x="540" y="495"/>
                  </a:cubicBezTo>
                  <a:cubicBezTo>
                    <a:pt x="551" y="517"/>
                    <a:pt x="573" y="528"/>
                    <a:pt x="595" y="528"/>
                  </a:cubicBezTo>
                  <a:cubicBezTo>
                    <a:pt x="705" y="550"/>
                    <a:pt x="815" y="572"/>
                    <a:pt x="925" y="594"/>
                  </a:cubicBezTo>
                  <a:cubicBezTo>
                    <a:pt x="936" y="583"/>
                    <a:pt x="936" y="583"/>
                    <a:pt x="947" y="561"/>
                  </a:cubicBezTo>
                  <a:cubicBezTo>
                    <a:pt x="694" y="374"/>
                    <a:pt x="441" y="18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71" name="Google Shape;3571;p73"/>
            <p:cNvSpPr/>
            <p:nvPr/>
          </p:nvSpPr>
          <p:spPr>
            <a:xfrm flipH="1">
              <a:off x="1139414" y="1990362"/>
              <a:ext cx="36696" cy="62745"/>
            </a:xfrm>
            <a:custGeom>
              <a:avLst/>
              <a:gdLst/>
              <a:ahLst/>
              <a:cxnLst/>
              <a:rect l="l" t="t" r="r" b="b"/>
              <a:pathLst>
                <a:path w="386" h="660" extrusionOk="0">
                  <a:moveTo>
                    <a:pt x="122" y="0"/>
                  </a:moveTo>
                  <a:cubicBezTo>
                    <a:pt x="89" y="143"/>
                    <a:pt x="45" y="286"/>
                    <a:pt x="1" y="440"/>
                  </a:cubicBezTo>
                  <a:cubicBezTo>
                    <a:pt x="100" y="506"/>
                    <a:pt x="155" y="605"/>
                    <a:pt x="265" y="660"/>
                  </a:cubicBezTo>
                  <a:cubicBezTo>
                    <a:pt x="331" y="495"/>
                    <a:pt x="364" y="341"/>
                    <a:pt x="386" y="165"/>
                  </a:cubicBezTo>
                  <a:cubicBezTo>
                    <a:pt x="287" y="77"/>
                    <a:pt x="199" y="22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72" name="Google Shape;3572;p73"/>
            <p:cNvSpPr/>
            <p:nvPr/>
          </p:nvSpPr>
          <p:spPr>
            <a:xfrm flipH="1">
              <a:off x="1545069" y="1877517"/>
              <a:ext cx="35555" cy="43921"/>
            </a:xfrm>
            <a:custGeom>
              <a:avLst/>
              <a:gdLst/>
              <a:ahLst/>
              <a:cxnLst/>
              <a:rect l="l" t="t" r="r" b="b"/>
              <a:pathLst>
                <a:path w="374" h="462" extrusionOk="0">
                  <a:moveTo>
                    <a:pt x="227" y="1"/>
                  </a:moveTo>
                  <a:cubicBezTo>
                    <a:pt x="168" y="1"/>
                    <a:pt x="110" y="8"/>
                    <a:pt x="55" y="32"/>
                  </a:cubicBezTo>
                  <a:cubicBezTo>
                    <a:pt x="33" y="175"/>
                    <a:pt x="11" y="307"/>
                    <a:pt x="0" y="461"/>
                  </a:cubicBezTo>
                  <a:cubicBezTo>
                    <a:pt x="121" y="461"/>
                    <a:pt x="220" y="461"/>
                    <a:pt x="352" y="428"/>
                  </a:cubicBezTo>
                  <a:cubicBezTo>
                    <a:pt x="363" y="318"/>
                    <a:pt x="374" y="208"/>
                    <a:pt x="374" y="98"/>
                  </a:cubicBezTo>
                  <a:cubicBezTo>
                    <a:pt x="374" y="76"/>
                    <a:pt x="374" y="43"/>
                    <a:pt x="374" y="10"/>
                  </a:cubicBezTo>
                  <a:cubicBezTo>
                    <a:pt x="325" y="6"/>
                    <a:pt x="276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73" name="Google Shape;3573;p73"/>
            <p:cNvSpPr/>
            <p:nvPr/>
          </p:nvSpPr>
          <p:spPr>
            <a:xfrm flipH="1">
              <a:off x="2307135" y="1891016"/>
              <a:ext cx="96304" cy="55520"/>
            </a:xfrm>
            <a:custGeom>
              <a:avLst/>
              <a:gdLst/>
              <a:ahLst/>
              <a:cxnLst/>
              <a:rect l="l" t="t" r="r" b="b"/>
              <a:pathLst>
                <a:path w="1013" h="584" extrusionOk="0">
                  <a:moveTo>
                    <a:pt x="0" y="0"/>
                  </a:moveTo>
                  <a:cubicBezTo>
                    <a:pt x="0" y="88"/>
                    <a:pt x="33" y="132"/>
                    <a:pt x="99" y="165"/>
                  </a:cubicBezTo>
                  <a:cubicBezTo>
                    <a:pt x="374" y="286"/>
                    <a:pt x="649" y="418"/>
                    <a:pt x="924" y="550"/>
                  </a:cubicBezTo>
                  <a:cubicBezTo>
                    <a:pt x="946" y="561"/>
                    <a:pt x="979" y="572"/>
                    <a:pt x="1012" y="583"/>
                  </a:cubicBezTo>
                  <a:cubicBezTo>
                    <a:pt x="979" y="451"/>
                    <a:pt x="913" y="374"/>
                    <a:pt x="814" y="330"/>
                  </a:cubicBezTo>
                  <a:cubicBezTo>
                    <a:pt x="583" y="231"/>
                    <a:pt x="352" y="132"/>
                    <a:pt x="121" y="33"/>
                  </a:cubicBezTo>
                  <a:cubicBezTo>
                    <a:pt x="88" y="11"/>
                    <a:pt x="44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74" name="Google Shape;3574;p73"/>
            <p:cNvSpPr/>
            <p:nvPr/>
          </p:nvSpPr>
          <p:spPr>
            <a:xfrm flipH="1">
              <a:off x="2288407" y="1921343"/>
              <a:ext cx="100392" cy="58657"/>
            </a:xfrm>
            <a:custGeom>
              <a:avLst/>
              <a:gdLst/>
              <a:ahLst/>
              <a:cxnLst/>
              <a:rect l="l" t="t" r="r" b="b"/>
              <a:pathLst>
                <a:path w="1056" h="617" extrusionOk="0">
                  <a:moveTo>
                    <a:pt x="0" y="0"/>
                  </a:moveTo>
                  <a:cubicBezTo>
                    <a:pt x="11" y="99"/>
                    <a:pt x="66" y="154"/>
                    <a:pt x="143" y="187"/>
                  </a:cubicBezTo>
                  <a:cubicBezTo>
                    <a:pt x="418" y="319"/>
                    <a:pt x="693" y="462"/>
                    <a:pt x="968" y="594"/>
                  </a:cubicBezTo>
                  <a:cubicBezTo>
                    <a:pt x="1001" y="605"/>
                    <a:pt x="1023" y="605"/>
                    <a:pt x="1056" y="616"/>
                  </a:cubicBezTo>
                  <a:cubicBezTo>
                    <a:pt x="1034" y="495"/>
                    <a:pt x="968" y="440"/>
                    <a:pt x="869" y="396"/>
                  </a:cubicBezTo>
                  <a:cubicBezTo>
                    <a:pt x="605" y="275"/>
                    <a:pt x="330" y="143"/>
                    <a:pt x="66" y="22"/>
                  </a:cubicBezTo>
                  <a:cubicBezTo>
                    <a:pt x="44" y="11"/>
                    <a:pt x="33" y="1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75" name="Google Shape;3575;p73"/>
            <p:cNvSpPr/>
            <p:nvPr/>
          </p:nvSpPr>
          <p:spPr>
            <a:xfrm flipH="1">
              <a:off x="2333279" y="1857552"/>
              <a:ext cx="90029" cy="48199"/>
            </a:xfrm>
            <a:custGeom>
              <a:avLst/>
              <a:gdLst/>
              <a:ahLst/>
              <a:cxnLst/>
              <a:rect l="l" t="t" r="r" b="b"/>
              <a:pathLst>
                <a:path w="947" h="507" extrusionOk="0">
                  <a:moveTo>
                    <a:pt x="0" y="1"/>
                  </a:moveTo>
                  <a:cubicBezTo>
                    <a:pt x="66" y="154"/>
                    <a:pt x="66" y="154"/>
                    <a:pt x="176" y="209"/>
                  </a:cubicBezTo>
                  <a:cubicBezTo>
                    <a:pt x="418" y="308"/>
                    <a:pt x="660" y="407"/>
                    <a:pt x="902" y="506"/>
                  </a:cubicBezTo>
                  <a:cubicBezTo>
                    <a:pt x="913" y="506"/>
                    <a:pt x="924" y="506"/>
                    <a:pt x="946" y="495"/>
                  </a:cubicBezTo>
                  <a:cubicBezTo>
                    <a:pt x="891" y="396"/>
                    <a:pt x="814" y="330"/>
                    <a:pt x="726" y="297"/>
                  </a:cubicBezTo>
                  <a:cubicBezTo>
                    <a:pt x="495" y="198"/>
                    <a:pt x="275" y="100"/>
                    <a:pt x="44" y="12"/>
                  </a:cubicBezTo>
                  <a:cubicBezTo>
                    <a:pt x="33" y="1"/>
                    <a:pt x="11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76" name="Google Shape;3576;p73"/>
            <p:cNvSpPr/>
            <p:nvPr/>
          </p:nvSpPr>
          <p:spPr>
            <a:xfrm flipH="1">
              <a:off x="1586804" y="1881604"/>
              <a:ext cx="26239" cy="49245"/>
            </a:xfrm>
            <a:custGeom>
              <a:avLst/>
              <a:gdLst/>
              <a:ahLst/>
              <a:cxnLst/>
              <a:rect l="l" t="t" r="r" b="b"/>
              <a:pathLst>
                <a:path w="276" h="518" extrusionOk="0">
                  <a:moveTo>
                    <a:pt x="253" y="0"/>
                  </a:moveTo>
                  <a:cubicBezTo>
                    <a:pt x="176" y="0"/>
                    <a:pt x="110" y="11"/>
                    <a:pt x="33" y="66"/>
                  </a:cubicBezTo>
                  <a:cubicBezTo>
                    <a:pt x="33" y="209"/>
                    <a:pt x="0" y="352"/>
                    <a:pt x="33" y="517"/>
                  </a:cubicBezTo>
                  <a:cubicBezTo>
                    <a:pt x="99" y="495"/>
                    <a:pt x="154" y="484"/>
                    <a:pt x="220" y="462"/>
                  </a:cubicBezTo>
                  <a:cubicBezTo>
                    <a:pt x="242" y="319"/>
                    <a:pt x="253" y="187"/>
                    <a:pt x="275" y="55"/>
                  </a:cubicBezTo>
                  <a:cubicBezTo>
                    <a:pt x="275" y="44"/>
                    <a:pt x="264" y="22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77" name="Google Shape;3577;p73"/>
            <p:cNvSpPr/>
            <p:nvPr/>
          </p:nvSpPr>
          <p:spPr>
            <a:xfrm flipH="1">
              <a:off x="1115362" y="2017552"/>
              <a:ext cx="26239" cy="58562"/>
            </a:xfrm>
            <a:custGeom>
              <a:avLst/>
              <a:gdLst/>
              <a:ahLst/>
              <a:cxnLst/>
              <a:rect l="l" t="t" r="r" b="b"/>
              <a:pathLst>
                <a:path w="276" h="616" extrusionOk="0">
                  <a:moveTo>
                    <a:pt x="122" y="0"/>
                  </a:moveTo>
                  <a:cubicBezTo>
                    <a:pt x="89" y="176"/>
                    <a:pt x="45" y="341"/>
                    <a:pt x="12" y="506"/>
                  </a:cubicBezTo>
                  <a:cubicBezTo>
                    <a:pt x="1" y="550"/>
                    <a:pt x="12" y="594"/>
                    <a:pt x="78" y="616"/>
                  </a:cubicBezTo>
                  <a:cubicBezTo>
                    <a:pt x="166" y="506"/>
                    <a:pt x="221" y="385"/>
                    <a:pt x="254" y="242"/>
                  </a:cubicBezTo>
                  <a:cubicBezTo>
                    <a:pt x="276" y="132"/>
                    <a:pt x="232" y="66"/>
                    <a:pt x="1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78" name="Google Shape;3578;p73"/>
            <p:cNvSpPr/>
            <p:nvPr/>
          </p:nvSpPr>
          <p:spPr>
            <a:xfrm flipH="1">
              <a:off x="2369880" y="1825134"/>
              <a:ext cx="84801" cy="40879"/>
            </a:xfrm>
            <a:custGeom>
              <a:avLst/>
              <a:gdLst/>
              <a:ahLst/>
              <a:cxnLst/>
              <a:rect l="l" t="t" r="r" b="b"/>
              <a:pathLst>
                <a:path w="892" h="430" extrusionOk="0">
                  <a:moveTo>
                    <a:pt x="0" y="1"/>
                  </a:moveTo>
                  <a:cubicBezTo>
                    <a:pt x="66" y="89"/>
                    <a:pt x="121" y="122"/>
                    <a:pt x="187" y="155"/>
                  </a:cubicBezTo>
                  <a:cubicBezTo>
                    <a:pt x="385" y="232"/>
                    <a:pt x="594" y="320"/>
                    <a:pt x="792" y="397"/>
                  </a:cubicBezTo>
                  <a:cubicBezTo>
                    <a:pt x="825" y="408"/>
                    <a:pt x="847" y="419"/>
                    <a:pt x="891" y="430"/>
                  </a:cubicBezTo>
                  <a:cubicBezTo>
                    <a:pt x="781" y="287"/>
                    <a:pt x="616" y="21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79" name="Google Shape;3579;p73"/>
            <p:cNvSpPr/>
            <p:nvPr/>
          </p:nvSpPr>
          <p:spPr>
            <a:xfrm flipH="1">
              <a:off x="1101767" y="2046833"/>
              <a:ext cx="29376" cy="53333"/>
            </a:xfrm>
            <a:custGeom>
              <a:avLst/>
              <a:gdLst/>
              <a:ahLst/>
              <a:cxnLst/>
              <a:rect l="l" t="t" r="r" b="b"/>
              <a:pathLst>
                <a:path w="309" h="561" extrusionOk="0">
                  <a:moveTo>
                    <a:pt x="265" y="0"/>
                  </a:moveTo>
                  <a:cubicBezTo>
                    <a:pt x="177" y="154"/>
                    <a:pt x="100" y="286"/>
                    <a:pt x="23" y="418"/>
                  </a:cubicBezTo>
                  <a:cubicBezTo>
                    <a:pt x="1" y="473"/>
                    <a:pt x="1" y="528"/>
                    <a:pt x="45" y="561"/>
                  </a:cubicBezTo>
                  <a:cubicBezTo>
                    <a:pt x="177" y="462"/>
                    <a:pt x="287" y="264"/>
                    <a:pt x="298" y="121"/>
                  </a:cubicBezTo>
                  <a:cubicBezTo>
                    <a:pt x="309" y="77"/>
                    <a:pt x="287" y="44"/>
                    <a:pt x="2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80" name="Google Shape;3580;p73"/>
            <p:cNvSpPr/>
            <p:nvPr/>
          </p:nvSpPr>
          <p:spPr>
            <a:xfrm flipH="1">
              <a:off x="2429488" y="1779121"/>
              <a:ext cx="69114" cy="46108"/>
            </a:xfrm>
            <a:custGeom>
              <a:avLst/>
              <a:gdLst/>
              <a:ahLst/>
              <a:cxnLst/>
              <a:rect l="l" t="t" r="r" b="b"/>
              <a:pathLst>
                <a:path w="727" h="485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34"/>
                    <a:pt x="1" y="56"/>
                    <a:pt x="34" y="89"/>
                  </a:cubicBezTo>
                  <a:cubicBezTo>
                    <a:pt x="121" y="177"/>
                    <a:pt x="209" y="265"/>
                    <a:pt x="341" y="309"/>
                  </a:cubicBezTo>
                  <a:cubicBezTo>
                    <a:pt x="440" y="342"/>
                    <a:pt x="528" y="375"/>
                    <a:pt x="616" y="419"/>
                  </a:cubicBezTo>
                  <a:cubicBezTo>
                    <a:pt x="649" y="430"/>
                    <a:pt x="682" y="463"/>
                    <a:pt x="715" y="485"/>
                  </a:cubicBezTo>
                  <a:cubicBezTo>
                    <a:pt x="726" y="463"/>
                    <a:pt x="726" y="452"/>
                    <a:pt x="726" y="430"/>
                  </a:cubicBezTo>
                  <a:cubicBezTo>
                    <a:pt x="638" y="375"/>
                    <a:pt x="550" y="320"/>
                    <a:pt x="462" y="265"/>
                  </a:cubicBezTo>
                  <a:cubicBezTo>
                    <a:pt x="308" y="177"/>
                    <a:pt x="165" y="89"/>
                    <a:pt x="23" y="12"/>
                  </a:cubicBezTo>
                  <a:lnTo>
                    <a:pt x="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81" name="Google Shape;3581;p73"/>
            <p:cNvSpPr/>
            <p:nvPr/>
          </p:nvSpPr>
          <p:spPr>
            <a:xfrm flipH="1">
              <a:off x="1620268" y="1892347"/>
              <a:ext cx="14736" cy="42115"/>
            </a:xfrm>
            <a:custGeom>
              <a:avLst/>
              <a:gdLst/>
              <a:ahLst/>
              <a:cxnLst/>
              <a:rect l="l" t="t" r="r" b="b"/>
              <a:pathLst>
                <a:path w="155" h="443" extrusionOk="0">
                  <a:moveTo>
                    <a:pt x="103" y="0"/>
                  </a:moveTo>
                  <a:cubicBezTo>
                    <a:pt x="65" y="0"/>
                    <a:pt x="33" y="23"/>
                    <a:pt x="0" y="63"/>
                  </a:cubicBezTo>
                  <a:cubicBezTo>
                    <a:pt x="11" y="173"/>
                    <a:pt x="22" y="283"/>
                    <a:pt x="33" y="404"/>
                  </a:cubicBezTo>
                  <a:cubicBezTo>
                    <a:pt x="33" y="426"/>
                    <a:pt x="47" y="443"/>
                    <a:pt x="75" y="443"/>
                  </a:cubicBezTo>
                  <a:cubicBezTo>
                    <a:pt x="90" y="443"/>
                    <a:pt x="109" y="438"/>
                    <a:pt x="132" y="426"/>
                  </a:cubicBezTo>
                  <a:cubicBezTo>
                    <a:pt x="132" y="294"/>
                    <a:pt x="154" y="151"/>
                    <a:pt x="143" y="8"/>
                  </a:cubicBezTo>
                  <a:cubicBezTo>
                    <a:pt x="129" y="3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82" name="Google Shape;3582;p73"/>
            <p:cNvSpPr/>
            <p:nvPr/>
          </p:nvSpPr>
          <p:spPr>
            <a:xfrm flipH="1">
              <a:off x="3009783" y="2997324"/>
              <a:ext cx="49150" cy="34415"/>
            </a:xfrm>
            <a:custGeom>
              <a:avLst/>
              <a:gdLst/>
              <a:ahLst/>
              <a:cxnLst/>
              <a:rect l="l" t="t" r="r" b="b"/>
              <a:pathLst>
                <a:path w="517" h="362" extrusionOk="0">
                  <a:moveTo>
                    <a:pt x="85" y="0"/>
                  </a:moveTo>
                  <a:cubicBezTo>
                    <a:pt x="60" y="0"/>
                    <a:pt x="32" y="12"/>
                    <a:pt x="0" y="31"/>
                  </a:cubicBezTo>
                  <a:cubicBezTo>
                    <a:pt x="121" y="130"/>
                    <a:pt x="231" y="218"/>
                    <a:pt x="341" y="306"/>
                  </a:cubicBezTo>
                  <a:cubicBezTo>
                    <a:pt x="363" y="317"/>
                    <a:pt x="374" y="328"/>
                    <a:pt x="407" y="339"/>
                  </a:cubicBezTo>
                  <a:cubicBezTo>
                    <a:pt x="427" y="349"/>
                    <a:pt x="464" y="359"/>
                    <a:pt x="495" y="361"/>
                  </a:cubicBezTo>
                  <a:lnTo>
                    <a:pt x="495" y="361"/>
                  </a:lnTo>
                  <a:cubicBezTo>
                    <a:pt x="506" y="350"/>
                    <a:pt x="506" y="339"/>
                    <a:pt x="517" y="328"/>
                  </a:cubicBezTo>
                  <a:cubicBezTo>
                    <a:pt x="385" y="229"/>
                    <a:pt x="264" y="119"/>
                    <a:pt x="132" y="20"/>
                  </a:cubicBezTo>
                  <a:cubicBezTo>
                    <a:pt x="118" y="7"/>
                    <a:pt x="102" y="0"/>
                    <a:pt x="85" y="0"/>
                  </a:cubicBezTo>
                  <a:close/>
                  <a:moveTo>
                    <a:pt x="495" y="361"/>
                  </a:moveTo>
                  <a:lnTo>
                    <a:pt x="495" y="361"/>
                  </a:lnTo>
                  <a:cubicBezTo>
                    <a:pt x="495" y="361"/>
                    <a:pt x="495" y="361"/>
                    <a:pt x="495" y="361"/>
                  </a:cubicBezTo>
                  <a:lnTo>
                    <a:pt x="506" y="361"/>
                  </a:lnTo>
                  <a:cubicBezTo>
                    <a:pt x="502" y="361"/>
                    <a:pt x="499" y="361"/>
                    <a:pt x="495" y="3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83" name="Google Shape;3583;p73"/>
            <p:cNvSpPr/>
            <p:nvPr/>
          </p:nvSpPr>
          <p:spPr>
            <a:xfrm flipH="1">
              <a:off x="1643275" y="1904611"/>
              <a:ext cx="21010" cy="26144"/>
            </a:xfrm>
            <a:custGeom>
              <a:avLst/>
              <a:gdLst/>
              <a:ahLst/>
              <a:cxnLst/>
              <a:rect l="l" t="t" r="r" b="b"/>
              <a:pathLst>
                <a:path w="221" h="275" extrusionOk="0">
                  <a:moveTo>
                    <a:pt x="198" y="0"/>
                  </a:moveTo>
                  <a:cubicBezTo>
                    <a:pt x="44" y="77"/>
                    <a:pt x="0" y="110"/>
                    <a:pt x="0" y="242"/>
                  </a:cubicBezTo>
                  <a:cubicBezTo>
                    <a:pt x="51" y="242"/>
                    <a:pt x="102" y="275"/>
                    <a:pt x="163" y="275"/>
                  </a:cubicBezTo>
                  <a:cubicBezTo>
                    <a:pt x="181" y="275"/>
                    <a:pt x="200" y="272"/>
                    <a:pt x="220" y="264"/>
                  </a:cubicBezTo>
                  <a:cubicBezTo>
                    <a:pt x="220" y="176"/>
                    <a:pt x="220" y="88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84" name="Google Shape;3584;p73"/>
            <p:cNvSpPr/>
            <p:nvPr/>
          </p:nvSpPr>
          <p:spPr>
            <a:xfrm flipH="1">
              <a:off x="3057792" y="3000652"/>
              <a:ext cx="39834" cy="16447"/>
            </a:xfrm>
            <a:custGeom>
              <a:avLst/>
              <a:gdLst/>
              <a:ahLst/>
              <a:cxnLst/>
              <a:rect l="l" t="t" r="r" b="b"/>
              <a:pathLst>
                <a:path w="419" h="173" extrusionOk="0">
                  <a:moveTo>
                    <a:pt x="137" y="1"/>
                  </a:moveTo>
                  <a:cubicBezTo>
                    <a:pt x="96" y="1"/>
                    <a:pt x="51" y="10"/>
                    <a:pt x="0" y="29"/>
                  </a:cubicBezTo>
                  <a:cubicBezTo>
                    <a:pt x="66" y="73"/>
                    <a:pt x="132" y="95"/>
                    <a:pt x="198" y="117"/>
                  </a:cubicBezTo>
                  <a:cubicBezTo>
                    <a:pt x="264" y="139"/>
                    <a:pt x="330" y="172"/>
                    <a:pt x="418" y="172"/>
                  </a:cubicBezTo>
                  <a:cubicBezTo>
                    <a:pt x="336" y="74"/>
                    <a:pt x="255" y="1"/>
                    <a:pt x="1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85" name="Google Shape;3585;p73"/>
            <p:cNvSpPr/>
            <p:nvPr/>
          </p:nvSpPr>
          <p:spPr>
            <a:xfrm flipH="1">
              <a:off x="1099675" y="2084385"/>
              <a:ext cx="12644" cy="18919"/>
            </a:xfrm>
            <a:custGeom>
              <a:avLst/>
              <a:gdLst/>
              <a:ahLst/>
              <a:cxnLst/>
              <a:rect l="l" t="t" r="r" b="b"/>
              <a:pathLst>
                <a:path w="133" h="199" extrusionOk="0">
                  <a:moveTo>
                    <a:pt x="133" y="1"/>
                  </a:moveTo>
                  <a:lnTo>
                    <a:pt x="133" y="1"/>
                  </a:lnTo>
                  <a:cubicBezTo>
                    <a:pt x="89" y="67"/>
                    <a:pt x="45" y="133"/>
                    <a:pt x="1" y="199"/>
                  </a:cubicBezTo>
                  <a:cubicBezTo>
                    <a:pt x="89" y="133"/>
                    <a:pt x="133" y="78"/>
                    <a:pt x="1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86" name="Google Shape;3586;p73"/>
            <p:cNvSpPr/>
            <p:nvPr/>
          </p:nvSpPr>
          <p:spPr>
            <a:xfrm flipH="1">
              <a:off x="3530376" y="2756707"/>
              <a:ext cx="4278" cy="3232"/>
            </a:xfrm>
            <a:custGeom>
              <a:avLst/>
              <a:gdLst/>
              <a:ahLst/>
              <a:cxnLst/>
              <a:rect l="l" t="t" r="r" b="b"/>
              <a:pathLst>
                <a:path w="45" h="34" extrusionOk="0">
                  <a:moveTo>
                    <a:pt x="11" y="0"/>
                  </a:moveTo>
                  <a:cubicBezTo>
                    <a:pt x="11" y="11"/>
                    <a:pt x="0" y="11"/>
                    <a:pt x="0" y="11"/>
                  </a:cubicBezTo>
                  <a:cubicBezTo>
                    <a:pt x="11" y="22"/>
                    <a:pt x="22" y="22"/>
                    <a:pt x="22" y="33"/>
                  </a:cubicBezTo>
                  <a:cubicBezTo>
                    <a:pt x="26" y="33"/>
                    <a:pt x="30" y="32"/>
                    <a:pt x="33" y="30"/>
                  </a:cubicBezTo>
                  <a:lnTo>
                    <a:pt x="33" y="30"/>
                  </a:lnTo>
                  <a:cubicBezTo>
                    <a:pt x="33" y="31"/>
                    <a:pt x="33" y="32"/>
                    <a:pt x="33" y="33"/>
                  </a:cubicBezTo>
                  <a:lnTo>
                    <a:pt x="44" y="22"/>
                  </a:lnTo>
                  <a:lnTo>
                    <a:pt x="44" y="22"/>
                  </a:lnTo>
                  <a:cubicBezTo>
                    <a:pt x="44" y="22"/>
                    <a:pt x="39" y="27"/>
                    <a:pt x="33" y="30"/>
                  </a:cubicBezTo>
                  <a:lnTo>
                    <a:pt x="33" y="30"/>
                  </a:lnTo>
                  <a:cubicBezTo>
                    <a:pt x="31" y="20"/>
                    <a:pt x="21" y="1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87" name="Google Shape;3587;p73"/>
            <p:cNvSpPr/>
            <p:nvPr/>
          </p:nvSpPr>
          <p:spPr>
            <a:xfrm flipH="1">
              <a:off x="2425305" y="1821997"/>
              <a:ext cx="5324" cy="3232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55" y="1"/>
                  </a:moveTo>
                  <a:cubicBezTo>
                    <a:pt x="33" y="12"/>
                    <a:pt x="22" y="23"/>
                    <a:pt x="0" y="34"/>
                  </a:cubicBezTo>
                  <a:cubicBezTo>
                    <a:pt x="22" y="23"/>
                    <a:pt x="44" y="23"/>
                    <a:pt x="55" y="23"/>
                  </a:cubicBezTo>
                  <a:cubicBezTo>
                    <a:pt x="55" y="12"/>
                    <a:pt x="55" y="12"/>
                    <a:pt x="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88" name="Google Shape;3588;p73"/>
            <p:cNvSpPr/>
            <p:nvPr/>
          </p:nvSpPr>
          <p:spPr>
            <a:xfrm flipH="1">
              <a:off x="2496415" y="1779121"/>
              <a:ext cx="4278" cy="3232"/>
            </a:xfrm>
            <a:custGeom>
              <a:avLst/>
              <a:gdLst/>
              <a:ahLst/>
              <a:cxnLst/>
              <a:rect l="l" t="t" r="r" b="b"/>
              <a:pathLst>
                <a:path w="45" h="34" extrusionOk="0">
                  <a:moveTo>
                    <a:pt x="45" y="1"/>
                  </a:moveTo>
                  <a:cubicBezTo>
                    <a:pt x="45" y="4"/>
                    <a:pt x="43" y="8"/>
                    <a:pt x="41" y="12"/>
                  </a:cubicBezTo>
                  <a:lnTo>
                    <a:pt x="45" y="12"/>
                  </a:lnTo>
                  <a:lnTo>
                    <a:pt x="45" y="1"/>
                  </a:lnTo>
                  <a:close/>
                  <a:moveTo>
                    <a:pt x="1" y="12"/>
                  </a:moveTo>
                  <a:cubicBezTo>
                    <a:pt x="12" y="23"/>
                    <a:pt x="23" y="34"/>
                    <a:pt x="23" y="34"/>
                  </a:cubicBezTo>
                  <a:cubicBezTo>
                    <a:pt x="30" y="26"/>
                    <a:pt x="37" y="19"/>
                    <a:pt x="4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89" name="Google Shape;3589;p73"/>
            <p:cNvSpPr/>
            <p:nvPr/>
          </p:nvSpPr>
          <p:spPr>
            <a:xfrm flipH="1">
              <a:off x="2490142" y="1797469"/>
              <a:ext cx="100486" cy="371714"/>
            </a:xfrm>
            <a:custGeom>
              <a:avLst/>
              <a:gdLst/>
              <a:ahLst/>
              <a:cxnLst/>
              <a:rect l="l" t="t" r="r" b="b"/>
              <a:pathLst>
                <a:path w="1057" h="3910" extrusionOk="0">
                  <a:moveTo>
                    <a:pt x="71" y="1"/>
                  </a:moveTo>
                  <a:cubicBezTo>
                    <a:pt x="55" y="1"/>
                    <a:pt x="30" y="6"/>
                    <a:pt x="1" y="6"/>
                  </a:cubicBezTo>
                  <a:cubicBezTo>
                    <a:pt x="23" y="50"/>
                    <a:pt x="23" y="72"/>
                    <a:pt x="34" y="83"/>
                  </a:cubicBezTo>
                  <a:cubicBezTo>
                    <a:pt x="155" y="314"/>
                    <a:pt x="276" y="534"/>
                    <a:pt x="397" y="764"/>
                  </a:cubicBezTo>
                  <a:cubicBezTo>
                    <a:pt x="430" y="830"/>
                    <a:pt x="452" y="896"/>
                    <a:pt x="474" y="962"/>
                  </a:cubicBezTo>
                  <a:cubicBezTo>
                    <a:pt x="815" y="1864"/>
                    <a:pt x="991" y="2799"/>
                    <a:pt x="914" y="3767"/>
                  </a:cubicBezTo>
                  <a:cubicBezTo>
                    <a:pt x="903" y="3800"/>
                    <a:pt x="903" y="3833"/>
                    <a:pt x="914" y="3866"/>
                  </a:cubicBezTo>
                  <a:cubicBezTo>
                    <a:pt x="914" y="3888"/>
                    <a:pt x="936" y="3910"/>
                    <a:pt x="947" y="3910"/>
                  </a:cubicBezTo>
                  <a:cubicBezTo>
                    <a:pt x="969" y="3910"/>
                    <a:pt x="991" y="3888"/>
                    <a:pt x="1002" y="3877"/>
                  </a:cubicBezTo>
                  <a:cubicBezTo>
                    <a:pt x="1013" y="3800"/>
                    <a:pt x="1024" y="3723"/>
                    <a:pt x="1024" y="3646"/>
                  </a:cubicBezTo>
                  <a:cubicBezTo>
                    <a:pt x="1057" y="3041"/>
                    <a:pt x="1002" y="2447"/>
                    <a:pt x="870" y="1853"/>
                  </a:cubicBezTo>
                  <a:cubicBezTo>
                    <a:pt x="727" y="1248"/>
                    <a:pt x="496" y="677"/>
                    <a:pt x="188" y="138"/>
                  </a:cubicBezTo>
                  <a:cubicBezTo>
                    <a:pt x="155" y="94"/>
                    <a:pt x="133" y="50"/>
                    <a:pt x="89" y="6"/>
                  </a:cubicBezTo>
                  <a:cubicBezTo>
                    <a:pt x="85" y="2"/>
                    <a:pt x="79" y="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90" name="Google Shape;3590;p73"/>
            <p:cNvSpPr/>
            <p:nvPr/>
          </p:nvSpPr>
          <p:spPr>
            <a:xfrm flipH="1">
              <a:off x="2663735" y="2582067"/>
              <a:ext cx="267712" cy="240522"/>
            </a:xfrm>
            <a:custGeom>
              <a:avLst/>
              <a:gdLst/>
              <a:ahLst/>
              <a:cxnLst/>
              <a:rect l="l" t="t" r="r" b="b"/>
              <a:pathLst>
                <a:path w="2816" h="2530" extrusionOk="0">
                  <a:moveTo>
                    <a:pt x="2739" y="1"/>
                  </a:moveTo>
                  <a:cubicBezTo>
                    <a:pt x="2706" y="45"/>
                    <a:pt x="2673" y="88"/>
                    <a:pt x="2651" y="132"/>
                  </a:cubicBezTo>
                  <a:cubicBezTo>
                    <a:pt x="2354" y="627"/>
                    <a:pt x="2002" y="1056"/>
                    <a:pt x="1551" y="1419"/>
                  </a:cubicBezTo>
                  <a:cubicBezTo>
                    <a:pt x="1078" y="1793"/>
                    <a:pt x="584" y="2134"/>
                    <a:pt x="56" y="2420"/>
                  </a:cubicBezTo>
                  <a:cubicBezTo>
                    <a:pt x="45" y="2431"/>
                    <a:pt x="23" y="2431"/>
                    <a:pt x="23" y="2442"/>
                  </a:cubicBezTo>
                  <a:cubicBezTo>
                    <a:pt x="12" y="2464"/>
                    <a:pt x="1" y="2486"/>
                    <a:pt x="1" y="2497"/>
                  </a:cubicBezTo>
                  <a:cubicBezTo>
                    <a:pt x="12" y="2519"/>
                    <a:pt x="45" y="2530"/>
                    <a:pt x="67" y="2530"/>
                  </a:cubicBezTo>
                  <a:cubicBezTo>
                    <a:pt x="111" y="2519"/>
                    <a:pt x="155" y="2497"/>
                    <a:pt x="199" y="2475"/>
                  </a:cubicBezTo>
                  <a:cubicBezTo>
                    <a:pt x="320" y="2398"/>
                    <a:pt x="441" y="2321"/>
                    <a:pt x="562" y="2244"/>
                  </a:cubicBezTo>
                  <a:cubicBezTo>
                    <a:pt x="957" y="1991"/>
                    <a:pt x="1342" y="1727"/>
                    <a:pt x="1705" y="1430"/>
                  </a:cubicBezTo>
                  <a:cubicBezTo>
                    <a:pt x="2145" y="1067"/>
                    <a:pt x="2486" y="627"/>
                    <a:pt x="2761" y="154"/>
                  </a:cubicBezTo>
                  <a:cubicBezTo>
                    <a:pt x="2783" y="110"/>
                    <a:pt x="2794" y="78"/>
                    <a:pt x="2816" y="45"/>
                  </a:cubicBezTo>
                  <a:cubicBezTo>
                    <a:pt x="2805" y="23"/>
                    <a:pt x="2805" y="12"/>
                    <a:pt x="2794" y="12"/>
                  </a:cubicBezTo>
                  <a:cubicBezTo>
                    <a:pt x="2772" y="1"/>
                    <a:pt x="2750" y="1"/>
                    <a:pt x="2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91" name="Google Shape;3591;p73"/>
            <p:cNvSpPr/>
            <p:nvPr/>
          </p:nvSpPr>
          <p:spPr>
            <a:xfrm flipH="1">
              <a:off x="3023378" y="2842363"/>
              <a:ext cx="183006" cy="36696"/>
            </a:xfrm>
            <a:custGeom>
              <a:avLst/>
              <a:gdLst/>
              <a:ahLst/>
              <a:cxnLst/>
              <a:rect l="l" t="t" r="r" b="b"/>
              <a:pathLst>
                <a:path w="1925" h="386" extrusionOk="0">
                  <a:moveTo>
                    <a:pt x="1853" y="1"/>
                  </a:moveTo>
                  <a:cubicBezTo>
                    <a:pt x="1826" y="1"/>
                    <a:pt x="1798" y="16"/>
                    <a:pt x="1771" y="23"/>
                  </a:cubicBezTo>
                  <a:cubicBezTo>
                    <a:pt x="1273" y="179"/>
                    <a:pt x="755" y="266"/>
                    <a:pt x="236" y="266"/>
                  </a:cubicBezTo>
                  <a:cubicBezTo>
                    <a:pt x="205" y="266"/>
                    <a:pt x="174" y="265"/>
                    <a:pt x="143" y="265"/>
                  </a:cubicBezTo>
                  <a:lnTo>
                    <a:pt x="33" y="265"/>
                  </a:lnTo>
                  <a:cubicBezTo>
                    <a:pt x="22" y="265"/>
                    <a:pt x="0" y="298"/>
                    <a:pt x="0" y="309"/>
                  </a:cubicBezTo>
                  <a:cubicBezTo>
                    <a:pt x="0" y="320"/>
                    <a:pt x="22" y="353"/>
                    <a:pt x="33" y="353"/>
                  </a:cubicBezTo>
                  <a:cubicBezTo>
                    <a:pt x="110" y="364"/>
                    <a:pt x="187" y="364"/>
                    <a:pt x="264" y="375"/>
                  </a:cubicBezTo>
                  <a:cubicBezTo>
                    <a:pt x="264" y="375"/>
                    <a:pt x="264" y="386"/>
                    <a:pt x="264" y="386"/>
                  </a:cubicBezTo>
                  <a:cubicBezTo>
                    <a:pt x="495" y="364"/>
                    <a:pt x="726" y="342"/>
                    <a:pt x="957" y="320"/>
                  </a:cubicBezTo>
                  <a:cubicBezTo>
                    <a:pt x="1243" y="287"/>
                    <a:pt x="1529" y="221"/>
                    <a:pt x="1804" y="122"/>
                  </a:cubicBezTo>
                  <a:cubicBezTo>
                    <a:pt x="1881" y="89"/>
                    <a:pt x="1925" y="45"/>
                    <a:pt x="1903" y="23"/>
                  </a:cubicBezTo>
                  <a:cubicBezTo>
                    <a:pt x="1886" y="6"/>
                    <a:pt x="1870" y="1"/>
                    <a:pt x="18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92" name="Google Shape;3592;p73"/>
            <p:cNvSpPr/>
            <p:nvPr/>
          </p:nvSpPr>
          <p:spPr>
            <a:xfrm flipH="1">
              <a:off x="2518376" y="2246476"/>
              <a:ext cx="42971" cy="128722"/>
            </a:xfrm>
            <a:custGeom>
              <a:avLst/>
              <a:gdLst/>
              <a:ahLst/>
              <a:cxnLst/>
              <a:rect l="l" t="t" r="r" b="b"/>
              <a:pathLst>
                <a:path w="452" h="1354" extrusionOk="0">
                  <a:moveTo>
                    <a:pt x="408" y="0"/>
                  </a:moveTo>
                  <a:cubicBezTo>
                    <a:pt x="386" y="0"/>
                    <a:pt x="364" y="11"/>
                    <a:pt x="353" y="22"/>
                  </a:cubicBezTo>
                  <a:cubicBezTo>
                    <a:pt x="342" y="33"/>
                    <a:pt x="342" y="55"/>
                    <a:pt x="331" y="88"/>
                  </a:cubicBezTo>
                  <a:cubicBezTo>
                    <a:pt x="320" y="187"/>
                    <a:pt x="298" y="286"/>
                    <a:pt x="276" y="385"/>
                  </a:cubicBezTo>
                  <a:cubicBezTo>
                    <a:pt x="232" y="649"/>
                    <a:pt x="133" y="891"/>
                    <a:pt x="45" y="1155"/>
                  </a:cubicBezTo>
                  <a:cubicBezTo>
                    <a:pt x="34" y="1199"/>
                    <a:pt x="23" y="1243"/>
                    <a:pt x="12" y="1287"/>
                  </a:cubicBezTo>
                  <a:cubicBezTo>
                    <a:pt x="1" y="1320"/>
                    <a:pt x="1" y="1353"/>
                    <a:pt x="45" y="1353"/>
                  </a:cubicBezTo>
                  <a:cubicBezTo>
                    <a:pt x="56" y="1353"/>
                    <a:pt x="89" y="1342"/>
                    <a:pt x="100" y="1320"/>
                  </a:cubicBezTo>
                  <a:cubicBezTo>
                    <a:pt x="111" y="1309"/>
                    <a:pt x="122" y="1276"/>
                    <a:pt x="122" y="1254"/>
                  </a:cubicBezTo>
                  <a:cubicBezTo>
                    <a:pt x="188" y="1067"/>
                    <a:pt x="265" y="880"/>
                    <a:pt x="320" y="682"/>
                  </a:cubicBezTo>
                  <a:cubicBezTo>
                    <a:pt x="375" y="484"/>
                    <a:pt x="408" y="286"/>
                    <a:pt x="452" y="99"/>
                  </a:cubicBezTo>
                  <a:cubicBezTo>
                    <a:pt x="441" y="66"/>
                    <a:pt x="441" y="44"/>
                    <a:pt x="430" y="22"/>
                  </a:cubicBezTo>
                  <a:cubicBezTo>
                    <a:pt x="430" y="11"/>
                    <a:pt x="408" y="0"/>
                    <a:pt x="4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93" name="Google Shape;3593;p73"/>
            <p:cNvSpPr/>
            <p:nvPr/>
          </p:nvSpPr>
          <p:spPr>
            <a:xfrm flipH="1">
              <a:off x="2608311" y="2479393"/>
              <a:ext cx="10553" cy="11979"/>
            </a:xfrm>
            <a:custGeom>
              <a:avLst/>
              <a:gdLst/>
              <a:ahLst/>
              <a:cxnLst/>
              <a:rect l="l" t="t" r="r" b="b"/>
              <a:pathLst>
                <a:path w="111" h="126" extrusionOk="0">
                  <a:moveTo>
                    <a:pt x="54" y="1"/>
                  </a:moveTo>
                  <a:cubicBezTo>
                    <a:pt x="26" y="1"/>
                    <a:pt x="1" y="31"/>
                    <a:pt x="1" y="69"/>
                  </a:cubicBezTo>
                  <a:cubicBezTo>
                    <a:pt x="12" y="91"/>
                    <a:pt x="23" y="113"/>
                    <a:pt x="45" y="124"/>
                  </a:cubicBezTo>
                  <a:cubicBezTo>
                    <a:pt x="48" y="125"/>
                    <a:pt x="51" y="126"/>
                    <a:pt x="54" y="126"/>
                  </a:cubicBezTo>
                  <a:cubicBezTo>
                    <a:pt x="75" y="126"/>
                    <a:pt x="101" y="95"/>
                    <a:pt x="111" y="47"/>
                  </a:cubicBezTo>
                  <a:cubicBezTo>
                    <a:pt x="100" y="36"/>
                    <a:pt x="89" y="14"/>
                    <a:pt x="67" y="3"/>
                  </a:cubicBezTo>
                  <a:cubicBezTo>
                    <a:pt x="62" y="1"/>
                    <a:pt x="58" y="1"/>
                    <a:pt x="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94" name="Google Shape;3594;p73"/>
            <p:cNvSpPr/>
            <p:nvPr/>
          </p:nvSpPr>
          <p:spPr>
            <a:xfrm flipH="1">
              <a:off x="1668374" y="2276518"/>
              <a:ext cx="309540" cy="262767"/>
            </a:xfrm>
            <a:custGeom>
              <a:avLst/>
              <a:gdLst/>
              <a:ahLst/>
              <a:cxnLst/>
              <a:rect l="l" t="t" r="r" b="b"/>
              <a:pathLst>
                <a:path w="3256" h="2764" extrusionOk="0">
                  <a:moveTo>
                    <a:pt x="782" y="113"/>
                  </a:moveTo>
                  <a:cubicBezTo>
                    <a:pt x="848" y="113"/>
                    <a:pt x="913" y="133"/>
                    <a:pt x="979" y="168"/>
                  </a:cubicBezTo>
                  <a:cubicBezTo>
                    <a:pt x="1078" y="223"/>
                    <a:pt x="1144" y="300"/>
                    <a:pt x="1199" y="399"/>
                  </a:cubicBezTo>
                  <a:cubicBezTo>
                    <a:pt x="1309" y="597"/>
                    <a:pt x="1320" y="817"/>
                    <a:pt x="1265" y="1037"/>
                  </a:cubicBezTo>
                  <a:cubicBezTo>
                    <a:pt x="1265" y="1081"/>
                    <a:pt x="1254" y="1114"/>
                    <a:pt x="1243" y="1158"/>
                  </a:cubicBezTo>
                  <a:cubicBezTo>
                    <a:pt x="1243" y="1169"/>
                    <a:pt x="1254" y="1180"/>
                    <a:pt x="1265" y="1202"/>
                  </a:cubicBezTo>
                  <a:cubicBezTo>
                    <a:pt x="1287" y="1202"/>
                    <a:pt x="1309" y="1202"/>
                    <a:pt x="1320" y="1191"/>
                  </a:cubicBezTo>
                  <a:cubicBezTo>
                    <a:pt x="1353" y="1158"/>
                    <a:pt x="1364" y="1136"/>
                    <a:pt x="1386" y="1103"/>
                  </a:cubicBezTo>
                  <a:cubicBezTo>
                    <a:pt x="1562" y="872"/>
                    <a:pt x="1771" y="674"/>
                    <a:pt x="2013" y="520"/>
                  </a:cubicBezTo>
                  <a:cubicBezTo>
                    <a:pt x="2112" y="454"/>
                    <a:pt x="2222" y="410"/>
                    <a:pt x="2332" y="377"/>
                  </a:cubicBezTo>
                  <a:cubicBezTo>
                    <a:pt x="2408" y="355"/>
                    <a:pt x="2483" y="344"/>
                    <a:pt x="2557" y="344"/>
                  </a:cubicBezTo>
                  <a:cubicBezTo>
                    <a:pt x="2631" y="344"/>
                    <a:pt x="2705" y="355"/>
                    <a:pt x="2782" y="377"/>
                  </a:cubicBezTo>
                  <a:cubicBezTo>
                    <a:pt x="3013" y="443"/>
                    <a:pt x="3145" y="619"/>
                    <a:pt x="3145" y="861"/>
                  </a:cubicBezTo>
                  <a:cubicBezTo>
                    <a:pt x="3156" y="971"/>
                    <a:pt x="3123" y="1081"/>
                    <a:pt x="3090" y="1180"/>
                  </a:cubicBezTo>
                  <a:cubicBezTo>
                    <a:pt x="3046" y="1312"/>
                    <a:pt x="2980" y="1433"/>
                    <a:pt x="2903" y="1543"/>
                  </a:cubicBezTo>
                  <a:cubicBezTo>
                    <a:pt x="2639" y="1873"/>
                    <a:pt x="2332" y="2137"/>
                    <a:pt x="1936" y="2291"/>
                  </a:cubicBezTo>
                  <a:cubicBezTo>
                    <a:pt x="1628" y="2412"/>
                    <a:pt x="1309" y="2522"/>
                    <a:pt x="990" y="2632"/>
                  </a:cubicBezTo>
                  <a:cubicBezTo>
                    <a:pt x="979" y="2610"/>
                    <a:pt x="957" y="2599"/>
                    <a:pt x="946" y="2577"/>
                  </a:cubicBezTo>
                  <a:cubicBezTo>
                    <a:pt x="869" y="2379"/>
                    <a:pt x="759" y="2203"/>
                    <a:pt x="649" y="2027"/>
                  </a:cubicBezTo>
                  <a:cubicBezTo>
                    <a:pt x="550" y="1884"/>
                    <a:pt x="462" y="1741"/>
                    <a:pt x="385" y="1587"/>
                  </a:cubicBezTo>
                  <a:cubicBezTo>
                    <a:pt x="319" y="1466"/>
                    <a:pt x="253" y="1334"/>
                    <a:pt x="220" y="1213"/>
                  </a:cubicBezTo>
                  <a:cubicBezTo>
                    <a:pt x="121" y="872"/>
                    <a:pt x="198" y="575"/>
                    <a:pt x="429" y="311"/>
                  </a:cubicBezTo>
                  <a:cubicBezTo>
                    <a:pt x="473" y="245"/>
                    <a:pt x="550" y="201"/>
                    <a:pt x="616" y="157"/>
                  </a:cubicBezTo>
                  <a:cubicBezTo>
                    <a:pt x="671" y="127"/>
                    <a:pt x="727" y="113"/>
                    <a:pt x="782" y="113"/>
                  </a:cubicBezTo>
                  <a:close/>
                  <a:moveTo>
                    <a:pt x="789" y="0"/>
                  </a:moveTo>
                  <a:cubicBezTo>
                    <a:pt x="708" y="0"/>
                    <a:pt x="628" y="23"/>
                    <a:pt x="550" y="69"/>
                  </a:cubicBezTo>
                  <a:cubicBezTo>
                    <a:pt x="473" y="113"/>
                    <a:pt x="407" y="157"/>
                    <a:pt x="352" y="223"/>
                  </a:cubicBezTo>
                  <a:cubicBezTo>
                    <a:pt x="88" y="509"/>
                    <a:pt x="0" y="850"/>
                    <a:pt x="110" y="1235"/>
                  </a:cubicBezTo>
                  <a:cubicBezTo>
                    <a:pt x="143" y="1356"/>
                    <a:pt x="198" y="1477"/>
                    <a:pt x="264" y="1598"/>
                  </a:cubicBezTo>
                  <a:cubicBezTo>
                    <a:pt x="341" y="1741"/>
                    <a:pt x="429" y="1884"/>
                    <a:pt x="517" y="2027"/>
                  </a:cubicBezTo>
                  <a:cubicBezTo>
                    <a:pt x="649" y="2236"/>
                    <a:pt x="792" y="2445"/>
                    <a:pt x="880" y="2687"/>
                  </a:cubicBezTo>
                  <a:cubicBezTo>
                    <a:pt x="891" y="2709"/>
                    <a:pt x="924" y="2742"/>
                    <a:pt x="935" y="2764"/>
                  </a:cubicBezTo>
                  <a:cubicBezTo>
                    <a:pt x="1298" y="2632"/>
                    <a:pt x="1661" y="2522"/>
                    <a:pt x="2002" y="2379"/>
                  </a:cubicBezTo>
                  <a:cubicBezTo>
                    <a:pt x="2408" y="2214"/>
                    <a:pt x="2727" y="1928"/>
                    <a:pt x="3002" y="1587"/>
                  </a:cubicBezTo>
                  <a:cubicBezTo>
                    <a:pt x="3090" y="1466"/>
                    <a:pt x="3145" y="1345"/>
                    <a:pt x="3200" y="1202"/>
                  </a:cubicBezTo>
                  <a:cubicBezTo>
                    <a:pt x="3233" y="1092"/>
                    <a:pt x="3255" y="993"/>
                    <a:pt x="3255" y="872"/>
                  </a:cubicBezTo>
                  <a:cubicBezTo>
                    <a:pt x="3255" y="575"/>
                    <a:pt x="3101" y="355"/>
                    <a:pt x="2815" y="267"/>
                  </a:cubicBezTo>
                  <a:cubicBezTo>
                    <a:pt x="2729" y="243"/>
                    <a:pt x="2639" y="228"/>
                    <a:pt x="2548" y="228"/>
                  </a:cubicBezTo>
                  <a:cubicBezTo>
                    <a:pt x="2476" y="228"/>
                    <a:pt x="2404" y="237"/>
                    <a:pt x="2332" y="256"/>
                  </a:cubicBezTo>
                  <a:cubicBezTo>
                    <a:pt x="2178" y="300"/>
                    <a:pt x="2035" y="355"/>
                    <a:pt x="1914" y="454"/>
                  </a:cubicBezTo>
                  <a:cubicBezTo>
                    <a:pt x="1782" y="553"/>
                    <a:pt x="1661" y="663"/>
                    <a:pt x="1540" y="762"/>
                  </a:cubicBezTo>
                  <a:cubicBezTo>
                    <a:pt x="1507" y="795"/>
                    <a:pt x="1474" y="828"/>
                    <a:pt x="1408" y="883"/>
                  </a:cubicBezTo>
                  <a:cubicBezTo>
                    <a:pt x="1408" y="685"/>
                    <a:pt x="1386" y="520"/>
                    <a:pt x="1309" y="377"/>
                  </a:cubicBezTo>
                  <a:cubicBezTo>
                    <a:pt x="1254" y="256"/>
                    <a:pt x="1166" y="157"/>
                    <a:pt x="1056" y="80"/>
                  </a:cubicBezTo>
                  <a:cubicBezTo>
                    <a:pt x="969" y="28"/>
                    <a:pt x="879" y="0"/>
                    <a:pt x="7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95" name="Google Shape;3595;p73"/>
            <p:cNvSpPr/>
            <p:nvPr/>
          </p:nvSpPr>
          <p:spPr>
            <a:xfrm flipH="1">
              <a:off x="2804817" y="1506180"/>
              <a:ext cx="995362" cy="1176657"/>
            </a:xfrm>
            <a:custGeom>
              <a:avLst/>
              <a:gdLst/>
              <a:ahLst/>
              <a:cxnLst/>
              <a:rect l="l" t="t" r="r" b="b"/>
              <a:pathLst>
                <a:path w="10470" h="12377" extrusionOk="0">
                  <a:moveTo>
                    <a:pt x="7712" y="909"/>
                  </a:moveTo>
                  <a:cubicBezTo>
                    <a:pt x="7773" y="909"/>
                    <a:pt x="7834" y="911"/>
                    <a:pt x="7896" y="914"/>
                  </a:cubicBezTo>
                  <a:cubicBezTo>
                    <a:pt x="8369" y="914"/>
                    <a:pt x="8776" y="1079"/>
                    <a:pt x="9150" y="1365"/>
                  </a:cubicBezTo>
                  <a:cubicBezTo>
                    <a:pt x="9381" y="1541"/>
                    <a:pt x="9557" y="1761"/>
                    <a:pt x="9711" y="2003"/>
                  </a:cubicBezTo>
                  <a:cubicBezTo>
                    <a:pt x="10018" y="2487"/>
                    <a:pt x="10205" y="3004"/>
                    <a:pt x="10293" y="3565"/>
                  </a:cubicBezTo>
                  <a:cubicBezTo>
                    <a:pt x="10348" y="3927"/>
                    <a:pt x="10348" y="4290"/>
                    <a:pt x="10337" y="4653"/>
                  </a:cubicBezTo>
                  <a:cubicBezTo>
                    <a:pt x="10315" y="5258"/>
                    <a:pt x="10205" y="5841"/>
                    <a:pt x="10007" y="6402"/>
                  </a:cubicBezTo>
                  <a:cubicBezTo>
                    <a:pt x="9645" y="7414"/>
                    <a:pt x="9139" y="8348"/>
                    <a:pt x="8501" y="9217"/>
                  </a:cubicBezTo>
                  <a:cubicBezTo>
                    <a:pt x="8424" y="9316"/>
                    <a:pt x="8358" y="9415"/>
                    <a:pt x="8281" y="9514"/>
                  </a:cubicBezTo>
                  <a:cubicBezTo>
                    <a:pt x="7764" y="10218"/>
                    <a:pt x="7137" y="10790"/>
                    <a:pt x="6389" y="11219"/>
                  </a:cubicBezTo>
                  <a:cubicBezTo>
                    <a:pt x="5939" y="11482"/>
                    <a:pt x="5477" y="11735"/>
                    <a:pt x="4993" y="11922"/>
                  </a:cubicBezTo>
                  <a:cubicBezTo>
                    <a:pt x="4751" y="12010"/>
                    <a:pt x="4520" y="12098"/>
                    <a:pt x="4267" y="12142"/>
                  </a:cubicBezTo>
                  <a:cubicBezTo>
                    <a:pt x="4179" y="12153"/>
                    <a:pt x="4091" y="12175"/>
                    <a:pt x="4003" y="12175"/>
                  </a:cubicBezTo>
                  <a:cubicBezTo>
                    <a:pt x="3772" y="12175"/>
                    <a:pt x="3530" y="12175"/>
                    <a:pt x="3288" y="12153"/>
                  </a:cubicBezTo>
                  <a:cubicBezTo>
                    <a:pt x="3112" y="12153"/>
                    <a:pt x="2947" y="12076"/>
                    <a:pt x="2793" y="11977"/>
                  </a:cubicBezTo>
                  <a:cubicBezTo>
                    <a:pt x="2496" y="11779"/>
                    <a:pt x="2221" y="11559"/>
                    <a:pt x="1980" y="11296"/>
                  </a:cubicBezTo>
                  <a:cubicBezTo>
                    <a:pt x="1749" y="11043"/>
                    <a:pt x="1573" y="10746"/>
                    <a:pt x="1463" y="10416"/>
                  </a:cubicBezTo>
                  <a:cubicBezTo>
                    <a:pt x="1331" y="9998"/>
                    <a:pt x="1232" y="9569"/>
                    <a:pt x="1177" y="9140"/>
                  </a:cubicBezTo>
                  <a:cubicBezTo>
                    <a:pt x="1089" y="8590"/>
                    <a:pt x="1045" y="8029"/>
                    <a:pt x="1067" y="7403"/>
                  </a:cubicBezTo>
                  <a:cubicBezTo>
                    <a:pt x="1056" y="6853"/>
                    <a:pt x="1243" y="6270"/>
                    <a:pt x="1430" y="5687"/>
                  </a:cubicBezTo>
                  <a:cubicBezTo>
                    <a:pt x="1672" y="4983"/>
                    <a:pt x="2046" y="4345"/>
                    <a:pt x="2496" y="3763"/>
                  </a:cubicBezTo>
                  <a:cubicBezTo>
                    <a:pt x="2804" y="3367"/>
                    <a:pt x="3112" y="2982"/>
                    <a:pt x="3464" y="2641"/>
                  </a:cubicBezTo>
                  <a:cubicBezTo>
                    <a:pt x="3794" y="2322"/>
                    <a:pt x="4146" y="2058"/>
                    <a:pt x="4531" y="1827"/>
                  </a:cubicBezTo>
                  <a:cubicBezTo>
                    <a:pt x="5092" y="1508"/>
                    <a:pt x="5675" y="1255"/>
                    <a:pt x="6290" y="1079"/>
                  </a:cubicBezTo>
                  <a:cubicBezTo>
                    <a:pt x="6631" y="980"/>
                    <a:pt x="6983" y="925"/>
                    <a:pt x="7346" y="914"/>
                  </a:cubicBezTo>
                  <a:cubicBezTo>
                    <a:pt x="7471" y="914"/>
                    <a:pt x="7591" y="909"/>
                    <a:pt x="7712" y="909"/>
                  </a:cubicBezTo>
                  <a:close/>
                  <a:moveTo>
                    <a:pt x="7094" y="110"/>
                  </a:moveTo>
                  <a:cubicBezTo>
                    <a:pt x="7377" y="110"/>
                    <a:pt x="7642" y="174"/>
                    <a:pt x="7907" y="276"/>
                  </a:cubicBezTo>
                  <a:cubicBezTo>
                    <a:pt x="8237" y="408"/>
                    <a:pt x="8545" y="584"/>
                    <a:pt x="8831" y="804"/>
                  </a:cubicBezTo>
                  <a:cubicBezTo>
                    <a:pt x="9029" y="947"/>
                    <a:pt x="9194" y="1123"/>
                    <a:pt x="9337" y="1310"/>
                  </a:cubicBezTo>
                  <a:cubicBezTo>
                    <a:pt x="9337" y="1321"/>
                    <a:pt x="9348" y="1343"/>
                    <a:pt x="9359" y="1387"/>
                  </a:cubicBezTo>
                  <a:cubicBezTo>
                    <a:pt x="9293" y="1343"/>
                    <a:pt x="9249" y="1310"/>
                    <a:pt x="9216" y="1277"/>
                  </a:cubicBezTo>
                  <a:cubicBezTo>
                    <a:pt x="9029" y="1123"/>
                    <a:pt x="8831" y="1024"/>
                    <a:pt x="8611" y="925"/>
                  </a:cubicBezTo>
                  <a:cubicBezTo>
                    <a:pt x="8446" y="848"/>
                    <a:pt x="8259" y="826"/>
                    <a:pt x="8072" y="815"/>
                  </a:cubicBezTo>
                  <a:cubicBezTo>
                    <a:pt x="7905" y="802"/>
                    <a:pt x="7738" y="795"/>
                    <a:pt x="7570" y="795"/>
                  </a:cubicBezTo>
                  <a:cubicBezTo>
                    <a:pt x="7185" y="795"/>
                    <a:pt x="6798" y="833"/>
                    <a:pt x="6422" y="925"/>
                  </a:cubicBezTo>
                  <a:cubicBezTo>
                    <a:pt x="5884" y="1068"/>
                    <a:pt x="5367" y="1255"/>
                    <a:pt x="4872" y="1519"/>
                  </a:cubicBezTo>
                  <a:cubicBezTo>
                    <a:pt x="4685" y="1618"/>
                    <a:pt x="4509" y="1717"/>
                    <a:pt x="4333" y="1827"/>
                  </a:cubicBezTo>
                  <a:cubicBezTo>
                    <a:pt x="4058" y="1981"/>
                    <a:pt x="3805" y="2179"/>
                    <a:pt x="3574" y="2388"/>
                  </a:cubicBezTo>
                  <a:cubicBezTo>
                    <a:pt x="3112" y="2817"/>
                    <a:pt x="2716" y="3290"/>
                    <a:pt x="2342" y="3785"/>
                  </a:cubicBezTo>
                  <a:cubicBezTo>
                    <a:pt x="2221" y="3949"/>
                    <a:pt x="2112" y="4114"/>
                    <a:pt x="1991" y="4290"/>
                  </a:cubicBezTo>
                  <a:cubicBezTo>
                    <a:pt x="1650" y="4796"/>
                    <a:pt x="1430" y="5357"/>
                    <a:pt x="1232" y="5940"/>
                  </a:cubicBezTo>
                  <a:cubicBezTo>
                    <a:pt x="1144" y="6237"/>
                    <a:pt x="1045" y="6523"/>
                    <a:pt x="1001" y="6842"/>
                  </a:cubicBezTo>
                  <a:cubicBezTo>
                    <a:pt x="990" y="6919"/>
                    <a:pt x="979" y="6996"/>
                    <a:pt x="979" y="7073"/>
                  </a:cubicBezTo>
                  <a:cubicBezTo>
                    <a:pt x="913" y="8139"/>
                    <a:pt x="1001" y="9195"/>
                    <a:pt x="1287" y="10240"/>
                  </a:cubicBezTo>
                  <a:cubicBezTo>
                    <a:pt x="1386" y="10603"/>
                    <a:pt x="1551" y="10933"/>
                    <a:pt x="1782" y="11230"/>
                  </a:cubicBezTo>
                  <a:cubicBezTo>
                    <a:pt x="1958" y="11449"/>
                    <a:pt x="2156" y="11636"/>
                    <a:pt x="2386" y="11812"/>
                  </a:cubicBezTo>
                  <a:cubicBezTo>
                    <a:pt x="2562" y="11955"/>
                    <a:pt x="2749" y="12098"/>
                    <a:pt x="2958" y="12197"/>
                  </a:cubicBezTo>
                  <a:cubicBezTo>
                    <a:pt x="2980" y="12197"/>
                    <a:pt x="2980" y="12219"/>
                    <a:pt x="2991" y="12230"/>
                  </a:cubicBezTo>
                  <a:lnTo>
                    <a:pt x="3057" y="12230"/>
                  </a:lnTo>
                  <a:lnTo>
                    <a:pt x="3057" y="12241"/>
                  </a:lnTo>
                  <a:cubicBezTo>
                    <a:pt x="3035" y="12241"/>
                    <a:pt x="3013" y="12241"/>
                    <a:pt x="2991" y="12230"/>
                  </a:cubicBezTo>
                  <a:cubicBezTo>
                    <a:pt x="2727" y="12186"/>
                    <a:pt x="2463" y="12109"/>
                    <a:pt x="2210" y="12010"/>
                  </a:cubicBezTo>
                  <a:cubicBezTo>
                    <a:pt x="2002" y="11933"/>
                    <a:pt x="1826" y="11812"/>
                    <a:pt x="1661" y="11669"/>
                  </a:cubicBezTo>
                  <a:cubicBezTo>
                    <a:pt x="979" y="11109"/>
                    <a:pt x="517" y="10416"/>
                    <a:pt x="319" y="9547"/>
                  </a:cubicBezTo>
                  <a:cubicBezTo>
                    <a:pt x="231" y="9151"/>
                    <a:pt x="154" y="8744"/>
                    <a:pt x="121" y="8337"/>
                  </a:cubicBezTo>
                  <a:cubicBezTo>
                    <a:pt x="88" y="7798"/>
                    <a:pt x="110" y="7271"/>
                    <a:pt x="220" y="6743"/>
                  </a:cubicBezTo>
                  <a:cubicBezTo>
                    <a:pt x="319" y="6204"/>
                    <a:pt x="506" y="5698"/>
                    <a:pt x="737" y="5192"/>
                  </a:cubicBezTo>
                  <a:cubicBezTo>
                    <a:pt x="1056" y="4510"/>
                    <a:pt x="1419" y="3850"/>
                    <a:pt x="1837" y="3224"/>
                  </a:cubicBezTo>
                  <a:cubicBezTo>
                    <a:pt x="2035" y="2927"/>
                    <a:pt x="2254" y="2630"/>
                    <a:pt x="2496" y="2355"/>
                  </a:cubicBezTo>
                  <a:cubicBezTo>
                    <a:pt x="2716" y="2102"/>
                    <a:pt x="2969" y="1871"/>
                    <a:pt x="3244" y="1673"/>
                  </a:cubicBezTo>
                  <a:cubicBezTo>
                    <a:pt x="3508" y="1497"/>
                    <a:pt x="3750" y="1299"/>
                    <a:pt x="4025" y="1123"/>
                  </a:cubicBezTo>
                  <a:cubicBezTo>
                    <a:pt x="4476" y="837"/>
                    <a:pt x="4938" y="562"/>
                    <a:pt x="5433" y="364"/>
                  </a:cubicBezTo>
                  <a:cubicBezTo>
                    <a:pt x="5697" y="254"/>
                    <a:pt x="5983" y="210"/>
                    <a:pt x="6268" y="166"/>
                  </a:cubicBezTo>
                  <a:cubicBezTo>
                    <a:pt x="6521" y="133"/>
                    <a:pt x="6774" y="111"/>
                    <a:pt x="7027" y="111"/>
                  </a:cubicBezTo>
                  <a:cubicBezTo>
                    <a:pt x="7050" y="111"/>
                    <a:pt x="7072" y="110"/>
                    <a:pt x="7094" y="110"/>
                  </a:cubicBezTo>
                  <a:close/>
                  <a:moveTo>
                    <a:pt x="7096" y="0"/>
                  </a:moveTo>
                  <a:cubicBezTo>
                    <a:pt x="7069" y="0"/>
                    <a:pt x="7043" y="1"/>
                    <a:pt x="7016" y="2"/>
                  </a:cubicBezTo>
                  <a:cubicBezTo>
                    <a:pt x="6763" y="2"/>
                    <a:pt x="6510" y="23"/>
                    <a:pt x="6257" y="56"/>
                  </a:cubicBezTo>
                  <a:cubicBezTo>
                    <a:pt x="5983" y="100"/>
                    <a:pt x="5708" y="144"/>
                    <a:pt x="5444" y="243"/>
                  </a:cubicBezTo>
                  <a:cubicBezTo>
                    <a:pt x="4905" y="452"/>
                    <a:pt x="4421" y="738"/>
                    <a:pt x="3948" y="1046"/>
                  </a:cubicBezTo>
                  <a:cubicBezTo>
                    <a:pt x="3739" y="1178"/>
                    <a:pt x="3541" y="1343"/>
                    <a:pt x="3332" y="1475"/>
                  </a:cubicBezTo>
                  <a:cubicBezTo>
                    <a:pt x="2991" y="1717"/>
                    <a:pt x="2672" y="1981"/>
                    <a:pt x="2397" y="2311"/>
                  </a:cubicBezTo>
                  <a:cubicBezTo>
                    <a:pt x="2167" y="2575"/>
                    <a:pt x="1947" y="2861"/>
                    <a:pt x="1749" y="3158"/>
                  </a:cubicBezTo>
                  <a:cubicBezTo>
                    <a:pt x="1243" y="3905"/>
                    <a:pt x="825" y="4708"/>
                    <a:pt x="473" y="5533"/>
                  </a:cubicBezTo>
                  <a:cubicBezTo>
                    <a:pt x="176" y="6215"/>
                    <a:pt x="33" y="6930"/>
                    <a:pt x="0" y="7677"/>
                  </a:cubicBezTo>
                  <a:cubicBezTo>
                    <a:pt x="0" y="7897"/>
                    <a:pt x="0" y="8117"/>
                    <a:pt x="11" y="8348"/>
                  </a:cubicBezTo>
                  <a:cubicBezTo>
                    <a:pt x="44" y="8755"/>
                    <a:pt x="110" y="9151"/>
                    <a:pt x="209" y="9547"/>
                  </a:cubicBezTo>
                  <a:cubicBezTo>
                    <a:pt x="319" y="9987"/>
                    <a:pt x="462" y="10416"/>
                    <a:pt x="726" y="10790"/>
                  </a:cubicBezTo>
                  <a:cubicBezTo>
                    <a:pt x="880" y="11021"/>
                    <a:pt x="1056" y="11241"/>
                    <a:pt x="1254" y="11449"/>
                  </a:cubicBezTo>
                  <a:cubicBezTo>
                    <a:pt x="1606" y="11812"/>
                    <a:pt x="2002" y="12087"/>
                    <a:pt x="2496" y="12219"/>
                  </a:cubicBezTo>
                  <a:cubicBezTo>
                    <a:pt x="2765" y="12289"/>
                    <a:pt x="3024" y="12376"/>
                    <a:pt x="3299" y="12376"/>
                  </a:cubicBezTo>
                  <a:cubicBezTo>
                    <a:pt x="3328" y="12376"/>
                    <a:pt x="3358" y="12375"/>
                    <a:pt x="3387" y="12373"/>
                  </a:cubicBezTo>
                  <a:cubicBezTo>
                    <a:pt x="3541" y="12373"/>
                    <a:pt x="3695" y="12362"/>
                    <a:pt x="3849" y="12340"/>
                  </a:cubicBezTo>
                  <a:cubicBezTo>
                    <a:pt x="4256" y="12285"/>
                    <a:pt x="4630" y="12164"/>
                    <a:pt x="5004" y="12032"/>
                  </a:cubicBezTo>
                  <a:cubicBezTo>
                    <a:pt x="5158" y="11977"/>
                    <a:pt x="5312" y="11911"/>
                    <a:pt x="5455" y="11845"/>
                  </a:cubicBezTo>
                  <a:cubicBezTo>
                    <a:pt x="5752" y="11691"/>
                    <a:pt x="6049" y="11537"/>
                    <a:pt x="6334" y="11373"/>
                  </a:cubicBezTo>
                  <a:cubicBezTo>
                    <a:pt x="7126" y="10933"/>
                    <a:pt x="7786" y="10361"/>
                    <a:pt x="8325" y="9635"/>
                  </a:cubicBezTo>
                  <a:cubicBezTo>
                    <a:pt x="8468" y="9437"/>
                    <a:pt x="8622" y="9239"/>
                    <a:pt x="8754" y="9041"/>
                  </a:cubicBezTo>
                  <a:cubicBezTo>
                    <a:pt x="9337" y="8216"/>
                    <a:pt x="9799" y="7326"/>
                    <a:pt x="10128" y="6380"/>
                  </a:cubicBezTo>
                  <a:cubicBezTo>
                    <a:pt x="10381" y="5665"/>
                    <a:pt x="10469" y="4917"/>
                    <a:pt x="10447" y="4158"/>
                  </a:cubicBezTo>
                  <a:cubicBezTo>
                    <a:pt x="10447" y="3949"/>
                    <a:pt x="10425" y="3741"/>
                    <a:pt x="10392" y="3543"/>
                  </a:cubicBezTo>
                  <a:cubicBezTo>
                    <a:pt x="10282" y="2806"/>
                    <a:pt x="9996" y="2135"/>
                    <a:pt x="9601" y="1508"/>
                  </a:cubicBezTo>
                  <a:cubicBezTo>
                    <a:pt x="9414" y="1211"/>
                    <a:pt x="9194" y="936"/>
                    <a:pt x="8908" y="716"/>
                  </a:cubicBezTo>
                  <a:cubicBezTo>
                    <a:pt x="8600" y="496"/>
                    <a:pt x="8281" y="309"/>
                    <a:pt x="7929" y="166"/>
                  </a:cubicBezTo>
                  <a:cubicBezTo>
                    <a:pt x="7667" y="56"/>
                    <a:pt x="7386" y="0"/>
                    <a:pt x="7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96" name="Google Shape;3596;p73"/>
            <p:cNvSpPr/>
            <p:nvPr/>
          </p:nvSpPr>
          <p:spPr>
            <a:xfrm flipH="1">
              <a:off x="2304093" y="1579383"/>
              <a:ext cx="156862" cy="116173"/>
            </a:xfrm>
            <a:custGeom>
              <a:avLst/>
              <a:gdLst/>
              <a:ahLst/>
              <a:cxnLst/>
              <a:rect l="l" t="t" r="r" b="b"/>
              <a:pathLst>
                <a:path w="1650" h="1222" extrusionOk="0">
                  <a:moveTo>
                    <a:pt x="790" y="111"/>
                  </a:moveTo>
                  <a:cubicBezTo>
                    <a:pt x="963" y="111"/>
                    <a:pt x="1125" y="177"/>
                    <a:pt x="1265" y="309"/>
                  </a:cubicBezTo>
                  <a:cubicBezTo>
                    <a:pt x="1342" y="375"/>
                    <a:pt x="1397" y="474"/>
                    <a:pt x="1419" y="584"/>
                  </a:cubicBezTo>
                  <a:cubicBezTo>
                    <a:pt x="1441" y="749"/>
                    <a:pt x="1386" y="881"/>
                    <a:pt x="1254" y="991"/>
                  </a:cubicBezTo>
                  <a:cubicBezTo>
                    <a:pt x="1145" y="1070"/>
                    <a:pt x="1028" y="1114"/>
                    <a:pt x="893" y="1114"/>
                  </a:cubicBezTo>
                  <a:cubicBezTo>
                    <a:pt x="878" y="1114"/>
                    <a:pt x="863" y="1113"/>
                    <a:pt x="847" y="1112"/>
                  </a:cubicBezTo>
                  <a:cubicBezTo>
                    <a:pt x="682" y="1112"/>
                    <a:pt x="528" y="1057"/>
                    <a:pt x="396" y="936"/>
                  </a:cubicBezTo>
                  <a:cubicBezTo>
                    <a:pt x="110" y="672"/>
                    <a:pt x="198" y="265"/>
                    <a:pt x="572" y="144"/>
                  </a:cubicBezTo>
                  <a:cubicBezTo>
                    <a:pt x="646" y="122"/>
                    <a:pt x="719" y="111"/>
                    <a:pt x="790" y="111"/>
                  </a:cubicBezTo>
                  <a:close/>
                  <a:moveTo>
                    <a:pt x="780" y="1"/>
                  </a:moveTo>
                  <a:cubicBezTo>
                    <a:pt x="676" y="1"/>
                    <a:pt x="568" y="21"/>
                    <a:pt x="462" y="67"/>
                  </a:cubicBezTo>
                  <a:cubicBezTo>
                    <a:pt x="88" y="232"/>
                    <a:pt x="0" y="672"/>
                    <a:pt x="275" y="969"/>
                  </a:cubicBezTo>
                  <a:cubicBezTo>
                    <a:pt x="429" y="1134"/>
                    <a:pt x="616" y="1211"/>
                    <a:pt x="803" y="1222"/>
                  </a:cubicBezTo>
                  <a:cubicBezTo>
                    <a:pt x="968" y="1222"/>
                    <a:pt x="1078" y="1211"/>
                    <a:pt x="1188" y="1156"/>
                  </a:cubicBezTo>
                  <a:cubicBezTo>
                    <a:pt x="1551" y="991"/>
                    <a:pt x="1650" y="573"/>
                    <a:pt x="1386" y="265"/>
                  </a:cubicBezTo>
                  <a:cubicBezTo>
                    <a:pt x="1248" y="111"/>
                    <a:pt x="1023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97" name="Google Shape;3597;p73"/>
            <p:cNvSpPr/>
            <p:nvPr/>
          </p:nvSpPr>
          <p:spPr>
            <a:xfrm flipH="1">
              <a:off x="1677784" y="2286120"/>
              <a:ext cx="288627" cy="240617"/>
            </a:xfrm>
            <a:custGeom>
              <a:avLst/>
              <a:gdLst/>
              <a:ahLst/>
              <a:cxnLst/>
              <a:rect l="l" t="t" r="r" b="b"/>
              <a:pathLst>
                <a:path w="3036" h="2531" extrusionOk="0">
                  <a:moveTo>
                    <a:pt x="661" y="1"/>
                  </a:moveTo>
                  <a:cubicBezTo>
                    <a:pt x="606" y="1"/>
                    <a:pt x="550" y="15"/>
                    <a:pt x="495" y="45"/>
                  </a:cubicBezTo>
                  <a:cubicBezTo>
                    <a:pt x="429" y="89"/>
                    <a:pt x="352" y="144"/>
                    <a:pt x="308" y="199"/>
                  </a:cubicBezTo>
                  <a:cubicBezTo>
                    <a:pt x="77" y="463"/>
                    <a:pt x="0" y="771"/>
                    <a:pt x="99" y="1101"/>
                  </a:cubicBezTo>
                  <a:cubicBezTo>
                    <a:pt x="132" y="1233"/>
                    <a:pt x="198" y="1354"/>
                    <a:pt x="264" y="1475"/>
                  </a:cubicBezTo>
                  <a:cubicBezTo>
                    <a:pt x="341" y="1629"/>
                    <a:pt x="440" y="1772"/>
                    <a:pt x="528" y="1926"/>
                  </a:cubicBezTo>
                  <a:cubicBezTo>
                    <a:pt x="638" y="2102"/>
                    <a:pt x="748" y="2278"/>
                    <a:pt x="825" y="2476"/>
                  </a:cubicBezTo>
                  <a:cubicBezTo>
                    <a:pt x="836" y="2487"/>
                    <a:pt x="858" y="2509"/>
                    <a:pt x="869" y="2531"/>
                  </a:cubicBezTo>
                  <a:cubicBezTo>
                    <a:pt x="1188" y="2410"/>
                    <a:pt x="1507" y="2311"/>
                    <a:pt x="1815" y="2190"/>
                  </a:cubicBezTo>
                  <a:cubicBezTo>
                    <a:pt x="2211" y="2025"/>
                    <a:pt x="2518" y="1761"/>
                    <a:pt x="2782" y="1431"/>
                  </a:cubicBezTo>
                  <a:cubicBezTo>
                    <a:pt x="2859" y="1321"/>
                    <a:pt x="2925" y="1200"/>
                    <a:pt x="2969" y="1068"/>
                  </a:cubicBezTo>
                  <a:cubicBezTo>
                    <a:pt x="3002" y="969"/>
                    <a:pt x="3035" y="870"/>
                    <a:pt x="3024" y="760"/>
                  </a:cubicBezTo>
                  <a:cubicBezTo>
                    <a:pt x="3024" y="518"/>
                    <a:pt x="2892" y="342"/>
                    <a:pt x="2661" y="265"/>
                  </a:cubicBezTo>
                  <a:cubicBezTo>
                    <a:pt x="2584" y="243"/>
                    <a:pt x="2510" y="232"/>
                    <a:pt x="2437" y="232"/>
                  </a:cubicBezTo>
                  <a:cubicBezTo>
                    <a:pt x="2364" y="232"/>
                    <a:pt x="2293" y="243"/>
                    <a:pt x="2222" y="265"/>
                  </a:cubicBezTo>
                  <a:cubicBezTo>
                    <a:pt x="2101" y="298"/>
                    <a:pt x="1991" y="342"/>
                    <a:pt x="1892" y="408"/>
                  </a:cubicBezTo>
                  <a:cubicBezTo>
                    <a:pt x="1650" y="573"/>
                    <a:pt x="1441" y="760"/>
                    <a:pt x="1265" y="991"/>
                  </a:cubicBezTo>
                  <a:cubicBezTo>
                    <a:pt x="1254" y="1024"/>
                    <a:pt x="1232" y="1057"/>
                    <a:pt x="1199" y="1079"/>
                  </a:cubicBezTo>
                  <a:cubicBezTo>
                    <a:pt x="1188" y="1090"/>
                    <a:pt x="1166" y="1090"/>
                    <a:pt x="1144" y="1101"/>
                  </a:cubicBezTo>
                  <a:lnTo>
                    <a:pt x="1144" y="1090"/>
                  </a:lnTo>
                  <a:cubicBezTo>
                    <a:pt x="1133" y="1068"/>
                    <a:pt x="1122" y="1057"/>
                    <a:pt x="1122" y="1057"/>
                  </a:cubicBezTo>
                  <a:cubicBezTo>
                    <a:pt x="1133" y="1013"/>
                    <a:pt x="1144" y="969"/>
                    <a:pt x="1144" y="936"/>
                  </a:cubicBezTo>
                  <a:cubicBezTo>
                    <a:pt x="1199" y="705"/>
                    <a:pt x="1188" y="496"/>
                    <a:pt x="1078" y="287"/>
                  </a:cubicBezTo>
                  <a:cubicBezTo>
                    <a:pt x="1023" y="188"/>
                    <a:pt x="957" y="111"/>
                    <a:pt x="858" y="56"/>
                  </a:cubicBezTo>
                  <a:cubicBezTo>
                    <a:pt x="792" y="21"/>
                    <a:pt x="727" y="1"/>
                    <a:pt x="6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98" name="Google Shape;3598;p73"/>
            <p:cNvSpPr/>
            <p:nvPr/>
          </p:nvSpPr>
          <p:spPr>
            <a:xfrm flipH="1">
              <a:off x="2816320" y="1592597"/>
              <a:ext cx="884608" cy="1071131"/>
            </a:xfrm>
            <a:custGeom>
              <a:avLst/>
              <a:gdLst/>
              <a:ahLst/>
              <a:cxnLst/>
              <a:rect l="l" t="t" r="r" b="b"/>
              <a:pathLst>
                <a:path w="9305" h="11267" extrusionOk="0">
                  <a:moveTo>
                    <a:pt x="6145" y="819"/>
                  </a:moveTo>
                  <a:cubicBezTo>
                    <a:pt x="6831" y="819"/>
                    <a:pt x="7411" y="1093"/>
                    <a:pt x="7853" y="1622"/>
                  </a:cubicBezTo>
                  <a:cubicBezTo>
                    <a:pt x="8348" y="2205"/>
                    <a:pt x="8645" y="2887"/>
                    <a:pt x="8766" y="3634"/>
                  </a:cubicBezTo>
                  <a:cubicBezTo>
                    <a:pt x="8810" y="3920"/>
                    <a:pt x="8821" y="4206"/>
                    <a:pt x="8810" y="4481"/>
                  </a:cubicBezTo>
                  <a:cubicBezTo>
                    <a:pt x="8799" y="5009"/>
                    <a:pt x="8678" y="5504"/>
                    <a:pt x="8524" y="5999"/>
                  </a:cubicBezTo>
                  <a:cubicBezTo>
                    <a:pt x="8282" y="6735"/>
                    <a:pt x="7941" y="7428"/>
                    <a:pt x="7501" y="8077"/>
                  </a:cubicBezTo>
                  <a:cubicBezTo>
                    <a:pt x="7160" y="8572"/>
                    <a:pt x="6742" y="9012"/>
                    <a:pt x="6280" y="9397"/>
                  </a:cubicBezTo>
                  <a:cubicBezTo>
                    <a:pt x="6060" y="9573"/>
                    <a:pt x="5818" y="9705"/>
                    <a:pt x="5576" y="9826"/>
                  </a:cubicBezTo>
                  <a:cubicBezTo>
                    <a:pt x="5356" y="9947"/>
                    <a:pt x="5125" y="10046"/>
                    <a:pt x="4906" y="10156"/>
                  </a:cubicBezTo>
                  <a:cubicBezTo>
                    <a:pt x="4664" y="10266"/>
                    <a:pt x="4411" y="10343"/>
                    <a:pt x="4169" y="10420"/>
                  </a:cubicBezTo>
                  <a:cubicBezTo>
                    <a:pt x="3990" y="10474"/>
                    <a:pt x="3814" y="10497"/>
                    <a:pt x="3639" y="10497"/>
                  </a:cubicBezTo>
                  <a:cubicBezTo>
                    <a:pt x="3426" y="10497"/>
                    <a:pt x="3214" y="10463"/>
                    <a:pt x="3003" y="10409"/>
                  </a:cubicBezTo>
                  <a:cubicBezTo>
                    <a:pt x="2673" y="10310"/>
                    <a:pt x="2354" y="10189"/>
                    <a:pt x="2057" y="10035"/>
                  </a:cubicBezTo>
                  <a:cubicBezTo>
                    <a:pt x="1815" y="9925"/>
                    <a:pt x="1617" y="9760"/>
                    <a:pt x="1463" y="9551"/>
                  </a:cubicBezTo>
                  <a:cubicBezTo>
                    <a:pt x="1210" y="9210"/>
                    <a:pt x="1046" y="8836"/>
                    <a:pt x="936" y="8429"/>
                  </a:cubicBezTo>
                  <a:cubicBezTo>
                    <a:pt x="782" y="7901"/>
                    <a:pt x="727" y="7362"/>
                    <a:pt x="771" y="6823"/>
                  </a:cubicBezTo>
                  <a:cubicBezTo>
                    <a:pt x="793" y="6538"/>
                    <a:pt x="848" y="6263"/>
                    <a:pt x="914" y="5999"/>
                  </a:cubicBezTo>
                  <a:cubicBezTo>
                    <a:pt x="1013" y="5658"/>
                    <a:pt x="1101" y="5328"/>
                    <a:pt x="1210" y="4998"/>
                  </a:cubicBezTo>
                  <a:cubicBezTo>
                    <a:pt x="1265" y="4833"/>
                    <a:pt x="1342" y="4668"/>
                    <a:pt x="1419" y="4503"/>
                  </a:cubicBezTo>
                  <a:cubicBezTo>
                    <a:pt x="1562" y="4195"/>
                    <a:pt x="1716" y="3887"/>
                    <a:pt x="1892" y="3590"/>
                  </a:cubicBezTo>
                  <a:cubicBezTo>
                    <a:pt x="2222" y="3018"/>
                    <a:pt x="2640" y="2524"/>
                    <a:pt x="3135" y="2106"/>
                  </a:cubicBezTo>
                  <a:cubicBezTo>
                    <a:pt x="3454" y="1831"/>
                    <a:pt x="3773" y="1578"/>
                    <a:pt x="4125" y="1358"/>
                  </a:cubicBezTo>
                  <a:cubicBezTo>
                    <a:pt x="4543" y="1094"/>
                    <a:pt x="5005" y="940"/>
                    <a:pt x="5499" y="874"/>
                  </a:cubicBezTo>
                  <a:cubicBezTo>
                    <a:pt x="5697" y="852"/>
                    <a:pt x="5895" y="830"/>
                    <a:pt x="6104" y="819"/>
                  </a:cubicBezTo>
                  <a:cubicBezTo>
                    <a:pt x="6118" y="819"/>
                    <a:pt x="6131" y="819"/>
                    <a:pt x="6145" y="819"/>
                  </a:cubicBezTo>
                  <a:close/>
                  <a:moveTo>
                    <a:pt x="6668" y="0"/>
                  </a:moveTo>
                  <a:cubicBezTo>
                    <a:pt x="6547" y="0"/>
                    <a:pt x="6427" y="5"/>
                    <a:pt x="6302" y="5"/>
                  </a:cubicBezTo>
                  <a:cubicBezTo>
                    <a:pt x="5939" y="16"/>
                    <a:pt x="5587" y="71"/>
                    <a:pt x="5246" y="170"/>
                  </a:cubicBezTo>
                  <a:cubicBezTo>
                    <a:pt x="4631" y="346"/>
                    <a:pt x="4048" y="599"/>
                    <a:pt x="3487" y="918"/>
                  </a:cubicBezTo>
                  <a:cubicBezTo>
                    <a:pt x="3102" y="1149"/>
                    <a:pt x="2750" y="1413"/>
                    <a:pt x="2420" y="1732"/>
                  </a:cubicBezTo>
                  <a:cubicBezTo>
                    <a:pt x="2068" y="2073"/>
                    <a:pt x="1760" y="2458"/>
                    <a:pt x="1452" y="2854"/>
                  </a:cubicBezTo>
                  <a:cubicBezTo>
                    <a:pt x="1002" y="3436"/>
                    <a:pt x="628" y="4074"/>
                    <a:pt x="386" y="4778"/>
                  </a:cubicBezTo>
                  <a:cubicBezTo>
                    <a:pt x="199" y="5361"/>
                    <a:pt x="12" y="5944"/>
                    <a:pt x="23" y="6494"/>
                  </a:cubicBezTo>
                  <a:cubicBezTo>
                    <a:pt x="1" y="7120"/>
                    <a:pt x="45" y="7681"/>
                    <a:pt x="122" y="8231"/>
                  </a:cubicBezTo>
                  <a:cubicBezTo>
                    <a:pt x="188" y="8671"/>
                    <a:pt x="276" y="9089"/>
                    <a:pt x="419" y="9507"/>
                  </a:cubicBezTo>
                  <a:cubicBezTo>
                    <a:pt x="529" y="9837"/>
                    <a:pt x="705" y="10134"/>
                    <a:pt x="936" y="10387"/>
                  </a:cubicBezTo>
                  <a:cubicBezTo>
                    <a:pt x="1177" y="10650"/>
                    <a:pt x="1452" y="10870"/>
                    <a:pt x="1749" y="11068"/>
                  </a:cubicBezTo>
                  <a:cubicBezTo>
                    <a:pt x="1903" y="11167"/>
                    <a:pt x="2068" y="11244"/>
                    <a:pt x="2244" y="11244"/>
                  </a:cubicBezTo>
                  <a:cubicBezTo>
                    <a:pt x="2486" y="11266"/>
                    <a:pt x="2717" y="11266"/>
                    <a:pt x="2959" y="11266"/>
                  </a:cubicBezTo>
                  <a:cubicBezTo>
                    <a:pt x="3047" y="11266"/>
                    <a:pt x="3135" y="11244"/>
                    <a:pt x="3223" y="11233"/>
                  </a:cubicBezTo>
                  <a:cubicBezTo>
                    <a:pt x="3476" y="11189"/>
                    <a:pt x="3707" y="11101"/>
                    <a:pt x="3938" y="11013"/>
                  </a:cubicBezTo>
                  <a:cubicBezTo>
                    <a:pt x="4433" y="10826"/>
                    <a:pt x="4895" y="10573"/>
                    <a:pt x="5345" y="10310"/>
                  </a:cubicBezTo>
                  <a:cubicBezTo>
                    <a:pt x="6093" y="9881"/>
                    <a:pt x="6720" y="9309"/>
                    <a:pt x="7237" y="8605"/>
                  </a:cubicBezTo>
                  <a:cubicBezTo>
                    <a:pt x="7314" y="8506"/>
                    <a:pt x="7380" y="8407"/>
                    <a:pt x="7457" y="8308"/>
                  </a:cubicBezTo>
                  <a:cubicBezTo>
                    <a:pt x="8095" y="7439"/>
                    <a:pt x="8601" y="6505"/>
                    <a:pt x="8963" y="5493"/>
                  </a:cubicBezTo>
                  <a:cubicBezTo>
                    <a:pt x="9161" y="4932"/>
                    <a:pt x="9271" y="4349"/>
                    <a:pt x="9293" y="3744"/>
                  </a:cubicBezTo>
                  <a:cubicBezTo>
                    <a:pt x="9304" y="3381"/>
                    <a:pt x="9304" y="3018"/>
                    <a:pt x="9249" y="2656"/>
                  </a:cubicBezTo>
                  <a:cubicBezTo>
                    <a:pt x="9161" y="2095"/>
                    <a:pt x="8974" y="1578"/>
                    <a:pt x="8667" y="1094"/>
                  </a:cubicBezTo>
                  <a:cubicBezTo>
                    <a:pt x="8513" y="852"/>
                    <a:pt x="8337" y="632"/>
                    <a:pt x="8106" y="456"/>
                  </a:cubicBezTo>
                  <a:cubicBezTo>
                    <a:pt x="7732" y="170"/>
                    <a:pt x="7325" y="5"/>
                    <a:pt x="6852" y="5"/>
                  </a:cubicBezTo>
                  <a:cubicBezTo>
                    <a:pt x="6790" y="2"/>
                    <a:pt x="6729" y="0"/>
                    <a:pt x="6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599" name="Google Shape;3599;p73"/>
            <p:cNvSpPr/>
            <p:nvPr/>
          </p:nvSpPr>
          <p:spPr>
            <a:xfrm flipH="1">
              <a:off x="2828869" y="1605622"/>
              <a:ext cx="857418" cy="1044512"/>
            </a:xfrm>
            <a:custGeom>
              <a:avLst/>
              <a:gdLst/>
              <a:ahLst/>
              <a:cxnLst/>
              <a:rect l="l" t="t" r="r" b="b"/>
              <a:pathLst>
                <a:path w="9019" h="10987" extrusionOk="0">
                  <a:moveTo>
                    <a:pt x="8668" y="5326"/>
                  </a:moveTo>
                  <a:cubicBezTo>
                    <a:pt x="8667" y="5331"/>
                    <a:pt x="8667" y="5334"/>
                    <a:pt x="8667" y="5334"/>
                  </a:cubicBezTo>
                  <a:cubicBezTo>
                    <a:pt x="8667" y="5331"/>
                    <a:pt x="8668" y="5329"/>
                    <a:pt x="8668" y="5326"/>
                  </a:cubicBezTo>
                  <a:close/>
                  <a:moveTo>
                    <a:pt x="6698" y="0"/>
                  </a:moveTo>
                  <a:cubicBezTo>
                    <a:pt x="6533" y="0"/>
                    <a:pt x="6368" y="0"/>
                    <a:pt x="6148" y="11"/>
                  </a:cubicBezTo>
                  <a:cubicBezTo>
                    <a:pt x="5818" y="11"/>
                    <a:pt x="5477" y="66"/>
                    <a:pt x="5125" y="165"/>
                  </a:cubicBezTo>
                  <a:cubicBezTo>
                    <a:pt x="4543" y="330"/>
                    <a:pt x="3982" y="572"/>
                    <a:pt x="3410" y="902"/>
                  </a:cubicBezTo>
                  <a:cubicBezTo>
                    <a:pt x="3036" y="1122"/>
                    <a:pt x="2684" y="1386"/>
                    <a:pt x="2365" y="1694"/>
                  </a:cubicBezTo>
                  <a:cubicBezTo>
                    <a:pt x="2013" y="2035"/>
                    <a:pt x="1705" y="2431"/>
                    <a:pt x="1419" y="2804"/>
                  </a:cubicBezTo>
                  <a:cubicBezTo>
                    <a:pt x="936" y="3409"/>
                    <a:pt x="595" y="4036"/>
                    <a:pt x="375" y="4696"/>
                  </a:cubicBezTo>
                  <a:cubicBezTo>
                    <a:pt x="166" y="5301"/>
                    <a:pt x="1" y="5840"/>
                    <a:pt x="12" y="6346"/>
                  </a:cubicBezTo>
                  <a:lnTo>
                    <a:pt x="12" y="6357"/>
                  </a:lnTo>
                  <a:cubicBezTo>
                    <a:pt x="1" y="6917"/>
                    <a:pt x="34" y="7467"/>
                    <a:pt x="111" y="8083"/>
                  </a:cubicBezTo>
                  <a:cubicBezTo>
                    <a:pt x="177" y="8523"/>
                    <a:pt x="276" y="8930"/>
                    <a:pt x="397" y="9326"/>
                  </a:cubicBezTo>
                  <a:cubicBezTo>
                    <a:pt x="507" y="9634"/>
                    <a:pt x="672" y="9920"/>
                    <a:pt x="892" y="10162"/>
                  </a:cubicBezTo>
                  <a:cubicBezTo>
                    <a:pt x="1100" y="10381"/>
                    <a:pt x="1353" y="10590"/>
                    <a:pt x="1672" y="10810"/>
                  </a:cubicBezTo>
                  <a:cubicBezTo>
                    <a:pt x="1826" y="10909"/>
                    <a:pt x="1969" y="10964"/>
                    <a:pt x="2101" y="10975"/>
                  </a:cubicBezTo>
                  <a:lnTo>
                    <a:pt x="2222" y="10975"/>
                  </a:lnTo>
                  <a:cubicBezTo>
                    <a:pt x="2420" y="10986"/>
                    <a:pt x="2629" y="10986"/>
                    <a:pt x="2805" y="10986"/>
                  </a:cubicBezTo>
                  <a:cubicBezTo>
                    <a:pt x="2882" y="10986"/>
                    <a:pt x="2948" y="10964"/>
                    <a:pt x="3036" y="10953"/>
                  </a:cubicBezTo>
                  <a:lnTo>
                    <a:pt x="3047" y="10953"/>
                  </a:lnTo>
                  <a:cubicBezTo>
                    <a:pt x="3278" y="10909"/>
                    <a:pt x="3498" y="10832"/>
                    <a:pt x="3740" y="10744"/>
                  </a:cubicBezTo>
                  <a:cubicBezTo>
                    <a:pt x="4224" y="10557"/>
                    <a:pt x="4697" y="10305"/>
                    <a:pt x="5125" y="10052"/>
                  </a:cubicBezTo>
                  <a:cubicBezTo>
                    <a:pt x="5257" y="9975"/>
                    <a:pt x="5378" y="9887"/>
                    <a:pt x="5510" y="9810"/>
                  </a:cubicBezTo>
                  <a:lnTo>
                    <a:pt x="5510" y="9810"/>
                  </a:lnTo>
                  <a:lnTo>
                    <a:pt x="5488" y="9821"/>
                  </a:lnTo>
                  <a:cubicBezTo>
                    <a:pt x="5268" y="9931"/>
                    <a:pt x="5037" y="10041"/>
                    <a:pt x="4807" y="10140"/>
                  </a:cubicBezTo>
                  <a:cubicBezTo>
                    <a:pt x="4554" y="10261"/>
                    <a:pt x="4290" y="10349"/>
                    <a:pt x="4048" y="10414"/>
                  </a:cubicBezTo>
                  <a:cubicBezTo>
                    <a:pt x="3875" y="10472"/>
                    <a:pt x="3685" y="10505"/>
                    <a:pt x="3494" y="10505"/>
                  </a:cubicBezTo>
                  <a:cubicBezTo>
                    <a:pt x="3466" y="10505"/>
                    <a:pt x="3438" y="10504"/>
                    <a:pt x="3410" y="10502"/>
                  </a:cubicBezTo>
                  <a:cubicBezTo>
                    <a:pt x="3223" y="10491"/>
                    <a:pt x="3025" y="10458"/>
                    <a:pt x="2805" y="10403"/>
                  </a:cubicBezTo>
                  <a:cubicBezTo>
                    <a:pt x="2497" y="10316"/>
                    <a:pt x="2178" y="10195"/>
                    <a:pt x="1837" y="10030"/>
                  </a:cubicBezTo>
                  <a:cubicBezTo>
                    <a:pt x="1584" y="9909"/>
                    <a:pt x="1364" y="9733"/>
                    <a:pt x="1199" y="9502"/>
                  </a:cubicBezTo>
                  <a:cubicBezTo>
                    <a:pt x="947" y="9161"/>
                    <a:pt x="760" y="8765"/>
                    <a:pt x="639" y="8325"/>
                  </a:cubicBezTo>
                  <a:cubicBezTo>
                    <a:pt x="485" y="7775"/>
                    <a:pt x="430" y="7214"/>
                    <a:pt x="474" y="6675"/>
                  </a:cubicBezTo>
                  <a:cubicBezTo>
                    <a:pt x="496" y="6412"/>
                    <a:pt x="540" y="6159"/>
                    <a:pt x="628" y="5818"/>
                  </a:cubicBezTo>
                  <a:cubicBezTo>
                    <a:pt x="738" y="5433"/>
                    <a:pt x="826" y="5114"/>
                    <a:pt x="925" y="4817"/>
                  </a:cubicBezTo>
                  <a:cubicBezTo>
                    <a:pt x="980" y="4630"/>
                    <a:pt x="1067" y="4454"/>
                    <a:pt x="1133" y="4311"/>
                  </a:cubicBezTo>
                  <a:cubicBezTo>
                    <a:pt x="1276" y="4025"/>
                    <a:pt x="1430" y="3695"/>
                    <a:pt x="1617" y="3376"/>
                  </a:cubicBezTo>
                  <a:cubicBezTo>
                    <a:pt x="1958" y="2804"/>
                    <a:pt x="2387" y="2288"/>
                    <a:pt x="2893" y="1859"/>
                  </a:cubicBezTo>
                  <a:cubicBezTo>
                    <a:pt x="3278" y="1529"/>
                    <a:pt x="3586" y="1298"/>
                    <a:pt x="3894" y="1100"/>
                  </a:cubicBezTo>
                  <a:cubicBezTo>
                    <a:pt x="4323" y="825"/>
                    <a:pt x="4807" y="660"/>
                    <a:pt x="5323" y="605"/>
                  </a:cubicBezTo>
                  <a:lnTo>
                    <a:pt x="5411" y="594"/>
                  </a:lnTo>
                  <a:cubicBezTo>
                    <a:pt x="5587" y="572"/>
                    <a:pt x="5763" y="550"/>
                    <a:pt x="5939" y="550"/>
                  </a:cubicBezTo>
                  <a:cubicBezTo>
                    <a:pt x="5967" y="545"/>
                    <a:pt x="5994" y="542"/>
                    <a:pt x="6022" y="542"/>
                  </a:cubicBezTo>
                  <a:cubicBezTo>
                    <a:pt x="6049" y="542"/>
                    <a:pt x="6077" y="545"/>
                    <a:pt x="6104" y="550"/>
                  </a:cubicBezTo>
                  <a:cubicBezTo>
                    <a:pt x="6775" y="572"/>
                    <a:pt x="7358" y="858"/>
                    <a:pt x="7809" y="1397"/>
                  </a:cubicBezTo>
                  <a:cubicBezTo>
                    <a:pt x="8315" y="1991"/>
                    <a:pt x="8623" y="2684"/>
                    <a:pt x="8743" y="3475"/>
                  </a:cubicBezTo>
                  <a:cubicBezTo>
                    <a:pt x="8798" y="3805"/>
                    <a:pt x="8809" y="4091"/>
                    <a:pt x="8798" y="4355"/>
                  </a:cubicBezTo>
                  <a:cubicBezTo>
                    <a:pt x="8788" y="4661"/>
                    <a:pt x="8744" y="4977"/>
                    <a:pt x="8668" y="5326"/>
                  </a:cubicBezTo>
                  <a:lnTo>
                    <a:pt x="8668" y="5326"/>
                  </a:lnTo>
                  <a:cubicBezTo>
                    <a:pt x="8670" y="5322"/>
                    <a:pt x="8672" y="5317"/>
                    <a:pt x="8678" y="5312"/>
                  </a:cubicBezTo>
                  <a:cubicBezTo>
                    <a:pt x="8875" y="4751"/>
                    <a:pt x="8974" y="4179"/>
                    <a:pt x="9007" y="3596"/>
                  </a:cubicBezTo>
                  <a:cubicBezTo>
                    <a:pt x="9018" y="3178"/>
                    <a:pt x="9007" y="2848"/>
                    <a:pt x="8952" y="2541"/>
                  </a:cubicBezTo>
                  <a:cubicBezTo>
                    <a:pt x="8864" y="1969"/>
                    <a:pt x="8689" y="1474"/>
                    <a:pt x="8403" y="1034"/>
                  </a:cubicBezTo>
                  <a:cubicBezTo>
                    <a:pt x="8227" y="770"/>
                    <a:pt x="8062" y="572"/>
                    <a:pt x="7864" y="429"/>
                  </a:cubicBezTo>
                  <a:cubicBezTo>
                    <a:pt x="7523" y="154"/>
                    <a:pt x="7160" y="22"/>
                    <a:pt x="67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00" name="Google Shape;3600;p73"/>
            <p:cNvSpPr/>
            <p:nvPr/>
          </p:nvSpPr>
          <p:spPr>
            <a:xfrm flipH="1">
              <a:off x="2910437" y="1516638"/>
              <a:ext cx="881376" cy="1152319"/>
            </a:xfrm>
            <a:custGeom>
              <a:avLst/>
              <a:gdLst/>
              <a:ahLst/>
              <a:cxnLst/>
              <a:rect l="l" t="t" r="r" b="b"/>
              <a:pathLst>
                <a:path w="9271" h="12121" extrusionOk="0">
                  <a:moveTo>
                    <a:pt x="7006" y="0"/>
                  </a:moveTo>
                  <a:cubicBezTo>
                    <a:pt x="6984" y="0"/>
                    <a:pt x="6962" y="1"/>
                    <a:pt x="6939" y="1"/>
                  </a:cubicBezTo>
                  <a:cubicBezTo>
                    <a:pt x="6686" y="1"/>
                    <a:pt x="6433" y="23"/>
                    <a:pt x="6180" y="56"/>
                  </a:cubicBezTo>
                  <a:cubicBezTo>
                    <a:pt x="5895" y="100"/>
                    <a:pt x="5609" y="144"/>
                    <a:pt x="5345" y="254"/>
                  </a:cubicBezTo>
                  <a:cubicBezTo>
                    <a:pt x="4850" y="452"/>
                    <a:pt x="4377" y="727"/>
                    <a:pt x="3937" y="1024"/>
                  </a:cubicBezTo>
                  <a:cubicBezTo>
                    <a:pt x="3662" y="1189"/>
                    <a:pt x="3420" y="1387"/>
                    <a:pt x="3156" y="1563"/>
                  </a:cubicBezTo>
                  <a:cubicBezTo>
                    <a:pt x="2881" y="1761"/>
                    <a:pt x="2628" y="1992"/>
                    <a:pt x="2408" y="2256"/>
                  </a:cubicBezTo>
                  <a:cubicBezTo>
                    <a:pt x="2166" y="2531"/>
                    <a:pt x="1947" y="2817"/>
                    <a:pt x="1749" y="3114"/>
                  </a:cubicBezTo>
                  <a:cubicBezTo>
                    <a:pt x="1331" y="3740"/>
                    <a:pt x="968" y="4400"/>
                    <a:pt x="649" y="5082"/>
                  </a:cubicBezTo>
                  <a:cubicBezTo>
                    <a:pt x="418" y="5588"/>
                    <a:pt x="231" y="6094"/>
                    <a:pt x="132" y="6644"/>
                  </a:cubicBezTo>
                  <a:cubicBezTo>
                    <a:pt x="22" y="7161"/>
                    <a:pt x="0" y="7688"/>
                    <a:pt x="33" y="8227"/>
                  </a:cubicBezTo>
                  <a:cubicBezTo>
                    <a:pt x="66" y="8634"/>
                    <a:pt x="143" y="9041"/>
                    <a:pt x="231" y="9437"/>
                  </a:cubicBezTo>
                  <a:cubicBezTo>
                    <a:pt x="429" y="10306"/>
                    <a:pt x="891" y="10999"/>
                    <a:pt x="1573" y="11559"/>
                  </a:cubicBezTo>
                  <a:cubicBezTo>
                    <a:pt x="1738" y="11702"/>
                    <a:pt x="1914" y="11823"/>
                    <a:pt x="2122" y="11900"/>
                  </a:cubicBezTo>
                  <a:cubicBezTo>
                    <a:pt x="2375" y="11999"/>
                    <a:pt x="2639" y="12076"/>
                    <a:pt x="2903" y="12120"/>
                  </a:cubicBezTo>
                  <a:cubicBezTo>
                    <a:pt x="2892" y="12109"/>
                    <a:pt x="2881" y="12087"/>
                    <a:pt x="2870" y="12087"/>
                  </a:cubicBezTo>
                  <a:cubicBezTo>
                    <a:pt x="2661" y="11988"/>
                    <a:pt x="2474" y="11845"/>
                    <a:pt x="2287" y="11702"/>
                  </a:cubicBezTo>
                  <a:cubicBezTo>
                    <a:pt x="2068" y="11526"/>
                    <a:pt x="1859" y="11339"/>
                    <a:pt x="1694" y="11120"/>
                  </a:cubicBezTo>
                  <a:cubicBezTo>
                    <a:pt x="1452" y="10823"/>
                    <a:pt x="1298" y="10493"/>
                    <a:pt x="1199" y="10130"/>
                  </a:cubicBezTo>
                  <a:cubicBezTo>
                    <a:pt x="913" y="9085"/>
                    <a:pt x="814" y="8029"/>
                    <a:pt x="891" y="6963"/>
                  </a:cubicBezTo>
                  <a:cubicBezTo>
                    <a:pt x="891" y="6886"/>
                    <a:pt x="902" y="6809"/>
                    <a:pt x="913" y="6732"/>
                  </a:cubicBezTo>
                  <a:cubicBezTo>
                    <a:pt x="957" y="6424"/>
                    <a:pt x="1056" y="6127"/>
                    <a:pt x="1144" y="5830"/>
                  </a:cubicBezTo>
                  <a:cubicBezTo>
                    <a:pt x="1342" y="5247"/>
                    <a:pt x="1562" y="4686"/>
                    <a:pt x="1903" y="4180"/>
                  </a:cubicBezTo>
                  <a:cubicBezTo>
                    <a:pt x="2024" y="4004"/>
                    <a:pt x="2133" y="3839"/>
                    <a:pt x="2254" y="3675"/>
                  </a:cubicBezTo>
                  <a:cubicBezTo>
                    <a:pt x="2628" y="3180"/>
                    <a:pt x="3024" y="2707"/>
                    <a:pt x="3475" y="2289"/>
                  </a:cubicBezTo>
                  <a:cubicBezTo>
                    <a:pt x="3717" y="2069"/>
                    <a:pt x="3959" y="1882"/>
                    <a:pt x="4234" y="1717"/>
                  </a:cubicBezTo>
                  <a:cubicBezTo>
                    <a:pt x="4421" y="1607"/>
                    <a:pt x="4597" y="1508"/>
                    <a:pt x="4784" y="1409"/>
                  </a:cubicBezTo>
                  <a:cubicBezTo>
                    <a:pt x="5279" y="1145"/>
                    <a:pt x="5796" y="958"/>
                    <a:pt x="6334" y="815"/>
                  </a:cubicBezTo>
                  <a:cubicBezTo>
                    <a:pt x="6710" y="723"/>
                    <a:pt x="7097" y="685"/>
                    <a:pt x="7482" y="685"/>
                  </a:cubicBezTo>
                  <a:cubicBezTo>
                    <a:pt x="7650" y="685"/>
                    <a:pt x="7817" y="692"/>
                    <a:pt x="7984" y="705"/>
                  </a:cubicBezTo>
                  <a:cubicBezTo>
                    <a:pt x="8171" y="716"/>
                    <a:pt x="8358" y="738"/>
                    <a:pt x="8523" y="815"/>
                  </a:cubicBezTo>
                  <a:cubicBezTo>
                    <a:pt x="8743" y="914"/>
                    <a:pt x="8941" y="1013"/>
                    <a:pt x="9128" y="1167"/>
                  </a:cubicBezTo>
                  <a:cubicBezTo>
                    <a:pt x="9161" y="1200"/>
                    <a:pt x="9205" y="1233"/>
                    <a:pt x="9271" y="1277"/>
                  </a:cubicBezTo>
                  <a:cubicBezTo>
                    <a:pt x="9249" y="1233"/>
                    <a:pt x="9249" y="1211"/>
                    <a:pt x="9238" y="1200"/>
                  </a:cubicBezTo>
                  <a:cubicBezTo>
                    <a:pt x="9095" y="1013"/>
                    <a:pt x="8941" y="837"/>
                    <a:pt x="8743" y="694"/>
                  </a:cubicBezTo>
                  <a:cubicBezTo>
                    <a:pt x="8457" y="474"/>
                    <a:pt x="8149" y="298"/>
                    <a:pt x="7819" y="166"/>
                  </a:cubicBezTo>
                  <a:cubicBezTo>
                    <a:pt x="7554" y="64"/>
                    <a:pt x="7289" y="0"/>
                    <a:pt x="70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01" name="Google Shape;3601;p73"/>
            <p:cNvSpPr/>
            <p:nvPr/>
          </p:nvSpPr>
          <p:spPr>
            <a:xfrm flipH="1">
              <a:off x="3509461" y="2668864"/>
              <a:ext cx="6370" cy="1141"/>
            </a:xfrm>
            <a:custGeom>
              <a:avLst/>
              <a:gdLst/>
              <a:ahLst/>
              <a:cxnLst/>
              <a:rect l="l" t="t" r="r" b="b"/>
              <a:pathLst>
                <a:path w="67" h="12" extrusionOk="0">
                  <a:moveTo>
                    <a:pt x="0" y="0"/>
                  </a:moveTo>
                  <a:cubicBezTo>
                    <a:pt x="22" y="11"/>
                    <a:pt x="44" y="11"/>
                    <a:pt x="66" y="11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02" name="Google Shape;3602;p73"/>
            <p:cNvSpPr/>
            <p:nvPr/>
          </p:nvSpPr>
          <p:spPr>
            <a:xfrm flipH="1">
              <a:off x="2323868" y="1589840"/>
              <a:ext cx="126630" cy="95448"/>
            </a:xfrm>
            <a:custGeom>
              <a:avLst/>
              <a:gdLst/>
              <a:ahLst/>
              <a:cxnLst/>
              <a:rect l="l" t="t" r="r" b="b"/>
              <a:pathLst>
                <a:path w="1332" h="1004" extrusionOk="0">
                  <a:moveTo>
                    <a:pt x="680" y="1"/>
                  </a:moveTo>
                  <a:cubicBezTo>
                    <a:pt x="609" y="1"/>
                    <a:pt x="536" y="12"/>
                    <a:pt x="462" y="34"/>
                  </a:cubicBezTo>
                  <a:cubicBezTo>
                    <a:pt x="88" y="155"/>
                    <a:pt x="0" y="562"/>
                    <a:pt x="286" y="826"/>
                  </a:cubicBezTo>
                  <a:cubicBezTo>
                    <a:pt x="418" y="947"/>
                    <a:pt x="572" y="1002"/>
                    <a:pt x="737" y="1002"/>
                  </a:cubicBezTo>
                  <a:cubicBezTo>
                    <a:pt x="753" y="1003"/>
                    <a:pt x="768" y="1004"/>
                    <a:pt x="783" y="1004"/>
                  </a:cubicBezTo>
                  <a:cubicBezTo>
                    <a:pt x="918" y="1004"/>
                    <a:pt x="1035" y="960"/>
                    <a:pt x="1144" y="881"/>
                  </a:cubicBezTo>
                  <a:cubicBezTo>
                    <a:pt x="1276" y="771"/>
                    <a:pt x="1331" y="639"/>
                    <a:pt x="1309" y="474"/>
                  </a:cubicBezTo>
                  <a:cubicBezTo>
                    <a:pt x="1287" y="364"/>
                    <a:pt x="1232" y="265"/>
                    <a:pt x="1155" y="199"/>
                  </a:cubicBezTo>
                  <a:cubicBezTo>
                    <a:pt x="1015" y="67"/>
                    <a:pt x="853" y="1"/>
                    <a:pt x="68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03" name="Google Shape;3603;p73"/>
            <p:cNvSpPr/>
            <p:nvPr/>
          </p:nvSpPr>
          <p:spPr>
            <a:xfrm flipH="1">
              <a:off x="2861287" y="1670363"/>
              <a:ext cx="770621" cy="920639"/>
            </a:xfrm>
            <a:custGeom>
              <a:avLst/>
              <a:gdLst/>
              <a:ahLst/>
              <a:cxnLst/>
              <a:rect l="l" t="t" r="r" b="b"/>
              <a:pathLst>
                <a:path w="8106" h="9684" extrusionOk="0">
                  <a:moveTo>
                    <a:pt x="6384" y="6010"/>
                  </a:moveTo>
                  <a:cubicBezTo>
                    <a:pt x="6550" y="6010"/>
                    <a:pt x="6714" y="6047"/>
                    <a:pt x="6874" y="6126"/>
                  </a:cubicBezTo>
                  <a:cubicBezTo>
                    <a:pt x="6962" y="6170"/>
                    <a:pt x="7039" y="6225"/>
                    <a:pt x="7094" y="6313"/>
                  </a:cubicBezTo>
                  <a:cubicBezTo>
                    <a:pt x="7083" y="6357"/>
                    <a:pt x="7072" y="6390"/>
                    <a:pt x="7050" y="6423"/>
                  </a:cubicBezTo>
                  <a:cubicBezTo>
                    <a:pt x="6786" y="6918"/>
                    <a:pt x="6456" y="7358"/>
                    <a:pt x="6060" y="7754"/>
                  </a:cubicBezTo>
                  <a:cubicBezTo>
                    <a:pt x="5785" y="8029"/>
                    <a:pt x="5455" y="8238"/>
                    <a:pt x="5103" y="8414"/>
                  </a:cubicBezTo>
                  <a:cubicBezTo>
                    <a:pt x="5081" y="8425"/>
                    <a:pt x="5059" y="8436"/>
                    <a:pt x="5026" y="8447"/>
                  </a:cubicBezTo>
                  <a:cubicBezTo>
                    <a:pt x="4784" y="8095"/>
                    <a:pt x="4707" y="7732"/>
                    <a:pt x="4817" y="7325"/>
                  </a:cubicBezTo>
                  <a:cubicBezTo>
                    <a:pt x="4872" y="7105"/>
                    <a:pt x="4971" y="6896"/>
                    <a:pt x="5092" y="6698"/>
                  </a:cubicBezTo>
                  <a:cubicBezTo>
                    <a:pt x="5125" y="6643"/>
                    <a:pt x="5169" y="6588"/>
                    <a:pt x="5213" y="6544"/>
                  </a:cubicBezTo>
                  <a:cubicBezTo>
                    <a:pt x="5477" y="6291"/>
                    <a:pt x="5774" y="6115"/>
                    <a:pt x="6126" y="6038"/>
                  </a:cubicBezTo>
                  <a:cubicBezTo>
                    <a:pt x="6212" y="6020"/>
                    <a:pt x="6298" y="6010"/>
                    <a:pt x="6384" y="6010"/>
                  </a:cubicBezTo>
                  <a:close/>
                  <a:moveTo>
                    <a:pt x="5953" y="1957"/>
                  </a:moveTo>
                  <a:cubicBezTo>
                    <a:pt x="6189" y="1957"/>
                    <a:pt x="6417" y="2027"/>
                    <a:pt x="6632" y="2134"/>
                  </a:cubicBezTo>
                  <a:cubicBezTo>
                    <a:pt x="6951" y="2299"/>
                    <a:pt x="7204" y="2530"/>
                    <a:pt x="7369" y="2860"/>
                  </a:cubicBezTo>
                  <a:cubicBezTo>
                    <a:pt x="7534" y="3201"/>
                    <a:pt x="7633" y="3553"/>
                    <a:pt x="7644" y="3927"/>
                  </a:cubicBezTo>
                  <a:cubicBezTo>
                    <a:pt x="7677" y="4697"/>
                    <a:pt x="7523" y="5423"/>
                    <a:pt x="7204" y="6115"/>
                  </a:cubicBezTo>
                  <a:cubicBezTo>
                    <a:pt x="7193" y="6137"/>
                    <a:pt x="7171" y="6159"/>
                    <a:pt x="7160" y="6192"/>
                  </a:cubicBezTo>
                  <a:cubicBezTo>
                    <a:pt x="7083" y="6137"/>
                    <a:pt x="7017" y="6082"/>
                    <a:pt x="6940" y="6049"/>
                  </a:cubicBezTo>
                  <a:cubicBezTo>
                    <a:pt x="6764" y="5945"/>
                    <a:pt x="6581" y="5899"/>
                    <a:pt x="6392" y="5899"/>
                  </a:cubicBezTo>
                  <a:cubicBezTo>
                    <a:pt x="6262" y="5899"/>
                    <a:pt x="6129" y="5921"/>
                    <a:pt x="5994" y="5961"/>
                  </a:cubicBezTo>
                  <a:cubicBezTo>
                    <a:pt x="5664" y="6049"/>
                    <a:pt x="5400" y="6225"/>
                    <a:pt x="5147" y="6456"/>
                  </a:cubicBezTo>
                  <a:cubicBezTo>
                    <a:pt x="5136" y="6467"/>
                    <a:pt x="5125" y="6478"/>
                    <a:pt x="5114" y="6489"/>
                  </a:cubicBezTo>
                  <a:cubicBezTo>
                    <a:pt x="4839" y="6852"/>
                    <a:pt x="4652" y="7259"/>
                    <a:pt x="4663" y="7721"/>
                  </a:cubicBezTo>
                  <a:cubicBezTo>
                    <a:pt x="4663" y="7930"/>
                    <a:pt x="4729" y="8128"/>
                    <a:pt x="4817" y="8304"/>
                  </a:cubicBezTo>
                  <a:cubicBezTo>
                    <a:pt x="4850" y="8359"/>
                    <a:pt x="4872" y="8425"/>
                    <a:pt x="4905" y="8491"/>
                  </a:cubicBezTo>
                  <a:cubicBezTo>
                    <a:pt x="4872" y="8513"/>
                    <a:pt x="4839" y="8524"/>
                    <a:pt x="4806" y="8535"/>
                  </a:cubicBezTo>
                  <a:cubicBezTo>
                    <a:pt x="4541" y="8637"/>
                    <a:pt x="4257" y="8701"/>
                    <a:pt x="3972" y="8701"/>
                  </a:cubicBezTo>
                  <a:cubicBezTo>
                    <a:pt x="3949" y="8701"/>
                    <a:pt x="3927" y="8701"/>
                    <a:pt x="3905" y="8700"/>
                  </a:cubicBezTo>
                  <a:cubicBezTo>
                    <a:pt x="3520" y="8678"/>
                    <a:pt x="3190" y="8546"/>
                    <a:pt x="2915" y="8293"/>
                  </a:cubicBezTo>
                  <a:cubicBezTo>
                    <a:pt x="2442" y="7875"/>
                    <a:pt x="2145" y="7347"/>
                    <a:pt x="2068" y="6720"/>
                  </a:cubicBezTo>
                  <a:cubicBezTo>
                    <a:pt x="2046" y="6445"/>
                    <a:pt x="2057" y="6181"/>
                    <a:pt x="2101" y="5917"/>
                  </a:cubicBezTo>
                  <a:cubicBezTo>
                    <a:pt x="2156" y="5478"/>
                    <a:pt x="2255" y="5049"/>
                    <a:pt x="2376" y="4620"/>
                  </a:cubicBezTo>
                  <a:cubicBezTo>
                    <a:pt x="2519" y="4103"/>
                    <a:pt x="2794" y="3663"/>
                    <a:pt x="3157" y="3278"/>
                  </a:cubicBezTo>
                  <a:cubicBezTo>
                    <a:pt x="3564" y="2871"/>
                    <a:pt x="4015" y="2530"/>
                    <a:pt x="4531" y="2288"/>
                  </a:cubicBezTo>
                  <a:cubicBezTo>
                    <a:pt x="4828" y="2134"/>
                    <a:pt x="5147" y="2036"/>
                    <a:pt x="5488" y="2014"/>
                  </a:cubicBezTo>
                  <a:cubicBezTo>
                    <a:pt x="5565" y="2003"/>
                    <a:pt x="5642" y="2003"/>
                    <a:pt x="5719" y="1981"/>
                  </a:cubicBezTo>
                  <a:cubicBezTo>
                    <a:pt x="5798" y="1964"/>
                    <a:pt x="5876" y="1957"/>
                    <a:pt x="5953" y="1957"/>
                  </a:cubicBezTo>
                  <a:close/>
                  <a:moveTo>
                    <a:pt x="5454" y="111"/>
                  </a:moveTo>
                  <a:cubicBezTo>
                    <a:pt x="6041" y="111"/>
                    <a:pt x="6543" y="330"/>
                    <a:pt x="6940" y="760"/>
                  </a:cubicBezTo>
                  <a:cubicBezTo>
                    <a:pt x="7358" y="1200"/>
                    <a:pt x="7644" y="1706"/>
                    <a:pt x="7809" y="2288"/>
                  </a:cubicBezTo>
                  <a:cubicBezTo>
                    <a:pt x="8051" y="3113"/>
                    <a:pt x="8040" y="3938"/>
                    <a:pt x="7809" y="4763"/>
                  </a:cubicBezTo>
                  <a:cubicBezTo>
                    <a:pt x="7765" y="4917"/>
                    <a:pt x="7732" y="5082"/>
                    <a:pt x="7633" y="5269"/>
                  </a:cubicBezTo>
                  <a:cubicBezTo>
                    <a:pt x="7644" y="5115"/>
                    <a:pt x="7677" y="4994"/>
                    <a:pt x="7699" y="4873"/>
                  </a:cubicBezTo>
                  <a:cubicBezTo>
                    <a:pt x="7776" y="4466"/>
                    <a:pt x="7787" y="4048"/>
                    <a:pt x="7732" y="3630"/>
                  </a:cubicBezTo>
                  <a:cubicBezTo>
                    <a:pt x="7677" y="3267"/>
                    <a:pt x="7556" y="2937"/>
                    <a:pt x="7358" y="2629"/>
                  </a:cubicBezTo>
                  <a:cubicBezTo>
                    <a:pt x="7171" y="2332"/>
                    <a:pt x="6896" y="2134"/>
                    <a:pt x="6588" y="1992"/>
                  </a:cubicBezTo>
                  <a:cubicBezTo>
                    <a:pt x="6383" y="1897"/>
                    <a:pt x="6172" y="1847"/>
                    <a:pt x="5955" y="1847"/>
                  </a:cubicBezTo>
                  <a:cubicBezTo>
                    <a:pt x="5870" y="1847"/>
                    <a:pt x="5784" y="1855"/>
                    <a:pt x="5697" y="1871"/>
                  </a:cubicBezTo>
                  <a:cubicBezTo>
                    <a:pt x="5576" y="1893"/>
                    <a:pt x="5444" y="1904"/>
                    <a:pt x="5323" y="1915"/>
                  </a:cubicBezTo>
                  <a:cubicBezTo>
                    <a:pt x="5081" y="1948"/>
                    <a:pt x="4850" y="2025"/>
                    <a:pt x="4619" y="2123"/>
                  </a:cubicBezTo>
                  <a:cubicBezTo>
                    <a:pt x="3960" y="2420"/>
                    <a:pt x="3388" y="2838"/>
                    <a:pt x="2915" y="3388"/>
                  </a:cubicBezTo>
                  <a:cubicBezTo>
                    <a:pt x="2585" y="3773"/>
                    <a:pt x="2376" y="4202"/>
                    <a:pt x="2244" y="4686"/>
                  </a:cubicBezTo>
                  <a:cubicBezTo>
                    <a:pt x="2145" y="5071"/>
                    <a:pt x="2046" y="5456"/>
                    <a:pt x="2002" y="5852"/>
                  </a:cubicBezTo>
                  <a:cubicBezTo>
                    <a:pt x="1958" y="6181"/>
                    <a:pt x="1925" y="6511"/>
                    <a:pt x="1980" y="6841"/>
                  </a:cubicBezTo>
                  <a:cubicBezTo>
                    <a:pt x="2090" y="7501"/>
                    <a:pt x="2420" y="8029"/>
                    <a:pt x="2937" y="8447"/>
                  </a:cubicBezTo>
                  <a:cubicBezTo>
                    <a:pt x="3212" y="8667"/>
                    <a:pt x="3531" y="8788"/>
                    <a:pt x="3894" y="8799"/>
                  </a:cubicBezTo>
                  <a:cubicBezTo>
                    <a:pt x="3940" y="8803"/>
                    <a:pt x="3986" y="8804"/>
                    <a:pt x="4032" y="8804"/>
                  </a:cubicBezTo>
                  <a:cubicBezTo>
                    <a:pt x="4250" y="8804"/>
                    <a:pt x="4467" y="8763"/>
                    <a:pt x="4685" y="8700"/>
                  </a:cubicBezTo>
                  <a:cubicBezTo>
                    <a:pt x="5202" y="8535"/>
                    <a:pt x="5664" y="8249"/>
                    <a:pt x="6082" y="7886"/>
                  </a:cubicBezTo>
                  <a:cubicBezTo>
                    <a:pt x="6104" y="7864"/>
                    <a:pt x="6126" y="7842"/>
                    <a:pt x="6159" y="7820"/>
                  </a:cubicBezTo>
                  <a:cubicBezTo>
                    <a:pt x="6159" y="7809"/>
                    <a:pt x="6170" y="7809"/>
                    <a:pt x="6214" y="7798"/>
                  </a:cubicBezTo>
                  <a:lnTo>
                    <a:pt x="6214" y="7798"/>
                  </a:lnTo>
                  <a:cubicBezTo>
                    <a:pt x="5796" y="8271"/>
                    <a:pt x="5356" y="8645"/>
                    <a:pt x="4828" y="8909"/>
                  </a:cubicBezTo>
                  <a:cubicBezTo>
                    <a:pt x="4586" y="9019"/>
                    <a:pt x="4355" y="9140"/>
                    <a:pt x="4114" y="9250"/>
                  </a:cubicBezTo>
                  <a:cubicBezTo>
                    <a:pt x="3861" y="9371"/>
                    <a:pt x="3597" y="9448"/>
                    <a:pt x="3322" y="9525"/>
                  </a:cubicBezTo>
                  <a:cubicBezTo>
                    <a:pt x="3187" y="9564"/>
                    <a:pt x="3053" y="9580"/>
                    <a:pt x="2919" y="9580"/>
                  </a:cubicBezTo>
                  <a:cubicBezTo>
                    <a:pt x="2712" y="9580"/>
                    <a:pt x="2506" y="9541"/>
                    <a:pt x="2299" y="9481"/>
                  </a:cubicBezTo>
                  <a:cubicBezTo>
                    <a:pt x="1991" y="9393"/>
                    <a:pt x="1683" y="9272"/>
                    <a:pt x="1386" y="9129"/>
                  </a:cubicBezTo>
                  <a:cubicBezTo>
                    <a:pt x="1166" y="9019"/>
                    <a:pt x="979" y="8865"/>
                    <a:pt x="825" y="8667"/>
                  </a:cubicBezTo>
                  <a:cubicBezTo>
                    <a:pt x="583" y="8337"/>
                    <a:pt x="419" y="7974"/>
                    <a:pt x="320" y="7589"/>
                  </a:cubicBezTo>
                  <a:cubicBezTo>
                    <a:pt x="177" y="7105"/>
                    <a:pt x="122" y="6610"/>
                    <a:pt x="144" y="6104"/>
                  </a:cubicBezTo>
                  <a:cubicBezTo>
                    <a:pt x="166" y="5797"/>
                    <a:pt x="221" y="5500"/>
                    <a:pt x="298" y="5203"/>
                  </a:cubicBezTo>
                  <a:cubicBezTo>
                    <a:pt x="419" y="4741"/>
                    <a:pt x="550" y="4290"/>
                    <a:pt x="726" y="3839"/>
                  </a:cubicBezTo>
                  <a:cubicBezTo>
                    <a:pt x="781" y="3707"/>
                    <a:pt x="836" y="3575"/>
                    <a:pt x="913" y="3454"/>
                  </a:cubicBezTo>
                  <a:cubicBezTo>
                    <a:pt x="1056" y="3190"/>
                    <a:pt x="1210" y="2937"/>
                    <a:pt x="1353" y="2684"/>
                  </a:cubicBezTo>
                  <a:cubicBezTo>
                    <a:pt x="1606" y="2244"/>
                    <a:pt x="1936" y="1871"/>
                    <a:pt x="2299" y="1541"/>
                  </a:cubicBezTo>
                  <a:cubicBezTo>
                    <a:pt x="2651" y="1211"/>
                    <a:pt x="3025" y="903"/>
                    <a:pt x="3432" y="650"/>
                  </a:cubicBezTo>
                  <a:cubicBezTo>
                    <a:pt x="3850" y="386"/>
                    <a:pt x="4290" y="221"/>
                    <a:pt x="4773" y="166"/>
                  </a:cubicBezTo>
                  <a:cubicBezTo>
                    <a:pt x="4982" y="144"/>
                    <a:pt x="5202" y="122"/>
                    <a:pt x="5411" y="111"/>
                  </a:cubicBezTo>
                  <a:cubicBezTo>
                    <a:pt x="5426" y="111"/>
                    <a:pt x="5440" y="111"/>
                    <a:pt x="5454" y="111"/>
                  </a:cubicBezTo>
                  <a:close/>
                  <a:moveTo>
                    <a:pt x="5419" y="1"/>
                  </a:moveTo>
                  <a:cubicBezTo>
                    <a:pt x="5405" y="1"/>
                    <a:pt x="5392" y="1"/>
                    <a:pt x="5378" y="1"/>
                  </a:cubicBezTo>
                  <a:cubicBezTo>
                    <a:pt x="5169" y="12"/>
                    <a:pt x="4971" y="34"/>
                    <a:pt x="4773" y="56"/>
                  </a:cubicBezTo>
                  <a:cubicBezTo>
                    <a:pt x="4279" y="122"/>
                    <a:pt x="3817" y="276"/>
                    <a:pt x="3399" y="540"/>
                  </a:cubicBezTo>
                  <a:cubicBezTo>
                    <a:pt x="3047" y="760"/>
                    <a:pt x="2728" y="1013"/>
                    <a:pt x="2409" y="1288"/>
                  </a:cubicBezTo>
                  <a:cubicBezTo>
                    <a:pt x="1914" y="1706"/>
                    <a:pt x="1496" y="2200"/>
                    <a:pt x="1166" y="2772"/>
                  </a:cubicBezTo>
                  <a:cubicBezTo>
                    <a:pt x="990" y="3069"/>
                    <a:pt x="836" y="3377"/>
                    <a:pt x="693" y="3685"/>
                  </a:cubicBezTo>
                  <a:cubicBezTo>
                    <a:pt x="616" y="3850"/>
                    <a:pt x="539" y="4015"/>
                    <a:pt x="484" y="4180"/>
                  </a:cubicBezTo>
                  <a:cubicBezTo>
                    <a:pt x="375" y="4510"/>
                    <a:pt x="287" y="4840"/>
                    <a:pt x="199" y="5181"/>
                  </a:cubicBezTo>
                  <a:cubicBezTo>
                    <a:pt x="122" y="5445"/>
                    <a:pt x="67" y="5720"/>
                    <a:pt x="45" y="6005"/>
                  </a:cubicBezTo>
                  <a:cubicBezTo>
                    <a:pt x="1" y="6544"/>
                    <a:pt x="67" y="7083"/>
                    <a:pt x="210" y="7611"/>
                  </a:cubicBezTo>
                  <a:cubicBezTo>
                    <a:pt x="320" y="8018"/>
                    <a:pt x="495" y="8392"/>
                    <a:pt x="737" y="8733"/>
                  </a:cubicBezTo>
                  <a:cubicBezTo>
                    <a:pt x="902" y="8942"/>
                    <a:pt x="1089" y="9107"/>
                    <a:pt x="1331" y="9217"/>
                  </a:cubicBezTo>
                  <a:cubicBezTo>
                    <a:pt x="1639" y="9371"/>
                    <a:pt x="1947" y="9492"/>
                    <a:pt x="2277" y="9591"/>
                  </a:cubicBezTo>
                  <a:cubicBezTo>
                    <a:pt x="2483" y="9649"/>
                    <a:pt x="2689" y="9683"/>
                    <a:pt x="2897" y="9683"/>
                  </a:cubicBezTo>
                  <a:cubicBezTo>
                    <a:pt x="3077" y="9683"/>
                    <a:pt x="3259" y="9658"/>
                    <a:pt x="3443" y="9602"/>
                  </a:cubicBezTo>
                  <a:cubicBezTo>
                    <a:pt x="3685" y="9525"/>
                    <a:pt x="3938" y="9448"/>
                    <a:pt x="4180" y="9338"/>
                  </a:cubicBezTo>
                  <a:cubicBezTo>
                    <a:pt x="4399" y="9228"/>
                    <a:pt x="4630" y="9129"/>
                    <a:pt x="4850" y="9008"/>
                  </a:cubicBezTo>
                  <a:cubicBezTo>
                    <a:pt x="5103" y="8887"/>
                    <a:pt x="5334" y="8755"/>
                    <a:pt x="5554" y="8579"/>
                  </a:cubicBezTo>
                  <a:cubicBezTo>
                    <a:pt x="6027" y="8194"/>
                    <a:pt x="6434" y="7765"/>
                    <a:pt x="6775" y="7259"/>
                  </a:cubicBezTo>
                  <a:cubicBezTo>
                    <a:pt x="7215" y="6621"/>
                    <a:pt x="7556" y="5928"/>
                    <a:pt x="7798" y="5181"/>
                  </a:cubicBezTo>
                  <a:cubicBezTo>
                    <a:pt x="7952" y="4697"/>
                    <a:pt x="8073" y="4191"/>
                    <a:pt x="8084" y="3663"/>
                  </a:cubicBezTo>
                  <a:cubicBezTo>
                    <a:pt x="8106" y="3388"/>
                    <a:pt x="8084" y="3102"/>
                    <a:pt x="8040" y="2816"/>
                  </a:cubicBezTo>
                  <a:cubicBezTo>
                    <a:pt x="7919" y="2069"/>
                    <a:pt x="7622" y="1387"/>
                    <a:pt x="7127" y="804"/>
                  </a:cubicBezTo>
                  <a:cubicBezTo>
                    <a:pt x="6685" y="275"/>
                    <a:pt x="6105" y="1"/>
                    <a:pt x="54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04" name="Google Shape;3604;p73"/>
            <p:cNvSpPr/>
            <p:nvPr/>
          </p:nvSpPr>
          <p:spPr>
            <a:xfrm flipH="1">
              <a:off x="2902071" y="1856221"/>
              <a:ext cx="536374" cy="641329"/>
            </a:xfrm>
            <a:custGeom>
              <a:avLst/>
              <a:gdLst/>
              <a:ahLst/>
              <a:cxnLst/>
              <a:rect l="l" t="t" r="r" b="b"/>
              <a:pathLst>
                <a:path w="5642" h="6746" extrusionOk="0">
                  <a:moveTo>
                    <a:pt x="2739" y="735"/>
                  </a:moveTo>
                  <a:cubicBezTo>
                    <a:pt x="2746" y="735"/>
                    <a:pt x="2753" y="737"/>
                    <a:pt x="2760" y="740"/>
                  </a:cubicBezTo>
                  <a:cubicBezTo>
                    <a:pt x="2771" y="740"/>
                    <a:pt x="2782" y="762"/>
                    <a:pt x="2793" y="773"/>
                  </a:cubicBezTo>
                  <a:cubicBezTo>
                    <a:pt x="2782" y="784"/>
                    <a:pt x="2782" y="806"/>
                    <a:pt x="2771" y="817"/>
                  </a:cubicBezTo>
                  <a:cubicBezTo>
                    <a:pt x="2749" y="839"/>
                    <a:pt x="2716" y="850"/>
                    <a:pt x="2683" y="872"/>
                  </a:cubicBezTo>
                  <a:cubicBezTo>
                    <a:pt x="2222" y="1048"/>
                    <a:pt x="1870" y="1356"/>
                    <a:pt x="1573" y="1741"/>
                  </a:cubicBezTo>
                  <a:cubicBezTo>
                    <a:pt x="1529" y="1785"/>
                    <a:pt x="1496" y="1829"/>
                    <a:pt x="1452" y="1873"/>
                  </a:cubicBezTo>
                  <a:cubicBezTo>
                    <a:pt x="1448" y="1876"/>
                    <a:pt x="1443" y="1878"/>
                    <a:pt x="1437" y="1878"/>
                  </a:cubicBezTo>
                  <a:cubicBezTo>
                    <a:pt x="1422" y="1878"/>
                    <a:pt x="1401" y="1870"/>
                    <a:pt x="1386" y="1862"/>
                  </a:cubicBezTo>
                  <a:cubicBezTo>
                    <a:pt x="1375" y="1862"/>
                    <a:pt x="1375" y="1829"/>
                    <a:pt x="1386" y="1818"/>
                  </a:cubicBezTo>
                  <a:cubicBezTo>
                    <a:pt x="1386" y="1796"/>
                    <a:pt x="1397" y="1785"/>
                    <a:pt x="1408" y="1774"/>
                  </a:cubicBezTo>
                  <a:cubicBezTo>
                    <a:pt x="1595" y="1532"/>
                    <a:pt x="1793" y="1301"/>
                    <a:pt x="2035" y="1114"/>
                  </a:cubicBezTo>
                  <a:cubicBezTo>
                    <a:pt x="2233" y="949"/>
                    <a:pt x="2463" y="839"/>
                    <a:pt x="2705" y="740"/>
                  </a:cubicBezTo>
                  <a:cubicBezTo>
                    <a:pt x="2713" y="740"/>
                    <a:pt x="2725" y="735"/>
                    <a:pt x="2739" y="735"/>
                  </a:cubicBezTo>
                  <a:close/>
                  <a:moveTo>
                    <a:pt x="1150" y="2246"/>
                  </a:moveTo>
                  <a:cubicBezTo>
                    <a:pt x="1155" y="2246"/>
                    <a:pt x="1160" y="2246"/>
                    <a:pt x="1166" y="2247"/>
                  </a:cubicBezTo>
                  <a:cubicBezTo>
                    <a:pt x="1199" y="2247"/>
                    <a:pt x="1210" y="2302"/>
                    <a:pt x="1155" y="2379"/>
                  </a:cubicBezTo>
                  <a:cubicBezTo>
                    <a:pt x="968" y="2698"/>
                    <a:pt x="869" y="3061"/>
                    <a:pt x="781" y="3424"/>
                  </a:cubicBezTo>
                  <a:cubicBezTo>
                    <a:pt x="773" y="3465"/>
                    <a:pt x="751" y="3501"/>
                    <a:pt x="727" y="3501"/>
                  </a:cubicBezTo>
                  <a:cubicBezTo>
                    <a:pt x="720" y="3501"/>
                    <a:pt x="712" y="3497"/>
                    <a:pt x="704" y="3490"/>
                  </a:cubicBezTo>
                  <a:cubicBezTo>
                    <a:pt x="682" y="3468"/>
                    <a:pt x="682" y="3435"/>
                    <a:pt x="671" y="3413"/>
                  </a:cubicBezTo>
                  <a:cubicBezTo>
                    <a:pt x="693" y="3336"/>
                    <a:pt x="704" y="3270"/>
                    <a:pt x="726" y="3215"/>
                  </a:cubicBezTo>
                  <a:cubicBezTo>
                    <a:pt x="803" y="2907"/>
                    <a:pt x="902" y="2610"/>
                    <a:pt x="1067" y="2335"/>
                  </a:cubicBezTo>
                  <a:cubicBezTo>
                    <a:pt x="1087" y="2295"/>
                    <a:pt x="1098" y="2246"/>
                    <a:pt x="1150" y="2246"/>
                  </a:cubicBezTo>
                  <a:close/>
                  <a:moveTo>
                    <a:pt x="1934" y="4323"/>
                  </a:moveTo>
                  <a:cubicBezTo>
                    <a:pt x="1946" y="4323"/>
                    <a:pt x="1957" y="4324"/>
                    <a:pt x="1969" y="4325"/>
                  </a:cubicBezTo>
                  <a:cubicBezTo>
                    <a:pt x="2068" y="4347"/>
                    <a:pt x="2123" y="4413"/>
                    <a:pt x="2123" y="4512"/>
                  </a:cubicBezTo>
                  <a:cubicBezTo>
                    <a:pt x="2113" y="4671"/>
                    <a:pt x="1968" y="4803"/>
                    <a:pt x="1811" y="4803"/>
                  </a:cubicBezTo>
                  <a:cubicBezTo>
                    <a:pt x="1794" y="4803"/>
                    <a:pt x="1777" y="4801"/>
                    <a:pt x="1760" y="4798"/>
                  </a:cubicBezTo>
                  <a:cubicBezTo>
                    <a:pt x="1672" y="4776"/>
                    <a:pt x="1606" y="4688"/>
                    <a:pt x="1617" y="4600"/>
                  </a:cubicBezTo>
                  <a:cubicBezTo>
                    <a:pt x="1637" y="4447"/>
                    <a:pt x="1790" y="4323"/>
                    <a:pt x="1934" y="4323"/>
                  </a:cubicBezTo>
                  <a:close/>
                  <a:moveTo>
                    <a:pt x="3927" y="0"/>
                  </a:moveTo>
                  <a:cubicBezTo>
                    <a:pt x="3844" y="0"/>
                    <a:pt x="3759" y="8"/>
                    <a:pt x="3673" y="26"/>
                  </a:cubicBezTo>
                  <a:cubicBezTo>
                    <a:pt x="3607" y="48"/>
                    <a:pt x="3519" y="48"/>
                    <a:pt x="3442" y="59"/>
                  </a:cubicBezTo>
                  <a:cubicBezTo>
                    <a:pt x="3112" y="81"/>
                    <a:pt x="2793" y="179"/>
                    <a:pt x="2485" y="322"/>
                  </a:cubicBezTo>
                  <a:cubicBezTo>
                    <a:pt x="1980" y="575"/>
                    <a:pt x="1518" y="916"/>
                    <a:pt x="1122" y="1323"/>
                  </a:cubicBezTo>
                  <a:cubicBezTo>
                    <a:pt x="748" y="1708"/>
                    <a:pt x="484" y="2148"/>
                    <a:pt x="341" y="2665"/>
                  </a:cubicBezTo>
                  <a:cubicBezTo>
                    <a:pt x="220" y="3094"/>
                    <a:pt x="121" y="3523"/>
                    <a:pt x="55" y="3962"/>
                  </a:cubicBezTo>
                  <a:cubicBezTo>
                    <a:pt x="22" y="4226"/>
                    <a:pt x="0" y="4490"/>
                    <a:pt x="33" y="4765"/>
                  </a:cubicBezTo>
                  <a:cubicBezTo>
                    <a:pt x="110" y="5392"/>
                    <a:pt x="407" y="5909"/>
                    <a:pt x="869" y="6338"/>
                  </a:cubicBezTo>
                  <a:cubicBezTo>
                    <a:pt x="1155" y="6591"/>
                    <a:pt x="1485" y="6723"/>
                    <a:pt x="1859" y="6745"/>
                  </a:cubicBezTo>
                  <a:cubicBezTo>
                    <a:pt x="1882" y="6746"/>
                    <a:pt x="1905" y="6746"/>
                    <a:pt x="1928" y="6746"/>
                  </a:cubicBezTo>
                  <a:cubicBezTo>
                    <a:pt x="2221" y="6746"/>
                    <a:pt x="2496" y="6682"/>
                    <a:pt x="2771" y="6580"/>
                  </a:cubicBezTo>
                  <a:cubicBezTo>
                    <a:pt x="2804" y="6569"/>
                    <a:pt x="2837" y="6547"/>
                    <a:pt x="2870" y="6536"/>
                  </a:cubicBezTo>
                  <a:cubicBezTo>
                    <a:pt x="2837" y="6470"/>
                    <a:pt x="2815" y="6404"/>
                    <a:pt x="2782" y="6349"/>
                  </a:cubicBezTo>
                  <a:cubicBezTo>
                    <a:pt x="2694" y="6173"/>
                    <a:pt x="2628" y="5975"/>
                    <a:pt x="2628" y="5766"/>
                  </a:cubicBezTo>
                  <a:cubicBezTo>
                    <a:pt x="2617" y="5304"/>
                    <a:pt x="2804" y="4897"/>
                    <a:pt x="3079" y="4534"/>
                  </a:cubicBezTo>
                  <a:cubicBezTo>
                    <a:pt x="3090" y="4523"/>
                    <a:pt x="3101" y="4512"/>
                    <a:pt x="3112" y="4501"/>
                  </a:cubicBezTo>
                  <a:cubicBezTo>
                    <a:pt x="3354" y="4270"/>
                    <a:pt x="3629" y="4094"/>
                    <a:pt x="3959" y="4006"/>
                  </a:cubicBezTo>
                  <a:cubicBezTo>
                    <a:pt x="4089" y="3966"/>
                    <a:pt x="4221" y="3944"/>
                    <a:pt x="4352" y="3944"/>
                  </a:cubicBezTo>
                  <a:cubicBezTo>
                    <a:pt x="4542" y="3944"/>
                    <a:pt x="4729" y="3990"/>
                    <a:pt x="4905" y="4094"/>
                  </a:cubicBezTo>
                  <a:cubicBezTo>
                    <a:pt x="4982" y="4127"/>
                    <a:pt x="5048" y="4182"/>
                    <a:pt x="5125" y="4237"/>
                  </a:cubicBezTo>
                  <a:lnTo>
                    <a:pt x="5114" y="4226"/>
                  </a:lnTo>
                  <a:cubicBezTo>
                    <a:pt x="5136" y="4204"/>
                    <a:pt x="5158" y="4182"/>
                    <a:pt x="5169" y="4160"/>
                  </a:cubicBezTo>
                  <a:cubicBezTo>
                    <a:pt x="5488" y="3468"/>
                    <a:pt x="5642" y="2731"/>
                    <a:pt x="5609" y="1972"/>
                  </a:cubicBezTo>
                  <a:cubicBezTo>
                    <a:pt x="5598" y="1598"/>
                    <a:pt x="5488" y="1246"/>
                    <a:pt x="5334" y="905"/>
                  </a:cubicBezTo>
                  <a:cubicBezTo>
                    <a:pt x="5169" y="575"/>
                    <a:pt x="4916" y="344"/>
                    <a:pt x="4597" y="179"/>
                  </a:cubicBezTo>
                  <a:cubicBezTo>
                    <a:pt x="4386" y="66"/>
                    <a:pt x="4163" y="0"/>
                    <a:pt x="39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05" name="Google Shape;3605;p73"/>
            <p:cNvSpPr/>
            <p:nvPr/>
          </p:nvSpPr>
          <p:spPr>
            <a:xfrm flipH="1">
              <a:off x="2866516" y="1680821"/>
              <a:ext cx="753889" cy="899629"/>
            </a:xfrm>
            <a:custGeom>
              <a:avLst/>
              <a:gdLst/>
              <a:ahLst/>
              <a:cxnLst/>
              <a:rect l="l" t="t" r="r" b="b"/>
              <a:pathLst>
                <a:path w="7930" h="9463" extrusionOk="0">
                  <a:moveTo>
                    <a:pt x="4245" y="463"/>
                  </a:moveTo>
                  <a:cubicBezTo>
                    <a:pt x="4256" y="463"/>
                    <a:pt x="4275" y="482"/>
                    <a:pt x="4295" y="510"/>
                  </a:cubicBezTo>
                  <a:lnTo>
                    <a:pt x="4295" y="510"/>
                  </a:lnTo>
                  <a:cubicBezTo>
                    <a:pt x="4265" y="530"/>
                    <a:pt x="4245" y="540"/>
                    <a:pt x="4234" y="540"/>
                  </a:cubicBezTo>
                  <a:cubicBezTo>
                    <a:pt x="4201" y="540"/>
                    <a:pt x="4190" y="518"/>
                    <a:pt x="4201" y="496"/>
                  </a:cubicBezTo>
                  <a:cubicBezTo>
                    <a:pt x="4201" y="485"/>
                    <a:pt x="4223" y="463"/>
                    <a:pt x="4245" y="463"/>
                  </a:cubicBezTo>
                  <a:close/>
                  <a:moveTo>
                    <a:pt x="6170" y="848"/>
                  </a:moveTo>
                  <a:cubicBezTo>
                    <a:pt x="6368" y="914"/>
                    <a:pt x="6555" y="980"/>
                    <a:pt x="6720" y="1101"/>
                  </a:cubicBezTo>
                  <a:cubicBezTo>
                    <a:pt x="6742" y="1112"/>
                    <a:pt x="6753" y="1123"/>
                    <a:pt x="6753" y="1145"/>
                  </a:cubicBezTo>
                  <a:cubicBezTo>
                    <a:pt x="6753" y="1156"/>
                    <a:pt x="6753" y="1178"/>
                    <a:pt x="6742" y="1189"/>
                  </a:cubicBezTo>
                  <a:cubicBezTo>
                    <a:pt x="6731" y="1200"/>
                    <a:pt x="6720" y="1200"/>
                    <a:pt x="6709" y="1200"/>
                  </a:cubicBezTo>
                  <a:cubicBezTo>
                    <a:pt x="6698" y="1200"/>
                    <a:pt x="6676" y="1189"/>
                    <a:pt x="6665" y="1178"/>
                  </a:cubicBezTo>
                  <a:cubicBezTo>
                    <a:pt x="6511" y="1079"/>
                    <a:pt x="6346" y="1013"/>
                    <a:pt x="6181" y="969"/>
                  </a:cubicBezTo>
                  <a:cubicBezTo>
                    <a:pt x="6170" y="969"/>
                    <a:pt x="6148" y="969"/>
                    <a:pt x="6148" y="958"/>
                  </a:cubicBezTo>
                  <a:cubicBezTo>
                    <a:pt x="6126" y="936"/>
                    <a:pt x="6104" y="914"/>
                    <a:pt x="6115" y="903"/>
                  </a:cubicBezTo>
                  <a:cubicBezTo>
                    <a:pt x="6115" y="881"/>
                    <a:pt x="6148" y="870"/>
                    <a:pt x="6170" y="859"/>
                  </a:cubicBezTo>
                  <a:lnTo>
                    <a:pt x="6170" y="848"/>
                  </a:lnTo>
                  <a:close/>
                  <a:moveTo>
                    <a:pt x="6918" y="1365"/>
                  </a:moveTo>
                  <a:cubicBezTo>
                    <a:pt x="6940" y="1376"/>
                    <a:pt x="6951" y="1398"/>
                    <a:pt x="6973" y="1420"/>
                  </a:cubicBezTo>
                  <a:cubicBezTo>
                    <a:pt x="6940" y="1442"/>
                    <a:pt x="6918" y="1453"/>
                    <a:pt x="6907" y="1453"/>
                  </a:cubicBezTo>
                  <a:cubicBezTo>
                    <a:pt x="6885" y="1453"/>
                    <a:pt x="6885" y="1420"/>
                    <a:pt x="6863" y="1409"/>
                  </a:cubicBezTo>
                  <a:cubicBezTo>
                    <a:pt x="6885" y="1387"/>
                    <a:pt x="6907" y="1365"/>
                    <a:pt x="6918" y="1365"/>
                  </a:cubicBezTo>
                  <a:close/>
                  <a:moveTo>
                    <a:pt x="5345" y="692"/>
                  </a:moveTo>
                  <a:cubicBezTo>
                    <a:pt x="5439" y="692"/>
                    <a:pt x="5535" y="696"/>
                    <a:pt x="5631" y="705"/>
                  </a:cubicBezTo>
                  <a:lnTo>
                    <a:pt x="5697" y="705"/>
                  </a:lnTo>
                  <a:cubicBezTo>
                    <a:pt x="5730" y="716"/>
                    <a:pt x="5763" y="727"/>
                    <a:pt x="5763" y="760"/>
                  </a:cubicBezTo>
                  <a:cubicBezTo>
                    <a:pt x="5763" y="804"/>
                    <a:pt x="5730" y="815"/>
                    <a:pt x="5697" y="815"/>
                  </a:cubicBezTo>
                  <a:lnTo>
                    <a:pt x="5609" y="815"/>
                  </a:lnTo>
                  <a:cubicBezTo>
                    <a:pt x="5554" y="804"/>
                    <a:pt x="5499" y="804"/>
                    <a:pt x="5444" y="804"/>
                  </a:cubicBezTo>
                  <a:cubicBezTo>
                    <a:pt x="5418" y="803"/>
                    <a:pt x="5391" y="803"/>
                    <a:pt x="5364" y="803"/>
                  </a:cubicBezTo>
                  <a:cubicBezTo>
                    <a:pt x="4910" y="803"/>
                    <a:pt x="4475" y="893"/>
                    <a:pt x="4070" y="1101"/>
                  </a:cubicBezTo>
                  <a:cubicBezTo>
                    <a:pt x="3531" y="1365"/>
                    <a:pt x="3069" y="1717"/>
                    <a:pt x="2640" y="2134"/>
                  </a:cubicBezTo>
                  <a:cubicBezTo>
                    <a:pt x="2475" y="2299"/>
                    <a:pt x="2332" y="2475"/>
                    <a:pt x="2178" y="2651"/>
                  </a:cubicBezTo>
                  <a:cubicBezTo>
                    <a:pt x="2156" y="2673"/>
                    <a:pt x="2145" y="2695"/>
                    <a:pt x="2134" y="2706"/>
                  </a:cubicBezTo>
                  <a:cubicBezTo>
                    <a:pt x="2112" y="2736"/>
                    <a:pt x="2090" y="2750"/>
                    <a:pt x="2071" y="2750"/>
                  </a:cubicBezTo>
                  <a:cubicBezTo>
                    <a:pt x="2062" y="2750"/>
                    <a:pt x="2053" y="2747"/>
                    <a:pt x="2046" y="2739"/>
                  </a:cubicBezTo>
                  <a:cubicBezTo>
                    <a:pt x="2013" y="2695"/>
                    <a:pt x="2035" y="2662"/>
                    <a:pt x="2057" y="2640"/>
                  </a:cubicBezTo>
                  <a:cubicBezTo>
                    <a:pt x="2068" y="2607"/>
                    <a:pt x="2101" y="2585"/>
                    <a:pt x="2123" y="2552"/>
                  </a:cubicBezTo>
                  <a:cubicBezTo>
                    <a:pt x="2618" y="1948"/>
                    <a:pt x="3201" y="1442"/>
                    <a:pt x="3883" y="1068"/>
                  </a:cubicBezTo>
                  <a:cubicBezTo>
                    <a:pt x="4347" y="817"/>
                    <a:pt x="4834" y="692"/>
                    <a:pt x="5345" y="692"/>
                  </a:cubicBezTo>
                  <a:close/>
                  <a:moveTo>
                    <a:pt x="3692" y="669"/>
                  </a:moveTo>
                  <a:cubicBezTo>
                    <a:pt x="3704" y="669"/>
                    <a:pt x="3722" y="685"/>
                    <a:pt x="3740" y="694"/>
                  </a:cubicBezTo>
                  <a:cubicBezTo>
                    <a:pt x="3729" y="716"/>
                    <a:pt x="3729" y="738"/>
                    <a:pt x="3718" y="749"/>
                  </a:cubicBezTo>
                  <a:cubicBezTo>
                    <a:pt x="3685" y="771"/>
                    <a:pt x="3663" y="782"/>
                    <a:pt x="3630" y="804"/>
                  </a:cubicBezTo>
                  <a:cubicBezTo>
                    <a:pt x="2750" y="1288"/>
                    <a:pt x="2057" y="1970"/>
                    <a:pt x="1518" y="2816"/>
                  </a:cubicBezTo>
                  <a:cubicBezTo>
                    <a:pt x="1496" y="2849"/>
                    <a:pt x="1474" y="2893"/>
                    <a:pt x="1441" y="2937"/>
                  </a:cubicBezTo>
                  <a:cubicBezTo>
                    <a:pt x="1427" y="2951"/>
                    <a:pt x="1409" y="2965"/>
                    <a:pt x="1392" y="2965"/>
                  </a:cubicBezTo>
                  <a:cubicBezTo>
                    <a:pt x="1382" y="2965"/>
                    <a:pt x="1372" y="2960"/>
                    <a:pt x="1364" y="2948"/>
                  </a:cubicBezTo>
                  <a:cubicBezTo>
                    <a:pt x="1353" y="2937"/>
                    <a:pt x="1353" y="2893"/>
                    <a:pt x="1364" y="2871"/>
                  </a:cubicBezTo>
                  <a:cubicBezTo>
                    <a:pt x="1364" y="2838"/>
                    <a:pt x="1397" y="2805"/>
                    <a:pt x="1408" y="2783"/>
                  </a:cubicBezTo>
                  <a:cubicBezTo>
                    <a:pt x="1628" y="2420"/>
                    <a:pt x="1881" y="2090"/>
                    <a:pt x="2178" y="1794"/>
                  </a:cubicBezTo>
                  <a:cubicBezTo>
                    <a:pt x="2574" y="1376"/>
                    <a:pt x="3025" y="1002"/>
                    <a:pt x="3531" y="727"/>
                  </a:cubicBezTo>
                  <a:cubicBezTo>
                    <a:pt x="3586" y="705"/>
                    <a:pt x="3630" y="683"/>
                    <a:pt x="3685" y="672"/>
                  </a:cubicBezTo>
                  <a:cubicBezTo>
                    <a:pt x="3687" y="670"/>
                    <a:pt x="3689" y="669"/>
                    <a:pt x="3692" y="669"/>
                  </a:cubicBezTo>
                  <a:close/>
                  <a:moveTo>
                    <a:pt x="1177" y="3248"/>
                  </a:moveTo>
                  <a:cubicBezTo>
                    <a:pt x="1186" y="3248"/>
                    <a:pt x="1194" y="3251"/>
                    <a:pt x="1199" y="3256"/>
                  </a:cubicBezTo>
                  <a:cubicBezTo>
                    <a:pt x="1210" y="3267"/>
                    <a:pt x="1232" y="3289"/>
                    <a:pt x="1221" y="3300"/>
                  </a:cubicBezTo>
                  <a:cubicBezTo>
                    <a:pt x="1210" y="3333"/>
                    <a:pt x="1199" y="3366"/>
                    <a:pt x="1177" y="3399"/>
                  </a:cubicBezTo>
                  <a:cubicBezTo>
                    <a:pt x="1089" y="3564"/>
                    <a:pt x="1001" y="3740"/>
                    <a:pt x="924" y="3905"/>
                  </a:cubicBezTo>
                  <a:cubicBezTo>
                    <a:pt x="847" y="4070"/>
                    <a:pt x="792" y="4246"/>
                    <a:pt x="726" y="4411"/>
                  </a:cubicBezTo>
                  <a:cubicBezTo>
                    <a:pt x="715" y="4433"/>
                    <a:pt x="715" y="4455"/>
                    <a:pt x="704" y="4477"/>
                  </a:cubicBezTo>
                  <a:cubicBezTo>
                    <a:pt x="693" y="4488"/>
                    <a:pt x="671" y="4499"/>
                    <a:pt x="660" y="4510"/>
                  </a:cubicBezTo>
                  <a:cubicBezTo>
                    <a:pt x="649" y="4488"/>
                    <a:pt x="627" y="4477"/>
                    <a:pt x="627" y="4466"/>
                  </a:cubicBezTo>
                  <a:cubicBezTo>
                    <a:pt x="627" y="4422"/>
                    <a:pt x="627" y="4378"/>
                    <a:pt x="638" y="4334"/>
                  </a:cubicBezTo>
                  <a:cubicBezTo>
                    <a:pt x="715" y="4147"/>
                    <a:pt x="792" y="3949"/>
                    <a:pt x="869" y="3773"/>
                  </a:cubicBezTo>
                  <a:cubicBezTo>
                    <a:pt x="935" y="3619"/>
                    <a:pt x="1012" y="3487"/>
                    <a:pt x="1089" y="3344"/>
                  </a:cubicBezTo>
                  <a:cubicBezTo>
                    <a:pt x="1111" y="3311"/>
                    <a:pt x="1133" y="3278"/>
                    <a:pt x="1155" y="3256"/>
                  </a:cubicBezTo>
                  <a:cubicBezTo>
                    <a:pt x="1161" y="3251"/>
                    <a:pt x="1169" y="3248"/>
                    <a:pt x="1177" y="3248"/>
                  </a:cubicBezTo>
                  <a:close/>
                  <a:moveTo>
                    <a:pt x="1771" y="3289"/>
                  </a:moveTo>
                  <a:cubicBezTo>
                    <a:pt x="1782" y="3311"/>
                    <a:pt x="1804" y="3333"/>
                    <a:pt x="1804" y="3344"/>
                  </a:cubicBezTo>
                  <a:cubicBezTo>
                    <a:pt x="1804" y="3366"/>
                    <a:pt x="1793" y="3399"/>
                    <a:pt x="1782" y="3410"/>
                  </a:cubicBezTo>
                  <a:cubicBezTo>
                    <a:pt x="1716" y="3531"/>
                    <a:pt x="1650" y="3641"/>
                    <a:pt x="1584" y="3751"/>
                  </a:cubicBezTo>
                  <a:cubicBezTo>
                    <a:pt x="1364" y="4136"/>
                    <a:pt x="1166" y="4521"/>
                    <a:pt x="1023" y="4928"/>
                  </a:cubicBezTo>
                  <a:cubicBezTo>
                    <a:pt x="902" y="5258"/>
                    <a:pt x="825" y="5588"/>
                    <a:pt x="803" y="5939"/>
                  </a:cubicBezTo>
                  <a:cubicBezTo>
                    <a:pt x="792" y="6280"/>
                    <a:pt x="770" y="6621"/>
                    <a:pt x="847" y="6951"/>
                  </a:cubicBezTo>
                  <a:cubicBezTo>
                    <a:pt x="858" y="6973"/>
                    <a:pt x="858" y="7006"/>
                    <a:pt x="847" y="7028"/>
                  </a:cubicBezTo>
                  <a:cubicBezTo>
                    <a:pt x="847" y="7039"/>
                    <a:pt x="836" y="7061"/>
                    <a:pt x="825" y="7061"/>
                  </a:cubicBezTo>
                  <a:cubicBezTo>
                    <a:pt x="814" y="7061"/>
                    <a:pt x="781" y="7061"/>
                    <a:pt x="781" y="7050"/>
                  </a:cubicBezTo>
                  <a:cubicBezTo>
                    <a:pt x="759" y="7017"/>
                    <a:pt x="748" y="6995"/>
                    <a:pt x="748" y="6962"/>
                  </a:cubicBezTo>
                  <a:cubicBezTo>
                    <a:pt x="726" y="6819"/>
                    <a:pt x="693" y="6676"/>
                    <a:pt x="693" y="6544"/>
                  </a:cubicBezTo>
                  <a:cubicBezTo>
                    <a:pt x="693" y="6258"/>
                    <a:pt x="693" y="5961"/>
                    <a:pt x="726" y="5687"/>
                  </a:cubicBezTo>
                  <a:cubicBezTo>
                    <a:pt x="737" y="5456"/>
                    <a:pt x="803" y="5236"/>
                    <a:pt x="869" y="5016"/>
                  </a:cubicBezTo>
                  <a:cubicBezTo>
                    <a:pt x="1001" y="4598"/>
                    <a:pt x="1199" y="4213"/>
                    <a:pt x="1408" y="3839"/>
                  </a:cubicBezTo>
                  <a:cubicBezTo>
                    <a:pt x="1496" y="3674"/>
                    <a:pt x="1595" y="3520"/>
                    <a:pt x="1683" y="3377"/>
                  </a:cubicBezTo>
                  <a:cubicBezTo>
                    <a:pt x="1705" y="3344"/>
                    <a:pt x="1727" y="3322"/>
                    <a:pt x="1771" y="3289"/>
                  </a:cubicBezTo>
                  <a:close/>
                  <a:moveTo>
                    <a:pt x="1100" y="7468"/>
                  </a:moveTo>
                  <a:cubicBezTo>
                    <a:pt x="1100" y="7479"/>
                    <a:pt x="1122" y="7501"/>
                    <a:pt x="1122" y="7512"/>
                  </a:cubicBezTo>
                  <a:cubicBezTo>
                    <a:pt x="1111" y="7534"/>
                    <a:pt x="1100" y="7545"/>
                    <a:pt x="1067" y="7578"/>
                  </a:cubicBezTo>
                  <a:cubicBezTo>
                    <a:pt x="1056" y="7534"/>
                    <a:pt x="1034" y="7512"/>
                    <a:pt x="1045" y="7501"/>
                  </a:cubicBezTo>
                  <a:cubicBezTo>
                    <a:pt x="1056" y="7490"/>
                    <a:pt x="1078" y="7479"/>
                    <a:pt x="1100" y="7468"/>
                  </a:cubicBezTo>
                  <a:close/>
                  <a:moveTo>
                    <a:pt x="514" y="5014"/>
                  </a:moveTo>
                  <a:cubicBezTo>
                    <a:pt x="542" y="5014"/>
                    <a:pt x="560" y="5074"/>
                    <a:pt x="539" y="5115"/>
                  </a:cubicBezTo>
                  <a:cubicBezTo>
                    <a:pt x="484" y="5324"/>
                    <a:pt x="418" y="5544"/>
                    <a:pt x="385" y="5753"/>
                  </a:cubicBezTo>
                  <a:cubicBezTo>
                    <a:pt x="287" y="6291"/>
                    <a:pt x="287" y="6819"/>
                    <a:pt x="440" y="7347"/>
                  </a:cubicBezTo>
                  <a:cubicBezTo>
                    <a:pt x="495" y="7523"/>
                    <a:pt x="572" y="7699"/>
                    <a:pt x="682" y="7864"/>
                  </a:cubicBezTo>
                  <a:cubicBezTo>
                    <a:pt x="704" y="7886"/>
                    <a:pt x="715" y="7908"/>
                    <a:pt x="726" y="7941"/>
                  </a:cubicBezTo>
                  <a:cubicBezTo>
                    <a:pt x="726" y="7952"/>
                    <a:pt x="715" y="7963"/>
                    <a:pt x="704" y="7974"/>
                  </a:cubicBezTo>
                  <a:cubicBezTo>
                    <a:pt x="693" y="7985"/>
                    <a:pt x="671" y="7985"/>
                    <a:pt x="671" y="7985"/>
                  </a:cubicBezTo>
                  <a:cubicBezTo>
                    <a:pt x="638" y="7963"/>
                    <a:pt x="616" y="7941"/>
                    <a:pt x="594" y="7919"/>
                  </a:cubicBezTo>
                  <a:cubicBezTo>
                    <a:pt x="495" y="7765"/>
                    <a:pt x="418" y="7600"/>
                    <a:pt x="363" y="7435"/>
                  </a:cubicBezTo>
                  <a:cubicBezTo>
                    <a:pt x="232" y="7061"/>
                    <a:pt x="199" y="6665"/>
                    <a:pt x="221" y="6225"/>
                  </a:cubicBezTo>
                  <a:lnTo>
                    <a:pt x="221" y="6225"/>
                  </a:lnTo>
                  <a:lnTo>
                    <a:pt x="221" y="6236"/>
                  </a:lnTo>
                  <a:cubicBezTo>
                    <a:pt x="221" y="5862"/>
                    <a:pt x="319" y="5478"/>
                    <a:pt x="440" y="5093"/>
                  </a:cubicBezTo>
                  <a:cubicBezTo>
                    <a:pt x="451" y="5049"/>
                    <a:pt x="462" y="5016"/>
                    <a:pt x="506" y="5016"/>
                  </a:cubicBezTo>
                  <a:cubicBezTo>
                    <a:pt x="509" y="5015"/>
                    <a:pt x="511" y="5014"/>
                    <a:pt x="514" y="5014"/>
                  </a:cubicBezTo>
                  <a:close/>
                  <a:moveTo>
                    <a:pt x="913" y="8271"/>
                  </a:moveTo>
                  <a:cubicBezTo>
                    <a:pt x="935" y="8271"/>
                    <a:pt x="957" y="8271"/>
                    <a:pt x="968" y="8282"/>
                  </a:cubicBezTo>
                  <a:cubicBezTo>
                    <a:pt x="1045" y="8348"/>
                    <a:pt x="1122" y="8414"/>
                    <a:pt x="1199" y="8491"/>
                  </a:cubicBezTo>
                  <a:cubicBezTo>
                    <a:pt x="1210" y="8491"/>
                    <a:pt x="1199" y="8535"/>
                    <a:pt x="1199" y="8546"/>
                  </a:cubicBezTo>
                  <a:cubicBezTo>
                    <a:pt x="1188" y="8557"/>
                    <a:pt x="1155" y="8557"/>
                    <a:pt x="1144" y="8557"/>
                  </a:cubicBezTo>
                  <a:cubicBezTo>
                    <a:pt x="1067" y="8491"/>
                    <a:pt x="990" y="8414"/>
                    <a:pt x="913" y="8348"/>
                  </a:cubicBezTo>
                  <a:cubicBezTo>
                    <a:pt x="902" y="8337"/>
                    <a:pt x="913" y="8293"/>
                    <a:pt x="913" y="8271"/>
                  </a:cubicBezTo>
                  <a:close/>
                  <a:moveTo>
                    <a:pt x="1518" y="8744"/>
                  </a:moveTo>
                  <a:cubicBezTo>
                    <a:pt x="1551" y="8744"/>
                    <a:pt x="1584" y="8766"/>
                    <a:pt x="1584" y="8788"/>
                  </a:cubicBezTo>
                  <a:cubicBezTo>
                    <a:pt x="1573" y="8810"/>
                    <a:pt x="1551" y="8832"/>
                    <a:pt x="1540" y="8832"/>
                  </a:cubicBezTo>
                  <a:cubicBezTo>
                    <a:pt x="1518" y="8832"/>
                    <a:pt x="1496" y="8821"/>
                    <a:pt x="1452" y="8799"/>
                  </a:cubicBezTo>
                  <a:cubicBezTo>
                    <a:pt x="1485" y="8766"/>
                    <a:pt x="1496" y="8755"/>
                    <a:pt x="1518" y="8744"/>
                  </a:cubicBezTo>
                  <a:close/>
                  <a:moveTo>
                    <a:pt x="5333" y="1"/>
                  </a:moveTo>
                  <a:cubicBezTo>
                    <a:pt x="5319" y="1"/>
                    <a:pt x="5305" y="1"/>
                    <a:pt x="5290" y="1"/>
                  </a:cubicBezTo>
                  <a:cubicBezTo>
                    <a:pt x="5081" y="1"/>
                    <a:pt x="4861" y="34"/>
                    <a:pt x="4652" y="56"/>
                  </a:cubicBezTo>
                  <a:cubicBezTo>
                    <a:pt x="4169" y="111"/>
                    <a:pt x="3729" y="276"/>
                    <a:pt x="3311" y="529"/>
                  </a:cubicBezTo>
                  <a:cubicBezTo>
                    <a:pt x="2904" y="793"/>
                    <a:pt x="2530" y="1101"/>
                    <a:pt x="2178" y="1431"/>
                  </a:cubicBezTo>
                  <a:cubicBezTo>
                    <a:pt x="1804" y="1761"/>
                    <a:pt x="1485" y="2134"/>
                    <a:pt x="1232" y="2563"/>
                  </a:cubicBezTo>
                  <a:cubicBezTo>
                    <a:pt x="1078" y="2827"/>
                    <a:pt x="935" y="3080"/>
                    <a:pt x="792" y="3344"/>
                  </a:cubicBezTo>
                  <a:cubicBezTo>
                    <a:pt x="715" y="3465"/>
                    <a:pt x="649" y="3597"/>
                    <a:pt x="605" y="3729"/>
                  </a:cubicBezTo>
                  <a:cubicBezTo>
                    <a:pt x="429" y="4180"/>
                    <a:pt x="298" y="4631"/>
                    <a:pt x="177" y="5093"/>
                  </a:cubicBezTo>
                  <a:cubicBezTo>
                    <a:pt x="100" y="5390"/>
                    <a:pt x="34" y="5687"/>
                    <a:pt x="23" y="5994"/>
                  </a:cubicBezTo>
                  <a:cubicBezTo>
                    <a:pt x="1" y="6500"/>
                    <a:pt x="56" y="6995"/>
                    <a:pt x="188" y="7479"/>
                  </a:cubicBezTo>
                  <a:cubicBezTo>
                    <a:pt x="298" y="7864"/>
                    <a:pt x="462" y="8227"/>
                    <a:pt x="704" y="8557"/>
                  </a:cubicBezTo>
                  <a:cubicBezTo>
                    <a:pt x="847" y="8755"/>
                    <a:pt x="1034" y="8909"/>
                    <a:pt x="1265" y="9019"/>
                  </a:cubicBezTo>
                  <a:cubicBezTo>
                    <a:pt x="1562" y="9162"/>
                    <a:pt x="1870" y="9283"/>
                    <a:pt x="2178" y="9371"/>
                  </a:cubicBezTo>
                  <a:cubicBezTo>
                    <a:pt x="2389" y="9425"/>
                    <a:pt x="2599" y="9462"/>
                    <a:pt x="2810" y="9462"/>
                  </a:cubicBezTo>
                  <a:cubicBezTo>
                    <a:pt x="2940" y="9462"/>
                    <a:pt x="3071" y="9448"/>
                    <a:pt x="3201" y="9415"/>
                  </a:cubicBezTo>
                  <a:cubicBezTo>
                    <a:pt x="3476" y="9338"/>
                    <a:pt x="3740" y="9250"/>
                    <a:pt x="3993" y="9140"/>
                  </a:cubicBezTo>
                  <a:cubicBezTo>
                    <a:pt x="4234" y="9030"/>
                    <a:pt x="4465" y="8909"/>
                    <a:pt x="4707" y="8799"/>
                  </a:cubicBezTo>
                  <a:cubicBezTo>
                    <a:pt x="5235" y="8535"/>
                    <a:pt x="5675" y="8150"/>
                    <a:pt x="6093" y="7688"/>
                  </a:cubicBezTo>
                  <a:lnTo>
                    <a:pt x="6093" y="7677"/>
                  </a:lnTo>
                  <a:cubicBezTo>
                    <a:pt x="6049" y="7699"/>
                    <a:pt x="6038" y="7699"/>
                    <a:pt x="6038" y="7699"/>
                  </a:cubicBezTo>
                  <a:cubicBezTo>
                    <a:pt x="6005" y="7721"/>
                    <a:pt x="5983" y="7754"/>
                    <a:pt x="5950" y="7776"/>
                  </a:cubicBezTo>
                  <a:cubicBezTo>
                    <a:pt x="5543" y="8128"/>
                    <a:pt x="5081" y="8414"/>
                    <a:pt x="4553" y="8579"/>
                  </a:cubicBezTo>
                  <a:cubicBezTo>
                    <a:pt x="4332" y="8656"/>
                    <a:pt x="4101" y="8691"/>
                    <a:pt x="3863" y="8691"/>
                  </a:cubicBezTo>
                  <a:cubicBezTo>
                    <a:pt x="3829" y="8691"/>
                    <a:pt x="3795" y="8690"/>
                    <a:pt x="3762" y="8689"/>
                  </a:cubicBezTo>
                  <a:cubicBezTo>
                    <a:pt x="3410" y="8667"/>
                    <a:pt x="3091" y="8557"/>
                    <a:pt x="2816" y="8337"/>
                  </a:cubicBezTo>
                  <a:cubicBezTo>
                    <a:pt x="2299" y="7919"/>
                    <a:pt x="1969" y="7380"/>
                    <a:pt x="1859" y="6720"/>
                  </a:cubicBezTo>
                  <a:cubicBezTo>
                    <a:pt x="1804" y="6401"/>
                    <a:pt x="1837" y="6071"/>
                    <a:pt x="1881" y="5742"/>
                  </a:cubicBezTo>
                  <a:cubicBezTo>
                    <a:pt x="1925" y="5346"/>
                    <a:pt x="2024" y="4961"/>
                    <a:pt x="2123" y="4576"/>
                  </a:cubicBezTo>
                  <a:cubicBezTo>
                    <a:pt x="2244" y="4092"/>
                    <a:pt x="2464" y="3663"/>
                    <a:pt x="2794" y="3278"/>
                  </a:cubicBezTo>
                  <a:cubicBezTo>
                    <a:pt x="3267" y="2728"/>
                    <a:pt x="3839" y="2299"/>
                    <a:pt x="4498" y="2013"/>
                  </a:cubicBezTo>
                  <a:cubicBezTo>
                    <a:pt x="4718" y="1904"/>
                    <a:pt x="4960" y="1838"/>
                    <a:pt x="5202" y="1805"/>
                  </a:cubicBezTo>
                  <a:cubicBezTo>
                    <a:pt x="5323" y="1794"/>
                    <a:pt x="5455" y="1783"/>
                    <a:pt x="5576" y="1761"/>
                  </a:cubicBezTo>
                  <a:cubicBezTo>
                    <a:pt x="5663" y="1745"/>
                    <a:pt x="5749" y="1737"/>
                    <a:pt x="5834" y="1737"/>
                  </a:cubicBezTo>
                  <a:cubicBezTo>
                    <a:pt x="6051" y="1737"/>
                    <a:pt x="6262" y="1787"/>
                    <a:pt x="6467" y="1882"/>
                  </a:cubicBezTo>
                  <a:cubicBezTo>
                    <a:pt x="6775" y="2024"/>
                    <a:pt x="7050" y="2222"/>
                    <a:pt x="7237" y="2519"/>
                  </a:cubicBezTo>
                  <a:cubicBezTo>
                    <a:pt x="7435" y="2827"/>
                    <a:pt x="7545" y="3157"/>
                    <a:pt x="7600" y="3520"/>
                  </a:cubicBezTo>
                  <a:cubicBezTo>
                    <a:pt x="7666" y="3938"/>
                    <a:pt x="7644" y="4345"/>
                    <a:pt x="7578" y="4763"/>
                  </a:cubicBezTo>
                  <a:cubicBezTo>
                    <a:pt x="7556" y="4884"/>
                    <a:pt x="7523" y="4994"/>
                    <a:pt x="7512" y="5159"/>
                  </a:cubicBezTo>
                  <a:cubicBezTo>
                    <a:pt x="7600" y="4972"/>
                    <a:pt x="7644" y="4807"/>
                    <a:pt x="7688" y="4653"/>
                  </a:cubicBezTo>
                  <a:cubicBezTo>
                    <a:pt x="7908" y="3828"/>
                    <a:pt x="7930" y="3003"/>
                    <a:pt x="7688" y="2178"/>
                  </a:cubicBezTo>
                  <a:cubicBezTo>
                    <a:pt x="7523" y="1596"/>
                    <a:pt x="7226" y="1090"/>
                    <a:pt x="6819" y="650"/>
                  </a:cubicBezTo>
                  <a:cubicBezTo>
                    <a:pt x="6422" y="220"/>
                    <a:pt x="5920" y="1"/>
                    <a:pt x="53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06" name="Google Shape;3606;p73"/>
            <p:cNvSpPr/>
            <p:nvPr/>
          </p:nvSpPr>
          <p:spPr>
            <a:xfrm flipH="1">
              <a:off x="2957496" y="2241628"/>
              <a:ext cx="226927" cy="231776"/>
            </a:xfrm>
            <a:custGeom>
              <a:avLst/>
              <a:gdLst/>
              <a:ahLst/>
              <a:cxnLst/>
              <a:rect l="l" t="t" r="r" b="b"/>
              <a:pathLst>
                <a:path w="2387" h="2438" extrusionOk="0">
                  <a:moveTo>
                    <a:pt x="1677" y="1"/>
                  </a:moveTo>
                  <a:cubicBezTo>
                    <a:pt x="1591" y="1"/>
                    <a:pt x="1505" y="11"/>
                    <a:pt x="1419" y="29"/>
                  </a:cubicBezTo>
                  <a:cubicBezTo>
                    <a:pt x="1067" y="106"/>
                    <a:pt x="770" y="282"/>
                    <a:pt x="506" y="535"/>
                  </a:cubicBezTo>
                  <a:cubicBezTo>
                    <a:pt x="462" y="579"/>
                    <a:pt x="418" y="634"/>
                    <a:pt x="385" y="689"/>
                  </a:cubicBezTo>
                  <a:cubicBezTo>
                    <a:pt x="264" y="887"/>
                    <a:pt x="165" y="1096"/>
                    <a:pt x="99" y="1316"/>
                  </a:cubicBezTo>
                  <a:cubicBezTo>
                    <a:pt x="0" y="1723"/>
                    <a:pt x="77" y="2086"/>
                    <a:pt x="319" y="2438"/>
                  </a:cubicBezTo>
                  <a:cubicBezTo>
                    <a:pt x="352" y="2427"/>
                    <a:pt x="374" y="2416"/>
                    <a:pt x="396" y="2405"/>
                  </a:cubicBezTo>
                  <a:cubicBezTo>
                    <a:pt x="748" y="2229"/>
                    <a:pt x="1078" y="2020"/>
                    <a:pt x="1353" y="1745"/>
                  </a:cubicBezTo>
                  <a:cubicBezTo>
                    <a:pt x="1749" y="1349"/>
                    <a:pt x="2079" y="909"/>
                    <a:pt x="2343" y="414"/>
                  </a:cubicBezTo>
                  <a:cubicBezTo>
                    <a:pt x="2365" y="381"/>
                    <a:pt x="2376" y="348"/>
                    <a:pt x="2387" y="304"/>
                  </a:cubicBezTo>
                  <a:cubicBezTo>
                    <a:pt x="2332" y="216"/>
                    <a:pt x="2244" y="172"/>
                    <a:pt x="2167" y="117"/>
                  </a:cubicBezTo>
                  <a:cubicBezTo>
                    <a:pt x="2007" y="38"/>
                    <a:pt x="1843" y="1"/>
                    <a:pt x="16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07" name="Google Shape;3607;p73"/>
            <p:cNvSpPr/>
            <p:nvPr/>
          </p:nvSpPr>
          <p:spPr>
            <a:xfrm flipH="1">
              <a:off x="3172825" y="1926096"/>
              <a:ext cx="134997" cy="108663"/>
            </a:xfrm>
            <a:custGeom>
              <a:avLst/>
              <a:gdLst/>
              <a:ahLst/>
              <a:cxnLst/>
              <a:rect l="l" t="t" r="r" b="b"/>
              <a:pathLst>
                <a:path w="1420" h="1143" extrusionOk="0">
                  <a:moveTo>
                    <a:pt x="1365" y="0"/>
                  </a:moveTo>
                  <a:cubicBezTo>
                    <a:pt x="1351" y="0"/>
                    <a:pt x="1339" y="5"/>
                    <a:pt x="1331" y="5"/>
                  </a:cubicBezTo>
                  <a:cubicBezTo>
                    <a:pt x="1089" y="104"/>
                    <a:pt x="870" y="214"/>
                    <a:pt x="661" y="379"/>
                  </a:cubicBezTo>
                  <a:cubicBezTo>
                    <a:pt x="419" y="566"/>
                    <a:pt x="221" y="797"/>
                    <a:pt x="34" y="1039"/>
                  </a:cubicBezTo>
                  <a:cubicBezTo>
                    <a:pt x="23" y="1050"/>
                    <a:pt x="12" y="1061"/>
                    <a:pt x="12" y="1083"/>
                  </a:cubicBezTo>
                  <a:cubicBezTo>
                    <a:pt x="1" y="1094"/>
                    <a:pt x="1" y="1127"/>
                    <a:pt x="12" y="1127"/>
                  </a:cubicBezTo>
                  <a:cubicBezTo>
                    <a:pt x="27" y="1135"/>
                    <a:pt x="48" y="1143"/>
                    <a:pt x="63" y="1143"/>
                  </a:cubicBezTo>
                  <a:cubicBezTo>
                    <a:pt x="69" y="1143"/>
                    <a:pt x="74" y="1141"/>
                    <a:pt x="78" y="1138"/>
                  </a:cubicBezTo>
                  <a:cubicBezTo>
                    <a:pt x="122" y="1105"/>
                    <a:pt x="155" y="1050"/>
                    <a:pt x="199" y="1006"/>
                  </a:cubicBezTo>
                  <a:cubicBezTo>
                    <a:pt x="496" y="621"/>
                    <a:pt x="848" y="313"/>
                    <a:pt x="1309" y="137"/>
                  </a:cubicBezTo>
                  <a:cubicBezTo>
                    <a:pt x="1331" y="126"/>
                    <a:pt x="1375" y="104"/>
                    <a:pt x="1397" y="82"/>
                  </a:cubicBezTo>
                  <a:cubicBezTo>
                    <a:pt x="1408" y="71"/>
                    <a:pt x="1408" y="49"/>
                    <a:pt x="1419" y="38"/>
                  </a:cubicBezTo>
                  <a:cubicBezTo>
                    <a:pt x="1408" y="27"/>
                    <a:pt x="1397" y="5"/>
                    <a:pt x="1386" y="5"/>
                  </a:cubicBezTo>
                  <a:cubicBezTo>
                    <a:pt x="1379" y="2"/>
                    <a:pt x="1372" y="0"/>
                    <a:pt x="1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08" name="Google Shape;3608;p73"/>
            <p:cNvSpPr/>
            <p:nvPr/>
          </p:nvSpPr>
          <p:spPr>
            <a:xfrm flipH="1">
              <a:off x="3323413" y="2069649"/>
              <a:ext cx="51337" cy="119025"/>
            </a:xfrm>
            <a:custGeom>
              <a:avLst/>
              <a:gdLst/>
              <a:ahLst/>
              <a:cxnLst/>
              <a:rect l="l" t="t" r="r" b="b"/>
              <a:pathLst>
                <a:path w="540" h="1252" extrusionOk="0">
                  <a:moveTo>
                    <a:pt x="480" y="1"/>
                  </a:moveTo>
                  <a:cubicBezTo>
                    <a:pt x="428" y="1"/>
                    <a:pt x="417" y="50"/>
                    <a:pt x="397" y="90"/>
                  </a:cubicBezTo>
                  <a:cubicBezTo>
                    <a:pt x="232" y="365"/>
                    <a:pt x="133" y="662"/>
                    <a:pt x="56" y="970"/>
                  </a:cubicBezTo>
                  <a:cubicBezTo>
                    <a:pt x="34" y="1025"/>
                    <a:pt x="23" y="1091"/>
                    <a:pt x="1" y="1168"/>
                  </a:cubicBezTo>
                  <a:cubicBezTo>
                    <a:pt x="12" y="1190"/>
                    <a:pt x="23" y="1223"/>
                    <a:pt x="45" y="1245"/>
                  </a:cubicBezTo>
                  <a:cubicBezTo>
                    <a:pt x="49" y="1249"/>
                    <a:pt x="55" y="1251"/>
                    <a:pt x="60" y="1251"/>
                  </a:cubicBezTo>
                  <a:cubicBezTo>
                    <a:pt x="80" y="1251"/>
                    <a:pt x="102" y="1220"/>
                    <a:pt x="111" y="1168"/>
                  </a:cubicBezTo>
                  <a:cubicBezTo>
                    <a:pt x="199" y="816"/>
                    <a:pt x="298" y="453"/>
                    <a:pt x="496" y="134"/>
                  </a:cubicBezTo>
                  <a:cubicBezTo>
                    <a:pt x="540" y="57"/>
                    <a:pt x="529" y="2"/>
                    <a:pt x="496" y="2"/>
                  </a:cubicBezTo>
                  <a:cubicBezTo>
                    <a:pt x="490" y="1"/>
                    <a:pt x="485" y="1"/>
                    <a:pt x="4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09" name="Google Shape;3609;p73"/>
            <p:cNvSpPr/>
            <p:nvPr/>
          </p:nvSpPr>
          <p:spPr>
            <a:xfrm flipH="1">
              <a:off x="3236615" y="2267106"/>
              <a:ext cx="49245" cy="45823"/>
            </a:xfrm>
            <a:custGeom>
              <a:avLst/>
              <a:gdLst/>
              <a:ahLst/>
              <a:cxnLst/>
              <a:rect l="l" t="t" r="r" b="b"/>
              <a:pathLst>
                <a:path w="518" h="482" extrusionOk="0">
                  <a:moveTo>
                    <a:pt x="325" y="112"/>
                  </a:moveTo>
                  <a:cubicBezTo>
                    <a:pt x="330" y="112"/>
                    <a:pt x="336" y="113"/>
                    <a:pt x="342" y="113"/>
                  </a:cubicBezTo>
                  <a:cubicBezTo>
                    <a:pt x="375" y="124"/>
                    <a:pt x="386" y="157"/>
                    <a:pt x="408" y="168"/>
                  </a:cubicBezTo>
                  <a:cubicBezTo>
                    <a:pt x="397" y="292"/>
                    <a:pt x="319" y="367"/>
                    <a:pt x="210" y="367"/>
                  </a:cubicBezTo>
                  <a:cubicBezTo>
                    <a:pt x="203" y="367"/>
                    <a:pt x="195" y="367"/>
                    <a:pt x="188" y="366"/>
                  </a:cubicBezTo>
                  <a:cubicBezTo>
                    <a:pt x="155" y="366"/>
                    <a:pt x="122" y="333"/>
                    <a:pt x="122" y="300"/>
                  </a:cubicBezTo>
                  <a:cubicBezTo>
                    <a:pt x="132" y="197"/>
                    <a:pt x="230" y="112"/>
                    <a:pt x="325" y="112"/>
                  </a:cubicBezTo>
                  <a:close/>
                  <a:moveTo>
                    <a:pt x="329" y="1"/>
                  </a:moveTo>
                  <a:cubicBezTo>
                    <a:pt x="185" y="1"/>
                    <a:pt x="32" y="125"/>
                    <a:pt x="12" y="278"/>
                  </a:cubicBezTo>
                  <a:cubicBezTo>
                    <a:pt x="1" y="377"/>
                    <a:pt x="67" y="454"/>
                    <a:pt x="155" y="476"/>
                  </a:cubicBezTo>
                  <a:cubicBezTo>
                    <a:pt x="172" y="479"/>
                    <a:pt x="189" y="481"/>
                    <a:pt x="206" y="481"/>
                  </a:cubicBezTo>
                  <a:cubicBezTo>
                    <a:pt x="363" y="481"/>
                    <a:pt x="508" y="349"/>
                    <a:pt x="518" y="190"/>
                  </a:cubicBezTo>
                  <a:cubicBezTo>
                    <a:pt x="518" y="91"/>
                    <a:pt x="463" y="25"/>
                    <a:pt x="364" y="3"/>
                  </a:cubicBezTo>
                  <a:cubicBezTo>
                    <a:pt x="352" y="2"/>
                    <a:pt x="341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10" name="Google Shape;3610;p73"/>
            <p:cNvSpPr/>
            <p:nvPr/>
          </p:nvSpPr>
          <p:spPr>
            <a:xfrm flipH="1">
              <a:off x="3072433" y="1746513"/>
              <a:ext cx="356600" cy="195840"/>
            </a:xfrm>
            <a:custGeom>
              <a:avLst/>
              <a:gdLst/>
              <a:ahLst/>
              <a:cxnLst/>
              <a:rect l="l" t="t" r="r" b="b"/>
              <a:pathLst>
                <a:path w="3751" h="2060" extrusionOk="0">
                  <a:moveTo>
                    <a:pt x="3322" y="1"/>
                  </a:moveTo>
                  <a:cubicBezTo>
                    <a:pt x="2813" y="1"/>
                    <a:pt x="2334" y="126"/>
                    <a:pt x="1870" y="377"/>
                  </a:cubicBezTo>
                  <a:cubicBezTo>
                    <a:pt x="1188" y="751"/>
                    <a:pt x="594" y="1257"/>
                    <a:pt x="99" y="1861"/>
                  </a:cubicBezTo>
                  <a:cubicBezTo>
                    <a:pt x="77" y="1894"/>
                    <a:pt x="55" y="1916"/>
                    <a:pt x="33" y="1949"/>
                  </a:cubicBezTo>
                  <a:cubicBezTo>
                    <a:pt x="22" y="1982"/>
                    <a:pt x="0" y="2004"/>
                    <a:pt x="33" y="2048"/>
                  </a:cubicBezTo>
                  <a:cubicBezTo>
                    <a:pt x="37" y="2056"/>
                    <a:pt x="44" y="2059"/>
                    <a:pt x="53" y="2059"/>
                  </a:cubicBezTo>
                  <a:cubicBezTo>
                    <a:pt x="72" y="2059"/>
                    <a:pt x="99" y="2045"/>
                    <a:pt x="121" y="2015"/>
                  </a:cubicBezTo>
                  <a:cubicBezTo>
                    <a:pt x="132" y="2004"/>
                    <a:pt x="143" y="1982"/>
                    <a:pt x="165" y="1960"/>
                  </a:cubicBezTo>
                  <a:cubicBezTo>
                    <a:pt x="319" y="1795"/>
                    <a:pt x="462" y="1608"/>
                    <a:pt x="627" y="1443"/>
                  </a:cubicBezTo>
                  <a:cubicBezTo>
                    <a:pt x="1056" y="1026"/>
                    <a:pt x="1518" y="663"/>
                    <a:pt x="2057" y="410"/>
                  </a:cubicBezTo>
                  <a:cubicBezTo>
                    <a:pt x="2462" y="202"/>
                    <a:pt x="2897" y="112"/>
                    <a:pt x="3351" y="112"/>
                  </a:cubicBezTo>
                  <a:cubicBezTo>
                    <a:pt x="3378" y="112"/>
                    <a:pt x="3405" y="112"/>
                    <a:pt x="3431" y="113"/>
                  </a:cubicBezTo>
                  <a:cubicBezTo>
                    <a:pt x="3486" y="113"/>
                    <a:pt x="3541" y="113"/>
                    <a:pt x="3596" y="124"/>
                  </a:cubicBezTo>
                  <a:lnTo>
                    <a:pt x="3684" y="124"/>
                  </a:lnTo>
                  <a:cubicBezTo>
                    <a:pt x="3717" y="124"/>
                    <a:pt x="3750" y="113"/>
                    <a:pt x="3750" y="69"/>
                  </a:cubicBezTo>
                  <a:cubicBezTo>
                    <a:pt x="3739" y="36"/>
                    <a:pt x="3717" y="25"/>
                    <a:pt x="3684" y="14"/>
                  </a:cubicBezTo>
                  <a:lnTo>
                    <a:pt x="3607" y="14"/>
                  </a:lnTo>
                  <a:cubicBezTo>
                    <a:pt x="3511" y="5"/>
                    <a:pt x="3416" y="1"/>
                    <a:pt x="3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11" name="Google Shape;3611;p73"/>
            <p:cNvSpPr/>
            <p:nvPr/>
          </p:nvSpPr>
          <p:spPr>
            <a:xfrm flipH="1">
              <a:off x="3449853" y="1993500"/>
              <a:ext cx="104670" cy="358692"/>
            </a:xfrm>
            <a:custGeom>
              <a:avLst/>
              <a:gdLst/>
              <a:ahLst/>
              <a:cxnLst/>
              <a:rect l="l" t="t" r="r" b="b"/>
              <a:pathLst>
                <a:path w="1101" h="3773" extrusionOk="0">
                  <a:moveTo>
                    <a:pt x="1078" y="0"/>
                  </a:moveTo>
                  <a:cubicBezTo>
                    <a:pt x="1034" y="33"/>
                    <a:pt x="1012" y="55"/>
                    <a:pt x="990" y="77"/>
                  </a:cubicBezTo>
                  <a:cubicBezTo>
                    <a:pt x="902" y="231"/>
                    <a:pt x="803" y="385"/>
                    <a:pt x="715" y="539"/>
                  </a:cubicBezTo>
                  <a:cubicBezTo>
                    <a:pt x="506" y="924"/>
                    <a:pt x="308" y="1309"/>
                    <a:pt x="176" y="1727"/>
                  </a:cubicBezTo>
                  <a:cubicBezTo>
                    <a:pt x="110" y="1947"/>
                    <a:pt x="44" y="2167"/>
                    <a:pt x="33" y="2387"/>
                  </a:cubicBezTo>
                  <a:cubicBezTo>
                    <a:pt x="0" y="2672"/>
                    <a:pt x="0" y="2958"/>
                    <a:pt x="0" y="3244"/>
                  </a:cubicBezTo>
                  <a:cubicBezTo>
                    <a:pt x="0" y="3387"/>
                    <a:pt x="22" y="3530"/>
                    <a:pt x="44" y="3673"/>
                  </a:cubicBezTo>
                  <a:cubicBezTo>
                    <a:pt x="55" y="3706"/>
                    <a:pt x="66" y="3728"/>
                    <a:pt x="88" y="3750"/>
                  </a:cubicBezTo>
                  <a:cubicBezTo>
                    <a:pt x="88" y="3772"/>
                    <a:pt x="110" y="3772"/>
                    <a:pt x="132" y="3772"/>
                  </a:cubicBezTo>
                  <a:cubicBezTo>
                    <a:pt x="143" y="3772"/>
                    <a:pt x="154" y="3750"/>
                    <a:pt x="154" y="3728"/>
                  </a:cubicBezTo>
                  <a:cubicBezTo>
                    <a:pt x="165" y="3717"/>
                    <a:pt x="165" y="3684"/>
                    <a:pt x="154" y="3662"/>
                  </a:cubicBezTo>
                  <a:cubicBezTo>
                    <a:pt x="77" y="3332"/>
                    <a:pt x="99" y="2991"/>
                    <a:pt x="110" y="2650"/>
                  </a:cubicBezTo>
                  <a:cubicBezTo>
                    <a:pt x="132" y="2299"/>
                    <a:pt x="209" y="1969"/>
                    <a:pt x="330" y="1639"/>
                  </a:cubicBezTo>
                  <a:cubicBezTo>
                    <a:pt x="473" y="1221"/>
                    <a:pt x="671" y="836"/>
                    <a:pt x="891" y="462"/>
                  </a:cubicBezTo>
                  <a:cubicBezTo>
                    <a:pt x="957" y="352"/>
                    <a:pt x="1023" y="242"/>
                    <a:pt x="1089" y="121"/>
                  </a:cubicBezTo>
                  <a:cubicBezTo>
                    <a:pt x="1100" y="99"/>
                    <a:pt x="1100" y="77"/>
                    <a:pt x="1100" y="55"/>
                  </a:cubicBezTo>
                  <a:cubicBezTo>
                    <a:pt x="1100" y="44"/>
                    <a:pt x="1089" y="22"/>
                    <a:pt x="10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12" name="Google Shape;3612;p73"/>
            <p:cNvSpPr/>
            <p:nvPr/>
          </p:nvSpPr>
          <p:spPr>
            <a:xfrm flipH="1">
              <a:off x="3264851" y="1744326"/>
              <a:ext cx="226927" cy="218752"/>
            </a:xfrm>
            <a:custGeom>
              <a:avLst/>
              <a:gdLst/>
              <a:ahLst/>
              <a:cxnLst/>
              <a:rect l="l" t="t" r="r" b="b"/>
              <a:pathLst>
                <a:path w="2387" h="2301" extrusionOk="0">
                  <a:moveTo>
                    <a:pt x="2339" y="1"/>
                  </a:moveTo>
                  <a:cubicBezTo>
                    <a:pt x="2336" y="1"/>
                    <a:pt x="2334" y="2"/>
                    <a:pt x="2332" y="4"/>
                  </a:cubicBezTo>
                  <a:cubicBezTo>
                    <a:pt x="2277" y="15"/>
                    <a:pt x="2233" y="37"/>
                    <a:pt x="2178" y="59"/>
                  </a:cubicBezTo>
                  <a:cubicBezTo>
                    <a:pt x="1672" y="345"/>
                    <a:pt x="1232" y="708"/>
                    <a:pt x="825" y="1126"/>
                  </a:cubicBezTo>
                  <a:cubicBezTo>
                    <a:pt x="539" y="1422"/>
                    <a:pt x="275" y="1752"/>
                    <a:pt x="55" y="2115"/>
                  </a:cubicBezTo>
                  <a:cubicBezTo>
                    <a:pt x="44" y="2148"/>
                    <a:pt x="22" y="2170"/>
                    <a:pt x="11" y="2203"/>
                  </a:cubicBezTo>
                  <a:cubicBezTo>
                    <a:pt x="0" y="2225"/>
                    <a:pt x="0" y="2269"/>
                    <a:pt x="11" y="2291"/>
                  </a:cubicBezTo>
                  <a:cubicBezTo>
                    <a:pt x="21" y="2298"/>
                    <a:pt x="30" y="2300"/>
                    <a:pt x="38" y="2300"/>
                  </a:cubicBezTo>
                  <a:cubicBezTo>
                    <a:pt x="57" y="2300"/>
                    <a:pt x="73" y="2285"/>
                    <a:pt x="88" y="2269"/>
                  </a:cubicBezTo>
                  <a:cubicBezTo>
                    <a:pt x="121" y="2225"/>
                    <a:pt x="143" y="2192"/>
                    <a:pt x="165" y="2148"/>
                  </a:cubicBezTo>
                  <a:cubicBezTo>
                    <a:pt x="704" y="1302"/>
                    <a:pt x="1397" y="620"/>
                    <a:pt x="2277" y="136"/>
                  </a:cubicBezTo>
                  <a:cubicBezTo>
                    <a:pt x="2310" y="114"/>
                    <a:pt x="2343" y="103"/>
                    <a:pt x="2365" y="81"/>
                  </a:cubicBezTo>
                  <a:cubicBezTo>
                    <a:pt x="2376" y="70"/>
                    <a:pt x="2376" y="48"/>
                    <a:pt x="2387" y="26"/>
                  </a:cubicBezTo>
                  <a:cubicBezTo>
                    <a:pt x="2369" y="17"/>
                    <a:pt x="2351" y="1"/>
                    <a:pt x="23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13" name="Google Shape;3613;p73"/>
            <p:cNvSpPr/>
            <p:nvPr/>
          </p:nvSpPr>
          <p:spPr>
            <a:xfrm flipH="1">
              <a:off x="3551291" y="2156542"/>
              <a:ext cx="50291" cy="283398"/>
            </a:xfrm>
            <a:custGeom>
              <a:avLst/>
              <a:gdLst/>
              <a:ahLst/>
              <a:cxnLst/>
              <a:rect l="l" t="t" r="r" b="b"/>
              <a:pathLst>
                <a:path w="529" h="2981" extrusionOk="0">
                  <a:moveTo>
                    <a:pt x="308" y="1"/>
                  </a:moveTo>
                  <a:cubicBezTo>
                    <a:pt x="264" y="12"/>
                    <a:pt x="253" y="45"/>
                    <a:pt x="242" y="78"/>
                  </a:cubicBezTo>
                  <a:cubicBezTo>
                    <a:pt x="121" y="463"/>
                    <a:pt x="23" y="858"/>
                    <a:pt x="23" y="1221"/>
                  </a:cubicBezTo>
                  <a:cubicBezTo>
                    <a:pt x="1" y="1661"/>
                    <a:pt x="34" y="2046"/>
                    <a:pt x="165" y="2431"/>
                  </a:cubicBezTo>
                  <a:cubicBezTo>
                    <a:pt x="220" y="2596"/>
                    <a:pt x="297" y="2761"/>
                    <a:pt x="396" y="2904"/>
                  </a:cubicBezTo>
                  <a:cubicBezTo>
                    <a:pt x="418" y="2937"/>
                    <a:pt x="451" y="2959"/>
                    <a:pt x="473" y="2981"/>
                  </a:cubicBezTo>
                  <a:cubicBezTo>
                    <a:pt x="484" y="2981"/>
                    <a:pt x="495" y="2981"/>
                    <a:pt x="506" y="2970"/>
                  </a:cubicBezTo>
                  <a:cubicBezTo>
                    <a:pt x="517" y="2959"/>
                    <a:pt x="528" y="2937"/>
                    <a:pt x="528" y="2926"/>
                  </a:cubicBezTo>
                  <a:cubicBezTo>
                    <a:pt x="517" y="2904"/>
                    <a:pt x="506" y="2882"/>
                    <a:pt x="484" y="2849"/>
                  </a:cubicBezTo>
                  <a:cubicBezTo>
                    <a:pt x="385" y="2695"/>
                    <a:pt x="297" y="2519"/>
                    <a:pt x="242" y="2332"/>
                  </a:cubicBezTo>
                  <a:cubicBezTo>
                    <a:pt x="89" y="1815"/>
                    <a:pt x="89" y="1276"/>
                    <a:pt x="187" y="749"/>
                  </a:cubicBezTo>
                  <a:cubicBezTo>
                    <a:pt x="220" y="529"/>
                    <a:pt x="297" y="320"/>
                    <a:pt x="352" y="111"/>
                  </a:cubicBezTo>
                  <a:cubicBezTo>
                    <a:pt x="363" y="56"/>
                    <a:pt x="341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14" name="Google Shape;3614;p73"/>
            <p:cNvSpPr/>
            <p:nvPr/>
          </p:nvSpPr>
          <p:spPr>
            <a:xfrm flipH="1">
              <a:off x="3504232" y="1989887"/>
              <a:ext cx="57611" cy="119691"/>
            </a:xfrm>
            <a:custGeom>
              <a:avLst/>
              <a:gdLst/>
              <a:ahLst/>
              <a:cxnLst/>
              <a:rect l="l" t="t" r="r" b="b"/>
              <a:pathLst>
                <a:path w="606" h="1259" extrusionOk="0">
                  <a:moveTo>
                    <a:pt x="553" y="0"/>
                  </a:moveTo>
                  <a:cubicBezTo>
                    <a:pt x="548" y="0"/>
                    <a:pt x="543" y="1"/>
                    <a:pt x="539" y="5"/>
                  </a:cubicBezTo>
                  <a:cubicBezTo>
                    <a:pt x="517" y="27"/>
                    <a:pt x="495" y="60"/>
                    <a:pt x="473" y="93"/>
                  </a:cubicBezTo>
                  <a:cubicBezTo>
                    <a:pt x="396" y="225"/>
                    <a:pt x="319" y="368"/>
                    <a:pt x="253" y="522"/>
                  </a:cubicBezTo>
                  <a:cubicBezTo>
                    <a:pt x="165" y="698"/>
                    <a:pt x="99" y="896"/>
                    <a:pt x="22" y="1083"/>
                  </a:cubicBezTo>
                  <a:cubicBezTo>
                    <a:pt x="11" y="1127"/>
                    <a:pt x="11" y="1171"/>
                    <a:pt x="0" y="1215"/>
                  </a:cubicBezTo>
                  <a:cubicBezTo>
                    <a:pt x="0" y="1224"/>
                    <a:pt x="21" y="1232"/>
                    <a:pt x="36" y="1247"/>
                  </a:cubicBezTo>
                  <a:lnTo>
                    <a:pt x="36" y="1247"/>
                  </a:lnTo>
                  <a:cubicBezTo>
                    <a:pt x="57" y="1237"/>
                    <a:pt x="78" y="1236"/>
                    <a:pt x="88" y="1226"/>
                  </a:cubicBezTo>
                  <a:cubicBezTo>
                    <a:pt x="99" y="1204"/>
                    <a:pt x="99" y="1182"/>
                    <a:pt x="110" y="1160"/>
                  </a:cubicBezTo>
                  <a:cubicBezTo>
                    <a:pt x="176" y="995"/>
                    <a:pt x="231" y="819"/>
                    <a:pt x="308" y="654"/>
                  </a:cubicBezTo>
                  <a:cubicBezTo>
                    <a:pt x="385" y="489"/>
                    <a:pt x="473" y="313"/>
                    <a:pt x="561" y="148"/>
                  </a:cubicBezTo>
                  <a:cubicBezTo>
                    <a:pt x="583" y="115"/>
                    <a:pt x="594" y="82"/>
                    <a:pt x="605" y="49"/>
                  </a:cubicBezTo>
                  <a:cubicBezTo>
                    <a:pt x="605" y="38"/>
                    <a:pt x="594" y="16"/>
                    <a:pt x="583" y="5"/>
                  </a:cubicBezTo>
                  <a:cubicBezTo>
                    <a:pt x="576" y="5"/>
                    <a:pt x="564" y="0"/>
                    <a:pt x="553" y="0"/>
                  </a:cubicBezTo>
                  <a:close/>
                  <a:moveTo>
                    <a:pt x="36" y="1247"/>
                  </a:moveTo>
                  <a:lnTo>
                    <a:pt x="36" y="1247"/>
                  </a:lnTo>
                  <a:cubicBezTo>
                    <a:pt x="35" y="1247"/>
                    <a:pt x="34" y="1247"/>
                    <a:pt x="33" y="1248"/>
                  </a:cubicBezTo>
                  <a:lnTo>
                    <a:pt x="44" y="1259"/>
                  </a:lnTo>
                  <a:cubicBezTo>
                    <a:pt x="42" y="1254"/>
                    <a:pt x="39" y="1250"/>
                    <a:pt x="36" y="124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15" name="Google Shape;3615;p73"/>
            <p:cNvSpPr/>
            <p:nvPr/>
          </p:nvSpPr>
          <p:spPr>
            <a:xfrm flipH="1">
              <a:off x="2978411" y="1762389"/>
              <a:ext cx="61699" cy="32513"/>
            </a:xfrm>
            <a:custGeom>
              <a:avLst/>
              <a:gdLst/>
              <a:ahLst/>
              <a:cxnLst/>
              <a:rect l="l" t="t" r="r" b="b"/>
              <a:pathLst>
                <a:path w="649" h="342" extrusionOk="0">
                  <a:moveTo>
                    <a:pt x="55" y="1"/>
                  </a:moveTo>
                  <a:cubicBezTo>
                    <a:pt x="44" y="12"/>
                    <a:pt x="11" y="23"/>
                    <a:pt x="11" y="45"/>
                  </a:cubicBezTo>
                  <a:cubicBezTo>
                    <a:pt x="0" y="56"/>
                    <a:pt x="22" y="78"/>
                    <a:pt x="44" y="100"/>
                  </a:cubicBezTo>
                  <a:cubicBezTo>
                    <a:pt x="44" y="111"/>
                    <a:pt x="66" y="111"/>
                    <a:pt x="77" y="111"/>
                  </a:cubicBezTo>
                  <a:cubicBezTo>
                    <a:pt x="242" y="155"/>
                    <a:pt x="407" y="232"/>
                    <a:pt x="561" y="320"/>
                  </a:cubicBezTo>
                  <a:cubicBezTo>
                    <a:pt x="572" y="331"/>
                    <a:pt x="594" y="342"/>
                    <a:pt x="605" y="342"/>
                  </a:cubicBezTo>
                  <a:cubicBezTo>
                    <a:pt x="616" y="342"/>
                    <a:pt x="627" y="342"/>
                    <a:pt x="638" y="331"/>
                  </a:cubicBezTo>
                  <a:cubicBezTo>
                    <a:pt x="649" y="320"/>
                    <a:pt x="649" y="298"/>
                    <a:pt x="649" y="287"/>
                  </a:cubicBezTo>
                  <a:cubicBezTo>
                    <a:pt x="649" y="265"/>
                    <a:pt x="638" y="254"/>
                    <a:pt x="616" y="243"/>
                  </a:cubicBezTo>
                  <a:cubicBezTo>
                    <a:pt x="451" y="122"/>
                    <a:pt x="264" y="56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16" name="Google Shape;3616;p73"/>
            <p:cNvSpPr/>
            <p:nvPr/>
          </p:nvSpPr>
          <p:spPr>
            <a:xfrm flipH="1">
              <a:off x="3505278" y="2467034"/>
              <a:ext cx="29376" cy="27760"/>
            </a:xfrm>
            <a:custGeom>
              <a:avLst/>
              <a:gdLst/>
              <a:ahLst/>
              <a:cxnLst/>
              <a:rect l="l" t="t" r="r" b="b"/>
              <a:pathLst>
                <a:path w="309" h="292" extrusionOk="0">
                  <a:moveTo>
                    <a:pt x="22" y="1"/>
                  </a:moveTo>
                  <a:cubicBezTo>
                    <a:pt x="11" y="23"/>
                    <a:pt x="0" y="67"/>
                    <a:pt x="11" y="78"/>
                  </a:cubicBezTo>
                  <a:cubicBezTo>
                    <a:pt x="88" y="155"/>
                    <a:pt x="165" y="221"/>
                    <a:pt x="253" y="287"/>
                  </a:cubicBezTo>
                  <a:cubicBezTo>
                    <a:pt x="253" y="290"/>
                    <a:pt x="256" y="291"/>
                    <a:pt x="260" y="291"/>
                  </a:cubicBezTo>
                  <a:cubicBezTo>
                    <a:pt x="271" y="291"/>
                    <a:pt x="289" y="284"/>
                    <a:pt x="297" y="276"/>
                  </a:cubicBezTo>
                  <a:cubicBezTo>
                    <a:pt x="308" y="265"/>
                    <a:pt x="308" y="221"/>
                    <a:pt x="308" y="221"/>
                  </a:cubicBezTo>
                  <a:cubicBezTo>
                    <a:pt x="220" y="144"/>
                    <a:pt x="143" y="78"/>
                    <a:pt x="66" y="12"/>
                  </a:cubicBezTo>
                  <a:cubicBezTo>
                    <a:pt x="55" y="1"/>
                    <a:pt x="44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17" name="Google Shape;3617;p73"/>
            <p:cNvSpPr/>
            <p:nvPr/>
          </p:nvSpPr>
          <p:spPr>
            <a:xfrm flipH="1">
              <a:off x="3469722" y="2512762"/>
              <a:ext cx="12644" cy="7891"/>
            </a:xfrm>
            <a:custGeom>
              <a:avLst/>
              <a:gdLst/>
              <a:ahLst/>
              <a:cxnLst/>
              <a:rect l="l" t="t" r="r" b="b"/>
              <a:pathLst>
                <a:path w="133" h="83" extrusionOk="0">
                  <a:moveTo>
                    <a:pt x="84" y="1"/>
                  </a:moveTo>
                  <a:cubicBezTo>
                    <a:pt x="78" y="1"/>
                    <a:pt x="72" y="2"/>
                    <a:pt x="66" y="4"/>
                  </a:cubicBezTo>
                  <a:cubicBezTo>
                    <a:pt x="55" y="4"/>
                    <a:pt x="33" y="26"/>
                    <a:pt x="0" y="48"/>
                  </a:cubicBezTo>
                  <a:cubicBezTo>
                    <a:pt x="44" y="70"/>
                    <a:pt x="66" y="81"/>
                    <a:pt x="88" y="81"/>
                  </a:cubicBezTo>
                  <a:cubicBezTo>
                    <a:pt x="90" y="82"/>
                    <a:pt x="91" y="83"/>
                    <a:pt x="93" y="83"/>
                  </a:cubicBezTo>
                  <a:cubicBezTo>
                    <a:pt x="105" y="83"/>
                    <a:pt x="123" y="56"/>
                    <a:pt x="132" y="37"/>
                  </a:cubicBezTo>
                  <a:cubicBezTo>
                    <a:pt x="132" y="19"/>
                    <a:pt x="110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18" name="Google Shape;3618;p73"/>
            <p:cNvSpPr/>
            <p:nvPr/>
          </p:nvSpPr>
          <p:spPr>
            <a:xfrm flipH="1">
              <a:off x="2957496" y="1810493"/>
              <a:ext cx="10553" cy="8461"/>
            </a:xfrm>
            <a:custGeom>
              <a:avLst/>
              <a:gdLst/>
              <a:ahLst/>
              <a:cxnLst/>
              <a:rect l="l" t="t" r="r" b="b"/>
              <a:pathLst>
                <a:path w="111" h="89" extrusionOk="0">
                  <a:moveTo>
                    <a:pt x="56" y="1"/>
                  </a:moveTo>
                  <a:cubicBezTo>
                    <a:pt x="45" y="1"/>
                    <a:pt x="23" y="23"/>
                    <a:pt x="1" y="45"/>
                  </a:cubicBezTo>
                  <a:cubicBezTo>
                    <a:pt x="23" y="56"/>
                    <a:pt x="23" y="78"/>
                    <a:pt x="45" y="89"/>
                  </a:cubicBezTo>
                  <a:cubicBezTo>
                    <a:pt x="56" y="89"/>
                    <a:pt x="78" y="78"/>
                    <a:pt x="111" y="56"/>
                  </a:cubicBezTo>
                  <a:cubicBezTo>
                    <a:pt x="89" y="34"/>
                    <a:pt x="78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19" name="Google Shape;3619;p73"/>
            <p:cNvSpPr/>
            <p:nvPr/>
          </p:nvSpPr>
          <p:spPr>
            <a:xfrm flipH="1">
              <a:off x="3513644" y="2390790"/>
              <a:ext cx="7415" cy="10553"/>
            </a:xfrm>
            <a:custGeom>
              <a:avLst/>
              <a:gdLst/>
              <a:ahLst/>
              <a:cxnLst/>
              <a:rect l="l" t="t" r="r" b="b"/>
              <a:pathLst>
                <a:path w="78" h="111" extrusionOk="0">
                  <a:moveTo>
                    <a:pt x="55" y="0"/>
                  </a:moveTo>
                  <a:cubicBezTo>
                    <a:pt x="33" y="11"/>
                    <a:pt x="11" y="22"/>
                    <a:pt x="0" y="33"/>
                  </a:cubicBezTo>
                  <a:cubicBezTo>
                    <a:pt x="0" y="44"/>
                    <a:pt x="11" y="66"/>
                    <a:pt x="22" y="110"/>
                  </a:cubicBezTo>
                  <a:lnTo>
                    <a:pt x="33" y="110"/>
                  </a:lnTo>
                  <a:cubicBezTo>
                    <a:pt x="55" y="77"/>
                    <a:pt x="77" y="66"/>
                    <a:pt x="77" y="44"/>
                  </a:cubicBezTo>
                  <a:cubicBezTo>
                    <a:pt x="77" y="33"/>
                    <a:pt x="66" y="11"/>
                    <a:pt x="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20" name="Google Shape;3620;p73"/>
            <p:cNvSpPr/>
            <p:nvPr/>
          </p:nvSpPr>
          <p:spPr>
            <a:xfrm flipH="1">
              <a:off x="3211517" y="1724742"/>
              <a:ext cx="10553" cy="7415"/>
            </a:xfrm>
            <a:custGeom>
              <a:avLst/>
              <a:gdLst/>
              <a:ahLst/>
              <a:cxnLst/>
              <a:rect l="l" t="t" r="r" b="b"/>
              <a:pathLst>
                <a:path w="111" h="78" extrusionOk="0">
                  <a:moveTo>
                    <a:pt x="55" y="1"/>
                  </a:moveTo>
                  <a:cubicBezTo>
                    <a:pt x="44" y="1"/>
                    <a:pt x="11" y="23"/>
                    <a:pt x="11" y="34"/>
                  </a:cubicBezTo>
                  <a:cubicBezTo>
                    <a:pt x="0" y="56"/>
                    <a:pt x="11" y="78"/>
                    <a:pt x="44" y="78"/>
                  </a:cubicBezTo>
                  <a:cubicBezTo>
                    <a:pt x="55" y="78"/>
                    <a:pt x="77" y="67"/>
                    <a:pt x="110" y="45"/>
                  </a:cubicBezTo>
                  <a:cubicBezTo>
                    <a:pt x="88" y="23"/>
                    <a:pt x="66" y="1"/>
                    <a:pt x="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21" name="Google Shape;3621;p73"/>
            <p:cNvSpPr/>
            <p:nvPr/>
          </p:nvSpPr>
          <p:spPr>
            <a:xfrm flipH="1">
              <a:off x="3247073" y="2277754"/>
              <a:ext cx="27285" cy="24337"/>
            </a:xfrm>
            <a:custGeom>
              <a:avLst/>
              <a:gdLst/>
              <a:ahLst/>
              <a:cxnLst/>
              <a:rect l="l" t="t" r="r" b="b"/>
              <a:pathLst>
                <a:path w="287" h="256" extrusionOk="0">
                  <a:moveTo>
                    <a:pt x="204" y="0"/>
                  </a:moveTo>
                  <a:cubicBezTo>
                    <a:pt x="109" y="0"/>
                    <a:pt x="11" y="85"/>
                    <a:pt x="1" y="188"/>
                  </a:cubicBezTo>
                  <a:cubicBezTo>
                    <a:pt x="1" y="221"/>
                    <a:pt x="34" y="254"/>
                    <a:pt x="67" y="254"/>
                  </a:cubicBezTo>
                  <a:cubicBezTo>
                    <a:pt x="74" y="255"/>
                    <a:pt x="80" y="255"/>
                    <a:pt x="87" y="255"/>
                  </a:cubicBezTo>
                  <a:cubicBezTo>
                    <a:pt x="189" y="255"/>
                    <a:pt x="276" y="180"/>
                    <a:pt x="287" y="56"/>
                  </a:cubicBezTo>
                  <a:cubicBezTo>
                    <a:pt x="265" y="45"/>
                    <a:pt x="243" y="12"/>
                    <a:pt x="221" y="1"/>
                  </a:cubicBezTo>
                  <a:cubicBezTo>
                    <a:pt x="215" y="1"/>
                    <a:pt x="209" y="0"/>
                    <a:pt x="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22" name="Google Shape;3622;p73"/>
          <p:cNvGrpSpPr/>
          <p:nvPr/>
        </p:nvGrpSpPr>
        <p:grpSpPr>
          <a:xfrm>
            <a:off x="5498003" y="1932676"/>
            <a:ext cx="254820" cy="254807"/>
            <a:chOff x="266768" y="1721375"/>
            <a:chExt cx="397907" cy="397887"/>
          </a:xfrm>
        </p:grpSpPr>
        <p:sp>
          <p:nvSpPr>
            <p:cNvPr id="3623" name="Google Shape;3623;p73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24" name="Google Shape;3624;p73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25" name="Google Shape;3625;p73"/>
          <p:cNvGrpSpPr/>
          <p:nvPr/>
        </p:nvGrpSpPr>
        <p:grpSpPr>
          <a:xfrm>
            <a:off x="6355999" y="1932676"/>
            <a:ext cx="254793" cy="254807"/>
            <a:chOff x="864491" y="1723250"/>
            <a:chExt cx="397866" cy="397887"/>
          </a:xfrm>
        </p:grpSpPr>
        <p:sp>
          <p:nvSpPr>
            <p:cNvPr id="3626" name="Google Shape;3626;p73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27" name="Google Shape;3627;p73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28" name="Google Shape;3628;p73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629" name="Google Shape;3629;p73"/>
          <p:cNvSpPr/>
          <p:nvPr/>
        </p:nvSpPr>
        <p:spPr>
          <a:xfrm>
            <a:off x="7213566" y="1955839"/>
            <a:ext cx="255613" cy="208480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3630" name="Google Shape;3630;p73"/>
          <p:cNvSpPr/>
          <p:nvPr/>
        </p:nvSpPr>
        <p:spPr>
          <a:xfrm flipH="1">
            <a:off x="3215219" y="1008321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3631" name="Google Shape;3631;p73"/>
          <p:cNvGrpSpPr/>
          <p:nvPr/>
        </p:nvGrpSpPr>
        <p:grpSpPr>
          <a:xfrm>
            <a:off x="3758227" y="1176744"/>
            <a:ext cx="276760" cy="271622"/>
            <a:chOff x="3490002" y="196082"/>
            <a:chExt cx="276760" cy="271622"/>
          </a:xfrm>
        </p:grpSpPr>
        <p:sp>
          <p:nvSpPr>
            <p:cNvPr id="3632" name="Google Shape;3632;p73"/>
            <p:cNvSpPr/>
            <p:nvPr/>
          </p:nvSpPr>
          <p:spPr>
            <a:xfrm flipH="1">
              <a:off x="3490002" y="196082"/>
              <a:ext cx="276760" cy="27162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33" name="Google Shape;3633;p73"/>
            <p:cNvSpPr/>
            <p:nvPr/>
          </p:nvSpPr>
          <p:spPr>
            <a:xfrm flipH="1">
              <a:off x="3510030" y="211000"/>
              <a:ext cx="236705" cy="237619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34" name="Google Shape;3634;p73"/>
          <p:cNvGrpSpPr/>
          <p:nvPr/>
        </p:nvGrpSpPr>
        <p:grpSpPr>
          <a:xfrm flipH="1">
            <a:off x="2087252" y="3390493"/>
            <a:ext cx="1900687" cy="1914089"/>
            <a:chOff x="-3496008" y="-331280"/>
            <a:chExt cx="1867814" cy="1880984"/>
          </a:xfrm>
        </p:grpSpPr>
        <p:sp>
          <p:nvSpPr>
            <p:cNvPr id="3635" name="Google Shape;3635;p73"/>
            <p:cNvSpPr/>
            <p:nvPr/>
          </p:nvSpPr>
          <p:spPr>
            <a:xfrm>
              <a:off x="-2852106" y="259978"/>
              <a:ext cx="1223913" cy="1289726"/>
            </a:xfrm>
            <a:custGeom>
              <a:avLst/>
              <a:gdLst/>
              <a:ahLst/>
              <a:cxnLst/>
              <a:rect l="l" t="t" r="r" b="b"/>
              <a:pathLst>
                <a:path w="23748" h="25025" extrusionOk="0">
                  <a:moveTo>
                    <a:pt x="5091" y="0"/>
                  </a:moveTo>
                  <a:cubicBezTo>
                    <a:pt x="4942" y="256"/>
                    <a:pt x="4856" y="511"/>
                    <a:pt x="4771" y="767"/>
                  </a:cubicBezTo>
                  <a:cubicBezTo>
                    <a:pt x="4622" y="1320"/>
                    <a:pt x="4473" y="1874"/>
                    <a:pt x="4303" y="2428"/>
                  </a:cubicBezTo>
                  <a:cubicBezTo>
                    <a:pt x="3898" y="3748"/>
                    <a:pt x="3600" y="5090"/>
                    <a:pt x="3344" y="6432"/>
                  </a:cubicBezTo>
                  <a:cubicBezTo>
                    <a:pt x="3174" y="7305"/>
                    <a:pt x="2982" y="8157"/>
                    <a:pt x="2748" y="9009"/>
                  </a:cubicBezTo>
                  <a:cubicBezTo>
                    <a:pt x="2514" y="9797"/>
                    <a:pt x="2279" y="10585"/>
                    <a:pt x="2066" y="11373"/>
                  </a:cubicBezTo>
                  <a:cubicBezTo>
                    <a:pt x="1939" y="11820"/>
                    <a:pt x="1811" y="12246"/>
                    <a:pt x="1704" y="12672"/>
                  </a:cubicBezTo>
                  <a:cubicBezTo>
                    <a:pt x="1406" y="13737"/>
                    <a:pt x="1108" y="14781"/>
                    <a:pt x="852" y="15845"/>
                  </a:cubicBezTo>
                  <a:cubicBezTo>
                    <a:pt x="640" y="16633"/>
                    <a:pt x="490" y="17443"/>
                    <a:pt x="320" y="18231"/>
                  </a:cubicBezTo>
                  <a:cubicBezTo>
                    <a:pt x="256" y="18550"/>
                    <a:pt x="171" y="18848"/>
                    <a:pt x="43" y="19147"/>
                  </a:cubicBezTo>
                  <a:cubicBezTo>
                    <a:pt x="22" y="19189"/>
                    <a:pt x="22" y="19232"/>
                    <a:pt x="1" y="19274"/>
                  </a:cubicBezTo>
                  <a:cubicBezTo>
                    <a:pt x="43" y="19296"/>
                    <a:pt x="64" y="19317"/>
                    <a:pt x="107" y="19338"/>
                  </a:cubicBezTo>
                  <a:cubicBezTo>
                    <a:pt x="469" y="19509"/>
                    <a:pt x="831" y="19679"/>
                    <a:pt x="1193" y="19828"/>
                  </a:cubicBezTo>
                  <a:cubicBezTo>
                    <a:pt x="2024" y="20148"/>
                    <a:pt x="2833" y="20446"/>
                    <a:pt x="3664" y="20765"/>
                  </a:cubicBezTo>
                  <a:cubicBezTo>
                    <a:pt x="4899" y="21212"/>
                    <a:pt x="6134" y="21660"/>
                    <a:pt x="7348" y="22150"/>
                  </a:cubicBezTo>
                  <a:cubicBezTo>
                    <a:pt x="8498" y="22597"/>
                    <a:pt x="9648" y="23001"/>
                    <a:pt x="10820" y="23342"/>
                  </a:cubicBezTo>
                  <a:cubicBezTo>
                    <a:pt x="11885" y="23640"/>
                    <a:pt x="12971" y="23939"/>
                    <a:pt x="14078" y="24151"/>
                  </a:cubicBezTo>
                  <a:cubicBezTo>
                    <a:pt x="14462" y="24215"/>
                    <a:pt x="14866" y="24322"/>
                    <a:pt x="15271" y="24407"/>
                  </a:cubicBezTo>
                  <a:cubicBezTo>
                    <a:pt x="15633" y="24492"/>
                    <a:pt x="15995" y="24577"/>
                    <a:pt x="16378" y="24663"/>
                  </a:cubicBezTo>
                  <a:cubicBezTo>
                    <a:pt x="16783" y="24748"/>
                    <a:pt x="17209" y="24833"/>
                    <a:pt x="17614" y="25003"/>
                  </a:cubicBezTo>
                  <a:cubicBezTo>
                    <a:pt x="17635" y="25003"/>
                    <a:pt x="17678" y="25003"/>
                    <a:pt x="17741" y="25025"/>
                  </a:cubicBezTo>
                  <a:cubicBezTo>
                    <a:pt x="17827" y="24705"/>
                    <a:pt x="17912" y="24407"/>
                    <a:pt x="17997" y="24109"/>
                  </a:cubicBezTo>
                  <a:cubicBezTo>
                    <a:pt x="18466" y="22469"/>
                    <a:pt x="18955" y="20850"/>
                    <a:pt x="19509" y="19232"/>
                  </a:cubicBezTo>
                  <a:cubicBezTo>
                    <a:pt x="20212" y="17166"/>
                    <a:pt x="20872" y="15079"/>
                    <a:pt x="21511" y="12992"/>
                  </a:cubicBezTo>
                  <a:cubicBezTo>
                    <a:pt x="21916" y="11714"/>
                    <a:pt x="22299" y="10436"/>
                    <a:pt x="22576" y="9115"/>
                  </a:cubicBezTo>
                  <a:cubicBezTo>
                    <a:pt x="22832" y="7923"/>
                    <a:pt x="23194" y="6773"/>
                    <a:pt x="23620" y="5644"/>
                  </a:cubicBezTo>
                  <a:cubicBezTo>
                    <a:pt x="23662" y="5537"/>
                    <a:pt x="23705" y="5431"/>
                    <a:pt x="23726" y="5324"/>
                  </a:cubicBezTo>
                  <a:cubicBezTo>
                    <a:pt x="23747" y="5282"/>
                    <a:pt x="23726" y="5218"/>
                    <a:pt x="23747" y="5175"/>
                  </a:cubicBezTo>
                  <a:cubicBezTo>
                    <a:pt x="23684" y="5154"/>
                    <a:pt x="23641" y="5111"/>
                    <a:pt x="23598" y="5111"/>
                  </a:cubicBezTo>
                  <a:cubicBezTo>
                    <a:pt x="23449" y="5069"/>
                    <a:pt x="23321" y="5026"/>
                    <a:pt x="23172" y="4984"/>
                  </a:cubicBezTo>
                  <a:cubicBezTo>
                    <a:pt x="22001" y="4686"/>
                    <a:pt x="20808" y="4387"/>
                    <a:pt x="19637" y="4089"/>
                  </a:cubicBezTo>
                  <a:cubicBezTo>
                    <a:pt x="17486" y="3557"/>
                    <a:pt x="15356" y="3024"/>
                    <a:pt x="13226" y="2407"/>
                  </a:cubicBezTo>
                  <a:cubicBezTo>
                    <a:pt x="11352" y="1874"/>
                    <a:pt x="9457" y="1299"/>
                    <a:pt x="7583" y="745"/>
                  </a:cubicBezTo>
                  <a:cubicBezTo>
                    <a:pt x="6816" y="532"/>
                    <a:pt x="6070" y="320"/>
                    <a:pt x="5346" y="43"/>
                  </a:cubicBezTo>
                  <a:cubicBezTo>
                    <a:pt x="5261" y="21"/>
                    <a:pt x="5176" y="21"/>
                    <a:pt x="5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3636" name="Google Shape;3636;p73"/>
            <p:cNvGrpSpPr/>
            <p:nvPr/>
          </p:nvGrpSpPr>
          <p:grpSpPr>
            <a:xfrm>
              <a:off x="-3496008" y="-331280"/>
              <a:ext cx="1761773" cy="1781202"/>
              <a:chOff x="-3583018" y="-419123"/>
              <a:chExt cx="1935589" cy="1956935"/>
            </a:xfrm>
          </p:grpSpPr>
          <p:sp>
            <p:nvSpPr>
              <p:cNvPr id="3637" name="Google Shape;3637;p73"/>
              <p:cNvSpPr/>
              <p:nvPr/>
            </p:nvSpPr>
            <p:spPr>
              <a:xfrm>
                <a:off x="-3012597" y="98582"/>
                <a:ext cx="1365168" cy="1439231"/>
              </a:xfrm>
              <a:custGeom>
                <a:avLst/>
                <a:gdLst/>
                <a:ahLst/>
                <a:cxnLst/>
                <a:rect l="l" t="t" r="r" b="b"/>
                <a:pathLst>
                  <a:path w="24110" h="25418" extrusionOk="0">
                    <a:moveTo>
                      <a:pt x="5304" y="236"/>
                    </a:moveTo>
                    <a:cubicBezTo>
                      <a:pt x="5389" y="257"/>
                      <a:pt x="5474" y="257"/>
                      <a:pt x="5559" y="279"/>
                    </a:cubicBezTo>
                    <a:cubicBezTo>
                      <a:pt x="6283" y="556"/>
                      <a:pt x="7029" y="768"/>
                      <a:pt x="7796" y="981"/>
                    </a:cubicBezTo>
                    <a:cubicBezTo>
                      <a:pt x="9670" y="1535"/>
                      <a:pt x="11565" y="2110"/>
                      <a:pt x="13439" y="2643"/>
                    </a:cubicBezTo>
                    <a:cubicBezTo>
                      <a:pt x="15569" y="3260"/>
                      <a:pt x="17699" y="3793"/>
                      <a:pt x="19850" y="4325"/>
                    </a:cubicBezTo>
                    <a:cubicBezTo>
                      <a:pt x="21021" y="4623"/>
                      <a:pt x="22214" y="4922"/>
                      <a:pt x="23385" y="5220"/>
                    </a:cubicBezTo>
                    <a:cubicBezTo>
                      <a:pt x="23534" y="5262"/>
                      <a:pt x="23662" y="5305"/>
                      <a:pt x="23811" y="5347"/>
                    </a:cubicBezTo>
                    <a:cubicBezTo>
                      <a:pt x="23854" y="5347"/>
                      <a:pt x="23897" y="5390"/>
                      <a:pt x="23960" y="5411"/>
                    </a:cubicBezTo>
                    <a:cubicBezTo>
                      <a:pt x="23939" y="5454"/>
                      <a:pt x="23960" y="5518"/>
                      <a:pt x="23939" y="5560"/>
                    </a:cubicBezTo>
                    <a:cubicBezTo>
                      <a:pt x="23918" y="5667"/>
                      <a:pt x="23875" y="5773"/>
                      <a:pt x="23833" y="5880"/>
                    </a:cubicBezTo>
                    <a:cubicBezTo>
                      <a:pt x="23407" y="7009"/>
                      <a:pt x="23045" y="8159"/>
                      <a:pt x="22789" y="9351"/>
                    </a:cubicBezTo>
                    <a:cubicBezTo>
                      <a:pt x="22512" y="10672"/>
                      <a:pt x="22129" y="11950"/>
                      <a:pt x="21724" y="13228"/>
                    </a:cubicBezTo>
                    <a:cubicBezTo>
                      <a:pt x="21085" y="15315"/>
                      <a:pt x="20404" y="17402"/>
                      <a:pt x="19722" y="19468"/>
                    </a:cubicBezTo>
                    <a:cubicBezTo>
                      <a:pt x="19168" y="21086"/>
                      <a:pt x="18679" y="22705"/>
                      <a:pt x="18210" y="24345"/>
                    </a:cubicBezTo>
                    <a:cubicBezTo>
                      <a:pt x="18125" y="24641"/>
                      <a:pt x="18041" y="24937"/>
                      <a:pt x="17935" y="25255"/>
                    </a:cubicBezTo>
                    <a:lnTo>
                      <a:pt x="17935" y="25255"/>
                    </a:lnTo>
                    <a:cubicBezTo>
                      <a:pt x="17882" y="25239"/>
                      <a:pt x="17846" y="25239"/>
                      <a:pt x="17827" y="25239"/>
                    </a:cubicBezTo>
                    <a:cubicBezTo>
                      <a:pt x="17422" y="25069"/>
                      <a:pt x="16996" y="24984"/>
                      <a:pt x="16591" y="24899"/>
                    </a:cubicBezTo>
                    <a:cubicBezTo>
                      <a:pt x="16208" y="24813"/>
                      <a:pt x="15846" y="24728"/>
                      <a:pt x="15484" y="24643"/>
                    </a:cubicBezTo>
                    <a:cubicBezTo>
                      <a:pt x="15079" y="24558"/>
                      <a:pt x="14675" y="24451"/>
                      <a:pt x="14291" y="24387"/>
                    </a:cubicBezTo>
                    <a:cubicBezTo>
                      <a:pt x="13184" y="24175"/>
                      <a:pt x="12098" y="23876"/>
                      <a:pt x="11033" y="23578"/>
                    </a:cubicBezTo>
                    <a:cubicBezTo>
                      <a:pt x="9861" y="23237"/>
                      <a:pt x="8711" y="22833"/>
                      <a:pt x="7561" y="22386"/>
                    </a:cubicBezTo>
                    <a:cubicBezTo>
                      <a:pt x="6347" y="21896"/>
                      <a:pt x="5112" y="21448"/>
                      <a:pt x="3877" y="21001"/>
                    </a:cubicBezTo>
                    <a:cubicBezTo>
                      <a:pt x="3046" y="20682"/>
                      <a:pt x="2237" y="20384"/>
                      <a:pt x="1406" y="20064"/>
                    </a:cubicBezTo>
                    <a:cubicBezTo>
                      <a:pt x="1044" y="19915"/>
                      <a:pt x="682" y="19745"/>
                      <a:pt x="320" y="19574"/>
                    </a:cubicBezTo>
                    <a:cubicBezTo>
                      <a:pt x="277" y="19553"/>
                      <a:pt x="256" y="19532"/>
                      <a:pt x="214" y="19510"/>
                    </a:cubicBezTo>
                    <a:cubicBezTo>
                      <a:pt x="235" y="19468"/>
                      <a:pt x="235" y="19425"/>
                      <a:pt x="256" y="19383"/>
                    </a:cubicBezTo>
                    <a:cubicBezTo>
                      <a:pt x="384" y="19084"/>
                      <a:pt x="469" y="18786"/>
                      <a:pt x="533" y="18467"/>
                    </a:cubicBezTo>
                    <a:cubicBezTo>
                      <a:pt x="703" y="17679"/>
                      <a:pt x="853" y="16869"/>
                      <a:pt x="1065" y="16081"/>
                    </a:cubicBezTo>
                    <a:cubicBezTo>
                      <a:pt x="1321" y="15017"/>
                      <a:pt x="1619" y="13973"/>
                      <a:pt x="1917" y="12908"/>
                    </a:cubicBezTo>
                    <a:cubicBezTo>
                      <a:pt x="2024" y="12482"/>
                      <a:pt x="2152" y="12056"/>
                      <a:pt x="2279" y="11609"/>
                    </a:cubicBezTo>
                    <a:cubicBezTo>
                      <a:pt x="2492" y="10821"/>
                      <a:pt x="2727" y="10033"/>
                      <a:pt x="2961" y="9245"/>
                    </a:cubicBezTo>
                    <a:cubicBezTo>
                      <a:pt x="3195" y="8393"/>
                      <a:pt x="3387" y="7541"/>
                      <a:pt x="3557" y="6668"/>
                    </a:cubicBezTo>
                    <a:cubicBezTo>
                      <a:pt x="3813" y="5326"/>
                      <a:pt x="4111" y="3984"/>
                      <a:pt x="4516" y="2664"/>
                    </a:cubicBezTo>
                    <a:cubicBezTo>
                      <a:pt x="4686" y="2110"/>
                      <a:pt x="4835" y="1556"/>
                      <a:pt x="4984" y="1003"/>
                    </a:cubicBezTo>
                    <a:cubicBezTo>
                      <a:pt x="5069" y="747"/>
                      <a:pt x="5155" y="492"/>
                      <a:pt x="5304" y="236"/>
                    </a:cubicBezTo>
                    <a:close/>
                    <a:moveTo>
                      <a:pt x="5322" y="1"/>
                    </a:moveTo>
                    <a:cubicBezTo>
                      <a:pt x="5282" y="1"/>
                      <a:pt x="5246" y="24"/>
                      <a:pt x="5219" y="66"/>
                    </a:cubicBezTo>
                    <a:lnTo>
                      <a:pt x="5197" y="66"/>
                    </a:lnTo>
                    <a:cubicBezTo>
                      <a:pt x="5197" y="87"/>
                      <a:pt x="5176" y="108"/>
                      <a:pt x="5155" y="151"/>
                    </a:cubicBezTo>
                    <a:cubicBezTo>
                      <a:pt x="5027" y="406"/>
                      <a:pt x="4899" y="683"/>
                      <a:pt x="4835" y="960"/>
                    </a:cubicBezTo>
                    <a:cubicBezTo>
                      <a:pt x="4665" y="1535"/>
                      <a:pt x="4494" y="2089"/>
                      <a:pt x="4345" y="2664"/>
                    </a:cubicBezTo>
                    <a:cubicBezTo>
                      <a:pt x="3962" y="3963"/>
                      <a:pt x="3642" y="5284"/>
                      <a:pt x="3387" y="6604"/>
                    </a:cubicBezTo>
                    <a:cubicBezTo>
                      <a:pt x="3238" y="7435"/>
                      <a:pt x="3067" y="8244"/>
                      <a:pt x="2833" y="9053"/>
                    </a:cubicBezTo>
                    <a:cubicBezTo>
                      <a:pt x="2663" y="9692"/>
                      <a:pt x="2450" y="10331"/>
                      <a:pt x="2279" y="10970"/>
                    </a:cubicBezTo>
                    <a:cubicBezTo>
                      <a:pt x="1896" y="12354"/>
                      <a:pt x="1513" y="13760"/>
                      <a:pt x="1129" y="15144"/>
                    </a:cubicBezTo>
                    <a:cubicBezTo>
                      <a:pt x="895" y="15954"/>
                      <a:pt x="725" y="16763"/>
                      <a:pt x="554" y="17572"/>
                    </a:cubicBezTo>
                    <a:cubicBezTo>
                      <a:pt x="405" y="18211"/>
                      <a:pt x="299" y="18850"/>
                      <a:pt x="43" y="19468"/>
                    </a:cubicBezTo>
                    <a:cubicBezTo>
                      <a:pt x="1" y="19574"/>
                      <a:pt x="22" y="19638"/>
                      <a:pt x="128" y="19681"/>
                    </a:cubicBezTo>
                    <a:cubicBezTo>
                      <a:pt x="533" y="19851"/>
                      <a:pt x="938" y="20043"/>
                      <a:pt x="1342" y="20213"/>
                    </a:cubicBezTo>
                    <a:cubicBezTo>
                      <a:pt x="2152" y="20533"/>
                      <a:pt x="2961" y="20831"/>
                      <a:pt x="3770" y="21129"/>
                    </a:cubicBezTo>
                    <a:cubicBezTo>
                      <a:pt x="5048" y="21619"/>
                      <a:pt x="6347" y="22087"/>
                      <a:pt x="7625" y="22577"/>
                    </a:cubicBezTo>
                    <a:cubicBezTo>
                      <a:pt x="8690" y="22982"/>
                      <a:pt x="9734" y="23365"/>
                      <a:pt x="10820" y="23685"/>
                    </a:cubicBezTo>
                    <a:cubicBezTo>
                      <a:pt x="11970" y="24025"/>
                      <a:pt x="13120" y="24345"/>
                      <a:pt x="14313" y="24558"/>
                    </a:cubicBezTo>
                    <a:cubicBezTo>
                      <a:pt x="14696" y="24622"/>
                      <a:pt x="15101" y="24728"/>
                      <a:pt x="15484" y="24813"/>
                    </a:cubicBezTo>
                    <a:cubicBezTo>
                      <a:pt x="15825" y="24899"/>
                      <a:pt x="16165" y="24984"/>
                      <a:pt x="16506" y="25048"/>
                    </a:cubicBezTo>
                    <a:cubicBezTo>
                      <a:pt x="16932" y="25133"/>
                      <a:pt x="17337" y="25218"/>
                      <a:pt x="17742" y="25388"/>
                    </a:cubicBezTo>
                    <a:cubicBezTo>
                      <a:pt x="17784" y="25388"/>
                      <a:pt x="17827" y="25410"/>
                      <a:pt x="17869" y="25410"/>
                    </a:cubicBezTo>
                    <a:cubicBezTo>
                      <a:pt x="17888" y="25415"/>
                      <a:pt x="17907" y="25417"/>
                      <a:pt x="17924" y="25417"/>
                    </a:cubicBezTo>
                    <a:cubicBezTo>
                      <a:pt x="17982" y="25417"/>
                      <a:pt x="18028" y="25386"/>
                      <a:pt x="18061" y="25303"/>
                    </a:cubicBezTo>
                    <a:cubicBezTo>
                      <a:pt x="18082" y="25261"/>
                      <a:pt x="18104" y="25218"/>
                      <a:pt x="18125" y="25176"/>
                    </a:cubicBezTo>
                    <a:cubicBezTo>
                      <a:pt x="18167" y="25005"/>
                      <a:pt x="18210" y="24835"/>
                      <a:pt x="18274" y="24686"/>
                    </a:cubicBezTo>
                    <a:cubicBezTo>
                      <a:pt x="18785" y="22854"/>
                      <a:pt x="19339" y="21044"/>
                      <a:pt x="19935" y="19255"/>
                    </a:cubicBezTo>
                    <a:cubicBezTo>
                      <a:pt x="20595" y="17317"/>
                      <a:pt x="21213" y="15379"/>
                      <a:pt x="21831" y="13419"/>
                    </a:cubicBezTo>
                    <a:cubicBezTo>
                      <a:pt x="22257" y="12035"/>
                      <a:pt x="22661" y="10629"/>
                      <a:pt x="22981" y="9202"/>
                    </a:cubicBezTo>
                    <a:cubicBezTo>
                      <a:pt x="23215" y="8095"/>
                      <a:pt x="23556" y="7009"/>
                      <a:pt x="23982" y="5944"/>
                    </a:cubicBezTo>
                    <a:cubicBezTo>
                      <a:pt x="24003" y="5837"/>
                      <a:pt x="24046" y="5731"/>
                      <a:pt x="24088" y="5624"/>
                    </a:cubicBezTo>
                    <a:cubicBezTo>
                      <a:pt x="24088" y="5582"/>
                      <a:pt x="24109" y="5518"/>
                      <a:pt x="24109" y="5454"/>
                    </a:cubicBezTo>
                    <a:cubicBezTo>
                      <a:pt x="24109" y="5326"/>
                      <a:pt x="24067" y="5262"/>
                      <a:pt x="23960" y="5220"/>
                    </a:cubicBezTo>
                    <a:cubicBezTo>
                      <a:pt x="23875" y="5198"/>
                      <a:pt x="23811" y="5177"/>
                      <a:pt x="23726" y="5156"/>
                    </a:cubicBezTo>
                    <a:cubicBezTo>
                      <a:pt x="22938" y="4943"/>
                      <a:pt x="22150" y="4730"/>
                      <a:pt x="21341" y="4538"/>
                    </a:cubicBezTo>
                    <a:cubicBezTo>
                      <a:pt x="18955" y="3942"/>
                      <a:pt x="16549" y="3367"/>
                      <a:pt x="14185" y="2685"/>
                    </a:cubicBezTo>
                    <a:cubicBezTo>
                      <a:pt x="12971" y="2344"/>
                      <a:pt x="11778" y="1982"/>
                      <a:pt x="10564" y="1620"/>
                    </a:cubicBezTo>
                    <a:cubicBezTo>
                      <a:pt x="9244" y="1237"/>
                      <a:pt x="7923" y="854"/>
                      <a:pt x="6582" y="470"/>
                    </a:cubicBezTo>
                    <a:cubicBezTo>
                      <a:pt x="6177" y="343"/>
                      <a:pt x="5751" y="257"/>
                      <a:pt x="5389" y="23"/>
                    </a:cubicBezTo>
                    <a:cubicBezTo>
                      <a:pt x="5366" y="8"/>
                      <a:pt x="5344" y="1"/>
                      <a:pt x="53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638" name="Google Shape;3638;p73"/>
              <p:cNvSpPr/>
              <p:nvPr/>
            </p:nvSpPr>
            <p:spPr>
              <a:xfrm>
                <a:off x="-3000537" y="111945"/>
                <a:ext cx="1344671" cy="1416978"/>
              </a:xfrm>
              <a:custGeom>
                <a:avLst/>
                <a:gdLst/>
                <a:ahLst/>
                <a:cxnLst/>
                <a:rect l="l" t="t" r="r" b="b"/>
                <a:pathLst>
                  <a:path w="23748" h="25025" extrusionOk="0">
                    <a:moveTo>
                      <a:pt x="5091" y="0"/>
                    </a:moveTo>
                    <a:cubicBezTo>
                      <a:pt x="4942" y="256"/>
                      <a:pt x="4856" y="511"/>
                      <a:pt x="4771" y="767"/>
                    </a:cubicBezTo>
                    <a:cubicBezTo>
                      <a:pt x="4622" y="1320"/>
                      <a:pt x="4473" y="1874"/>
                      <a:pt x="4303" y="2428"/>
                    </a:cubicBezTo>
                    <a:cubicBezTo>
                      <a:pt x="3898" y="3748"/>
                      <a:pt x="3600" y="5090"/>
                      <a:pt x="3344" y="6432"/>
                    </a:cubicBezTo>
                    <a:cubicBezTo>
                      <a:pt x="3174" y="7305"/>
                      <a:pt x="2982" y="8157"/>
                      <a:pt x="2748" y="9009"/>
                    </a:cubicBezTo>
                    <a:cubicBezTo>
                      <a:pt x="2514" y="9797"/>
                      <a:pt x="2279" y="10585"/>
                      <a:pt x="2066" y="11373"/>
                    </a:cubicBezTo>
                    <a:cubicBezTo>
                      <a:pt x="1939" y="11820"/>
                      <a:pt x="1811" y="12246"/>
                      <a:pt x="1704" y="12672"/>
                    </a:cubicBezTo>
                    <a:cubicBezTo>
                      <a:pt x="1406" y="13737"/>
                      <a:pt x="1108" y="14781"/>
                      <a:pt x="852" y="15845"/>
                    </a:cubicBezTo>
                    <a:cubicBezTo>
                      <a:pt x="640" y="16633"/>
                      <a:pt x="490" y="17443"/>
                      <a:pt x="320" y="18231"/>
                    </a:cubicBezTo>
                    <a:cubicBezTo>
                      <a:pt x="256" y="18550"/>
                      <a:pt x="171" y="18848"/>
                      <a:pt x="43" y="19147"/>
                    </a:cubicBezTo>
                    <a:cubicBezTo>
                      <a:pt x="22" y="19189"/>
                      <a:pt x="22" y="19232"/>
                      <a:pt x="1" y="19274"/>
                    </a:cubicBezTo>
                    <a:cubicBezTo>
                      <a:pt x="43" y="19296"/>
                      <a:pt x="64" y="19317"/>
                      <a:pt x="107" y="19338"/>
                    </a:cubicBezTo>
                    <a:cubicBezTo>
                      <a:pt x="469" y="19509"/>
                      <a:pt x="831" y="19679"/>
                      <a:pt x="1193" y="19828"/>
                    </a:cubicBezTo>
                    <a:cubicBezTo>
                      <a:pt x="2024" y="20148"/>
                      <a:pt x="2833" y="20446"/>
                      <a:pt x="3664" y="20765"/>
                    </a:cubicBezTo>
                    <a:cubicBezTo>
                      <a:pt x="4899" y="21212"/>
                      <a:pt x="6134" y="21660"/>
                      <a:pt x="7348" y="22150"/>
                    </a:cubicBezTo>
                    <a:cubicBezTo>
                      <a:pt x="8498" y="22597"/>
                      <a:pt x="9648" y="23001"/>
                      <a:pt x="10820" y="23342"/>
                    </a:cubicBezTo>
                    <a:cubicBezTo>
                      <a:pt x="11885" y="23640"/>
                      <a:pt x="12971" y="23939"/>
                      <a:pt x="14078" y="24151"/>
                    </a:cubicBezTo>
                    <a:cubicBezTo>
                      <a:pt x="14462" y="24215"/>
                      <a:pt x="14866" y="24322"/>
                      <a:pt x="15271" y="24407"/>
                    </a:cubicBezTo>
                    <a:cubicBezTo>
                      <a:pt x="15633" y="24492"/>
                      <a:pt x="15995" y="24577"/>
                      <a:pt x="16378" y="24663"/>
                    </a:cubicBezTo>
                    <a:cubicBezTo>
                      <a:pt x="16783" y="24748"/>
                      <a:pt x="17209" y="24833"/>
                      <a:pt x="17614" y="25003"/>
                    </a:cubicBezTo>
                    <a:cubicBezTo>
                      <a:pt x="17635" y="25003"/>
                      <a:pt x="17678" y="25003"/>
                      <a:pt x="17741" y="25025"/>
                    </a:cubicBezTo>
                    <a:cubicBezTo>
                      <a:pt x="17827" y="24705"/>
                      <a:pt x="17912" y="24407"/>
                      <a:pt x="17997" y="24109"/>
                    </a:cubicBezTo>
                    <a:cubicBezTo>
                      <a:pt x="18466" y="22469"/>
                      <a:pt x="18955" y="20850"/>
                      <a:pt x="19509" y="19232"/>
                    </a:cubicBezTo>
                    <a:cubicBezTo>
                      <a:pt x="20212" y="17166"/>
                      <a:pt x="20872" y="15079"/>
                      <a:pt x="21511" y="12992"/>
                    </a:cubicBezTo>
                    <a:cubicBezTo>
                      <a:pt x="21916" y="11714"/>
                      <a:pt x="22299" y="10436"/>
                      <a:pt x="22576" y="9115"/>
                    </a:cubicBezTo>
                    <a:cubicBezTo>
                      <a:pt x="22832" y="7923"/>
                      <a:pt x="23194" y="6773"/>
                      <a:pt x="23620" y="5644"/>
                    </a:cubicBezTo>
                    <a:cubicBezTo>
                      <a:pt x="23662" y="5537"/>
                      <a:pt x="23705" y="5431"/>
                      <a:pt x="23726" y="5324"/>
                    </a:cubicBezTo>
                    <a:cubicBezTo>
                      <a:pt x="23747" y="5282"/>
                      <a:pt x="23726" y="5218"/>
                      <a:pt x="23747" y="5175"/>
                    </a:cubicBezTo>
                    <a:cubicBezTo>
                      <a:pt x="23684" y="5154"/>
                      <a:pt x="23641" y="5111"/>
                      <a:pt x="23598" y="5111"/>
                    </a:cubicBezTo>
                    <a:cubicBezTo>
                      <a:pt x="23449" y="5069"/>
                      <a:pt x="23321" y="5026"/>
                      <a:pt x="23172" y="4984"/>
                    </a:cubicBezTo>
                    <a:cubicBezTo>
                      <a:pt x="22001" y="4686"/>
                      <a:pt x="20808" y="4387"/>
                      <a:pt x="19637" y="4089"/>
                    </a:cubicBezTo>
                    <a:cubicBezTo>
                      <a:pt x="17486" y="3557"/>
                      <a:pt x="15356" y="3024"/>
                      <a:pt x="13226" y="2407"/>
                    </a:cubicBezTo>
                    <a:cubicBezTo>
                      <a:pt x="11352" y="1874"/>
                      <a:pt x="9457" y="1299"/>
                      <a:pt x="7583" y="745"/>
                    </a:cubicBezTo>
                    <a:cubicBezTo>
                      <a:pt x="6816" y="532"/>
                      <a:pt x="6070" y="320"/>
                      <a:pt x="5346" y="43"/>
                    </a:cubicBezTo>
                    <a:cubicBezTo>
                      <a:pt x="5261" y="21"/>
                      <a:pt x="5176" y="21"/>
                      <a:pt x="50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639" name="Google Shape;3639;p73"/>
              <p:cNvSpPr/>
              <p:nvPr/>
            </p:nvSpPr>
            <p:spPr>
              <a:xfrm>
                <a:off x="-2794315" y="325357"/>
                <a:ext cx="949106" cy="1000973"/>
              </a:xfrm>
              <a:custGeom>
                <a:avLst/>
                <a:gdLst/>
                <a:ahLst/>
                <a:cxnLst/>
                <a:rect l="l" t="t" r="r" b="b"/>
                <a:pathLst>
                  <a:path w="16762" h="17678" extrusionOk="0">
                    <a:moveTo>
                      <a:pt x="3600" y="1"/>
                    </a:moveTo>
                    <a:cubicBezTo>
                      <a:pt x="3493" y="192"/>
                      <a:pt x="3429" y="363"/>
                      <a:pt x="3365" y="554"/>
                    </a:cubicBezTo>
                    <a:cubicBezTo>
                      <a:pt x="3259" y="938"/>
                      <a:pt x="3153" y="1342"/>
                      <a:pt x="3025" y="1726"/>
                    </a:cubicBezTo>
                    <a:cubicBezTo>
                      <a:pt x="2748" y="2663"/>
                      <a:pt x="2535" y="3600"/>
                      <a:pt x="2343" y="4558"/>
                    </a:cubicBezTo>
                    <a:cubicBezTo>
                      <a:pt x="2237" y="5176"/>
                      <a:pt x="2088" y="5772"/>
                      <a:pt x="1939" y="6369"/>
                    </a:cubicBezTo>
                    <a:cubicBezTo>
                      <a:pt x="1768" y="6944"/>
                      <a:pt x="1598" y="7497"/>
                      <a:pt x="1449" y="8051"/>
                    </a:cubicBezTo>
                    <a:cubicBezTo>
                      <a:pt x="1364" y="8349"/>
                      <a:pt x="1278" y="8669"/>
                      <a:pt x="1193" y="8967"/>
                    </a:cubicBezTo>
                    <a:cubicBezTo>
                      <a:pt x="980" y="9712"/>
                      <a:pt x="767" y="10458"/>
                      <a:pt x="597" y="11203"/>
                    </a:cubicBezTo>
                    <a:cubicBezTo>
                      <a:pt x="448" y="11757"/>
                      <a:pt x="341" y="12332"/>
                      <a:pt x="213" y="12886"/>
                    </a:cubicBezTo>
                    <a:cubicBezTo>
                      <a:pt x="171" y="13099"/>
                      <a:pt x="107" y="13333"/>
                      <a:pt x="22" y="13525"/>
                    </a:cubicBezTo>
                    <a:cubicBezTo>
                      <a:pt x="0" y="13567"/>
                      <a:pt x="0" y="13589"/>
                      <a:pt x="0" y="13631"/>
                    </a:cubicBezTo>
                    <a:cubicBezTo>
                      <a:pt x="22" y="13652"/>
                      <a:pt x="43" y="13652"/>
                      <a:pt x="64" y="13674"/>
                    </a:cubicBezTo>
                    <a:cubicBezTo>
                      <a:pt x="320" y="13780"/>
                      <a:pt x="576" y="13908"/>
                      <a:pt x="831" y="14015"/>
                    </a:cubicBezTo>
                    <a:cubicBezTo>
                      <a:pt x="1406" y="14227"/>
                      <a:pt x="2002" y="14462"/>
                      <a:pt x="2577" y="14675"/>
                    </a:cubicBezTo>
                    <a:cubicBezTo>
                      <a:pt x="3451" y="14994"/>
                      <a:pt x="4324" y="15314"/>
                      <a:pt x="5176" y="15654"/>
                    </a:cubicBezTo>
                    <a:cubicBezTo>
                      <a:pt x="5985" y="15974"/>
                      <a:pt x="6794" y="16251"/>
                      <a:pt x="7625" y="16485"/>
                    </a:cubicBezTo>
                    <a:cubicBezTo>
                      <a:pt x="8392" y="16719"/>
                      <a:pt x="9158" y="16911"/>
                      <a:pt x="9925" y="17060"/>
                    </a:cubicBezTo>
                    <a:cubicBezTo>
                      <a:pt x="10202" y="17124"/>
                      <a:pt x="10479" y="17188"/>
                      <a:pt x="10777" y="17252"/>
                    </a:cubicBezTo>
                    <a:cubicBezTo>
                      <a:pt x="11033" y="17316"/>
                      <a:pt x="11288" y="17380"/>
                      <a:pt x="11565" y="17422"/>
                    </a:cubicBezTo>
                    <a:cubicBezTo>
                      <a:pt x="11842" y="17486"/>
                      <a:pt x="12140" y="17550"/>
                      <a:pt x="12417" y="17656"/>
                    </a:cubicBezTo>
                    <a:cubicBezTo>
                      <a:pt x="12438" y="17678"/>
                      <a:pt x="12460" y="17678"/>
                      <a:pt x="12523" y="17678"/>
                    </a:cubicBezTo>
                    <a:cubicBezTo>
                      <a:pt x="12587" y="17465"/>
                      <a:pt x="12651" y="17252"/>
                      <a:pt x="12715" y="17039"/>
                    </a:cubicBezTo>
                    <a:cubicBezTo>
                      <a:pt x="13035" y="15889"/>
                      <a:pt x="13375" y="14739"/>
                      <a:pt x="13759" y="13610"/>
                    </a:cubicBezTo>
                    <a:cubicBezTo>
                      <a:pt x="14270" y="12140"/>
                      <a:pt x="14738" y="10671"/>
                      <a:pt x="15186" y="9180"/>
                    </a:cubicBezTo>
                    <a:cubicBezTo>
                      <a:pt x="15463" y="8285"/>
                      <a:pt x="15739" y="7370"/>
                      <a:pt x="15931" y="6454"/>
                    </a:cubicBezTo>
                    <a:cubicBezTo>
                      <a:pt x="16123" y="5602"/>
                      <a:pt x="16378" y="4793"/>
                      <a:pt x="16676" y="3983"/>
                    </a:cubicBezTo>
                    <a:cubicBezTo>
                      <a:pt x="16719" y="3919"/>
                      <a:pt x="16740" y="3834"/>
                      <a:pt x="16762" y="3770"/>
                    </a:cubicBezTo>
                    <a:cubicBezTo>
                      <a:pt x="16762" y="3728"/>
                      <a:pt x="16762" y="3706"/>
                      <a:pt x="16762" y="3664"/>
                    </a:cubicBezTo>
                    <a:cubicBezTo>
                      <a:pt x="16719" y="3643"/>
                      <a:pt x="16698" y="3621"/>
                      <a:pt x="16655" y="3621"/>
                    </a:cubicBezTo>
                    <a:cubicBezTo>
                      <a:pt x="16549" y="3579"/>
                      <a:pt x="16464" y="3557"/>
                      <a:pt x="16357" y="3536"/>
                    </a:cubicBezTo>
                    <a:cubicBezTo>
                      <a:pt x="15526" y="3323"/>
                      <a:pt x="14696" y="3110"/>
                      <a:pt x="13844" y="2897"/>
                    </a:cubicBezTo>
                    <a:cubicBezTo>
                      <a:pt x="12332" y="2514"/>
                      <a:pt x="10841" y="2152"/>
                      <a:pt x="9329" y="1705"/>
                    </a:cubicBezTo>
                    <a:cubicBezTo>
                      <a:pt x="8008" y="1321"/>
                      <a:pt x="6667" y="938"/>
                      <a:pt x="5346" y="533"/>
                    </a:cubicBezTo>
                    <a:cubicBezTo>
                      <a:pt x="4814" y="384"/>
                      <a:pt x="4281" y="235"/>
                      <a:pt x="3770" y="43"/>
                    </a:cubicBezTo>
                    <a:cubicBezTo>
                      <a:pt x="3706" y="22"/>
                      <a:pt x="3642" y="22"/>
                      <a:pt x="36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640" name="Google Shape;3640;p73"/>
              <p:cNvSpPr/>
              <p:nvPr/>
            </p:nvSpPr>
            <p:spPr>
              <a:xfrm>
                <a:off x="-2781066" y="338607"/>
                <a:ext cx="923796" cy="974473"/>
              </a:xfrm>
              <a:custGeom>
                <a:avLst/>
                <a:gdLst/>
                <a:ahLst/>
                <a:cxnLst/>
                <a:rect l="l" t="t" r="r" b="b"/>
                <a:pathLst>
                  <a:path w="16315" h="17210" extrusionOk="0">
                    <a:moveTo>
                      <a:pt x="3451" y="1"/>
                    </a:moveTo>
                    <a:cubicBezTo>
                      <a:pt x="3387" y="129"/>
                      <a:pt x="3344" y="257"/>
                      <a:pt x="3323" y="363"/>
                    </a:cubicBezTo>
                    <a:cubicBezTo>
                      <a:pt x="3259" y="533"/>
                      <a:pt x="3217" y="725"/>
                      <a:pt x="3174" y="895"/>
                    </a:cubicBezTo>
                    <a:cubicBezTo>
                      <a:pt x="3110" y="1108"/>
                      <a:pt x="3046" y="1321"/>
                      <a:pt x="2982" y="1556"/>
                    </a:cubicBezTo>
                    <a:cubicBezTo>
                      <a:pt x="2706" y="2429"/>
                      <a:pt x="2493" y="3345"/>
                      <a:pt x="2301" y="4367"/>
                    </a:cubicBezTo>
                    <a:cubicBezTo>
                      <a:pt x="2194" y="5006"/>
                      <a:pt x="2045" y="5624"/>
                      <a:pt x="1875" y="6199"/>
                    </a:cubicBezTo>
                    <a:cubicBezTo>
                      <a:pt x="1790" y="6518"/>
                      <a:pt x="1705" y="6816"/>
                      <a:pt x="1619" y="7136"/>
                    </a:cubicBezTo>
                    <a:cubicBezTo>
                      <a:pt x="1534" y="7370"/>
                      <a:pt x="1470" y="7626"/>
                      <a:pt x="1406" y="7881"/>
                    </a:cubicBezTo>
                    <a:cubicBezTo>
                      <a:pt x="1342" y="8115"/>
                      <a:pt x="1279" y="8350"/>
                      <a:pt x="1193" y="8584"/>
                    </a:cubicBezTo>
                    <a:lnTo>
                      <a:pt x="1151" y="8797"/>
                    </a:lnTo>
                    <a:cubicBezTo>
                      <a:pt x="1087" y="9010"/>
                      <a:pt x="1023" y="9223"/>
                      <a:pt x="959" y="9436"/>
                    </a:cubicBezTo>
                    <a:cubicBezTo>
                      <a:pt x="831" y="9968"/>
                      <a:pt x="682" y="10501"/>
                      <a:pt x="533" y="11033"/>
                    </a:cubicBezTo>
                    <a:cubicBezTo>
                      <a:pt x="448" y="11416"/>
                      <a:pt x="363" y="11800"/>
                      <a:pt x="278" y="12204"/>
                    </a:cubicBezTo>
                    <a:cubicBezTo>
                      <a:pt x="235" y="12354"/>
                      <a:pt x="214" y="12524"/>
                      <a:pt x="171" y="12694"/>
                    </a:cubicBezTo>
                    <a:cubicBezTo>
                      <a:pt x="130" y="12941"/>
                      <a:pt x="69" y="13128"/>
                      <a:pt x="7" y="13294"/>
                    </a:cubicBezTo>
                    <a:lnTo>
                      <a:pt x="7" y="13294"/>
                    </a:lnTo>
                    <a:cubicBezTo>
                      <a:pt x="5" y="13293"/>
                      <a:pt x="3" y="13292"/>
                      <a:pt x="1" y="13291"/>
                    </a:cubicBezTo>
                    <a:lnTo>
                      <a:pt x="1" y="13312"/>
                    </a:lnTo>
                    <a:cubicBezTo>
                      <a:pt x="3" y="13306"/>
                      <a:pt x="5" y="13300"/>
                      <a:pt x="7" y="13294"/>
                    </a:cubicBezTo>
                    <a:lnTo>
                      <a:pt x="7" y="13294"/>
                    </a:lnTo>
                    <a:cubicBezTo>
                      <a:pt x="48" y="13314"/>
                      <a:pt x="88" y="13334"/>
                      <a:pt x="129" y="13355"/>
                    </a:cubicBezTo>
                    <a:cubicBezTo>
                      <a:pt x="299" y="13440"/>
                      <a:pt x="491" y="13525"/>
                      <a:pt x="661" y="13589"/>
                    </a:cubicBezTo>
                    <a:cubicBezTo>
                      <a:pt x="1215" y="13802"/>
                      <a:pt x="1790" y="14015"/>
                      <a:pt x="2322" y="14228"/>
                    </a:cubicBezTo>
                    <a:lnTo>
                      <a:pt x="2407" y="14249"/>
                    </a:lnTo>
                    <a:cubicBezTo>
                      <a:pt x="2706" y="14356"/>
                      <a:pt x="3004" y="14483"/>
                      <a:pt x="3302" y="14590"/>
                    </a:cubicBezTo>
                    <a:cubicBezTo>
                      <a:pt x="3856" y="14803"/>
                      <a:pt x="4452" y="15016"/>
                      <a:pt x="5006" y="15229"/>
                    </a:cubicBezTo>
                    <a:cubicBezTo>
                      <a:pt x="5858" y="15570"/>
                      <a:pt x="6667" y="15846"/>
                      <a:pt x="7434" y="16059"/>
                    </a:cubicBezTo>
                    <a:cubicBezTo>
                      <a:pt x="8115" y="16251"/>
                      <a:pt x="8924" y="16485"/>
                      <a:pt x="9734" y="16634"/>
                    </a:cubicBezTo>
                    <a:cubicBezTo>
                      <a:pt x="9925" y="16677"/>
                      <a:pt x="10117" y="16720"/>
                      <a:pt x="10309" y="16762"/>
                    </a:cubicBezTo>
                    <a:cubicBezTo>
                      <a:pt x="10415" y="16783"/>
                      <a:pt x="10500" y="16805"/>
                      <a:pt x="10586" y="16826"/>
                    </a:cubicBezTo>
                    <a:lnTo>
                      <a:pt x="10841" y="16890"/>
                    </a:lnTo>
                    <a:cubicBezTo>
                      <a:pt x="11012" y="16933"/>
                      <a:pt x="11182" y="16975"/>
                      <a:pt x="11352" y="16996"/>
                    </a:cubicBezTo>
                    <a:lnTo>
                      <a:pt x="11459" y="17018"/>
                    </a:lnTo>
                    <a:cubicBezTo>
                      <a:pt x="11693" y="17082"/>
                      <a:pt x="11927" y="17124"/>
                      <a:pt x="12140" y="17209"/>
                    </a:cubicBezTo>
                    <a:lnTo>
                      <a:pt x="12162" y="17167"/>
                    </a:lnTo>
                    <a:cubicBezTo>
                      <a:pt x="12204" y="17018"/>
                      <a:pt x="12247" y="16890"/>
                      <a:pt x="12289" y="16741"/>
                    </a:cubicBezTo>
                    <a:cubicBezTo>
                      <a:pt x="12673" y="15399"/>
                      <a:pt x="13014" y="14313"/>
                      <a:pt x="13333" y="13291"/>
                    </a:cubicBezTo>
                    <a:cubicBezTo>
                      <a:pt x="13844" y="11821"/>
                      <a:pt x="14313" y="10352"/>
                      <a:pt x="14760" y="8882"/>
                    </a:cubicBezTo>
                    <a:cubicBezTo>
                      <a:pt x="15037" y="8030"/>
                      <a:pt x="15292" y="7114"/>
                      <a:pt x="15505" y="6177"/>
                    </a:cubicBezTo>
                    <a:cubicBezTo>
                      <a:pt x="15697" y="5304"/>
                      <a:pt x="15953" y="4473"/>
                      <a:pt x="16251" y="3685"/>
                    </a:cubicBezTo>
                    <a:cubicBezTo>
                      <a:pt x="16272" y="3643"/>
                      <a:pt x="16293" y="3600"/>
                      <a:pt x="16315" y="3558"/>
                    </a:cubicBezTo>
                    <a:cubicBezTo>
                      <a:pt x="16230" y="3536"/>
                      <a:pt x="16144" y="3515"/>
                      <a:pt x="16080" y="3494"/>
                    </a:cubicBezTo>
                    <a:lnTo>
                      <a:pt x="15463" y="3323"/>
                    </a:lnTo>
                    <a:cubicBezTo>
                      <a:pt x="14824" y="3174"/>
                      <a:pt x="14206" y="3004"/>
                      <a:pt x="13567" y="2855"/>
                    </a:cubicBezTo>
                    <a:cubicBezTo>
                      <a:pt x="12162" y="2514"/>
                      <a:pt x="10586" y="2109"/>
                      <a:pt x="9052" y="1662"/>
                    </a:cubicBezTo>
                    <a:cubicBezTo>
                      <a:pt x="8115" y="1407"/>
                      <a:pt x="7178" y="1130"/>
                      <a:pt x="6262" y="853"/>
                    </a:cubicBezTo>
                    <a:lnTo>
                      <a:pt x="5048" y="491"/>
                    </a:lnTo>
                    <a:lnTo>
                      <a:pt x="4771" y="406"/>
                    </a:lnTo>
                    <a:cubicBezTo>
                      <a:pt x="4345" y="299"/>
                      <a:pt x="3898" y="150"/>
                      <a:pt x="34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641" name="Google Shape;3641;p73"/>
              <p:cNvSpPr/>
              <p:nvPr/>
            </p:nvSpPr>
            <p:spPr>
              <a:xfrm>
                <a:off x="-2755755" y="365163"/>
                <a:ext cx="871987" cy="921361"/>
              </a:xfrm>
              <a:custGeom>
                <a:avLst/>
                <a:gdLst/>
                <a:ahLst/>
                <a:cxnLst/>
                <a:rect l="l" t="t" r="r" b="b"/>
                <a:pathLst>
                  <a:path w="15400" h="16272" extrusionOk="0">
                    <a:moveTo>
                      <a:pt x="3238" y="1"/>
                    </a:moveTo>
                    <a:cubicBezTo>
                      <a:pt x="3217" y="64"/>
                      <a:pt x="3196" y="107"/>
                      <a:pt x="3174" y="171"/>
                    </a:cubicBezTo>
                    <a:cubicBezTo>
                      <a:pt x="3132" y="320"/>
                      <a:pt x="3089" y="490"/>
                      <a:pt x="3047" y="639"/>
                    </a:cubicBezTo>
                    <a:lnTo>
                      <a:pt x="3025" y="661"/>
                    </a:lnTo>
                    <a:cubicBezTo>
                      <a:pt x="2983" y="874"/>
                      <a:pt x="2919" y="1087"/>
                      <a:pt x="2855" y="1321"/>
                    </a:cubicBezTo>
                    <a:cubicBezTo>
                      <a:pt x="2599" y="2173"/>
                      <a:pt x="2386" y="3067"/>
                      <a:pt x="2195" y="4026"/>
                    </a:cubicBezTo>
                    <a:cubicBezTo>
                      <a:pt x="2088" y="4665"/>
                      <a:pt x="1939" y="5261"/>
                      <a:pt x="1790" y="5836"/>
                    </a:cubicBezTo>
                    <a:cubicBezTo>
                      <a:pt x="1684" y="6134"/>
                      <a:pt x="1598" y="6454"/>
                      <a:pt x="1513" y="6752"/>
                    </a:cubicBezTo>
                    <a:cubicBezTo>
                      <a:pt x="1449" y="6986"/>
                      <a:pt x="1385" y="7220"/>
                      <a:pt x="1300" y="7476"/>
                    </a:cubicBezTo>
                    <a:cubicBezTo>
                      <a:pt x="1236" y="7689"/>
                      <a:pt x="1172" y="7923"/>
                      <a:pt x="1108" y="8158"/>
                    </a:cubicBezTo>
                    <a:lnTo>
                      <a:pt x="1066" y="8370"/>
                    </a:lnTo>
                    <a:cubicBezTo>
                      <a:pt x="1002" y="8583"/>
                      <a:pt x="938" y="8775"/>
                      <a:pt x="895" y="9009"/>
                    </a:cubicBezTo>
                    <a:cubicBezTo>
                      <a:pt x="746" y="9499"/>
                      <a:pt x="597" y="10032"/>
                      <a:pt x="470" y="10543"/>
                    </a:cubicBezTo>
                    <a:cubicBezTo>
                      <a:pt x="384" y="10905"/>
                      <a:pt x="299" y="11288"/>
                      <a:pt x="214" y="11672"/>
                    </a:cubicBezTo>
                    <a:cubicBezTo>
                      <a:pt x="193" y="11842"/>
                      <a:pt x="150" y="11991"/>
                      <a:pt x="107" y="12161"/>
                    </a:cubicBezTo>
                    <a:cubicBezTo>
                      <a:pt x="86" y="12332"/>
                      <a:pt x="44" y="12481"/>
                      <a:pt x="1" y="12609"/>
                    </a:cubicBezTo>
                    <a:cubicBezTo>
                      <a:pt x="150" y="12673"/>
                      <a:pt x="320" y="12758"/>
                      <a:pt x="470" y="12822"/>
                    </a:cubicBezTo>
                    <a:cubicBezTo>
                      <a:pt x="1002" y="13013"/>
                      <a:pt x="1534" y="13226"/>
                      <a:pt x="2067" y="13418"/>
                    </a:cubicBezTo>
                    <a:lnTo>
                      <a:pt x="2173" y="13461"/>
                    </a:lnTo>
                    <a:cubicBezTo>
                      <a:pt x="2450" y="13567"/>
                      <a:pt x="2727" y="13674"/>
                      <a:pt x="3004" y="13759"/>
                    </a:cubicBezTo>
                    <a:lnTo>
                      <a:pt x="3068" y="13801"/>
                    </a:lnTo>
                    <a:cubicBezTo>
                      <a:pt x="3600" y="13993"/>
                      <a:pt x="4175" y="14206"/>
                      <a:pt x="4708" y="14419"/>
                    </a:cubicBezTo>
                    <a:cubicBezTo>
                      <a:pt x="5538" y="14738"/>
                      <a:pt x="6305" y="14994"/>
                      <a:pt x="7072" y="15228"/>
                    </a:cubicBezTo>
                    <a:cubicBezTo>
                      <a:pt x="7732" y="15420"/>
                      <a:pt x="8499" y="15633"/>
                      <a:pt x="9265" y="15782"/>
                    </a:cubicBezTo>
                    <a:cubicBezTo>
                      <a:pt x="9478" y="15803"/>
                      <a:pt x="9670" y="15867"/>
                      <a:pt x="9862" y="15910"/>
                    </a:cubicBezTo>
                    <a:lnTo>
                      <a:pt x="9883" y="15910"/>
                    </a:lnTo>
                    <a:cubicBezTo>
                      <a:pt x="9968" y="15931"/>
                      <a:pt x="10032" y="15952"/>
                      <a:pt x="10117" y="15952"/>
                    </a:cubicBezTo>
                    <a:lnTo>
                      <a:pt x="10352" y="16016"/>
                    </a:lnTo>
                    <a:cubicBezTo>
                      <a:pt x="10522" y="16059"/>
                      <a:pt x="10692" y="16101"/>
                      <a:pt x="10863" y="16144"/>
                    </a:cubicBezTo>
                    <a:lnTo>
                      <a:pt x="10969" y="16165"/>
                    </a:lnTo>
                    <a:cubicBezTo>
                      <a:pt x="11140" y="16187"/>
                      <a:pt x="11310" y="16229"/>
                      <a:pt x="11459" y="16272"/>
                    </a:cubicBezTo>
                    <a:cubicBezTo>
                      <a:pt x="11480" y="16187"/>
                      <a:pt x="11523" y="16101"/>
                      <a:pt x="11544" y="16016"/>
                    </a:cubicBezTo>
                    <a:cubicBezTo>
                      <a:pt x="11928" y="14696"/>
                      <a:pt x="12247" y="13631"/>
                      <a:pt x="12588" y="12651"/>
                    </a:cubicBezTo>
                    <a:cubicBezTo>
                      <a:pt x="13056" y="11224"/>
                      <a:pt x="13525" y="9776"/>
                      <a:pt x="13972" y="8370"/>
                    </a:cubicBezTo>
                    <a:cubicBezTo>
                      <a:pt x="14228" y="7519"/>
                      <a:pt x="14483" y="6645"/>
                      <a:pt x="14696" y="5730"/>
                    </a:cubicBezTo>
                    <a:cubicBezTo>
                      <a:pt x="14867" y="4899"/>
                      <a:pt x="15101" y="4090"/>
                      <a:pt x="15399" y="3344"/>
                    </a:cubicBezTo>
                    <a:cubicBezTo>
                      <a:pt x="15399" y="3344"/>
                      <a:pt x="14760" y="3174"/>
                      <a:pt x="14760" y="3174"/>
                    </a:cubicBezTo>
                    <a:cubicBezTo>
                      <a:pt x="14143" y="3025"/>
                      <a:pt x="13546" y="2876"/>
                      <a:pt x="12929" y="2727"/>
                    </a:cubicBezTo>
                    <a:cubicBezTo>
                      <a:pt x="11566" y="2386"/>
                      <a:pt x="10032" y="2003"/>
                      <a:pt x="8520" y="1555"/>
                    </a:cubicBezTo>
                    <a:cubicBezTo>
                      <a:pt x="7647" y="1300"/>
                      <a:pt x="6774" y="1044"/>
                      <a:pt x="5879" y="789"/>
                    </a:cubicBezTo>
                    <a:lnTo>
                      <a:pt x="4623" y="405"/>
                    </a:lnTo>
                    <a:lnTo>
                      <a:pt x="4367" y="341"/>
                    </a:lnTo>
                    <a:cubicBezTo>
                      <a:pt x="3984" y="235"/>
                      <a:pt x="3622" y="128"/>
                      <a:pt x="32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642" name="Google Shape;3642;p73"/>
              <p:cNvSpPr/>
              <p:nvPr/>
            </p:nvSpPr>
            <p:spPr>
              <a:xfrm>
                <a:off x="-3583018" y="-419123"/>
                <a:ext cx="1427906" cy="1452820"/>
              </a:xfrm>
              <a:custGeom>
                <a:avLst/>
                <a:gdLst/>
                <a:ahLst/>
                <a:cxnLst/>
                <a:rect l="l" t="t" r="r" b="b"/>
                <a:pathLst>
                  <a:path w="25218" h="25658" extrusionOk="0">
                    <a:moveTo>
                      <a:pt x="18317" y="157"/>
                    </a:moveTo>
                    <a:cubicBezTo>
                      <a:pt x="18338" y="200"/>
                      <a:pt x="18381" y="242"/>
                      <a:pt x="18402" y="285"/>
                    </a:cubicBezTo>
                    <a:cubicBezTo>
                      <a:pt x="18445" y="391"/>
                      <a:pt x="18466" y="498"/>
                      <a:pt x="18508" y="604"/>
                    </a:cubicBezTo>
                    <a:cubicBezTo>
                      <a:pt x="18807" y="1776"/>
                      <a:pt x="19211" y="2926"/>
                      <a:pt x="19680" y="4033"/>
                    </a:cubicBezTo>
                    <a:cubicBezTo>
                      <a:pt x="20212" y="5269"/>
                      <a:pt x="20660" y="6525"/>
                      <a:pt x="21085" y="7803"/>
                    </a:cubicBezTo>
                    <a:cubicBezTo>
                      <a:pt x="21788" y="9890"/>
                      <a:pt x="22470" y="11956"/>
                      <a:pt x="23109" y="14043"/>
                    </a:cubicBezTo>
                    <a:cubicBezTo>
                      <a:pt x="23620" y="15662"/>
                      <a:pt x="24174" y="17280"/>
                      <a:pt x="24749" y="18878"/>
                    </a:cubicBezTo>
                    <a:cubicBezTo>
                      <a:pt x="24855" y="19176"/>
                      <a:pt x="24940" y="19474"/>
                      <a:pt x="25047" y="19772"/>
                    </a:cubicBezTo>
                    <a:cubicBezTo>
                      <a:pt x="25004" y="19794"/>
                      <a:pt x="24962" y="19815"/>
                      <a:pt x="24940" y="19836"/>
                    </a:cubicBezTo>
                    <a:cubicBezTo>
                      <a:pt x="24514" y="19921"/>
                      <a:pt x="24131" y="20113"/>
                      <a:pt x="23748" y="20283"/>
                    </a:cubicBezTo>
                    <a:cubicBezTo>
                      <a:pt x="23407" y="20432"/>
                      <a:pt x="23045" y="20582"/>
                      <a:pt x="22704" y="20731"/>
                    </a:cubicBezTo>
                    <a:cubicBezTo>
                      <a:pt x="22321" y="20880"/>
                      <a:pt x="21937" y="21029"/>
                      <a:pt x="21575" y="21199"/>
                    </a:cubicBezTo>
                    <a:cubicBezTo>
                      <a:pt x="20553" y="21689"/>
                      <a:pt x="19509" y="22072"/>
                      <a:pt x="18466" y="22456"/>
                    </a:cubicBezTo>
                    <a:cubicBezTo>
                      <a:pt x="17294" y="22860"/>
                      <a:pt x="16144" y="23201"/>
                      <a:pt x="14952" y="23521"/>
                    </a:cubicBezTo>
                    <a:cubicBezTo>
                      <a:pt x="13674" y="23840"/>
                      <a:pt x="12417" y="24202"/>
                      <a:pt x="11161" y="24543"/>
                    </a:cubicBezTo>
                    <a:cubicBezTo>
                      <a:pt x="10309" y="24777"/>
                      <a:pt x="9457" y="25011"/>
                      <a:pt x="8605" y="25224"/>
                    </a:cubicBezTo>
                    <a:cubicBezTo>
                      <a:pt x="8200" y="25331"/>
                      <a:pt x="7817" y="25395"/>
                      <a:pt x="7434" y="25480"/>
                    </a:cubicBezTo>
                    <a:lnTo>
                      <a:pt x="7306" y="25480"/>
                    </a:lnTo>
                    <a:cubicBezTo>
                      <a:pt x="7306" y="25437"/>
                      <a:pt x="7285" y="25395"/>
                      <a:pt x="7263" y="25352"/>
                    </a:cubicBezTo>
                    <a:cubicBezTo>
                      <a:pt x="7199" y="25033"/>
                      <a:pt x="7072" y="24735"/>
                      <a:pt x="6965" y="24458"/>
                    </a:cubicBezTo>
                    <a:cubicBezTo>
                      <a:pt x="6624" y="23712"/>
                      <a:pt x="6284" y="22967"/>
                      <a:pt x="5985" y="22221"/>
                    </a:cubicBezTo>
                    <a:cubicBezTo>
                      <a:pt x="5581" y="21199"/>
                      <a:pt x="5219" y="20156"/>
                      <a:pt x="4835" y="19133"/>
                    </a:cubicBezTo>
                    <a:cubicBezTo>
                      <a:pt x="4665" y="18729"/>
                      <a:pt x="4516" y="18303"/>
                      <a:pt x="4367" y="17877"/>
                    </a:cubicBezTo>
                    <a:cubicBezTo>
                      <a:pt x="4090" y="17110"/>
                      <a:pt x="3813" y="16322"/>
                      <a:pt x="3536" y="15555"/>
                    </a:cubicBezTo>
                    <a:cubicBezTo>
                      <a:pt x="3238" y="14725"/>
                      <a:pt x="2897" y="13915"/>
                      <a:pt x="2514" y="13106"/>
                    </a:cubicBezTo>
                    <a:cubicBezTo>
                      <a:pt x="1918" y="11871"/>
                      <a:pt x="1385" y="10593"/>
                      <a:pt x="938" y="9315"/>
                    </a:cubicBezTo>
                    <a:cubicBezTo>
                      <a:pt x="746" y="8761"/>
                      <a:pt x="555" y="8208"/>
                      <a:pt x="363" y="7675"/>
                    </a:cubicBezTo>
                    <a:cubicBezTo>
                      <a:pt x="278" y="7420"/>
                      <a:pt x="193" y="7164"/>
                      <a:pt x="171" y="6866"/>
                    </a:cubicBezTo>
                    <a:cubicBezTo>
                      <a:pt x="256" y="6845"/>
                      <a:pt x="320" y="6802"/>
                      <a:pt x="405" y="6759"/>
                    </a:cubicBezTo>
                    <a:cubicBezTo>
                      <a:pt x="1151" y="6568"/>
                      <a:pt x="1875" y="6291"/>
                      <a:pt x="2620" y="6035"/>
                    </a:cubicBezTo>
                    <a:cubicBezTo>
                      <a:pt x="4473" y="5375"/>
                      <a:pt x="6326" y="4736"/>
                      <a:pt x="8179" y="4076"/>
                    </a:cubicBezTo>
                    <a:cubicBezTo>
                      <a:pt x="10266" y="3331"/>
                      <a:pt x="12311" y="2521"/>
                      <a:pt x="14355" y="1691"/>
                    </a:cubicBezTo>
                    <a:cubicBezTo>
                      <a:pt x="15484" y="1243"/>
                      <a:pt x="16613" y="796"/>
                      <a:pt x="17763" y="349"/>
                    </a:cubicBezTo>
                    <a:cubicBezTo>
                      <a:pt x="17891" y="285"/>
                      <a:pt x="18019" y="242"/>
                      <a:pt x="18168" y="200"/>
                    </a:cubicBezTo>
                    <a:cubicBezTo>
                      <a:pt x="18210" y="178"/>
                      <a:pt x="18253" y="178"/>
                      <a:pt x="18317" y="157"/>
                    </a:cubicBezTo>
                    <a:close/>
                    <a:moveTo>
                      <a:pt x="18288" y="1"/>
                    </a:moveTo>
                    <a:cubicBezTo>
                      <a:pt x="18264" y="1"/>
                      <a:pt x="18239" y="3"/>
                      <a:pt x="18210" y="8"/>
                    </a:cubicBezTo>
                    <a:cubicBezTo>
                      <a:pt x="18146" y="29"/>
                      <a:pt x="18061" y="51"/>
                      <a:pt x="17997" y="93"/>
                    </a:cubicBezTo>
                    <a:cubicBezTo>
                      <a:pt x="17231" y="391"/>
                      <a:pt x="16464" y="668"/>
                      <a:pt x="15697" y="988"/>
                    </a:cubicBezTo>
                    <a:cubicBezTo>
                      <a:pt x="13418" y="1904"/>
                      <a:pt x="11118" y="2841"/>
                      <a:pt x="8818" y="3671"/>
                    </a:cubicBezTo>
                    <a:cubicBezTo>
                      <a:pt x="7625" y="4097"/>
                      <a:pt x="6433" y="4502"/>
                      <a:pt x="5261" y="4928"/>
                    </a:cubicBezTo>
                    <a:cubicBezTo>
                      <a:pt x="3962" y="5396"/>
                      <a:pt x="2663" y="5844"/>
                      <a:pt x="1343" y="6312"/>
                    </a:cubicBezTo>
                    <a:cubicBezTo>
                      <a:pt x="938" y="6461"/>
                      <a:pt x="533" y="6632"/>
                      <a:pt x="107" y="6653"/>
                    </a:cubicBezTo>
                    <a:cubicBezTo>
                      <a:pt x="43" y="6653"/>
                      <a:pt x="1" y="6717"/>
                      <a:pt x="1" y="6781"/>
                    </a:cubicBezTo>
                    <a:cubicBezTo>
                      <a:pt x="1" y="6802"/>
                      <a:pt x="1" y="6823"/>
                      <a:pt x="1" y="6866"/>
                    </a:cubicBezTo>
                    <a:cubicBezTo>
                      <a:pt x="65" y="7164"/>
                      <a:pt x="129" y="7441"/>
                      <a:pt x="214" y="7739"/>
                    </a:cubicBezTo>
                    <a:cubicBezTo>
                      <a:pt x="405" y="8272"/>
                      <a:pt x="618" y="8825"/>
                      <a:pt x="810" y="9379"/>
                    </a:cubicBezTo>
                    <a:cubicBezTo>
                      <a:pt x="1257" y="10657"/>
                      <a:pt x="1769" y="11913"/>
                      <a:pt x="2365" y="13149"/>
                    </a:cubicBezTo>
                    <a:cubicBezTo>
                      <a:pt x="2706" y="13894"/>
                      <a:pt x="3046" y="14661"/>
                      <a:pt x="3323" y="15449"/>
                    </a:cubicBezTo>
                    <a:cubicBezTo>
                      <a:pt x="3558" y="16066"/>
                      <a:pt x="3771" y="16705"/>
                      <a:pt x="4005" y="17344"/>
                    </a:cubicBezTo>
                    <a:cubicBezTo>
                      <a:pt x="4495" y="18686"/>
                      <a:pt x="5006" y="20028"/>
                      <a:pt x="5517" y="21391"/>
                    </a:cubicBezTo>
                    <a:cubicBezTo>
                      <a:pt x="5794" y="22179"/>
                      <a:pt x="6113" y="22946"/>
                      <a:pt x="6454" y="23691"/>
                    </a:cubicBezTo>
                    <a:cubicBezTo>
                      <a:pt x="6731" y="24287"/>
                      <a:pt x="7008" y="24884"/>
                      <a:pt x="7157" y="25523"/>
                    </a:cubicBezTo>
                    <a:cubicBezTo>
                      <a:pt x="7174" y="25623"/>
                      <a:pt x="7216" y="25658"/>
                      <a:pt x="7296" y="25658"/>
                    </a:cubicBezTo>
                    <a:cubicBezTo>
                      <a:pt x="7318" y="25658"/>
                      <a:pt x="7342" y="25655"/>
                      <a:pt x="7370" y="25650"/>
                    </a:cubicBezTo>
                    <a:cubicBezTo>
                      <a:pt x="7796" y="25565"/>
                      <a:pt x="8222" y="25480"/>
                      <a:pt x="8648" y="25374"/>
                    </a:cubicBezTo>
                    <a:cubicBezTo>
                      <a:pt x="9500" y="25161"/>
                      <a:pt x="10330" y="24926"/>
                      <a:pt x="11161" y="24713"/>
                    </a:cubicBezTo>
                    <a:cubicBezTo>
                      <a:pt x="12481" y="24351"/>
                      <a:pt x="13802" y="23968"/>
                      <a:pt x="15143" y="23627"/>
                    </a:cubicBezTo>
                    <a:cubicBezTo>
                      <a:pt x="16230" y="23350"/>
                      <a:pt x="17316" y="23009"/>
                      <a:pt x="18381" y="22647"/>
                    </a:cubicBezTo>
                    <a:cubicBezTo>
                      <a:pt x="19509" y="22243"/>
                      <a:pt x="20617" y="21838"/>
                      <a:pt x="21703" y="21327"/>
                    </a:cubicBezTo>
                    <a:cubicBezTo>
                      <a:pt x="22065" y="21135"/>
                      <a:pt x="22449" y="21008"/>
                      <a:pt x="22832" y="20837"/>
                    </a:cubicBezTo>
                    <a:cubicBezTo>
                      <a:pt x="23151" y="20709"/>
                      <a:pt x="23471" y="20582"/>
                      <a:pt x="23790" y="20432"/>
                    </a:cubicBezTo>
                    <a:cubicBezTo>
                      <a:pt x="24174" y="20262"/>
                      <a:pt x="24557" y="20070"/>
                      <a:pt x="24962" y="19985"/>
                    </a:cubicBezTo>
                    <a:cubicBezTo>
                      <a:pt x="25004" y="19964"/>
                      <a:pt x="25047" y="19964"/>
                      <a:pt x="25089" y="19943"/>
                    </a:cubicBezTo>
                    <a:cubicBezTo>
                      <a:pt x="25175" y="19900"/>
                      <a:pt x="25217" y="19836"/>
                      <a:pt x="25196" y="19730"/>
                    </a:cubicBezTo>
                    <a:cubicBezTo>
                      <a:pt x="25196" y="19687"/>
                      <a:pt x="25175" y="19644"/>
                      <a:pt x="25153" y="19581"/>
                    </a:cubicBezTo>
                    <a:cubicBezTo>
                      <a:pt x="25089" y="19431"/>
                      <a:pt x="25047" y="19261"/>
                      <a:pt x="24983" y="19112"/>
                    </a:cubicBezTo>
                    <a:cubicBezTo>
                      <a:pt x="24344" y="17323"/>
                      <a:pt x="23726" y="15534"/>
                      <a:pt x="23173" y="13724"/>
                    </a:cubicBezTo>
                    <a:cubicBezTo>
                      <a:pt x="22576" y="11786"/>
                      <a:pt x="21937" y="9848"/>
                      <a:pt x="21298" y="7910"/>
                    </a:cubicBezTo>
                    <a:cubicBezTo>
                      <a:pt x="20830" y="6525"/>
                      <a:pt x="20340" y="5141"/>
                      <a:pt x="19765" y="3799"/>
                    </a:cubicBezTo>
                    <a:cubicBezTo>
                      <a:pt x="19296" y="2755"/>
                      <a:pt x="18934" y="1691"/>
                      <a:pt x="18658" y="583"/>
                    </a:cubicBezTo>
                    <a:cubicBezTo>
                      <a:pt x="18636" y="477"/>
                      <a:pt x="18594" y="370"/>
                      <a:pt x="18551" y="264"/>
                    </a:cubicBezTo>
                    <a:cubicBezTo>
                      <a:pt x="18530" y="221"/>
                      <a:pt x="18508" y="157"/>
                      <a:pt x="18487" y="115"/>
                    </a:cubicBezTo>
                    <a:cubicBezTo>
                      <a:pt x="18421" y="32"/>
                      <a:pt x="18368" y="1"/>
                      <a:pt x="18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643" name="Google Shape;3643;p73"/>
              <p:cNvSpPr/>
              <p:nvPr/>
            </p:nvSpPr>
            <p:spPr>
              <a:xfrm>
                <a:off x="-3573335" y="-410233"/>
                <a:ext cx="1408541" cy="1433908"/>
              </a:xfrm>
              <a:custGeom>
                <a:avLst/>
                <a:gdLst/>
                <a:ahLst/>
                <a:cxnLst/>
                <a:rect l="l" t="t" r="r" b="b"/>
                <a:pathLst>
                  <a:path w="24876" h="25324" extrusionOk="0">
                    <a:moveTo>
                      <a:pt x="18146" y="0"/>
                    </a:moveTo>
                    <a:cubicBezTo>
                      <a:pt x="18082" y="21"/>
                      <a:pt x="18039" y="21"/>
                      <a:pt x="17997" y="43"/>
                    </a:cubicBezTo>
                    <a:cubicBezTo>
                      <a:pt x="17848" y="85"/>
                      <a:pt x="17720" y="128"/>
                      <a:pt x="17592" y="192"/>
                    </a:cubicBezTo>
                    <a:cubicBezTo>
                      <a:pt x="16442" y="639"/>
                      <a:pt x="15313" y="1086"/>
                      <a:pt x="14184" y="1534"/>
                    </a:cubicBezTo>
                    <a:cubicBezTo>
                      <a:pt x="12140" y="2364"/>
                      <a:pt x="10095" y="3174"/>
                      <a:pt x="8008" y="3919"/>
                    </a:cubicBezTo>
                    <a:cubicBezTo>
                      <a:pt x="6155" y="4579"/>
                      <a:pt x="4302" y="5218"/>
                      <a:pt x="2449" y="5878"/>
                    </a:cubicBezTo>
                    <a:cubicBezTo>
                      <a:pt x="1704" y="6134"/>
                      <a:pt x="980" y="6411"/>
                      <a:pt x="234" y="6602"/>
                    </a:cubicBezTo>
                    <a:cubicBezTo>
                      <a:pt x="149" y="6645"/>
                      <a:pt x="85" y="6688"/>
                      <a:pt x="0" y="6709"/>
                    </a:cubicBezTo>
                    <a:cubicBezTo>
                      <a:pt x="22" y="7007"/>
                      <a:pt x="107" y="7263"/>
                      <a:pt x="192" y="7518"/>
                    </a:cubicBezTo>
                    <a:cubicBezTo>
                      <a:pt x="384" y="8051"/>
                      <a:pt x="575" y="8604"/>
                      <a:pt x="767" y="9158"/>
                    </a:cubicBezTo>
                    <a:cubicBezTo>
                      <a:pt x="1214" y="10436"/>
                      <a:pt x="1747" y="11714"/>
                      <a:pt x="2343" y="12949"/>
                    </a:cubicBezTo>
                    <a:cubicBezTo>
                      <a:pt x="2726" y="13758"/>
                      <a:pt x="3067" y="14568"/>
                      <a:pt x="3365" y="15398"/>
                    </a:cubicBezTo>
                    <a:cubicBezTo>
                      <a:pt x="3642" y="16165"/>
                      <a:pt x="3919" y="16953"/>
                      <a:pt x="4196" y="17720"/>
                    </a:cubicBezTo>
                    <a:cubicBezTo>
                      <a:pt x="4345" y="18146"/>
                      <a:pt x="4494" y="18572"/>
                      <a:pt x="4664" y="18976"/>
                    </a:cubicBezTo>
                    <a:cubicBezTo>
                      <a:pt x="5048" y="19999"/>
                      <a:pt x="5410" y="21042"/>
                      <a:pt x="5814" y="22064"/>
                    </a:cubicBezTo>
                    <a:cubicBezTo>
                      <a:pt x="6113" y="22810"/>
                      <a:pt x="6453" y="23555"/>
                      <a:pt x="6794" y="24301"/>
                    </a:cubicBezTo>
                    <a:cubicBezTo>
                      <a:pt x="6901" y="24578"/>
                      <a:pt x="7028" y="24876"/>
                      <a:pt x="7092" y="25195"/>
                    </a:cubicBezTo>
                    <a:cubicBezTo>
                      <a:pt x="7114" y="25238"/>
                      <a:pt x="7135" y="25280"/>
                      <a:pt x="7135" y="25323"/>
                    </a:cubicBezTo>
                    <a:lnTo>
                      <a:pt x="7263" y="25323"/>
                    </a:lnTo>
                    <a:cubicBezTo>
                      <a:pt x="7646" y="25238"/>
                      <a:pt x="8029" y="25174"/>
                      <a:pt x="8434" y="25067"/>
                    </a:cubicBezTo>
                    <a:cubicBezTo>
                      <a:pt x="9286" y="24854"/>
                      <a:pt x="10138" y="24620"/>
                      <a:pt x="10990" y="24386"/>
                    </a:cubicBezTo>
                    <a:cubicBezTo>
                      <a:pt x="12246" y="24045"/>
                      <a:pt x="13503" y="23683"/>
                      <a:pt x="14781" y="23364"/>
                    </a:cubicBezTo>
                    <a:cubicBezTo>
                      <a:pt x="15973" y="23044"/>
                      <a:pt x="17123" y="22703"/>
                      <a:pt x="18295" y="22299"/>
                    </a:cubicBezTo>
                    <a:cubicBezTo>
                      <a:pt x="19338" y="21915"/>
                      <a:pt x="20382" y="21532"/>
                      <a:pt x="21404" y="21042"/>
                    </a:cubicBezTo>
                    <a:cubicBezTo>
                      <a:pt x="21766" y="20872"/>
                      <a:pt x="22150" y="20723"/>
                      <a:pt x="22533" y="20574"/>
                    </a:cubicBezTo>
                    <a:cubicBezTo>
                      <a:pt x="22874" y="20425"/>
                      <a:pt x="23236" y="20275"/>
                      <a:pt x="23577" y="20126"/>
                    </a:cubicBezTo>
                    <a:cubicBezTo>
                      <a:pt x="23960" y="19956"/>
                      <a:pt x="24343" y="19764"/>
                      <a:pt x="24769" y="19679"/>
                    </a:cubicBezTo>
                    <a:cubicBezTo>
                      <a:pt x="24791" y="19658"/>
                      <a:pt x="24833" y="19637"/>
                      <a:pt x="24876" y="19615"/>
                    </a:cubicBezTo>
                    <a:cubicBezTo>
                      <a:pt x="24769" y="19296"/>
                      <a:pt x="24684" y="18998"/>
                      <a:pt x="24578" y="18721"/>
                    </a:cubicBezTo>
                    <a:cubicBezTo>
                      <a:pt x="24003" y="17123"/>
                      <a:pt x="23449" y="15505"/>
                      <a:pt x="22938" y="13886"/>
                    </a:cubicBezTo>
                    <a:cubicBezTo>
                      <a:pt x="22299" y="11799"/>
                      <a:pt x="21617" y="9733"/>
                      <a:pt x="20914" y="7646"/>
                    </a:cubicBezTo>
                    <a:cubicBezTo>
                      <a:pt x="20489" y="6368"/>
                      <a:pt x="20041" y="5112"/>
                      <a:pt x="19509" y="3876"/>
                    </a:cubicBezTo>
                    <a:cubicBezTo>
                      <a:pt x="19040" y="2769"/>
                      <a:pt x="18636" y="1619"/>
                      <a:pt x="18337" y="447"/>
                    </a:cubicBezTo>
                    <a:cubicBezTo>
                      <a:pt x="18295" y="341"/>
                      <a:pt x="18274" y="234"/>
                      <a:pt x="18231" y="128"/>
                    </a:cubicBezTo>
                    <a:cubicBezTo>
                      <a:pt x="18210" y="85"/>
                      <a:pt x="18167" y="43"/>
                      <a:pt x="181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644" name="Google Shape;3644;p73"/>
              <p:cNvSpPr/>
              <p:nvPr/>
            </p:nvSpPr>
            <p:spPr>
              <a:xfrm>
                <a:off x="-3350241" y="-195575"/>
                <a:ext cx="994914" cy="1013033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891" extrusionOk="0">
                    <a:moveTo>
                      <a:pt x="12821" y="0"/>
                    </a:moveTo>
                    <a:cubicBezTo>
                      <a:pt x="12779" y="0"/>
                      <a:pt x="12758" y="21"/>
                      <a:pt x="12715" y="21"/>
                    </a:cubicBezTo>
                    <a:cubicBezTo>
                      <a:pt x="12608" y="64"/>
                      <a:pt x="12523" y="85"/>
                      <a:pt x="12417" y="128"/>
                    </a:cubicBezTo>
                    <a:cubicBezTo>
                      <a:pt x="11629" y="447"/>
                      <a:pt x="10819" y="767"/>
                      <a:pt x="10031" y="1086"/>
                    </a:cubicBezTo>
                    <a:cubicBezTo>
                      <a:pt x="8583" y="1661"/>
                      <a:pt x="7135" y="2236"/>
                      <a:pt x="5665" y="2769"/>
                    </a:cubicBezTo>
                    <a:cubicBezTo>
                      <a:pt x="4345" y="3237"/>
                      <a:pt x="3046" y="3685"/>
                      <a:pt x="1725" y="4153"/>
                    </a:cubicBezTo>
                    <a:cubicBezTo>
                      <a:pt x="1214" y="4345"/>
                      <a:pt x="703" y="4537"/>
                      <a:pt x="171" y="4686"/>
                    </a:cubicBezTo>
                    <a:cubicBezTo>
                      <a:pt x="107" y="4686"/>
                      <a:pt x="64" y="4728"/>
                      <a:pt x="0" y="4750"/>
                    </a:cubicBezTo>
                    <a:cubicBezTo>
                      <a:pt x="22" y="4962"/>
                      <a:pt x="64" y="5133"/>
                      <a:pt x="128" y="5325"/>
                    </a:cubicBezTo>
                    <a:cubicBezTo>
                      <a:pt x="277" y="5708"/>
                      <a:pt x="405" y="6091"/>
                      <a:pt x="554" y="6475"/>
                    </a:cubicBezTo>
                    <a:cubicBezTo>
                      <a:pt x="873" y="7390"/>
                      <a:pt x="1236" y="8285"/>
                      <a:pt x="1661" y="9158"/>
                    </a:cubicBezTo>
                    <a:cubicBezTo>
                      <a:pt x="1917" y="9733"/>
                      <a:pt x="2173" y="10287"/>
                      <a:pt x="2386" y="10883"/>
                    </a:cubicBezTo>
                    <a:cubicBezTo>
                      <a:pt x="2577" y="11437"/>
                      <a:pt x="2769" y="11969"/>
                      <a:pt x="2961" y="12523"/>
                    </a:cubicBezTo>
                    <a:cubicBezTo>
                      <a:pt x="3067" y="12821"/>
                      <a:pt x="3195" y="13119"/>
                      <a:pt x="3301" y="13418"/>
                    </a:cubicBezTo>
                    <a:cubicBezTo>
                      <a:pt x="3578" y="14142"/>
                      <a:pt x="3834" y="14866"/>
                      <a:pt x="4111" y="15590"/>
                    </a:cubicBezTo>
                    <a:cubicBezTo>
                      <a:pt x="4324" y="16122"/>
                      <a:pt x="4579" y="16634"/>
                      <a:pt x="4792" y="17166"/>
                    </a:cubicBezTo>
                    <a:cubicBezTo>
                      <a:pt x="4877" y="17379"/>
                      <a:pt x="4963" y="17571"/>
                      <a:pt x="5027" y="17805"/>
                    </a:cubicBezTo>
                    <a:cubicBezTo>
                      <a:pt x="5027" y="17826"/>
                      <a:pt x="5048" y="17869"/>
                      <a:pt x="5048" y="17890"/>
                    </a:cubicBezTo>
                    <a:lnTo>
                      <a:pt x="5133" y="17890"/>
                    </a:lnTo>
                    <a:cubicBezTo>
                      <a:pt x="5410" y="17826"/>
                      <a:pt x="5687" y="17784"/>
                      <a:pt x="5964" y="17720"/>
                    </a:cubicBezTo>
                    <a:cubicBezTo>
                      <a:pt x="6560" y="17571"/>
                      <a:pt x="7156" y="17400"/>
                      <a:pt x="7753" y="17230"/>
                    </a:cubicBezTo>
                    <a:cubicBezTo>
                      <a:pt x="8647" y="16996"/>
                      <a:pt x="9542" y="16740"/>
                      <a:pt x="10436" y="16506"/>
                    </a:cubicBezTo>
                    <a:cubicBezTo>
                      <a:pt x="11288" y="16293"/>
                      <a:pt x="12097" y="16037"/>
                      <a:pt x="12928" y="15760"/>
                    </a:cubicBezTo>
                    <a:cubicBezTo>
                      <a:pt x="13673" y="15483"/>
                      <a:pt x="14397" y="15207"/>
                      <a:pt x="15122" y="14866"/>
                    </a:cubicBezTo>
                    <a:cubicBezTo>
                      <a:pt x="15377" y="14759"/>
                      <a:pt x="15654" y="14653"/>
                      <a:pt x="15910" y="14525"/>
                    </a:cubicBezTo>
                    <a:cubicBezTo>
                      <a:pt x="16165" y="14440"/>
                      <a:pt x="16421" y="14333"/>
                      <a:pt x="16655" y="14227"/>
                    </a:cubicBezTo>
                    <a:cubicBezTo>
                      <a:pt x="16932" y="14099"/>
                      <a:pt x="17209" y="13971"/>
                      <a:pt x="17507" y="13907"/>
                    </a:cubicBezTo>
                    <a:cubicBezTo>
                      <a:pt x="17528" y="13886"/>
                      <a:pt x="17549" y="13886"/>
                      <a:pt x="17571" y="13865"/>
                    </a:cubicBezTo>
                    <a:cubicBezTo>
                      <a:pt x="17507" y="13631"/>
                      <a:pt x="17422" y="13439"/>
                      <a:pt x="17358" y="13226"/>
                    </a:cubicBezTo>
                    <a:cubicBezTo>
                      <a:pt x="16953" y="12097"/>
                      <a:pt x="16570" y="10968"/>
                      <a:pt x="16208" y="9818"/>
                    </a:cubicBezTo>
                    <a:cubicBezTo>
                      <a:pt x="15760" y="8328"/>
                      <a:pt x="15271" y="6858"/>
                      <a:pt x="14781" y="5410"/>
                    </a:cubicBezTo>
                    <a:cubicBezTo>
                      <a:pt x="14483" y="4515"/>
                      <a:pt x="14163" y="3621"/>
                      <a:pt x="13780" y="2748"/>
                    </a:cubicBezTo>
                    <a:cubicBezTo>
                      <a:pt x="13460" y="1960"/>
                      <a:pt x="13162" y="1150"/>
                      <a:pt x="12949" y="320"/>
                    </a:cubicBezTo>
                    <a:cubicBezTo>
                      <a:pt x="12928" y="234"/>
                      <a:pt x="12907" y="171"/>
                      <a:pt x="12885" y="85"/>
                    </a:cubicBezTo>
                    <a:cubicBezTo>
                      <a:pt x="12864" y="64"/>
                      <a:pt x="12843" y="43"/>
                      <a:pt x="128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645" name="Google Shape;3645;p73"/>
              <p:cNvSpPr/>
              <p:nvPr/>
            </p:nvSpPr>
            <p:spPr>
              <a:xfrm>
                <a:off x="-3336991" y="-182325"/>
                <a:ext cx="968415" cy="987723"/>
              </a:xfrm>
              <a:custGeom>
                <a:avLst/>
                <a:gdLst/>
                <a:ahLst/>
                <a:cxnLst/>
                <a:rect l="l" t="t" r="r" b="b"/>
                <a:pathLst>
                  <a:path w="17103" h="17444" extrusionOk="0">
                    <a:moveTo>
                      <a:pt x="12481" y="0"/>
                    </a:moveTo>
                    <a:cubicBezTo>
                      <a:pt x="12417" y="22"/>
                      <a:pt x="12332" y="43"/>
                      <a:pt x="12268" y="64"/>
                    </a:cubicBezTo>
                    <a:lnTo>
                      <a:pt x="11672" y="320"/>
                    </a:lnTo>
                    <a:cubicBezTo>
                      <a:pt x="11075" y="554"/>
                      <a:pt x="10458" y="788"/>
                      <a:pt x="9861" y="1023"/>
                    </a:cubicBezTo>
                    <a:cubicBezTo>
                      <a:pt x="8520" y="1576"/>
                      <a:pt x="7007" y="2173"/>
                      <a:pt x="5495" y="2705"/>
                    </a:cubicBezTo>
                    <a:cubicBezTo>
                      <a:pt x="4580" y="3046"/>
                      <a:pt x="3664" y="3365"/>
                      <a:pt x="2748" y="3685"/>
                    </a:cubicBezTo>
                    <a:lnTo>
                      <a:pt x="1577" y="4090"/>
                    </a:lnTo>
                    <a:lnTo>
                      <a:pt x="1300" y="4196"/>
                    </a:lnTo>
                    <a:cubicBezTo>
                      <a:pt x="874" y="4345"/>
                      <a:pt x="448" y="4494"/>
                      <a:pt x="1" y="4622"/>
                    </a:cubicBezTo>
                    <a:cubicBezTo>
                      <a:pt x="22" y="4771"/>
                      <a:pt x="64" y="4899"/>
                      <a:pt x="107" y="5005"/>
                    </a:cubicBezTo>
                    <a:cubicBezTo>
                      <a:pt x="150" y="5176"/>
                      <a:pt x="214" y="5346"/>
                      <a:pt x="277" y="5517"/>
                    </a:cubicBezTo>
                    <a:cubicBezTo>
                      <a:pt x="363" y="5729"/>
                      <a:pt x="426" y="5942"/>
                      <a:pt x="512" y="6155"/>
                    </a:cubicBezTo>
                    <a:cubicBezTo>
                      <a:pt x="810" y="7050"/>
                      <a:pt x="1172" y="7923"/>
                      <a:pt x="1598" y="8839"/>
                    </a:cubicBezTo>
                    <a:cubicBezTo>
                      <a:pt x="1896" y="9435"/>
                      <a:pt x="2130" y="10010"/>
                      <a:pt x="2343" y="10585"/>
                    </a:cubicBezTo>
                    <a:cubicBezTo>
                      <a:pt x="2450" y="10883"/>
                      <a:pt x="2556" y="11182"/>
                      <a:pt x="2663" y="11501"/>
                    </a:cubicBezTo>
                    <a:cubicBezTo>
                      <a:pt x="2748" y="11735"/>
                      <a:pt x="2833" y="11970"/>
                      <a:pt x="2918" y="12225"/>
                    </a:cubicBezTo>
                    <a:cubicBezTo>
                      <a:pt x="3004" y="12460"/>
                      <a:pt x="3089" y="12672"/>
                      <a:pt x="3174" y="12907"/>
                    </a:cubicBezTo>
                    <a:lnTo>
                      <a:pt x="3259" y="13120"/>
                    </a:lnTo>
                    <a:cubicBezTo>
                      <a:pt x="3323" y="13311"/>
                      <a:pt x="3408" y="13524"/>
                      <a:pt x="3493" y="13737"/>
                    </a:cubicBezTo>
                    <a:cubicBezTo>
                      <a:pt x="3685" y="14249"/>
                      <a:pt x="3877" y="14760"/>
                      <a:pt x="4068" y="15271"/>
                    </a:cubicBezTo>
                    <a:cubicBezTo>
                      <a:pt x="4217" y="15654"/>
                      <a:pt x="4388" y="16016"/>
                      <a:pt x="4537" y="16378"/>
                    </a:cubicBezTo>
                    <a:cubicBezTo>
                      <a:pt x="4601" y="16527"/>
                      <a:pt x="4686" y="16698"/>
                      <a:pt x="4750" y="16847"/>
                    </a:cubicBezTo>
                    <a:cubicBezTo>
                      <a:pt x="4856" y="17081"/>
                      <a:pt x="4920" y="17273"/>
                      <a:pt x="4963" y="17443"/>
                    </a:cubicBezTo>
                    <a:cubicBezTo>
                      <a:pt x="5005" y="17422"/>
                      <a:pt x="5069" y="17422"/>
                      <a:pt x="5112" y="17401"/>
                    </a:cubicBezTo>
                    <a:cubicBezTo>
                      <a:pt x="5304" y="17358"/>
                      <a:pt x="5495" y="17337"/>
                      <a:pt x="5687" y="17273"/>
                    </a:cubicBezTo>
                    <a:cubicBezTo>
                      <a:pt x="6262" y="17145"/>
                      <a:pt x="6837" y="16975"/>
                      <a:pt x="7412" y="16826"/>
                    </a:cubicBezTo>
                    <a:lnTo>
                      <a:pt x="7476" y="16804"/>
                    </a:lnTo>
                    <a:cubicBezTo>
                      <a:pt x="7795" y="16719"/>
                      <a:pt x="8094" y="16634"/>
                      <a:pt x="8413" y="16549"/>
                    </a:cubicBezTo>
                    <a:cubicBezTo>
                      <a:pt x="8988" y="16378"/>
                      <a:pt x="9584" y="16208"/>
                      <a:pt x="10181" y="16059"/>
                    </a:cubicBezTo>
                    <a:cubicBezTo>
                      <a:pt x="11054" y="15846"/>
                      <a:pt x="11863" y="15590"/>
                      <a:pt x="12630" y="15313"/>
                    </a:cubicBezTo>
                    <a:cubicBezTo>
                      <a:pt x="13290" y="15079"/>
                      <a:pt x="14078" y="14802"/>
                      <a:pt x="14802" y="14440"/>
                    </a:cubicBezTo>
                    <a:cubicBezTo>
                      <a:pt x="14994" y="14355"/>
                      <a:pt x="15186" y="14291"/>
                      <a:pt x="15377" y="14206"/>
                    </a:cubicBezTo>
                    <a:cubicBezTo>
                      <a:pt x="15441" y="14185"/>
                      <a:pt x="15526" y="14142"/>
                      <a:pt x="15612" y="14099"/>
                    </a:cubicBezTo>
                    <a:lnTo>
                      <a:pt x="15846" y="14014"/>
                    </a:lnTo>
                    <a:cubicBezTo>
                      <a:pt x="16016" y="13929"/>
                      <a:pt x="16187" y="13865"/>
                      <a:pt x="16357" y="13801"/>
                    </a:cubicBezTo>
                    <a:lnTo>
                      <a:pt x="16464" y="13759"/>
                    </a:lnTo>
                    <a:cubicBezTo>
                      <a:pt x="16655" y="13652"/>
                      <a:pt x="16868" y="13567"/>
                      <a:pt x="17103" y="13503"/>
                    </a:cubicBezTo>
                    <a:lnTo>
                      <a:pt x="17103" y="13460"/>
                    </a:lnTo>
                    <a:cubicBezTo>
                      <a:pt x="17039" y="13333"/>
                      <a:pt x="16996" y="13184"/>
                      <a:pt x="16953" y="13056"/>
                    </a:cubicBezTo>
                    <a:cubicBezTo>
                      <a:pt x="16464" y="11735"/>
                      <a:pt x="16102" y="10649"/>
                      <a:pt x="15782" y="9627"/>
                    </a:cubicBezTo>
                    <a:cubicBezTo>
                      <a:pt x="15335" y="8157"/>
                      <a:pt x="14845" y="6667"/>
                      <a:pt x="14355" y="5218"/>
                    </a:cubicBezTo>
                    <a:cubicBezTo>
                      <a:pt x="14078" y="4366"/>
                      <a:pt x="13759" y="3472"/>
                      <a:pt x="13375" y="2577"/>
                    </a:cubicBezTo>
                    <a:cubicBezTo>
                      <a:pt x="13035" y="1768"/>
                      <a:pt x="12737" y="938"/>
                      <a:pt x="12524" y="128"/>
                    </a:cubicBezTo>
                    <a:cubicBezTo>
                      <a:pt x="12524" y="86"/>
                      <a:pt x="12502" y="43"/>
                      <a:pt x="124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3646" name="Google Shape;3646;p73"/>
              <p:cNvSpPr/>
              <p:nvPr/>
            </p:nvSpPr>
            <p:spPr>
              <a:xfrm>
                <a:off x="-3312869" y="-155826"/>
                <a:ext cx="917737" cy="935857"/>
              </a:xfrm>
              <a:custGeom>
                <a:avLst/>
                <a:gdLst/>
                <a:ahLst/>
                <a:cxnLst/>
                <a:rect l="l" t="t" r="r" b="b"/>
                <a:pathLst>
                  <a:path w="16208" h="16528" extrusionOk="0">
                    <a:moveTo>
                      <a:pt x="11842" y="1"/>
                    </a:moveTo>
                    <a:cubicBezTo>
                      <a:pt x="11821" y="1"/>
                      <a:pt x="11224" y="235"/>
                      <a:pt x="11224" y="235"/>
                    </a:cubicBezTo>
                    <a:cubicBezTo>
                      <a:pt x="10628" y="470"/>
                      <a:pt x="10053" y="704"/>
                      <a:pt x="9478" y="938"/>
                    </a:cubicBezTo>
                    <a:cubicBezTo>
                      <a:pt x="8179" y="1471"/>
                      <a:pt x="6688" y="2046"/>
                      <a:pt x="5218" y="2578"/>
                    </a:cubicBezTo>
                    <a:cubicBezTo>
                      <a:pt x="4345" y="2876"/>
                      <a:pt x="3493" y="3196"/>
                      <a:pt x="2620" y="3494"/>
                    </a:cubicBezTo>
                    <a:lnTo>
                      <a:pt x="1385" y="3920"/>
                    </a:lnTo>
                    <a:lnTo>
                      <a:pt x="1129" y="4026"/>
                    </a:lnTo>
                    <a:cubicBezTo>
                      <a:pt x="767" y="4154"/>
                      <a:pt x="384" y="4282"/>
                      <a:pt x="0" y="4388"/>
                    </a:cubicBezTo>
                    <a:cubicBezTo>
                      <a:pt x="22" y="4452"/>
                      <a:pt x="43" y="4516"/>
                      <a:pt x="64" y="4559"/>
                    </a:cubicBezTo>
                    <a:cubicBezTo>
                      <a:pt x="128" y="4729"/>
                      <a:pt x="171" y="4878"/>
                      <a:pt x="235" y="5049"/>
                    </a:cubicBezTo>
                    <a:lnTo>
                      <a:pt x="235" y="5070"/>
                    </a:lnTo>
                    <a:cubicBezTo>
                      <a:pt x="320" y="5261"/>
                      <a:pt x="405" y="5474"/>
                      <a:pt x="469" y="5687"/>
                    </a:cubicBezTo>
                    <a:cubicBezTo>
                      <a:pt x="767" y="6539"/>
                      <a:pt x="1108" y="7391"/>
                      <a:pt x="1534" y="8286"/>
                    </a:cubicBezTo>
                    <a:cubicBezTo>
                      <a:pt x="1811" y="8861"/>
                      <a:pt x="2045" y="9436"/>
                      <a:pt x="2258" y="9990"/>
                    </a:cubicBezTo>
                    <a:cubicBezTo>
                      <a:pt x="2365" y="10288"/>
                      <a:pt x="2471" y="10586"/>
                      <a:pt x="2578" y="10884"/>
                    </a:cubicBezTo>
                    <a:cubicBezTo>
                      <a:pt x="2641" y="11118"/>
                      <a:pt x="2727" y="11353"/>
                      <a:pt x="2812" y="11587"/>
                    </a:cubicBezTo>
                    <a:cubicBezTo>
                      <a:pt x="2897" y="11821"/>
                      <a:pt x="2982" y="12034"/>
                      <a:pt x="3067" y="12247"/>
                    </a:cubicBezTo>
                    <a:lnTo>
                      <a:pt x="3131" y="12460"/>
                    </a:lnTo>
                    <a:cubicBezTo>
                      <a:pt x="3216" y="12673"/>
                      <a:pt x="3302" y="12865"/>
                      <a:pt x="3366" y="13078"/>
                    </a:cubicBezTo>
                    <a:cubicBezTo>
                      <a:pt x="3557" y="13568"/>
                      <a:pt x="3749" y="14079"/>
                      <a:pt x="3941" y="14569"/>
                    </a:cubicBezTo>
                    <a:cubicBezTo>
                      <a:pt x="4090" y="14931"/>
                      <a:pt x="4239" y="15271"/>
                      <a:pt x="4388" y="15633"/>
                    </a:cubicBezTo>
                    <a:cubicBezTo>
                      <a:pt x="4473" y="15782"/>
                      <a:pt x="4537" y="15953"/>
                      <a:pt x="4601" y="16102"/>
                    </a:cubicBezTo>
                    <a:cubicBezTo>
                      <a:pt x="4665" y="16251"/>
                      <a:pt x="4729" y="16400"/>
                      <a:pt x="4771" y="16528"/>
                    </a:cubicBezTo>
                    <a:cubicBezTo>
                      <a:pt x="4942" y="16485"/>
                      <a:pt x="5112" y="16464"/>
                      <a:pt x="5282" y="16421"/>
                    </a:cubicBezTo>
                    <a:cubicBezTo>
                      <a:pt x="5836" y="16272"/>
                      <a:pt x="6390" y="16123"/>
                      <a:pt x="6922" y="15974"/>
                    </a:cubicBezTo>
                    <a:lnTo>
                      <a:pt x="7029" y="15953"/>
                    </a:lnTo>
                    <a:cubicBezTo>
                      <a:pt x="7306" y="15868"/>
                      <a:pt x="7604" y="15782"/>
                      <a:pt x="7881" y="15719"/>
                    </a:cubicBezTo>
                    <a:lnTo>
                      <a:pt x="7945" y="15697"/>
                    </a:lnTo>
                    <a:cubicBezTo>
                      <a:pt x="8498" y="15527"/>
                      <a:pt x="9073" y="15378"/>
                      <a:pt x="9648" y="15229"/>
                    </a:cubicBezTo>
                    <a:cubicBezTo>
                      <a:pt x="10522" y="15016"/>
                      <a:pt x="11288" y="14781"/>
                      <a:pt x="12034" y="14505"/>
                    </a:cubicBezTo>
                    <a:cubicBezTo>
                      <a:pt x="12673" y="14270"/>
                      <a:pt x="13439" y="13993"/>
                      <a:pt x="14142" y="13674"/>
                    </a:cubicBezTo>
                    <a:cubicBezTo>
                      <a:pt x="14334" y="13568"/>
                      <a:pt x="14504" y="13504"/>
                      <a:pt x="14696" y="13418"/>
                    </a:cubicBezTo>
                    <a:lnTo>
                      <a:pt x="14717" y="13418"/>
                    </a:lnTo>
                    <a:cubicBezTo>
                      <a:pt x="14781" y="13376"/>
                      <a:pt x="14866" y="13355"/>
                      <a:pt x="14930" y="13333"/>
                    </a:cubicBezTo>
                    <a:lnTo>
                      <a:pt x="15164" y="13227"/>
                    </a:lnTo>
                    <a:cubicBezTo>
                      <a:pt x="15335" y="13163"/>
                      <a:pt x="15484" y="13099"/>
                      <a:pt x="15654" y="13014"/>
                    </a:cubicBezTo>
                    <a:lnTo>
                      <a:pt x="15739" y="12971"/>
                    </a:lnTo>
                    <a:cubicBezTo>
                      <a:pt x="15889" y="12907"/>
                      <a:pt x="16038" y="12843"/>
                      <a:pt x="16208" y="12780"/>
                    </a:cubicBezTo>
                    <a:cubicBezTo>
                      <a:pt x="16187" y="12694"/>
                      <a:pt x="16144" y="12630"/>
                      <a:pt x="16123" y="12545"/>
                    </a:cubicBezTo>
                    <a:cubicBezTo>
                      <a:pt x="15654" y="11246"/>
                      <a:pt x="15292" y="10181"/>
                      <a:pt x="14994" y="9202"/>
                    </a:cubicBezTo>
                    <a:cubicBezTo>
                      <a:pt x="14547" y="7753"/>
                      <a:pt x="14078" y="6326"/>
                      <a:pt x="13610" y="4921"/>
                    </a:cubicBezTo>
                    <a:cubicBezTo>
                      <a:pt x="13333" y="4090"/>
                      <a:pt x="13013" y="3217"/>
                      <a:pt x="12651" y="2344"/>
                    </a:cubicBezTo>
                    <a:cubicBezTo>
                      <a:pt x="12311" y="1577"/>
                      <a:pt x="12034" y="789"/>
                      <a:pt x="118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74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بسته آیکون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3652" name="Google Shape;3652;p74"/>
          <p:cNvGrpSpPr/>
          <p:nvPr/>
        </p:nvGrpSpPr>
        <p:grpSpPr>
          <a:xfrm>
            <a:off x="921851" y="1286808"/>
            <a:ext cx="551997" cy="557843"/>
            <a:chOff x="4990780" y="2994637"/>
            <a:chExt cx="3315300" cy="850500"/>
          </a:xfrm>
        </p:grpSpPr>
        <p:sp>
          <p:nvSpPr>
            <p:cNvPr id="3653" name="Google Shape;3653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54" name="Google Shape;3654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55" name="Google Shape;3655;p74"/>
          <p:cNvGrpSpPr/>
          <p:nvPr/>
        </p:nvGrpSpPr>
        <p:grpSpPr>
          <a:xfrm>
            <a:off x="921851" y="1977807"/>
            <a:ext cx="551997" cy="557843"/>
            <a:chOff x="4990780" y="2994637"/>
            <a:chExt cx="3315300" cy="850500"/>
          </a:xfrm>
        </p:grpSpPr>
        <p:sp>
          <p:nvSpPr>
            <p:cNvPr id="3656" name="Google Shape;3656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57" name="Google Shape;3657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58" name="Google Shape;3658;p74"/>
          <p:cNvGrpSpPr/>
          <p:nvPr/>
        </p:nvGrpSpPr>
        <p:grpSpPr>
          <a:xfrm>
            <a:off x="921851" y="2668807"/>
            <a:ext cx="551997" cy="557843"/>
            <a:chOff x="4990780" y="2994637"/>
            <a:chExt cx="3315300" cy="850500"/>
          </a:xfrm>
        </p:grpSpPr>
        <p:sp>
          <p:nvSpPr>
            <p:cNvPr id="3659" name="Google Shape;3659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60" name="Google Shape;3660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61" name="Google Shape;3661;p74"/>
          <p:cNvGrpSpPr/>
          <p:nvPr/>
        </p:nvGrpSpPr>
        <p:grpSpPr>
          <a:xfrm>
            <a:off x="921851" y="3359807"/>
            <a:ext cx="551997" cy="557843"/>
            <a:chOff x="4990780" y="2994637"/>
            <a:chExt cx="3315300" cy="850500"/>
          </a:xfrm>
        </p:grpSpPr>
        <p:sp>
          <p:nvSpPr>
            <p:cNvPr id="3662" name="Google Shape;3662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63" name="Google Shape;3663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64" name="Google Shape;3664;p74"/>
          <p:cNvGrpSpPr/>
          <p:nvPr/>
        </p:nvGrpSpPr>
        <p:grpSpPr>
          <a:xfrm>
            <a:off x="921851" y="4050806"/>
            <a:ext cx="551997" cy="557843"/>
            <a:chOff x="4990780" y="2994637"/>
            <a:chExt cx="3315300" cy="850500"/>
          </a:xfrm>
        </p:grpSpPr>
        <p:sp>
          <p:nvSpPr>
            <p:cNvPr id="3665" name="Google Shape;3665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66" name="Google Shape;3666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67" name="Google Shape;3667;p74"/>
          <p:cNvGrpSpPr/>
          <p:nvPr/>
        </p:nvGrpSpPr>
        <p:grpSpPr>
          <a:xfrm>
            <a:off x="1671662" y="1286808"/>
            <a:ext cx="551997" cy="557843"/>
            <a:chOff x="4990780" y="2994637"/>
            <a:chExt cx="3315300" cy="850500"/>
          </a:xfrm>
        </p:grpSpPr>
        <p:sp>
          <p:nvSpPr>
            <p:cNvPr id="3668" name="Google Shape;3668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69" name="Google Shape;3669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70" name="Google Shape;3670;p74"/>
          <p:cNvGrpSpPr/>
          <p:nvPr/>
        </p:nvGrpSpPr>
        <p:grpSpPr>
          <a:xfrm>
            <a:off x="1671662" y="1977807"/>
            <a:ext cx="551997" cy="557843"/>
            <a:chOff x="4990780" y="2994637"/>
            <a:chExt cx="3315300" cy="850500"/>
          </a:xfrm>
        </p:grpSpPr>
        <p:sp>
          <p:nvSpPr>
            <p:cNvPr id="3671" name="Google Shape;3671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72" name="Google Shape;3672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73" name="Google Shape;3673;p74"/>
          <p:cNvGrpSpPr/>
          <p:nvPr/>
        </p:nvGrpSpPr>
        <p:grpSpPr>
          <a:xfrm>
            <a:off x="1671662" y="2668807"/>
            <a:ext cx="551997" cy="557843"/>
            <a:chOff x="4990780" y="2994637"/>
            <a:chExt cx="3315300" cy="850500"/>
          </a:xfrm>
        </p:grpSpPr>
        <p:sp>
          <p:nvSpPr>
            <p:cNvPr id="3674" name="Google Shape;3674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75" name="Google Shape;3675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76" name="Google Shape;3676;p74"/>
          <p:cNvGrpSpPr/>
          <p:nvPr/>
        </p:nvGrpSpPr>
        <p:grpSpPr>
          <a:xfrm>
            <a:off x="1671662" y="3359807"/>
            <a:ext cx="551997" cy="557843"/>
            <a:chOff x="4990780" y="2994637"/>
            <a:chExt cx="3315300" cy="850500"/>
          </a:xfrm>
        </p:grpSpPr>
        <p:sp>
          <p:nvSpPr>
            <p:cNvPr id="3677" name="Google Shape;3677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78" name="Google Shape;3678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79" name="Google Shape;3679;p74"/>
          <p:cNvGrpSpPr/>
          <p:nvPr/>
        </p:nvGrpSpPr>
        <p:grpSpPr>
          <a:xfrm>
            <a:off x="1671662" y="4050806"/>
            <a:ext cx="551997" cy="557843"/>
            <a:chOff x="4990780" y="2994637"/>
            <a:chExt cx="3315300" cy="850500"/>
          </a:xfrm>
        </p:grpSpPr>
        <p:sp>
          <p:nvSpPr>
            <p:cNvPr id="3680" name="Google Shape;3680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81" name="Google Shape;3681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82" name="Google Shape;3682;p74"/>
          <p:cNvGrpSpPr/>
          <p:nvPr/>
        </p:nvGrpSpPr>
        <p:grpSpPr>
          <a:xfrm>
            <a:off x="2421473" y="1286808"/>
            <a:ext cx="551997" cy="557843"/>
            <a:chOff x="4990780" y="2994637"/>
            <a:chExt cx="3315300" cy="850500"/>
          </a:xfrm>
        </p:grpSpPr>
        <p:sp>
          <p:nvSpPr>
            <p:cNvPr id="3683" name="Google Shape;3683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84" name="Google Shape;3684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85" name="Google Shape;3685;p74"/>
          <p:cNvGrpSpPr/>
          <p:nvPr/>
        </p:nvGrpSpPr>
        <p:grpSpPr>
          <a:xfrm>
            <a:off x="2421473" y="1977807"/>
            <a:ext cx="551997" cy="557843"/>
            <a:chOff x="4990780" y="2994637"/>
            <a:chExt cx="3315300" cy="850500"/>
          </a:xfrm>
        </p:grpSpPr>
        <p:sp>
          <p:nvSpPr>
            <p:cNvPr id="3686" name="Google Shape;3686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87" name="Google Shape;3687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88" name="Google Shape;3688;p74"/>
          <p:cNvGrpSpPr/>
          <p:nvPr/>
        </p:nvGrpSpPr>
        <p:grpSpPr>
          <a:xfrm>
            <a:off x="2421473" y="2668807"/>
            <a:ext cx="551997" cy="557843"/>
            <a:chOff x="4990780" y="2994637"/>
            <a:chExt cx="3315300" cy="850500"/>
          </a:xfrm>
        </p:grpSpPr>
        <p:sp>
          <p:nvSpPr>
            <p:cNvPr id="3689" name="Google Shape;3689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90" name="Google Shape;3690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91" name="Google Shape;3691;p74"/>
          <p:cNvGrpSpPr/>
          <p:nvPr/>
        </p:nvGrpSpPr>
        <p:grpSpPr>
          <a:xfrm>
            <a:off x="2421473" y="3359807"/>
            <a:ext cx="551997" cy="557843"/>
            <a:chOff x="4990780" y="2994637"/>
            <a:chExt cx="3315300" cy="850500"/>
          </a:xfrm>
        </p:grpSpPr>
        <p:sp>
          <p:nvSpPr>
            <p:cNvPr id="3692" name="Google Shape;3692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93" name="Google Shape;3693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94" name="Google Shape;3694;p74"/>
          <p:cNvGrpSpPr/>
          <p:nvPr/>
        </p:nvGrpSpPr>
        <p:grpSpPr>
          <a:xfrm>
            <a:off x="2421473" y="4050806"/>
            <a:ext cx="551997" cy="557843"/>
            <a:chOff x="4990780" y="2994637"/>
            <a:chExt cx="3315300" cy="850500"/>
          </a:xfrm>
        </p:grpSpPr>
        <p:sp>
          <p:nvSpPr>
            <p:cNvPr id="3695" name="Google Shape;3695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96" name="Google Shape;3696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697" name="Google Shape;3697;p74"/>
          <p:cNvGrpSpPr/>
          <p:nvPr/>
        </p:nvGrpSpPr>
        <p:grpSpPr>
          <a:xfrm>
            <a:off x="3171285" y="1286808"/>
            <a:ext cx="551997" cy="557843"/>
            <a:chOff x="4990780" y="2994637"/>
            <a:chExt cx="3315300" cy="850500"/>
          </a:xfrm>
        </p:grpSpPr>
        <p:sp>
          <p:nvSpPr>
            <p:cNvPr id="3698" name="Google Shape;3698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699" name="Google Shape;3699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00" name="Google Shape;3700;p74"/>
          <p:cNvGrpSpPr/>
          <p:nvPr/>
        </p:nvGrpSpPr>
        <p:grpSpPr>
          <a:xfrm>
            <a:off x="3171285" y="1977807"/>
            <a:ext cx="551997" cy="557843"/>
            <a:chOff x="4990780" y="2994637"/>
            <a:chExt cx="3315300" cy="850500"/>
          </a:xfrm>
        </p:grpSpPr>
        <p:sp>
          <p:nvSpPr>
            <p:cNvPr id="3701" name="Google Shape;3701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02" name="Google Shape;3702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03" name="Google Shape;3703;p74"/>
          <p:cNvGrpSpPr/>
          <p:nvPr/>
        </p:nvGrpSpPr>
        <p:grpSpPr>
          <a:xfrm>
            <a:off x="3171285" y="2668807"/>
            <a:ext cx="551997" cy="557843"/>
            <a:chOff x="4990780" y="2994637"/>
            <a:chExt cx="3315300" cy="850500"/>
          </a:xfrm>
        </p:grpSpPr>
        <p:sp>
          <p:nvSpPr>
            <p:cNvPr id="3704" name="Google Shape;3704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05" name="Google Shape;3705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06" name="Google Shape;3706;p74"/>
          <p:cNvGrpSpPr/>
          <p:nvPr/>
        </p:nvGrpSpPr>
        <p:grpSpPr>
          <a:xfrm>
            <a:off x="3171285" y="3359807"/>
            <a:ext cx="551997" cy="557843"/>
            <a:chOff x="4990780" y="2994637"/>
            <a:chExt cx="3315300" cy="850500"/>
          </a:xfrm>
        </p:grpSpPr>
        <p:sp>
          <p:nvSpPr>
            <p:cNvPr id="3707" name="Google Shape;3707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08" name="Google Shape;3708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09" name="Google Shape;3709;p74"/>
          <p:cNvGrpSpPr/>
          <p:nvPr/>
        </p:nvGrpSpPr>
        <p:grpSpPr>
          <a:xfrm>
            <a:off x="3171285" y="4050806"/>
            <a:ext cx="551997" cy="557843"/>
            <a:chOff x="4990780" y="2994637"/>
            <a:chExt cx="3315300" cy="850500"/>
          </a:xfrm>
        </p:grpSpPr>
        <p:sp>
          <p:nvSpPr>
            <p:cNvPr id="3710" name="Google Shape;3710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11" name="Google Shape;3711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12" name="Google Shape;3712;p74"/>
          <p:cNvGrpSpPr/>
          <p:nvPr/>
        </p:nvGrpSpPr>
        <p:grpSpPr>
          <a:xfrm>
            <a:off x="3921096" y="1286808"/>
            <a:ext cx="551997" cy="557843"/>
            <a:chOff x="4990780" y="2994637"/>
            <a:chExt cx="3315300" cy="850500"/>
          </a:xfrm>
        </p:grpSpPr>
        <p:sp>
          <p:nvSpPr>
            <p:cNvPr id="3713" name="Google Shape;3713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14" name="Google Shape;3714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15" name="Google Shape;3715;p74"/>
          <p:cNvGrpSpPr/>
          <p:nvPr/>
        </p:nvGrpSpPr>
        <p:grpSpPr>
          <a:xfrm>
            <a:off x="3921096" y="1977807"/>
            <a:ext cx="551997" cy="557843"/>
            <a:chOff x="4990780" y="2994637"/>
            <a:chExt cx="3315300" cy="850500"/>
          </a:xfrm>
        </p:grpSpPr>
        <p:sp>
          <p:nvSpPr>
            <p:cNvPr id="3716" name="Google Shape;3716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17" name="Google Shape;3717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18" name="Google Shape;3718;p74"/>
          <p:cNvGrpSpPr/>
          <p:nvPr/>
        </p:nvGrpSpPr>
        <p:grpSpPr>
          <a:xfrm>
            <a:off x="3921096" y="2668807"/>
            <a:ext cx="551997" cy="557843"/>
            <a:chOff x="4990780" y="2994637"/>
            <a:chExt cx="3315300" cy="850500"/>
          </a:xfrm>
        </p:grpSpPr>
        <p:sp>
          <p:nvSpPr>
            <p:cNvPr id="3719" name="Google Shape;3719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20" name="Google Shape;3720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21" name="Google Shape;3721;p74"/>
          <p:cNvGrpSpPr/>
          <p:nvPr/>
        </p:nvGrpSpPr>
        <p:grpSpPr>
          <a:xfrm>
            <a:off x="3921096" y="3359807"/>
            <a:ext cx="551997" cy="557843"/>
            <a:chOff x="4990780" y="2994637"/>
            <a:chExt cx="3315300" cy="850500"/>
          </a:xfrm>
        </p:grpSpPr>
        <p:sp>
          <p:nvSpPr>
            <p:cNvPr id="3722" name="Google Shape;3722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23" name="Google Shape;3723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24" name="Google Shape;3724;p74"/>
          <p:cNvGrpSpPr/>
          <p:nvPr/>
        </p:nvGrpSpPr>
        <p:grpSpPr>
          <a:xfrm>
            <a:off x="3921096" y="4050806"/>
            <a:ext cx="551997" cy="557843"/>
            <a:chOff x="4990780" y="2994637"/>
            <a:chExt cx="3315300" cy="850500"/>
          </a:xfrm>
        </p:grpSpPr>
        <p:sp>
          <p:nvSpPr>
            <p:cNvPr id="3725" name="Google Shape;3725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26" name="Google Shape;3726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27" name="Google Shape;3727;p74"/>
          <p:cNvGrpSpPr/>
          <p:nvPr/>
        </p:nvGrpSpPr>
        <p:grpSpPr>
          <a:xfrm>
            <a:off x="4670907" y="1286808"/>
            <a:ext cx="551997" cy="557843"/>
            <a:chOff x="4990780" y="2994637"/>
            <a:chExt cx="3315300" cy="850500"/>
          </a:xfrm>
        </p:grpSpPr>
        <p:sp>
          <p:nvSpPr>
            <p:cNvPr id="3728" name="Google Shape;3728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29" name="Google Shape;3729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30" name="Google Shape;3730;p74"/>
          <p:cNvGrpSpPr/>
          <p:nvPr/>
        </p:nvGrpSpPr>
        <p:grpSpPr>
          <a:xfrm>
            <a:off x="4670907" y="1977807"/>
            <a:ext cx="551997" cy="557843"/>
            <a:chOff x="4990780" y="2994637"/>
            <a:chExt cx="3315300" cy="850500"/>
          </a:xfrm>
        </p:grpSpPr>
        <p:sp>
          <p:nvSpPr>
            <p:cNvPr id="3731" name="Google Shape;3731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32" name="Google Shape;3732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33" name="Google Shape;3733;p74"/>
          <p:cNvGrpSpPr/>
          <p:nvPr/>
        </p:nvGrpSpPr>
        <p:grpSpPr>
          <a:xfrm>
            <a:off x="4670907" y="2668807"/>
            <a:ext cx="551997" cy="557843"/>
            <a:chOff x="4990780" y="2994637"/>
            <a:chExt cx="3315300" cy="850500"/>
          </a:xfrm>
        </p:grpSpPr>
        <p:sp>
          <p:nvSpPr>
            <p:cNvPr id="3734" name="Google Shape;3734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35" name="Google Shape;3735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36" name="Google Shape;3736;p74"/>
          <p:cNvGrpSpPr/>
          <p:nvPr/>
        </p:nvGrpSpPr>
        <p:grpSpPr>
          <a:xfrm>
            <a:off x="4670907" y="3359807"/>
            <a:ext cx="551997" cy="557843"/>
            <a:chOff x="4990780" y="2994637"/>
            <a:chExt cx="3315300" cy="850500"/>
          </a:xfrm>
        </p:grpSpPr>
        <p:sp>
          <p:nvSpPr>
            <p:cNvPr id="3737" name="Google Shape;3737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38" name="Google Shape;3738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39" name="Google Shape;3739;p74"/>
          <p:cNvGrpSpPr/>
          <p:nvPr/>
        </p:nvGrpSpPr>
        <p:grpSpPr>
          <a:xfrm>
            <a:off x="4670907" y="4050806"/>
            <a:ext cx="551997" cy="557843"/>
            <a:chOff x="4990780" y="2994637"/>
            <a:chExt cx="3315300" cy="850500"/>
          </a:xfrm>
        </p:grpSpPr>
        <p:sp>
          <p:nvSpPr>
            <p:cNvPr id="3740" name="Google Shape;3740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41" name="Google Shape;3741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42" name="Google Shape;3742;p74"/>
          <p:cNvGrpSpPr/>
          <p:nvPr/>
        </p:nvGrpSpPr>
        <p:grpSpPr>
          <a:xfrm>
            <a:off x="5420718" y="1286808"/>
            <a:ext cx="551997" cy="557843"/>
            <a:chOff x="4990780" y="2994637"/>
            <a:chExt cx="3315300" cy="850500"/>
          </a:xfrm>
        </p:grpSpPr>
        <p:sp>
          <p:nvSpPr>
            <p:cNvPr id="3743" name="Google Shape;3743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44" name="Google Shape;3744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45" name="Google Shape;3745;p74"/>
          <p:cNvGrpSpPr/>
          <p:nvPr/>
        </p:nvGrpSpPr>
        <p:grpSpPr>
          <a:xfrm>
            <a:off x="5420718" y="1977807"/>
            <a:ext cx="551997" cy="557843"/>
            <a:chOff x="4990780" y="2994637"/>
            <a:chExt cx="3315300" cy="850500"/>
          </a:xfrm>
        </p:grpSpPr>
        <p:sp>
          <p:nvSpPr>
            <p:cNvPr id="3746" name="Google Shape;3746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47" name="Google Shape;3747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48" name="Google Shape;3748;p74"/>
          <p:cNvGrpSpPr/>
          <p:nvPr/>
        </p:nvGrpSpPr>
        <p:grpSpPr>
          <a:xfrm>
            <a:off x="5420718" y="2668807"/>
            <a:ext cx="551997" cy="557843"/>
            <a:chOff x="4990780" y="2994637"/>
            <a:chExt cx="3315300" cy="850500"/>
          </a:xfrm>
        </p:grpSpPr>
        <p:sp>
          <p:nvSpPr>
            <p:cNvPr id="3749" name="Google Shape;3749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50" name="Google Shape;3750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51" name="Google Shape;3751;p74"/>
          <p:cNvGrpSpPr/>
          <p:nvPr/>
        </p:nvGrpSpPr>
        <p:grpSpPr>
          <a:xfrm>
            <a:off x="5420718" y="3359807"/>
            <a:ext cx="551997" cy="557843"/>
            <a:chOff x="4990780" y="2994637"/>
            <a:chExt cx="3315300" cy="850500"/>
          </a:xfrm>
        </p:grpSpPr>
        <p:sp>
          <p:nvSpPr>
            <p:cNvPr id="3752" name="Google Shape;3752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53" name="Google Shape;3753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54" name="Google Shape;3754;p74"/>
          <p:cNvGrpSpPr/>
          <p:nvPr/>
        </p:nvGrpSpPr>
        <p:grpSpPr>
          <a:xfrm>
            <a:off x="5420718" y="4050806"/>
            <a:ext cx="551997" cy="557843"/>
            <a:chOff x="4990780" y="2994637"/>
            <a:chExt cx="3315300" cy="850500"/>
          </a:xfrm>
        </p:grpSpPr>
        <p:sp>
          <p:nvSpPr>
            <p:cNvPr id="3755" name="Google Shape;3755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56" name="Google Shape;3756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57" name="Google Shape;3757;p74"/>
          <p:cNvGrpSpPr/>
          <p:nvPr/>
        </p:nvGrpSpPr>
        <p:grpSpPr>
          <a:xfrm>
            <a:off x="6170529" y="1286808"/>
            <a:ext cx="551997" cy="557843"/>
            <a:chOff x="4990780" y="2994637"/>
            <a:chExt cx="3315300" cy="850500"/>
          </a:xfrm>
        </p:grpSpPr>
        <p:sp>
          <p:nvSpPr>
            <p:cNvPr id="3758" name="Google Shape;3758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59" name="Google Shape;3759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60" name="Google Shape;3760;p74"/>
          <p:cNvGrpSpPr/>
          <p:nvPr/>
        </p:nvGrpSpPr>
        <p:grpSpPr>
          <a:xfrm>
            <a:off x="6170529" y="1977807"/>
            <a:ext cx="551997" cy="557843"/>
            <a:chOff x="4990780" y="2994637"/>
            <a:chExt cx="3315300" cy="850500"/>
          </a:xfrm>
        </p:grpSpPr>
        <p:sp>
          <p:nvSpPr>
            <p:cNvPr id="3761" name="Google Shape;3761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62" name="Google Shape;3762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63" name="Google Shape;3763;p74"/>
          <p:cNvGrpSpPr/>
          <p:nvPr/>
        </p:nvGrpSpPr>
        <p:grpSpPr>
          <a:xfrm>
            <a:off x="6170529" y="2668807"/>
            <a:ext cx="551997" cy="557843"/>
            <a:chOff x="4990780" y="2994637"/>
            <a:chExt cx="3315300" cy="850500"/>
          </a:xfrm>
        </p:grpSpPr>
        <p:sp>
          <p:nvSpPr>
            <p:cNvPr id="3764" name="Google Shape;3764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65" name="Google Shape;3765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66" name="Google Shape;3766;p74"/>
          <p:cNvGrpSpPr/>
          <p:nvPr/>
        </p:nvGrpSpPr>
        <p:grpSpPr>
          <a:xfrm>
            <a:off x="6170529" y="3359807"/>
            <a:ext cx="551997" cy="557843"/>
            <a:chOff x="4990780" y="2994637"/>
            <a:chExt cx="3315300" cy="850500"/>
          </a:xfrm>
        </p:grpSpPr>
        <p:sp>
          <p:nvSpPr>
            <p:cNvPr id="3767" name="Google Shape;3767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68" name="Google Shape;3768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69" name="Google Shape;3769;p74"/>
          <p:cNvGrpSpPr/>
          <p:nvPr/>
        </p:nvGrpSpPr>
        <p:grpSpPr>
          <a:xfrm>
            <a:off x="6170529" y="4050806"/>
            <a:ext cx="551997" cy="557843"/>
            <a:chOff x="4990780" y="2994637"/>
            <a:chExt cx="3315300" cy="850500"/>
          </a:xfrm>
        </p:grpSpPr>
        <p:sp>
          <p:nvSpPr>
            <p:cNvPr id="3770" name="Google Shape;3770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71" name="Google Shape;3771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72" name="Google Shape;3772;p74"/>
          <p:cNvGrpSpPr/>
          <p:nvPr/>
        </p:nvGrpSpPr>
        <p:grpSpPr>
          <a:xfrm>
            <a:off x="6920340" y="1286808"/>
            <a:ext cx="551997" cy="557843"/>
            <a:chOff x="4990780" y="2994637"/>
            <a:chExt cx="3315300" cy="850500"/>
          </a:xfrm>
        </p:grpSpPr>
        <p:sp>
          <p:nvSpPr>
            <p:cNvPr id="3773" name="Google Shape;3773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74" name="Google Shape;3774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75" name="Google Shape;3775;p74"/>
          <p:cNvGrpSpPr/>
          <p:nvPr/>
        </p:nvGrpSpPr>
        <p:grpSpPr>
          <a:xfrm>
            <a:off x="6920340" y="1977807"/>
            <a:ext cx="551997" cy="557843"/>
            <a:chOff x="4990780" y="2994637"/>
            <a:chExt cx="3315300" cy="850500"/>
          </a:xfrm>
        </p:grpSpPr>
        <p:sp>
          <p:nvSpPr>
            <p:cNvPr id="3776" name="Google Shape;3776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77" name="Google Shape;3777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78" name="Google Shape;3778;p74"/>
          <p:cNvGrpSpPr/>
          <p:nvPr/>
        </p:nvGrpSpPr>
        <p:grpSpPr>
          <a:xfrm>
            <a:off x="6920340" y="2668807"/>
            <a:ext cx="551997" cy="557843"/>
            <a:chOff x="4990780" y="2994637"/>
            <a:chExt cx="3315300" cy="850500"/>
          </a:xfrm>
        </p:grpSpPr>
        <p:sp>
          <p:nvSpPr>
            <p:cNvPr id="3779" name="Google Shape;3779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80" name="Google Shape;3780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81" name="Google Shape;3781;p74"/>
          <p:cNvGrpSpPr/>
          <p:nvPr/>
        </p:nvGrpSpPr>
        <p:grpSpPr>
          <a:xfrm>
            <a:off x="6920340" y="3359807"/>
            <a:ext cx="551997" cy="557843"/>
            <a:chOff x="4990780" y="2994637"/>
            <a:chExt cx="3315300" cy="850500"/>
          </a:xfrm>
        </p:grpSpPr>
        <p:sp>
          <p:nvSpPr>
            <p:cNvPr id="3782" name="Google Shape;3782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83" name="Google Shape;3783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84" name="Google Shape;3784;p74"/>
          <p:cNvGrpSpPr/>
          <p:nvPr/>
        </p:nvGrpSpPr>
        <p:grpSpPr>
          <a:xfrm>
            <a:off x="6920340" y="4050806"/>
            <a:ext cx="551997" cy="557843"/>
            <a:chOff x="4990780" y="2994637"/>
            <a:chExt cx="3315300" cy="850500"/>
          </a:xfrm>
        </p:grpSpPr>
        <p:sp>
          <p:nvSpPr>
            <p:cNvPr id="3785" name="Google Shape;3785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86" name="Google Shape;3786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87" name="Google Shape;3787;p74"/>
          <p:cNvGrpSpPr/>
          <p:nvPr/>
        </p:nvGrpSpPr>
        <p:grpSpPr>
          <a:xfrm>
            <a:off x="7670151" y="1286808"/>
            <a:ext cx="551997" cy="557843"/>
            <a:chOff x="4990780" y="2994637"/>
            <a:chExt cx="3315300" cy="850500"/>
          </a:xfrm>
        </p:grpSpPr>
        <p:sp>
          <p:nvSpPr>
            <p:cNvPr id="3788" name="Google Shape;3788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89" name="Google Shape;3789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90" name="Google Shape;3790;p74"/>
          <p:cNvGrpSpPr/>
          <p:nvPr/>
        </p:nvGrpSpPr>
        <p:grpSpPr>
          <a:xfrm>
            <a:off x="7670151" y="1977807"/>
            <a:ext cx="551997" cy="557843"/>
            <a:chOff x="4990780" y="2994637"/>
            <a:chExt cx="3315300" cy="850500"/>
          </a:xfrm>
        </p:grpSpPr>
        <p:sp>
          <p:nvSpPr>
            <p:cNvPr id="3791" name="Google Shape;3791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92" name="Google Shape;3792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93" name="Google Shape;3793;p74"/>
          <p:cNvGrpSpPr/>
          <p:nvPr/>
        </p:nvGrpSpPr>
        <p:grpSpPr>
          <a:xfrm>
            <a:off x="7670151" y="2668807"/>
            <a:ext cx="551997" cy="557843"/>
            <a:chOff x="4990780" y="2994637"/>
            <a:chExt cx="3315300" cy="850500"/>
          </a:xfrm>
        </p:grpSpPr>
        <p:sp>
          <p:nvSpPr>
            <p:cNvPr id="3794" name="Google Shape;3794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95" name="Google Shape;3795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96" name="Google Shape;3796;p74"/>
          <p:cNvGrpSpPr/>
          <p:nvPr/>
        </p:nvGrpSpPr>
        <p:grpSpPr>
          <a:xfrm>
            <a:off x="7670151" y="3359807"/>
            <a:ext cx="551997" cy="557843"/>
            <a:chOff x="4990780" y="2994637"/>
            <a:chExt cx="3315300" cy="850500"/>
          </a:xfrm>
        </p:grpSpPr>
        <p:sp>
          <p:nvSpPr>
            <p:cNvPr id="3797" name="Google Shape;3797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798" name="Google Shape;3798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799" name="Google Shape;3799;p74"/>
          <p:cNvGrpSpPr/>
          <p:nvPr/>
        </p:nvGrpSpPr>
        <p:grpSpPr>
          <a:xfrm>
            <a:off x="7670151" y="4050806"/>
            <a:ext cx="551997" cy="557843"/>
            <a:chOff x="4990780" y="2994637"/>
            <a:chExt cx="3315300" cy="850500"/>
          </a:xfrm>
        </p:grpSpPr>
        <p:sp>
          <p:nvSpPr>
            <p:cNvPr id="3800" name="Google Shape;3800;p74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01" name="Google Shape;3801;p74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02" name="Google Shape;3802;p74"/>
          <p:cNvGrpSpPr/>
          <p:nvPr/>
        </p:nvGrpSpPr>
        <p:grpSpPr>
          <a:xfrm>
            <a:off x="1079907" y="1469894"/>
            <a:ext cx="235894" cy="191670"/>
            <a:chOff x="9609700" y="1221400"/>
            <a:chExt cx="377250" cy="306525"/>
          </a:xfrm>
        </p:grpSpPr>
        <p:sp>
          <p:nvSpPr>
            <p:cNvPr id="3803" name="Google Shape;3803;p74"/>
            <p:cNvSpPr/>
            <p:nvPr/>
          </p:nvSpPr>
          <p:spPr>
            <a:xfrm>
              <a:off x="9633275" y="1221400"/>
              <a:ext cx="93500" cy="25225"/>
            </a:xfrm>
            <a:custGeom>
              <a:avLst/>
              <a:gdLst/>
              <a:ahLst/>
              <a:cxnLst/>
              <a:rect l="l" t="t" r="r" b="b"/>
              <a:pathLst>
                <a:path w="3740" h="1009" extrusionOk="0">
                  <a:moveTo>
                    <a:pt x="423" y="0"/>
                  </a:moveTo>
                  <a:cubicBezTo>
                    <a:pt x="195" y="0"/>
                    <a:pt x="0" y="195"/>
                    <a:pt x="0" y="423"/>
                  </a:cubicBezTo>
                  <a:lnTo>
                    <a:pt x="0" y="1008"/>
                  </a:lnTo>
                  <a:lnTo>
                    <a:pt x="3707" y="1008"/>
                  </a:lnTo>
                  <a:lnTo>
                    <a:pt x="3740" y="423"/>
                  </a:lnTo>
                  <a:cubicBezTo>
                    <a:pt x="3740" y="195"/>
                    <a:pt x="3512" y="0"/>
                    <a:pt x="3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04" name="Google Shape;3804;p74"/>
            <p:cNvSpPr/>
            <p:nvPr/>
          </p:nvSpPr>
          <p:spPr>
            <a:xfrm>
              <a:off x="9761725" y="1314900"/>
              <a:ext cx="143925" cy="143925"/>
            </a:xfrm>
            <a:custGeom>
              <a:avLst/>
              <a:gdLst/>
              <a:ahLst/>
              <a:cxnLst/>
              <a:rect l="l" t="t" r="r" b="b"/>
              <a:pathLst>
                <a:path w="5757" h="5757" extrusionOk="0">
                  <a:moveTo>
                    <a:pt x="2894" y="976"/>
                  </a:moveTo>
                  <a:cubicBezTo>
                    <a:pt x="3903" y="976"/>
                    <a:pt x="4748" y="1821"/>
                    <a:pt x="4748" y="2862"/>
                  </a:cubicBezTo>
                  <a:cubicBezTo>
                    <a:pt x="4748" y="3902"/>
                    <a:pt x="3903" y="4715"/>
                    <a:pt x="2894" y="4715"/>
                  </a:cubicBezTo>
                  <a:cubicBezTo>
                    <a:pt x="1854" y="4715"/>
                    <a:pt x="1008" y="3902"/>
                    <a:pt x="1008" y="2862"/>
                  </a:cubicBezTo>
                  <a:cubicBezTo>
                    <a:pt x="1008" y="1821"/>
                    <a:pt x="1854" y="976"/>
                    <a:pt x="2894" y="976"/>
                  </a:cubicBezTo>
                  <a:close/>
                  <a:moveTo>
                    <a:pt x="2894" y="0"/>
                  </a:moveTo>
                  <a:cubicBezTo>
                    <a:pt x="1301" y="0"/>
                    <a:pt x="0" y="1268"/>
                    <a:pt x="0" y="2862"/>
                  </a:cubicBezTo>
                  <a:cubicBezTo>
                    <a:pt x="0" y="4455"/>
                    <a:pt x="1301" y="5756"/>
                    <a:pt x="2894" y="5756"/>
                  </a:cubicBezTo>
                  <a:cubicBezTo>
                    <a:pt x="4488" y="5756"/>
                    <a:pt x="5756" y="4455"/>
                    <a:pt x="5756" y="2862"/>
                  </a:cubicBezTo>
                  <a:cubicBezTo>
                    <a:pt x="5756" y="1268"/>
                    <a:pt x="4488" y="0"/>
                    <a:pt x="2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05" name="Google Shape;3805;p74"/>
            <p:cNvSpPr/>
            <p:nvPr/>
          </p:nvSpPr>
          <p:spPr>
            <a:xfrm>
              <a:off x="9609700" y="1268550"/>
              <a:ext cx="70750" cy="259375"/>
            </a:xfrm>
            <a:custGeom>
              <a:avLst/>
              <a:gdLst/>
              <a:ahLst/>
              <a:cxnLst/>
              <a:rect l="l" t="t" r="r" b="b"/>
              <a:pathLst>
                <a:path w="2830" h="10375" extrusionOk="0">
                  <a:moveTo>
                    <a:pt x="423" y="0"/>
                  </a:moveTo>
                  <a:cubicBezTo>
                    <a:pt x="195" y="0"/>
                    <a:pt x="0" y="196"/>
                    <a:pt x="0" y="456"/>
                  </a:cubicBezTo>
                  <a:lnTo>
                    <a:pt x="0" y="9919"/>
                  </a:lnTo>
                  <a:cubicBezTo>
                    <a:pt x="0" y="10179"/>
                    <a:pt x="195" y="10374"/>
                    <a:pt x="423" y="10374"/>
                  </a:cubicBezTo>
                  <a:lnTo>
                    <a:pt x="2829" y="10374"/>
                  </a:lnTo>
                  <a:lnTo>
                    <a:pt x="28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06" name="Google Shape;3806;p74"/>
            <p:cNvSpPr/>
            <p:nvPr/>
          </p:nvSpPr>
          <p:spPr>
            <a:xfrm>
              <a:off x="9809675" y="1362050"/>
              <a:ext cx="48825" cy="48800"/>
            </a:xfrm>
            <a:custGeom>
              <a:avLst/>
              <a:gdLst/>
              <a:ahLst/>
              <a:cxnLst/>
              <a:rect l="l" t="t" r="r" b="b"/>
              <a:pathLst>
                <a:path w="1953" h="1952" extrusionOk="0">
                  <a:moveTo>
                    <a:pt x="976" y="0"/>
                  </a:moveTo>
                  <a:cubicBezTo>
                    <a:pt x="424" y="0"/>
                    <a:pt x="1" y="423"/>
                    <a:pt x="1" y="976"/>
                  </a:cubicBezTo>
                  <a:cubicBezTo>
                    <a:pt x="1" y="1496"/>
                    <a:pt x="424" y="1951"/>
                    <a:pt x="976" y="1951"/>
                  </a:cubicBezTo>
                  <a:cubicBezTo>
                    <a:pt x="1497" y="1951"/>
                    <a:pt x="1952" y="1496"/>
                    <a:pt x="1952" y="976"/>
                  </a:cubicBezTo>
                  <a:cubicBezTo>
                    <a:pt x="1952" y="423"/>
                    <a:pt x="1497" y="0"/>
                    <a:pt x="9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07" name="Google Shape;3807;p74"/>
            <p:cNvSpPr/>
            <p:nvPr/>
          </p:nvSpPr>
          <p:spPr>
            <a:xfrm>
              <a:off x="9702375" y="1221400"/>
              <a:ext cx="284575" cy="306525"/>
            </a:xfrm>
            <a:custGeom>
              <a:avLst/>
              <a:gdLst/>
              <a:ahLst/>
              <a:cxnLst/>
              <a:rect l="l" t="t" r="r" b="b"/>
              <a:pathLst>
                <a:path w="11383" h="12261" extrusionOk="0">
                  <a:moveTo>
                    <a:pt x="5268" y="2830"/>
                  </a:moveTo>
                  <a:cubicBezTo>
                    <a:pt x="7317" y="2830"/>
                    <a:pt x="9008" y="4521"/>
                    <a:pt x="9008" y="6602"/>
                  </a:cubicBezTo>
                  <a:cubicBezTo>
                    <a:pt x="9008" y="8683"/>
                    <a:pt x="7317" y="10374"/>
                    <a:pt x="5268" y="10374"/>
                  </a:cubicBezTo>
                  <a:cubicBezTo>
                    <a:pt x="3187" y="10374"/>
                    <a:pt x="1496" y="8683"/>
                    <a:pt x="1496" y="6602"/>
                  </a:cubicBezTo>
                  <a:cubicBezTo>
                    <a:pt x="1496" y="4521"/>
                    <a:pt x="3187" y="2830"/>
                    <a:pt x="5268" y="2830"/>
                  </a:cubicBezTo>
                  <a:close/>
                  <a:moveTo>
                    <a:pt x="3838" y="0"/>
                  </a:moveTo>
                  <a:cubicBezTo>
                    <a:pt x="3708" y="0"/>
                    <a:pt x="3610" y="33"/>
                    <a:pt x="3512" y="130"/>
                  </a:cubicBezTo>
                  <a:lnTo>
                    <a:pt x="1756" y="1886"/>
                  </a:lnTo>
                  <a:lnTo>
                    <a:pt x="0" y="1886"/>
                  </a:lnTo>
                  <a:lnTo>
                    <a:pt x="0" y="12260"/>
                  </a:lnTo>
                  <a:lnTo>
                    <a:pt x="10959" y="12260"/>
                  </a:lnTo>
                  <a:cubicBezTo>
                    <a:pt x="11187" y="12260"/>
                    <a:pt x="11382" y="12065"/>
                    <a:pt x="11382" y="11805"/>
                  </a:cubicBezTo>
                  <a:lnTo>
                    <a:pt x="11382" y="2342"/>
                  </a:lnTo>
                  <a:cubicBezTo>
                    <a:pt x="11382" y="2082"/>
                    <a:pt x="11187" y="1886"/>
                    <a:pt x="10959" y="1886"/>
                  </a:cubicBezTo>
                  <a:lnTo>
                    <a:pt x="8748" y="1886"/>
                  </a:lnTo>
                  <a:lnTo>
                    <a:pt x="6992" y="130"/>
                  </a:lnTo>
                  <a:cubicBezTo>
                    <a:pt x="6927" y="33"/>
                    <a:pt x="6797" y="0"/>
                    <a:pt x="6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08" name="Google Shape;3808;p74"/>
          <p:cNvGrpSpPr/>
          <p:nvPr/>
        </p:nvGrpSpPr>
        <p:grpSpPr>
          <a:xfrm>
            <a:off x="1829717" y="1484636"/>
            <a:ext cx="235894" cy="162187"/>
            <a:chOff x="10072275" y="1221400"/>
            <a:chExt cx="377250" cy="259375"/>
          </a:xfrm>
        </p:grpSpPr>
        <p:sp>
          <p:nvSpPr>
            <p:cNvPr id="3809" name="Google Shape;3809;p74"/>
            <p:cNvSpPr/>
            <p:nvPr/>
          </p:nvSpPr>
          <p:spPr>
            <a:xfrm>
              <a:off x="10072275" y="1221400"/>
              <a:ext cx="377250" cy="243100"/>
            </a:xfrm>
            <a:custGeom>
              <a:avLst/>
              <a:gdLst/>
              <a:ahLst/>
              <a:cxnLst/>
              <a:rect l="l" t="t" r="r" b="b"/>
              <a:pathLst>
                <a:path w="15090" h="9724" extrusionOk="0">
                  <a:moveTo>
                    <a:pt x="423" y="0"/>
                  </a:moveTo>
                  <a:cubicBezTo>
                    <a:pt x="196" y="0"/>
                    <a:pt x="1" y="195"/>
                    <a:pt x="1" y="423"/>
                  </a:cubicBezTo>
                  <a:lnTo>
                    <a:pt x="1" y="9724"/>
                  </a:lnTo>
                  <a:lnTo>
                    <a:pt x="5822" y="3935"/>
                  </a:lnTo>
                  <a:lnTo>
                    <a:pt x="5822" y="3903"/>
                  </a:lnTo>
                  <a:cubicBezTo>
                    <a:pt x="5903" y="3821"/>
                    <a:pt x="6017" y="3781"/>
                    <a:pt x="6131" y="3781"/>
                  </a:cubicBezTo>
                  <a:cubicBezTo>
                    <a:pt x="6244" y="3781"/>
                    <a:pt x="6358" y="3821"/>
                    <a:pt x="6440" y="3903"/>
                  </a:cubicBezTo>
                  <a:lnTo>
                    <a:pt x="8976" y="6439"/>
                  </a:lnTo>
                  <a:lnTo>
                    <a:pt x="10082" y="5334"/>
                  </a:lnTo>
                  <a:cubicBezTo>
                    <a:pt x="10163" y="5252"/>
                    <a:pt x="10277" y="5212"/>
                    <a:pt x="10391" y="5212"/>
                  </a:cubicBezTo>
                  <a:cubicBezTo>
                    <a:pt x="10505" y="5212"/>
                    <a:pt x="10618" y="5252"/>
                    <a:pt x="10700" y="5334"/>
                  </a:cubicBezTo>
                  <a:lnTo>
                    <a:pt x="15090" y="9724"/>
                  </a:lnTo>
                  <a:lnTo>
                    <a:pt x="15090" y="423"/>
                  </a:lnTo>
                  <a:cubicBezTo>
                    <a:pt x="15090" y="195"/>
                    <a:pt x="14895" y="0"/>
                    <a:pt x="14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10" name="Google Shape;3810;p74"/>
            <p:cNvSpPr/>
            <p:nvPr/>
          </p:nvSpPr>
          <p:spPr>
            <a:xfrm>
              <a:off x="10087725" y="1342525"/>
              <a:ext cx="193525" cy="138250"/>
            </a:xfrm>
            <a:custGeom>
              <a:avLst/>
              <a:gdLst/>
              <a:ahLst/>
              <a:cxnLst/>
              <a:rect l="l" t="t" r="r" b="b"/>
              <a:pathLst>
                <a:path w="7741" h="5530" extrusionOk="0">
                  <a:moveTo>
                    <a:pt x="5529" y="1"/>
                  </a:moveTo>
                  <a:lnTo>
                    <a:pt x="1" y="5529"/>
                  </a:lnTo>
                  <a:lnTo>
                    <a:pt x="4456" y="5529"/>
                  </a:lnTo>
                  <a:lnTo>
                    <a:pt x="7740" y="2245"/>
                  </a:lnTo>
                  <a:lnTo>
                    <a:pt x="55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11" name="Google Shape;3811;p74"/>
            <p:cNvSpPr/>
            <p:nvPr/>
          </p:nvSpPr>
          <p:spPr>
            <a:xfrm>
              <a:off x="10230000" y="1378300"/>
              <a:ext cx="204075" cy="102475"/>
            </a:xfrm>
            <a:custGeom>
              <a:avLst/>
              <a:gdLst/>
              <a:ahLst/>
              <a:cxnLst/>
              <a:rect l="l" t="t" r="r" b="b"/>
              <a:pathLst>
                <a:path w="8163" h="4099" extrusionOk="0">
                  <a:moveTo>
                    <a:pt x="4065" y="1"/>
                  </a:moveTo>
                  <a:lnTo>
                    <a:pt x="4082" y="17"/>
                  </a:lnTo>
                  <a:lnTo>
                    <a:pt x="4098" y="1"/>
                  </a:lnTo>
                  <a:close/>
                  <a:moveTo>
                    <a:pt x="4082" y="17"/>
                  </a:moveTo>
                  <a:lnTo>
                    <a:pt x="1" y="4098"/>
                  </a:lnTo>
                  <a:lnTo>
                    <a:pt x="8163" y="4098"/>
                  </a:lnTo>
                  <a:lnTo>
                    <a:pt x="4082" y="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12" name="Google Shape;3812;p74"/>
          <p:cNvGrpSpPr/>
          <p:nvPr/>
        </p:nvGrpSpPr>
        <p:grpSpPr>
          <a:xfrm>
            <a:off x="2579261" y="1447782"/>
            <a:ext cx="236410" cy="235894"/>
            <a:chOff x="10563325" y="1221400"/>
            <a:chExt cx="378075" cy="377250"/>
          </a:xfrm>
        </p:grpSpPr>
        <p:sp>
          <p:nvSpPr>
            <p:cNvPr id="3813" name="Google Shape;3813;p74"/>
            <p:cNvSpPr/>
            <p:nvPr/>
          </p:nvSpPr>
          <p:spPr>
            <a:xfrm>
              <a:off x="10610475" y="1221400"/>
              <a:ext cx="93525" cy="25225"/>
            </a:xfrm>
            <a:custGeom>
              <a:avLst/>
              <a:gdLst/>
              <a:ahLst/>
              <a:cxnLst/>
              <a:rect l="l" t="t" r="r" b="b"/>
              <a:pathLst>
                <a:path w="3741" h="1009" extrusionOk="0">
                  <a:moveTo>
                    <a:pt x="456" y="0"/>
                  </a:moveTo>
                  <a:cubicBezTo>
                    <a:pt x="196" y="0"/>
                    <a:pt x="1" y="195"/>
                    <a:pt x="1" y="423"/>
                  </a:cubicBezTo>
                  <a:lnTo>
                    <a:pt x="1" y="1008"/>
                  </a:lnTo>
                  <a:lnTo>
                    <a:pt x="3740" y="1008"/>
                  </a:lnTo>
                  <a:lnTo>
                    <a:pt x="3740" y="423"/>
                  </a:lnTo>
                  <a:cubicBezTo>
                    <a:pt x="3740" y="195"/>
                    <a:pt x="3545" y="0"/>
                    <a:pt x="3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14" name="Google Shape;3814;p74"/>
            <p:cNvSpPr/>
            <p:nvPr/>
          </p:nvSpPr>
          <p:spPr>
            <a:xfrm>
              <a:off x="10563325" y="1268550"/>
              <a:ext cx="187825" cy="330100"/>
            </a:xfrm>
            <a:custGeom>
              <a:avLst/>
              <a:gdLst/>
              <a:ahLst/>
              <a:cxnLst/>
              <a:rect l="l" t="t" r="r" b="b"/>
              <a:pathLst>
                <a:path w="7513" h="13204" extrusionOk="0">
                  <a:moveTo>
                    <a:pt x="456" y="0"/>
                  </a:moveTo>
                  <a:cubicBezTo>
                    <a:pt x="196" y="0"/>
                    <a:pt x="1" y="196"/>
                    <a:pt x="1" y="456"/>
                  </a:cubicBezTo>
                  <a:lnTo>
                    <a:pt x="1" y="12781"/>
                  </a:lnTo>
                  <a:cubicBezTo>
                    <a:pt x="1" y="13008"/>
                    <a:pt x="196" y="13203"/>
                    <a:pt x="456" y="13203"/>
                  </a:cubicBezTo>
                  <a:lnTo>
                    <a:pt x="7090" y="13203"/>
                  </a:lnTo>
                  <a:cubicBezTo>
                    <a:pt x="7317" y="13203"/>
                    <a:pt x="7513" y="13008"/>
                    <a:pt x="7513" y="12781"/>
                  </a:cubicBezTo>
                  <a:lnTo>
                    <a:pt x="7513" y="456"/>
                  </a:lnTo>
                  <a:cubicBezTo>
                    <a:pt x="7513" y="196"/>
                    <a:pt x="7317" y="0"/>
                    <a:pt x="70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15" name="Google Shape;3815;p74"/>
            <p:cNvSpPr/>
            <p:nvPr/>
          </p:nvSpPr>
          <p:spPr>
            <a:xfrm>
              <a:off x="10773900" y="1367725"/>
              <a:ext cx="167500" cy="132550"/>
            </a:xfrm>
            <a:custGeom>
              <a:avLst/>
              <a:gdLst/>
              <a:ahLst/>
              <a:cxnLst/>
              <a:rect l="l" t="t" r="r" b="b"/>
              <a:pathLst>
                <a:path w="6700" h="5302" extrusionOk="0">
                  <a:moveTo>
                    <a:pt x="0" y="1"/>
                  </a:moveTo>
                  <a:lnTo>
                    <a:pt x="0" y="5302"/>
                  </a:lnTo>
                  <a:lnTo>
                    <a:pt x="6699" y="5302"/>
                  </a:lnTo>
                  <a:lnTo>
                    <a:pt x="66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16" name="Google Shape;3816;p74"/>
            <p:cNvSpPr/>
            <p:nvPr/>
          </p:nvSpPr>
          <p:spPr>
            <a:xfrm>
              <a:off x="10836500" y="1304325"/>
              <a:ext cx="41475" cy="40675"/>
            </a:xfrm>
            <a:custGeom>
              <a:avLst/>
              <a:gdLst/>
              <a:ahLst/>
              <a:cxnLst/>
              <a:rect l="l" t="t" r="r" b="b"/>
              <a:pathLst>
                <a:path w="1659" h="1627" extrusionOk="0">
                  <a:moveTo>
                    <a:pt x="0" y="0"/>
                  </a:moveTo>
                  <a:lnTo>
                    <a:pt x="0" y="1626"/>
                  </a:lnTo>
                  <a:lnTo>
                    <a:pt x="1659" y="1626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17" name="Google Shape;3817;p74"/>
            <p:cNvSpPr/>
            <p:nvPr/>
          </p:nvSpPr>
          <p:spPr>
            <a:xfrm>
              <a:off x="10836500" y="1522200"/>
              <a:ext cx="41475" cy="41500"/>
            </a:xfrm>
            <a:custGeom>
              <a:avLst/>
              <a:gdLst/>
              <a:ahLst/>
              <a:cxnLst/>
              <a:rect l="l" t="t" r="r" b="b"/>
              <a:pathLst>
                <a:path w="1659" h="1660" extrusionOk="0">
                  <a:moveTo>
                    <a:pt x="0" y="1"/>
                  </a:moveTo>
                  <a:lnTo>
                    <a:pt x="0" y="1659"/>
                  </a:lnTo>
                  <a:lnTo>
                    <a:pt x="1659" y="1659"/>
                  </a:lnTo>
                  <a:lnTo>
                    <a:pt x="16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18" name="Google Shape;3818;p74"/>
            <p:cNvSpPr/>
            <p:nvPr/>
          </p:nvSpPr>
          <p:spPr>
            <a:xfrm>
              <a:off x="10773900" y="1304325"/>
              <a:ext cx="40675" cy="40675"/>
            </a:xfrm>
            <a:custGeom>
              <a:avLst/>
              <a:gdLst/>
              <a:ahLst/>
              <a:cxnLst/>
              <a:rect l="l" t="t" r="r" b="b"/>
              <a:pathLst>
                <a:path w="1627" h="1627" extrusionOk="0">
                  <a:moveTo>
                    <a:pt x="0" y="0"/>
                  </a:moveTo>
                  <a:lnTo>
                    <a:pt x="0" y="1626"/>
                  </a:lnTo>
                  <a:lnTo>
                    <a:pt x="1626" y="1626"/>
                  </a:lnTo>
                  <a:lnTo>
                    <a:pt x="162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19" name="Google Shape;3819;p74"/>
            <p:cNvSpPr/>
            <p:nvPr/>
          </p:nvSpPr>
          <p:spPr>
            <a:xfrm>
              <a:off x="10773900" y="1522200"/>
              <a:ext cx="40675" cy="41500"/>
            </a:xfrm>
            <a:custGeom>
              <a:avLst/>
              <a:gdLst/>
              <a:ahLst/>
              <a:cxnLst/>
              <a:rect l="l" t="t" r="r" b="b"/>
              <a:pathLst>
                <a:path w="1627" h="1660" extrusionOk="0">
                  <a:moveTo>
                    <a:pt x="0" y="1"/>
                  </a:moveTo>
                  <a:lnTo>
                    <a:pt x="0" y="1659"/>
                  </a:lnTo>
                  <a:lnTo>
                    <a:pt x="1626" y="1659"/>
                  </a:lnTo>
                  <a:lnTo>
                    <a:pt x="16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20" name="Google Shape;3820;p74"/>
            <p:cNvSpPr/>
            <p:nvPr/>
          </p:nvSpPr>
          <p:spPr>
            <a:xfrm>
              <a:off x="10899900" y="1304325"/>
              <a:ext cx="41500" cy="40675"/>
            </a:xfrm>
            <a:custGeom>
              <a:avLst/>
              <a:gdLst/>
              <a:ahLst/>
              <a:cxnLst/>
              <a:rect l="l" t="t" r="r" b="b"/>
              <a:pathLst>
                <a:path w="1660" h="1627" extrusionOk="0">
                  <a:moveTo>
                    <a:pt x="1" y="0"/>
                  </a:moveTo>
                  <a:lnTo>
                    <a:pt x="1" y="1626"/>
                  </a:lnTo>
                  <a:lnTo>
                    <a:pt x="1659" y="1626"/>
                  </a:lnTo>
                  <a:lnTo>
                    <a:pt x="1659" y="423"/>
                  </a:lnTo>
                  <a:cubicBezTo>
                    <a:pt x="1659" y="195"/>
                    <a:pt x="1464" y="0"/>
                    <a:pt x="1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21" name="Google Shape;3821;p74"/>
            <p:cNvSpPr/>
            <p:nvPr/>
          </p:nvSpPr>
          <p:spPr>
            <a:xfrm>
              <a:off x="10899900" y="1522200"/>
              <a:ext cx="41500" cy="41500"/>
            </a:xfrm>
            <a:custGeom>
              <a:avLst/>
              <a:gdLst/>
              <a:ahLst/>
              <a:cxnLst/>
              <a:rect l="l" t="t" r="r" b="b"/>
              <a:pathLst>
                <a:path w="1660" h="1660" extrusionOk="0">
                  <a:moveTo>
                    <a:pt x="1" y="1"/>
                  </a:moveTo>
                  <a:lnTo>
                    <a:pt x="1" y="1659"/>
                  </a:lnTo>
                  <a:lnTo>
                    <a:pt x="1204" y="1659"/>
                  </a:lnTo>
                  <a:cubicBezTo>
                    <a:pt x="1432" y="1659"/>
                    <a:pt x="1659" y="1464"/>
                    <a:pt x="1659" y="1204"/>
                  </a:cubicBezTo>
                  <a:lnTo>
                    <a:pt x="16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22" name="Google Shape;3822;p74"/>
          <p:cNvGrpSpPr/>
          <p:nvPr/>
        </p:nvGrpSpPr>
        <p:grpSpPr>
          <a:xfrm>
            <a:off x="3373564" y="1447532"/>
            <a:ext cx="147446" cy="236395"/>
            <a:chOff x="11065750" y="1233600"/>
            <a:chExt cx="235800" cy="378050"/>
          </a:xfrm>
        </p:grpSpPr>
        <p:sp>
          <p:nvSpPr>
            <p:cNvPr id="3823" name="Google Shape;3823;p74"/>
            <p:cNvSpPr/>
            <p:nvPr/>
          </p:nvSpPr>
          <p:spPr>
            <a:xfrm>
              <a:off x="11089325" y="1405950"/>
              <a:ext cx="188650" cy="95950"/>
            </a:xfrm>
            <a:custGeom>
              <a:avLst/>
              <a:gdLst/>
              <a:ahLst/>
              <a:cxnLst/>
              <a:rect l="l" t="t" r="r" b="b"/>
              <a:pathLst>
                <a:path w="7546" h="3838" extrusionOk="0">
                  <a:moveTo>
                    <a:pt x="1" y="0"/>
                  </a:moveTo>
                  <a:lnTo>
                    <a:pt x="1" y="3838"/>
                  </a:lnTo>
                  <a:lnTo>
                    <a:pt x="7545" y="3838"/>
                  </a:lnTo>
                  <a:lnTo>
                    <a:pt x="75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24" name="Google Shape;3824;p74"/>
            <p:cNvSpPr/>
            <p:nvPr/>
          </p:nvSpPr>
          <p:spPr>
            <a:xfrm>
              <a:off x="11097450" y="1523825"/>
              <a:ext cx="172400" cy="25225"/>
            </a:xfrm>
            <a:custGeom>
              <a:avLst/>
              <a:gdLst/>
              <a:ahLst/>
              <a:cxnLst/>
              <a:rect l="l" t="t" r="r" b="b"/>
              <a:pathLst>
                <a:path w="6896" h="1009" extrusionOk="0">
                  <a:moveTo>
                    <a:pt x="1" y="1"/>
                  </a:moveTo>
                  <a:lnTo>
                    <a:pt x="489" y="1009"/>
                  </a:lnTo>
                  <a:lnTo>
                    <a:pt x="6375" y="1009"/>
                  </a:lnTo>
                  <a:lnTo>
                    <a:pt x="68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25" name="Google Shape;3825;p74"/>
            <p:cNvSpPr/>
            <p:nvPr/>
          </p:nvSpPr>
          <p:spPr>
            <a:xfrm>
              <a:off x="11089325" y="1357975"/>
              <a:ext cx="188650" cy="25225"/>
            </a:xfrm>
            <a:custGeom>
              <a:avLst/>
              <a:gdLst/>
              <a:ahLst/>
              <a:cxnLst/>
              <a:rect l="l" t="t" r="r" b="b"/>
              <a:pathLst>
                <a:path w="7546" h="1009" extrusionOk="0">
                  <a:moveTo>
                    <a:pt x="1" y="1"/>
                  </a:moveTo>
                  <a:lnTo>
                    <a:pt x="1" y="1009"/>
                  </a:lnTo>
                  <a:lnTo>
                    <a:pt x="7545" y="1009"/>
                  </a:lnTo>
                  <a:lnTo>
                    <a:pt x="75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26" name="Google Shape;3826;p74"/>
            <p:cNvSpPr/>
            <p:nvPr/>
          </p:nvSpPr>
          <p:spPr>
            <a:xfrm>
              <a:off x="11065750" y="1233600"/>
              <a:ext cx="235800" cy="102450"/>
            </a:xfrm>
            <a:custGeom>
              <a:avLst/>
              <a:gdLst/>
              <a:ahLst/>
              <a:cxnLst/>
              <a:rect l="l" t="t" r="r" b="b"/>
              <a:pathLst>
                <a:path w="9432" h="4098" extrusionOk="0">
                  <a:moveTo>
                    <a:pt x="445" y="0"/>
                  </a:moveTo>
                  <a:cubicBezTo>
                    <a:pt x="387" y="0"/>
                    <a:pt x="326" y="11"/>
                    <a:pt x="261" y="33"/>
                  </a:cubicBezTo>
                  <a:cubicBezTo>
                    <a:pt x="98" y="98"/>
                    <a:pt x="1" y="260"/>
                    <a:pt x="1" y="455"/>
                  </a:cubicBezTo>
                  <a:lnTo>
                    <a:pt x="1" y="3285"/>
                  </a:lnTo>
                  <a:cubicBezTo>
                    <a:pt x="1" y="3415"/>
                    <a:pt x="66" y="3512"/>
                    <a:pt x="131" y="3610"/>
                  </a:cubicBezTo>
                  <a:lnTo>
                    <a:pt x="619" y="4098"/>
                  </a:lnTo>
                  <a:lnTo>
                    <a:pt x="8814" y="4098"/>
                  </a:lnTo>
                  <a:lnTo>
                    <a:pt x="9301" y="3610"/>
                  </a:lnTo>
                  <a:cubicBezTo>
                    <a:pt x="9366" y="3512"/>
                    <a:pt x="9431" y="3415"/>
                    <a:pt x="9431" y="3285"/>
                  </a:cubicBezTo>
                  <a:lnTo>
                    <a:pt x="9431" y="455"/>
                  </a:lnTo>
                  <a:cubicBezTo>
                    <a:pt x="9431" y="260"/>
                    <a:pt x="9301" y="98"/>
                    <a:pt x="9139" y="33"/>
                  </a:cubicBezTo>
                  <a:cubicBezTo>
                    <a:pt x="9085" y="11"/>
                    <a:pt x="9027" y="0"/>
                    <a:pt x="8969" y="0"/>
                  </a:cubicBezTo>
                  <a:cubicBezTo>
                    <a:pt x="8853" y="0"/>
                    <a:pt x="8738" y="44"/>
                    <a:pt x="8651" y="130"/>
                  </a:cubicBezTo>
                  <a:lnTo>
                    <a:pt x="8033" y="781"/>
                  </a:lnTo>
                  <a:lnTo>
                    <a:pt x="7383" y="130"/>
                  </a:lnTo>
                  <a:cubicBezTo>
                    <a:pt x="7318" y="65"/>
                    <a:pt x="7188" y="0"/>
                    <a:pt x="7090" y="0"/>
                  </a:cubicBezTo>
                  <a:lnTo>
                    <a:pt x="2342" y="0"/>
                  </a:lnTo>
                  <a:cubicBezTo>
                    <a:pt x="2212" y="0"/>
                    <a:pt x="2114" y="65"/>
                    <a:pt x="2017" y="130"/>
                  </a:cubicBezTo>
                  <a:lnTo>
                    <a:pt x="1399" y="781"/>
                  </a:lnTo>
                  <a:lnTo>
                    <a:pt x="749" y="130"/>
                  </a:lnTo>
                  <a:cubicBezTo>
                    <a:pt x="662" y="44"/>
                    <a:pt x="561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27" name="Google Shape;3827;p74"/>
            <p:cNvSpPr/>
            <p:nvPr/>
          </p:nvSpPr>
          <p:spPr>
            <a:xfrm>
              <a:off x="11112900" y="1571800"/>
              <a:ext cx="140675" cy="39850"/>
            </a:xfrm>
            <a:custGeom>
              <a:avLst/>
              <a:gdLst/>
              <a:ahLst/>
              <a:cxnLst/>
              <a:rect l="l" t="t" r="r" b="b"/>
              <a:pathLst>
                <a:path w="5627" h="1594" extrusionOk="0">
                  <a:moveTo>
                    <a:pt x="1" y="0"/>
                  </a:moveTo>
                  <a:lnTo>
                    <a:pt x="1" y="1138"/>
                  </a:lnTo>
                  <a:cubicBezTo>
                    <a:pt x="1" y="1399"/>
                    <a:pt x="228" y="1594"/>
                    <a:pt x="456" y="1594"/>
                  </a:cubicBezTo>
                  <a:lnTo>
                    <a:pt x="5204" y="1594"/>
                  </a:lnTo>
                  <a:cubicBezTo>
                    <a:pt x="5432" y="1594"/>
                    <a:pt x="5627" y="1399"/>
                    <a:pt x="5627" y="1138"/>
                  </a:cubicBezTo>
                  <a:lnTo>
                    <a:pt x="5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28" name="Google Shape;3828;p74"/>
          <p:cNvGrpSpPr/>
          <p:nvPr/>
        </p:nvGrpSpPr>
        <p:grpSpPr>
          <a:xfrm>
            <a:off x="4079133" y="1447782"/>
            <a:ext cx="235894" cy="235894"/>
            <a:chOff x="11443800" y="1246600"/>
            <a:chExt cx="377250" cy="377250"/>
          </a:xfrm>
        </p:grpSpPr>
        <p:sp>
          <p:nvSpPr>
            <p:cNvPr id="3829" name="Google Shape;3829;p74"/>
            <p:cNvSpPr/>
            <p:nvPr/>
          </p:nvSpPr>
          <p:spPr>
            <a:xfrm>
              <a:off x="11651100" y="1287250"/>
              <a:ext cx="169950" cy="191900"/>
            </a:xfrm>
            <a:custGeom>
              <a:avLst/>
              <a:gdLst/>
              <a:ahLst/>
              <a:cxnLst/>
              <a:rect l="l" t="t" r="r" b="b"/>
              <a:pathLst>
                <a:path w="6798" h="7676" extrusionOk="0">
                  <a:moveTo>
                    <a:pt x="3936" y="0"/>
                  </a:moveTo>
                  <a:lnTo>
                    <a:pt x="1" y="2862"/>
                  </a:lnTo>
                  <a:lnTo>
                    <a:pt x="6602" y="7675"/>
                  </a:lnTo>
                  <a:cubicBezTo>
                    <a:pt x="6732" y="7090"/>
                    <a:pt x="6797" y="6504"/>
                    <a:pt x="6797" y="5919"/>
                  </a:cubicBezTo>
                  <a:cubicBezTo>
                    <a:pt x="6797" y="3513"/>
                    <a:pt x="5692" y="1399"/>
                    <a:pt x="39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30" name="Google Shape;3830;p74"/>
            <p:cNvSpPr/>
            <p:nvPr/>
          </p:nvSpPr>
          <p:spPr>
            <a:xfrm>
              <a:off x="11527525" y="1246600"/>
              <a:ext cx="202475" cy="147175"/>
            </a:xfrm>
            <a:custGeom>
              <a:avLst/>
              <a:gdLst/>
              <a:ahLst/>
              <a:cxnLst/>
              <a:rect l="l" t="t" r="r" b="b"/>
              <a:pathLst>
                <a:path w="8099" h="5887" extrusionOk="0">
                  <a:moveTo>
                    <a:pt x="4196" y="0"/>
                  </a:moveTo>
                  <a:cubicBezTo>
                    <a:pt x="2635" y="0"/>
                    <a:pt x="1204" y="456"/>
                    <a:pt x="1" y="1269"/>
                  </a:cubicBezTo>
                  <a:lnTo>
                    <a:pt x="1529" y="5887"/>
                  </a:lnTo>
                  <a:lnTo>
                    <a:pt x="8098" y="1106"/>
                  </a:lnTo>
                  <a:cubicBezTo>
                    <a:pt x="6960" y="391"/>
                    <a:pt x="5627" y="0"/>
                    <a:pt x="41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31" name="Google Shape;3831;p74"/>
            <p:cNvSpPr/>
            <p:nvPr/>
          </p:nvSpPr>
          <p:spPr>
            <a:xfrm>
              <a:off x="11443800" y="1292125"/>
              <a:ext cx="128475" cy="194325"/>
            </a:xfrm>
            <a:custGeom>
              <a:avLst/>
              <a:gdLst/>
              <a:ahLst/>
              <a:cxnLst/>
              <a:rect l="l" t="t" r="r" b="b"/>
              <a:pathLst>
                <a:path w="5139" h="7773" extrusionOk="0">
                  <a:moveTo>
                    <a:pt x="2602" y="1"/>
                  </a:moveTo>
                  <a:cubicBezTo>
                    <a:pt x="1008" y="1399"/>
                    <a:pt x="0" y="3448"/>
                    <a:pt x="0" y="5724"/>
                  </a:cubicBezTo>
                  <a:cubicBezTo>
                    <a:pt x="0" y="6439"/>
                    <a:pt x="98" y="7122"/>
                    <a:pt x="260" y="7773"/>
                  </a:cubicBezTo>
                  <a:lnTo>
                    <a:pt x="5138" y="777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32" name="Google Shape;3832;p74"/>
            <p:cNvSpPr/>
            <p:nvPr/>
          </p:nvSpPr>
          <p:spPr>
            <a:xfrm>
              <a:off x="11457625" y="1508375"/>
              <a:ext cx="204075" cy="115475"/>
            </a:xfrm>
            <a:custGeom>
              <a:avLst/>
              <a:gdLst/>
              <a:ahLst/>
              <a:cxnLst/>
              <a:rect l="l" t="t" r="r" b="b"/>
              <a:pathLst>
                <a:path w="8163" h="4619" extrusionOk="0">
                  <a:moveTo>
                    <a:pt x="0" y="1"/>
                  </a:moveTo>
                  <a:cubicBezTo>
                    <a:pt x="1106" y="2635"/>
                    <a:pt x="3675" y="4488"/>
                    <a:pt x="6667" y="4619"/>
                  </a:cubicBezTo>
                  <a:lnTo>
                    <a:pt x="81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33" name="Google Shape;3833;p74"/>
            <p:cNvSpPr/>
            <p:nvPr/>
          </p:nvSpPr>
          <p:spPr>
            <a:xfrm>
              <a:off x="11647850" y="1429525"/>
              <a:ext cx="161825" cy="194325"/>
            </a:xfrm>
            <a:custGeom>
              <a:avLst/>
              <a:gdLst/>
              <a:ahLst/>
              <a:cxnLst/>
              <a:rect l="l" t="t" r="r" b="b"/>
              <a:pathLst>
                <a:path w="6473" h="7773" extrusionOk="0">
                  <a:moveTo>
                    <a:pt x="2505" y="0"/>
                  </a:moveTo>
                  <a:lnTo>
                    <a:pt x="1" y="7773"/>
                  </a:lnTo>
                  <a:cubicBezTo>
                    <a:pt x="2960" y="7512"/>
                    <a:pt x="5464" y="5561"/>
                    <a:pt x="6472" y="2862"/>
                  </a:cubicBezTo>
                  <a:lnTo>
                    <a:pt x="25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34" name="Google Shape;3834;p74"/>
          <p:cNvGrpSpPr/>
          <p:nvPr/>
        </p:nvGrpSpPr>
        <p:grpSpPr>
          <a:xfrm>
            <a:off x="4828969" y="1447399"/>
            <a:ext cx="235894" cy="236660"/>
            <a:chOff x="11924275" y="1246200"/>
            <a:chExt cx="377250" cy="378475"/>
          </a:xfrm>
        </p:grpSpPr>
        <p:sp>
          <p:nvSpPr>
            <p:cNvPr id="3835" name="Google Shape;3835;p74"/>
            <p:cNvSpPr/>
            <p:nvPr/>
          </p:nvSpPr>
          <p:spPr>
            <a:xfrm>
              <a:off x="12054350" y="1598625"/>
              <a:ext cx="117100" cy="26050"/>
            </a:xfrm>
            <a:custGeom>
              <a:avLst/>
              <a:gdLst/>
              <a:ahLst/>
              <a:cxnLst/>
              <a:rect l="l" t="t" r="r" b="b"/>
              <a:pathLst>
                <a:path w="4684" h="1042" extrusionOk="0">
                  <a:moveTo>
                    <a:pt x="1" y="0"/>
                  </a:moveTo>
                  <a:lnTo>
                    <a:pt x="1" y="586"/>
                  </a:lnTo>
                  <a:cubicBezTo>
                    <a:pt x="1" y="813"/>
                    <a:pt x="228" y="1041"/>
                    <a:pt x="456" y="1041"/>
                  </a:cubicBezTo>
                  <a:lnTo>
                    <a:pt x="4261" y="1041"/>
                  </a:lnTo>
                  <a:cubicBezTo>
                    <a:pt x="4488" y="1041"/>
                    <a:pt x="4683" y="813"/>
                    <a:pt x="4683" y="586"/>
                  </a:cubicBezTo>
                  <a:lnTo>
                    <a:pt x="46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36" name="Google Shape;3836;p74"/>
            <p:cNvSpPr/>
            <p:nvPr/>
          </p:nvSpPr>
          <p:spPr>
            <a:xfrm>
              <a:off x="11984425" y="1246600"/>
              <a:ext cx="256950" cy="164250"/>
            </a:xfrm>
            <a:custGeom>
              <a:avLst/>
              <a:gdLst/>
              <a:ahLst/>
              <a:cxnLst/>
              <a:rect l="l" t="t" r="r" b="b"/>
              <a:pathLst>
                <a:path w="10278" h="6570" extrusionOk="0">
                  <a:moveTo>
                    <a:pt x="7058" y="2830"/>
                  </a:moveTo>
                  <a:cubicBezTo>
                    <a:pt x="7285" y="2830"/>
                    <a:pt x="7480" y="3025"/>
                    <a:pt x="7480" y="3285"/>
                  </a:cubicBezTo>
                  <a:cubicBezTo>
                    <a:pt x="7480" y="3513"/>
                    <a:pt x="7285" y="3740"/>
                    <a:pt x="7058" y="3740"/>
                  </a:cubicBezTo>
                  <a:lnTo>
                    <a:pt x="3253" y="3740"/>
                  </a:lnTo>
                  <a:cubicBezTo>
                    <a:pt x="2993" y="3740"/>
                    <a:pt x="2798" y="3513"/>
                    <a:pt x="2798" y="3285"/>
                  </a:cubicBezTo>
                  <a:cubicBezTo>
                    <a:pt x="2798" y="3025"/>
                    <a:pt x="2993" y="2830"/>
                    <a:pt x="3253" y="2830"/>
                  </a:cubicBezTo>
                  <a:close/>
                  <a:moveTo>
                    <a:pt x="2375" y="0"/>
                  </a:moveTo>
                  <a:cubicBezTo>
                    <a:pt x="1562" y="0"/>
                    <a:pt x="846" y="521"/>
                    <a:pt x="619" y="1269"/>
                  </a:cubicBezTo>
                  <a:cubicBezTo>
                    <a:pt x="456" y="1757"/>
                    <a:pt x="261" y="2309"/>
                    <a:pt x="131" y="2700"/>
                  </a:cubicBezTo>
                  <a:cubicBezTo>
                    <a:pt x="1" y="3090"/>
                    <a:pt x="1" y="3513"/>
                    <a:pt x="131" y="3870"/>
                  </a:cubicBezTo>
                  <a:cubicBezTo>
                    <a:pt x="261" y="4261"/>
                    <a:pt x="456" y="4813"/>
                    <a:pt x="586" y="5269"/>
                  </a:cubicBezTo>
                  <a:lnTo>
                    <a:pt x="619" y="5301"/>
                  </a:lnTo>
                  <a:cubicBezTo>
                    <a:pt x="879" y="6049"/>
                    <a:pt x="1562" y="6569"/>
                    <a:pt x="2375" y="6569"/>
                  </a:cubicBezTo>
                  <a:lnTo>
                    <a:pt x="7903" y="6569"/>
                  </a:lnTo>
                  <a:cubicBezTo>
                    <a:pt x="8716" y="6569"/>
                    <a:pt x="9432" y="6049"/>
                    <a:pt x="9692" y="5301"/>
                  </a:cubicBezTo>
                  <a:lnTo>
                    <a:pt x="9692" y="5269"/>
                  </a:lnTo>
                  <a:cubicBezTo>
                    <a:pt x="9854" y="4813"/>
                    <a:pt x="10017" y="4261"/>
                    <a:pt x="10147" y="3870"/>
                  </a:cubicBezTo>
                  <a:cubicBezTo>
                    <a:pt x="10277" y="3480"/>
                    <a:pt x="10277" y="3090"/>
                    <a:pt x="10147" y="2700"/>
                  </a:cubicBezTo>
                  <a:cubicBezTo>
                    <a:pt x="10017" y="2309"/>
                    <a:pt x="9854" y="1757"/>
                    <a:pt x="9692" y="1269"/>
                  </a:cubicBezTo>
                  <a:cubicBezTo>
                    <a:pt x="9432" y="521"/>
                    <a:pt x="8716" y="0"/>
                    <a:pt x="79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37" name="Google Shape;3837;p74"/>
            <p:cNvSpPr/>
            <p:nvPr/>
          </p:nvSpPr>
          <p:spPr>
            <a:xfrm>
              <a:off x="11924275" y="1317325"/>
              <a:ext cx="34175" cy="22800"/>
            </a:xfrm>
            <a:custGeom>
              <a:avLst/>
              <a:gdLst/>
              <a:ahLst/>
              <a:cxnLst/>
              <a:rect l="l" t="t" r="r" b="b"/>
              <a:pathLst>
                <a:path w="1367" h="912" extrusionOk="0">
                  <a:moveTo>
                    <a:pt x="456" y="1"/>
                  </a:moveTo>
                  <a:cubicBezTo>
                    <a:pt x="196" y="1"/>
                    <a:pt x="0" y="228"/>
                    <a:pt x="0" y="456"/>
                  </a:cubicBezTo>
                  <a:cubicBezTo>
                    <a:pt x="0" y="716"/>
                    <a:pt x="196" y="911"/>
                    <a:pt x="456" y="911"/>
                  </a:cubicBezTo>
                  <a:lnTo>
                    <a:pt x="911" y="911"/>
                  </a:lnTo>
                  <a:cubicBezTo>
                    <a:pt x="1171" y="911"/>
                    <a:pt x="1366" y="716"/>
                    <a:pt x="1366" y="456"/>
                  </a:cubicBezTo>
                  <a:cubicBezTo>
                    <a:pt x="1366" y="228"/>
                    <a:pt x="1171" y="1"/>
                    <a:pt x="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38" name="Google Shape;3838;p74"/>
            <p:cNvSpPr/>
            <p:nvPr/>
          </p:nvSpPr>
          <p:spPr>
            <a:xfrm>
              <a:off x="11934850" y="1246800"/>
              <a:ext cx="36600" cy="33775"/>
            </a:xfrm>
            <a:custGeom>
              <a:avLst/>
              <a:gdLst/>
              <a:ahLst/>
              <a:cxnLst/>
              <a:rect l="l" t="t" r="r" b="b"/>
              <a:pathLst>
                <a:path w="1464" h="1351" extrusionOk="0">
                  <a:moveTo>
                    <a:pt x="492" y="1"/>
                  </a:moveTo>
                  <a:cubicBezTo>
                    <a:pt x="382" y="1"/>
                    <a:pt x="277" y="41"/>
                    <a:pt x="195" y="123"/>
                  </a:cubicBezTo>
                  <a:cubicBezTo>
                    <a:pt x="0" y="285"/>
                    <a:pt x="0" y="578"/>
                    <a:pt x="195" y="740"/>
                  </a:cubicBezTo>
                  <a:lnTo>
                    <a:pt x="651" y="1228"/>
                  </a:lnTo>
                  <a:cubicBezTo>
                    <a:pt x="748" y="1310"/>
                    <a:pt x="862" y="1350"/>
                    <a:pt x="972" y="1350"/>
                  </a:cubicBezTo>
                  <a:cubicBezTo>
                    <a:pt x="1081" y="1350"/>
                    <a:pt x="1187" y="1310"/>
                    <a:pt x="1268" y="1228"/>
                  </a:cubicBezTo>
                  <a:cubicBezTo>
                    <a:pt x="1464" y="1033"/>
                    <a:pt x="1464" y="773"/>
                    <a:pt x="1268" y="610"/>
                  </a:cubicBezTo>
                  <a:lnTo>
                    <a:pt x="813" y="123"/>
                  </a:lnTo>
                  <a:cubicBezTo>
                    <a:pt x="716" y="41"/>
                    <a:pt x="602" y="1"/>
                    <a:pt x="4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39" name="Google Shape;3839;p74"/>
            <p:cNvSpPr/>
            <p:nvPr/>
          </p:nvSpPr>
          <p:spPr>
            <a:xfrm>
              <a:off x="11934850" y="1376875"/>
              <a:ext cx="36600" cy="33775"/>
            </a:xfrm>
            <a:custGeom>
              <a:avLst/>
              <a:gdLst/>
              <a:ahLst/>
              <a:cxnLst/>
              <a:rect l="l" t="t" r="r" b="b"/>
              <a:pathLst>
                <a:path w="1464" h="1351" extrusionOk="0">
                  <a:moveTo>
                    <a:pt x="972" y="1"/>
                  </a:moveTo>
                  <a:cubicBezTo>
                    <a:pt x="862" y="1"/>
                    <a:pt x="748" y="41"/>
                    <a:pt x="651" y="123"/>
                  </a:cubicBezTo>
                  <a:lnTo>
                    <a:pt x="195" y="610"/>
                  </a:lnTo>
                  <a:cubicBezTo>
                    <a:pt x="0" y="773"/>
                    <a:pt x="0" y="1066"/>
                    <a:pt x="195" y="1228"/>
                  </a:cubicBezTo>
                  <a:cubicBezTo>
                    <a:pt x="277" y="1310"/>
                    <a:pt x="382" y="1350"/>
                    <a:pt x="492" y="1350"/>
                  </a:cubicBezTo>
                  <a:cubicBezTo>
                    <a:pt x="602" y="1350"/>
                    <a:pt x="716" y="1310"/>
                    <a:pt x="813" y="1228"/>
                  </a:cubicBezTo>
                  <a:lnTo>
                    <a:pt x="1268" y="773"/>
                  </a:lnTo>
                  <a:cubicBezTo>
                    <a:pt x="1464" y="578"/>
                    <a:pt x="1464" y="318"/>
                    <a:pt x="1268" y="123"/>
                  </a:cubicBezTo>
                  <a:cubicBezTo>
                    <a:pt x="1187" y="41"/>
                    <a:pt x="1081" y="1"/>
                    <a:pt x="9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40" name="Google Shape;3840;p74"/>
            <p:cNvSpPr/>
            <p:nvPr/>
          </p:nvSpPr>
          <p:spPr>
            <a:xfrm>
              <a:off x="12268175" y="1317325"/>
              <a:ext cx="33350" cy="22800"/>
            </a:xfrm>
            <a:custGeom>
              <a:avLst/>
              <a:gdLst/>
              <a:ahLst/>
              <a:cxnLst/>
              <a:rect l="l" t="t" r="r" b="b"/>
              <a:pathLst>
                <a:path w="1334" h="912" extrusionOk="0">
                  <a:moveTo>
                    <a:pt x="423" y="1"/>
                  </a:moveTo>
                  <a:cubicBezTo>
                    <a:pt x="195" y="1"/>
                    <a:pt x="0" y="228"/>
                    <a:pt x="0" y="456"/>
                  </a:cubicBezTo>
                  <a:cubicBezTo>
                    <a:pt x="0" y="716"/>
                    <a:pt x="195" y="911"/>
                    <a:pt x="423" y="911"/>
                  </a:cubicBezTo>
                  <a:lnTo>
                    <a:pt x="911" y="911"/>
                  </a:lnTo>
                  <a:cubicBezTo>
                    <a:pt x="1138" y="911"/>
                    <a:pt x="1334" y="716"/>
                    <a:pt x="1334" y="456"/>
                  </a:cubicBezTo>
                  <a:cubicBezTo>
                    <a:pt x="1334" y="228"/>
                    <a:pt x="1138" y="1"/>
                    <a:pt x="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41" name="Google Shape;3841;p74"/>
            <p:cNvSpPr/>
            <p:nvPr/>
          </p:nvSpPr>
          <p:spPr>
            <a:xfrm>
              <a:off x="12255150" y="1246200"/>
              <a:ext cx="35800" cy="34375"/>
            </a:xfrm>
            <a:custGeom>
              <a:avLst/>
              <a:gdLst/>
              <a:ahLst/>
              <a:cxnLst/>
              <a:rect l="l" t="t" r="r" b="b"/>
              <a:pathLst>
                <a:path w="1432" h="1375" extrusionOk="0">
                  <a:moveTo>
                    <a:pt x="960" y="0"/>
                  </a:moveTo>
                  <a:cubicBezTo>
                    <a:pt x="846" y="0"/>
                    <a:pt x="733" y="49"/>
                    <a:pt x="651" y="147"/>
                  </a:cubicBezTo>
                  <a:lnTo>
                    <a:pt x="164" y="602"/>
                  </a:lnTo>
                  <a:cubicBezTo>
                    <a:pt x="1" y="797"/>
                    <a:pt x="1" y="1057"/>
                    <a:pt x="164" y="1252"/>
                  </a:cubicBezTo>
                  <a:cubicBezTo>
                    <a:pt x="261" y="1334"/>
                    <a:pt x="375" y="1374"/>
                    <a:pt x="485" y="1374"/>
                  </a:cubicBezTo>
                  <a:cubicBezTo>
                    <a:pt x="594" y="1374"/>
                    <a:pt x="700" y="1334"/>
                    <a:pt x="781" y="1252"/>
                  </a:cubicBezTo>
                  <a:lnTo>
                    <a:pt x="1269" y="764"/>
                  </a:lnTo>
                  <a:cubicBezTo>
                    <a:pt x="1432" y="602"/>
                    <a:pt x="1432" y="309"/>
                    <a:pt x="1269" y="147"/>
                  </a:cubicBezTo>
                  <a:cubicBezTo>
                    <a:pt x="1188" y="49"/>
                    <a:pt x="1074" y="0"/>
                    <a:pt x="9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42" name="Google Shape;3842;p74"/>
            <p:cNvSpPr/>
            <p:nvPr/>
          </p:nvSpPr>
          <p:spPr>
            <a:xfrm>
              <a:off x="12255150" y="1376875"/>
              <a:ext cx="35800" cy="34075"/>
            </a:xfrm>
            <a:custGeom>
              <a:avLst/>
              <a:gdLst/>
              <a:ahLst/>
              <a:cxnLst/>
              <a:rect l="l" t="t" r="r" b="b"/>
              <a:pathLst>
                <a:path w="1432" h="1363" extrusionOk="0">
                  <a:moveTo>
                    <a:pt x="485" y="1"/>
                  </a:moveTo>
                  <a:cubicBezTo>
                    <a:pt x="375" y="1"/>
                    <a:pt x="261" y="41"/>
                    <a:pt x="164" y="123"/>
                  </a:cubicBezTo>
                  <a:cubicBezTo>
                    <a:pt x="1" y="318"/>
                    <a:pt x="1" y="578"/>
                    <a:pt x="164" y="773"/>
                  </a:cubicBezTo>
                  <a:lnTo>
                    <a:pt x="651" y="1228"/>
                  </a:lnTo>
                  <a:cubicBezTo>
                    <a:pt x="729" y="1321"/>
                    <a:pt x="836" y="1363"/>
                    <a:pt x="945" y="1363"/>
                  </a:cubicBezTo>
                  <a:cubicBezTo>
                    <a:pt x="1064" y="1363"/>
                    <a:pt x="1184" y="1313"/>
                    <a:pt x="1269" y="1228"/>
                  </a:cubicBezTo>
                  <a:cubicBezTo>
                    <a:pt x="1432" y="1066"/>
                    <a:pt x="1432" y="773"/>
                    <a:pt x="1269" y="610"/>
                  </a:cubicBezTo>
                  <a:lnTo>
                    <a:pt x="781" y="123"/>
                  </a:lnTo>
                  <a:cubicBezTo>
                    <a:pt x="700" y="41"/>
                    <a:pt x="594" y="1"/>
                    <a:pt x="4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43" name="Google Shape;3843;p74"/>
            <p:cNvSpPr/>
            <p:nvPr/>
          </p:nvSpPr>
          <p:spPr>
            <a:xfrm>
              <a:off x="12077125" y="1432775"/>
              <a:ext cx="72375" cy="74825"/>
            </a:xfrm>
            <a:custGeom>
              <a:avLst/>
              <a:gdLst/>
              <a:ahLst/>
              <a:cxnLst/>
              <a:rect l="l" t="t" r="r" b="b"/>
              <a:pathLst>
                <a:path w="2895" h="2993" extrusionOk="0">
                  <a:moveTo>
                    <a:pt x="0" y="0"/>
                  </a:moveTo>
                  <a:lnTo>
                    <a:pt x="0" y="1529"/>
                  </a:lnTo>
                  <a:cubicBezTo>
                    <a:pt x="0" y="2342"/>
                    <a:pt x="651" y="2992"/>
                    <a:pt x="1431" y="2992"/>
                  </a:cubicBezTo>
                  <a:cubicBezTo>
                    <a:pt x="2244" y="2992"/>
                    <a:pt x="2894" y="2342"/>
                    <a:pt x="2894" y="1529"/>
                  </a:cubicBezTo>
                  <a:lnTo>
                    <a:pt x="28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44" name="Google Shape;3844;p74"/>
            <p:cNvSpPr/>
            <p:nvPr/>
          </p:nvSpPr>
          <p:spPr>
            <a:xfrm>
              <a:off x="12007200" y="1422200"/>
              <a:ext cx="212225" cy="154500"/>
            </a:xfrm>
            <a:custGeom>
              <a:avLst/>
              <a:gdLst/>
              <a:ahLst/>
              <a:cxnLst/>
              <a:rect l="l" t="t" r="r" b="b"/>
              <a:pathLst>
                <a:path w="8489" h="6180" extrusionOk="0">
                  <a:moveTo>
                    <a:pt x="0" y="1"/>
                  </a:moveTo>
                  <a:lnTo>
                    <a:pt x="0" y="4326"/>
                  </a:lnTo>
                  <a:cubicBezTo>
                    <a:pt x="0" y="5334"/>
                    <a:pt x="846" y="6179"/>
                    <a:pt x="1854" y="6179"/>
                  </a:cubicBezTo>
                  <a:lnTo>
                    <a:pt x="6602" y="6179"/>
                  </a:lnTo>
                  <a:cubicBezTo>
                    <a:pt x="7643" y="6179"/>
                    <a:pt x="8488" y="5334"/>
                    <a:pt x="8488" y="4326"/>
                  </a:cubicBezTo>
                  <a:lnTo>
                    <a:pt x="8488" y="1"/>
                  </a:lnTo>
                  <a:cubicBezTo>
                    <a:pt x="8033" y="293"/>
                    <a:pt x="7545" y="423"/>
                    <a:pt x="6992" y="423"/>
                  </a:cubicBezTo>
                  <a:lnTo>
                    <a:pt x="6569" y="423"/>
                  </a:lnTo>
                  <a:lnTo>
                    <a:pt x="6569" y="1952"/>
                  </a:lnTo>
                  <a:cubicBezTo>
                    <a:pt x="6569" y="3253"/>
                    <a:pt x="5529" y="4293"/>
                    <a:pt x="4228" y="4293"/>
                  </a:cubicBezTo>
                  <a:cubicBezTo>
                    <a:pt x="2960" y="4293"/>
                    <a:pt x="1887" y="3253"/>
                    <a:pt x="1887" y="1952"/>
                  </a:cubicBezTo>
                  <a:lnTo>
                    <a:pt x="1887" y="423"/>
                  </a:lnTo>
                  <a:lnTo>
                    <a:pt x="1464" y="423"/>
                  </a:lnTo>
                  <a:cubicBezTo>
                    <a:pt x="944" y="423"/>
                    <a:pt x="423" y="29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45" name="Google Shape;3845;p74"/>
          <p:cNvGrpSpPr/>
          <p:nvPr/>
        </p:nvGrpSpPr>
        <p:grpSpPr>
          <a:xfrm>
            <a:off x="5578768" y="1447524"/>
            <a:ext cx="235894" cy="236410"/>
            <a:chOff x="12407200" y="1268550"/>
            <a:chExt cx="377250" cy="378075"/>
          </a:xfrm>
        </p:grpSpPr>
        <p:sp>
          <p:nvSpPr>
            <p:cNvPr id="3846" name="Google Shape;3846;p74"/>
            <p:cNvSpPr/>
            <p:nvPr/>
          </p:nvSpPr>
          <p:spPr>
            <a:xfrm>
              <a:off x="12587675" y="1268550"/>
              <a:ext cx="196775" cy="197575"/>
            </a:xfrm>
            <a:custGeom>
              <a:avLst/>
              <a:gdLst/>
              <a:ahLst/>
              <a:cxnLst/>
              <a:rect l="l" t="t" r="r" b="b"/>
              <a:pathLst>
                <a:path w="7871" h="7903" extrusionOk="0">
                  <a:moveTo>
                    <a:pt x="2927" y="0"/>
                  </a:moveTo>
                  <a:cubicBezTo>
                    <a:pt x="1822" y="0"/>
                    <a:pt x="813" y="358"/>
                    <a:pt x="0" y="976"/>
                  </a:cubicBezTo>
                  <a:cubicBezTo>
                    <a:pt x="1561" y="1626"/>
                    <a:pt x="2765" y="2960"/>
                    <a:pt x="3285" y="4586"/>
                  </a:cubicBezTo>
                  <a:cubicBezTo>
                    <a:pt x="4911" y="5106"/>
                    <a:pt x="6244" y="6342"/>
                    <a:pt x="6895" y="7903"/>
                  </a:cubicBezTo>
                  <a:cubicBezTo>
                    <a:pt x="7513" y="7090"/>
                    <a:pt x="7870" y="6049"/>
                    <a:pt x="7870" y="4943"/>
                  </a:cubicBezTo>
                  <a:cubicBezTo>
                    <a:pt x="7870" y="2212"/>
                    <a:pt x="5659" y="0"/>
                    <a:pt x="2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47" name="Google Shape;3847;p74"/>
            <p:cNvSpPr/>
            <p:nvPr/>
          </p:nvSpPr>
          <p:spPr>
            <a:xfrm>
              <a:off x="12502300" y="1449025"/>
              <a:ext cx="101650" cy="102475"/>
            </a:xfrm>
            <a:custGeom>
              <a:avLst/>
              <a:gdLst/>
              <a:ahLst/>
              <a:cxnLst/>
              <a:rect l="l" t="t" r="r" b="b"/>
              <a:pathLst>
                <a:path w="4066" h="4099" extrusionOk="0">
                  <a:moveTo>
                    <a:pt x="976" y="1"/>
                  </a:moveTo>
                  <a:cubicBezTo>
                    <a:pt x="359" y="814"/>
                    <a:pt x="1" y="1854"/>
                    <a:pt x="1" y="2960"/>
                  </a:cubicBezTo>
                  <a:cubicBezTo>
                    <a:pt x="1" y="3285"/>
                    <a:pt x="33" y="3643"/>
                    <a:pt x="98" y="3968"/>
                  </a:cubicBezTo>
                  <a:cubicBezTo>
                    <a:pt x="456" y="4033"/>
                    <a:pt x="781" y="4098"/>
                    <a:pt x="1139" y="4098"/>
                  </a:cubicBezTo>
                  <a:cubicBezTo>
                    <a:pt x="2245" y="4098"/>
                    <a:pt x="3253" y="3708"/>
                    <a:pt x="4066" y="3123"/>
                  </a:cubicBezTo>
                  <a:cubicBezTo>
                    <a:pt x="2668" y="2537"/>
                    <a:pt x="1562" y="1399"/>
                    <a:pt x="9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48" name="Google Shape;3848;p74"/>
            <p:cNvSpPr/>
            <p:nvPr/>
          </p:nvSpPr>
          <p:spPr>
            <a:xfrm>
              <a:off x="12537275" y="1310000"/>
              <a:ext cx="106525" cy="96775"/>
            </a:xfrm>
            <a:custGeom>
              <a:avLst/>
              <a:gdLst/>
              <a:ahLst/>
              <a:cxnLst/>
              <a:rect l="l" t="t" r="r" b="b"/>
              <a:pathLst>
                <a:path w="4261" h="3871" extrusionOk="0">
                  <a:moveTo>
                    <a:pt x="1269" y="1"/>
                  </a:moveTo>
                  <a:cubicBezTo>
                    <a:pt x="488" y="846"/>
                    <a:pt x="0" y="2017"/>
                    <a:pt x="0" y="3285"/>
                  </a:cubicBezTo>
                  <a:cubicBezTo>
                    <a:pt x="0" y="3481"/>
                    <a:pt x="0" y="3676"/>
                    <a:pt x="33" y="3871"/>
                  </a:cubicBezTo>
                  <a:cubicBezTo>
                    <a:pt x="1008" y="3123"/>
                    <a:pt x="2244" y="2668"/>
                    <a:pt x="3545" y="2668"/>
                  </a:cubicBezTo>
                  <a:cubicBezTo>
                    <a:pt x="3805" y="2668"/>
                    <a:pt x="4033" y="2700"/>
                    <a:pt x="4260" y="2700"/>
                  </a:cubicBezTo>
                  <a:cubicBezTo>
                    <a:pt x="3707" y="1432"/>
                    <a:pt x="2602" y="424"/>
                    <a:pt x="1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49" name="Google Shape;3849;p74"/>
            <p:cNvSpPr/>
            <p:nvPr/>
          </p:nvSpPr>
          <p:spPr>
            <a:xfrm>
              <a:off x="12542950" y="1398625"/>
              <a:ext cx="111425" cy="111400"/>
            </a:xfrm>
            <a:custGeom>
              <a:avLst/>
              <a:gdLst/>
              <a:ahLst/>
              <a:cxnLst/>
              <a:rect l="l" t="t" r="r" b="b"/>
              <a:pathLst>
                <a:path w="4457" h="4456" extrusionOk="0">
                  <a:moveTo>
                    <a:pt x="3318" y="1"/>
                  </a:moveTo>
                  <a:cubicBezTo>
                    <a:pt x="2050" y="1"/>
                    <a:pt x="879" y="488"/>
                    <a:pt x="1" y="1269"/>
                  </a:cubicBezTo>
                  <a:cubicBezTo>
                    <a:pt x="489" y="2765"/>
                    <a:pt x="1692" y="3968"/>
                    <a:pt x="3188" y="4456"/>
                  </a:cubicBezTo>
                  <a:cubicBezTo>
                    <a:pt x="3968" y="3578"/>
                    <a:pt x="4456" y="2407"/>
                    <a:pt x="4456" y="1139"/>
                  </a:cubicBezTo>
                  <a:cubicBezTo>
                    <a:pt x="4456" y="781"/>
                    <a:pt x="4424" y="456"/>
                    <a:pt x="4359" y="131"/>
                  </a:cubicBezTo>
                  <a:cubicBezTo>
                    <a:pt x="4033" y="33"/>
                    <a:pt x="3676" y="1"/>
                    <a:pt x="3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50" name="Google Shape;3850;p74"/>
            <p:cNvSpPr/>
            <p:nvPr/>
          </p:nvSpPr>
          <p:spPr>
            <a:xfrm>
              <a:off x="12647025" y="1409200"/>
              <a:ext cx="96775" cy="107325"/>
            </a:xfrm>
            <a:custGeom>
              <a:avLst/>
              <a:gdLst/>
              <a:ahLst/>
              <a:cxnLst/>
              <a:rect l="l" t="t" r="r" b="b"/>
              <a:pathLst>
                <a:path w="3871" h="4293" extrusionOk="0">
                  <a:moveTo>
                    <a:pt x="1139" y="0"/>
                  </a:moveTo>
                  <a:lnTo>
                    <a:pt x="1139" y="0"/>
                  </a:lnTo>
                  <a:cubicBezTo>
                    <a:pt x="1171" y="228"/>
                    <a:pt x="1171" y="488"/>
                    <a:pt x="1171" y="716"/>
                  </a:cubicBezTo>
                  <a:cubicBezTo>
                    <a:pt x="1171" y="2049"/>
                    <a:pt x="748" y="3285"/>
                    <a:pt x="0" y="4260"/>
                  </a:cubicBezTo>
                  <a:cubicBezTo>
                    <a:pt x="163" y="4260"/>
                    <a:pt x="358" y="4293"/>
                    <a:pt x="553" y="4293"/>
                  </a:cubicBezTo>
                  <a:cubicBezTo>
                    <a:pt x="1821" y="4293"/>
                    <a:pt x="2992" y="3805"/>
                    <a:pt x="3870" y="2992"/>
                  </a:cubicBezTo>
                  <a:cubicBezTo>
                    <a:pt x="3415" y="1659"/>
                    <a:pt x="2407" y="553"/>
                    <a:pt x="11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51" name="Google Shape;3851;p74"/>
            <p:cNvSpPr/>
            <p:nvPr/>
          </p:nvSpPr>
          <p:spPr>
            <a:xfrm>
              <a:off x="12407200" y="1303500"/>
              <a:ext cx="137400" cy="237425"/>
            </a:xfrm>
            <a:custGeom>
              <a:avLst/>
              <a:gdLst/>
              <a:ahLst/>
              <a:cxnLst/>
              <a:rect l="l" t="t" r="r" b="b"/>
              <a:pathLst>
                <a:path w="5496" h="9497" extrusionOk="0">
                  <a:moveTo>
                    <a:pt x="4943" y="1"/>
                  </a:moveTo>
                  <a:cubicBezTo>
                    <a:pt x="2211" y="1"/>
                    <a:pt x="0" y="2212"/>
                    <a:pt x="0" y="4944"/>
                  </a:cubicBezTo>
                  <a:cubicBezTo>
                    <a:pt x="0" y="6993"/>
                    <a:pt x="1203" y="8716"/>
                    <a:pt x="2959" y="9497"/>
                  </a:cubicBezTo>
                  <a:cubicBezTo>
                    <a:pt x="2927" y="9236"/>
                    <a:pt x="2927" y="9009"/>
                    <a:pt x="2927" y="8749"/>
                  </a:cubicBezTo>
                  <a:cubicBezTo>
                    <a:pt x="2927" y="7253"/>
                    <a:pt x="3512" y="5854"/>
                    <a:pt x="4455" y="4814"/>
                  </a:cubicBezTo>
                  <a:cubicBezTo>
                    <a:pt x="4358" y="4423"/>
                    <a:pt x="4325" y="4001"/>
                    <a:pt x="4325" y="3545"/>
                  </a:cubicBezTo>
                  <a:cubicBezTo>
                    <a:pt x="4325" y="2245"/>
                    <a:pt x="4748" y="1009"/>
                    <a:pt x="5496" y="33"/>
                  </a:cubicBezTo>
                  <a:cubicBezTo>
                    <a:pt x="5333" y="1"/>
                    <a:pt x="5138" y="1"/>
                    <a:pt x="49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52" name="Google Shape;3852;p74"/>
            <p:cNvSpPr/>
            <p:nvPr/>
          </p:nvSpPr>
          <p:spPr>
            <a:xfrm>
              <a:off x="12512875" y="1508375"/>
              <a:ext cx="236600" cy="138250"/>
            </a:xfrm>
            <a:custGeom>
              <a:avLst/>
              <a:gdLst/>
              <a:ahLst/>
              <a:cxnLst/>
              <a:rect l="l" t="t" r="r" b="b"/>
              <a:pathLst>
                <a:path w="9464" h="5530" extrusionOk="0">
                  <a:moveTo>
                    <a:pt x="9431" y="1"/>
                  </a:moveTo>
                  <a:cubicBezTo>
                    <a:pt x="8456" y="749"/>
                    <a:pt x="7253" y="1204"/>
                    <a:pt x="5919" y="1204"/>
                  </a:cubicBezTo>
                  <a:cubicBezTo>
                    <a:pt x="5496" y="1204"/>
                    <a:pt x="5074" y="1139"/>
                    <a:pt x="4651" y="1041"/>
                  </a:cubicBezTo>
                  <a:cubicBezTo>
                    <a:pt x="3610" y="2017"/>
                    <a:pt x="2245" y="2602"/>
                    <a:pt x="716" y="2602"/>
                  </a:cubicBezTo>
                  <a:cubicBezTo>
                    <a:pt x="456" y="2602"/>
                    <a:pt x="228" y="2570"/>
                    <a:pt x="1" y="2537"/>
                  </a:cubicBezTo>
                  <a:lnTo>
                    <a:pt x="1" y="2537"/>
                  </a:lnTo>
                  <a:cubicBezTo>
                    <a:pt x="749" y="4293"/>
                    <a:pt x="2505" y="5529"/>
                    <a:pt x="4521" y="5529"/>
                  </a:cubicBezTo>
                  <a:cubicBezTo>
                    <a:pt x="7253" y="5529"/>
                    <a:pt x="9464" y="3318"/>
                    <a:pt x="9464" y="554"/>
                  </a:cubicBezTo>
                  <a:cubicBezTo>
                    <a:pt x="9464" y="391"/>
                    <a:pt x="9464" y="196"/>
                    <a:pt x="9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53" name="Google Shape;3853;p74"/>
          <p:cNvGrpSpPr/>
          <p:nvPr/>
        </p:nvGrpSpPr>
        <p:grpSpPr>
          <a:xfrm>
            <a:off x="6373070" y="1447524"/>
            <a:ext cx="146930" cy="236410"/>
            <a:chOff x="13051075" y="1268550"/>
            <a:chExt cx="234975" cy="378075"/>
          </a:xfrm>
        </p:grpSpPr>
        <p:sp>
          <p:nvSpPr>
            <p:cNvPr id="3854" name="Google Shape;3854;p74"/>
            <p:cNvSpPr/>
            <p:nvPr/>
          </p:nvSpPr>
          <p:spPr>
            <a:xfrm>
              <a:off x="13051075" y="1268550"/>
              <a:ext cx="234975" cy="378075"/>
            </a:xfrm>
            <a:custGeom>
              <a:avLst/>
              <a:gdLst/>
              <a:ahLst/>
              <a:cxnLst/>
              <a:rect l="l" t="t" r="r" b="b"/>
              <a:pathLst>
                <a:path w="9399" h="15123" extrusionOk="0">
                  <a:moveTo>
                    <a:pt x="5659" y="1464"/>
                  </a:moveTo>
                  <a:cubicBezTo>
                    <a:pt x="5887" y="1464"/>
                    <a:pt x="6082" y="1659"/>
                    <a:pt x="6082" y="1919"/>
                  </a:cubicBezTo>
                  <a:cubicBezTo>
                    <a:pt x="6082" y="2147"/>
                    <a:pt x="5887" y="2342"/>
                    <a:pt x="5659" y="2342"/>
                  </a:cubicBezTo>
                  <a:lnTo>
                    <a:pt x="3740" y="2342"/>
                  </a:lnTo>
                  <a:cubicBezTo>
                    <a:pt x="3513" y="2342"/>
                    <a:pt x="3318" y="2147"/>
                    <a:pt x="3318" y="1919"/>
                  </a:cubicBezTo>
                  <a:cubicBezTo>
                    <a:pt x="3318" y="1659"/>
                    <a:pt x="3513" y="1464"/>
                    <a:pt x="3740" y="1464"/>
                  </a:cubicBezTo>
                  <a:close/>
                  <a:moveTo>
                    <a:pt x="3285" y="3805"/>
                  </a:moveTo>
                  <a:cubicBezTo>
                    <a:pt x="3513" y="3805"/>
                    <a:pt x="3708" y="4000"/>
                    <a:pt x="3708" y="4228"/>
                  </a:cubicBezTo>
                  <a:cubicBezTo>
                    <a:pt x="3708" y="4488"/>
                    <a:pt x="3513" y="4683"/>
                    <a:pt x="3285" y="4683"/>
                  </a:cubicBezTo>
                  <a:lnTo>
                    <a:pt x="2765" y="4683"/>
                  </a:lnTo>
                  <a:lnTo>
                    <a:pt x="2765" y="5204"/>
                  </a:lnTo>
                  <a:cubicBezTo>
                    <a:pt x="2765" y="5431"/>
                    <a:pt x="2570" y="5626"/>
                    <a:pt x="2342" y="5626"/>
                  </a:cubicBezTo>
                  <a:cubicBezTo>
                    <a:pt x="2082" y="5626"/>
                    <a:pt x="1887" y="5431"/>
                    <a:pt x="1887" y="5204"/>
                  </a:cubicBezTo>
                  <a:lnTo>
                    <a:pt x="1887" y="4228"/>
                  </a:lnTo>
                  <a:cubicBezTo>
                    <a:pt x="1887" y="4000"/>
                    <a:pt x="2082" y="3805"/>
                    <a:pt x="2342" y="3805"/>
                  </a:cubicBezTo>
                  <a:close/>
                  <a:moveTo>
                    <a:pt x="7057" y="3805"/>
                  </a:moveTo>
                  <a:cubicBezTo>
                    <a:pt x="7318" y="3805"/>
                    <a:pt x="7513" y="4000"/>
                    <a:pt x="7513" y="4228"/>
                  </a:cubicBezTo>
                  <a:lnTo>
                    <a:pt x="7513" y="5204"/>
                  </a:lnTo>
                  <a:cubicBezTo>
                    <a:pt x="7513" y="5431"/>
                    <a:pt x="7318" y="5626"/>
                    <a:pt x="7057" y="5626"/>
                  </a:cubicBezTo>
                  <a:cubicBezTo>
                    <a:pt x="6830" y="5626"/>
                    <a:pt x="6635" y="5431"/>
                    <a:pt x="6635" y="5204"/>
                  </a:cubicBezTo>
                  <a:lnTo>
                    <a:pt x="6635" y="4683"/>
                  </a:lnTo>
                  <a:lnTo>
                    <a:pt x="6114" y="4683"/>
                  </a:lnTo>
                  <a:cubicBezTo>
                    <a:pt x="5887" y="4683"/>
                    <a:pt x="5692" y="4488"/>
                    <a:pt x="5692" y="4228"/>
                  </a:cubicBezTo>
                  <a:cubicBezTo>
                    <a:pt x="5692" y="4000"/>
                    <a:pt x="5887" y="3805"/>
                    <a:pt x="6114" y="3805"/>
                  </a:cubicBezTo>
                  <a:close/>
                  <a:moveTo>
                    <a:pt x="2342" y="7578"/>
                  </a:moveTo>
                  <a:cubicBezTo>
                    <a:pt x="2570" y="7578"/>
                    <a:pt x="2765" y="7773"/>
                    <a:pt x="2765" y="8033"/>
                  </a:cubicBezTo>
                  <a:lnTo>
                    <a:pt x="2765" y="8521"/>
                  </a:lnTo>
                  <a:lnTo>
                    <a:pt x="3285" y="8521"/>
                  </a:lnTo>
                  <a:cubicBezTo>
                    <a:pt x="3513" y="8521"/>
                    <a:pt x="3708" y="8748"/>
                    <a:pt x="3708" y="8976"/>
                  </a:cubicBezTo>
                  <a:cubicBezTo>
                    <a:pt x="3708" y="9236"/>
                    <a:pt x="3513" y="9431"/>
                    <a:pt x="3285" y="9431"/>
                  </a:cubicBezTo>
                  <a:lnTo>
                    <a:pt x="2342" y="9431"/>
                  </a:lnTo>
                  <a:cubicBezTo>
                    <a:pt x="2082" y="9431"/>
                    <a:pt x="1887" y="9236"/>
                    <a:pt x="1887" y="8976"/>
                  </a:cubicBezTo>
                  <a:lnTo>
                    <a:pt x="1887" y="8033"/>
                  </a:lnTo>
                  <a:cubicBezTo>
                    <a:pt x="1887" y="7805"/>
                    <a:pt x="2082" y="7578"/>
                    <a:pt x="2342" y="7578"/>
                  </a:cubicBezTo>
                  <a:close/>
                  <a:moveTo>
                    <a:pt x="7057" y="7578"/>
                  </a:moveTo>
                  <a:cubicBezTo>
                    <a:pt x="7318" y="7578"/>
                    <a:pt x="7513" y="7773"/>
                    <a:pt x="7513" y="8033"/>
                  </a:cubicBezTo>
                  <a:lnTo>
                    <a:pt x="7513" y="8976"/>
                  </a:lnTo>
                  <a:cubicBezTo>
                    <a:pt x="7513" y="9236"/>
                    <a:pt x="7318" y="9431"/>
                    <a:pt x="7057" y="9431"/>
                  </a:cubicBezTo>
                  <a:lnTo>
                    <a:pt x="6114" y="9431"/>
                  </a:lnTo>
                  <a:cubicBezTo>
                    <a:pt x="5887" y="9431"/>
                    <a:pt x="5692" y="9236"/>
                    <a:pt x="5692" y="8976"/>
                  </a:cubicBezTo>
                  <a:cubicBezTo>
                    <a:pt x="5692" y="8748"/>
                    <a:pt x="5887" y="8521"/>
                    <a:pt x="6114" y="8521"/>
                  </a:cubicBezTo>
                  <a:lnTo>
                    <a:pt x="6635" y="8521"/>
                  </a:lnTo>
                  <a:lnTo>
                    <a:pt x="6635" y="8033"/>
                  </a:lnTo>
                  <a:cubicBezTo>
                    <a:pt x="6635" y="7805"/>
                    <a:pt x="6830" y="7578"/>
                    <a:pt x="7057" y="7578"/>
                  </a:cubicBezTo>
                  <a:close/>
                  <a:moveTo>
                    <a:pt x="4716" y="10895"/>
                  </a:moveTo>
                  <a:cubicBezTo>
                    <a:pt x="5464" y="10895"/>
                    <a:pt x="6082" y="11512"/>
                    <a:pt x="6082" y="12260"/>
                  </a:cubicBezTo>
                  <a:cubicBezTo>
                    <a:pt x="6082" y="13041"/>
                    <a:pt x="5464" y="13659"/>
                    <a:pt x="4716" y="13659"/>
                  </a:cubicBezTo>
                  <a:cubicBezTo>
                    <a:pt x="3936" y="13659"/>
                    <a:pt x="3318" y="13041"/>
                    <a:pt x="3318" y="12260"/>
                  </a:cubicBezTo>
                  <a:cubicBezTo>
                    <a:pt x="3318" y="11512"/>
                    <a:pt x="3936" y="10895"/>
                    <a:pt x="4716" y="10895"/>
                  </a:cubicBezTo>
                  <a:close/>
                  <a:moveTo>
                    <a:pt x="1399" y="0"/>
                  </a:moveTo>
                  <a:cubicBezTo>
                    <a:pt x="619" y="0"/>
                    <a:pt x="1" y="618"/>
                    <a:pt x="1" y="1399"/>
                  </a:cubicBezTo>
                  <a:lnTo>
                    <a:pt x="1" y="13724"/>
                  </a:lnTo>
                  <a:cubicBezTo>
                    <a:pt x="1" y="14472"/>
                    <a:pt x="619" y="15122"/>
                    <a:pt x="1399" y="15122"/>
                  </a:cubicBezTo>
                  <a:lnTo>
                    <a:pt x="8033" y="15122"/>
                  </a:lnTo>
                  <a:cubicBezTo>
                    <a:pt x="8813" y="15122"/>
                    <a:pt x="9399" y="14472"/>
                    <a:pt x="9399" y="13724"/>
                  </a:cubicBezTo>
                  <a:lnTo>
                    <a:pt x="9399" y="1399"/>
                  </a:lnTo>
                  <a:cubicBezTo>
                    <a:pt x="9399" y="618"/>
                    <a:pt x="8781" y="0"/>
                    <a:pt x="80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55" name="Google Shape;3855;p74"/>
            <p:cNvSpPr/>
            <p:nvPr/>
          </p:nvSpPr>
          <p:spPr>
            <a:xfrm>
              <a:off x="13155950" y="15628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21" y="1"/>
                  </a:moveTo>
                  <a:cubicBezTo>
                    <a:pt x="228" y="1"/>
                    <a:pt x="1" y="228"/>
                    <a:pt x="1" y="488"/>
                  </a:cubicBezTo>
                  <a:cubicBezTo>
                    <a:pt x="1" y="781"/>
                    <a:pt x="228" y="1009"/>
                    <a:pt x="521" y="1009"/>
                  </a:cubicBezTo>
                  <a:cubicBezTo>
                    <a:pt x="781" y="1009"/>
                    <a:pt x="1009" y="781"/>
                    <a:pt x="1009" y="488"/>
                  </a:cubicBezTo>
                  <a:cubicBezTo>
                    <a:pt x="1009" y="228"/>
                    <a:pt x="781" y="1"/>
                    <a:pt x="5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856" name="Google Shape;3856;p74"/>
          <p:cNvSpPr/>
          <p:nvPr/>
        </p:nvSpPr>
        <p:spPr>
          <a:xfrm>
            <a:off x="7092618" y="1447602"/>
            <a:ext cx="207428" cy="236254"/>
          </a:xfrm>
          <a:custGeom>
            <a:avLst/>
            <a:gdLst/>
            <a:ahLst/>
            <a:cxnLst/>
            <a:rect l="l" t="t" r="r" b="b"/>
            <a:pathLst>
              <a:path w="13269" h="15113" extrusionOk="0">
                <a:moveTo>
                  <a:pt x="8570" y="1"/>
                </a:moveTo>
                <a:cubicBezTo>
                  <a:pt x="8444" y="1"/>
                  <a:pt x="8314" y="44"/>
                  <a:pt x="8228" y="131"/>
                </a:cubicBezTo>
                <a:lnTo>
                  <a:pt x="163" y="8196"/>
                </a:lnTo>
                <a:cubicBezTo>
                  <a:pt x="33" y="8326"/>
                  <a:pt x="0" y="8488"/>
                  <a:pt x="65" y="8651"/>
                </a:cubicBezTo>
                <a:cubicBezTo>
                  <a:pt x="130" y="8846"/>
                  <a:pt x="293" y="8944"/>
                  <a:pt x="488" y="8944"/>
                </a:cubicBezTo>
                <a:lnTo>
                  <a:pt x="5171" y="8944"/>
                </a:lnTo>
                <a:lnTo>
                  <a:pt x="4325" y="14602"/>
                </a:lnTo>
                <a:cubicBezTo>
                  <a:pt x="4293" y="14797"/>
                  <a:pt x="4390" y="14960"/>
                  <a:pt x="4553" y="15057"/>
                </a:cubicBezTo>
                <a:cubicBezTo>
                  <a:pt x="4614" y="15094"/>
                  <a:pt x="4679" y="15112"/>
                  <a:pt x="4746" y="15112"/>
                </a:cubicBezTo>
                <a:cubicBezTo>
                  <a:pt x="4857" y="15112"/>
                  <a:pt x="4972" y="15061"/>
                  <a:pt x="5073" y="14960"/>
                </a:cubicBezTo>
                <a:lnTo>
                  <a:pt x="13106" y="6928"/>
                </a:lnTo>
                <a:cubicBezTo>
                  <a:pt x="13236" y="6797"/>
                  <a:pt x="13268" y="6602"/>
                  <a:pt x="13203" y="6440"/>
                </a:cubicBezTo>
                <a:cubicBezTo>
                  <a:pt x="13138" y="6277"/>
                  <a:pt x="12976" y="6147"/>
                  <a:pt x="12813" y="6147"/>
                </a:cubicBezTo>
                <a:lnTo>
                  <a:pt x="8098" y="6147"/>
                </a:lnTo>
                <a:lnTo>
                  <a:pt x="8976" y="521"/>
                </a:lnTo>
                <a:cubicBezTo>
                  <a:pt x="9008" y="326"/>
                  <a:pt x="8911" y="131"/>
                  <a:pt x="8748" y="33"/>
                </a:cubicBezTo>
                <a:cubicBezTo>
                  <a:pt x="8694" y="12"/>
                  <a:pt x="8632" y="1"/>
                  <a:pt x="857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3857" name="Google Shape;3857;p74"/>
          <p:cNvGrpSpPr/>
          <p:nvPr/>
        </p:nvGrpSpPr>
        <p:grpSpPr>
          <a:xfrm>
            <a:off x="7865056" y="1447782"/>
            <a:ext cx="162187" cy="235894"/>
            <a:chOff x="13946175" y="1305125"/>
            <a:chExt cx="259375" cy="377250"/>
          </a:xfrm>
        </p:grpSpPr>
        <p:sp>
          <p:nvSpPr>
            <p:cNvPr id="3858" name="Google Shape;3858;p74"/>
            <p:cNvSpPr/>
            <p:nvPr/>
          </p:nvSpPr>
          <p:spPr>
            <a:xfrm>
              <a:off x="13946175" y="1305125"/>
              <a:ext cx="259375" cy="235000"/>
            </a:xfrm>
            <a:custGeom>
              <a:avLst/>
              <a:gdLst/>
              <a:ahLst/>
              <a:cxnLst/>
              <a:rect l="l" t="t" r="r" b="b"/>
              <a:pathLst>
                <a:path w="10375" h="9400" extrusionOk="0">
                  <a:moveTo>
                    <a:pt x="489" y="1"/>
                  </a:moveTo>
                  <a:cubicBezTo>
                    <a:pt x="228" y="1"/>
                    <a:pt x="33" y="196"/>
                    <a:pt x="33" y="456"/>
                  </a:cubicBezTo>
                  <a:lnTo>
                    <a:pt x="1" y="456"/>
                  </a:lnTo>
                  <a:lnTo>
                    <a:pt x="1" y="9399"/>
                  </a:lnTo>
                  <a:cubicBezTo>
                    <a:pt x="781" y="8163"/>
                    <a:pt x="1984" y="7220"/>
                    <a:pt x="3415" y="6765"/>
                  </a:cubicBezTo>
                  <a:cubicBezTo>
                    <a:pt x="2830" y="6277"/>
                    <a:pt x="2440" y="5497"/>
                    <a:pt x="2472" y="4684"/>
                  </a:cubicBezTo>
                  <a:cubicBezTo>
                    <a:pt x="2505" y="3220"/>
                    <a:pt x="3643" y="2050"/>
                    <a:pt x="5074" y="1985"/>
                  </a:cubicBezTo>
                  <a:cubicBezTo>
                    <a:pt x="5112" y="1983"/>
                    <a:pt x="5151" y="1982"/>
                    <a:pt x="5189" y="1982"/>
                  </a:cubicBezTo>
                  <a:cubicBezTo>
                    <a:pt x="6698" y="1982"/>
                    <a:pt x="7936" y="3225"/>
                    <a:pt x="7936" y="4716"/>
                  </a:cubicBezTo>
                  <a:cubicBezTo>
                    <a:pt x="7936" y="5529"/>
                    <a:pt x="7545" y="6277"/>
                    <a:pt x="6992" y="6765"/>
                  </a:cubicBezTo>
                  <a:cubicBezTo>
                    <a:pt x="8391" y="7220"/>
                    <a:pt x="9594" y="8163"/>
                    <a:pt x="10375" y="9399"/>
                  </a:cubicBezTo>
                  <a:lnTo>
                    <a:pt x="10375" y="456"/>
                  </a:lnTo>
                  <a:cubicBezTo>
                    <a:pt x="10375" y="196"/>
                    <a:pt x="10179" y="1"/>
                    <a:pt x="99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59" name="Google Shape;3859;p74"/>
            <p:cNvSpPr/>
            <p:nvPr/>
          </p:nvSpPr>
          <p:spPr>
            <a:xfrm>
              <a:off x="14030725" y="1378300"/>
              <a:ext cx="90275" cy="89450"/>
            </a:xfrm>
            <a:custGeom>
              <a:avLst/>
              <a:gdLst/>
              <a:ahLst/>
              <a:cxnLst/>
              <a:rect l="l" t="t" r="r" b="b"/>
              <a:pathLst>
                <a:path w="3611" h="3578" extrusionOk="0">
                  <a:moveTo>
                    <a:pt x="1822" y="1"/>
                  </a:moveTo>
                  <a:cubicBezTo>
                    <a:pt x="814" y="1"/>
                    <a:pt x="1" y="814"/>
                    <a:pt x="1" y="1789"/>
                  </a:cubicBezTo>
                  <a:cubicBezTo>
                    <a:pt x="1" y="2797"/>
                    <a:pt x="814" y="3578"/>
                    <a:pt x="1822" y="3578"/>
                  </a:cubicBezTo>
                  <a:cubicBezTo>
                    <a:pt x="2798" y="3578"/>
                    <a:pt x="3610" y="2797"/>
                    <a:pt x="3610" y="1789"/>
                  </a:cubicBezTo>
                  <a:cubicBezTo>
                    <a:pt x="3610" y="814"/>
                    <a:pt x="2798" y="1"/>
                    <a:pt x="1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60" name="Google Shape;3860;p74"/>
            <p:cNvSpPr/>
            <p:nvPr/>
          </p:nvSpPr>
          <p:spPr>
            <a:xfrm>
              <a:off x="13946175" y="1491300"/>
              <a:ext cx="259375" cy="191075"/>
            </a:xfrm>
            <a:custGeom>
              <a:avLst/>
              <a:gdLst/>
              <a:ahLst/>
              <a:cxnLst/>
              <a:rect l="l" t="t" r="r" b="b"/>
              <a:pathLst>
                <a:path w="10375" h="7643" extrusionOk="0">
                  <a:moveTo>
                    <a:pt x="5204" y="1"/>
                  </a:moveTo>
                  <a:cubicBezTo>
                    <a:pt x="2342" y="1"/>
                    <a:pt x="1" y="2375"/>
                    <a:pt x="1" y="5236"/>
                  </a:cubicBezTo>
                  <a:lnTo>
                    <a:pt x="1" y="7188"/>
                  </a:lnTo>
                  <a:cubicBezTo>
                    <a:pt x="1" y="7448"/>
                    <a:pt x="228" y="7643"/>
                    <a:pt x="489" y="7643"/>
                  </a:cubicBezTo>
                  <a:lnTo>
                    <a:pt x="9919" y="7643"/>
                  </a:lnTo>
                  <a:cubicBezTo>
                    <a:pt x="10179" y="7643"/>
                    <a:pt x="10375" y="7448"/>
                    <a:pt x="10375" y="7188"/>
                  </a:cubicBezTo>
                  <a:lnTo>
                    <a:pt x="10375" y="5204"/>
                  </a:lnTo>
                  <a:cubicBezTo>
                    <a:pt x="10375" y="2342"/>
                    <a:pt x="8066" y="1"/>
                    <a:pt x="52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61" name="Google Shape;3861;p74"/>
          <p:cNvGrpSpPr/>
          <p:nvPr/>
        </p:nvGrpSpPr>
        <p:grpSpPr>
          <a:xfrm>
            <a:off x="1088044" y="2138782"/>
            <a:ext cx="219621" cy="235894"/>
            <a:chOff x="9592625" y="1931950"/>
            <a:chExt cx="351225" cy="377250"/>
          </a:xfrm>
        </p:grpSpPr>
        <p:sp>
          <p:nvSpPr>
            <p:cNvPr id="3862" name="Google Shape;3862;p74"/>
            <p:cNvSpPr/>
            <p:nvPr/>
          </p:nvSpPr>
          <p:spPr>
            <a:xfrm>
              <a:off x="9592625" y="1931950"/>
              <a:ext cx="351225" cy="287000"/>
            </a:xfrm>
            <a:custGeom>
              <a:avLst/>
              <a:gdLst/>
              <a:ahLst/>
              <a:cxnLst/>
              <a:rect l="l" t="t" r="r" b="b"/>
              <a:pathLst>
                <a:path w="14049" h="11480" extrusionOk="0">
                  <a:moveTo>
                    <a:pt x="12358" y="1236"/>
                  </a:moveTo>
                  <a:cubicBezTo>
                    <a:pt x="12585" y="1236"/>
                    <a:pt x="12780" y="1431"/>
                    <a:pt x="12780" y="1691"/>
                  </a:cubicBezTo>
                  <a:lnTo>
                    <a:pt x="12780" y="9138"/>
                  </a:lnTo>
                  <a:cubicBezTo>
                    <a:pt x="12780" y="9399"/>
                    <a:pt x="12585" y="9594"/>
                    <a:pt x="12358" y="9594"/>
                  </a:cubicBezTo>
                  <a:lnTo>
                    <a:pt x="1691" y="9594"/>
                  </a:lnTo>
                  <a:cubicBezTo>
                    <a:pt x="1431" y="9594"/>
                    <a:pt x="1236" y="9399"/>
                    <a:pt x="1236" y="9138"/>
                  </a:cubicBezTo>
                  <a:lnTo>
                    <a:pt x="1236" y="1691"/>
                  </a:lnTo>
                  <a:cubicBezTo>
                    <a:pt x="1236" y="1431"/>
                    <a:pt x="1431" y="1236"/>
                    <a:pt x="1691" y="1236"/>
                  </a:cubicBezTo>
                  <a:close/>
                  <a:moveTo>
                    <a:pt x="1691" y="0"/>
                  </a:moveTo>
                  <a:cubicBezTo>
                    <a:pt x="748" y="0"/>
                    <a:pt x="0" y="748"/>
                    <a:pt x="0" y="1691"/>
                  </a:cubicBezTo>
                  <a:lnTo>
                    <a:pt x="0" y="11480"/>
                  </a:lnTo>
                  <a:cubicBezTo>
                    <a:pt x="455" y="11090"/>
                    <a:pt x="1041" y="10829"/>
                    <a:pt x="1691" y="10829"/>
                  </a:cubicBezTo>
                  <a:lnTo>
                    <a:pt x="14049" y="10829"/>
                  </a:lnTo>
                  <a:lnTo>
                    <a:pt x="14049" y="456"/>
                  </a:lnTo>
                  <a:cubicBezTo>
                    <a:pt x="14049" y="196"/>
                    <a:pt x="13854" y="0"/>
                    <a:pt x="13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63" name="Google Shape;3863;p74"/>
            <p:cNvSpPr/>
            <p:nvPr/>
          </p:nvSpPr>
          <p:spPr>
            <a:xfrm>
              <a:off x="9646275" y="1984800"/>
              <a:ext cx="243925" cy="148800"/>
            </a:xfrm>
            <a:custGeom>
              <a:avLst/>
              <a:gdLst/>
              <a:ahLst/>
              <a:cxnLst/>
              <a:rect l="l" t="t" r="r" b="b"/>
              <a:pathLst>
                <a:path w="9757" h="5952" extrusionOk="0">
                  <a:moveTo>
                    <a:pt x="0" y="0"/>
                  </a:moveTo>
                  <a:lnTo>
                    <a:pt x="0" y="5951"/>
                  </a:lnTo>
                  <a:lnTo>
                    <a:pt x="3480" y="2472"/>
                  </a:lnTo>
                  <a:cubicBezTo>
                    <a:pt x="3545" y="2407"/>
                    <a:pt x="3578" y="2374"/>
                    <a:pt x="3643" y="2342"/>
                  </a:cubicBezTo>
                  <a:cubicBezTo>
                    <a:pt x="3697" y="2323"/>
                    <a:pt x="3749" y="2315"/>
                    <a:pt x="3798" y="2315"/>
                  </a:cubicBezTo>
                  <a:cubicBezTo>
                    <a:pt x="3926" y="2315"/>
                    <a:pt x="4037" y="2369"/>
                    <a:pt x="4130" y="2439"/>
                  </a:cubicBezTo>
                  <a:lnTo>
                    <a:pt x="5952" y="4293"/>
                  </a:lnTo>
                  <a:lnTo>
                    <a:pt x="6699" y="3512"/>
                  </a:lnTo>
                  <a:cubicBezTo>
                    <a:pt x="6732" y="3480"/>
                    <a:pt x="6797" y="3447"/>
                    <a:pt x="6862" y="3415"/>
                  </a:cubicBezTo>
                  <a:cubicBezTo>
                    <a:pt x="6907" y="3397"/>
                    <a:pt x="6955" y="3389"/>
                    <a:pt x="7003" y="3389"/>
                  </a:cubicBezTo>
                  <a:cubicBezTo>
                    <a:pt x="7126" y="3389"/>
                    <a:pt x="7247" y="3442"/>
                    <a:pt x="7317" y="3512"/>
                  </a:cubicBezTo>
                  <a:lnTo>
                    <a:pt x="9756" y="5951"/>
                  </a:lnTo>
                  <a:lnTo>
                    <a:pt x="97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64" name="Google Shape;3864;p74"/>
            <p:cNvSpPr/>
            <p:nvPr/>
          </p:nvSpPr>
          <p:spPr>
            <a:xfrm>
              <a:off x="9661725" y="2069350"/>
              <a:ext cx="117100" cy="80500"/>
            </a:xfrm>
            <a:custGeom>
              <a:avLst/>
              <a:gdLst/>
              <a:ahLst/>
              <a:cxnLst/>
              <a:rect l="l" t="t" r="r" b="b"/>
              <a:pathLst>
                <a:path w="4684" h="3220" extrusionOk="0">
                  <a:moveTo>
                    <a:pt x="3187" y="0"/>
                  </a:moveTo>
                  <a:lnTo>
                    <a:pt x="0" y="3220"/>
                  </a:lnTo>
                  <a:lnTo>
                    <a:pt x="2992" y="3220"/>
                  </a:lnTo>
                  <a:lnTo>
                    <a:pt x="4683" y="152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65" name="Google Shape;3865;p74"/>
            <p:cNvSpPr/>
            <p:nvPr/>
          </p:nvSpPr>
          <p:spPr>
            <a:xfrm>
              <a:off x="9768225" y="2096175"/>
              <a:ext cx="106525" cy="53675"/>
            </a:xfrm>
            <a:custGeom>
              <a:avLst/>
              <a:gdLst/>
              <a:ahLst/>
              <a:cxnLst/>
              <a:rect l="l" t="t" r="r" b="b"/>
              <a:pathLst>
                <a:path w="4261" h="2147" extrusionOk="0">
                  <a:moveTo>
                    <a:pt x="2114" y="0"/>
                  </a:moveTo>
                  <a:lnTo>
                    <a:pt x="0" y="2147"/>
                  </a:lnTo>
                  <a:lnTo>
                    <a:pt x="4260" y="2147"/>
                  </a:lnTo>
                  <a:lnTo>
                    <a:pt x="21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66" name="Google Shape;3866;p74"/>
            <p:cNvSpPr/>
            <p:nvPr/>
          </p:nvSpPr>
          <p:spPr>
            <a:xfrm>
              <a:off x="9592625" y="2224625"/>
              <a:ext cx="351225" cy="84575"/>
            </a:xfrm>
            <a:custGeom>
              <a:avLst/>
              <a:gdLst/>
              <a:ahLst/>
              <a:cxnLst/>
              <a:rect l="l" t="t" r="r" b="b"/>
              <a:pathLst>
                <a:path w="14049" h="3383" extrusionOk="0">
                  <a:moveTo>
                    <a:pt x="1691" y="0"/>
                  </a:moveTo>
                  <a:cubicBezTo>
                    <a:pt x="748" y="0"/>
                    <a:pt x="0" y="781"/>
                    <a:pt x="0" y="1724"/>
                  </a:cubicBezTo>
                  <a:cubicBezTo>
                    <a:pt x="0" y="2667"/>
                    <a:pt x="781" y="3383"/>
                    <a:pt x="1724" y="3383"/>
                  </a:cubicBezTo>
                  <a:lnTo>
                    <a:pt x="13593" y="3383"/>
                  </a:lnTo>
                  <a:cubicBezTo>
                    <a:pt x="13854" y="3383"/>
                    <a:pt x="14049" y="3187"/>
                    <a:pt x="14049" y="2960"/>
                  </a:cubicBezTo>
                  <a:lnTo>
                    <a:pt x="14049" y="2147"/>
                  </a:lnTo>
                  <a:lnTo>
                    <a:pt x="1691" y="2147"/>
                  </a:lnTo>
                  <a:cubicBezTo>
                    <a:pt x="1464" y="2147"/>
                    <a:pt x="1268" y="1952"/>
                    <a:pt x="1236" y="1724"/>
                  </a:cubicBezTo>
                  <a:cubicBezTo>
                    <a:pt x="1236" y="1464"/>
                    <a:pt x="1431" y="1269"/>
                    <a:pt x="1691" y="1269"/>
                  </a:cubicBezTo>
                  <a:lnTo>
                    <a:pt x="14049" y="1269"/>
                  </a:lnTo>
                  <a:lnTo>
                    <a:pt x="140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67" name="Google Shape;3867;p74"/>
          <p:cNvGrpSpPr/>
          <p:nvPr/>
        </p:nvGrpSpPr>
        <p:grpSpPr>
          <a:xfrm>
            <a:off x="1829717" y="2138782"/>
            <a:ext cx="235894" cy="235894"/>
            <a:chOff x="10047075" y="1931950"/>
            <a:chExt cx="377250" cy="377250"/>
          </a:xfrm>
        </p:grpSpPr>
        <p:sp>
          <p:nvSpPr>
            <p:cNvPr id="3868" name="Google Shape;3868;p74"/>
            <p:cNvSpPr/>
            <p:nvPr/>
          </p:nvSpPr>
          <p:spPr>
            <a:xfrm>
              <a:off x="10058450" y="1931950"/>
              <a:ext cx="93525" cy="37425"/>
            </a:xfrm>
            <a:custGeom>
              <a:avLst/>
              <a:gdLst/>
              <a:ahLst/>
              <a:cxnLst/>
              <a:rect l="l" t="t" r="r" b="b"/>
              <a:pathLst>
                <a:path w="3741" h="1497" extrusionOk="0">
                  <a:moveTo>
                    <a:pt x="456" y="0"/>
                  </a:moveTo>
                  <a:cubicBezTo>
                    <a:pt x="229" y="0"/>
                    <a:pt x="1" y="196"/>
                    <a:pt x="1" y="456"/>
                  </a:cubicBezTo>
                  <a:lnTo>
                    <a:pt x="1" y="1496"/>
                  </a:lnTo>
                  <a:lnTo>
                    <a:pt x="3741" y="1496"/>
                  </a:lnTo>
                  <a:lnTo>
                    <a:pt x="3741" y="456"/>
                  </a:lnTo>
                  <a:cubicBezTo>
                    <a:pt x="3741" y="196"/>
                    <a:pt x="3546" y="0"/>
                    <a:pt x="33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69" name="Google Shape;3869;p74"/>
            <p:cNvSpPr/>
            <p:nvPr/>
          </p:nvSpPr>
          <p:spPr>
            <a:xfrm>
              <a:off x="10094225" y="2129500"/>
              <a:ext cx="206525" cy="179700"/>
            </a:xfrm>
            <a:custGeom>
              <a:avLst/>
              <a:gdLst/>
              <a:ahLst/>
              <a:cxnLst/>
              <a:rect l="l" t="t" r="r" b="b"/>
              <a:pathLst>
                <a:path w="8261" h="7188" extrusionOk="0">
                  <a:moveTo>
                    <a:pt x="1" y="1"/>
                  </a:moveTo>
                  <a:lnTo>
                    <a:pt x="1" y="2960"/>
                  </a:lnTo>
                  <a:cubicBezTo>
                    <a:pt x="1" y="5301"/>
                    <a:pt x="1887" y="7188"/>
                    <a:pt x="4228" y="7188"/>
                  </a:cubicBezTo>
                  <a:cubicBezTo>
                    <a:pt x="6114" y="7188"/>
                    <a:pt x="7708" y="5984"/>
                    <a:pt x="8261" y="4261"/>
                  </a:cubicBezTo>
                  <a:lnTo>
                    <a:pt x="8261" y="4261"/>
                  </a:lnTo>
                  <a:cubicBezTo>
                    <a:pt x="8098" y="4293"/>
                    <a:pt x="7968" y="4293"/>
                    <a:pt x="7805" y="4293"/>
                  </a:cubicBezTo>
                  <a:cubicBezTo>
                    <a:pt x="7643" y="4293"/>
                    <a:pt x="7480" y="4293"/>
                    <a:pt x="7318" y="4261"/>
                  </a:cubicBezTo>
                  <a:cubicBezTo>
                    <a:pt x="6830" y="5464"/>
                    <a:pt x="5627" y="6309"/>
                    <a:pt x="4228" y="6309"/>
                  </a:cubicBezTo>
                  <a:cubicBezTo>
                    <a:pt x="2375" y="6309"/>
                    <a:pt x="879" y="4814"/>
                    <a:pt x="879" y="2960"/>
                  </a:cubicBezTo>
                  <a:lnTo>
                    <a:pt x="879" y="1"/>
                  </a:lnTo>
                  <a:cubicBezTo>
                    <a:pt x="749" y="33"/>
                    <a:pt x="586" y="33"/>
                    <a:pt x="456" y="33"/>
                  </a:cubicBezTo>
                  <a:cubicBezTo>
                    <a:pt x="293" y="33"/>
                    <a:pt x="163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70" name="Google Shape;3870;p74"/>
            <p:cNvSpPr/>
            <p:nvPr/>
          </p:nvSpPr>
          <p:spPr>
            <a:xfrm>
              <a:off x="10047075" y="1991300"/>
              <a:ext cx="117100" cy="116275"/>
            </a:xfrm>
            <a:custGeom>
              <a:avLst/>
              <a:gdLst/>
              <a:ahLst/>
              <a:cxnLst/>
              <a:rect l="l" t="t" r="r" b="b"/>
              <a:pathLst>
                <a:path w="4684" h="4651" extrusionOk="0">
                  <a:moveTo>
                    <a:pt x="423" y="0"/>
                  </a:moveTo>
                  <a:cubicBezTo>
                    <a:pt x="196" y="0"/>
                    <a:pt x="1" y="195"/>
                    <a:pt x="1" y="423"/>
                  </a:cubicBezTo>
                  <a:lnTo>
                    <a:pt x="1" y="2342"/>
                  </a:lnTo>
                  <a:cubicBezTo>
                    <a:pt x="1" y="3610"/>
                    <a:pt x="1041" y="4651"/>
                    <a:pt x="2342" y="4651"/>
                  </a:cubicBezTo>
                  <a:cubicBezTo>
                    <a:pt x="3610" y="4651"/>
                    <a:pt x="4683" y="3610"/>
                    <a:pt x="4683" y="2342"/>
                  </a:cubicBezTo>
                  <a:lnTo>
                    <a:pt x="4683" y="423"/>
                  </a:lnTo>
                  <a:cubicBezTo>
                    <a:pt x="4683" y="195"/>
                    <a:pt x="4488" y="0"/>
                    <a:pt x="4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71" name="Google Shape;3871;p74"/>
            <p:cNvSpPr/>
            <p:nvPr/>
          </p:nvSpPr>
          <p:spPr>
            <a:xfrm>
              <a:off x="10343000" y="1931950"/>
              <a:ext cx="69950" cy="25225"/>
            </a:xfrm>
            <a:custGeom>
              <a:avLst/>
              <a:gdLst/>
              <a:ahLst/>
              <a:cxnLst/>
              <a:rect l="l" t="t" r="r" b="b"/>
              <a:pathLst>
                <a:path w="2798" h="1009" extrusionOk="0">
                  <a:moveTo>
                    <a:pt x="456" y="0"/>
                  </a:moveTo>
                  <a:cubicBezTo>
                    <a:pt x="196" y="0"/>
                    <a:pt x="1" y="196"/>
                    <a:pt x="1" y="456"/>
                  </a:cubicBezTo>
                  <a:lnTo>
                    <a:pt x="1" y="1009"/>
                  </a:lnTo>
                  <a:lnTo>
                    <a:pt x="2797" y="1009"/>
                  </a:lnTo>
                  <a:lnTo>
                    <a:pt x="2797" y="456"/>
                  </a:lnTo>
                  <a:cubicBezTo>
                    <a:pt x="2797" y="196"/>
                    <a:pt x="2602" y="0"/>
                    <a:pt x="2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72" name="Google Shape;3872;p74"/>
            <p:cNvSpPr/>
            <p:nvPr/>
          </p:nvSpPr>
          <p:spPr>
            <a:xfrm>
              <a:off x="10189350" y="1931950"/>
              <a:ext cx="200025" cy="282950"/>
            </a:xfrm>
            <a:custGeom>
              <a:avLst/>
              <a:gdLst/>
              <a:ahLst/>
              <a:cxnLst/>
              <a:rect l="l" t="t" r="r" b="b"/>
              <a:pathLst>
                <a:path w="8001" h="11318" extrusionOk="0">
                  <a:moveTo>
                    <a:pt x="2342" y="0"/>
                  </a:moveTo>
                  <a:cubicBezTo>
                    <a:pt x="1041" y="0"/>
                    <a:pt x="1" y="1041"/>
                    <a:pt x="1" y="2342"/>
                  </a:cubicBezTo>
                  <a:lnTo>
                    <a:pt x="1" y="7317"/>
                  </a:lnTo>
                  <a:cubicBezTo>
                    <a:pt x="1" y="9529"/>
                    <a:pt x="1789" y="11317"/>
                    <a:pt x="4000" y="11317"/>
                  </a:cubicBezTo>
                  <a:cubicBezTo>
                    <a:pt x="6212" y="11317"/>
                    <a:pt x="8000" y="9529"/>
                    <a:pt x="8000" y="7317"/>
                  </a:cubicBezTo>
                  <a:lnTo>
                    <a:pt x="8000" y="6472"/>
                  </a:lnTo>
                  <a:cubicBezTo>
                    <a:pt x="7870" y="6504"/>
                    <a:pt x="7708" y="6504"/>
                    <a:pt x="7545" y="6504"/>
                  </a:cubicBezTo>
                  <a:cubicBezTo>
                    <a:pt x="7415" y="6504"/>
                    <a:pt x="7252" y="6504"/>
                    <a:pt x="7122" y="6472"/>
                  </a:cubicBezTo>
                  <a:lnTo>
                    <a:pt x="7122" y="7317"/>
                  </a:lnTo>
                  <a:cubicBezTo>
                    <a:pt x="7122" y="9041"/>
                    <a:pt x="5724" y="10439"/>
                    <a:pt x="4000" y="10439"/>
                  </a:cubicBezTo>
                  <a:cubicBezTo>
                    <a:pt x="2277" y="10439"/>
                    <a:pt x="879" y="9041"/>
                    <a:pt x="879" y="7317"/>
                  </a:cubicBezTo>
                  <a:lnTo>
                    <a:pt x="879" y="2342"/>
                  </a:lnTo>
                  <a:cubicBezTo>
                    <a:pt x="879" y="1529"/>
                    <a:pt x="1529" y="878"/>
                    <a:pt x="2342" y="878"/>
                  </a:cubicBezTo>
                  <a:cubicBezTo>
                    <a:pt x="3155" y="878"/>
                    <a:pt x="3805" y="1529"/>
                    <a:pt x="3805" y="2342"/>
                  </a:cubicBezTo>
                  <a:lnTo>
                    <a:pt x="3805" y="9529"/>
                  </a:lnTo>
                  <a:lnTo>
                    <a:pt x="4000" y="9529"/>
                  </a:lnTo>
                  <a:cubicBezTo>
                    <a:pt x="4228" y="9529"/>
                    <a:pt x="4456" y="9496"/>
                    <a:pt x="4683" y="9431"/>
                  </a:cubicBezTo>
                  <a:lnTo>
                    <a:pt x="4683" y="2342"/>
                  </a:lnTo>
                  <a:cubicBezTo>
                    <a:pt x="4683" y="1041"/>
                    <a:pt x="3643" y="0"/>
                    <a:pt x="2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73" name="Google Shape;3873;p74"/>
            <p:cNvSpPr/>
            <p:nvPr/>
          </p:nvSpPr>
          <p:spPr>
            <a:xfrm>
              <a:off x="10331625" y="1979100"/>
              <a:ext cx="92700" cy="93525"/>
            </a:xfrm>
            <a:custGeom>
              <a:avLst/>
              <a:gdLst/>
              <a:ahLst/>
              <a:cxnLst/>
              <a:rect l="l" t="t" r="r" b="b"/>
              <a:pathLst>
                <a:path w="3708" h="3741" extrusionOk="0">
                  <a:moveTo>
                    <a:pt x="423" y="1"/>
                  </a:moveTo>
                  <a:cubicBezTo>
                    <a:pt x="196" y="1"/>
                    <a:pt x="0" y="196"/>
                    <a:pt x="0" y="456"/>
                  </a:cubicBezTo>
                  <a:lnTo>
                    <a:pt x="0" y="1887"/>
                  </a:lnTo>
                  <a:cubicBezTo>
                    <a:pt x="0" y="2895"/>
                    <a:pt x="813" y="3740"/>
                    <a:pt x="1854" y="3740"/>
                  </a:cubicBezTo>
                  <a:cubicBezTo>
                    <a:pt x="2895" y="3740"/>
                    <a:pt x="3708" y="2895"/>
                    <a:pt x="3708" y="1887"/>
                  </a:cubicBezTo>
                  <a:lnTo>
                    <a:pt x="3708" y="456"/>
                  </a:lnTo>
                  <a:cubicBezTo>
                    <a:pt x="3708" y="196"/>
                    <a:pt x="3513" y="1"/>
                    <a:pt x="3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74" name="Google Shape;3874;p74"/>
          <p:cNvGrpSpPr/>
          <p:nvPr/>
        </p:nvGrpSpPr>
        <p:grpSpPr>
          <a:xfrm>
            <a:off x="2578761" y="2138594"/>
            <a:ext cx="237411" cy="236270"/>
            <a:chOff x="10634875" y="1931950"/>
            <a:chExt cx="379675" cy="377850"/>
          </a:xfrm>
        </p:grpSpPr>
        <p:sp>
          <p:nvSpPr>
            <p:cNvPr id="3875" name="Google Shape;3875;p74"/>
            <p:cNvSpPr/>
            <p:nvPr/>
          </p:nvSpPr>
          <p:spPr>
            <a:xfrm>
              <a:off x="10634875" y="2070975"/>
              <a:ext cx="379675" cy="238825"/>
            </a:xfrm>
            <a:custGeom>
              <a:avLst/>
              <a:gdLst/>
              <a:ahLst/>
              <a:cxnLst/>
              <a:rect l="l" t="t" r="r" b="b"/>
              <a:pathLst>
                <a:path w="15187" h="9553" extrusionOk="0">
                  <a:moveTo>
                    <a:pt x="7155" y="0"/>
                  </a:moveTo>
                  <a:lnTo>
                    <a:pt x="7155" y="1821"/>
                  </a:lnTo>
                  <a:lnTo>
                    <a:pt x="163" y="8781"/>
                  </a:lnTo>
                  <a:cubicBezTo>
                    <a:pt x="0" y="8976"/>
                    <a:pt x="0" y="9236"/>
                    <a:pt x="163" y="9431"/>
                  </a:cubicBezTo>
                  <a:cubicBezTo>
                    <a:pt x="260" y="9512"/>
                    <a:pt x="374" y="9553"/>
                    <a:pt x="484" y="9553"/>
                  </a:cubicBezTo>
                  <a:cubicBezTo>
                    <a:pt x="594" y="9553"/>
                    <a:pt x="699" y="9512"/>
                    <a:pt x="781" y="9431"/>
                  </a:cubicBezTo>
                  <a:lnTo>
                    <a:pt x="7155" y="3057"/>
                  </a:lnTo>
                  <a:lnTo>
                    <a:pt x="7155" y="9106"/>
                  </a:lnTo>
                  <a:cubicBezTo>
                    <a:pt x="7155" y="9333"/>
                    <a:pt x="7350" y="9529"/>
                    <a:pt x="7577" y="9529"/>
                  </a:cubicBezTo>
                  <a:cubicBezTo>
                    <a:pt x="7838" y="9529"/>
                    <a:pt x="8033" y="9333"/>
                    <a:pt x="8033" y="9106"/>
                  </a:cubicBezTo>
                  <a:lnTo>
                    <a:pt x="8033" y="3057"/>
                  </a:lnTo>
                  <a:lnTo>
                    <a:pt x="14407" y="9398"/>
                  </a:lnTo>
                  <a:cubicBezTo>
                    <a:pt x="14488" y="9496"/>
                    <a:pt x="14593" y="9545"/>
                    <a:pt x="14703" y="9545"/>
                  </a:cubicBezTo>
                  <a:cubicBezTo>
                    <a:pt x="14813" y="9545"/>
                    <a:pt x="14927" y="9496"/>
                    <a:pt x="15024" y="9398"/>
                  </a:cubicBezTo>
                  <a:cubicBezTo>
                    <a:pt x="15187" y="9236"/>
                    <a:pt x="15187" y="8976"/>
                    <a:pt x="15024" y="8781"/>
                  </a:cubicBezTo>
                  <a:lnTo>
                    <a:pt x="8033" y="1821"/>
                  </a:lnTo>
                  <a:lnTo>
                    <a:pt x="8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76" name="Google Shape;3876;p74"/>
            <p:cNvSpPr/>
            <p:nvPr/>
          </p:nvSpPr>
          <p:spPr>
            <a:xfrm>
              <a:off x="10790150" y="2023825"/>
              <a:ext cx="69950" cy="25225"/>
            </a:xfrm>
            <a:custGeom>
              <a:avLst/>
              <a:gdLst/>
              <a:ahLst/>
              <a:cxnLst/>
              <a:rect l="l" t="t" r="r" b="b"/>
              <a:pathLst>
                <a:path w="2798" h="1009" extrusionOk="0">
                  <a:moveTo>
                    <a:pt x="1" y="0"/>
                  </a:moveTo>
                  <a:lnTo>
                    <a:pt x="1" y="553"/>
                  </a:lnTo>
                  <a:cubicBezTo>
                    <a:pt x="1" y="813"/>
                    <a:pt x="196" y="1008"/>
                    <a:pt x="456" y="1008"/>
                  </a:cubicBezTo>
                  <a:lnTo>
                    <a:pt x="2342" y="1008"/>
                  </a:lnTo>
                  <a:cubicBezTo>
                    <a:pt x="2570" y="1008"/>
                    <a:pt x="2797" y="813"/>
                    <a:pt x="2797" y="553"/>
                  </a:cubicBezTo>
                  <a:lnTo>
                    <a:pt x="27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77" name="Google Shape;3877;p74"/>
            <p:cNvSpPr/>
            <p:nvPr/>
          </p:nvSpPr>
          <p:spPr>
            <a:xfrm>
              <a:off x="10754375" y="1931950"/>
              <a:ext cx="140675" cy="69125"/>
            </a:xfrm>
            <a:custGeom>
              <a:avLst/>
              <a:gdLst/>
              <a:ahLst/>
              <a:cxnLst/>
              <a:rect l="l" t="t" r="r" b="b"/>
              <a:pathLst>
                <a:path w="5627" h="2765" extrusionOk="0">
                  <a:moveTo>
                    <a:pt x="456" y="0"/>
                  </a:moveTo>
                  <a:cubicBezTo>
                    <a:pt x="196" y="0"/>
                    <a:pt x="1" y="196"/>
                    <a:pt x="1" y="423"/>
                  </a:cubicBezTo>
                  <a:lnTo>
                    <a:pt x="1" y="2342"/>
                  </a:lnTo>
                  <a:cubicBezTo>
                    <a:pt x="1" y="2569"/>
                    <a:pt x="196" y="2765"/>
                    <a:pt x="456" y="2765"/>
                  </a:cubicBezTo>
                  <a:lnTo>
                    <a:pt x="5204" y="2765"/>
                  </a:lnTo>
                  <a:cubicBezTo>
                    <a:pt x="5431" y="2765"/>
                    <a:pt x="5627" y="2569"/>
                    <a:pt x="5627" y="2342"/>
                  </a:cubicBezTo>
                  <a:lnTo>
                    <a:pt x="5627" y="423"/>
                  </a:lnTo>
                  <a:cubicBezTo>
                    <a:pt x="5627" y="196"/>
                    <a:pt x="5431" y="0"/>
                    <a:pt x="5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78" name="Google Shape;3878;p74"/>
          <p:cNvGrpSpPr/>
          <p:nvPr/>
        </p:nvGrpSpPr>
        <p:grpSpPr>
          <a:xfrm>
            <a:off x="3329082" y="2138782"/>
            <a:ext cx="236410" cy="235894"/>
            <a:chOff x="11219400" y="1931950"/>
            <a:chExt cx="378075" cy="377250"/>
          </a:xfrm>
        </p:grpSpPr>
        <p:sp>
          <p:nvSpPr>
            <p:cNvPr id="3879" name="Google Shape;3879;p74"/>
            <p:cNvSpPr/>
            <p:nvPr/>
          </p:nvSpPr>
          <p:spPr>
            <a:xfrm>
              <a:off x="11219400" y="2074225"/>
              <a:ext cx="378075" cy="234975"/>
            </a:xfrm>
            <a:custGeom>
              <a:avLst/>
              <a:gdLst/>
              <a:ahLst/>
              <a:cxnLst/>
              <a:rect l="l" t="t" r="r" b="b"/>
              <a:pathLst>
                <a:path w="15123" h="9399" extrusionOk="0">
                  <a:moveTo>
                    <a:pt x="456" y="0"/>
                  </a:moveTo>
                  <a:cubicBezTo>
                    <a:pt x="196" y="0"/>
                    <a:pt x="1" y="195"/>
                    <a:pt x="1" y="423"/>
                  </a:cubicBezTo>
                  <a:lnTo>
                    <a:pt x="1" y="8976"/>
                  </a:lnTo>
                  <a:cubicBezTo>
                    <a:pt x="1" y="9203"/>
                    <a:pt x="196" y="9399"/>
                    <a:pt x="456" y="9399"/>
                  </a:cubicBezTo>
                  <a:lnTo>
                    <a:pt x="14667" y="9399"/>
                  </a:lnTo>
                  <a:cubicBezTo>
                    <a:pt x="14927" y="9399"/>
                    <a:pt x="15123" y="9203"/>
                    <a:pt x="15123" y="8976"/>
                  </a:cubicBezTo>
                  <a:lnTo>
                    <a:pt x="15123" y="2342"/>
                  </a:lnTo>
                  <a:cubicBezTo>
                    <a:pt x="15123" y="2082"/>
                    <a:pt x="14927" y="1887"/>
                    <a:pt x="14667" y="1887"/>
                  </a:cubicBezTo>
                  <a:lnTo>
                    <a:pt x="4911" y="1887"/>
                  </a:lnTo>
                  <a:lnTo>
                    <a:pt x="3123" y="130"/>
                  </a:lnTo>
                  <a:cubicBezTo>
                    <a:pt x="3058" y="33"/>
                    <a:pt x="2928" y="0"/>
                    <a:pt x="28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80" name="Google Shape;3880;p74"/>
            <p:cNvSpPr/>
            <p:nvPr/>
          </p:nvSpPr>
          <p:spPr>
            <a:xfrm>
              <a:off x="11466550" y="1938450"/>
              <a:ext cx="65075" cy="64250"/>
            </a:xfrm>
            <a:custGeom>
              <a:avLst/>
              <a:gdLst/>
              <a:ahLst/>
              <a:cxnLst/>
              <a:rect l="l" t="t" r="r" b="b"/>
              <a:pathLst>
                <a:path w="2603" h="2570" extrusionOk="0">
                  <a:moveTo>
                    <a:pt x="1" y="1"/>
                  </a:moveTo>
                  <a:lnTo>
                    <a:pt x="1" y="2570"/>
                  </a:lnTo>
                  <a:lnTo>
                    <a:pt x="2602" y="25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81" name="Google Shape;3881;p74"/>
            <p:cNvSpPr/>
            <p:nvPr/>
          </p:nvSpPr>
          <p:spPr>
            <a:xfrm>
              <a:off x="11278750" y="1931950"/>
              <a:ext cx="259375" cy="167500"/>
            </a:xfrm>
            <a:custGeom>
              <a:avLst/>
              <a:gdLst/>
              <a:ahLst/>
              <a:cxnLst/>
              <a:rect l="l" t="t" r="r" b="b"/>
              <a:pathLst>
                <a:path w="10375" h="6700" extrusionOk="0">
                  <a:moveTo>
                    <a:pt x="456" y="0"/>
                  </a:moveTo>
                  <a:cubicBezTo>
                    <a:pt x="196" y="0"/>
                    <a:pt x="1" y="196"/>
                    <a:pt x="1" y="423"/>
                  </a:cubicBezTo>
                  <a:lnTo>
                    <a:pt x="1" y="4781"/>
                  </a:lnTo>
                  <a:lnTo>
                    <a:pt x="456" y="4781"/>
                  </a:lnTo>
                  <a:cubicBezTo>
                    <a:pt x="814" y="4781"/>
                    <a:pt x="1139" y="4943"/>
                    <a:pt x="1399" y="5171"/>
                  </a:cubicBezTo>
                  <a:lnTo>
                    <a:pt x="1399" y="5204"/>
                  </a:lnTo>
                  <a:lnTo>
                    <a:pt x="2017" y="5821"/>
                  </a:lnTo>
                  <a:lnTo>
                    <a:pt x="3936" y="3903"/>
                  </a:lnTo>
                  <a:cubicBezTo>
                    <a:pt x="4017" y="3821"/>
                    <a:pt x="4131" y="3781"/>
                    <a:pt x="4245" y="3781"/>
                  </a:cubicBezTo>
                  <a:cubicBezTo>
                    <a:pt x="4358" y="3781"/>
                    <a:pt x="4472" y="3821"/>
                    <a:pt x="4554" y="3903"/>
                  </a:cubicBezTo>
                  <a:lnTo>
                    <a:pt x="6147" y="5496"/>
                  </a:lnTo>
                  <a:lnTo>
                    <a:pt x="6765" y="4878"/>
                  </a:lnTo>
                  <a:cubicBezTo>
                    <a:pt x="6846" y="4781"/>
                    <a:pt x="6960" y="4732"/>
                    <a:pt x="7074" y="4732"/>
                  </a:cubicBezTo>
                  <a:cubicBezTo>
                    <a:pt x="7188" y="4732"/>
                    <a:pt x="7302" y="4781"/>
                    <a:pt x="7383" y="4878"/>
                  </a:cubicBezTo>
                  <a:lnTo>
                    <a:pt x="9236" y="6699"/>
                  </a:lnTo>
                  <a:lnTo>
                    <a:pt x="10375" y="6699"/>
                  </a:lnTo>
                  <a:lnTo>
                    <a:pt x="10375" y="3708"/>
                  </a:lnTo>
                  <a:lnTo>
                    <a:pt x="7090" y="3708"/>
                  </a:lnTo>
                  <a:cubicBezTo>
                    <a:pt x="6830" y="3708"/>
                    <a:pt x="6635" y="3513"/>
                    <a:pt x="6635" y="3285"/>
                  </a:cubicBezTo>
                  <a:lnTo>
                    <a:pt x="66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82" name="Google Shape;3882;p74"/>
            <p:cNvSpPr/>
            <p:nvPr/>
          </p:nvSpPr>
          <p:spPr>
            <a:xfrm>
              <a:off x="11433225" y="2077475"/>
              <a:ext cx="44750" cy="21975"/>
            </a:xfrm>
            <a:custGeom>
              <a:avLst/>
              <a:gdLst/>
              <a:ahLst/>
              <a:cxnLst/>
              <a:rect l="l" t="t" r="r" b="b"/>
              <a:pathLst>
                <a:path w="1790" h="879" extrusionOk="0">
                  <a:moveTo>
                    <a:pt x="911" y="0"/>
                  </a:moveTo>
                  <a:lnTo>
                    <a:pt x="1" y="878"/>
                  </a:lnTo>
                  <a:lnTo>
                    <a:pt x="1789" y="878"/>
                  </a:lnTo>
                  <a:lnTo>
                    <a:pt x="9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83" name="Google Shape;3883;p74"/>
            <p:cNvSpPr/>
            <p:nvPr/>
          </p:nvSpPr>
          <p:spPr>
            <a:xfrm>
              <a:off x="11344600" y="2053075"/>
              <a:ext cx="72400" cy="46375"/>
            </a:xfrm>
            <a:custGeom>
              <a:avLst/>
              <a:gdLst/>
              <a:ahLst/>
              <a:cxnLst/>
              <a:rect l="l" t="t" r="r" b="b"/>
              <a:pathLst>
                <a:path w="2896" h="1855" extrusionOk="0">
                  <a:moveTo>
                    <a:pt x="1594" y="1"/>
                  </a:moveTo>
                  <a:lnTo>
                    <a:pt x="1" y="1594"/>
                  </a:lnTo>
                  <a:lnTo>
                    <a:pt x="261" y="1854"/>
                  </a:lnTo>
                  <a:lnTo>
                    <a:pt x="2310" y="1854"/>
                  </a:lnTo>
                  <a:lnTo>
                    <a:pt x="2895" y="1302"/>
                  </a:lnTo>
                  <a:lnTo>
                    <a:pt x="15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84" name="Google Shape;3884;p74"/>
          <p:cNvGrpSpPr/>
          <p:nvPr/>
        </p:nvGrpSpPr>
        <p:grpSpPr>
          <a:xfrm>
            <a:off x="4078876" y="2153273"/>
            <a:ext cx="236410" cy="206912"/>
            <a:chOff x="11741350" y="1944150"/>
            <a:chExt cx="378075" cy="330900"/>
          </a:xfrm>
        </p:grpSpPr>
        <p:sp>
          <p:nvSpPr>
            <p:cNvPr id="3885" name="Google Shape;3885;p74"/>
            <p:cNvSpPr/>
            <p:nvPr/>
          </p:nvSpPr>
          <p:spPr>
            <a:xfrm>
              <a:off x="11853550" y="1968525"/>
              <a:ext cx="153675" cy="25225"/>
            </a:xfrm>
            <a:custGeom>
              <a:avLst/>
              <a:gdLst/>
              <a:ahLst/>
              <a:cxnLst/>
              <a:rect l="l" t="t" r="r" b="b"/>
              <a:pathLst>
                <a:path w="6147" h="1009" extrusionOk="0">
                  <a:moveTo>
                    <a:pt x="1659" y="1"/>
                  </a:moveTo>
                  <a:cubicBezTo>
                    <a:pt x="911" y="1"/>
                    <a:pt x="293" y="391"/>
                    <a:pt x="0" y="1009"/>
                  </a:cubicBezTo>
                  <a:lnTo>
                    <a:pt x="6146" y="1009"/>
                  </a:lnTo>
                  <a:cubicBezTo>
                    <a:pt x="5854" y="391"/>
                    <a:pt x="5203" y="1"/>
                    <a:pt x="4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86" name="Google Shape;3886;p74"/>
            <p:cNvSpPr/>
            <p:nvPr/>
          </p:nvSpPr>
          <p:spPr>
            <a:xfrm>
              <a:off x="11741350" y="1944150"/>
              <a:ext cx="93525" cy="140675"/>
            </a:xfrm>
            <a:custGeom>
              <a:avLst/>
              <a:gdLst/>
              <a:ahLst/>
              <a:cxnLst/>
              <a:rect l="l" t="t" r="r" b="b"/>
              <a:pathLst>
                <a:path w="3741" h="5627" extrusionOk="0">
                  <a:moveTo>
                    <a:pt x="456" y="0"/>
                  </a:moveTo>
                  <a:cubicBezTo>
                    <a:pt x="196" y="0"/>
                    <a:pt x="1" y="228"/>
                    <a:pt x="1" y="456"/>
                  </a:cubicBezTo>
                  <a:cubicBezTo>
                    <a:pt x="1" y="716"/>
                    <a:pt x="196" y="911"/>
                    <a:pt x="456" y="911"/>
                  </a:cubicBezTo>
                  <a:lnTo>
                    <a:pt x="1431" y="911"/>
                  </a:lnTo>
                  <a:lnTo>
                    <a:pt x="1431" y="1984"/>
                  </a:lnTo>
                  <a:cubicBezTo>
                    <a:pt x="879" y="2179"/>
                    <a:pt x="488" y="2699"/>
                    <a:pt x="488" y="3285"/>
                  </a:cubicBezTo>
                  <a:lnTo>
                    <a:pt x="488" y="5203"/>
                  </a:lnTo>
                  <a:cubicBezTo>
                    <a:pt x="488" y="5431"/>
                    <a:pt x="683" y="5626"/>
                    <a:pt x="911" y="5626"/>
                  </a:cubicBezTo>
                  <a:lnTo>
                    <a:pt x="2830" y="5626"/>
                  </a:lnTo>
                  <a:cubicBezTo>
                    <a:pt x="3057" y="5626"/>
                    <a:pt x="3252" y="5431"/>
                    <a:pt x="3252" y="5203"/>
                  </a:cubicBezTo>
                  <a:lnTo>
                    <a:pt x="3252" y="3285"/>
                  </a:lnTo>
                  <a:cubicBezTo>
                    <a:pt x="3252" y="2667"/>
                    <a:pt x="2862" y="2147"/>
                    <a:pt x="2309" y="1984"/>
                  </a:cubicBezTo>
                  <a:lnTo>
                    <a:pt x="2309" y="878"/>
                  </a:lnTo>
                  <a:lnTo>
                    <a:pt x="3285" y="878"/>
                  </a:lnTo>
                  <a:cubicBezTo>
                    <a:pt x="3545" y="878"/>
                    <a:pt x="3740" y="683"/>
                    <a:pt x="3740" y="456"/>
                  </a:cubicBezTo>
                  <a:cubicBezTo>
                    <a:pt x="3740" y="195"/>
                    <a:pt x="3545" y="0"/>
                    <a:pt x="3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87" name="Google Shape;3887;p74"/>
            <p:cNvSpPr/>
            <p:nvPr/>
          </p:nvSpPr>
          <p:spPr>
            <a:xfrm>
              <a:off x="12025900" y="1944150"/>
              <a:ext cx="93525" cy="140675"/>
            </a:xfrm>
            <a:custGeom>
              <a:avLst/>
              <a:gdLst/>
              <a:ahLst/>
              <a:cxnLst/>
              <a:rect l="l" t="t" r="r" b="b"/>
              <a:pathLst>
                <a:path w="3741" h="5627" extrusionOk="0">
                  <a:moveTo>
                    <a:pt x="423" y="0"/>
                  </a:moveTo>
                  <a:cubicBezTo>
                    <a:pt x="196" y="0"/>
                    <a:pt x="0" y="228"/>
                    <a:pt x="0" y="456"/>
                  </a:cubicBezTo>
                  <a:cubicBezTo>
                    <a:pt x="0" y="716"/>
                    <a:pt x="196" y="911"/>
                    <a:pt x="423" y="911"/>
                  </a:cubicBezTo>
                  <a:lnTo>
                    <a:pt x="1431" y="911"/>
                  </a:lnTo>
                  <a:lnTo>
                    <a:pt x="1431" y="1984"/>
                  </a:lnTo>
                  <a:cubicBezTo>
                    <a:pt x="878" y="2179"/>
                    <a:pt x="488" y="2699"/>
                    <a:pt x="488" y="3285"/>
                  </a:cubicBezTo>
                  <a:lnTo>
                    <a:pt x="488" y="5203"/>
                  </a:lnTo>
                  <a:cubicBezTo>
                    <a:pt x="488" y="5431"/>
                    <a:pt x="683" y="5626"/>
                    <a:pt x="911" y="5626"/>
                  </a:cubicBezTo>
                  <a:lnTo>
                    <a:pt x="2830" y="5626"/>
                  </a:lnTo>
                  <a:cubicBezTo>
                    <a:pt x="3057" y="5626"/>
                    <a:pt x="3252" y="5431"/>
                    <a:pt x="3252" y="5203"/>
                  </a:cubicBezTo>
                  <a:lnTo>
                    <a:pt x="3252" y="3285"/>
                  </a:lnTo>
                  <a:cubicBezTo>
                    <a:pt x="3252" y="2667"/>
                    <a:pt x="2862" y="2147"/>
                    <a:pt x="2309" y="1984"/>
                  </a:cubicBezTo>
                  <a:lnTo>
                    <a:pt x="2309" y="878"/>
                  </a:lnTo>
                  <a:lnTo>
                    <a:pt x="3285" y="878"/>
                  </a:lnTo>
                  <a:cubicBezTo>
                    <a:pt x="3545" y="878"/>
                    <a:pt x="3740" y="683"/>
                    <a:pt x="3740" y="456"/>
                  </a:cubicBezTo>
                  <a:cubicBezTo>
                    <a:pt x="3740" y="195"/>
                    <a:pt x="3545" y="0"/>
                    <a:pt x="3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88" name="Google Shape;3888;p74"/>
            <p:cNvSpPr/>
            <p:nvPr/>
          </p:nvSpPr>
          <p:spPr>
            <a:xfrm>
              <a:off x="11836475" y="2122200"/>
              <a:ext cx="187825" cy="152850"/>
            </a:xfrm>
            <a:custGeom>
              <a:avLst/>
              <a:gdLst/>
              <a:ahLst/>
              <a:cxnLst/>
              <a:rect l="l" t="t" r="r" b="b"/>
              <a:pathLst>
                <a:path w="7513" h="6114" extrusionOk="0">
                  <a:moveTo>
                    <a:pt x="3740" y="1659"/>
                  </a:moveTo>
                  <a:cubicBezTo>
                    <a:pt x="4521" y="1659"/>
                    <a:pt x="5138" y="2276"/>
                    <a:pt x="5138" y="3057"/>
                  </a:cubicBezTo>
                  <a:cubicBezTo>
                    <a:pt x="5138" y="3805"/>
                    <a:pt x="4521" y="4455"/>
                    <a:pt x="3740" y="4455"/>
                  </a:cubicBezTo>
                  <a:cubicBezTo>
                    <a:pt x="2992" y="4455"/>
                    <a:pt x="2374" y="3805"/>
                    <a:pt x="2374" y="3057"/>
                  </a:cubicBezTo>
                  <a:cubicBezTo>
                    <a:pt x="2374" y="2276"/>
                    <a:pt x="2992" y="1659"/>
                    <a:pt x="3740" y="1659"/>
                  </a:cubicBezTo>
                  <a:close/>
                  <a:moveTo>
                    <a:pt x="2342" y="0"/>
                  </a:moveTo>
                  <a:cubicBezTo>
                    <a:pt x="2212" y="0"/>
                    <a:pt x="2114" y="65"/>
                    <a:pt x="2017" y="130"/>
                  </a:cubicBezTo>
                  <a:lnTo>
                    <a:pt x="1204" y="943"/>
                  </a:lnTo>
                  <a:lnTo>
                    <a:pt x="423" y="943"/>
                  </a:lnTo>
                  <a:cubicBezTo>
                    <a:pt x="195" y="943"/>
                    <a:pt x="0" y="1138"/>
                    <a:pt x="0" y="1398"/>
                  </a:cubicBezTo>
                  <a:lnTo>
                    <a:pt x="0" y="5658"/>
                  </a:lnTo>
                  <a:cubicBezTo>
                    <a:pt x="0" y="5919"/>
                    <a:pt x="195" y="6114"/>
                    <a:pt x="423" y="6114"/>
                  </a:cubicBezTo>
                  <a:lnTo>
                    <a:pt x="7090" y="6114"/>
                  </a:lnTo>
                  <a:cubicBezTo>
                    <a:pt x="7317" y="6114"/>
                    <a:pt x="7512" y="5919"/>
                    <a:pt x="7512" y="5658"/>
                  </a:cubicBezTo>
                  <a:lnTo>
                    <a:pt x="7512" y="1398"/>
                  </a:lnTo>
                  <a:cubicBezTo>
                    <a:pt x="7512" y="1138"/>
                    <a:pt x="7317" y="943"/>
                    <a:pt x="7090" y="943"/>
                  </a:cubicBezTo>
                  <a:lnTo>
                    <a:pt x="6309" y="943"/>
                  </a:lnTo>
                  <a:lnTo>
                    <a:pt x="5496" y="130"/>
                  </a:lnTo>
                  <a:cubicBezTo>
                    <a:pt x="5399" y="65"/>
                    <a:pt x="5301" y="0"/>
                    <a:pt x="5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89" name="Google Shape;3889;p74"/>
            <p:cNvSpPr/>
            <p:nvPr/>
          </p:nvSpPr>
          <p:spPr>
            <a:xfrm>
              <a:off x="11917775" y="218560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488" y="1"/>
                  </a:moveTo>
                  <a:cubicBezTo>
                    <a:pt x="228" y="1"/>
                    <a:pt x="0" y="228"/>
                    <a:pt x="0" y="521"/>
                  </a:cubicBezTo>
                  <a:cubicBezTo>
                    <a:pt x="0" y="781"/>
                    <a:pt x="228" y="1009"/>
                    <a:pt x="488" y="1009"/>
                  </a:cubicBezTo>
                  <a:cubicBezTo>
                    <a:pt x="781" y="1009"/>
                    <a:pt x="1008" y="814"/>
                    <a:pt x="1008" y="521"/>
                  </a:cubicBezTo>
                  <a:cubicBezTo>
                    <a:pt x="1008" y="228"/>
                    <a:pt x="781" y="1"/>
                    <a:pt x="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90" name="Google Shape;3890;p74"/>
            <p:cNvSpPr/>
            <p:nvPr/>
          </p:nvSpPr>
          <p:spPr>
            <a:xfrm>
              <a:off x="11842975" y="2015675"/>
              <a:ext cx="174825" cy="84575"/>
            </a:xfrm>
            <a:custGeom>
              <a:avLst/>
              <a:gdLst/>
              <a:ahLst/>
              <a:cxnLst/>
              <a:rect l="l" t="t" r="r" b="b"/>
              <a:pathLst>
                <a:path w="6993" h="3383" extrusionOk="0">
                  <a:moveTo>
                    <a:pt x="33" y="1"/>
                  </a:moveTo>
                  <a:cubicBezTo>
                    <a:pt x="66" y="131"/>
                    <a:pt x="66" y="294"/>
                    <a:pt x="66" y="424"/>
                  </a:cubicBezTo>
                  <a:lnTo>
                    <a:pt x="66" y="2342"/>
                  </a:lnTo>
                  <a:cubicBezTo>
                    <a:pt x="66" y="2472"/>
                    <a:pt x="33" y="2635"/>
                    <a:pt x="0" y="2765"/>
                  </a:cubicBezTo>
                  <a:lnTo>
                    <a:pt x="3057" y="2765"/>
                  </a:lnTo>
                  <a:lnTo>
                    <a:pt x="3057" y="3383"/>
                  </a:lnTo>
                  <a:lnTo>
                    <a:pt x="3935" y="3383"/>
                  </a:lnTo>
                  <a:lnTo>
                    <a:pt x="3935" y="2765"/>
                  </a:lnTo>
                  <a:lnTo>
                    <a:pt x="6992" y="2765"/>
                  </a:lnTo>
                  <a:cubicBezTo>
                    <a:pt x="6927" y="2635"/>
                    <a:pt x="6895" y="2472"/>
                    <a:pt x="6895" y="2342"/>
                  </a:cubicBezTo>
                  <a:lnTo>
                    <a:pt x="6895" y="424"/>
                  </a:lnTo>
                  <a:cubicBezTo>
                    <a:pt x="6895" y="294"/>
                    <a:pt x="6927" y="131"/>
                    <a:pt x="6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91" name="Google Shape;3891;p74"/>
          <p:cNvGrpSpPr/>
          <p:nvPr/>
        </p:nvGrpSpPr>
        <p:grpSpPr>
          <a:xfrm>
            <a:off x="4828719" y="2138532"/>
            <a:ext cx="236395" cy="236395"/>
            <a:chOff x="12473050" y="1962850"/>
            <a:chExt cx="378050" cy="378050"/>
          </a:xfrm>
        </p:grpSpPr>
        <p:sp>
          <p:nvSpPr>
            <p:cNvPr id="3892" name="Google Shape;3892;p74"/>
            <p:cNvSpPr/>
            <p:nvPr/>
          </p:nvSpPr>
          <p:spPr>
            <a:xfrm>
              <a:off x="12599050" y="1962850"/>
              <a:ext cx="252050" cy="212200"/>
            </a:xfrm>
            <a:custGeom>
              <a:avLst/>
              <a:gdLst/>
              <a:ahLst/>
              <a:cxnLst/>
              <a:rect l="l" t="t" r="r" b="b"/>
              <a:pathLst>
                <a:path w="10082" h="8488" extrusionOk="0">
                  <a:moveTo>
                    <a:pt x="4261" y="0"/>
                  </a:moveTo>
                  <a:cubicBezTo>
                    <a:pt x="3675" y="0"/>
                    <a:pt x="3188" y="488"/>
                    <a:pt x="3188" y="1073"/>
                  </a:cubicBezTo>
                  <a:lnTo>
                    <a:pt x="3188" y="3187"/>
                  </a:lnTo>
                  <a:lnTo>
                    <a:pt x="1074" y="3187"/>
                  </a:lnTo>
                  <a:cubicBezTo>
                    <a:pt x="489" y="3187"/>
                    <a:pt x="33" y="3642"/>
                    <a:pt x="33" y="4228"/>
                  </a:cubicBezTo>
                  <a:cubicBezTo>
                    <a:pt x="1" y="4813"/>
                    <a:pt x="521" y="5301"/>
                    <a:pt x="1106" y="5301"/>
                  </a:cubicBezTo>
                  <a:lnTo>
                    <a:pt x="5854" y="5301"/>
                  </a:lnTo>
                  <a:lnTo>
                    <a:pt x="5854" y="6472"/>
                  </a:lnTo>
                  <a:cubicBezTo>
                    <a:pt x="5854" y="7577"/>
                    <a:pt x="6732" y="8488"/>
                    <a:pt x="7838" y="8488"/>
                  </a:cubicBezTo>
                  <a:cubicBezTo>
                    <a:pt x="8066" y="8488"/>
                    <a:pt x="8228" y="8325"/>
                    <a:pt x="8228" y="8098"/>
                  </a:cubicBezTo>
                  <a:lnTo>
                    <a:pt x="8228" y="5854"/>
                  </a:lnTo>
                  <a:cubicBezTo>
                    <a:pt x="8228" y="5463"/>
                    <a:pt x="8326" y="5106"/>
                    <a:pt x="8488" y="4781"/>
                  </a:cubicBezTo>
                  <a:lnTo>
                    <a:pt x="9627" y="4781"/>
                  </a:lnTo>
                  <a:cubicBezTo>
                    <a:pt x="9887" y="4781"/>
                    <a:pt x="10082" y="4585"/>
                    <a:pt x="10082" y="4325"/>
                  </a:cubicBezTo>
                  <a:lnTo>
                    <a:pt x="10082" y="976"/>
                  </a:lnTo>
                  <a:cubicBezTo>
                    <a:pt x="10082" y="748"/>
                    <a:pt x="9887" y="553"/>
                    <a:pt x="9627" y="553"/>
                  </a:cubicBezTo>
                  <a:lnTo>
                    <a:pt x="7968" y="553"/>
                  </a:lnTo>
                  <a:cubicBezTo>
                    <a:pt x="7610" y="195"/>
                    <a:pt x="7155" y="0"/>
                    <a:pt x="6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93" name="Google Shape;3893;p74"/>
            <p:cNvSpPr/>
            <p:nvPr/>
          </p:nvSpPr>
          <p:spPr>
            <a:xfrm>
              <a:off x="12473050" y="2128700"/>
              <a:ext cx="252050" cy="212200"/>
            </a:xfrm>
            <a:custGeom>
              <a:avLst/>
              <a:gdLst/>
              <a:ahLst/>
              <a:cxnLst/>
              <a:rect l="l" t="t" r="r" b="b"/>
              <a:pathLst>
                <a:path w="10082" h="8488" extrusionOk="0">
                  <a:moveTo>
                    <a:pt x="2244" y="0"/>
                  </a:moveTo>
                  <a:cubicBezTo>
                    <a:pt x="2049" y="0"/>
                    <a:pt x="1854" y="195"/>
                    <a:pt x="1854" y="390"/>
                  </a:cubicBezTo>
                  <a:lnTo>
                    <a:pt x="1854" y="2634"/>
                  </a:lnTo>
                  <a:cubicBezTo>
                    <a:pt x="1854" y="3025"/>
                    <a:pt x="1789" y="3382"/>
                    <a:pt x="1626" y="3707"/>
                  </a:cubicBezTo>
                  <a:lnTo>
                    <a:pt x="455" y="3707"/>
                  </a:lnTo>
                  <a:cubicBezTo>
                    <a:pt x="228" y="3707"/>
                    <a:pt x="0" y="3903"/>
                    <a:pt x="0" y="4163"/>
                  </a:cubicBezTo>
                  <a:lnTo>
                    <a:pt x="0" y="7512"/>
                  </a:lnTo>
                  <a:cubicBezTo>
                    <a:pt x="0" y="7740"/>
                    <a:pt x="228" y="7967"/>
                    <a:pt x="455" y="7967"/>
                  </a:cubicBezTo>
                  <a:lnTo>
                    <a:pt x="2146" y="7967"/>
                  </a:lnTo>
                  <a:cubicBezTo>
                    <a:pt x="2472" y="8293"/>
                    <a:pt x="2927" y="8488"/>
                    <a:pt x="3415" y="8488"/>
                  </a:cubicBezTo>
                  <a:lnTo>
                    <a:pt x="3903" y="8488"/>
                  </a:lnTo>
                  <a:cubicBezTo>
                    <a:pt x="3838" y="8325"/>
                    <a:pt x="3805" y="8163"/>
                    <a:pt x="3805" y="7967"/>
                  </a:cubicBezTo>
                  <a:lnTo>
                    <a:pt x="3805" y="6699"/>
                  </a:lnTo>
                  <a:cubicBezTo>
                    <a:pt x="3805" y="5919"/>
                    <a:pt x="4423" y="5301"/>
                    <a:pt x="5203" y="5301"/>
                  </a:cubicBezTo>
                  <a:lnTo>
                    <a:pt x="9008" y="5301"/>
                  </a:lnTo>
                  <a:cubicBezTo>
                    <a:pt x="9593" y="5301"/>
                    <a:pt x="10049" y="4846"/>
                    <a:pt x="10081" y="4260"/>
                  </a:cubicBezTo>
                  <a:cubicBezTo>
                    <a:pt x="10081" y="3675"/>
                    <a:pt x="9593" y="3187"/>
                    <a:pt x="8976" y="3187"/>
                  </a:cubicBezTo>
                  <a:lnTo>
                    <a:pt x="4260" y="3187"/>
                  </a:lnTo>
                  <a:lnTo>
                    <a:pt x="4260" y="2016"/>
                  </a:lnTo>
                  <a:cubicBezTo>
                    <a:pt x="4260" y="911"/>
                    <a:pt x="3350" y="0"/>
                    <a:pt x="2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94" name="Google Shape;3894;p74"/>
            <p:cNvSpPr/>
            <p:nvPr/>
          </p:nvSpPr>
          <p:spPr>
            <a:xfrm>
              <a:off x="12590125" y="2283150"/>
              <a:ext cx="55300" cy="57750"/>
            </a:xfrm>
            <a:custGeom>
              <a:avLst/>
              <a:gdLst/>
              <a:ahLst/>
              <a:cxnLst/>
              <a:rect l="l" t="t" r="r" b="b"/>
              <a:pathLst>
                <a:path w="2212" h="2310" extrusionOk="0">
                  <a:moveTo>
                    <a:pt x="488" y="1"/>
                  </a:moveTo>
                  <a:cubicBezTo>
                    <a:pt x="228" y="1"/>
                    <a:pt x="0" y="229"/>
                    <a:pt x="0" y="521"/>
                  </a:cubicBezTo>
                  <a:lnTo>
                    <a:pt x="0" y="1789"/>
                  </a:lnTo>
                  <a:cubicBezTo>
                    <a:pt x="0" y="2082"/>
                    <a:pt x="228" y="2310"/>
                    <a:pt x="520" y="2310"/>
                  </a:cubicBezTo>
                  <a:lnTo>
                    <a:pt x="1138" y="2310"/>
                  </a:lnTo>
                  <a:cubicBezTo>
                    <a:pt x="1724" y="2310"/>
                    <a:pt x="2211" y="1822"/>
                    <a:pt x="2211" y="1237"/>
                  </a:cubicBezTo>
                  <a:lnTo>
                    <a:pt x="22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895" name="Google Shape;3895;p74"/>
          <p:cNvGrpSpPr/>
          <p:nvPr/>
        </p:nvGrpSpPr>
        <p:grpSpPr>
          <a:xfrm>
            <a:off x="5600630" y="2138524"/>
            <a:ext cx="192170" cy="236410"/>
            <a:chOff x="12982800" y="2002675"/>
            <a:chExt cx="307325" cy="378075"/>
          </a:xfrm>
        </p:grpSpPr>
        <p:sp>
          <p:nvSpPr>
            <p:cNvPr id="3896" name="Google Shape;3896;p74"/>
            <p:cNvSpPr/>
            <p:nvPr/>
          </p:nvSpPr>
          <p:spPr>
            <a:xfrm>
              <a:off x="13007175" y="2333575"/>
              <a:ext cx="282950" cy="47175"/>
            </a:xfrm>
            <a:custGeom>
              <a:avLst/>
              <a:gdLst/>
              <a:ahLst/>
              <a:cxnLst/>
              <a:rect l="l" t="t" r="r" b="b"/>
              <a:pathLst>
                <a:path w="11318" h="1887" extrusionOk="0">
                  <a:moveTo>
                    <a:pt x="1" y="0"/>
                  </a:moveTo>
                  <a:lnTo>
                    <a:pt x="1" y="1431"/>
                  </a:lnTo>
                  <a:cubicBezTo>
                    <a:pt x="1" y="1691"/>
                    <a:pt x="196" y="1886"/>
                    <a:pt x="423" y="1886"/>
                  </a:cubicBezTo>
                  <a:lnTo>
                    <a:pt x="10862" y="1886"/>
                  </a:lnTo>
                  <a:cubicBezTo>
                    <a:pt x="11122" y="1886"/>
                    <a:pt x="11317" y="1691"/>
                    <a:pt x="11317" y="1431"/>
                  </a:cubicBezTo>
                  <a:lnTo>
                    <a:pt x="113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97" name="Google Shape;3897;p74"/>
            <p:cNvSpPr/>
            <p:nvPr/>
          </p:nvSpPr>
          <p:spPr>
            <a:xfrm>
              <a:off x="13007175" y="2195350"/>
              <a:ext cx="161000" cy="115475"/>
            </a:xfrm>
            <a:custGeom>
              <a:avLst/>
              <a:gdLst/>
              <a:ahLst/>
              <a:cxnLst/>
              <a:rect l="l" t="t" r="r" b="b"/>
              <a:pathLst>
                <a:path w="6440" h="4619" extrusionOk="0">
                  <a:moveTo>
                    <a:pt x="4228" y="1"/>
                  </a:moveTo>
                  <a:lnTo>
                    <a:pt x="1" y="4228"/>
                  </a:lnTo>
                  <a:lnTo>
                    <a:pt x="1" y="4619"/>
                  </a:lnTo>
                  <a:lnTo>
                    <a:pt x="4033" y="4619"/>
                  </a:lnTo>
                  <a:lnTo>
                    <a:pt x="6439" y="2245"/>
                  </a:lnTo>
                  <a:lnTo>
                    <a:pt x="42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98" name="Google Shape;3898;p74"/>
            <p:cNvSpPr/>
            <p:nvPr/>
          </p:nvSpPr>
          <p:spPr>
            <a:xfrm>
              <a:off x="13007175" y="2002675"/>
              <a:ext cx="282950" cy="267500"/>
            </a:xfrm>
            <a:custGeom>
              <a:avLst/>
              <a:gdLst/>
              <a:ahLst/>
              <a:cxnLst/>
              <a:rect l="l" t="t" r="r" b="b"/>
              <a:pathLst>
                <a:path w="11318" h="10700" extrusionOk="0">
                  <a:moveTo>
                    <a:pt x="423" y="1"/>
                  </a:moveTo>
                  <a:cubicBezTo>
                    <a:pt x="196" y="1"/>
                    <a:pt x="1" y="196"/>
                    <a:pt x="1" y="456"/>
                  </a:cubicBezTo>
                  <a:lnTo>
                    <a:pt x="1" y="1919"/>
                  </a:lnTo>
                  <a:lnTo>
                    <a:pt x="3350" y="1919"/>
                  </a:lnTo>
                  <a:cubicBezTo>
                    <a:pt x="4066" y="1919"/>
                    <a:pt x="4683" y="2505"/>
                    <a:pt x="4683" y="3253"/>
                  </a:cubicBezTo>
                  <a:lnTo>
                    <a:pt x="4683" y="4326"/>
                  </a:lnTo>
                  <a:cubicBezTo>
                    <a:pt x="4683" y="5041"/>
                    <a:pt x="4066" y="5627"/>
                    <a:pt x="3350" y="5627"/>
                  </a:cubicBezTo>
                  <a:lnTo>
                    <a:pt x="1" y="5627"/>
                  </a:lnTo>
                  <a:lnTo>
                    <a:pt x="1" y="10700"/>
                  </a:lnTo>
                  <a:lnTo>
                    <a:pt x="3903" y="6797"/>
                  </a:lnTo>
                  <a:cubicBezTo>
                    <a:pt x="4001" y="6700"/>
                    <a:pt x="4098" y="6667"/>
                    <a:pt x="4228" y="6667"/>
                  </a:cubicBezTo>
                  <a:cubicBezTo>
                    <a:pt x="4326" y="6667"/>
                    <a:pt x="4456" y="6700"/>
                    <a:pt x="4521" y="6797"/>
                  </a:cubicBezTo>
                  <a:lnTo>
                    <a:pt x="7057" y="9301"/>
                  </a:lnTo>
                  <a:lnTo>
                    <a:pt x="8196" y="8196"/>
                  </a:lnTo>
                  <a:cubicBezTo>
                    <a:pt x="8261" y="8131"/>
                    <a:pt x="8391" y="8066"/>
                    <a:pt x="8488" y="8066"/>
                  </a:cubicBezTo>
                  <a:cubicBezTo>
                    <a:pt x="8618" y="8066"/>
                    <a:pt x="8716" y="8131"/>
                    <a:pt x="8813" y="8196"/>
                  </a:cubicBezTo>
                  <a:lnTo>
                    <a:pt x="11317" y="10700"/>
                  </a:lnTo>
                  <a:lnTo>
                    <a:pt x="11317" y="4683"/>
                  </a:lnTo>
                  <a:lnTo>
                    <a:pt x="7057" y="4683"/>
                  </a:lnTo>
                  <a:cubicBezTo>
                    <a:pt x="6830" y="4683"/>
                    <a:pt x="6635" y="4488"/>
                    <a:pt x="6635" y="4261"/>
                  </a:cubicBezTo>
                  <a:lnTo>
                    <a:pt x="66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899" name="Google Shape;3899;p74"/>
            <p:cNvSpPr/>
            <p:nvPr/>
          </p:nvSpPr>
          <p:spPr>
            <a:xfrm>
              <a:off x="13194975" y="2009175"/>
              <a:ext cx="88650" cy="88650"/>
            </a:xfrm>
            <a:custGeom>
              <a:avLst/>
              <a:gdLst/>
              <a:ahLst/>
              <a:cxnLst/>
              <a:rect l="l" t="t" r="r" b="b"/>
              <a:pathLst>
                <a:path w="3546" h="3546" extrusionOk="0">
                  <a:moveTo>
                    <a:pt x="1" y="1"/>
                  </a:moveTo>
                  <a:lnTo>
                    <a:pt x="1" y="3545"/>
                  </a:lnTo>
                  <a:lnTo>
                    <a:pt x="3545" y="354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00" name="Google Shape;3900;p74"/>
            <p:cNvSpPr/>
            <p:nvPr/>
          </p:nvSpPr>
          <p:spPr>
            <a:xfrm>
              <a:off x="13139700" y="2231125"/>
              <a:ext cx="150425" cy="79700"/>
            </a:xfrm>
            <a:custGeom>
              <a:avLst/>
              <a:gdLst/>
              <a:ahLst/>
              <a:cxnLst/>
              <a:rect l="l" t="t" r="r" b="b"/>
              <a:pathLst>
                <a:path w="6017" h="3188" extrusionOk="0">
                  <a:moveTo>
                    <a:pt x="3187" y="1"/>
                  </a:moveTo>
                  <a:lnTo>
                    <a:pt x="0" y="3188"/>
                  </a:lnTo>
                  <a:lnTo>
                    <a:pt x="6016" y="3188"/>
                  </a:lnTo>
                  <a:lnTo>
                    <a:pt x="6016" y="2830"/>
                  </a:lnTo>
                  <a:lnTo>
                    <a:pt x="31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01" name="Google Shape;3901;p74"/>
            <p:cNvSpPr/>
            <p:nvPr/>
          </p:nvSpPr>
          <p:spPr>
            <a:xfrm>
              <a:off x="12982800" y="2072600"/>
              <a:ext cx="118700" cy="48800"/>
            </a:xfrm>
            <a:custGeom>
              <a:avLst/>
              <a:gdLst/>
              <a:ahLst/>
              <a:cxnLst/>
              <a:rect l="l" t="t" r="r" b="b"/>
              <a:pathLst>
                <a:path w="4748" h="1952" extrusionOk="0">
                  <a:moveTo>
                    <a:pt x="455" y="0"/>
                  </a:moveTo>
                  <a:cubicBezTo>
                    <a:pt x="228" y="0"/>
                    <a:pt x="0" y="195"/>
                    <a:pt x="0" y="456"/>
                  </a:cubicBezTo>
                  <a:lnTo>
                    <a:pt x="0" y="1529"/>
                  </a:lnTo>
                  <a:cubicBezTo>
                    <a:pt x="0" y="1756"/>
                    <a:pt x="228" y="1952"/>
                    <a:pt x="455" y="1952"/>
                  </a:cubicBezTo>
                  <a:lnTo>
                    <a:pt x="4325" y="1952"/>
                  </a:lnTo>
                  <a:cubicBezTo>
                    <a:pt x="4553" y="1952"/>
                    <a:pt x="4748" y="1756"/>
                    <a:pt x="4748" y="1529"/>
                  </a:cubicBezTo>
                  <a:lnTo>
                    <a:pt x="4748" y="456"/>
                  </a:lnTo>
                  <a:cubicBezTo>
                    <a:pt x="4748" y="195"/>
                    <a:pt x="4553" y="0"/>
                    <a:pt x="4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02" name="Google Shape;3902;p74"/>
          <p:cNvGrpSpPr/>
          <p:nvPr/>
        </p:nvGrpSpPr>
        <p:grpSpPr>
          <a:xfrm>
            <a:off x="6328588" y="2138524"/>
            <a:ext cx="235894" cy="236410"/>
            <a:chOff x="13703100" y="2009175"/>
            <a:chExt cx="377250" cy="378075"/>
          </a:xfrm>
        </p:grpSpPr>
        <p:sp>
          <p:nvSpPr>
            <p:cNvPr id="3903" name="Google Shape;3903;p74"/>
            <p:cNvSpPr/>
            <p:nvPr/>
          </p:nvSpPr>
          <p:spPr>
            <a:xfrm>
              <a:off x="13703100" y="2270150"/>
              <a:ext cx="34175" cy="21975"/>
            </a:xfrm>
            <a:custGeom>
              <a:avLst/>
              <a:gdLst/>
              <a:ahLst/>
              <a:cxnLst/>
              <a:rect l="l" t="t" r="r" b="b"/>
              <a:pathLst>
                <a:path w="1367" h="879" extrusionOk="0">
                  <a:moveTo>
                    <a:pt x="423" y="1"/>
                  </a:moveTo>
                  <a:cubicBezTo>
                    <a:pt x="196" y="1"/>
                    <a:pt x="0" y="196"/>
                    <a:pt x="0" y="456"/>
                  </a:cubicBezTo>
                  <a:cubicBezTo>
                    <a:pt x="0" y="683"/>
                    <a:pt x="196" y="879"/>
                    <a:pt x="423" y="879"/>
                  </a:cubicBezTo>
                  <a:lnTo>
                    <a:pt x="911" y="879"/>
                  </a:lnTo>
                  <a:cubicBezTo>
                    <a:pt x="1171" y="879"/>
                    <a:pt x="1366" y="683"/>
                    <a:pt x="1366" y="456"/>
                  </a:cubicBezTo>
                  <a:cubicBezTo>
                    <a:pt x="1366" y="196"/>
                    <a:pt x="1171" y="1"/>
                    <a:pt x="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04" name="Google Shape;3904;p74"/>
            <p:cNvSpPr/>
            <p:nvPr/>
          </p:nvSpPr>
          <p:spPr>
            <a:xfrm>
              <a:off x="13713675" y="2198800"/>
              <a:ext cx="36600" cy="34375"/>
            </a:xfrm>
            <a:custGeom>
              <a:avLst/>
              <a:gdLst/>
              <a:ahLst/>
              <a:cxnLst/>
              <a:rect l="l" t="t" r="r" b="b"/>
              <a:pathLst>
                <a:path w="1464" h="1375" extrusionOk="0">
                  <a:moveTo>
                    <a:pt x="488" y="1"/>
                  </a:moveTo>
                  <a:cubicBezTo>
                    <a:pt x="374" y="1"/>
                    <a:pt x="260" y="42"/>
                    <a:pt x="163" y="123"/>
                  </a:cubicBezTo>
                  <a:cubicBezTo>
                    <a:pt x="0" y="318"/>
                    <a:pt x="0" y="578"/>
                    <a:pt x="163" y="773"/>
                  </a:cubicBezTo>
                  <a:lnTo>
                    <a:pt x="651" y="1229"/>
                  </a:lnTo>
                  <a:cubicBezTo>
                    <a:pt x="732" y="1326"/>
                    <a:pt x="846" y="1375"/>
                    <a:pt x="959" y="1375"/>
                  </a:cubicBezTo>
                  <a:cubicBezTo>
                    <a:pt x="1073" y="1375"/>
                    <a:pt x="1187" y="1326"/>
                    <a:pt x="1268" y="1229"/>
                  </a:cubicBezTo>
                  <a:cubicBezTo>
                    <a:pt x="1464" y="1066"/>
                    <a:pt x="1464" y="773"/>
                    <a:pt x="1268" y="611"/>
                  </a:cubicBezTo>
                  <a:lnTo>
                    <a:pt x="813" y="123"/>
                  </a:lnTo>
                  <a:cubicBezTo>
                    <a:pt x="716" y="42"/>
                    <a:pt x="602" y="1"/>
                    <a:pt x="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05" name="Google Shape;3905;p74"/>
            <p:cNvSpPr/>
            <p:nvPr/>
          </p:nvSpPr>
          <p:spPr>
            <a:xfrm>
              <a:off x="13713675" y="2329700"/>
              <a:ext cx="36600" cy="33775"/>
            </a:xfrm>
            <a:custGeom>
              <a:avLst/>
              <a:gdLst/>
              <a:ahLst/>
              <a:cxnLst/>
              <a:rect l="l" t="t" r="r" b="b"/>
              <a:pathLst>
                <a:path w="1464" h="1351" extrusionOk="0">
                  <a:moveTo>
                    <a:pt x="959" y="1"/>
                  </a:moveTo>
                  <a:cubicBezTo>
                    <a:pt x="846" y="1"/>
                    <a:pt x="732" y="41"/>
                    <a:pt x="651" y="123"/>
                  </a:cubicBezTo>
                  <a:lnTo>
                    <a:pt x="163" y="578"/>
                  </a:lnTo>
                  <a:cubicBezTo>
                    <a:pt x="0" y="773"/>
                    <a:pt x="0" y="1033"/>
                    <a:pt x="163" y="1228"/>
                  </a:cubicBezTo>
                  <a:cubicBezTo>
                    <a:pt x="260" y="1310"/>
                    <a:pt x="374" y="1350"/>
                    <a:pt x="488" y="1350"/>
                  </a:cubicBezTo>
                  <a:cubicBezTo>
                    <a:pt x="602" y="1350"/>
                    <a:pt x="716" y="1310"/>
                    <a:pt x="813" y="1228"/>
                  </a:cubicBezTo>
                  <a:lnTo>
                    <a:pt x="1268" y="740"/>
                  </a:lnTo>
                  <a:cubicBezTo>
                    <a:pt x="1464" y="578"/>
                    <a:pt x="1464" y="285"/>
                    <a:pt x="1268" y="123"/>
                  </a:cubicBezTo>
                  <a:cubicBezTo>
                    <a:pt x="1187" y="41"/>
                    <a:pt x="1073" y="1"/>
                    <a:pt x="9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06" name="Google Shape;3906;p74"/>
            <p:cNvSpPr/>
            <p:nvPr/>
          </p:nvSpPr>
          <p:spPr>
            <a:xfrm>
              <a:off x="14047000" y="2270150"/>
              <a:ext cx="33350" cy="21975"/>
            </a:xfrm>
            <a:custGeom>
              <a:avLst/>
              <a:gdLst/>
              <a:ahLst/>
              <a:cxnLst/>
              <a:rect l="l" t="t" r="r" b="b"/>
              <a:pathLst>
                <a:path w="1334" h="879" extrusionOk="0">
                  <a:moveTo>
                    <a:pt x="423" y="1"/>
                  </a:moveTo>
                  <a:cubicBezTo>
                    <a:pt x="195" y="1"/>
                    <a:pt x="0" y="196"/>
                    <a:pt x="0" y="456"/>
                  </a:cubicBezTo>
                  <a:cubicBezTo>
                    <a:pt x="0" y="683"/>
                    <a:pt x="195" y="879"/>
                    <a:pt x="423" y="879"/>
                  </a:cubicBezTo>
                  <a:lnTo>
                    <a:pt x="911" y="879"/>
                  </a:lnTo>
                  <a:cubicBezTo>
                    <a:pt x="1138" y="879"/>
                    <a:pt x="1334" y="683"/>
                    <a:pt x="1334" y="456"/>
                  </a:cubicBezTo>
                  <a:cubicBezTo>
                    <a:pt x="1334" y="196"/>
                    <a:pt x="1138" y="1"/>
                    <a:pt x="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07" name="Google Shape;3907;p74"/>
            <p:cNvSpPr/>
            <p:nvPr/>
          </p:nvSpPr>
          <p:spPr>
            <a:xfrm>
              <a:off x="14033975" y="2199025"/>
              <a:ext cx="35800" cy="34150"/>
            </a:xfrm>
            <a:custGeom>
              <a:avLst/>
              <a:gdLst/>
              <a:ahLst/>
              <a:cxnLst/>
              <a:rect l="l" t="t" r="r" b="b"/>
              <a:pathLst>
                <a:path w="1432" h="1366" extrusionOk="0">
                  <a:moveTo>
                    <a:pt x="960" y="0"/>
                  </a:moveTo>
                  <a:cubicBezTo>
                    <a:pt x="846" y="0"/>
                    <a:pt x="733" y="49"/>
                    <a:pt x="651" y="146"/>
                  </a:cubicBezTo>
                  <a:lnTo>
                    <a:pt x="163" y="602"/>
                  </a:lnTo>
                  <a:cubicBezTo>
                    <a:pt x="1" y="797"/>
                    <a:pt x="1" y="1057"/>
                    <a:pt x="163" y="1220"/>
                  </a:cubicBezTo>
                  <a:cubicBezTo>
                    <a:pt x="245" y="1317"/>
                    <a:pt x="359" y="1366"/>
                    <a:pt x="472" y="1366"/>
                  </a:cubicBezTo>
                  <a:cubicBezTo>
                    <a:pt x="586" y="1366"/>
                    <a:pt x="700" y="1317"/>
                    <a:pt x="781" y="1220"/>
                  </a:cubicBezTo>
                  <a:lnTo>
                    <a:pt x="1269" y="764"/>
                  </a:lnTo>
                  <a:cubicBezTo>
                    <a:pt x="1432" y="569"/>
                    <a:pt x="1432" y="309"/>
                    <a:pt x="1269" y="146"/>
                  </a:cubicBezTo>
                  <a:cubicBezTo>
                    <a:pt x="1188" y="49"/>
                    <a:pt x="1074" y="0"/>
                    <a:pt x="9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08" name="Google Shape;3908;p74"/>
            <p:cNvSpPr/>
            <p:nvPr/>
          </p:nvSpPr>
          <p:spPr>
            <a:xfrm>
              <a:off x="14033975" y="2329700"/>
              <a:ext cx="35800" cy="33775"/>
            </a:xfrm>
            <a:custGeom>
              <a:avLst/>
              <a:gdLst/>
              <a:ahLst/>
              <a:cxnLst/>
              <a:rect l="l" t="t" r="r" b="b"/>
              <a:pathLst>
                <a:path w="1432" h="1351" extrusionOk="0">
                  <a:moveTo>
                    <a:pt x="472" y="1"/>
                  </a:moveTo>
                  <a:cubicBezTo>
                    <a:pt x="359" y="1"/>
                    <a:pt x="245" y="41"/>
                    <a:pt x="163" y="123"/>
                  </a:cubicBezTo>
                  <a:cubicBezTo>
                    <a:pt x="1" y="285"/>
                    <a:pt x="1" y="578"/>
                    <a:pt x="163" y="740"/>
                  </a:cubicBezTo>
                  <a:lnTo>
                    <a:pt x="651" y="1228"/>
                  </a:lnTo>
                  <a:cubicBezTo>
                    <a:pt x="733" y="1310"/>
                    <a:pt x="846" y="1350"/>
                    <a:pt x="960" y="1350"/>
                  </a:cubicBezTo>
                  <a:cubicBezTo>
                    <a:pt x="1074" y="1350"/>
                    <a:pt x="1188" y="1310"/>
                    <a:pt x="1269" y="1228"/>
                  </a:cubicBezTo>
                  <a:cubicBezTo>
                    <a:pt x="1432" y="1033"/>
                    <a:pt x="1432" y="773"/>
                    <a:pt x="1269" y="578"/>
                  </a:cubicBezTo>
                  <a:lnTo>
                    <a:pt x="781" y="123"/>
                  </a:lnTo>
                  <a:cubicBezTo>
                    <a:pt x="700" y="41"/>
                    <a:pt x="586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09" name="Google Shape;3909;p74"/>
            <p:cNvSpPr/>
            <p:nvPr/>
          </p:nvSpPr>
          <p:spPr>
            <a:xfrm>
              <a:off x="13786025" y="2149825"/>
              <a:ext cx="211400" cy="237425"/>
            </a:xfrm>
            <a:custGeom>
              <a:avLst/>
              <a:gdLst/>
              <a:ahLst/>
              <a:cxnLst/>
              <a:rect l="l" t="t" r="r" b="b"/>
              <a:pathLst>
                <a:path w="8456" h="9497" extrusionOk="0">
                  <a:moveTo>
                    <a:pt x="1887" y="1"/>
                  </a:moveTo>
                  <a:cubicBezTo>
                    <a:pt x="1789" y="976"/>
                    <a:pt x="1431" y="1952"/>
                    <a:pt x="846" y="2732"/>
                  </a:cubicBezTo>
                  <a:cubicBezTo>
                    <a:pt x="293" y="3448"/>
                    <a:pt x="0" y="4326"/>
                    <a:pt x="0" y="5269"/>
                  </a:cubicBezTo>
                  <a:cubicBezTo>
                    <a:pt x="0" y="7610"/>
                    <a:pt x="1887" y="9496"/>
                    <a:pt x="4228" y="9496"/>
                  </a:cubicBezTo>
                  <a:cubicBezTo>
                    <a:pt x="6569" y="9496"/>
                    <a:pt x="8456" y="7610"/>
                    <a:pt x="8456" y="5269"/>
                  </a:cubicBezTo>
                  <a:cubicBezTo>
                    <a:pt x="8456" y="4326"/>
                    <a:pt x="8163" y="3448"/>
                    <a:pt x="7610" y="2732"/>
                  </a:cubicBezTo>
                  <a:cubicBezTo>
                    <a:pt x="7025" y="1952"/>
                    <a:pt x="6667" y="976"/>
                    <a:pt x="66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10" name="Google Shape;3910;p74"/>
            <p:cNvSpPr/>
            <p:nvPr/>
          </p:nvSpPr>
          <p:spPr>
            <a:xfrm>
              <a:off x="13856750" y="2009175"/>
              <a:ext cx="69950" cy="25225"/>
            </a:xfrm>
            <a:custGeom>
              <a:avLst/>
              <a:gdLst/>
              <a:ahLst/>
              <a:cxnLst/>
              <a:rect l="l" t="t" r="r" b="b"/>
              <a:pathLst>
                <a:path w="2798" h="1009" extrusionOk="0">
                  <a:moveTo>
                    <a:pt x="456" y="1"/>
                  </a:moveTo>
                  <a:cubicBezTo>
                    <a:pt x="196" y="1"/>
                    <a:pt x="1" y="196"/>
                    <a:pt x="1" y="456"/>
                  </a:cubicBezTo>
                  <a:lnTo>
                    <a:pt x="1" y="1009"/>
                  </a:lnTo>
                  <a:lnTo>
                    <a:pt x="2797" y="1009"/>
                  </a:lnTo>
                  <a:lnTo>
                    <a:pt x="2797" y="456"/>
                  </a:lnTo>
                  <a:cubicBezTo>
                    <a:pt x="2797" y="196"/>
                    <a:pt x="2602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11" name="Google Shape;3911;p74"/>
            <p:cNvSpPr/>
            <p:nvPr/>
          </p:nvSpPr>
          <p:spPr>
            <a:xfrm>
              <a:off x="13833175" y="2057150"/>
              <a:ext cx="117100" cy="70750"/>
            </a:xfrm>
            <a:custGeom>
              <a:avLst/>
              <a:gdLst/>
              <a:ahLst/>
              <a:cxnLst/>
              <a:rect l="l" t="t" r="r" b="b"/>
              <a:pathLst>
                <a:path w="4684" h="2830" extrusionOk="0">
                  <a:moveTo>
                    <a:pt x="456" y="0"/>
                  </a:moveTo>
                  <a:cubicBezTo>
                    <a:pt x="196" y="0"/>
                    <a:pt x="1" y="196"/>
                    <a:pt x="1" y="423"/>
                  </a:cubicBezTo>
                  <a:lnTo>
                    <a:pt x="1" y="2830"/>
                  </a:lnTo>
                  <a:lnTo>
                    <a:pt x="4683" y="2830"/>
                  </a:lnTo>
                  <a:lnTo>
                    <a:pt x="4683" y="423"/>
                  </a:lnTo>
                  <a:cubicBezTo>
                    <a:pt x="4683" y="196"/>
                    <a:pt x="4488" y="0"/>
                    <a:pt x="4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12" name="Google Shape;3912;p74"/>
          <p:cNvGrpSpPr/>
          <p:nvPr/>
        </p:nvGrpSpPr>
        <p:grpSpPr>
          <a:xfrm>
            <a:off x="7078127" y="2160636"/>
            <a:ext cx="236410" cy="192186"/>
            <a:chOff x="14205525" y="2009175"/>
            <a:chExt cx="378075" cy="307350"/>
          </a:xfrm>
        </p:grpSpPr>
        <p:sp>
          <p:nvSpPr>
            <p:cNvPr id="3913" name="Google Shape;3913;p74"/>
            <p:cNvSpPr/>
            <p:nvPr/>
          </p:nvSpPr>
          <p:spPr>
            <a:xfrm>
              <a:off x="14466500" y="2009175"/>
              <a:ext cx="93525" cy="25225"/>
            </a:xfrm>
            <a:custGeom>
              <a:avLst/>
              <a:gdLst/>
              <a:ahLst/>
              <a:cxnLst/>
              <a:rect l="l" t="t" r="r" b="b"/>
              <a:pathLst>
                <a:path w="3741" h="1009" extrusionOk="0">
                  <a:moveTo>
                    <a:pt x="423" y="1"/>
                  </a:moveTo>
                  <a:cubicBezTo>
                    <a:pt x="195" y="1"/>
                    <a:pt x="0" y="196"/>
                    <a:pt x="0" y="456"/>
                  </a:cubicBezTo>
                  <a:lnTo>
                    <a:pt x="0" y="1009"/>
                  </a:lnTo>
                  <a:lnTo>
                    <a:pt x="3708" y="1009"/>
                  </a:lnTo>
                  <a:lnTo>
                    <a:pt x="3740" y="456"/>
                  </a:lnTo>
                  <a:cubicBezTo>
                    <a:pt x="3740" y="196"/>
                    <a:pt x="3512" y="1"/>
                    <a:pt x="3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14" name="Google Shape;3914;p74"/>
            <p:cNvSpPr/>
            <p:nvPr/>
          </p:nvSpPr>
          <p:spPr>
            <a:xfrm>
              <a:off x="14488450" y="2221375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21" y="0"/>
                  </a:moveTo>
                  <a:cubicBezTo>
                    <a:pt x="228" y="0"/>
                    <a:pt x="0" y="228"/>
                    <a:pt x="0" y="488"/>
                  </a:cubicBezTo>
                  <a:cubicBezTo>
                    <a:pt x="0" y="781"/>
                    <a:pt x="228" y="1009"/>
                    <a:pt x="521" y="1009"/>
                  </a:cubicBezTo>
                  <a:cubicBezTo>
                    <a:pt x="781" y="1009"/>
                    <a:pt x="1008" y="781"/>
                    <a:pt x="1008" y="488"/>
                  </a:cubicBezTo>
                  <a:cubicBezTo>
                    <a:pt x="1008" y="228"/>
                    <a:pt x="781" y="0"/>
                    <a:pt x="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15" name="Google Shape;3915;p74"/>
            <p:cNvSpPr/>
            <p:nvPr/>
          </p:nvSpPr>
          <p:spPr>
            <a:xfrm>
              <a:off x="14275450" y="2126250"/>
              <a:ext cx="143100" cy="120350"/>
            </a:xfrm>
            <a:custGeom>
              <a:avLst/>
              <a:gdLst/>
              <a:ahLst/>
              <a:cxnLst/>
              <a:rect l="l" t="t" r="r" b="b"/>
              <a:pathLst>
                <a:path w="5724" h="4814" extrusionOk="0">
                  <a:moveTo>
                    <a:pt x="0" y="1"/>
                  </a:moveTo>
                  <a:lnTo>
                    <a:pt x="0" y="4814"/>
                  </a:lnTo>
                  <a:lnTo>
                    <a:pt x="5724" y="4814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16" name="Google Shape;3916;p74"/>
            <p:cNvSpPr/>
            <p:nvPr/>
          </p:nvSpPr>
          <p:spPr>
            <a:xfrm>
              <a:off x="14205525" y="2009175"/>
              <a:ext cx="378075" cy="307350"/>
            </a:xfrm>
            <a:custGeom>
              <a:avLst/>
              <a:gdLst/>
              <a:ahLst/>
              <a:cxnLst/>
              <a:rect l="l" t="t" r="r" b="b"/>
              <a:pathLst>
                <a:path w="15123" h="12294" extrusionOk="0">
                  <a:moveTo>
                    <a:pt x="6602" y="1919"/>
                  </a:moveTo>
                  <a:cubicBezTo>
                    <a:pt x="6862" y="1919"/>
                    <a:pt x="7057" y="2115"/>
                    <a:pt x="7057" y="2342"/>
                  </a:cubicBezTo>
                  <a:cubicBezTo>
                    <a:pt x="7057" y="2602"/>
                    <a:pt x="6862" y="2797"/>
                    <a:pt x="6602" y="2797"/>
                  </a:cubicBezTo>
                  <a:lnTo>
                    <a:pt x="5659" y="2797"/>
                  </a:lnTo>
                  <a:cubicBezTo>
                    <a:pt x="5431" y="2797"/>
                    <a:pt x="5204" y="2602"/>
                    <a:pt x="5204" y="2342"/>
                  </a:cubicBezTo>
                  <a:cubicBezTo>
                    <a:pt x="5204" y="2115"/>
                    <a:pt x="5431" y="1919"/>
                    <a:pt x="5659" y="1919"/>
                  </a:cubicBezTo>
                  <a:close/>
                  <a:moveTo>
                    <a:pt x="11838" y="3806"/>
                  </a:moveTo>
                  <a:cubicBezTo>
                    <a:pt x="12065" y="3806"/>
                    <a:pt x="12260" y="4001"/>
                    <a:pt x="12260" y="4261"/>
                  </a:cubicBezTo>
                  <a:cubicBezTo>
                    <a:pt x="12260" y="4489"/>
                    <a:pt x="12065" y="4684"/>
                    <a:pt x="11838" y="4684"/>
                  </a:cubicBezTo>
                  <a:lnTo>
                    <a:pt x="10862" y="4684"/>
                  </a:lnTo>
                  <a:cubicBezTo>
                    <a:pt x="10634" y="4684"/>
                    <a:pt x="10439" y="4489"/>
                    <a:pt x="10439" y="4261"/>
                  </a:cubicBezTo>
                  <a:cubicBezTo>
                    <a:pt x="10439" y="4001"/>
                    <a:pt x="10634" y="3806"/>
                    <a:pt x="10862" y="3806"/>
                  </a:cubicBezTo>
                  <a:close/>
                  <a:moveTo>
                    <a:pt x="11838" y="5692"/>
                  </a:moveTo>
                  <a:cubicBezTo>
                    <a:pt x="12065" y="5692"/>
                    <a:pt x="12260" y="5919"/>
                    <a:pt x="12260" y="6147"/>
                  </a:cubicBezTo>
                  <a:cubicBezTo>
                    <a:pt x="12260" y="6375"/>
                    <a:pt x="12065" y="6602"/>
                    <a:pt x="11838" y="6602"/>
                  </a:cubicBezTo>
                  <a:lnTo>
                    <a:pt x="10862" y="6602"/>
                  </a:lnTo>
                  <a:cubicBezTo>
                    <a:pt x="10634" y="6602"/>
                    <a:pt x="10439" y="6375"/>
                    <a:pt x="10439" y="6147"/>
                  </a:cubicBezTo>
                  <a:cubicBezTo>
                    <a:pt x="10439" y="5919"/>
                    <a:pt x="10634" y="5692"/>
                    <a:pt x="10862" y="5692"/>
                  </a:cubicBezTo>
                  <a:close/>
                  <a:moveTo>
                    <a:pt x="8976" y="3806"/>
                  </a:moveTo>
                  <a:cubicBezTo>
                    <a:pt x="9236" y="3806"/>
                    <a:pt x="9431" y="4001"/>
                    <a:pt x="9431" y="4261"/>
                  </a:cubicBezTo>
                  <a:lnTo>
                    <a:pt x="9431" y="9952"/>
                  </a:lnTo>
                  <a:cubicBezTo>
                    <a:pt x="9431" y="10179"/>
                    <a:pt x="9236" y="10375"/>
                    <a:pt x="8976" y="10375"/>
                  </a:cubicBezTo>
                  <a:lnTo>
                    <a:pt x="2342" y="10375"/>
                  </a:lnTo>
                  <a:cubicBezTo>
                    <a:pt x="2082" y="10375"/>
                    <a:pt x="1887" y="10179"/>
                    <a:pt x="1887" y="9952"/>
                  </a:cubicBezTo>
                  <a:lnTo>
                    <a:pt x="1887" y="4261"/>
                  </a:lnTo>
                  <a:cubicBezTo>
                    <a:pt x="1887" y="4001"/>
                    <a:pt x="2082" y="3806"/>
                    <a:pt x="2342" y="3806"/>
                  </a:cubicBezTo>
                  <a:close/>
                  <a:moveTo>
                    <a:pt x="11838" y="7610"/>
                  </a:moveTo>
                  <a:cubicBezTo>
                    <a:pt x="12586" y="7610"/>
                    <a:pt x="13204" y="8228"/>
                    <a:pt x="13204" y="9009"/>
                  </a:cubicBezTo>
                  <a:cubicBezTo>
                    <a:pt x="13204" y="9757"/>
                    <a:pt x="12586" y="10375"/>
                    <a:pt x="11838" y="10375"/>
                  </a:cubicBezTo>
                  <a:cubicBezTo>
                    <a:pt x="11057" y="10375"/>
                    <a:pt x="10439" y="9757"/>
                    <a:pt x="10439" y="9009"/>
                  </a:cubicBezTo>
                  <a:cubicBezTo>
                    <a:pt x="10439" y="8228"/>
                    <a:pt x="11057" y="7610"/>
                    <a:pt x="11838" y="7610"/>
                  </a:cubicBezTo>
                  <a:close/>
                  <a:moveTo>
                    <a:pt x="4716" y="1"/>
                  </a:moveTo>
                  <a:cubicBezTo>
                    <a:pt x="4586" y="1"/>
                    <a:pt x="4488" y="66"/>
                    <a:pt x="4391" y="131"/>
                  </a:cubicBezTo>
                  <a:lnTo>
                    <a:pt x="2635" y="1919"/>
                  </a:lnTo>
                  <a:lnTo>
                    <a:pt x="456" y="1919"/>
                  </a:lnTo>
                  <a:cubicBezTo>
                    <a:pt x="196" y="1919"/>
                    <a:pt x="1" y="2115"/>
                    <a:pt x="1" y="2342"/>
                  </a:cubicBezTo>
                  <a:lnTo>
                    <a:pt x="1" y="11838"/>
                  </a:lnTo>
                  <a:cubicBezTo>
                    <a:pt x="1" y="12066"/>
                    <a:pt x="196" y="12293"/>
                    <a:pt x="456" y="12293"/>
                  </a:cubicBezTo>
                  <a:lnTo>
                    <a:pt x="14667" y="12293"/>
                  </a:lnTo>
                  <a:cubicBezTo>
                    <a:pt x="14895" y="12293"/>
                    <a:pt x="15122" y="12066"/>
                    <a:pt x="15122" y="11838"/>
                  </a:cubicBezTo>
                  <a:lnTo>
                    <a:pt x="15122" y="2342"/>
                  </a:lnTo>
                  <a:cubicBezTo>
                    <a:pt x="15122" y="2115"/>
                    <a:pt x="14895" y="1919"/>
                    <a:pt x="14667" y="1919"/>
                  </a:cubicBezTo>
                  <a:lnTo>
                    <a:pt x="9626" y="1919"/>
                  </a:lnTo>
                  <a:lnTo>
                    <a:pt x="7870" y="131"/>
                  </a:lnTo>
                  <a:cubicBezTo>
                    <a:pt x="7773" y="66"/>
                    <a:pt x="7675" y="1"/>
                    <a:pt x="7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17" name="Google Shape;3917;p74"/>
          <p:cNvGrpSpPr/>
          <p:nvPr/>
        </p:nvGrpSpPr>
        <p:grpSpPr>
          <a:xfrm>
            <a:off x="7857178" y="2138782"/>
            <a:ext cx="177945" cy="235894"/>
            <a:chOff x="14687625" y="2023825"/>
            <a:chExt cx="284575" cy="377250"/>
          </a:xfrm>
        </p:grpSpPr>
        <p:sp>
          <p:nvSpPr>
            <p:cNvPr id="3918" name="Google Shape;3918;p74"/>
            <p:cNvSpPr/>
            <p:nvPr/>
          </p:nvSpPr>
          <p:spPr>
            <a:xfrm>
              <a:off x="14687625" y="2023825"/>
              <a:ext cx="235800" cy="377250"/>
            </a:xfrm>
            <a:custGeom>
              <a:avLst/>
              <a:gdLst/>
              <a:ahLst/>
              <a:cxnLst/>
              <a:rect l="l" t="t" r="r" b="b"/>
              <a:pathLst>
                <a:path w="9432" h="15090" extrusionOk="0">
                  <a:moveTo>
                    <a:pt x="5659" y="1431"/>
                  </a:moveTo>
                  <a:cubicBezTo>
                    <a:pt x="5887" y="1431"/>
                    <a:pt x="6114" y="1659"/>
                    <a:pt x="6114" y="1886"/>
                  </a:cubicBezTo>
                  <a:cubicBezTo>
                    <a:pt x="6114" y="2146"/>
                    <a:pt x="5887" y="2342"/>
                    <a:pt x="5659" y="2342"/>
                  </a:cubicBezTo>
                  <a:lnTo>
                    <a:pt x="3773" y="2342"/>
                  </a:lnTo>
                  <a:cubicBezTo>
                    <a:pt x="3513" y="2342"/>
                    <a:pt x="3318" y="2146"/>
                    <a:pt x="3318" y="1886"/>
                  </a:cubicBezTo>
                  <a:cubicBezTo>
                    <a:pt x="3318" y="1659"/>
                    <a:pt x="3513" y="1431"/>
                    <a:pt x="3773" y="1431"/>
                  </a:cubicBezTo>
                  <a:close/>
                  <a:moveTo>
                    <a:pt x="1399" y="0"/>
                  </a:moveTo>
                  <a:cubicBezTo>
                    <a:pt x="619" y="0"/>
                    <a:pt x="1" y="618"/>
                    <a:pt x="1" y="1366"/>
                  </a:cubicBezTo>
                  <a:lnTo>
                    <a:pt x="1" y="13691"/>
                  </a:lnTo>
                  <a:cubicBezTo>
                    <a:pt x="1" y="14471"/>
                    <a:pt x="619" y="15089"/>
                    <a:pt x="1399" y="15089"/>
                  </a:cubicBezTo>
                  <a:lnTo>
                    <a:pt x="8033" y="15089"/>
                  </a:lnTo>
                  <a:cubicBezTo>
                    <a:pt x="8813" y="15089"/>
                    <a:pt x="9431" y="14471"/>
                    <a:pt x="9431" y="13691"/>
                  </a:cubicBezTo>
                  <a:lnTo>
                    <a:pt x="9431" y="11317"/>
                  </a:lnTo>
                  <a:lnTo>
                    <a:pt x="2342" y="11317"/>
                  </a:lnTo>
                  <a:cubicBezTo>
                    <a:pt x="2082" y="11317"/>
                    <a:pt x="1887" y="11089"/>
                    <a:pt x="1887" y="10862"/>
                  </a:cubicBezTo>
                  <a:lnTo>
                    <a:pt x="1887" y="4228"/>
                  </a:lnTo>
                  <a:cubicBezTo>
                    <a:pt x="1887" y="3968"/>
                    <a:pt x="2082" y="3772"/>
                    <a:pt x="2342" y="3772"/>
                  </a:cubicBezTo>
                  <a:lnTo>
                    <a:pt x="9431" y="3772"/>
                  </a:lnTo>
                  <a:lnTo>
                    <a:pt x="9431" y="1366"/>
                  </a:lnTo>
                  <a:cubicBezTo>
                    <a:pt x="9431" y="618"/>
                    <a:pt x="8781" y="0"/>
                    <a:pt x="80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19" name="Google Shape;3919;p74"/>
            <p:cNvSpPr/>
            <p:nvPr/>
          </p:nvSpPr>
          <p:spPr>
            <a:xfrm>
              <a:off x="14772175" y="2215675"/>
              <a:ext cx="100025" cy="68325"/>
            </a:xfrm>
            <a:custGeom>
              <a:avLst/>
              <a:gdLst/>
              <a:ahLst/>
              <a:cxnLst/>
              <a:rect l="l" t="t" r="r" b="b"/>
              <a:pathLst>
                <a:path w="4001" h="2733" extrusionOk="0">
                  <a:moveTo>
                    <a:pt x="2732" y="1"/>
                  </a:moveTo>
                  <a:lnTo>
                    <a:pt x="2732" y="33"/>
                  </a:lnTo>
                  <a:lnTo>
                    <a:pt x="1" y="2732"/>
                  </a:lnTo>
                  <a:lnTo>
                    <a:pt x="2570" y="2732"/>
                  </a:lnTo>
                  <a:lnTo>
                    <a:pt x="4001" y="1302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20" name="Google Shape;3920;p74"/>
            <p:cNvSpPr/>
            <p:nvPr/>
          </p:nvSpPr>
          <p:spPr>
            <a:xfrm>
              <a:off x="14867300" y="2240075"/>
              <a:ext cx="88650" cy="43925"/>
            </a:xfrm>
            <a:custGeom>
              <a:avLst/>
              <a:gdLst/>
              <a:ahLst/>
              <a:cxnLst/>
              <a:rect l="l" t="t" r="r" b="b"/>
              <a:pathLst>
                <a:path w="3546" h="1757" extrusionOk="0">
                  <a:moveTo>
                    <a:pt x="1789" y="0"/>
                  </a:moveTo>
                  <a:lnTo>
                    <a:pt x="1" y="1756"/>
                  </a:lnTo>
                  <a:lnTo>
                    <a:pt x="3545" y="1756"/>
                  </a:lnTo>
                  <a:lnTo>
                    <a:pt x="17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21" name="Google Shape;3921;p74"/>
            <p:cNvSpPr/>
            <p:nvPr/>
          </p:nvSpPr>
          <p:spPr>
            <a:xfrm>
              <a:off x="14756725" y="2140875"/>
              <a:ext cx="215475" cy="127675"/>
            </a:xfrm>
            <a:custGeom>
              <a:avLst/>
              <a:gdLst/>
              <a:ahLst/>
              <a:cxnLst/>
              <a:rect l="l" t="t" r="r" b="b"/>
              <a:pathLst>
                <a:path w="8619" h="5107" extrusionOk="0">
                  <a:moveTo>
                    <a:pt x="1" y="1"/>
                  </a:moveTo>
                  <a:lnTo>
                    <a:pt x="1" y="5107"/>
                  </a:lnTo>
                  <a:lnTo>
                    <a:pt x="3058" y="2082"/>
                  </a:lnTo>
                  <a:cubicBezTo>
                    <a:pt x="3123" y="1996"/>
                    <a:pt x="3231" y="1952"/>
                    <a:pt x="3344" y="1952"/>
                  </a:cubicBezTo>
                  <a:cubicBezTo>
                    <a:pt x="3401" y="1952"/>
                    <a:pt x="3459" y="1963"/>
                    <a:pt x="3513" y="1985"/>
                  </a:cubicBezTo>
                  <a:cubicBezTo>
                    <a:pt x="3578" y="1985"/>
                    <a:pt x="3643" y="2050"/>
                    <a:pt x="3676" y="2082"/>
                  </a:cubicBezTo>
                  <a:lnTo>
                    <a:pt x="5269" y="3676"/>
                  </a:lnTo>
                  <a:lnTo>
                    <a:pt x="5887" y="3025"/>
                  </a:lnTo>
                  <a:cubicBezTo>
                    <a:pt x="5974" y="2939"/>
                    <a:pt x="6075" y="2895"/>
                    <a:pt x="6181" y="2895"/>
                  </a:cubicBezTo>
                  <a:cubicBezTo>
                    <a:pt x="6234" y="2895"/>
                    <a:pt x="6288" y="2906"/>
                    <a:pt x="6342" y="2928"/>
                  </a:cubicBezTo>
                  <a:cubicBezTo>
                    <a:pt x="6407" y="2960"/>
                    <a:pt x="6472" y="2993"/>
                    <a:pt x="6537" y="3025"/>
                  </a:cubicBezTo>
                  <a:lnTo>
                    <a:pt x="8619" y="5107"/>
                  </a:lnTo>
                  <a:lnTo>
                    <a:pt x="8619" y="424"/>
                  </a:lnTo>
                  <a:cubicBezTo>
                    <a:pt x="8619" y="196"/>
                    <a:pt x="8423" y="1"/>
                    <a:pt x="8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22" name="Google Shape;3922;p74"/>
          <p:cNvGrpSpPr/>
          <p:nvPr/>
        </p:nvGrpSpPr>
        <p:grpSpPr>
          <a:xfrm>
            <a:off x="1079649" y="2844523"/>
            <a:ext cx="236410" cy="206412"/>
            <a:chOff x="9521075" y="2579900"/>
            <a:chExt cx="378075" cy="330100"/>
          </a:xfrm>
        </p:grpSpPr>
        <p:sp>
          <p:nvSpPr>
            <p:cNvPr id="3923" name="Google Shape;3923;p74"/>
            <p:cNvSpPr/>
            <p:nvPr/>
          </p:nvSpPr>
          <p:spPr>
            <a:xfrm>
              <a:off x="9521075" y="2579900"/>
              <a:ext cx="378075" cy="330100"/>
            </a:xfrm>
            <a:custGeom>
              <a:avLst/>
              <a:gdLst/>
              <a:ahLst/>
              <a:cxnLst/>
              <a:rect l="l" t="t" r="r" b="b"/>
              <a:pathLst>
                <a:path w="15123" h="13204" extrusionOk="0">
                  <a:moveTo>
                    <a:pt x="423" y="1"/>
                  </a:moveTo>
                  <a:cubicBezTo>
                    <a:pt x="196" y="1"/>
                    <a:pt x="0" y="196"/>
                    <a:pt x="0" y="423"/>
                  </a:cubicBezTo>
                  <a:lnTo>
                    <a:pt x="0" y="12748"/>
                  </a:lnTo>
                  <a:cubicBezTo>
                    <a:pt x="0" y="13008"/>
                    <a:pt x="196" y="13203"/>
                    <a:pt x="423" y="13203"/>
                  </a:cubicBezTo>
                  <a:cubicBezTo>
                    <a:pt x="683" y="13203"/>
                    <a:pt x="878" y="13008"/>
                    <a:pt x="878" y="12748"/>
                  </a:cubicBezTo>
                  <a:lnTo>
                    <a:pt x="878" y="1822"/>
                  </a:lnTo>
                  <a:lnTo>
                    <a:pt x="1887" y="1822"/>
                  </a:lnTo>
                  <a:lnTo>
                    <a:pt x="1887" y="2342"/>
                  </a:lnTo>
                  <a:cubicBezTo>
                    <a:pt x="1887" y="2570"/>
                    <a:pt x="2082" y="2765"/>
                    <a:pt x="2342" y="2765"/>
                  </a:cubicBezTo>
                  <a:lnTo>
                    <a:pt x="12781" y="2765"/>
                  </a:lnTo>
                  <a:cubicBezTo>
                    <a:pt x="13008" y="2765"/>
                    <a:pt x="13203" y="2570"/>
                    <a:pt x="13203" y="2342"/>
                  </a:cubicBezTo>
                  <a:lnTo>
                    <a:pt x="13203" y="1822"/>
                  </a:lnTo>
                  <a:lnTo>
                    <a:pt x="14211" y="1822"/>
                  </a:lnTo>
                  <a:lnTo>
                    <a:pt x="14211" y="12748"/>
                  </a:lnTo>
                  <a:cubicBezTo>
                    <a:pt x="14211" y="13008"/>
                    <a:pt x="14407" y="13203"/>
                    <a:pt x="14667" y="13203"/>
                  </a:cubicBezTo>
                  <a:cubicBezTo>
                    <a:pt x="14894" y="13203"/>
                    <a:pt x="15122" y="13008"/>
                    <a:pt x="15122" y="12748"/>
                  </a:cubicBezTo>
                  <a:lnTo>
                    <a:pt x="15122" y="423"/>
                  </a:lnTo>
                  <a:cubicBezTo>
                    <a:pt x="15122" y="196"/>
                    <a:pt x="14894" y="1"/>
                    <a:pt x="14667" y="1"/>
                  </a:cubicBezTo>
                  <a:cubicBezTo>
                    <a:pt x="14407" y="1"/>
                    <a:pt x="14211" y="196"/>
                    <a:pt x="14211" y="423"/>
                  </a:cubicBezTo>
                  <a:lnTo>
                    <a:pt x="14211" y="944"/>
                  </a:lnTo>
                  <a:lnTo>
                    <a:pt x="13203" y="944"/>
                  </a:lnTo>
                  <a:lnTo>
                    <a:pt x="13203" y="423"/>
                  </a:lnTo>
                  <a:cubicBezTo>
                    <a:pt x="13203" y="196"/>
                    <a:pt x="13008" y="1"/>
                    <a:pt x="12781" y="1"/>
                  </a:cubicBezTo>
                  <a:lnTo>
                    <a:pt x="2342" y="1"/>
                  </a:lnTo>
                  <a:cubicBezTo>
                    <a:pt x="2082" y="1"/>
                    <a:pt x="1887" y="196"/>
                    <a:pt x="1887" y="423"/>
                  </a:cubicBezTo>
                  <a:lnTo>
                    <a:pt x="1887" y="944"/>
                  </a:lnTo>
                  <a:lnTo>
                    <a:pt x="878" y="944"/>
                  </a:lnTo>
                  <a:lnTo>
                    <a:pt x="878" y="423"/>
                  </a:lnTo>
                  <a:cubicBezTo>
                    <a:pt x="878" y="196"/>
                    <a:pt x="683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24" name="Google Shape;3924;p74"/>
            <p:cNvSpPr/>
            <p:nvPr/>
          </p:nvSpPr>
          <p:spPr>
            <a:xfrm>
              <a:off x="9568225" y="2669325"/>
              <a:ext cx="282950" cy="240675"/>
            </a:xfrm>
            <a:custGeom>
              <a:avLst/>
              <a:gdLst/>
              <a:ahLst/>
              <a:cxnLst/>
              <a:rect l="l" t="t" r="r" b="b"/>
              <a:pathLst>
                <a:path w="11318" h="9627" extrusionOk="0">
                  <a:moveTo>
                    <a:pt x="1" y="1"/>
                  </a:moveTo>
                  <a:lnTo>
                    <a:pt x="1" y="9171"/>
                  </a:lnTo>
                  <a:cubicBezTo>
                    <a:pt x="1" y="9431"/>
                    <a:pt x="196" y="9626"/>
                    <a:pt x="456" y="9626"/>
                  </a:cubicBezTo>
                  <a:lnTo>
                    <a:pt x="10895" y="9626"/>
                  </a:lnTo>
                  <a:cubicBezTo>
                    <a:pt x="11122" y="9626"/>
                    <a:pt x="11317" y="9431"/>
                    <a:pt x="11317" y="9171"/>
                  </a:cubicBezTo>
                  <a:lnTo>
                    <a:pt x="11317" y="1"/>
                  </a:lnTo>
                  <a:cubicBezTo>
                    <a:pt x="11187" y="66"/>
                    <a:pt x="11025" y="98"/>
                    <a:pt x="10895" y="98"/>
                  </a:cubicBezTo>
                  <a:lnTo>
                    <a:pt x="456" y="98"/>
                  </a:lnTo>
                  <a:cubicBezTo>
                    <a:pt x="293" y="98"/>
                    <a:pt x="163" y="66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3925" name="Google Shape;3925;p74"/>
          <p:cNvSpPr/>
          <p:nvPr/>
        </p:nvSpPr>
        <p:spPr>
          <a:xfrm>
            <a:off x="1859200" y="2829781"/>
            <a:ext cx="176929" cy="235894"/>
          </a:xfrm>
          <a:custGeom>
            <a:avLst/>
            <a:gdLst/>
            <a:ahLst/>
            <a:cxnLst/>
            <a:rect l="l" t="t" r="r" b="b"/>
            <a:pathLst>
              <a:path w="11318" h="15090" extrusionOk="0">
                <a:moveTo>
                  <a:pt x="3285" y="1887"/>
                </a:moveTo>
                <a:cubicBezTo>
                  <a:pt x="3545" y="1887"/>
                  <a:pt x="3740" y="2082"/>
                  <a:pt x="3740" y="2342"/>
                </a:cubicBezTo>
                <a:lnTo>
                  <a:pt x="3740" y="3773"/>
                </a:lnTo>
                <a:cubicBezTo>
                  <a:pt x="3740" y="4000"/>
                  <a:pt x="3545" y="4196"/>
                  <a:pt x="3285" y="4196"/>
                </a:cubicBezTo>
                <a:cubicBezTo>
                  <a:pt x="3057" y="4196"/>
                  <a:pt x="2862" y="4000"/>
                  <a:pt x="2862" y="3773"/>
                </a:cubicBezTo>
                <a:lnTo>
                  <a:pt x="2862" y="2342"/>
                </a:lnTo>
                <a:cubicBezTo>
                  <a:pt x="2862" y="2082"/>
                  <a:pt x="3057" y="1887"/>
                  <a:pt x="3285" y="1887"/>
                </a:cubicBezTo>
                <a:close/>
                <a:moveTo>
                  <a:pt x="5204" y="1887"/>
                </a:moveTo>
                <a:cubicBezTo>
                  <a:pt x="5431" y="1887"/>
                  <a:pt x="5626" y="2082"/>
                  <a:pt x="5626" y="2342"/>
                </a:cubicBezTo>
                <a:lnTo>
                  <a:pt x="5626" y="3773"/>
                </a:lnTo>
                <a:cubicBezTo>
                  <a:pt x="5626" y="4000"/>
                  <a:pt x="5431" y="4196"/>
                  <a:pt x="5204" y="4196"/>
                </a:cubicBezTo>
                <a:cubicBezTo>
                  <a:pt x="4944" y="4196"/>
                  <a:pt x="4748" y="4000"/>
                  <a:pt x="4748" y="3773"/>
                </a:cubicBezTo>
                <a:lnTo>
                  <a:pt x="4748" y="2342"/>
                </a:lnTo>
                <a:cubicBezTo>
                  <a:pt x="4748" y="2082"/>
                  <a:pt x="4944" y="1887"/>
                  <a:pt x="5204" y="1887"/>
                </a:cubicBezTo>
                <a:close/>
                <a:moveTo>
                  <a:pt x="7090" y="1887"/>
                </a:moveTo>
                <a:cubicBezTo>
                  <a:pt x="7318" y="1887"/>
                  <a:pt x="7545" y="2082"/>
                  <a:pt x="7545" y="2342"/>
                </a:cubicBezTo>
                <a:lnTo>
                  <a:pt x="7545" y="3773"/>
                </a:lnTo>
                <a:cubicBezTo>
                  <a:pt x="7545" y="4000"/>
                  <a:pt x="7318" y="4196"/>
                  <a:pt x="7090" y="4196"/>
                </a:cubicBezTo>
                <a:cubicBezTo>
                  <a:pt x="6862" y="4196"/>
                  <a:pt x="6635" y="4000"/>
                  <a:pt x="6635" y="3773"/>
                </a:cubicBezTo>
                <a:lnTo>
                  <a:pt x="6635" y="2342"/>
                </a:lnTo>
                <a:cubicBezTo>
                  <a:pt x="6635" y="2082"/>
                  <a:pt x="6862" y="1887"/>
                  <a:pt x="7090" y="1887"/>
                </a:cubicBezTo>
                <a:close/>
                <a:moveTo>
                  <a:pt x="8976" y="1887"/>
                </a:moveTo>
                <a:cubicBezTo>
                  <a:pt x="9236" y="1887"/>
                  <a:pt x="9431" y="2082"/>
                  <a:pt x="9431" y="2342"/>
                </a:cubicBezTo>
                <a:lnTo>
                  <a:pt x="9431" y="3773"/>
                </a:lnTo>
                <a:cubicBezTo>
                  <a:pt x="9431" y="4000"/>
                  <a:pt x="9236" y="4196"/>
                  <a:pt x="8976" y="4196"/>
                </a:cubicBezTo>
                <a:cubicBezTo>
                  <a:pt x="8748" y="4196"/>
                  <a:pt x="8553" y="4000"/>
                  <a:pt x="8553" y="3773"/>
                </a:cubicBezTo>
                <a:lnTo>
                  <a:pt x="8553" y="2342"/>
                </a:lnTo>
                <a:cubicBezTo>
                  <a:pt x="8553" y="2082"/>
                  <a:pt x="8748" y="1887"/>
                  <a:pt x="8976" y="1887"/>
                </a:cubicBezTo>
                <a:close/>
                <a:moveTo>
                  <a:pt x="2342" y="1"/>
                </a:moveTo>
                <a:cubicBezTo>
                  <a:pt x="2244" y="1"/>
                  <a:pt x="2114" y="33"/>
                  <a:pt x="2049" y="131"/>
                </a:cubicBezTo>
                <a:lnTo>
                  <a:pt x="131" y="2017"/>
                </a:lnTo>
                <a:cubicBezTo>
                  <a:pt x="66" y="2114"/>
                  <a:pt x="1" y="2212"/>
                  <a:pt x="1" y="2342"/>
                </a:cubicBezTo>
                <a:lnTo>
                  <a:pt x="1" y="5659"/>
                </a:lnTo>
                <a:cubicBezTo>
                  <a:pt x="1" y="5887"/>
                  <a:pt x="196" y="6082"/>
                  <a:pt x="456" y="6082"/>
                </a:cubicBezTo>
                <a:lnTo>
                  <a:pt x="488" y="6082"/>
                </a:lnTo>
                <a:lnTo>
                  <a:pt x="488" y="7578"/>
                </a:lnTo>
                <a:lnTo>
                  <a:pt x="456" y="7578"/>
                </a:lnTo>
                <a:cubicBezTo>
                  <a:pt x="196" y="7578"/>
                  <a:pt x="1" y="7773"/>
                  <a:pt x="1" y="8033"/>
                </a:cubicBezTo>
                <a:lnTo>
                  <a:pt x="1" y="14667"/>
                </a:lnTo>
                <a:cubicBezTo>
                  <a:pt x="1" y="14894"/>
                  <a:pt x="196" y="15090"/>
                  <a:pt x="456" y="15090"/>
                </a:cubicBezTo>
                <a:lnTo>
                  <a:pt x="10895" y="15090"/>
                </a:lnTo>
                <a:cubicBezTo>
                  <a:pt x="11122" y="15090"/>
                  <a:pt x="11317" y="14894"/>
                  <a:pt x="11317" y="14667"/>
                </a:cubicBezTo>
                <a:lnTo>
                  <a:pt x="11317" y="8033"/>
                </a:lnTo>
                <a:cubicBezTo>
                  <a:pt x="11317" y="7773"/>
                  <a:pt x="11122" y="7578"/>
                  <a:pt x="10895" y="7578"/>
                </a:cubicBezTo>
                <a:lnTo>
                  <a:pt x="10862" y="7578"/>
                </a:lnTo>
                <a:lnTo>
                  <a:pt x="10862" y="6082"/>
                </a:lnTo>
                <a:lnTo>
                  <a:pt x="10895" y="6082"/>
                </a:lnTo>
                <a:cubicBezTo>
                  <a:pt x="11122" y="6082"/>
                  <a:pt x="11317" y="5887"/>
                  <a:pt x="11317" y="5659"/>
                </a:cubicBezTo>
                <a:lnTo>
                  <a:pt x="11317" y="423"/>
                </a:lnTo>
                <a:cubicBezTo>
                  <a:pt x="11317" y="196"/>
                  <a:pt x="11122" y="1"/>
                  <a:pt x="1089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3926" name="Google Shape;3926;p74"/>
          <p:cNvGrpSpPr/>
          <p:nvPr/>
        </p:nvGrpSpPr>
        <p:grpSpPr>
          <a:xfrm>
            <a:off x="2579011" y="2844523"/>
            <a:ext cx="236911" cy="206412"/>
            <a:chOff x="10614550" y="2579900"/>
            <a:chExt cx="378875" cy="330100"/>
          </a:xfrm>
        </p:grpSpPr>
        <p:sp>
          <p:nvSpPr>
            <p:cNvPr id="3927" name="Google Shape;3927;p74"/>
            <p:cNvSpPr/>
            <p:nvPr/>
          </p:nvSpPr>
          <p:spPr>
            <a:xfrm>
              <a:off x="10662500" y="2579900"/>
              <a:ext cx="69950" cy="106525"/>
            </a:xfrm>
            <a:custGeom>
              <a:avLst/>
              <a:gdLst/>
              <a:ahLst/>
              <a:cxnLst/>
              <a:rect l="l" t="t" r="r" b="b"/>
              <a:pathLst>
                <a:path w="2798" h="4261" extrusionOk="0">
                  <a:moveTo>
                    <a:pt x="456" y="1"/>
                  </a:moveTo>
                  <a:cubicBezTo>
                    <a:pt x="196" y="1"/>
                    <a:pt x="1" y="196"/>
                    <a:pt x="1" y="423"/>
                  </a:cubicBezTo>
                  <a:lnTo>
                    <a:pt x="1" y="3805"/>
                  </a:lnTo>
                  <a:cubicBezTo>
                    <a:pt x="1" y="4065"/>
                    <a:pt x="196" y="4261"/>
                    <a:pt x="456" y="4261"/>
                  </a:cubicBezTo>
                  <a:lnTo>
                    <a:pt x="2342" y="4261"/>
                  </a:lnTo>
                  <a:cubicBezTo>
                    <a:pt x="2603" y="4261"/>
                    <a:pt x="2798" y="4065"/>
                    <a:pt x="2798" y="3805"/>
                  </a:cubicBezTo>
                  <a:lnTo>
                    <a:pt x="2798" y="423"/>
                  </a:lnTo>
                  <a:cubicBezTo>
                    <a:pt x="2798" y="196"/>
                    <a:pt x="2603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28" name="Google Shape;3928;p74"/>
            <p:cNvSpPr/>
            <p:nvPr/>
          </p:nvSpPr>
          <p:spPr>
            <a:xfrm>
              <a:off x="10614550" y="2650625"/>
              <a:ext cx="378050" cy="243925"/>
            </a:xfrm>
            <a:custGeom>
              <a:avLst/>
              <a:gdLst/>
              <a:ahLst/>
              <a:cxnLst/>
              <a:rect l="l" t="t" r="r" b="b"/>
              <a:pathLst>
                <a:path w="15122" h="9757" extrusionOk="0">
                  <a:moveTo>
                    <a:pt x="456" y="1"/>
                  </a:moveTo>
                  <a:cubicBezTo>
                    <a:pt x="228" y="1"/>
                    <a:pt x="0" y="196"/>
                    <a:pt x="0" y="456"/>
                  </a:cubicBezTo>
                  <a:lnTo>
                    <a:pt x="0" y="9757"/>
                  </a:lnTo>
                  <a:lnTo>
                    <a:pt x="5821" y="3936"/>
                  </a:lnTo>
                  <a:cubicBezTo>
                    <a:pt x="5919" y="3854"/>
                    <a:pt x="6033" y="3814"/>
                    <a:pt x="6147" y="3814"/>
                  </a:cubicBezTo>
                  <a:cubicBezTo>
                    <a:pt x="6260" y="3814"/>
                    <a:pt x="6374" y="3854"/>
                    <a:pt x="6472" y="3936"/>
                  </a:cubicBezTo>
                  <a:lnTo>
                    <a:pt x="8976" y="6472"/>
                  </a:lnTo>
                  <a:lnTo>
                    <a:pt x="10114" y="5366"/>
                  </a:lnTo>
                  <a:cubicBezTo>
                    <a:pt x="10195" y="5269"/>
                    <a:pt x="10301" y="5220"/>
                    <a:pt x="10411" y="5220"/>
                  </a:cubicBezTo>
                  <a:cubicBezTo>
                    <a:pt x="10520" y="5220"/>
                    <a:pt x="10634" y="5269"/>
                    <a:pt x="10732" y="5366"/>
                  </a:cubicBezTo>
                  <a:lnTo>
                    <a:pt x="15122" y="9757"/>
                  </a:lnTo>
                  <a:lnTo>
                    <a:pt x="15122" y="456"/>
                  </a:lnTo>
                  <a:cubicBezTo>
                    <a:pt x="15122" y="228"/>
                    <a:pt x="14927" y="1"/>
                    <a:pt x="14667" y="1"/>
                  </a:cubicBezTo>
                  <a:lnTo>
                    <a:pt x="14114" y="1"/>
                  </a:lnTo>
                  <a:lnTo>
                    <a:pt x="14114" y="976"/>
                  </a:lnTo>
                  <a:cubicBezTo>
                    <a:pt x="14114" y="1724"/>
                    <a:pt x="13528" y="2310"/>
                    <a:pt x="12813" y="2310"/>
                  </a:cubicBezTo>
                  <a:lnTo>
                    <a:pt x="10894" y="2310"/>
                  </a:lnTo>
                  <a:cubicBezTo>
                    <a:pt x="10179" y="2310"/>
                    <a:pt x="9561" y="1724"/>
                    <a:pt x="9561" y="976"/>
                  </a:cubicBezTo>
                  <a:lnTo>
                    <a:pt x="9561" y="1"/>
                  </a:lnTo>
                  <a:lnTo>
                    <a:pt x="5594" y="1"/>
                  </a:lnTo>
                  <a:lnTo>
                    <a:pt x="5594" y="976"/>
                  </a:lnTo>
                  <a:cubicBezTo>
                    <a:pt x="5594" y="1724"/>
                    <a:pt x="4976" y="2310"/>
                    <a:pt x="4260" y="2310"/>
                  </a:cubicBezTo>
                  <a:lnTo>
                    <a:pt x="2342" y="2310"/>
                  </a:lnTo>
                  <a:cubicBezTo>
                    <a:pt x="1626" y="2310"/>
                    <a:pt x="1041" y="1724"/>
                    <a:pt x="1041" y="976"/>
                  </a:cubicBezTo>
                  <a:lnTo>
                    <a:pt x="10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29" name="Google Shape;3929;p74"/>
            <p:cNvSpPr/>
            <p:nvPr/>
          </p:nvSpPr>
          <p:spPr>
            <a:xfrm>
              <a:off x="10630800" y="2772575"/>
              <a:ext cx="193525" cy="137425"/>
            </a:xfrm>
            <a:custGeom>
              <a:avLst/>
              <a:gdLst/>
              <a:ahLst/>
              <a:cxnLst/>
              <a:rect l="l" t="t" r="r" b="b"/>
              <a:pathLst>
                <a:path w="7741" h="5497" extrusionOk="0">
                  <a:moveTo>
                    <a:pt x="5497" y="1"/>
                  </a:moveTo>
                  <a:lnTo>
                    <a:pt x="5513" y="17"/>
                  </a:lnTo>
                  <a:lnTo>
                    <a:pt x="5513" y="17"/>
                  </a:lnTo>
                  <a:lnTo>
                    <a:pt x="5529" y="1"/>
                  </a:lnTo>
                  <a:close/>
                  <a:moveTo>
                    <a:pt x="5513" y="17"/>
                  </a:moveTo>
                  <a:lnTo>
                    <a:pt x="1" y="5496"/>
                  </a:lnTo>
                  <a:lnTo>
                    <a:pt x="4456" y="5496"/>
                  </a:lnTo>
                  <a:lnTo>
                    <a:pt x="7740" y="2212"/>
                  </a:lnTo>
                  <a:lnTo>
                    <a:pt x="5513" y="1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30" name="Google Shape;3930;p74"/>
            <p:cNvSpPr/>
            <p:nvPr/>
          </p:nvSpPr>
          <p:spPr>
            <a:xfrm>
              <a:off x="10773075" y="2808350"/>
              <a:ext cx="204100" cy="101650"/>
            </a:xfrm>
            <a:custGeom>
              <a:avLst/>
              <a:gdLst/>
              <a:ahLst/>
              <a:cxnLst/>
              <a:rect l="l" t="t" r="r" b="b"/>
              <a:pathLst>
                <a:path w="8164" h="4066" extrusionOk="0">
                  <a:moveTo>
                    <a:pt x="4098" y="1"/>
                  </a:moveTo>
                  <a:lnTo>
                    <a:pt x="1" y="4065"/>
                  </a:lnTo>
                  <a:lnTo>
                    <a:pt x="8163" y="4065"/>
                  </a:lnTo>
                  <a:lnTo>
                    <a:pt x="40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31" name="Google Shape;3931;p74"/>
            <p:cNvSpPr/>
            <p:nvPr/>
          </p:nvSpPr>
          <p:spPr>
            <a:xfrm>
              <a:off x="10615350" y="2603475"/>
              <a:ext cx="25225" cy="21975"/>
            </a:xfrm>
            <a:custGeom>
              <a:avLst/>
              <a:gdLst/>
              <a:ahLst/>
              <a:cxnLst/>
              <a:rect l="l" t="t" r="r" b="b"/>
              <a:pathLst>
                <a:path w="1009" h="879" extrusionOk="0">
                  <a:moveTo>
                    <a:pt x="456" y="1"/>
                  </a:moveTo>
                  <a:cubicBezTo>
                    <a:pt x="196" y="1"/>
                    <a:pt x="1" y="196"/>
                    <a:pt x="1" y="456"/>
                  </a:cubicBezTo>
                  <a:cubicBezTo>
                    <a:pt x="1" y="684"/>
                    <a:pt x="196" y="879"/>
                    <a:pt x="456" y="879"/>
                  </a:cubicBezTo>
                  <a:lnTo>
                    <a:pt x="1009" y="879"/>
                  </a:lnTo>
                  <a:lnTo>
                    <a:pt x="10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32" name="Google Shape;3932;p74"/>
            <p:cNvSpPr/>
            <p:nvPr/>
          </p:nvSpPr>
          <p:spPr>
            <a:xfrm>
              <a:off x="10754375" y="2603475"/>
              <a:ext cx="100025" cy="21975"/>
            </a:xfrm>
            <a:custGeom>
              <a:avLst/>
              <a:gdLst/>
              <a:ahLst/>
              <a:cxnLst/>
              <a:rect l="l" t="t" r="r" b="b"/>
              <a:pathLst>
                <a:path w="4001" h="879" extrusionOk="0">
                  <a:moveTo>
                    <a:pt x="1" y="1"/>
                  </a:moveTo>
                  <a:lnTo>
                    <a:pt x="1" y="879"/>
                  </a:lnTo>
                  <a:lnTo>
                    <a:pt x="4001" y="879"/>
                  </a:lnTo>
                  <a:lnTo>
                    <a:pt x="40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33" name="Google Shape;3933;p74"/>
            <p:cNvSpPr/>
            <p:nvPr/>
          </p:nvSpPr>
          <p:spPr>
            <a:xfrm>
              <a:off x="10967375" y="2603475"/>
              <a:ext cx="26050" cy="21975"/>
            </a:xfrm>
            <a:custGeom>
              <a:avLst/>
              <a:gdLst/>
              <a:ahLst/>
              <a:cxnLst/>
              <a:rect l="l" t="t" r="r" b="b"/>
              <a:pathLst>
                <a:path w="1042" h="879" extrusionOk="0">
                  <a:moveTo>
                    <a:pt x="1" y="1"/>
                  </a:moveTo>
                  <a:lnTo>
                    <a:pt x="1" y="879"/>
                  </a:lnTo>
                  <a:lnTo>
                    <a:pt x="586" y="879"/>
                  </a:lnTo>
                  <a:cubicBezTo>
                    <a:pt x="814" y="879"/>
                    <a:pt x="1041" y="684"/>
                    <a:pt x="1041" y="456"/>
                  </a:cubicBezTo>
                  <a:cubicBezTo>
                    <a:pt x="1041" y="196"/>
                    <a:pt x="814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34" name="Google Shape;3934;p74"/>
            <p:cNvSpPr/>
            <p:nvPr/>
          </p:nvSpPr>
          <p:spPr>
            <a:xfrm>
              <a:off x="10876325" y="2579900"/>
              <a:ext cx="69125" cy="106525"/>
            </a:xfrm>
            <a:custGeom>
              <a:avLst/>
              <a:gdLst/>
              <a:ahLst/>
              <a:cxnLst/>
              <a:rect l="l" t="t" r="r" b="b"/>
              <a:pathLst>
                <a:path w="2765" h="4261" extrusionOk="0">
                  <a:moveTo>
                    <a:pt x="423" y="1"/>
                  </a:moveTo>
                  <a:cubicBezTo>
                    <a:pt x="196" y="1"/>
                    <a:pt x="1" y="196"/>
                    <a:pt x="1" y="423"/>
                  </a:cubicBezTo>
                  <a:lnTo>
                    <a:pt x="1" y="3805"/>
                  </a:lnTo>
                  <a:cubicBezTo>
                    <a:pt x="1" y="4065"/>
                    <a:pt x="196" y="4261"/>
                    <a:pt x="423" y="4261"/>
                  </a:cubicBezTo>
                  <a:lnTo>
                    <a:pt x="2342" y="4261"/>
                  </a:lnTo>
                  <a:cubicBezTo>
                    <a:pt x="2570" y="4261"/>
                    <a:pt x="2765" y="4065"/>
                    <a:pt x="2765" y="3805"/>
                  </a:cubicBezTo>
                  <a:lnTo>
                    <a:pt x="2765" y="423"/>
                  </a:lnTo>
                  <a:cubicBezTo>
                    <a:pt x="2765" y="196"/>
                    <a:pt x="2570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35" name="Google Shape;3935;p74"/>
          <p:cNvGrpSpPr/>
          <p:nvPr/>
        </p:nvGrpSpPr>
        <p:grpSpPr>
          <a:xfrm>
            <a:off x="3358830" y="2829781"/>
            <a:ext cx="176913" cy="235894"/>
            <a:chOff x="11229175" y="2614850"/>
            <a:chExt cx="282925" cy="377250"/>
          </a:xfrm>
        </p:grpSpPr>
        <p:sp>
          <p:nvSpPr>
            <p:cNvPr id="3936" name="Google Shape;3936;p74"/>
            <p:cNvSpPr/>
            <p:nvPr/>
          </p:nvSpPr>
          <p:spPr>
            <a:xfrm>
              <a:off x="11314525" y="2747375"/>
              <a:ext cx="113025" cy="135800"/>
            </a:xfrm>
            <a:custGeom>
              <a:avLst/>
              <a:gdLst/>
              <a:ahLst/>
              <a:cxnLst/>
              <a:rect l="l" t="t" r="r" b="b"/>
              <a:pathLst>
                <a:path w="4521" h="5432" extrusionOk="0">
                  <a:moveTo>
                    <a:pt x="2765" y="1"/>
                  </a:moveTo>
                  <a:lnTo>
                    <a:pt x="1" y="2732"/>
                  </a:lnTo>
                  <a:lnTo>
                    <a:pt x="1302" y="2732"/>
                  </a:lnTo>
                  <a:cubicBezTo>
                    <a:pt x="1562" y="2732"/>
                    <a:pt x="1757" y="2960"/>
                    <a:pt x="1757" y="3187"/>
                  </a:cubicBezTo>
                  <a:lnTo>
                    <a:pt x="1757" y="5431"/>
                  </a:lnTo>
                  <a:lnTo>
                    <a:pt x="4521" y="2700"/>
                  </a:lnTo>
                  <a:lnTo>
                    <a:pt x="3220" y="2700"/>
                  </a:lnTo>
                  <a:cubicBezTo>
                    <a:pt x="2960" y="2700"/>
                    <a:pt x="2765" y="2472"/>
                    <a:pt x="2765" y="2244"/>
                  </a:cubicBezTo>
                  <a:lnTo>
                    <a:pt x="27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37" name="Google Shape;3937;p74"/>
            <p:cNvSpPr/>
            <p:nvPr/>
          </p:nvSpPr>
          <p:spPr>
            <a:xfrm>
              <a:off x="11229175" y="2614850"/>
              <a:ext cx="282925" cy="377250"/>
            </a:xfrm>
            <a:custGeom>
              <a:avLst/>
              <a:gdLst/>
              <a:ahLst/>
              <a:cxnLst/>
              <a:rect l="l" t="t" r="r" b="b"/>
              <a:pathLst>
                <a:path w="11317" h="15090" extrusionOk="0">
                  <a:moveTo>
                    <a:pt x="6627" y="3773"/>
                  </a:moveTo>
                  <a:cubicBezTo>
                    <a:pt x="6685" y="3773"/>
                    <a:pt x="6743" y="3784"/>
                    <a:pt x="6797" y="3806"/>
                  </a:cubicBezTo>
                  <a:cubicBezTo>
                    <a:pt x="6959" y="3871"/>
                    <a:pt x="7057" y="4033"/>
                    <a:pt x="7057" y="4228"/>
                  </a:cubicBezTo>
                  <a:lnTo>
                    <a:pt x="7057" y="7090"/>
                  </a:lnTo>
                  <a:lnTo>
                    <a:pt x="8976" y="7090"/>
                  </a:lnTo>
                  <a:cubicBezTo>
                    <a:pt x="9171" y="7090"/>
                    <a:pt x="9333" y="7220"/>
                    <a:pt x="9398" y="7383"/>
                  </a:cubicBezTo>
                  <a:cubicBezTo>
                    <a:pt x="9463" y="7545"/>
                    <a:pt x="9431" y="7741"/>
                    <a:pt x="9301" y="7838"/>
                  </a:cubicBezTo>
                  <a:lnTo>
                    <a:pt x="5041" y="12131"/>
                  </a:lnTo>
                  <a:cubicBezTo>
                    <a:pt x="4954" y="12217"/>
                    <a:pt x="4838" y="12261"/>
                    <a:pt x="4723" y="12261"/>
                  </a:cubicBezTo>
                  <a:cubicBezTo>
                    <a:pt x="4665" y="12261"/>
                    <a:pt x="4607" y="12250"/>
                    <a:pt x="4553" y="12228"/>
                  </a:cubicBezTo>
                  <a:cubicBezTo>
                    <a:pt x="4390" y="12163"/>
                    <a:pt x="4260" y="12001"/>
                    <a:pt x="4260" y="11805"/>
                  </a:cubicBezTo>
                  <a:lnTo>
                    <a:pt x="4260" y="8944"/>
                  </a:lnTo>
                  <a:lnTo>
                    <a:pt x="2342" y="8944"/>
                  </a:lnTo>
                  <a:cubicBezTo>
                    <a:pt x="2179" y="8944"/>
                    <a:pt x="2016" y="8814"/>
                    <a:pt x="1951" y="8651"/>
                  </a:cubicBezTo>
                  <a:cubicBezTo>
                    <a:pt x="1854" y="8488"/>
                    <a:pt x="1919" y="8293"/>
                    <a:pt x="2049" y="8163"/>
                  </a:cubicBezTo>
                  <a:lnTo>
                    <a:pt x="6309" y="3903"/>
                  </a:lnTo>
                  <a:cubicBezTo>
                    <a:pt x="6396" y="3817"/>
                    <a:pt x="6511" y="3773"/>
                    <a:pt x="6627" y="3773"/>
                  </a:cubicBezTo>
                  <a:close/>
                  <a:moveTo>
                    <a:pt x="455" y="1"/>
                  </a:moveTo>
                  <a:cubicBezTo>
                    <a:pt x="195" y="1"/>
                    <a:pt x="0" y="196"/>
                    <a:pt x="0" y="424"/>
                  </a:cubicBezTo>
                  <a:lnTo>
                    <a:pt x="0" y="14667"/>
                  </a:lnTo>
                  <a:cubicBezTo>
                    <a:pt x="0" y="14895"/>
                    <a:pt x="195" y="15090"/>
                    <a:pt x="455" y="15090"/>
                  </a:cubicBezTo>
                  <a:lnTo>
                    <a:pt x="10862" y="15090"/>
                  </a:lnTo>
                  <a:cubicBezTo>
                    <a:pt x="11122" y="15090"/>
                    <a:pt x="11317" y="14895"/>
                    <a:pt x="11317" y="14667"/>
                  </a:cubicBezTo>
                  <a:lnTo>
                    <a:pt x="11317" y="424"/>
                  </a:lnTo>
                  <a:cubicBezTo>
                    <a:pt x="11317" y="196"/>
                    <a:pt x="11122" y="1"/>
                    <a:pt x="10862" y="1"/>
                  </a:cubicBezTo>
                  <a:lnTo>
                    <a:pt x="9431" y="1"/>
                  </a:lnTo>
                  <a:lnTo>
                    <a:pt x="9431" y="1854"/>
                  </a:lnTo>
                  <a:cubicBezTo>
                    <a:pt x="9431" y="2082"/>
                    <a:pt x="9236" y="2310"/>
                    <a:pt x="8976" y="2310"/>
                  </a:cubicBezTo>
                  <a:cubicBezTo>
                    <a:pt x="8748" y="2310"/>
                    <a:pt x="8553" y="2082"/>
                    <a:pt x="8553" y="1854"/>
                  </a:cubicBezTo>
                  <a:lnTo>
                    <a:pt x="8553" y="1"/>
                  </a:lnTo>
                  <a:lnTo>
                    <a:pt x="7512" y="1"/>
                  </a:lnTo>
                  <a:lnTo>
                    <a:pt x="7512" y="1854"/>
                  </a:lnTo>
                  <a:cubicBezTo>
                    <a:pt x="7512" y="2082"/>
                    <a:pt x="7317" y="2310"/>
                    <a:pt x="7089" y="2310"/>
                  </a:cubicBezTo>
                  <a:cubicBezTo>
                    <a:pt x="6829" y="2310"/>
                    <a:pt x="6634" y="2082"/>
                    <a:pt x="6634" y="1854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38" name="Google Shape;3938;p74"/>
          <p:cNvGrpSpPr/>
          <p:nvPr/>
        </p:nvGrpSpPr>
        <p:grpSpPr>
          <a:xfrm>
            <a:off x="4078876" y="2829781"/>
            <a:ext cx="236410" cy="235894"/>
            <a:chOff x="11757600" y="2614850"/>
            <a:chExt cx="378075" cy="377250"/>
          </a:xfrm>
        </p:grpSpPr>
        <p:sp>
          <p:nvSpPr>
            <p:cNvPr id="3939" name="Google Shape;3939;p74"/>
            <p:cNvSpPr/>
            <p:nvPr/>
          </p:nvSpPr>
          <p:spPr>
            <a:xfrm>
              <a:off x="11757600" y="2662025"/>
              <a:ext cx="330925" cy="191075"/>
            </a:xfrm>
            <a:custGeom>
              <a:avLst/>
              <a:gdLst/>
              <a:ahLst/>
              <a:cxnLst/>
              <a:rect l="l" t="t" r="r" b="b"/>
              <a:pathLst>
                <a:path w="13237" h="7643" extrusionOk="0">
                  <a:moveTo>
                    <a:pt x="456" y="0"/>
                  </a:moveTo>
                  <a:cubicBezTo>
                    <a:pt x="196" y="0"/>
                    <a:pt x="1" y="195"/>
                    <a:pt x="1" y="455"/>
                  </a:cubicBezTo>
                  <a:lnTo>
                    <a:pt x="1" y="2341"/>
                  </a:lnTo>
                  <a:cubicBezTo>
                    <a:pt x="1" y="2602"/>
                    <a:pt x="196" y="2797"/>
                    <a:pt x="456" y="2797"/>
                  </a:cubicBezTo>
                  <a:lnTo>
                    <a:pt x="10440" y="2797"/>
                  </a:lnTo>
                  <a:lnTo>
                    <a:pt x="10440" y="7642"/>
                  </a:lnTo>
                  <a:lnTo>
                    <a:pt x="13236" y="7642"/>
                  </a:lnTo>
                  <a:lnTo>
                    <a:pt x="13236" y="2341"/>
                  </a:lnTo>
                  <a:cubicBezTo>
                    <a:pt x="13236" y="1041"/>
                    <a:pt x="12163" y="0"/>
                    <a:pt x="108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40" name="Google Shape;3940;p74"/>
            <p:cNvSpPr/>
            <p:nvPr/>
          </p:nvSpPr>
          <p:spPr>
            <a:xfrm>
              <a:off x="11805575" y="2614850"/>
              <a:ext cx="69125" cy="25225"/>
            </a:xfrm>
            <a:custGeom>
              <a:avLst/>
              <a:gdLst/>
              <a:ahLst/>
              <a:cxnLst/>
              <a:rect l="l" t="t" r="r" b="b"/>
              <a:pathLst>
                <a:path w="2765" h="1009" extrusionOk="0">
                  <a:moveTo>
                    <a:pt x="423" y="1"/>
                  </a:moveTo>
                  <a:cubicBezTo>
                    <a:pt x="196" y="1"/>
                    <a:pt x="1" y="196"/>
                    <a:pt x="1" y="424"/>
                  </a:cubicBezTo>
                  <a:lnTo>
                    <a:pt x="1" y="1009"/>
                  </a:lnTo>
                  <a:lnTo>
                    <a:pt x="2765" y="1009"/>
                  </a:lnTo>
                  <a:lnTo>
                    <a:pt x="2765" y="424"/>
                  </a:lnTo>
                  <a:cubicBezTo>
                    <a:pt x="2765" y="196"/>
                    <a:pt x="2570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41" name="Google Shape;3941;p74"/>
            <p:cNvSpPr/>
            <p:nvPr/>
          </p:nvSpPr>
          <p:spPr>
            <a:xfrm>
              <a:off x="11805575" y="2753875"/>
              <a:ext cx="330100" cy="191075"/>
            </a:xfrm>
            <a:custGeom>
              <a:avLst/>
              <a:gdLst/>
              <a:ahLst/>
              <a:cxnLst/>
              <a:rect l="l" t="t" r="r" b="b"/>
              <a:pathLst>
                <a:path w="13204" h="7643" extrusionOk="0">
                  <a:moveTo>
                    <a:pt x="1" y="1"/>
                  </a:moveTo>
                  <a:lnTo>
                    <a:pt x="1" y="5301"/>
                  </a:lnTo>
                  <a:cubicBezTo>
                    <a:pt x="1" y="6602"/>
                    <a:pt x="1041" y="7643"/>
                    <a:pt x="2342" y="7643"/>
                  </a:cubicBezTo>
                  <a:lnTo>
                    <a:pt x="12748" y="7643"/>
                  </a:lnTo>
                  <a:cubicBezTo>
                    <a:pt x="13008" y="7643"/>
                    <a:pt x="13204" y="7448"/>
                    <a:pt x="13204" y="7188"/>
                  </a:cubicBezTo>
                  <a:lnTo>
                    <a:pt x="13204" y="5301"/>
                  </a:lnTo>
                  <a:cubicBezTo>
                    <a:pt x="13204" y="5041"/>
                    <a:pt x="13008" y="4846"/>
                    <a:pt x="12748" y="4846"/>
                  </a:cubicBezTo>
                  <a:lnTo>
                    <a:pt x="2765" y="4846"/>
                  </a:lnTo>
                  <a:lnTo>
                    <a:pt x="27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42" name="Google Shape;3942;p74"/>
            <p:cNvSpPr/>
            <p:nvPr/>
          </p:nvSpPr>
          <p:spPr>
            <a:xfrm>
              <a:off x="12018575" y="2966875"/>
              <a:ext cx="69950" cy="25225"/>
            </a:xfrm>
            <a:custGeom>
              <a:avLst/>
              <a:gdLst/>
              <a:ahLst/>
              <a:cxnLst/>
              <a:rect l="l" t="t" r="r" b="b"/>
              <a:pathLst>
                <a:path w="2798" h="1009" extrusionOk="0">
                  <a:moveTo>
                    <a:pt x="1" y="1"/>
                  </a:moveTo>
                  <a:lnTo>
                    <a:pt x="1" y="586"/>
                  </a:lnTo>
                  <a:cubicBezTo>
                    <a:pt x="1" y="814"/>
                    <a:pt x="196" y="1009"/>
                    <a:pt x="456" y="1009"/>
                  </a:cubicBezTo>
                  <a:lnTo>
                    <a:pt x="2342" y="1009"/>
                  </a:lnTo>
                  <a:cubicBezTo>
                    <a:pt x="2602" y="1009"/>
                    <a:pt x="2797" y="814"/>
                    <a:pt x="2797" y="586"/>
                  </a:cubicBezTo>
                  <a:lnTo>
                    <a:pt x="27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43" name="Google Shape;3943;p74"/>
          <p:cNvGrpSpPr/>
          <p:nvPr/>
        </p:nvGrpSpPr>
        <p:grpSpPr>
          <a:xfrm>
            <a:off x="4865823" y="2829781"/>
            <a:ext cx="162187" cy="235894"/>
            <a:chOff x="12289300" y="2614850"/>
            <a:chExt cx="259375" cy="377250"/>
          </a:xfrm>
        </p:grpSpPr>
        <p:sp>
          <p:nvSpPr>
            <p:cNvPr id="3944" name="Google Shape;3944;p74"/>
            <p:cNvSpPr/>
            <p:nvPr/>
          </p:nvSpPr>
          <p:spPr>
            <a:xfrm>
              <a:off x="12325075" y="2899400"/>
              <a:ext cx="69125" cy="92700"/>
            </a:xfrm>
            <a:custGeom>
              <a:avLst/>
              <a:gdLst/>
              <a:ahLst/>
              <a:cxnLst/>
              <a:rect l="l" t="t" r="r" b="b"/>
              <a:pathLst>
                <a:path w="2765" h="3708" extrusionOk="0">
                  <a:moveTo>
                    <a:pt x="1399" y="1"/>
                  </a:moveTo>
                  <a:cubicBezTo>
                    <a:pt x="618" y="1"/>
                    <a:pt x="1" y="619"/>
                    <a:pt x="1" y="1367"/>
                  </a:cubicBezTo>
                  <a:lnTo>
                    <a:pt x="1" y="2310"/>
                  </a:lnTo>
                  <a:cubicBezTo>
                    <a:pt x="1" y="3090"/>
                    <a:pt x="618" y="3708"/>
                    <a:pt x="1399" y="3708"/>
                  </a:cubicBezTo>
                  <a:cubicBezTo>
                    <a:pt x="2147" y="3708"/>
                    <a:pt x="2765" y="3090"/>
                    <a:pt x="2765" y="2310"/>
                  </a:cubicBezTo>
                  <a:lnTo>
                    <a:pt x="2765" y="1367"/>
                  </a:lnTo>
                  <a:cubicBezTo>
                    <a:pt x="2765" y="619"/>
                    <a:pt x="2147" y="1"/>
                    <a:pt x="1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45" name="Google Shape;3945;p74"/>
            <p:cNvSpPr/>
            <p:nvPr/>
          </p:nvSpPr>
          <p:spPr>
            <a:xfrm>
              <a:off x="12289300" y="2934375"/>
              <a:ext cx="13850" cy="21975"/>
            </a:xfrm>
            <a:custGeom>
              <a:avLst/>
              <a:gdLst/>
              <a:ahLst/>
              <a:cxnLst/>
              <a:rect l="l" t="t" r="r" b="b"/>
              <a:pathLst>
                <a:path w="554" h="879" extrusionOk="0">
                  <a:moveTo>
                    <a:pt x="456" y="0"/>
                  </a:moveTo>
                  <a:cubicBezTo>
                    <a:pt x="196" y="0"/>
                    <a:pt x="1" y="195"/>
                    <a:pt x="1" y="455"/>
                  </a:cubicBezTo>
                  <a:cubicBezTo>
                    <a:pt x="1" y="683"/>
                    <a:pt x="196" y="878"/>
                    <a:pt x="456" y="878"/>
                  </a:cubicBezTo>
                  <a:lnTo>
                    <a:pt x="554" y="878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46" name="Google Shape;3946;p74"/>
            <p:cNvSpPr/>
            <p:nvPr/>
          </p:nvSpPr>
          <p:spPr>
            <a:xfrm>
              <a:off x="12534825" y="2851450"/>
              <a:ext cx="13850" cy="21975"/>
            </a:xfrm>
            <a:custGeom>
              <a:avLst/>
              <a:gdLst/>
              <a:ahLst/>
              <a:cxnLst/>
              <a:rect l="l" t="t" r="r" b="b"/>
              <a:pathLst>
                <a:path w="554" h="879" extrusionOk="0">
                  <a:moveTo>
                    <a:pt x="1" y="0"/>
                  </a:moveTo>
                  <a:lnTo>
                    <a:pt x="1" y="878"/>
                  </a:lnTo>
                  <a:lnTo>
                    <a:pt x="98" y="878"/>
                  </a:lnTo>
                  <a:cubicBezTo>
                    <a:pt x="358" y="878"/>
                    <a:pt x="554" y="683"/>
                    <a:pt x="554" y="455"/>
                  </a:cubicBezTo>
                  <a:cubicBezTo>
                    <a:pt x="554" y="195"/>
                    <a:pt x="358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47" name="Google Shape;3947;p74"/>
            <p:cNvSpPr/>
            <p:nvPr/>
          </p:nvSpPr>
          <p:spPr>
            <a:xfrm>
              <a:off x="12416125" y="2934375"/>
              <a:ext cx="132550" cy="22775"/>
            </a:xfrm>
            <a:custGeom>
              <a:avLst/>
              <a:gdLst/>
              <a:ahLst/>
              <a:cxnLst/>
              <a:rect l="l" t="t" r="r" b="b"/>
              <a:pathLst>
                <a:path w="5302" h="911" extrusionOk="0">
                  <a:moveTo>
                    <a:pt x="1" y="0"/>
                  </a:moveTo>
                  <a:lnTo>
                    <a:pt x="1" y="911"/>
                  </a:lnTo>
                  <a:lnTo>
                    <a:pt x="4846" y="911"/>
                  </a:lnTo>
                  <a:cubicBezTo>
                    <a:pt x="5106" y="911"/>
                    <a:pt x="5302" y="683"/>
                    <a:pt x="5302" y="455"/>
                  </a:cubicBezTo>
                  <a:cubicBezTo>
                    <a:pt x="5302" y="195"/>
                    <a:pt x="5106" y="0"/>
                    <a:pt x="48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48" name="Google Shape;3948;p74"/>
            <p:cNvSpPr/>
            <p:nvPr/>
          </p:nvSpPr>
          <p:spPr>
            <a:xfrm>
              <a:off x="12289300" y="2851450"/>
              <a:ext cx="131725" cy="21975"/>
            </a:xfrm>
            <a:custGeom>
              <a:avLst/>
              <a:gdLst/>
              <a:ahLst/>
              <a:cxnLst/>
              <a:rect l="l" t="t" r="r" b="b"/>
              <a:pathLst>
                <a:path w="5269" h="879" extrusionOk="0">
                  <a:moveTo>
                    <a:pt x="456" y="0"/>
                  </a:moveTo>
                  <a:cubicBezTo>
                    <a:pt x="196" y="0"/>
                    <a:pt x="1" y="195"/>
                    <a:pt x="1" y="455"/>
                  </a:cubicBezTo>
                  <a:cubicBezTo>
                    <a:pt x="1" y="683"/>
                    <a:pt x="196" y="878"/>
                    <a:pt x="456" y="878"/>
                  </a:cubicBezTo>
                  <a:lnTo>
                    <a:pt x="5269" y="878"/>
                  </a:lnTo>
                  <a:lnTo>
                    <a:pt x="52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49" name="Google Shape;3949;p74"/>
            <p:cNvSpPr/>
            <p:nvPr/>
          </p:nvSpPr>
          <p:spPr>
            <a:xfrm>
              <a:off x="12443775" y="2815675"/>
              <a:ext cx="69125" cy="93500"/>
            </a:xfrm>
            <a:custGeom>
              <a:avLst/>
              <a:gdLst/>
              <a:ahLst/>
              <a:cxnLst/>
              <a:rect l="l" t="t" r="r" b="b"/>
              <a:pathLst>
                <a:path w="2765" h="3740" extrusionOk="0">
                  <a:moveTo>
                    <a:pt x="1366" y="0"/>
                  </a:moveTo>
                  <a:cubicBezTo>
                    <a:pt x="618" y="0"/>
                    <a:pt x="0" y="651"/>
                    <a:pt x="0" y="1399"/>
                  </a:cubicBezTo>
                  <a:lnTo>
                    <a:pt x="0" y="2342"/>
                  </a:lnTo>
                  <a:cubicBezTo>
                    <a:pt x="0" y="3122"/>
                    <a:pt x="618" y="3740"/>
                    <a:pt x="1366" y="3740"/>
                  </a:cubicBezTo>
                  <a:cubicBezTo>
                    <a:pt x="2147" y="3740"/>
                    <a:pt x="2765" y="3122"/>
                    <a:pt x="2765" y="2342"/>
                  </a:cubicBezTo>
                  <a:lnTo>
                    <a:pt x="2765" y="1399"/>
                  </a:lnTo>
                  <a:cubicBezTo>
                    <a:pt x="2765" y="651"/>
                    <a:pt x="2147" y="0"/>
                    <a:pt x="1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50" name="Google Shape;3950;p74"/>
            <p:cNvSpPr/>
            <p:nvPr/>
          </p:nvSpPr>
          <p:spPr>
            <a:xfrm>
              <a:off x="12399875" y="2724625"/>
              <a:ext cx="133350" cy="65875"/>
            </a:xfrm>
            <a:custGeom>
              <a:avLst/>
              <a:gdLst/>
              <a:ahLst/>
              <a:cxnLst/>
              <a:rect l="l" t="t" r="r" b="b"/>
              <a:pathLst>
                <a:path w="5334" h="2635" extrusionOk="0">
                  <a:moveTo>
                    <a:pt x="2667" y="0"/>
                  </a:moveTo>
                  <a:lnTo>
                    <a:pt x="0" y="2634"/>
                  </a:lnTo>
                  <a:lnTo>
                    <a:pt x="5334" y="2634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51" name="Google Shape;3951;p74"/>
            <p:cNvSpPr/>
            <p:nvPr/>
          </p:nvSpPr>
          <p:spPr>
            <a:xfrm>
              <a:off x="12289300" y="2614850"/>
              <a:ext cx="259375" cy="160200"/>
            </a:xfrm>
            <a:custGeom>
              <a:avLst/>
              <a:gdLst/>
              <a:ahLst/>
              <a:cxnLst/>
              <a:rect l="l" t="t" r="r" b="b"/>
              <a:pathLst>
                <a:path w="10375" h="6408" extrusionOk="0">
                  <a:moveTo>
                    <a:pt x="456" y="1"/>
                  </a:moveTo>
                  <a:cubicBezTo>
                    <a:pt x="196" y="1"/>
                    <a:pt x="1" y="196"/>
                    <a:pt x="1" y="424"/>
                  </a:cubicBezTo>
                  <a:lnTo>
                    <a:pt x="1" y="6407"/>
                  </a:lnTo>
                  <a:lnTo>
                    <a:pt x="3936" y="2472"/>
                  </a:lnTo>
                  <a:cubicBezTo>
                    <a:pt x="4001" y="2407"/>
                    <a:pt x="4131" y="2342"/>
                    <a:pt x="4228" y="2342"/>
                  </a:cubicBezTo>
                  <a:cubicBezTo>
                    <a:pt x="4358" y="2342"/>
                    <a:pt x="4456" y="2407"/>
                    <a:pt x="4554" y="2472"/>
                  </a:cubicBezTo>
                  <a:lnTo>
                    <a:pt x="6114" y="4066"/>
                  </a:lnTo>
                  <a:lnTo>
                    <a:pt x="6765" y="3448"/>
                  </a:lnTo>
                  <a:cubicBezTo>
                    <a:pt x="6830" y="3350"/>
                    <a:pt x="6960" y="3318"/>
                    <a:pt x="7090" y="3318"/>
                  </a:cubicBezTo>
                  <a:cubicBezTo>
                    <a:pt x="7188" y="3318"/>
                    <a:pt x="7318" y="3350"/>
                    <a:pt x="7383" y="3448"/>
                  </a:cubicBezTo>
                  <a:lnTo>
                    <a:pt x="10375" y="6407"/>
                  </a:lnTo>
                  <a:lnTo>
                    <a:pt x="10375" y="424"/>
                  </a:lnTo>
                  <a:cubicBezTo>
                    <a:pt x="10375" y="196"/>
                    <a:pt x="10179" y="1"/>
                    <a:pt x="99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52" name="Google Shape;3952;p74"/>
            <p:cNvSpPr/>
            <p:nvPr/>
          </p:nvSpPr>
          <p:spPr>
            <a:xfrm>
              <a:off x="12304750" y="2700225"/>
              <a:ext cx="121975" cy="90275"/>
            </a:xfrm>
            <a:custGeom>
              <a:avLst/>
              <a:gdLst/>
              <a:ahLst/>
              <a:cxnLst/>
              <a:rect l="l" t="t" r="r" b="b"/>
              <a:pathLst>
                <a:path w="4879" h="3611" extrusionOk="0">
                  <a:moveTo>
                    <a:pt x="3610" y="0"/>
                  </a:moveTo>
                  <a:lnTo>
                    <a:pt x="1" y="3610"/>
                  </a:lnTo>
                  <a:lnTo>
                    <a:pt x="2537" y="3610"/>
                  </a:lnTo>
                  <a:lnTo>
                    <a:pt x="4879" y="1269"/>
                  </a:lnTo>
                  <a:lnTo>
                    <a:pt x="36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53" name="Google Shape;3953;p74"/>
          <p:cNvGrpSpPr/>
          <p:nvPr/>
        </p:nvGrpSpPr>
        <p:grpSpPr>
          <a:xfrm>
            <a:off x="5578510" y="2851643"/>
            <a:ext cx="236410" cy="192170"/>
            <a:chOff x="12654264" y="2851643"/>
            <a:chExt cx="236410" cy="192170"/>
          </a:xfrm>
        </p:grpSpPr>
        <p:sp>
          <p:nvSpPr>
            <p:cNvPr id="3954" name="Google Shape;3954;p74"/>
            <p:cNvSpPr/>
            <p:nvPr/>
          </p:nvSpPr>
          <p:spPr>
            <a:xfrm>
              <a:off x="12808799" y="2932597"/>
              <a:ext cx="31031" cy="60513"/>
            </a:xfrm>
            <a:custGeom>
              <a:avLst/>
              <a:gdLst/>
              <a:ahLst/>
              <a:cxnLst/>
              <a:rect l="l" t="t" r="r" b="b"/>
              <a:pathLst>
                <a:path w="1985" h="3871" extrusionOk="0">
                  <a:moveTo>
                    <a:pt x="1009" y="1"/>
                  </a:moveTo>
                  <a:cubicBezTo>
                    <a:pt x="456" y="1"/>
                    <a:pt x="1" y="424"/>
                    <a:pt x="1" y="977"/>
                  </a:cubicBezTo>
                  <a:lnTo>
                    <a:pt x="1" y="2863"/>
                  </a:lnTo>
                  <a:cubicBezTo>
                    <a:pt x="1" y="3448"/>
                    <a:pt x="456" y="3871"/>
                    <a:pt x="1009" y="3871"/>
                  </a:cubicBezTo>
                  <a:cubicBezTo>
                    <a:pt x="1529" y="3871"/>
                    <a:pt x="1984" y="3415"/>
                    <a:pt x="1984" y="2863"/>
                  </a:cubicBezTo>
                  <a:lnTo>
                    <a:pt x="1984" y="977"/>
                  </a:lnTo>
                  <a:cubicBezTo>
                    <a:pt x="1984" y="424"/>
                    <a:pt x="1529" y="1"/>
                    <a:pt x="10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55" name="Google Shape;3955;p74"/>
            <p:cNvSpPr/>
            <p:nvPr/>
          </p:nvSpPr>
          <p:spPr>
            <a:xfrm>
              <a:off x="12654264" y="2851643"/>
              <a:ext cx="236410" cy="192170"/>
            </a:xfrm>
            <a:custGeom>
              <a:avLst/>
              <a:gdLst/>
              <a:ahLst/>
              <a:cxnLst/>
              <a:rect l="l" t="t" r="r" b="b"/>
              <a:pathLst>
                <a:path w="15123" h="12293" extrusionOk="0">
                  <a:moveTo>
                    <a:pt x="2830" y="4293"/>
                  </a:moveTo>
                  <a:cubicBezTo>
                    <a:pt x="3058" y="4293"/>
                    <a:pt x="3253" y="4488"/>
                    <a:pt x="3253" y="4716"/>
                  </a:cubicBezTo>
                  <a:lnTo>
                    <a:pt x="3253" y="9463"/>
                  </a:lnTo>
                  <a:cubicBezTo>
                    <a:pt x="3253" y="9724"/>
                    <a:pt x="3058" y="9919"/>
                    <a:pt x="2830" y="9919"/>
                  </a:cubicBezTo>
                  <a:cubicBezTo>
                    <a:pt x="2570" y="9919"/>
                    <a:pt x="2375" y="9724"/>
                    <a:pt x="2375" y="9463"/>
                  </a:cubicBezTo>
                  <a:lnTo>
                    <a:pt x="2375" y="4716"/>
                  </a:lnTo>
                  <a:cubicBezTo>
                    <a:pt x="2375" y="4488"/>
                    <a:pt x="2570" y="4293"/>
                    <a:pt x="2830" y="4293"/>
                  </a:cubicBezTo>
                  <a:close/>
                  <a:moveTo>
                    <a:pt x="7318" y="4293"/>
                  </a:moveTo>
                  <a:cubicBezTo>
                    <a:pt x="7578" y="4293"/>
                    <a:pt x="7773" y="4488"/>
                    <a:pt x="7773" y="4716"/>
                  </a:cubicBezTo>
                  <a:cubicBezTo>
                    <a:pt x="7773" y="4976"/>
                    <a:pt x="7578" y="5171"/>
                    <a:pt x="7318" y="5171"/>
                  </a:cubicBezTo>
                  <a:lnTo>
                    <a:pt x="5887" y="5171"/>
                  </a:lnTo>
                  <a:cubicBezTo>
                    <a:pt x="5497" y="5171"/>
                    <a:pt x="5171" y="5496"/>
                    <a:pt x="5171" y="5919"/>
                  </a:cubicBezTo>
                  <a:cubicBezTo>
                    <a:pt x="5171" y="6309"/>
                    <a:pt x="5497" y="6667"/>
                    <a:pt x="5887" y="6667"/>
                  </a:cubicBezTo>
                  <a:lnTo>
                    <a:pt x="6375" y="6667"/>
                  </a:lnTo>
                  <a:cubicBezTo>
                    <a:pt x="7285" y="6667"/>
                    <a:pt x="8001" y="7382"/>
                    <a:pt x="8001" y="8293"/>
                  </a:cubicBezTo>
                  <a:cubicBezTo>
                    <a:pt x="8001" y="9171"/>
                    <a:pt x="7285" y="9919"/>
                    <a:pt x="6375" y="9919"/>
                  </a:cubicBezTo>
                  <a:lnTo>
                    <a:pt x="4944" y="9919"/>
                  </a:lnTo>
                  <a:cubicBezTo>
                    <a:pt x="4716" y="9919"/>
                    <a:pt x="4521" y="9724"/>
                    <a:pt x="4521" y="9463"/>
                  </a:cubicBezTo>
                  <a:cubicBezTo>
                    <a:pt x="4521" y="9236"/>
                    <a:pt x="4716" y="9008"/>
                    <a:pt x="4944" y="9008"/>
                  </a:cubicBezTo>
                  <a:lnTo>
                    <a:pt x="6375" y="9008"/>
                  </a:lnTo>
                  <a:cubicBezTo>
                    <a:pt x="6797" y="9008"/>
                    <a:pt x="7123" y="8683"/>
                    <a:pt x="7123" y="8293"/>
                  </a:cubicBezTo>
                  <a:cubicBezTo>
                    <a:pt x="7123" y="7870"/>
                    <a:pt x="6797" y="7545"/>
                    <a:pt x="6375" y="7545"/>
                  </a:cubicBezTo>
                  <a:lnTo>
                    <a:pt x="5887" y="7545"/>
                  </a:lnTo>
                  <a:cubicBezTo>
                    <a:pt x="5009" y="7545"/>
                    <a:pt x="4261" y="6797"/>
                    <a:pt x="4261" y="5919"/>
                  </a:cubicBezTo>
                  <a:cubicBezTo>
                    <a:pt x="4261" y="5008"/>
                    <a:pt x="5009" y="4293"/>
                    <a:pt x="5887" y="4293"/>
                  </a:cubicBezTo>
                  <a:close/>
                  <a:moveTo>
                    <a:pt x="10895" y="4293"/>
                  </a:moveTo>
                  <a:cubicBezTo>
                    <a:pt x="11870" y="4293"/>
                    <a:pt x="12748" y="5073"/>
                    <a:pt x="12748" y="6147"/>
                  </a:cubicBezTo>
                  <a:lnTo>
                    <a:pt x="12748" y="8033"/>
                  </a:lnTo>
                  <a:cubicBezTo>
                    <a:pt x="12748" y="9106"/>
                    <a:pt x="11903" y="9919"/>
                    <a:pt x="10895" y="9919"/>
                  </a:cubicBezTo>
                  <a:cubicBezTo>
                    <a:pt x="9887" y="9919"/>
                    <a:pt x="9009" y="9106"/>
                    <a:pt x="9009" y="8033"/>
                  </a:cubicBezTo>
                  <a:lnTo>
                    <a:pt x="9009" y="6147"/>
                  </a:lnTo>
                  <a:cubicBezTo>
                    <a:pt x="9009" y="5106"/>
                    <a:pt x="9887" y="4293"/>
                    <a:pt x="10895" y="4293"/>
                  </a:cubicBezTo>
                  <a:close/>
                  <a:moveTo>
                    <a:pt x="6147" y="0"/>
                  </a:moveTo>
                  <a:cubicBezTo>
                    <a:pt x="6017" y="0"/>
                    <a:pt x="5919" y="65"/>
                    <a:pt x="5822" y="130"/>
                  </a:cubicBezTo>
                  <a:lnTo>
                    <a:pt x="4066" y="1919"/>
                  </a:lnTo>
                  <a:lnTo>
                    <a:pt x="456" y="1919"/>
                  </a:lnTo>
                  <a:cubicBezTo>
                    <a:pt x="196" y="1919"/>
                    <a:pt x="1" y="2114"/>
                    <a:pt x="1" y="2342"/>
                  </a:cubicBezTo>
                  <a:lnTo>
                    <a:pt x="1" y="11837"/>
                  </a:lnTo>
                  <a:cubicBezTo>
                    <a:pt x="1" y="12065"/>
                    <a:pt x="196" y="12293"/>
                    <a:pt x="456" y="12293"/>
                  </a:cubicBezTo>
                  <a:lnTo>
                    <a:pt x="14667" y="12293"/>
                  </a:lnTo>
                  <a:cubicBezTo>
                    <a:pt x="14927" y="12293"/>
                    <a:pt x="15122" y="12065"/>
                    <a:pt x="15122" y="11837"/>
                  </a:cubicBezTo>
                  <a:lnTo>
                    <a:pt x="15122" y="2342"/>
                  </a:lnTo>
                  <a:cubicBezTo>
                    <a:pt x="15122" y="2114"/>
                    <a:pt x="14895" y="1919"/>
                    <a:pt x="14667" y="1919"/>
                  </a:cubicBezTo>
                  <a:lnTo>
                    <a:pt x="11057" y="1919"/>
                  </a:lnTo>
                  <a:lnTo>
                    <a:pt x="9301" y="130"/>
                  </a:lnTo>
                  <a:cubicBezTo>
                    <a:pt x="9204" y="65"/>
                    <a:pt x="9106" y="0"/>
                    <a:pt x="89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56" name="Google Shape;3956;p74"/>
          <p:cNvGrpSpPr/>
          <p:nvPr/>
        </p:nvGrpSpPr>
        <p:grpSpPr>
          <a:xfrm>
            <a:off x="6328330" y="2829781"/>
            <a:ext cx="236410" cy="235894"/>
            <a:chOff x="13467325" y="2614050"/>
            <a:chExt cx="378075" cy="377250"/>
          </a:xfrm>
        </p:grpSpPr>
        <p:sp>
          <p:nvSpPr>
            <p:cNvPr id="3957" name="Google Shape;3957;p74"/>
            <p:cNvSpPr/>
            <p:nvPr/>
          </p:nvSpPr>
          <p:spPr>
            <a:xfrm>
              <a:off x="13667325" y="2614050"/>
              <a:ext cx="178075" cy="377250"/>
            </a:xfrm>
            <a:custGeom>
              <a:avLst/>
              <a:gdLst/>
              <a:ahLst/>
              <a:cxnLst/>
              <a:rect l="l" t="t" r="r" b="b"/>
              <a:pathLst>
                <a:path w="7123" h="15090" extrusionOk="0">
                  <a:moveTo>
                    <a:pt x="4748" y="7122"/>
                  </a:moveTo>
                  <a:cubicBezTo>
                    <a:pt x="4976" y="7122"/>
                    <a:pt x="5171" y="7317"/>
                    <a:pt x="5171" y="7545"/>
                  </a:cubicBezTo>
                  <a:cubicBezTo>
                    <a:pt x="5171" y="7805"/>
                    <a:pt x="4976" y="8000"/>
                    <a:pt x="4748" y="8000"/>
                  </a:cubicBezTo>
                  <a:lnTo>
                    <a:pt x="1887" y="8000"/>
                  </a:lnTo>
                  <a:cubicBezTo>
                    <a:pt x="1659" y="8000"/>
                    <a:pt x="1464" y="7805"/>
                    <a:pt x="1464" y="7545"/>
                  </a:cubicBezTo>
                  <a:cubicBezTo>
                    <a:pt x="1464" y="7317"/>
                    <a:pt x="1659" y="7122"/>
                    <a:pt x="1887" y="7122"/>
                  </a:cubicBezTo>
                  <a:close/>
                  <a:moveTo>
                    <a:pt x="1" y="0"/>
                  </a:moveTo>
                  <a:lnTo>
                    <a:pt x="1" y="33"/>
                  </a:lnTo>
                  <a:lnTo>
                    <a:pt x="1" y="15089"/>
                  </a:lnTo>
                  <a:cubicBezTo>
                    <a:pt x="3968" y="14862"/>
                    <a:pt x="7122" y="11577"/>
                    <a:pt x="7122" y="7545"/>
                  </a:cubicBezTo>
                  <a:cubicBezTo>
                    <a:pt x="7122" y="3545"/>
                    <a:pt x="3968" y="22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58" name="Google Shape;3958;p74"/>
            <p:cNvSpPr/>
            <p:nvPr/>
          </p:nvSpPr>
          <p:spPr>
            <a:xfrm>
              <a:off x="13467325" y="2614850"/>
              <a:ext cx="178075" cy="376450"/>
            </a:xfrm>
            <a:custGeom>
              <a:avLst/>
              <a:gdLst/>
              <a:ahLst/>
              <a:cxnLst/>
              <a:rect l="l" t="t" r="r" b="b"/>
              <a:pathLst>
                <a:path w="7123" h="15058" extrusionOk="0">
                  <a:moveTo>
                    <a:pt x="3806" y="5659"/>
                  </a:moveTo>
                  <a:cubicBezTo>
                    <a:pt x="4033" y="5659"/>
                    <a:pt x="4228" y="5854"/>
                    <a:pt x="4228" y="6115"/>
                  </a:cubicBezTo>
                  <a:lnTo>
                    <a:pt x="4228" y="7090"/>
                  </a:lnTo>
                  <a:lnTo>
                    <a:pt x="5204" y="7090"/>
                  </a:lnTo>
                  <a:cubicBezTo>
                    <a:pt x="5464" y="7090"/>
                    <a:pt x="5659" y="7285"/>
                    <a:pt x="5659" y="7545"/>
                  </a:cubicBezTo>
                  <a:cubicBezTo>
                    <a:pt x="5659" y="7773"/>
                    <a:pt x="5464" y="7968"/>
                    <a:pt x="5204" y="7968"/>
                  </a:cubicBezTo>
                  <a:lnTo>
                    <a:pt x="4228" y="7968"/>
                  </a:lnTo>
                  <a:lnTo>
                    <a:pt x="4228" y="8944"/>
                  </a:lnTo>
                  <a:cubicBezTo>
                    <a:pt x="4228" y="9204"/>
                    <a:pt x="4033" y="9399"/>
                    <a:pt x="3806" y="9399"/>
                  </a:cubicBezTo>
                  <a:cubicBezTo>
                    <a:pt x="3545" y="9399"/>
                    <a:pt x="3350" y="9204"/>
                    <a:pt x="3350" y="8944"/>
                  </a:cubicBezTo>
                  <a:lnTo>
                    <a:pt x="3350" y="7968"/>
                  </a:lnTo>
                  <a:lnTo>
                    <a:pt x="2375" y="7968"/>
                  </a:lnTo>
                  <a:cubicBezTo>
                    <a:pt x="2114" y="7968"/>
                    <a:pt x="1919" y="7773"/>
                    <a:pt x="1919" y="7545"/>
                  </a:cubicBezTo>
                  <a:cubicBezTo>
                    <a:pt x="1919" y="7285"/>
                    <a:pt x="2114" y="7090"/>
                    <a:pt x="2375" y="7090"/>
                  </a:cubicBezTo>
                  <a:lnTo>
                    <a:pt x="3350" y="7090"/>
                  </a:lnTo>
                  <a:lnTo>
                    <a:pt x="3350" y="6115"/>
                  </a:lnTo>
                  <a:cubicBezTo>
                    <a:pt x="3350" y="5854"/>
                    <a:pt x="3545" y="5659"/>
                    <a:pt x="3806" y="5659"/>
                  </a:cubicBezTo>
                  <a:close/>
                  <a:moveTo>
                    <a:pt x="7123" y="1"/>
                  </a:moveTo>
                  <a:cubicBezTo>
                    <a:pt x="3155" y="229"/>
                    <a:pt x="1" y="3513"/>
                    <a:pt x="1" y="7545"/>
                  </a:cubicBezTo>
                  <a:cubicBezTo>
                    <a:pt x="1" y="11545"/>
                    <a:pt x="3155" y="14830"/>
                    <a:pt x="7123" y="15057"/>
                  </a:cubicBezTo>
                  <a:lnTo>
                    <a:pt x="71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59" name="Google Shape;3959;p74"/>
          <p:cNvGrpSpPr/>
          <p:nvPr/>
        </p:nvGrpSpPr>
        <p:grpSpPr>
          <a:xfrm>
            <a:off x="7078385" y="2829547"/>
            <a:ext cx="235894" cy="236363"/>
            <a:chOff x="14120975" y="2655950"/>
            <a:chExt cx="377250" cy="378000"/>
          </a:xfrm>
        </p:grpSpPr>
        <p:sp>
          <p:nvSpPr>
            <p:cNvPr id="3960" name="Google Shape;3960;p74"/>
            <p:cNvSpPr/>
            <p:nvPr/>
          </p:nvSpPr>
          <p:spPr>
            <a:xfrm>
              <a:off x="14120975" y="2813225"/>
              <a:ext cx="208975" cy="220375"/>
            </a:xfrm>
            <a:custGeom>
              <a:avLst/>
              <a:gdLst/>
              <a:ahLst/>
              <a:cxnLst/>
              <a:rect l="l" t="t" r="r" b="b"/>
              <a:pathLst>
                <a:path w="8359" h="8815" extrusionOk="0">
                  <a:moveTo>
                    <a:pt x="6114" y="1"/>
                  </a:moveTo>
                  <a:lnTo>
                    <a:pt x="0" y="6114"/>
                  </a:lnTo>
                  <a:lnTo>
                    <a:pt x="0" y="8358"/>
                  </a:lnTo>
                  <a:cubicBezTo>
                    <a:pt x="0" y="8521"/>
                    <a:pt x="66" y="8651"/>
                    <a:pt x="196" y="8748"/>
                  </a:cubicBezTo>
                  <a:cubicBezTo>
                    <a:pt x="267" y="8791"/>
                    <a:pt x="356" y="8815"/>
                    <a:pt x="445" y="8815"/>
                  </a:cubicBezTo>
                  <a:cubicBezTo>
                    <a:pt x="561" y="8815"/>
                    <a:pt x="675" y="8775"/>
                    <a:pt x="748" y="8683"/>
                  </a:cubicBezTo>
                  <a:cubicBezTo>
                    <a:pt x="1692" y="7740"/>
                    <a:pt x="2797" y="7025"/>
                    <a:pt x="4000" y="6537"/>
                  </a:cubicBezTo>
                  <a:lnTo>
                    <a:pt x="8358" y="2212"/>
                  </a:lnTo>
                  <a:lnTo>
                    <a:pt x="61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61" name="Google Shape;3961;p74"/>
            <p:cNvSpPr/>
            <p:nvPr/>
          </p:nvSpPr>
          <p:spPr>
            <a:xfrm>
              <a:off x="14120975" y="2655950"/>
              <a:ext cx="377250" cy="279250"/>
            </a:xfrm>
            <a:custGeom>
              <a:avLst/>
              <a:gdLst/>
              <a:ahLst/>
              <a:cxnLst/>
              <a:rect l="l" t="t" r="r" b="b"/>
              <a:pathLst>
                <a:path w="15090" h="11170" extrusionOk="0">
                  <a:moveTo>
                    <a:pt x="424" y="0"/>
                  </a:moveTo>
                  <a:cubicBezTo>
                    <a:pt x="343" y="0"/>
                    <a:pt x="263" y="26"/>
                    <a:pt x="196" y="80"/>
                  </a:cubicBezTo>
                  <a:cubicBezTo>
                    <a:pt x="66" y="145"/>
                    <a:pt x="0" y="308"/>
                    <a:pt x="0" y="471"/>
                  </a:cubicBezTo>
                  <a:lnTo>
                    <a:pt x="0" y="11170"/>
                  </a:lnTo>
                  <a:lnTo>
                    <a:pt x="5822" y="5349"/>
                  </a:lnTo>
                  <a:cubicBezTo>
                    <a:pt x="5903" y="5267"/>
                    <a:pt x="6017" y="5227"/>
                    <a:pt x="6130" y="5227"/>
                  </a:cubicBezTo>
                  <a:cubicBezTo>
                    <a:pt x="6244" y="5227"/>
                    <a:pt x="6358" y="5267"/>
                    <a:pt x="6439" y="5349"/>
                  </a:cubicBezTo>
                  <a:lnTo>
                    <a:pt x="8976" y="7885"/>
                  </a:lnTo>
                  <a:lnTo>
                    <a:pt x="10082" y="6779"/>
                  </a:lnTo>
                  <a:cubicBezTo>
                    <a:pt x="10163" y="6682"/>
                    <a:pt x="10277" y="6633"/>
                    <a:pt x="10391" y="6633"/>
                  </a:cubicBezTo>
                  <a:cubicBezTo>
                    <a:pt x="10504" y="6633"/>
                    <a:pt x="10618" y="6682"/>
                    <a:pt x="10699" y="6779"/>
                  </a:cubicBezTo>
                  <a:lnTo>
                    <a:pt x="15090" y="11170"/>
                  </a:lnTo>
                  <a:lnTo>
                    <a:pt x="15090" y="471"/>
                  </a:lnTo>
                  <a:cubicBezTo>
                    <a:pt x="15090" y="308"/>
                    <a:pt x="15025" y="178"/>
                    <a:pt x="14894" y="80"/>
                  </a:cubicBezTo>
                  <a:cubicBezTo>
                    <a:pt x="14827" y="26"/>
                    <a:pt x="14747" y="0"/>
                    <a:pt x="14666" y="0"/>
                  </a:cubicBezTo>
                  <a:cubicBezTo>
                    <a:pt x="14553" y="0"/>
                    <a:pt x="14436" y="51"/>
                    <a:pt x="14342" y="145"/>
                  </a:cubicBezTo>
                  <a:cubicBezTo>
                    <a:pt x="12521" y="1967"/>
                    <a:pt x="10114" y="2942"/>
                    <a:pt x="7545" y="2942"/>
                  </a:cubicBezTo>
                  <a:cubicBezTo>
                    <a:pt x="4976" y="2942"/>
                    <a:pt x="2570" y="1967"/>
                    <a:pt x="748" y="145"/>
                  </a:cubicBezTo>
                  <a:cubicBezTo>
                    <a:pt x="654" y="51"/>
                    <a:pt x="537" y="0"/>
                    <a:pt x="4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62" name="Google Shape;3962;p74"/>
            <p:cNvSpPr/>
            <p:nvPr/>
          </p:nvSpPr>
          <p:spPr>
            <a:xfrm>
              <a:off x="14264875" y="2849000"/>
              <a:ext cx="233350" cy="184950"/>
            </a:xfrm>
            <a:custGeom>
              <a:avLst/>
              <a:gdLst/>
              <a:ahLst/>
              <a:cxnLst/>
              <a:rect l="l" t="t" r="r" b="b"/>
              <a:pathLst>
                <a:path w="9334" h="7398" extrusionOk="0">
                  <a:moveTo>
                    <a:pt x="4618" y="1"/>
                  </a:moveTo>
                  <a:lnTo>
                    <a:pt x="0" y="4618"/>
                  </a:lnTo>
                  <a:cubicBezTo>
                    <a:pt x="586" y="4488"/>
                    <a:pt x="1171" y="4456"/>
                    <a:pt x="1789" y="4456"/>
                  </a:cubicBezTo>
                  <a:cubicBezTo>
                    <a:pt x="4358" y="4456"/>
                    <a:pt x="6765" y="5431"/>
                    <a:pt x="8586" y="7252"/>
                  </a:cubicBezTo>
                  <a:cubicBezTo>
                    <a:pt x="8680" y="7347"/>
                    <a:pt x="8797" y="7398"/>
                    <a:pt x="8910" y="7398"/>
                  </a:cubicBezTo>
                  <a:cubicBezTo>
                    <a:pt x="8991" y="7398"/>
                    <a:pt x="9071" y="7372"/>
                    <a:pt x="9138" y="7317"/>
                  </a:cubicBezTo>
                  <a:cubicBezTo>
                    <a:pt x="9269" y="7252"/>
                    <a:pt x="9334" y="7090"/>
                    <a:pt x="9334" y="6927"/>
                  </a:cubicBezTo>
                  <a:lnTo>
                    <a:pt x="9334" y="4683"/>
                  </a:lnTo>
                  <a:lnTo>
                    <a:pt x="46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63" name="Google Shape;3963;p74"/>
          <p:cNvGrpSpPr/>
          <p:nvPr/>
        </p:nvGrpSpPr>
        <p:grpSpPr>
          <a:xfrm>
            <a:off x="7828203" y="2829531"/>
            <a:ext cx="235894" cy="236395"/>
            <a:chOff x="14712825" y="2662025"/>
            <a:chExt cx="377250" cy="378050"/>
          </a:xfrm>
        </p:grpSpPr>
        <p:sp>
          <p:nvSpPr>
            <p:cNvPr id="3964" name="Google Shape;3964;p74"/>
            <p:cNvSpPr/>
            <p:nvPr/>
          </p:nvSpPr>
          <p:spPr>
            <a:xfrm>
              <a:off x="14795750" y="2662025"/>
              <a:ext cx="211400" cy="187825"/>
            </a:xfrm>
            <a:custGeom>
              <a:avLst/>
              <a:gdLst/>
              <a:ahLst/>
              <a:cxnLst/>
              <a:rect l="l" t="t" r="r" b="b"/>
              <a:pathLst>
                <a:path w="8456" h="7513" extrusionOk="0">
                  <a:moveTo>
                    <a:pt x="6114" y="1886"/>
                  </a:moveTo>
                  <a:cubicBezTo>
                    <a:pt x="6375" y="1886"/>
                    <a:pt x="6570" y="2081"/>
                    <a:pt x="6570" y="2341"/>
                  </a:cubicBezTo>
                  <a:lnTo>
                    <a:pt x="6570" y="5171"/>
                  </a:lnTo>
                  <a:cubicBezTo>
                    <a:pt x="6570" y="5431"/>
                    <a:pt x="6375" y="5626"/>
                    <a:pt x="6114" y="5626"/>
                  </a:cubicBezTo>
                  <a:lnTo>
                    <a:pt x="2342" y="5626"/>
                  </a:lnTo>
                  <a:cubicBezTo>
                    <a:pt x="2082" y="5626"/>
                    <a:pt x="1887" y="5431"/>
                    <a:pt x="1887" y="5171"/>
                  </a:cubicBezTo>
                  <a:lnTo>
                    <a:pt x="1887" y="2341"/>
                  </a:lnTo>
                  <a:cubicBezTo>
                    <a:pt x="1887" y="2081"/>
                    <a:pt x="2082" y="1886"/>
                    <a:pt x="2342" y="1886"/>
                  </a:cubicBezTo>
                  <a:close/>
                  <a:moveTo>
                    <a:pt x="1854" y="0"/>
                  </a:moveTo>
                  <a:cubicBezTo>
                    <a:pt x="1724" y="0"/>
                    <a:pt x="1594" y="65"/>
                    <a:pt x="1529" y="163"/>
                  </a:cubicBezTo>
                  <a:cubicBezTo>
                    <a:pt x="1432" y="260"/>
                    <a:pt x="1399" y="423"/>
                    <a:pt x="1432" y="553"/>
                  </a:cubicBezTo>
                  <a:lnTo>
                    <a:pt x="1724" y="1724"/>
                  </a:lnTo>
                  <a:lnTo>
                    <a:pt x="1724" y="1724"/>
                  </a:lnTo>
                  <a:lnTo>
                    <a:pt x="554" y="1431"/>
                  </a:lnTo>
                  <a:cubicBezTo>
                    <a:pt x="521" y="1423"/>
                    <a:pt x="489" y="1419"/>
                    <a:pt x="456" y="1419"/>
                  </a:cubicBezTo>
                  <a:cubicBezTo>
                    <a:pt x="359" y="1419"/>
                    <a:pt x="261" y="1455"/>
                    <a:pt x="163" y="1528"/>
                  </a:cubicBezTo>
                  <a:cubicBezTo>
                    <a:pt x="66" y="1593"/>
                    <a:pt x="1" y="1724"/>
                    <a:pt x="1" y="1854"/>
                  </a:cubicBezTo>
                  <a:lnTo>
                    <a:pt x="1" y="5658"/>
                  </a:lnTo>
                  <a:cubicBezTo>
                    <a:pt x="1" y="5788"/>
                    <a:pt x="66" y="5919"/>
                    <a:pt x="163" y="6016"/>
                  </a:cubicBezTo>
                  <a:cubicBezTo>
                    <a:pt x="259" y="6064"/>
                    <a:pt x="354" y="6094"/>
                    <a:pt x="449" y="6094"/>
                  </a:cubicBezTo>
                  <a:cubicBezTo>
                    <a:pt x="484" y="6094"/>
                    <a:pt x="519" y="6090"/>
                    <a:pt x="554" y="6081"/>
                  </a:cubicBezTo>
                  <a:lnTo>
                    <a:pt x="1724" y="5788"/>
                  </a:lnTo>
                  <a:lnTo>
                    <a:pt x="1432" y="6959"/>
                  </a:lnTo>
                  <a:cubicBezTo>
                    <a:pt x="1399" y="7089"/>
                    <a:pt x="1432" y="7252"/>
                    <a:pt x="1529" y="7349"/>
                  </a:cubicBezTo>
                  <a:cubicBezTo>
                    <a:pt x="1594" y="7447"/>
                    <a:pt x="1724" y="7512"/>
                    <a:pt x="1854" y="7512"/>
                  </a:cubicBezTo>
                  <a:lnTo>
                    <a:pt x="6602" y="7512"/>
                  </a:lnTo>
                  <a:cubicBezTo>
                    <a:pt x="6732" y="7512"/>
                    <a:pt x="6862" y="7447"/>
                    <a:pt x="6960" y="7349"/>
                  </a:cubicBezTo>
                  <a:cubicBezTo>
                    <a:pt x="7058" y="7252"/>
                    <a:pt x="7058" y="7089"/>
                    <a:pt x="7025" y="6959"/>
                  </a:cubicBezTo>
                  <a:lnTo>
                    <a:pt x="6732" y="5788"/>
                  </a:lnTo>
                  <a:lnTo>
                    <a:pt x="7936" y="6081"/>
                  </a:lnTo>
                  <a:cubicBezTo>
                    <a:pt x="7970" y="6090"/>
                    <a:pt x="8005" y="6094"/>
                    <a:pt x="8040" y="6094"/>
                  </a:cubicBezTo>
                  <a:cubicBezTo>
                    <a:pt x="8133" y="6094"/>
                    <a:pt x="8222" y="6064"/>
                    <a:pt x="8293" y="6016"/>
                  </a:cubicBezTo>
                  <a:cubicBezTo>
                    <a:pt x="8391" y="5919"/>
                    <a:pt x="8456" y="5788"/>
                    <a:pt x="8456" y="5658"/>
                  </a:cubicBezTo>
                  <a:lnTo>
                    <a:pt x="8456" y="1854"/>
                  </a:lnTo>
                  <a:cubicBezTo>
                    <a:pt x="8456" y="1724"/>
                    <a:pt x="8391" y="1593"/>
                    <a:pt x="8293" y="1528"/>
                  </a:cubicBezTo>
                  <a:cubicBezTo>
                    <a:pt x="8220" y="1455"/>
                    <a:pt x="8110" y="1419"/>
                    <a:pt x="8019" y="1419"/>
                  </a:cubicBezTo>
                  <a:cubicBezTo>
                    <a:pt x="7988" y="1419"/>
                    <a:pt x="7960" y="1423"/>
                    <a:pt x="7936" y="1431"/>
                  </a:cubicBezTo>
                  <a:lnTo>
                    <a:pt x="6732" y="1724"/>
                  </a:lnTo>
                  <a:lnTo>
                    <a:pt x="6732" y="1724"/>
                  </a:lnTo>
                  <a:lnTo>
                    <a:pt x="7025" y="553"/>
                  </a:lnTo>
                  <a:cubicBezTo>
                    <a:pt x="7058" y="423"/>
                    <a:pt x="7025" y="293"/>
                    <a:pt x="6960" y="163"/>
                  </a:cubicBezTo>
                  <a:cubicBezTo>
                    <a:pt x="6862" y="65"/>
                    <a:pt x="6732" y="0"/>
                    <a:pt x="6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65" name="Google Shape;3965;p74"/>
            <p:cNvSpPr/>
            <p:nvPr/>
          </p:nvSpPr>
          <p:spPr>
            <a:xfrm>
              <a:off x="14818525" y="2871775"/>
              <a:ext cx="166675" cy="168300"/>
            </a:xfrm>
            <a:custGeom>
              <a:avLst/>
              <a:gdLst/>
              <a:ahLst/>
              <a:cxnLst/>
              <a:rect l="l" t="t" r="r" b="b"/>
              <a:pathLst>
                <a:path w="6667" h="6732" extrusionOk="0">
                  <a:moveTo>
                    <a:pt x="2895" y="0"/>
                  </a:moveTo>
                  <a:lnTo>
                    <a:pt x="2895" y="3252"/>
                  </a:lnTo>
                  <a:lnTo>
                    <a:pt x="163" y="5951"/>
                  </a:lnTo>
                  <a:cubicBezTo>
                    <a:pt x="0" y="6146"/>
                    <a:pt x="0" y="6406"/>
                    <a:pt x="163" y="6602"/>
                  </a:cubicBezTo>
                  <a:cubicBezTo>
                    <a:pt x="244" y="6683"/>
                    <a:pt x="358" y="6723"/>
                    <a:pt x="472" y="6723"/>
                  </a:cubicBezTo>
                  <a:cubicBezTo>
                    <a:pt x="586" y="6723"/>
                    <a:pt x="700" y="6683"/>
                    <a:pt x="781" y="6602"/>
                  </a:cubicBezTo>
                  <a:lnTo>
                    <a:pt x="2895" y="4488"/>
                  </a:lnTo>
                  <a:lnTo>
                    <a:pt x="2895" y="6276"/>
                  </a:lnTo>
                  <a:cubicBezTo>
                    <a:pt x="2895" y="6504"/>
                    <a:pt x="3090" y="6732"/>
                    <a:pt x="3317" y="6732"/>
                  </a:cubicBezTo>
                  <a:cubicBezTo>
                    <a:pt x="3577" y="6732"/>
                    <a:pt x="3773" y="6504"/>
                    <a:pt x="3773" y="6276"/>
                  </a:cubicBezTo>
                  <a:lnTo>
                    <a:pt x="3773" y="4488"/>
                  </a:lnTo>
                  <a:lnTo>
                    <a:pt x="5854" y="6602"/>
                  </a:lnTo>
                  <a:cubicBezTo>
                    <a:pt x="5935" y="6683"/>
                    <a:pt x="6049" y="6723"/>
                    <a:pt x="6163" y="6723"/>
                  </a:cubicBezTo>
                  <a:cubicBezTo>
                    <a:pt x="6277" y="6723"/>
                    <a:pt x="6390" y="6683"/>
                    <a:pt x="6472" y="6602"/>
                  </a:cubicBezTo>
                  <a:cubicBezTo>
                    <a:pt x="6667" y="6406"/>
                    <a:pt x="6667" y="6146"/>
                    <a:pt x="6472" y="5951"/>
                  </a:cubicBezTo>
                  <a:lnTo>
                    <a:pt x="3773" y="3252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66" name="Google Shape;3966;p74"/>
            <p:cNvSpPr/>
            <p:nvPr/>
          </p:nvSpPr>
          <p:spPr>
            <a:xfrm>
              <a:off x="14864850" y="2731125"/>
              <a:ext cx="73200" cy="49600"/>
            </a:xfrm>
            <a:custGeom>
              <a:avLst/>
              <a:gdLst/>
              <a:ahLst/>
              <a:cxnLst/>
              <a:rect l="l" t="t" r="r" b="b"/>
              <a:pathLst>
                <a:path w="2928" h="1984" extrusionOk="0">
                  <a:moveTo>
                    <a:pt x="1" y="0"/>
                  </a:moveTo>
                  <a:lnTo>
                    <a:pt x="1" y="1984"/>
                  </a:lnTo>
                  <a:lnTo>
                    <a:pt x="2928" y="1984"/>
                  </a:lnTo>
                  <a:lnTo>
                    <a:pt x="29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67" name="Google Shape;3967;p74"/>
            <p:cNvSpPr/>
            <p:nvPr/>
          </p:nvSpPr>
          <p:spPr>
            <a:xfrm>
              <a:off x="14712825" y="2744950"/>
              <a:ext cx="34175" cy="21975"/>
            </a:xfrm>
            <a:custGeom>
              <a:avLst/>
              <a:gdLst/>
              <a:ahLst/>
              <a:cxnLst/>
              <a:rect l="l" t="t" r="r" b="b"/>
              <a:pathLst>
                <a:path w="1367" h="879" extrusionOk="0">
                  <a:moveTo>
                    <a:pt x="424" y="0"/>
                  </a:moveTo>
                  <a:cubicBezTo>
                    <a:pt x="196" y="0"/>
                    <a:pt x="1" y="195"/>
                    <a:pt x="1" y="455"/>
                  </a:cubicBezTo>
                  <a:cubicBezTo>
                    <a:pt x="1" y="683"/>
                    <a:pt x="196" y="878"/>
                    <a:pt x="424" y="878"/>
                  </a:cubicBezTo>
                  <a:lnTo>
                    <a:pt x="911" y="878"/>
                  </a:lnTo>
                  <a:cubicBezTo>
                    <a:pt x="1139" y="878"/>
                    <a:pt x="1367" y="683"/>
                    <a:pt x="1367" y="455"/>
                  </a:cubicBezTo>
                  <a:cubicBezTo>
                    <a:pt x="1367" y="195"/>
                    <a:pt x="1139" y="0"/>
                    <a:pt x="9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68" name="Google Shape;3968;p74"/>
            <p:cNvSpPr/>
            <p:nvPr/>
          </p:nvSpPr>
          <p:spPr>
            <a:xfrm>
              <a:off x="14723400" y="2673800"/>
              <a:ext cx="36600" cy="34175"/>
            </a:xfrm>
            <a:custGeom>
              <a:avLst/>
              <a:gdLst/>
              <a:ahLst/>
              <a:cxnLst/>
              <a:rect l="l" t="t" r="r" b="b"/>
              <a:pathLst>
                <a:path w="1464" h="1367" extrusionOk="0">
                  <a:moveTo>
                    <a:pt x="488" y="1"/>
                  </a:moveTo>
                  <a:cubicBezTo>
                    <a:pt x="375" y="1"/>
                    <a:pt x="261" y="49"/>
                    <a:pt x="163" y="147"/>
                  </a:cubicBezTo>
                  <a:cubicBezTo>
                    <a:pt x="1" y="309"/>
                    <a:pt x="1" y="570"/>
                    <a:pt x="163" y="765"/>
                  </a:cubicBezTo>
                  <a:lnTo>
                    <a:pt x="651" y="1220"/>
                  </a:lnTo>
                  <a:cubicBezTo>
                    <a:pt x="732" y="1318"/>
                    <a:pt x="846" y="1366"/>
                    <a:pt x="960" y="1366"/>
                  </a:cubicBezTo>
                  <a:cubicBezTo>
                    <a:pt x="1074" y="1366"/>
                    <a:pt x="1188" y="1318"/>
                    <a:pt x="1269" y="1220"/>
                  </a:cubicBezTo>
                  <a:cubicBezTo>
                    <a:pt x="1464" y="1057"/>
                    <a:pt x="1464" y="765"/>
                    <a:pt x="1269" y="602"/>
                  </a:cubicBezTo>
                  <a:lnTo>
                    <a:pt x="814" y="147"/>
                  </a:lnTo>
                  <a:cubicBezTo>
                    <a:pt x="716" y="49"/>
                    <a:pt x="602" y="1"/>
                    <a:pt x="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69" name="Google Shape;3969;p74"/>
            <p:cNvSpPr/>
            <p:nvPr/>
          </p:nvSpPr>
          <p:spPr>
            <a:xfrm>
              <a:off x="14723400" y="2803875"/>
              <a:ext cx="35800" cy="34375"/>
            </a:xfrm>
            <a:custGeom>
              <a:avLst/>
              <a:gdLst/>
              <a:ahLst/>
              <a:cxnLst/>
              <a:rect l="l" t="t" r="r" b="b"/>
              <a:pathLst>
                <a:path w="1432" h="1375" extrusionOk="0">
                  <a:moveTo>
                    <a:pt x="960" y="1"/>
                  </a:moveTo>
                  <a:cubicBezTo>
                    <a:pt x="846" y="1"/>
                    <a:pt x="732" y="49"/>
                    <a:pt x="651" y="147"/>
                  </a:cubicBezTo>
                  <a:lnTo>
                    <a:pt x="163" y="602"/>
                  </a:lnTo>
                  <a:cubicBezTo>
                    <a:pt x="1" y="797"/>
                    <a:pt x="1" y="1058"/>
                    <a:pt x="163" y="1253"/>
                  </a:cubicBezTo>
                  <a:cubicBezTo>
                    <a:pt x="261" y="1334"/>
                    <a:pt x="375" y="1375"/>
                    <a:pt x="488" y="1375"/>
                  </a:cubicBezTo>
                  <a:cubicBezTo>
                    <a:pt x="602" y="1375"/>
                    <a:pt x="716" y="1334"/>
                    <a:pt x="814" y="1253"/>
                  </a:cubicBezTo>
                  <a:lnTo>
                    <a:pt x="1269" y="765"/>
                  </a:lnTo>
                  <a:cubicBezTo>
                    <a:pt x="1431" y="602"/>
                    <a:pt x="1431" y="310"/>
                    <a:pt x="1269" y="147"/>
                  </a:cubicBezTo>
                  <a:cubicBezTo>
                    <a:pt x="1188" y="49"/>
                    <a:pt x="1074" y="1"/>
                    <a:pt x="9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70" name="Google Shape;3970;p74"/>
            <p:cNvSpPr/>
            <p:nvPr/>
          </p:nvSpPr>
          <p:spPr>
            <a:xfrm>
              <a:off x="15056725" y="2744950"/>
              <a:ext cx="33350" cy="21975"/>
            </a:xfrm>
            <a:custGeom>
              <a:avLst/>
              <a:gdLst/>
              <a:ahLst/>
              <a:cxnLst/>
              <a:rect l="l" t="t" r="r" b="b"/>
              <a:pathLst>
                <a:path w="1334" h="879" extrusionOk="0">
                  <a:moveTo>
                    <a:pt x="423" y="0"/>
                  </a:moveTo>
                  <a:cubicBezTo>
                    <a:pt x="196" y="0"/>
                    <a:pt x="1" y="195"/>
                    <a:pt x="1" y="455"/>
                  </a:cubicBezTo>
                  <a:cubicBezTo>
                    <a:pt x="1" y="683"/>
                    <a:pt x="196" y="878"/>
                    <a:pt x="423" y="878"/>
                  </a:cubicBezTo>
                  <a:lnTo>
                    <a:pt x="911" y="878"/>
                  </a:lnTo>
                  <a:cubicBezTo>
                    <a:pt x="1139" y="878"/>
                    <a:pt x="1334" y="683"/>
                    <a:pt x="1334" y="455"/>
                  </a:cubicBezTo>
                  <a:cubicBezTo>
                    <a:pt x="1334" y="195"/>
                    <a:pt x="1139" y="0"/>
                    <a:pt x="9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71" name="Google Shape;3971;p74"/>
            <p:cNvSpPr/>
            <p:nvPr/>
          </p:nvSpPr>
          <p:spPr>
            <a:xfrm>
              <a:off x="15043725" y="2673600"/>
              <a:ext cx="35800" cy="34375"/>
            </a:xfrm>
            <a:custGeom>
              <a:avLst/>
              <a:gdLst/>
              <a:ahLst/>
              <a:cxnLst/>
              <a:rect l="l" t="t" r="r" b="b"/>
              <a:pathLst>
                <a:path w="1432" h="1375" extrusionOk="0">
                  <a:moveTo>
                    <a:pt x="960" y="0"/>
                  </a:moveTo>
                  <a:cubicBezTo>
                    <a:pt x="846" y="0"/>
                    <a:pt x="732" y="41"/>
                    <a:pt x="651" y="122"/>
                  </a:cubicBezTo>
                  <a:lnTo>
                    <a:pt x="163" y="610"/>
                  </a:lnTo>
                  <a:cubicBezTo>
                    <a:pt x="0" y="773"/>
                    <a:pt x="0" y="1065"/>
                    <a:pt x="163" y="1228"/>
                  </a:cubicBezTo>
                  <a:cubicBezTo>
                    <a:pt x="244" y="1326"/>
                    <a:pt x="358" y="1374"/>
                    <a:pt x="472" y="1374"/>
                  </a:cubicBezTo>
                  <a:cubicBezTo>
                    <a:pt x="586" y="1374"/>
                    <a:pt x="699" y="1326"/>
                    <a:pt x="781" y="1228"/>
                  </a:cubicBezTo>
                  <a:lnTo>
                    <a:pt x="1269" y="773"/>
                  </a:lnTo>
                  <a:cubicBezTo>
                    <a:pt x="1431" y="578"/>
                    <a:pt x="1431" y="317"/>
                    <a:pt x="1269" y="122"/>
                  </a:cubicBezTo>
                  <a:cubicBezTo>
                    <a:pt x="1187" y="41"/>
                    <a:pt x="1073" y="0"/>
                    <a:pt x="9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72" name="Google Shape;3972;p74"/>
            <p:cNvSpPr/>
            <p:nvPr/>
          </p:nvSpPr>
          <p:spPr>
            <a:xfrm>
              <a:off x="15043725" y="2803875"/>
              <a:ext cx="35800" cy="34375"/>
            </a:xfrm>
            <a:custGeom>
              <a:avLst/>
              <a:gdLst/>
              <a:ahLst/>
              <a:cxnLst/>
              <a:rect l="l" t="t" r="r" b="b"/>
              <a:pathLst>
                <a:path w="1432" h="1375" extrusionOk="0">
                  <a:moveTo>
                    <a:pt x="472" y="1"/>
                  </a:moveTo>
                  <a:cubicBezTo>
                    <a:pt x="358" y="1"/>
                    <a:pt x="244" y="49"/>
                    <a:pt x="163" y="147"/>
                  </a:cubicBezTo>
                  <a:cubicBezTo>
                    <a:pt x="0" y="310"/>
                    <a:pt x="0" y="602"/>
                    <a:pt x="163" y="765"/>
                  </a:cubicBezTo>
                  <a:lnTo>
                    <a:pt x="651" y="1253"/>
                  </a:lnTo>
                  <a:cubicBezTo>
                    <a:pt x="732" y="1334"/>
                    <a:pt x="846" y="1375"/>
                    <a:pt x="960" y="1375"/>
                  </a:cubicBezTo>
                  <a:cubicBezTo>
                    <a:pt x="1073" y="1375"/>
                    <a:pt x="1187" y="1334"/>
                    <a:pt x="1269" y="1253"/>
                  </a:cubicBezTo>
                  <a:cubicBezTo>
                    <a:pt x="1431" y="1058"/>
                    <a:pt x="1431" y="797"/>
                    <a:pt x="1269" y="602"/>
                  </a:cubicBezTo>
                  <a:lnTo>
                    <a:pt x="781" y="147"/>
                  </a:lnTo>
                  <a:cubicBezTo>
                    <a:pt x="699" y="49"/>
                    <a:pt x="586" y="1"/>
                    <a:pt x="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73" name="Google Shape;3973;p74"/>
          <p:cNvGrpSpPr/>
          <p:nvPr/>
        </p:nvGrpSpPr>
        <p:grpSpPr>
          <a:xfrm>
            <a:off x="1087020" y="3520781"/>
            <a:ext cx="221669" cy="235894"/>
            <a:chOff x="9499925" y="3223800"/>
            <a:chExt cx="354500" cy="377250"/>
          </a:xfrm>
        </p:grpSpPr>
        <p:sp>
          <p:nvSpPr>
            <p:cNvPr id="3974" name="Google Shape;3974;p74"/>
            <p:cNvSpPr/>
            <p:nvPr/>
          </p:nvSpPr>
          <p:spPr>
            <a:xfrm>
              <a:off x="9642200" y="3223800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1399" y="0"/>
                  </a:moveTo>
                  <a:cubicBezTo>
                    <a:pt x="619" y="0"/>
                    <a:pt x="1" y="618"/>
                    <a:pt x="1" y="1366"/>
                  </a:cubicBezTo>
                  <a:cubicBezTo>
                    <a:pt x="1" y="2146"/>
                    <a:pt x="619" y="2764"/>
                    <a:pt x="1399" y="2764"/>
                  </a:cubicBezTo>
                  <a:cubicBezTo>
                    <a:pt x="2147" y="2764"/>
                    <a:pt x="2798" y="2146"/>
                    <a:pt x="2798" y="1366"/>
                  </a:cubicBezTo>
                  <a:cubicBezTo>
                    <a:pt x="2798" y="618"/>
                    <a:pt x="2147" y="0"/>
                    <a:pt x="1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75" name="Google Shape;3975;p74"/>
            <p:cNvSpPr/>
            <p:nvPr/>
          </p:nvSpPr>
          <p:spPr>
            <a:xfrm>
              <a:off x="9547100" y="3295525"/>
              <a:ext cx="142275" cy="139450"/>
            </a:xfrm>
            <a:custGeom>
              <a:avLst/>
              <a:gdLst/>
              <a:ahLst/>
              <a:cxnLst/>
              <a:rect l="l" t="t" r="r" b="b"/>
              <a:pathLst>
                <a:path w="5691" h="5578" extrusionOk="0">
                  <a:moveTo>
                    <a:pt x="504" y="1"/>
                  </a:moveTo>
                  <a:cubicBezTo>
                    <a:pt x="390" y="1"/>
                    <a:pt x="276" y="42"/>
                    <a:pt x="195" y="123"/>
                  </a:cubicBezTo>
                  <a:cubicBezTo>
                    <a:pt x="0" y="318"/>
                    <a:pt x="0" y="578"/>
                    <a:pt x="195" y="773"/>
                  </a:cubicBezTo>
                  <a:lnTo>
                    <a:pt x="4878" y="5456"/>
                  </a:lnTo>
                  <a:cubicBezTo>
                    <a:pt x="4976" y="5537"/>
                    <a:pt x="5089" y="5578"/>
                    <a:pt x="5199" y="5578"/>
                  </a:cubicBezTo>
                  <a:cubicBezTo>
                    <a:pt x="5309" y="5578"/>
                    <a:pt x="5415" y="5537"/>
                    <a:pt x="5496" y="5456"/>
                  </a:cubicBezTo>
                  <a:cubicBezTo>
                    <a:pt x="5691" y="5293"/>
                    <a:pt x="5691" y="5001"/>
                    <a:pt x="5496" y="4838"/>
                  </a:cubicBezTo>
                  <a:lnTo>
                    <a:pt x="813" y="123"/>
                  </a:lnTo>
                  <a:cubicBezTo>
                    <a:pt x="732" y="42"/>
                    <a:pt x="618" y="1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76" name="Google Shape;3976;p74"/>
            <p:cNvSpPr/>
            <p:nvPr/>
          </p:nvSpPr>
          <p:spPr>
            <a:xfrm>
              <a:off x="9499925" y="3262675"/>
              <a:ext cx="354500" cy="338375"/>
            </a:xfrm>
            <a:custGeom>
              <a:avLst/>
              <a:gdLst/>
              <a:ahLst/>
              <a:cxnLst/>
              <a:rect l="l" t="t" r="r" b="b"/>
              <a:pathLst>
                <a:path w="14180" h="13535" extrusionOk="0">
                  <a:moveTo>
                    <a:pt x="9863" y="0"/>
                  </a:moveTo>
                  <a:cubicBezTo>
                    <a:pt x="9694" y="0"/>
                    <a:pt x="9536" y="91"/>
                    <a:pt x="9464" y="234"/>
                  </a:cubicBezTo>
                  <a:cubicBezTo>
                    <a:pt x="9367" y="461"/>
                    <a:pt x="9464" y="721"/>
                    <a:pt x="9692" y="851"/>
                  </a:cubicBezTo>
                  <a:cubicBezTo>
                    <a:pt x="11871" y="1860"/>
                    <a:pt x="13269" y="4038"/>
                    <a:pt x="13269" y="6445"/>
                  </a:cubicBezTo>
                  <a:cubicBezTo>
                    <a:pt x="13269" y="9859"/>
                    <a:pt x="10505" y="12656"/>
                    <a:pt x="7090" y="12656"/>
                  </a:cubicBezTo>
                  <a:cubicBezTo>
                    <a:pt x="3676" y="12656"/>
                    <a:pt x="879" y="9892"/>
                    <a:pt x="879" y="6445"/>
                  </a:cubicBezTo>
                  <a:cubicBezTo>
                    <a:pt x="879" y="5437"/>
                    <a:pt x="1139" y="4396"/>
                    <a:pt x="1627" y="3518"/>
                  </a:cubicBezTo>
                  <a:cubicBezTo>
                    <a:pt x="1757" y="3290"/>
                    <a:pt x="1659" y="3030"/>
                    <a:pt x="1464" y="2900"/>
                  </a:cubicBezTo>
                  <a:cubicBezTo>
                    <a:pt x="1396" y="2871"/>
                    <a:pt x="1325" y="2856"/>
                    <a:pt x="1255" y="2856"/>
                  </a:cubicBezTo>
                  <a:cubicBezTo>
                    <a:pt x="1092" y="2856"/>
                    <a:pt x="937" y="2936"/>
                    <a:pt x="846" y="3095"/>
                  </a:cubicBezTo>
                  <a:cubicBezTo>
                    <a:pt x="294" y="4103"/>
                    <a:pt x="1" y="5274"/>
                    <a:pt x="1" y="6445"/>
                  </a:cubicBezTo>
                  <a:cubicBezTo>
                    <a:pt x="1" y="10380"/>
                    <a:pt x="3188" y="13534"/>
                    <a:pt x="7090" y="13534"/>
                  </a:cubicBezTo>
                  <a:cubicBezTo>
                    <a:pt x="10993" y="13534"/>
                    <a:pt x="14179" y="10380"/>
                    <a:pt x="14179" y="6445"/>
                  </a:cubicBezTo>
                  <a:cubicBezTo>
                    <a:pt x="14179" y="3616"/>
                    <a:pt x="12488" y="1144"/>
                    <a:pt x="10049" y="38"/>
                  </a:cubicBezTo>
                  <a:cubicBezTo>
                    <a:pt x="9988" y="12"/>
                    <a:pt x="9925" y="0"/>
                    <a:pt x="9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77" name="Google Shape;3977;p74"/>
          <p:cNvGrpSpPr/>
          <p:nvPr/>
        </p:nvGrpSpPr>
        <p:grpSpPr>
          <a:xfrm>
            <a:off x="1829467" y="3520656"/>
            <a:ext cx="236395" cy="236145"/>
            <a:chOff x="10025950" y="3263225"/>
            <a:chExt cx="378050" cy="377650"/>
          </a:xfrm>
        </p:grpSpPr>
        <p:sp>
          <p:nvSpPr>
            <p:cNvPr id="3978" name="Google Shape;3978;p74"/>
            <p:cNvSpPr/>
            <p:nvPr/>
          </p:nvSpPr>
          <p:spPr>
            <a:xfrm>
              <a:off x="10107250" y="3427850"/>
              <a:ext cx="214650" cy="116275"/>
            </a:xfrm>
            <a:custGeom>
              <a:avLst/>
              <a:gdLst/>
              <a:ahLst/>
              <a:cxnLst/>
              <a:rect l="l" t="t" r="r" b="b"/>
              <a:pathLst>
                <a:path w="8586" h="4651" extrusionOk="0">
                  <a:moveTo>
                    <a:pt x="0" y="0"/>
                  </a:moveTo>
                  <a:lnTo>
                    <a:pt x="0" y="4651"/>
                  </a:lnTo>
                  <a:lnTo>
                    <a:pt x="3024" y="1594"/>
                  </a:lnTo>
                  <a:cubicBezTo>
                    <a:pt x="3122" y="1513"/>
                    <a:pt x="3236" y="1472"/>
                    <a:pt x="3350" y="1472"/>
                  </a:cubicBezTo>
                  <a:cubicBezTo>
                    <a:pt x="3463" y="1472"/>
                    <a:pt x="3577" y="1513"/>
                    <a:pt x="3675" y="1594"/>
                  </a:cubicBezTo>
                  <a:lnTo>
                    <a:pt x="5236" y="3187"/>
                  </a:lnTo>
                  <a:lnTo>
                    <a:pt x="5886" y="2569"/>
                  </a:lnTo>
                  <a:cubicBezTo>
                    <a:pt x="5951" y="2472"/>
                    <a:pt x="6081" y="2439"/>
                    <a:pt x="6211" y="2439"/>
                  </a:cubicBezTo>
                  <a:cubicBezTo>
                    <a:pt x="6309" y="2439"/>
                    <a:pt x="6439" y="2472"/>
                    <a:pt x="6504" y="2569"/>
                  </a:cubicBezTo>
                  <a:lnTo>
                    <a:pt x="8585" y="4651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79" name="Google Shape;3979;p74"/>
            <p:cNvSpPr/>
            <p:nvPr/>
          </p:nvSpPr>
          <p:spPr>
            <a:xfrm>
              <a:off x="10217800" y="3515650"/>
              <a:ext cx="88650" cy="43925"/>
            </a:xfrm>
            <a:custGeom>
              <a:avLst/>
              <a:gdLst/>
              <a:ahLst/>
              <a:cxnLst/>
              <a:rect l="l" t="t" r="r" b="b"/>
              <a:pathLst>
                <a:path w="3546" h="1757" extrusionOk="0">
                  <a:moveTo>
                    <a:pt x="1757" y="1"/>
                  </a:moveTo>
                  <a:lnTo>
                    <a:pt x="1" y="1757"/>
                  </a:lnTo>
                  <a:lnTo>
                    <a:pt x="3545" y="175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80" name="Google Shape;3980;p74"/>
            <p:cNvSpPr/>
            <p:nvPr/>
          </p:nvSpPr>
          <p:spPr>
            <a:xfrm>
              <a:off x="10122675" y="3491250"/>
              <a:ext cx="100025" cy="68325"/>
            </a:xfrm>
            <a:custGeom>
              <a:avLst/>
              <a:gdLst/>
              <a:ahLst/>
              <a:cxnLst/>
              <a:rect l="l" t="t" r="r" b="b"/>
              <a:pathLst>
                <a:path w="4001" h="2733" extrusionOk="0">
                  <a:moveTo>
                    <a:pt x="2733" y="1"/>
                  </a:moveTo>
                  <a:lnTo>
                    <a:pt x="1" y="2733"/>
                  </a:lnTo>
                  <a:lnTo>
                    <a:pt x="2537" y="2733"/>
                  </a:lnTo>
                  <a:lnTo>
                    <a:pt x="4001" y="1269"/>
                  </a:lnTo>
                  <a:lnTo>
                    <a:pt x="27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81" name="Google Shape;3981;p74"/>
            <p:cNvSpPr/>
            <p:nvPr/>
          </p:nvSpPr>
          <p:spPr>
            <a:xfrm>
              <a:off x="10041375" y="3346550"/>
              <a:ext cx="346375" cy="59375"/>
            </a:xfrm>
            <a:custGeom>
              <a:avLst/>
              <a:gdLst/>
              <a:ahLst/>
              <a:cxnLst/>
              <a:rect l="l" t="t" r="r" b="b"/>
              <a:pathLst>
                <a:path w="13855" h="2375" extrusionOk="0">
                  <a:moveTo>
                    <a:pt x="1" y="0"/>
                  </a:moveTo>
                  <a:lnTo>
                    <a:pt x="2375" y="2374"/>
                  </a:lnTo>
                  <a:lnTo>
                    <a:pt x="11480" y="2374"/>
                  </a:lnTo>
                  <a:lnTo>
                    <a:pt x="138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82" name="Google Shape;3982;p74"/>
            <p:cNvSpPr/>
            <p:nvPr/>
          </p:nvSpPr>
          <p:spPr>
            <a:xfrm>
              <a:off x="10344625" y="3362000"/>
              <a:ext cx="59375" cy="263425"/>
            </a:xfrm>
            <a:custGeom>
              <a:avLst/>
              <a:gdLst/>
              <a:ahLst/>
              <a:cxnLst/>
              <a:rect l="l" t="t" r="r" b="b"/>
              <a:pathLst>
                <a:path w="2375" h="10537" extrusionOk="0">
                  <a:moveTo>
                    <a:pt x="2375" y="0"/>
                  </a:moveTo>
                  <a:lnTo>
                    <a:pt x="1" y="2374"/>
                  </a:lnTo>
                  <a:lnTo>
                    <a:pt x="1" y="8163"/>
                  </a:lnTo>
                  <a:lnTo>
                    <a:pt x="2375" y="10537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83" name="Google Shape;3983;p74"/>
            <p:cNvSpPr/>
            <p:nvPr/>
          </p:nvSpPr>
          <p:spPr>
            <a:xfrm>
              <a:off x="10041375" y="3581500"/>
              <a:ext cx="346375" cy="59375"/>
            </a:xfrm>
            <a:custGeom>
              <a:avLst/>
              <a:gdLst/>
              <a:ahLst/>
              <a:cxnLst/>
              <a:rect l="l" t="t" r="r" b="b"/>
              <a:pathLst>
                <a:path w="13855" h="2375" extrusionOk="0">
                  <a:moveTo>
                    <a:pt x="2375" y="1"/>
                  </a:moveTo>
                  <a:lnTo>
                    <a:pt x="1" y="2375"/>
                  </a:lnTo>
                  <a:lnTo>
                    <a:pt x="13854" y="2375"/>
                  </a:lnTo>
                  <a:lnTo>
                    <a:pt x="11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84" name="Google Shape;3984;p74"/>
            <p:cNvSpPr/>
            <p:nvPr/>
          </p:nvSpPr>
          <p:spPr>
            <a:xfrm>
              <a:off x="10025950" y="3362000"/>
              <a:ext cx="59375" cy="263425"/>
            </a:xfrm>
            <a:custGeom>
              <a:avLst/>
              <a:gdLst/>
              <a:ahLst/>
              <a:cxnLst/>
              <a:rect l="l" t="t" r="r" b="b"/>
              <a:pathLst>
                <a:path w="2375" h="10537" extrusionOk="0">
                  <a:moveTo>
                    <a:pt x="0" y="0"/>
                  </a:moveTo>
                  <a:lnTo>
                    <a:pt x="0" y="10537"/>
                  </a:lnTo>
                  <a:lnTo>
                    <a:pt x="2374" y="8163"/>
                  </a:lnTo>
                  <a:lnTo>
                    <a:pt x="2374" y="23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85" name="Google Shape;3985;p74"/>
            <p:cNvSpPr/>
            <p:nvPr/>
          </p:nvSpPr>
          <p:spPr>
            <a:xfrm>
              <a:off x="10149525" y="3263225"/>
              <a:ext cx="130900" cy="61400"/>
            </a:xfrm>
            <a:custGeom>
              <a:avLst/>
              <a:gdLst/>
              <a:ahLst/>
              <a:cxnLst/>
              <a:rect l="l" t="t" r="r" b="b"/>
              <a:pathLst>
                <a:path w="5236" h="2456" extrusionOk="0">
                  <a:moveTo>
                    <a:pt x="2618" y="0"/>
                  </a:moveTo>
                  <a:cubicBezTo>
                    <a:pt x="2504" y="0"/>
                    <a:pt x="2390" y="49"/>
                    <a:pt x="2309" y="147"/>
                  </a:cubicBezTo>
                  <a:lnTo>
                    <a:pt x="0" y="2455"/>
                  </a:lnTo>
                  <a:lnTo>
                    <a:pt x="1236" y="2455"/>
                  </a:lnTo>
                  <a:lnTo>
                    <a:pt x="2602" y="1090"/>
                  </a:lnTo>
                  <a:lnTo>
                    <a:pt x="3967" y="2455"/>
                  </a:lnTo>
                  <a:lnTo>
                    <a:pt x="5236" y="2455"/>
                  </a:lnTo>
                  <a:lnTo>
                    <a:pt x="2927" y="147"/>
                  </a:lnTo>
                  <a:cubicBezTo>
                    <a:pt x="2846" y="49"/>
                    <a:pt x="2732" y="0"/>
                    <a:pt x="2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86" name="Google Shape;3986;p74"/>
          <p:cNvGrpSpPr/>
          <p:nvPr/>
        </p:nvGrpSpPr>
        <p:grpSpPr>
          <a:xfrm>
            <a:off x="2609002" y="3520531"/>
            <a:ext cx="176929" cy="236395"/>
            <a:chOff x="10573900" y="3292900"/>
            <a:chExt cx="282950" cy="378050"/>
          </a:xfrm>
        </p:grpSpPr>
        <p:sp>
          <p:nvSpPr>
            <p:cNvPr id="3987" name="Google Shape;3987;p74"/>
            <p:cNvSpPr/>
            <p:nvPr/>
          </p:nvSpPr>
          <p:spPr>
            <a:xfrm>
              <a:off x="10726750" y="3292900"/>
              <a:ext cx="70750" cy="47175"/>
            </a:xfrm>
            <a:custGeom>
              <a:avLst/>
              <a:gdLst/>
              <a:ahLst/>
              <a:cxnLst/>
              <a:rect l="l" t="t" r="r" b="b"/>
              <a:pathLst>
                <a:path w="2830" h="1887" extrusionOk="0">
                  <a:moveTo>
                    <a:pt x="0" y="0"/>
                  </a:moveTo>
                  <a:lnTo>
                    <a:pt x="0" y="911"/>
                  </a:lnTo>
                  <a:cubicBezTo>
                    <a:pt x="0" y="1464"/>
                    <a:pt x="455" y="1886"/>
                    <a:pt x="976" y="1886"/>
                  </a:cubicBezTo>
                  <a:lnTo>
                    <a:pt x="2829" y="1886"/>
                  </a:lnTo>
                  <a:lnTo>
                    <a:pt x="2829" y="1854"/>
                  </a:lnTo>
                  <a:cubicBezTo>
                    <a:pt x="2829" y="813"/>
                    <a:pt x="1984" y="0"/>
                    <a:pt x="9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88" name="Google Shape;3988;p74"/>
            <p:cNvSpPr/>
            <p:nvPr/>
          </p:nvSpPr>
          <p:spPr>
            <a:xfrm>
              <a:off x="10633250" y="3292900"/>
              <a:ext cx="70750" cy="47175"/>
            </a:xfrm>
            <a:custGeom>
              <a:avLst/>
              <a:gdLst/>
              <a:ahLst/>
              <a:cxnLst/>
              <a:rect l="l" t="t" r="r" b="b"/>
              <a:pathLst>
                <a:path w="2830" h="1887" extrusionOk="0">
                  <a:moveTo>
                    <a:pt x="1854" y="0"/>
                  </a:moveTo>
                  <a:cubicBezTo>
                    <a:pt x="846" y="0"/>
                    <a:pt x="0" y="813"/>
                    <a:pt x="0" y="1854"/>
                  </a:cubicBezTo>
                  <a:lnTo>
                    <a:pt x="0" y="1886"/>
                  </a:lnTo>
                  <a:lnTo>
                    <a:pt x="1854" y="1886"/>
                  </a:lnTo>
                  <a:cubicBezTo>
                    <a:pt x="2374" y="1886"/>
                    <a:pt x="2829" y="1464"/>
                    <a:pt x="2829" y="911"/>
                  </a:cubicBezTo>
                  <a:lnTo>
                    <a:pt x="28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89" name="Google Shape;3989;p74"/>
            <p:cNvSpPr/>
            <p:nvPr/>
          </p:nvSpPr>
          <p:spPr>
            <a:xfrm>
              <a:off x="10633250" y="3345725"/>
              <a:ext cx="164250" cy="126850"/>
            </a:xfrm>
            <a:custGeom>
              <a:avLst/>
              <a:gdLst/>
              <a:ahLst/>
              <a:cxnLst/>
              <a:rect l="l" t="t" r="r" b="b"/>
              <a:pathLst>
                <a:path w="6570" h="5074" extrusionOk="0">
                  <a:moveTo>
                    <a:pt x="4228" y="2220"/>
                  </a:moveTo>
                  <a:cubicBezTo>
                    <a:pt x="4342" y="2220"/>
                    <a:pt x="4455" y="2261"/>
                    <a:pt x="4553" y="2342"/>
                  </a:cubicBezTo>
                  <a:cubicBezTo>
                    <a:pt x="4716" y="2505"/>
                    <a:pt x="4716" y="2798"/>
                    <a:pt x="4553" y="2960"/>
                  </a:cubicBezTo>
                  <a:cubicBezTo>
                    <a:pt x="4228" y="3318"/>
                    <a:pt x="3740" y="3481"/>
                    <a:pt x="3285" y="3481"/>
                  </a:cubicBezTo>
                  <a:cubicBezTo>
                    <a:pt x="2829" y="3481"/>
                    <a:pt x="2342" y="3318"/>
                    <a:pt x="2016" y="2960"/>
                  </a:cubicBezTo>
                  <a:cubicBezTo>
                    <a:pt x="1854" y="2798"/>
                    <a:pt x="1854" y="2505"/>
                    <a:pt x="2016" y="2342"/>
                  </a:cubicBezTo>
                  <a:cubicBezTo>
                    <a:pt x="2114" y="2261"/>
                    <a:pt x="2228" y="2220"/>
                    <a:pt x="2342" y="2220"/>
                  </a:cubicBezTo>
                  <a:cubicBezTo>
                    <a:pt x="2456" y="2220"/>
                    <a:pt x="2569" y="2261"/>
                    <a:pt x="2667" y="2342"/>
                  </a:cubicBezTo>
                  <a:cubicBezTo>
                    <a:pt x="2829" y="2505"/>
                    <a:pt x="3057" y="2603"/>
                    <a:pt x="3285" y="2603"/>
                  </a:cubicBezTo>
                  <a:cubicBezTo>
                    <a:pt x="3512" y="2603"/>
                    <a:pt x="3740" y="2505"/>
                    <a:pt x="3903" y="2342"/>
                  </a:cubicBezTo>
                  <a:cubicBezTo>
                    <a:pt x="4000" y="2261"/>
                    <a:pt x="4114" y="2220"/>
                    <a:pt x="4228" y="2220"/>
                  </a:cubicBezTo>
                  <a:close/>
                  <a:moveTo>
                    <a:pt x="3285" y="1"/>
                  </a:moveTo>
                  <a:cubicBezTo>
                    <a:pt x="2927" y="456"/>
                    <a:pt x="2407" y="684"/>
                    <a:pt x="1854" y="684"/>
                  </a:cubicBezTo>
                  <a:lnTo>
                    <a:pt x="0" y="684"/>
                  </a:lnTo>
                  <a:lnTo>
                    <a:pt x="0" y="3188"/>
                  </a:lnTo>
                  <a:cubicBezTo>
                    <a:pt x="0" y="4261"/>
                    <a:pt x="846" y="5074"/>
                    <a:pt x="1854" y="5074"/>
                  </a:cubicBezTo>
                  <a:lnTo>
                    <a:pt x="4716" y="5074"/>
                  </a:lnTo>
                  <a:cubicBezTo>
                    <a:pt x="5724" y="5074"/>
                    <a:pt x="6569" y="4261"/>
                    <a:pt x="6569" y="3188"/>
                  </a:cubicBezTo>
                  <a:lnTo>
                    <a:pt x="6569" y="684"/>
                  </a:lnTo>
                  <a:lnTo>
                    <a:pt x="4716" y="684"/>
                  </a:lnTo>
                  <a:cubicBezTo>
                    <a:pt x="4195" y="684"/>
                    <a:pt x="3642" y="456"/>
                    <a:pt x="32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90" name="Google Shape;3990;p74"/>
            <p:cNvSpPr/>
            <p:nvPr/>
          </p:nvSpPr>
          <p:spPr>
            <a:xfrm>
              <a:off x="10696650" y="3593700"/>
              <a:ext cx="37425" cy="37425"/>
            </a:xfrm>
            <a:custGeom>
              <a:avLst/>
              <a:gdLst/>
              <a:ahLst/>
              <a:cxnLst/>
              <a:rect l="l" t="t" r="r" b="b"/>
              <a:pathLst>
                <a:path w="1497" h="1497" extrusionOk="0">
                  <a:moveTo>
                    <a:pt x="749" y="0"/>
                  </a:moveTo>
                  <a:cubicBezTo>
                    <a:pt x="326" y="0"/>
                    <a:pt x="1" y="326"/>
                    <a:pt x="1" y="748"/>
                  </a:cubicBezTo>
                  <a:cubicBezTo>
                    <a:pt x="1" y="1139"/>
                    <a:pt x="326" y="1496"/>
                    <a:pt x="749" y="1496"/>
                  </a:cubicBezTo>
                  <a:cubicBezTo>
                    <a:pt x="1172" y="1496"/>
                    <a:pt x="1497" y="1139"/>
                    <a:pt x="1497" y="748"/>
                  </a:cubicBezTo>
                  <a:cubicBezTo>
                    <a:pt x="1497" y="326"/>
                    <a:pt x="1172" y="0"/>
                    <a:pt x="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91" name="Google Shape;3991;p74"/>
            <p:cNvSpPr/>
            <p:nvPr/>
          </p:nvSpPr>
          <p:spPr>
            <a:xfrm>
              <a:off x="10655200" y="3575800"/>
              <a:ext cx="42300" cy="72400"/>
            </a:xfrm>
            <a:custGeom>
              <a:avLst/>
              <a:gdLst/>
              <a:ahLst/>
              <a:cxnLst/>
              <a:rect l="l" t="t" r="r" b="b"/>
              <a:pathLst>
                <a:path w="1692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1691" y="2895"/>
                  </a:lnTo>
                  <a:cubicBezTo>
                    <a:pt x="1138" y="2635"/>
                    <a:pt x="781" y="2082"/>
                    <a:pt x="781" y="1464"/>
                  </a:cubicBezTo>
                  <a:cubicBezTo>
                    <a:pt x="781" y="814"/>
                    <a:pt x="1138" y="261"/>
                    <a:pt x="1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92" name="Google Shape;3992;p74"/>
            <p:cNvSpPr/>
            <p:nvPr/>
          </p:nvSpPr>
          <p:spPr>
            <a:xfrm>
              <a:off x="10678775" y="3494525"/>
              <a:ext cx="73200" cy="59350"/>
            </a:xfrm>
            <a:custGeom>
              <a:avLst/>
              <a:gdLst/>
              <a:ahLst/>
              <a:cxnLst/>
              <a:rect l="l" t="t" r="r" b="b"/>
              <a:pathLst>
                <a:path w="2928" h="2374" extrusionOk="0">
                  <a:moveTo>
                    <a:pt x="0" y="0"/>
                  </a:moveTo>
                  <a:lnTo>
                    <a:pt x="0" y="2374"/>
                  </a:lnTo>
                  <a:lnTo>
                    <a:pt x="2927" y="2374"/>
                  </a:lnTo>
                  <a:lnTo>
                    <a:pt x="2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93" name="Google Shape;3993;p74"/>
            <p:cNvSpPr/>
            <p:nvPr/>
          </p:nvSpPr>
          <p:spPr>
            <a:xfrm>
              <a:off x="10773900" y="3495325"/>
              <a:ext cx="82950" cy="175625"/>
            </a:xfrm>
            <a:custGeom>
              <a:avLst/>
              <a:gdLst/>
              <a:ahLst/>
              <a:cxnLst/>
              <a:rect l="l" t="t" r="r" b="b"/>
              <a:pathLst>
                <a:path w="3318" h="7025" extrusionOk="0">
                  <a:moveTo>
                    <a:pt x="0" y="1"/>
                  </a:moveTo>
                  <a:lnTo>
                    <a:pt x="0" y="2342"/>
                  </a:lnTo>
                  <a:lnTo>
                    <a:pt x="488" y="2342"/>
                  </a:lnTo>
                  <a:cubicBezTo>
                    <a:pt x="748" y="2342"/>
                    <a:pt x="943" y="2537"/>
                    <a:pt x="943" y="2765"/>
                  </a:cubicBezTo>
                  <a:lnTo>
                    <a:pt x="943" y="6570"/>
                  </a:lnTo>
                  <a:cubicBezTo>
                    <a:pt x="943" y="6830"/>
                    <a:pt x="748" y="7025"/>
                    <a:pt x="488" y="7025"/>
                  </a:cubicBezTo>
                  <a:lnTo>
                    <a:pt x="2862" y="7025"/>
                  </a:lnTo>
                  <a:cubicBezTo>
                    <a:pt x="3122" y="7025"/>
                    <a:pt x="3317" y="6830"/>
                    <a:pt x="3317" y="6570"/>
                  </a:cubicBezTo>
                  <a:lnTo>
                    <a:pt x="3317" y="3740"/>
                  </a:lnTo>
                  <a:cubicBezTo>
                    <a:pt x="3317" y="1789"/>
                    <a:pt x="1854" y="1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94" name="Google Shape;3994;p74"/>
            <p:cNvSpPr/>
            <p:nvPr/>
          </p:nvSpPr>
          <p:spPr>
            <a:xfrm>
              <a:off x="10573900" y="3495325"/>
              <a:ext cx="82950" cy="175625"/>
            </a:xfrm>
            <a:custGeom>
              <a:avLst/>
              <a:gdLst/>
              <a:ahLst/>
              <a:cxnLst/>
              <a:rect l="l" t="t" r="r" b="b"/>
              <a:pathLst>
                <a:path w="3318" h="7025" extrusionOk="0">
                  <a:moveTo>
                    <a:pt x="3317" y="1"/>
                  </a:moveTo>
                  <a:cubicBezTo>
                    <a:pt x="1464" y="228"/>
                    <a:pt x="0" y="1789"/>
                    <a:pt x="0" y="3740"/>
                  </a:cubicBezTo>
                  <a:lnTo>
                    <a:pt x="0" y="6570"/>
                  </a:lnTo>
                  <a:cubicBezTo>
                    <a:pt x="0" y="6830"/>
                    <a:pt x="195" y="7025"/>
                    <a:pt x="456" y="7025"/>
                  </a:cubicBezTo>
                  <a:lnTo>
                    <a:pt x="2797" y="7025"/>
                  </a:lnTo>
                  <a:cubicBezTo>
                    <a:pt x="2569" y="7025"/>
                    <a:pt x="2374" y="6830"/>
                    <a:pt x="2374" y="6570"/>
                  </a:cubicBezTo>
                  <a:lnTo>
                    <a:pt x="2374" y="2797"/>
                  </a:lnTo>
                  <a:cubicBezTo>
                    <a:pt x="2374" y="2537"/>
                    <a:pt x="2569" y="2342"/>
                    <a:pt x="2797" y="2342"/>
                  </a:cubicBezTo>
                  <a:lnTo>
                    <a:pt x="3317" y="2342"/>
                  </a:lnTo>
                  <a:lnTo>
                    <a:pt x="33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95" name="Google Shape;3995;p74"/>
            <p:cNvSpPr/>
            <p:nvPr/>
          </p:nvSpPr>
          <p:spPr>
            <a:xfrm>
              <a:off x="10733250" y="3575800"/>
              <a:ext cx="42300" cy="73200"/>
            </a:xfrm>
            <a:custGeom>
              <a:avLst/>
              <a:gdLst/>
              <a:ahLst/>
              <a:cxnLst/>
              <a:rect l="l" t="t" r="r" b="b"/>
              <a:pathLst>
                <a:path w="1692" h="2928" extrusionOk="0">
                  <a:moveTo>
                    <a:pt x="0" y="1"/>
                  </a:moveTo>
                  <a:cubicBezTo>
                    <a:pt x="553" y="261"/>
                    <a:pt x="911" y="814"/>
                    <a:pt x="911" y="1464"/>
                  </a:cubicBezTo>
                  <a:cubicBezTo>
                    <a:pt x="911" y="2082"/>
                    <a:pt x="553" y="2635"/>
                    <a:pt x="0" y="2928"/>
                  </a:cubicBezTo>
                  <a:lnTo>
                    <a:pt x="1691" y="2928"/>
                  </a:lnTo>
                  <a:lnTo>
                    <a:pt x="1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3996" name="Google Shape;3996;p74"/>
          <p:cNvGrpSpPr/>
          <p:nvPr/>
        </p:nvGrpSpPr>
        <p:grpSpPr>
          <a:xfrm>
            <a:off x="3340267" y="3520656"/>
            <a:ext cx="214040" cy="236145"/>
            <a:chOff x="11075500" y="3263625"/>
            <a:chExt cx="342300" cy="377650"/>
          </a:xfrm>
        </p:grpSpPr>
        <p:sp>
          <p:nvSpPr>
            <p:cNvPr id="3997" name="Google Shape;3997;p74"/>
            <p:cNvSpPr/>
            <p:nvPr/>
          </p:nvSpPr>
          <p:spPr>
            <a:xfrm>
              <a:off x="11179575" y="3462000"/>
              <a:ext cx="238225" cy="179275"/>
            </a:xfrm>
            <a:custGeom>
              <a:avLst/>
              <a:gdLst/>
              <a:ahLst/>
              <a:cxnLst/>
              <a:rect l="l" t="t" r="r" b="b"/>
              <a:pathLst>
                <a:path w="9529" h="7171" extrusionOk="0">
                  <a:moveTo>
                    <a:pt x="4326" y="0"/>
                  </a:moveTo>
                  <a:lnTo>
                    <a:pt x="4326" y="2277"/>
                  </a:lnTo>
                  <a:lnTo>
                    <a:pt x="196" y="6407"/>
                  </a:lnTo>
                  <a:cubicBezTo>
                    <a:pt x="0" y="6569"/>
                    <a:pt x="0" y="6862"/>
                    <a:pt x="196" y="7024"/>
                  </a:cubicBezTo>
                  <a:cubicBezTo>
                    <a:pt x="277" y="7122"/>
                    <a:pt x="383" y="7171"/>
                    <a:pt x="492" y="7171"/>
                  </a:cubicBezTo>
                  <a:cubicBezTo>
                    <a:pt x="602" y="7171"/>
                    <a:pt x="716" y="7122"/>
                    <a:pt x="813" y="7024"/>
                  </a:cubicBezTo>
                  <a:lnTo>
                    <a:pt x="4326" y="3512"/>
                  </a:lnTo>
                  <a:lnTo>
                    <a:pt x="4326" y="6732"/>
                  </a:lnTo>
                  <a:cubicBezTo>
                    <a:pt x="4326" y="6959"/>
                    <a:pt x="4521" y="7155"/>
                    <a:pt x="4748" y="7155"/>
                  </a:cubicBezTo>
                  <a:cubicBezTo>
                    <a:pt x="5008" y="7155"/>
                    <a:pt x="5204" y="6959"/>
                    <a:pt x="5204" y="6732"/>
                  </a:cubicBezTo>
                  <a:lnTo>
                    <a:pt x="5204" y="3512"/>
                  </a:lnTo>
                  <a:lnTo>
                    <a:pt x="8716" y="7024"/>
                  </a:lnTo>
                  <a:cubicBezTo>
                    <a:pt x="8797" y="7122"/>
                    <a:pt x="8911" y="7171"/>
                    <a:pt x="9025" y="7171"/>
                  </a:cubicBezTo>
                  <a:cubicBezTo>
                    <a:pt x="9138" y="7171"/>
                    <a:pt x="9252" y="7122"/>
                    <a:pt x="9334" y="7024"/>
                  </a:cubicBezTo>
                  <a:cubicBezTo>
                    <a:pt x="9529" y="6862"/>
                    <a:pt x="9529" y="6569"/>
                    <a:pt x="9334" y="6407"/>
                  </a:cubicBezTo>
                  <a:lnTo>
                    <a:pt x="5204" y="2277"/>
                  </a:lnTo>
                  <a:lnTo>
                    <a:pt x="5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98" name="Google Shape;3998;p74"/>
            <p:cNvSpPr/>
            <p:nvPr/>
          </p:nvSpPr>
          <p:spPr>
            <a:xfrm>
              <a:off x="11238925" y="3346550"/>
              <a:ext cx="94325" cy="92700"/>
            </a:xfrm>
            <a:custGeom>
              <a:avLst/>
              <a:gdLst/>
              <a:ahLst/>
              <a:cxnLst/>
              <a:rect l="l" t="t" r="r" b="b"/>
              <a:pathLst>
                <a:path w="3773" h="3708" extrusionOk="0">
                  <a:moveTo>
                    <a:pt x="1431" y="0"/>
                  </a:moveTo>
                  <a:cubicBezTo>
                    <a:pt x="1204" y="0"/>
                    <a:pt x="1009" y="196"/>
                    <a:pt x="1009" y="423"/>
                  </a:cubicBezTo>
                  <a:lnTo>
                    <a:pt x="1009" y="1431"/>
                  </a:lnTo>
                  <a:lnTo>
                    <a:pt x="0" y="1431"/>
                  </a:lnTo>
                  <a:lnTo>
                    <a:pt x="0" y="2309"/>
                  </a:lnTo>
                  <a:lnTo>
                    <a:pt x="1009" y="2309"/>
                  </a:lnTo>
                  <a:lnTo>
                    <a:pt x="1009" y="3285"/>
                  </a:lnTo>
                  <a:cubicBezTo>
                    <a:pt x="1009" y="3513"/>
                    <a:pt x="1204" y="3708"/>
                    <a:pt x="1431" y="3708"/>
                  </a:cubicBezTo>
                  <a:lnTo>
                    <a:pt x="3350" y="3708"/>
                  </a:lnTo>
                  <a:cubicBezTo>
                    <a:pt x="3578" y="3708"/>
                    <a:pt x="3773" y="3513"/>
                    <a:pt x="3773" y="3285"/>
                  </a:cubicBezTo>
                  <a:lnTo>
                    <a:pt x="3773" y="423"/>
                  </a:lnTo>
                  <a:cubicBezTo>
                    <a:pt x="3773" y="196"/>
                    <a:pt x="3578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3999" name="Google Shape;3999;p74"/>
            <p:cNvSpPr/>
            <p:nvPr/>
          </p:nvSpPr>
          <p:spPr>
            <a:xfrm>
              <a:off x="11083650" y="3263625"/>
              <a:ext cx="132525" cy="84575"/>
            </a:xfrm>
            <a:custGeom>
              <a:avLst/>
              <a:gdLst/>
              <a:ahLst/>
              <a:cxnLst/>
              <a:rect l="l" t="t" r="r" b="b"/>
              <a:pathLst>
                <a:path w="5301" h="3383" extrusionOk="0">
                  <a:moveTo>
                    <a:pt x="4878" y="0"/>
                  </a:moveTo>
                  <a:cubicBezTo>
                    <a:pt x="2667" y="0"/>
                    <a:pt x="748" y="1399"/>
                    <a:pt x="0" y="3383"/>
                  </a:cubicBezTo>
                  <a:cubicBezTo>
                    <a:pt x="325" y="3187"/>
                    <a:pt x="683" y="3025"/>
                    <a:pt x="1138" y="2895"/>
                  </a:cubicBezTo>
                  <a:cubicBezTo>
                    <a:pt x="2146" y="2602"/>
                    <a:pt x="3480" y="2439"/>
                    <a:pt x="4878" y="2439"/>
                  </a:cubicBezTo>
                  <a:cubicBezTo>
                    <a:pt x="5041" y="2439"/>
                    <a:pt x="5171" y="2439"/>
                    <a:pt x="5301" y="2504"/>
                  </a:cubicBezTo>
                  <a:lnTo>
                    <a:pt x="5301" y="423"/>
                  </a:lnTo>
                  <a:cubicBezTo>
                    <a:pt x="5301" y="196"/>
                    <a:pt x="5106" y="0"/>
                    <a:pt x="4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00" name="Google Shape;4000;p74"/>
            <p:cNvSpPr/>
            <p:nvPr/>
          </p:nvSpPr>
          <p:spPr>
            <a:xfrm>
              <a:off x="11083650" y="3438425"/>
              <a:ext cx="132525" cy="84575"/>
            </a:xfrm>
            <a:custGeom>
              <a:avLst/>
              <a:gdLst/>
              <a:ahLst/>
              <a:cxnLst/>
              <a:rect l="l" t="t" r="r" b="b"/>
              <a:pathLst>
                <a:path w="5301" h="3383" extrusionOk="0">
                  <a:moveTo>
                    <a:pt x="0" y="0"/>
                  </a:moveTo>
                  <a:cubicBezTo>
                    <a:pt x="748" y="1951"/>
                    <a:pt x="2634" y="3382"/>
                    <a:pt x="4878" y="3382"/>
                  </a:cubicBezTo>
                  <a:cubicBezTo>
                    <a:pt x="5106" y="3382"/>
                    <a:pt x="5301" y="3187"/>
                    <a:pt x="5301" y="2927"/>
                  </a:cubicBezTo>
                  <a:lnTo>
                    <a:pt x="5301" y="846"/>
                  </a:lnTo>
                  <a:cubicBezTo>
                    <a:pt x="5171" y="911"/>
                    <a:pt x="5041" y="943"/>
                    <a:pt x="4878" y="943"/>
                  </a:cubicBezTo>
                  <a:cubicBezTo>
                    <a:pt x="3480" y="943"/>
                    <a:pt x="2146" y="781"/>
                    <a:pt x="1138" y="455"/>
                  </a:cubicBezTo>
                  <a:cubicBezTo>
                    <a:pt x="683" y="325"/>
                    <a:pt x="325" y="1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01" name="Google Shape;4001;p74"/>
            <p:cNvSpPr/>
            <p:nvPr/>
          </p:nvSpPr>
          <p:spPr>
            <a:xfrm>
              <a:off x="11075500" y="3346550"/>
              <a:ext cx="140675" cy="92700"/>
            </a:xfrm>
            <a:custGeom>
              <a:avLst/>
              <a:gdLst/>
              <a:ahLst/>
              <a:cxnLst/>
              <a:rect l="l" t="t" r="r" b="b"/>
              <a:pathLst>
                <a:path w="5627" h="3708" extrusionOk="0">
                  <a:moveTo>
                    <a:pt x="5204" y="0"/>
                  </a:moveTo>
                  <a:cubicBezTo>
                    <a:pt x="3903" y="0"/>
                    <a:pt x="2668" y="131"/>
                    <a:pt x="1724" y="423"/>
                  </a:cubicBezTo>
                  <a:cubicBezTo>
                    <a:pt x="977" y="651"/>
                    <a:pt x="1" y="1074"/>
                    <a:pt x="1" y="1854"/>
                  </a:cubicBezTo>
                  <a:cubicBezTo>
                    <a:pt x="1" y="2635"/>
                    <a:pt x="977" y="3057"/>
                    <a:pt x="1724" y="3285"/>
                  </a:cubicBezTo>
                  <a:cubicBezTo>
                    <a:pt x="2668" y="3578"/>
                    <a:pt x="3903" y="3708"/>
                    <a:pt x="5204" y="3708"/>
                  </a:cubicBezTo>
                  <a:cubicBezTo>
                    <a:pt x="5432" y="3708"/>
                    <a:pt x="5627" y="3513"/>
                    <a:pt x="5627" y="3285"/>
                  </a:cubicBezTo>
                  <a:lnTo>
                    <a:pt x="5627" y="423"/>
                  </a:lnTo>
                  <a:cubicBezTo>
                    <a:pt x="5627" y="196"/>
                    <a:pt x="5432" y="0"/>
                    <a:pt x="52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02" name="Google Shape;4002;p74"/>
          <p:cNvGrpSpPr/>
          <p:nvPr/>
        </p:nvGrpSpPr>
        <p:grpSpPr>
          <a:xfrm>
            <a:off x="4078876" y="3520781"/>
            <a:ext cx="236410" cy="235894"/>
            <a:chOff x="11629150" y="3263625"/>
            <a:chExt cx="378075" cy="377250"/>
          </a:xfrm>
        </p:grpSpPr>
        <p:sp>
          <p:nvSpPr>
            <p:cNvPr id="4003" name="Google Shape;4003;p74"/>
            <p:cNvSpPr/>
            <p:nvPr/>
          </p:nvSpPr>
          <p:spPr>
            <a:xfrm>
              <a:off x="11725900" y="3374200"/>
              <a:ext cx="100025" cy="68300"/>
            </a:xfrm>
            <a:custGeom>
              <a:avLst/>
              <a:gdLst/>
              <a:ahLst/>
              <a:cxnLst/>
              <a:rect l="l" t="t" r="r" b="b"/>
              <a:pathLst>
                <a:path w="4001" h="2732" extrusionOk="0">
                  <a:moveTo>
                    <a:pt x="2732" y="0"/>
                  </a:moveTo>
                  <a:lnTo>
                    <a:pt x="1" y="2732"/>
                  </a:lnTo>
                  <a:lnTo>
                    <a:pt x="2537" y="2732"/>
                  </a:lnTo>
                  <a:lnTo>
                    <a:pt x="4001" y="1268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04" name="Google Shape;4004;p74"/>
            <p:cNvSpPr/>
            <p:nvPr/>
          </p:nvSpPr>
          <p:spPr>
            <a:xfrm>
              <a:off x="11710450" y="3310775"/>
              <a:ext cx="214650" cy="116275"/>
            </a:xfrm>
            <a:custGeom>
              <a:avLst/>
              <a:gdLst/>
              <a:ahLst/>
              <a:cxnLst/>
              <a:rect l="l" t="t" r="r" b="b"/>
              <a:pathLst>
                <a:path w="8586" h="4651" extrusionOk="0">
                  <a:moveTo>
                    <a:pt x="1" y="1"/>
                  </a:moveTo>
                  <a:lnTo>
                    <a:pt x="1" y="4651"/>
                  </a:lnTo>
                  <a:lnTo>
                    <a:pt x="3025" y="1627"/>
                  </a:lnTo>
                  <a:cubicBezTo>
                    <a:pt x="3123" y="1529"/>
                    <a:pt x="3220" y="1497"/>
                    <a:pt x="3350" y="1497"/>
                  </a:cubicBezTo>
                  <a:cubicBezTo>
                    <a:pt x="3480" y="1497"/>
                    <a:pt x="3578" y="1529"/>
                    <a:pt x="3675" y="1627"/>
                  </a:cubicBezTo>
                  <a:lnTo>
                    <a:pt x="5236" y="3220"/>
                  </a:lnTo>
                  <a:lnTo>
                    <a:pt x="5887" y="2570"/>
                  </a:lnTo>
                  <a:cubicBezTo>
                    <a:pt x="5952" y="2505"/>
                    <a:pt x="6082" y="2440"/>
                    <a:pt x="6180" y="2440"/>
                  </a:cubicBezTo>
                  <a:cubicBezTo>
                    <a:pt x="6310" y="2440"/>
                    <a:pt x="6440" y="2472"/>
                    <a:pt x="6505" y="2570"/>
                  </a:cubicBezTo>
                  <a:lnTo>
                    <a:pt x="8586" y="4651"/>
                  </a:lnTo>
                  <a:lnTo>
                    <a:pt x="8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05" name="Google Shape;4005;p74"/>
            <p:cNvSpPr/>
            <p:nvPr/>
          </p:nvSpPr>
          <p:spPr>
            <a:xfrm>
              <a:off x="11821025" y="3398575"/>
              <a:ext cx="88650" cy="43925"/>
            </a:xfrm>
            <a:custGeom>
              <a:avLst/>
              <a:gdLst/>
              <a:ahLst/>
              <a:cxnLst/>
              <a:rect l="l" t="t" r="r" b="b"/>
              <a:pathLst>
                <a:path w="3546" h="1757" extrusionOk="0">
                  <a:moveTo>
                    <a:pt x="1757" y="1"/>
                  </a:moveTo>
                  <a:lnTo>
                    <a:pt x="0" y="1757"/>
                  </a:lnTo>
                  <a:lnTo>
                    <a:pt x="3545" y="175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06" name="Google Shape;4006;p74"/>
            <p:cNvSpPr/>
            <p:nvPr/>
          </p:nvSpPr>
          <p:spPr>
            <a:xfrm>
              <a:off x="11629150" y="3263625"/>
              <a:ext cx="378075" cy="226850"/>
            </a:xfrm>
            <a:custGeom>
              <a:avLst/>
              <a:gdLst/>
              <a:ahLst/>
              <a:cxnLst/>
              <a:rect l="l" t="t" r="r" b="b"/>
              <a:pathLst>
                <a:path w="15123" h="9074" extrusionOk="0">
                  <a:moveTo>
                    <a:pt x="12293" y="1009"/>
                  </a:moveTo>
                  <a:cubicBezTo>
                    <a:pt x="12553" y="1009"/>
                    <a:pt x="12749" y="1204"/>
                    <a:pt x="12749" y="1464"/>
                  </a:cubicBezTo>
                  <a:lnTo>
                    <a:pt x="12749" y="7610"/>
                  </a:lnTo>
                  <a:cubicBezTo>
                    <a:pt x="12749" y="7870"/>
                    <a:pt x="12553" y="8065"/>
                    <a:pt x="12293" y="8065"/>
                  </a:cubicBezTo>
                  <a:lnTo>
                    <a:pt x="2798" y="8065"/>
                  </a:lnTo>
                  <a:cubicBezTo>
                    <a:pt x="2570" y="8065"/>
                    <a:pt x="2375" y="7838"/>
                    <a:pt x="2375" y="7610"/>
                  </a:cubicBezTo>
                  <a:lnTo>
                    <a:pt x="2375" y="1464"/>
                  </a:lnTo>
                  <a:cubicBezTo>
                    <a:pt x="2375" y="1204"/>
                    <a:pt x="2570" y="1009"/>
                    <a:pt x="2798" y="1009"/>
                  </a:cubicBezTo>
                  <a:close/>
                  <a:moveTo>
                    <a:pt x="456" y="0"/>
                  </a:moveTo>
                  <a:cubicBezTo>
                    <a:pt x="196" y="0"/>
                    <a:pt x="1" y="196"/>
                    <a:pt x="1" y="423"/>
                  </a:cubicBezTo>
                  <a:lnTo>
                    <a:pt x="1" y="9073"/>
                  </a:lnTo>
                  <a:lnTo>
                    <a:pt x="15122" y="9073"/>
                  </a:lnTo>
                  <a:lnTo>
                    <a:pt x="15122" y="423"/>
                  </a:lnTo>
                  <a:cubicBezTo>
                    <a:pt x="15122" y="196"/>
                    <a:pt x="14895" y="0"/>
                    <a:pt x="14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07" name="Google Shape;4007;p74"/>
            <p:cNvSpPr/>
            <p:nvPr/>
          </p:nvSpPr>
          <p:spPr>
            <a:xfrm>
              <a:off x="11629150" y="3512400"/>
              <a:ext cx="377250" cy="47175"/>
            </a:xfrm>
            <a:custGeom>
              <a:avLst/>
              <a:gdLst/>
              <a:ahLst/>
              <a:cxnLst/>
              <a:rect l="l" t="t" r="r" b="b"/>
              <a:pathLst>
                <a:path w="15090" h="1887" extrusionOk="0">
                  <a:moveTo>
                    <a:pt x="1" y="0"/>
                  </a:moveTo>
                  <a:lnTo>
                    <a:pt x="1" y="1431"/>
                  </a:lnTo>
                  <a:cubicBezTo>
                    <a:pt x="1" y="1691"/>
                    <a:pt x="196" y="1887"/>
                    <a:pt x="424" y="1887"/>
                  </a:cubicBezTo>
                  <a:lnTo>
                    <a:pt x="14667" y="1887"/>
                  </a:lnTo>
                  <a:cubicBezTo>
                    <a:pt x="14895" y="1887"/>
                    <a:pt x="15090" y="1691"/>
                    <a:pt x="15090" y="1431"/>
                  </a:cubicBezTo>
                  <a:lnTo>
                    <a:pt x="1509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08" name="Google Shape;4008;p74"/>
            <p:cNvSpPr/>
            <p:nvPr/>
          </p:nvSpPr>
          <p:spPr>
            <a:xfrm>
              <a:off x="11688500" y="3582325"/>
              <a:ext cx="259375" cy="58550"/>
            </a:xfrm>
            <a:custGeom>
              <a:avLst/>
              <a:gdLst/>
              <a:ahLst/>
              <a:cxnLst/>
              <a:rect l="l" t="t" r="r" b="b"/>
              <a:pathLst>
                <a:path w="10375" h="2342" extrusionOk="0">
                  <a:moveTo>
                    <a:pt x="2375" y="0"/>
                  </a:moveTo>
                  <a:lnTo>
                    <a:pt x="2375" y="1464"/>
                  </a:lnTo>
                  <a:lnTo>
                    <a:pt x="424" y="1464"/>
                  </a:lnTo>
                  <a:cubicBezTo>
                    <a:pt x="196" y="1464"/>
                    <a:pt x="1" y="1659"/>
                    <a:pt x="1" y="1919"/>
                  </a:cubicBezTo>
                  <a:cubicBezTo>
                    <a:pt x="1" y="2146"/>
                    <a:pt x="196" y="2342"/>
                    <a:pt x="424" y="2342"/>
                  </a:cubicBezTo>
                  <a:lnTo>
                    <a:pt x="9919" y="2342"/>
                  </a:lnTo>
                  <a:cubicBezTo>
                    <a:pt x="10179" y="2342"/>
                    <a:pt x="10375" y="2146"/>
                    <a:pt x="10375" y="1919"/>
                  </a:cubicBezTo>
                  <a:cubicBezTo>
                    <a:pt x="10375" y="1659"/>
                    <a:pt x="10147" y="1464"/>
                    <a:pt x="9919" y="1464"/>
                  </a:cubicBezTo>
                  <a:lnTo>
                    <a:pt x="8001" y="1464"/>
                  </a:lnTo>
                  <a:lnTo>
                    <a:pt x="80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09" name="Google Shape;4009;p74"/>
          <p:cNvGrpSpPr/>
          <p:nvPr/>
        </p:nvGrpSpPr>
        <p:grpSpPr>
          <a:xfrm>
            <a:off x="4851081" y="3520781"/>
            <a:ext cx="191670" cy="235894"/>
            <a:chOff x="12274675" y="3288825"/>
            <a:chExt cx="306525" cy="377250"/>
          </a:xfrm>
        </p:grpSpPr>
        <p:sp>
          <p:nvSpPr>
            <p:cNvPr id="4010" name="Google Shape;4010;p74"/>
            <p:cNvSpPr/>
            <p:nvPr/>
          </p:nvSpPr>
          <p:spPr>
            <a:xfrm>
              <a:off x="12393375" y="3593700"/>
              <a:ext cx="69925" cy="72375"/>
            </a:xfrm>
            <a:custGeom>
              <a:avLst/>
              <a:gdLst/>
              <a:ahLst/>
              <a:cxnLst/>
              <a:rect l="l" t="t" r="r" b="b"/>
              <a:pathLst>
                <a:path w="2797" h="2895" extrusionOk="0">
                  <a:moveTo>
                    <a:pt x="0" y="0"/>
                  </a:moveTo>
                  <a:lnTo>
                    <a:pt x="0" y="2472"/>
                  </a:lnTo>
                  <a:cubicBezTo>
                    <a:pt x="0" y="2700"/>
                    <a:pt x="195" y="2895"/>
                    <a:pt x="456" y="2895"/>
                  </a:cubicBezTo>
                  <a:lnTo>
                    <a:pt x="2342" y="2895"/>
                  </a:lnTo>
                  <a:cubicBezTo>
                    <a:pt x="2602" y="2895"/>
                    <a:pt x="2797" y="2700"/>
                    <a:pt x="2797" y="2472"/>
                  </a:cubicBezTo>
                  <a:lnTo>
                    <a:pt x="27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1" name="Google Shape;4011;p74"/>
            <p:cNvSpPr/>
            <p:nvPr/>
          </p:nvSpPr>
          <p:spPr>
            <a:xfrm>
              <a:off x="12369800" y="3546550"/>
              <a:ext cx="117100" cy="25225"/>
            </a:xfrm>
            <a:custGeom>
              <a:avLst/>
              <a:gdLst/>
              <a:ahLst/>
              <a:cxnLst/>
              <a:rect l="l" t="t" r="r" b="b"/>
              <a:pathLst>
                <a:path w="4684" h="1009" extrusionOk="0">
                  <a:moveTo>
                    <a:pt x="0" y="0"/>
                  </a:moveTo>
                  <a:lnTo>
                    <a:pt x="0" y="553"/>
                  </a:lnTo>
                  <a:cubicBezTo>
                    <a:pt x="0" y="813"/>
                    <a:pt x="195" y="1008"/>
                    <a:pt x="455" y="1008"/>
                  </a:cubicBezTo>
                  <a:lnTo>
                    <a:pt x="4228" y="1008"/>
                  </a:lnTo>
                  <a:cubicBezTo>
                    <a:pt x="4488" y="1008"/>
                    <a:pt x="4683" y="813"/>
                    <a:pt x="4683" y="553"/>
                  </a:cubicBezTo>
                  <a:lnTo>
                    <a:pt x="46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2" name="Google Shape;4012;p74"/>
            <p:cNvSpPr/>
            <p:nvPr/>
          </p:nvSpPr>
          <p:spPr>
            <a:xfrm>
              <a:off x="12369800" y="3288825"/>
              <a:ext cx="117100" cy="25225"/>
            </a:xfrm>
            <a:custGeom>
              <a:avLst/>
              <a:gdLst/>
              <a:ahLst/>
              <a:cxnLst/>
              <a:rect l="l" t="t" r="r" b="b"/>
              <a:pathLst>
                <a:path w="4684" h="1009" extrusionOk="0">
                  <a:moveTo>
                    <a:pt x="455" y="1"/>
                  </a:moveTo>
                  <a:cubicBezTo>
                    <a:pt x="195" y="1"/>
                    <a:pt x="0" y="196"/>
                    <a:pt x="0" y="423"/>
                  </a:cubicBezTo>
                  <a:lnTo>
                    <a:pt x="0" y="1009"/>
                  </a:lnTo>
                  <a:lnTo>
                    <a:pt x="4683" y="1009"/>
                  </a:lnTo>
                  <a:lnTo>
                    <a:pt x="4683" y="423"/>
                  </a:lnTo>
                  <a:cubicBezTo>
                    <a:pt x="4683" y="196"/>
                    <a:pt x="4488" y="1"/>
                    <a:pt x="4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3" name="Google Shape;4013;p74"/>
            <p:cNvSpPr/>
            <p:nvPr/>
          </p:nvSpPr>
          <p:spPr>
            <a:xfrm>
              <a:off x="12416125" y="340590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489" y="0"/>
                  </a:moveTo>
                  <a:cubicBezTo>
                    <a:pt x="228" y="0"/>
                    <a:pt x="1" y="228"/>
                    <a:pt x="1" y="488"/>
                  </a:cubicBezTo>
                  <a:cubicBezTo>
                    <a:pt x="1" y="781"/>
                    <a:pt x="228" y="1009"/>
                    <a:pt x="489" y="1009"/>
                  </a:cubicBezTo>
                  <a:cubicBezTo>
                    <a:pt x="781" y="1009"/>
                    <a:pt x="1009" y="781"/>
                    <a:pt x="1009" y="488"/>
                  </a:cubicBezTo>
                  <a:cubicBezTo>
                    <a:pt x="1009" y="228"/>
                    <a:pt x="781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4" name="Google Shape;4014;p74"/>
            <p:cNvSpPr/>
            <p:nvPr/>
          </p:nvSpPr>
          <p:spPr>
            <a:xfrm>
              <a:off x="12391750" y="3453050"/>
              <a:ext cx="73175" cy="70750"/>
            </a:xfrm>
            <a:custGeom>
              <a:avLst/>
              <a:gdLst/>
              <a:ahLst/>
              <a:cxnLst/>
              <a:rect l="l" t="t" r="r" b="b"/>
              <a:pathLst>
                <a:path w="2927" h="2830" extrusionOk="0">
                  <a:moveTo>
                    <a:pt x="1464" y="1"/>
                  </a:moveTo>
                  <a:cubicBezTo>
                    <a:pt x="651" y="1"/>
                    <a:pt x="0" y="651"/>
                    <a:pt x="0" y="1464"/>
                  </a:cubicBezTo>
                  <a:lnTo>
                    <a:pt x="0" y="2830"/>
                  </a:lnTo>
                  <a:lnTo>
                    <a:pt x="2927" y="2830"/>
                  </a:lnTo>
                  <a:lnTo>
                    <a:pt x="2927" y="1464"/>
                  </a:lnTo>
                  <a:cubicBezTo>
                    <a:pt x="2927" y="651"/>
                    <a:pt x="2277" y="1"/>
                    <a:pt x="14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5" name="Google Shape;4015;p74"/>
            <p:cNvSpPr/>
            <p:nvPr/>
          </p:nvSpPr>
          <p:spPr>
            <a:xfrm>
              <a:off x="12274675" y="3335975"/>
              <a:ext cx="306525" cy="187825"/>
            </a:xfrm>
            <a:custGeom>
              <a:avLst/>
              <a:gdLst/>
              <a:ahLst/>
              <a:cxnLst/>
              <a:rect l="l" t="t" r="r" b="b"/>
              <a:pathLst>
                <a:path w="12261" h="7513" extrusionOk="0">
                  <a:moveTo>
                    <a:pt x="10374" y="3318"/>
                  </a:moveTo>
                  <a:cubicBezTo>
                    <a:pt x="10634" y="3318"/>
                    <a:pt x="10829" y="3513"/>
                    <a:pt x="10829" y="3773"/>
                  </a:cubicBezTo>
                  <a:cubicBezTo>
                    <a:pt x="10829" y="4001"/>
                    <a:pt x="10634" y="4196"/>
                    <a:pt x="10374" y="4196"/>
                  </a:cubicBezTo>
                  <a:cubicBezTo>
                    <a:pt x="10147" y="4196"/>
                    <a:pt x="9951" y="4001"/>
                    <a:pt x="9951" y="3773"/>
                  </a:cubicBezTo>
                  <a:cubicBezTo>
                    <a:pt x="9951" y="3513"/>
                    <a:pt x="10147" y="3318"/>
                    <a:pt x="10374" y="3318"/>
                  </a:cubicBezTo>
                  <a:close/>
                  <a:moveTo>
                    <a:pt x="1919" y="2862"/>
                  </a:moveTo>
                  <a:cubicBezTo>
                    <a:pt x="2147" y="2862"/>
                    <a:pt x="2342" y="3058"/>
                    <a:pt x="2342" y="3285"/>
                  </a:cubicBezTo>
                  <a:lnTo>
                    <a:pt x="2342" y="4228"/>
                  </a:lnTo>
                  <a:cubicBezTo>
                    <a:pt x="2342" y="4488"/>
                    <a:pt x="2147" y="4684"/>
                    <a:pt x="1919" y="4684"/>
                  </a:cubicBezTo>
                  <a:cubicBezTo>
                    <a:pt x="1659" y="4684"/>
                    <a:pt x="1464" y="4488"/>
                    <a:pt x="1464" y="4228"/>
                  </a:cubicBezTo>
                  <a:lnTo>
                    <a:pt x="1464" y="3285"/>
                  </a:lnTo>
                  <a:cubicBezTo>
                    <a:pt x="1464" y="3058"/>
                    <a:pt x="1659" y="2862"/>
                    <a:pt x="1919" y="2862"/>
                  </a:cubicBezTo>
                  <a:close/>
                  <a:moveTo>
                    <a:pt x="1399" y="1"/>
                  </a:moveTo>
                  <a:cubicBezTo>
                    <a:pt x="651" y="1"/>
                    <a:pt x="0" y="619"/>
                    <a:pt x="0" y="1399"/>
                  </a:cubicBezTo>
                  <a:lnTo>
                    <a:pt x="0" y="6147"/>
                  </a:lnTo>
                  <a:cubicBezTo>
                    <a:pt x="0" y="6895"/>
                    <a:pt x="618" y="7513"/>
                    <a:pt x="1399" y="7513"/>
                  </a:cubicBezTo>
                  <a:lnTo>
                    <a:pt x="3805" y="7513"/>
                  </a:lnTo>
                  <a:lnTo>
                    <a:pt x="3805" y="6147"/>
                  </a:lnTo>
                  <a:cubicBezTo>
                    <a:pt x="3805" y="5269"/>
                    <a:pt x="4293" y="4488"/>
                    <a:pt x="5008" y="4098"/>
                  </a:cubicBezTo>
                  <a:cubicBezTo>
                    <a:pt x="4846" y="3871"/>
                    <a:pt x="4748" y="3578"/>
                    <a:pt x="4748" y="3285"/>
                  </a:cubicBezTo>
                  <a:cubicBezTo>
                    <a:pt x="4748" y="2537"/>
                    <a:pt x="5366" y="1887"/>
                    <a:pt x="6147" y="1887"/>
                  </a:cubicBezTo>
                  <a:cubicBezTo>
                    <a:pt x="6895" y="1887"/>
                    <a:pt x="7545" y="2537"/>
                    <a:pt x="7545" y="3285"/>
                  </a:cubicBezTo>
                  <a:cubicBezTo>
                    <a:pt x="7545" y="3578"/>
                    <a:pt x="7447" y="3871"/>
                    <a:pt x="7285" y="4098"/>
                  </a:cubicBezTo>
                  <a:cubicBezTo>
                    <a:pt x="8000" y="4488"/>
                    <a:pt x="8488" y="5269"/>
                    <a:pt x="8488" y="6147"/>
                  </a:cubicBezTo>
                  <a:lnTo>
                    <a:pt x="8488" y="7513"/>
                  </a:lnTo>
                  <a:lnTo>
                    <a:pt x="10894" y="7513"/>
                  </a:lnTo>
                  <a:cubicBezTo>
                    <a:pt x="11675" y="7513"/>
                    <a:pt x="12260" y="6895"/>
                    <a:pt x="12260" y="6147"/>
                  </a:cubicBezTo>
                  <a:lnTo>
                    <a:pt x="12260" y="1399"/>
                  </a:lnTo>
                  <a:cubicBezTo>
                    <a:pt x="12260" y="619"/>
                    <a:pt x="11642" y="1"/>
                    <a:pt x="108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16" name="Google Shape;4016;p74"/>
          <p:cNvGrpSpPr/>
          <p:nvPr/>
        </p:nvGrpSpPr>
        <p:grpSpPr>
          <a:xfrm>
            <a:off x="5637992" y="3520531"/>
            <a:ext cx="117447" cy="236395"/>
            <a:chOff x="12750275" y="3301025"/>
            <a:chExt cx="187825" cy="378050"/>
          </a:xfrm>
        </p:grpSpPr>
        <p:sp>
          <p:nvSpPr>
            <p:cNvPr id="4017" name="Google Shape;4017;p74"/>
            <p:cNvSpPr/>
            <p:nvPr/>
          </p:nvSpPr>
          <p:spPr>
            <a:xfrm>
              <a:off x="12763275" y="3301025"/>
              <a:ext cx="161825" cy="35925"/>
            </a:xfrm>
            <a:custGeom>
              <a:avLst/>
              <a:gdLst/>
              <a:ahLst/>
              <a:cxnLst/>
              <a:rect l="l" t="t" r="r" b="b"/>
              <a:pathLst>
                <a:path w="6473" h="1437" extrusionOk="0">
                  <a:moveTo>
                    <a:pt x="3236" y="0"/>
                  </a:moveTo>
                  <a:cubicBezTo>
                    <a:pt x="2261" y="0"/>
                    <a:pt x="1285" y="196"/>
                    <a:pt x="358" y="586"/>
                  </a:cubicBezTo>
                  <a:cubicBezTo>
                    <a:pt x="131" y="683"/>
                    <a:pt x="1" y="943"/>
                    <a:pt x="98" y="1171"/>
                  </a:cubicBezTo>
                  <a:cubicBezTo>
                    <a:pt x="170" y="1339"/>
                    <a:pt x="331" y="1436"/>
                    <a:pt x="502" y="1436"/>
                  </a:cubicBezTo>
                  <a:cubicBezTo>
                    <a:pt x="562" y="1436"/>
                    <a:pt x="624" y="1424"/>
                    <a:pt x="684" y="1399"/>
                  </a:cubicBezTo>
                  <a:cubicBezTo>
                    <a:pt x="1513" y="1057"/>
                    <a:pt x="2375" y="887"/>
                    <a:pt x="3236" y="887"/>
                  </a:cubicBezTo>
                  <a:cubicBezTo>
                    <a:pt x="4098" y="887"/>
                    <a:pt x="4960" y="1057"/>
                    <a:pt x="5789" y="1399"/>
                  </a:cubicBezTo>
                  <a:cubicBezTo>
                    <a:pt x="5849" y="1424"/>
                    <a:pt x="5910" y="1436"/>
                    <a:pt x="5971" y="1436"/>
                  </a:cubicBezTo>
                  <a:cubicBezTo>
                    <a:pt x="6142" y="1436"/>
                    <a:pt x="6302" y="1339"/>
                    <a:pt x="6375" y="1171"/>
                  </a:cubicBezTo>
                  <a:cubicBezTo>
                    <a:pt x="6472" y="943"/>
                    <a:pt x="6342" y="683"/>
                    <a:pt x="6114" y="586"/>
                  </a:cubicBezTo>
                  <a:cubicBezTo>
                    <a:pt x="5188" y="196"/>
                    <a:pt x="4212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8" name="Google Shape;4018;p74"/>
            <p:cNvSpPr/>
            <p:nvPr/>
          </p:nvSpPr>
          <p:spPr>
            <a:xfrm>
              <a:off x="12781975" y="3348575"/>
              <a:ext cx="124425" cy="32275"/>
            </a:xfrm>
            <a:custGeom>
              <a:avLst/>
              <a:gdLst/>
              <a:ahLst/>
              <a:cxnLst/>
              <a:rect l="l" t="t" r="r" b="b"/>
              <a:pathLst>
                <a:path w="4977" h="1291" extrusionOk="0">
                  <a:moveTo>
                    <a:pt x="2488" y="1"/>
                  </a:moveTo>
                  <a:cubicBezTo>
                    <a:pt x="1757" y="1"/>
                    <a:pt x="1025" y="147"/>
                    <a:pt x="326" y="440"/>
                  </a:cubicBezTo>
                  <a:cubicBezTo>
                    <a:pt x="98" y="537"/>
                    <a:pt x="1" y="798"/>
                    <a:pt x="98" y="1025"/>
                  </a:cubicBezTo>
                  <a:cubicBezTo>
                    <a:pt x="146" y="1193"/>
                    <a:pt x="301" y="1290"/>
                    <a:pt x="470" y="1290"/>
                  </a:cubicBezTo>
                  <a:cubicBezTo>
                    <a:pt x="530" y="1290"/>
                    <a:pt x="592" y="1278"/>
                    <a:pt x="651" y="1253"/>
                  </a:cubicBezTo>
                  <a:cubicBezTo>
                    <a:pt x="1236" y="1009"/>
                    <a:pt x="1854" y="887"/>
                    <a:pt x="2476" y="887"/>
                  </a:cubicBezTo>
                  <a:cubicBezTo>
                    <a:pt x="3098" y="887"/>
                    <a:pt x="3724" y="1009"/>
                    <a:pt x="4326" y="1253"/>
                  </a:cubicBezTo>
                  <a:cubicBezTo>
                    <a:pt x="4385" y="1278"/>
                    <a:pt x="4445" y="1290"/>
                    <a:pt x="4502" y="1290"/>
                  </a:cubicBezTo>
                  <a:cubicBezTo>
                    <a:pt x="4664" y="1290"/>
                    <a:pt x="4807" y="1193"/>
                    <a:pt x="4879" y="1025"/>
                  </a:cubicBezTo>
                  <a:cubicBezTo>
                    <a:pt x="4976" y="798"/>
                    <a:pt x="4879" y="537"/>
                    <a:pt x="4651" y="440"/>
                  </a:cubicBezTo>
                  <a:cubicBezTo>
                    <a:pt x="3952" y="147"/>
                    <a:pt x="3220" y="1"/>
                    <a:pt x="24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19" name="Google Shape;4019;p74"/>
            <p:cNvSpPr/>
            <p:nvPr/>
          </p:nvSpPr>
          <p:spPr>
            <a:xfrm>
              <a:off x="12750275" y="3557925"/>
              <a:ext cx="187825" cy="121150"/>
            </a:xfrm>
            <a:custGeom>
              <a:avLst/>
              <a:gdLst/>
              <a:ahLst/>
              <a:cxnLst/>
              <a:rect l="l" t="t" r="r" b="b"/>
              <a:pathLst>
                <a:path w="7513" h="4846" extrusionOk="0">
                  <a:moveTo>
                    <a:pt x="0" y="1"/>
                  </a:moveTo>
                  <a:lnTo>
                    <a:pt x="0" y="4391"/>
                  </a:lnTo>
                  <a:cubicBezTo>
                    <a:pt x="0" y="4651"/>
                    <a:pt x="196" y="4846"/>
                    <a:pt x="456" y="4846"/>
                  </a:cubicBezTo>
                  <a:lnTo>
                    <a:pt x="7090" y="4846"/>
                  </a:lnTo>
                  <a:cubicBezTo>
                    <a:pt x="7317" y="4846"/>
                    <a:pt x="7512" y="4651"/>
                    <a:pt x="7512" y="4391"/>
                  </a:cubicBezTo>
                  <a:lnTo>
                    <a:pt x="7512" y="1"/>
                  </a:lnTo>
                  <a:cubicBezTo>
                    <a:pt x="6667" y="1171"/>
                    <a:pt x="5301" y="1952"/>
                    <a:pt x="3773" y="1952"/>
                  </a:cubicBezTo>
                  <a:cubicBezTo>
                    <a:pt x="2212" y="1952"/>
                    <a:pt x="846" y="117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0" name="Google Shape;4020;p74"/>
            <p:cNvSpPr/>
            <p:nvPr/>
          </p:nvSpPr>
          <p:spPr>
            <a:xfrm>
              <a:off x="12750275" y="3396150"/>
              <a:ext cx="187825" cy="187825"/>
            </a:xfrm>
            <a:custGeom>
              <a:avLst/>
              <a:gdLst/>
              <a:ahLst/>
              <a:cxnLst/>
              <a:rect l="l" t="t" r="r" b="b"/>
              <a:pathLst>
                <a:path w="7513" h="7513" extrusionOk="0">
                  <a:moveTo>
                    <a:pt x="3773" y="1886"/>
                  </a:moveTo>
                  <a:cubicBezTo>
                    <a:pt x="4781" y="1886"/>
                    <a:pt x="5626" y="2732"/>
                    <a:pt x="5626" y="3772"/>
                  </a:cubicBezTo>
                  <a:cubicBezTo>
                    <a:pt x="5626" y="4781"/>
                    <a:pt x="4781" y="5626"/>
                    <a:pt x="3773" y="5626"/>
                  </a:cubicBezTo>
                  <a:cubicBezTo>
                    <a:pt x="2732" y="5626"/>
                    <a:pt x="1887" y="4781"/>
                    <a:pt x="1887" y="3772"/>
                  </a:cubicBezTo>
                  <a:cubicBezTo>
                    <a:pt x="1887" y="2732"/>
                    <a:pt x="2732" y="1886"/>
                    <a:pt x="3773" y="1886"/>
                  </a:cubicBezTo>
                  <a:close/>
                  <a:moveTo>
                    <a:pt x="3773" y="0"/>
                  </a:moveTo>
                  <a:cubicBezTo>
                    <a:pt x="1691" y="0"/>
                    <a:pt x="0" y="1691"/>
                    <a:pt x="0" y="3772"/>
                  </a:cubicBezTo>
                  <a:cubicBezTo>
                    <a:pt x="0" y="5821"/>
                    <a:pt x="1691" y="7512"/>
                    <a:pt x="3773" y="7512"/>
                  </a:cubicBezTo>
                  <a:cubicBezTo>
                    <a:pt x="5821" y="7512"/>
                    <a:pt x="7512" y="5821"/>
                    <a:pt x="7512" y="3772"/>
                  </a:cubicBezTo>
                  <a:cubicBezTo>
                    <a:pt x="7512" y="1691"/>
                    <a:pt x="5821" y="0"/>
                    <a:pt x="37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1" name="Google Shape;4021;p74"/>
            <p:cNvSpPr/>
            <p:nvPr/>
          </p:nvSpPr>
          <p:spPr>
            <a:xfrm>
              <a:off x="12819375" y="3465250"/>
              <a:ext cx="49625" cy="49625"/>
            </a:xfrm>
            <a:custGeom>
              <a:avLst/>
              <a:gdLst/>
              <a:ahLst/>
              <a:cxnLst/>
              <a:rect l="l" t="t" r="r" b="b"/>
              <a:pathLst>
                <a:path w="1985" h="1985" extrusionOk="0">
                  <a:moveTo>
                    <a:pt x="1009" y="0"/>
                  </a:moveTo>
                  <a:cubicBezTo>
                    <a:pt x="456" y="0"/>
                    <a:pt x="1" y="456"/>
                    <a:pt x="1" y="1008"/>
                  </a:cubicBezTo>
                  <a:cubicBezTo>
                    <a:pt x="1" y="1529"/>
                    <a:pt x="456" y="1984"/>
                    <a:pt x="1009" y="1984"/>
                  </a:cubicBezTo>
                  <a:cubicBezTo>
                    <a:pt x="1529" y="1984"/>
                    <a:pt x="1984" y="1529"/>
                    <a:pt x="1984" y="1008"/>
                  </a:cubicBezTo>
                  <a:cubicBezTo>
                    <a:pt x="1984" y="456"/>
                    <a:pt x="1529" y="0"/>
                    <a:pt x="10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22" name="Google Shape;4022;p74"/>
          <p:cNvGrpSpPr/>
          <p:nvPr/>
        </p:nvGrpSpPr>
        <p:grpSpPr>
          <a:xfrm>
            <a:off x="6328330" y="3546457"/>
            <a:ext cx="236410" cy="184542"/>
            <a:chOff x="13194975" y="3299400"/>
            <a:chExt cx="378075" cy="295125"/>
          </a:xfrm>
        </p:grpSpPr>
        <p:sp>
          <p:nvSpPr>
            <p:cNvPr id="4023" name="Google Shape;4023;p74"/>
            <p:cNvSpPr/>
            <p:nvPr/>
          </p:nvSpPr>
          <p:spPr>
            <a:xfrm>
              <a:off x="13305550" y="3409150"/>
              <a:ext cx="133350" cy="66700"/>
            </a:xfrm>
            <a:custGeom>
              <a:avLst/>
              <a:gdLst/>
              <a:ahLst/>
              <a:cxnLst/>
              <a:rect l="l" t="t" r="r" b="b"/>
              <a:pathLst>
                <a:path w="5334" h="2668" extrusionOk="0">
                  <a:moveTo>
                    <a:pt x="2667" y="0"/>
                  </a:moveTo>
                  <a:lnTo>
                    <a:pt x="0" y="2667"/>
                  </a:lnTo>
                  <a:lnTo>
                    <a:pt x="5334" y="2667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4" name="Google Shape;4024;p74"/>
            <p:cNvSpPr/>
            <p:nvPr/>
          </p:nvSpPr>
          <p:spPr>
            <a:xfrm>
              <a:off x="13194975" y="3299400"/>
              <a:ext cx="259375" cy="161000"/>
            </a:xfrm>
            <a:custGeom>
              <a:avLst/>
              <a:gdLst/>
              <a:ahLst/>
              <a:cxnLst/>
              <a:rect l="l" t="t" r="r" b="b"/>
              <a:pathLst>
                <a:path w="10375" h="6440" extrusionOk="0">
                  <a:moveTo>
                    <a:pt x="456" y="0"/>
                  </a:moveTo>
                  <a:cubicBezTo>
                    <a:pt x="196" y="0"/>
                    <a:pt x="1" y="228"/>
                    <a:pt x="1" y="456"/>
                  </a:cubicBezTo>
                  <a:lnTo>
                    <a:pt x="1" y="6439"/>
                  </a:lnTo>
                  <a:lnTo>
                    <a:pt x="3936" y="2504"/>
                  </a:lnTo>
                  <a:cubicBezTo>
                    <a:pt x="4001" y="2439"/>
                    <a:pt x="4131" y="2374"/>
                    <a:pt x="4228" y="2374"/>
                  </a:cubicBezTo>
                  <a:cubicBezTo>
                    <a:pt x="4358" y="2374"/>
                    <a:pt x="4456" y="2439"/>
                    <a:pt x="4553" y="2504"/>
                  </a:cubicBezTo>
                  <a:lnTo>
                    <a:pt x="6147" y="4098"/>
                  </a:lnTo>
                  <a:lnTo>
                    <a:pt x="6765" y="3447"/>
                  </a:lnTo>
                  <a:cubicBezTo>
                    <a:pt x="6862" y="3382"/>
                    <a:pt x="6960" y="3350"/>
                    <a:pt x="7090" y="3350"/>
                  </a:cubicBezTo>
                  <a:cubicBezTo>
                    <a:pt x="7187" y="3350"/>
                    <a:pt x="7318" y="3382"/>
                    <a:pt x="7383" y="3447"/>
                  </a:cubicBezTo>
                  <a:lnTo>
                    <a:pt x="10374" y="6439"/>
                  </a:lnTo>
                  <a:lnTo>
                    <a:pt x="10374" y="456"/>
                  </a:lnTo>
                  <a:cubicBezTo>
                    <a:pt x="10374" y="228"/>
                    <a:pt x="10179" y="0"/>
                    <a:pt x="9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5" name="Google Shape;4025;p74"/>
            <p:cNvSpPr/>
            <p:nvPr/>
          </p:nvSpPr>
          <p:spPr>
            <a:xfrm>
              <a:off x="13210425" y="3385575"/>
              <a:ext cx="121975" cy="90275"/>
            </a:xfrm>
            <a:custGeom>
              <a:avLst/>
              <a:gdLst/>
              <a:ahLst/>
              <a:cxnLst/>
              <a:rect l="l" t="t" r="r" b="b"/>
              <a:pathLst>
                <a:path w="4879" h="3611" extrusionOk="0">
                  <a:moveTo>
                    <a:pt x="3610" y="0"/>
                  </a:moveTo>
                  <a:lnTo>
                    <a:pt x="1" y="3610"/>
                  </a:lnTo>
                  <a:lnTo>
                    <a:pt x="2537" y="3610"/>
                  </a:lnTo>
                  <a:lnTo>
                    <a:pt x="4878" y="1269"/>
                  </a:lnTo>
                  <a:lnTo>
                    <a:pt x="36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6" name="Google Shape;4026;p74"/>
            <p:cNvSpPr/>
            <p:nvPr/>
          </p:nvSpPr>
          <p:spPr>
            <a:xfrm>
              <a:off x="13313675" y="3418100"/>
              <a:ext cx="259375" cy="176425"/>
            </a:xfrm>
            <a:custGeom>
              <a:avLst/>
              <a:gdLst/>
              <a:ahLst/>
              <a:cxnLst/>
              <a:rect l="l" t="t" r="r" b="b"/>
              <a:pathLst>
                <a:path w="10375" h="7057" extrusionOk="0">
                  <a:moveTo>
                    <a:pt x="8878" y="0"/>
                  </a:moveTo>
                  <a:lnTo>
                    <a:pt x="8878" y="4260"/>
                  </a:lnTo>
                  <a:cubicBezTo>
                    <a:pt x="8878" y="4976"/>
                    <a:pt x="8293" y="5561"/>
                    <a:pt x="7545" y="5561"/>
                  </a:cubicBezTo>
                  <a:lnTo>
                    <a:pt x="0" y="5561"/>
                  </a:lnTo>
                  <a:lnTo>
                    <a:pt x="0" y="6602"/>
                  </a:lnTo>
                  <a:cubicBezTo>
                    <a:pt x="0" y="6862"/>
                    <a:pt x="196" y="7057"/>
                    <a:pt x="456" y="7057"/>
                  </a:cubicBezTo>
                  <a:lnTo>
                    <a:pt x="9919" y="7057"/>
                  </a:lnTo>
                  <a:cubicBezTo>
                    <a:pt x="10179" y="7057"/>
                    <a:pt x="10374" y="6862"/>
                    <a:pt x="10374" y="6602"/>
                  </a:cubicBezTo>
                  <a:lnTo>
                    <a:pt x="10374" y="455"/>
                  </a:lnTo>
                  <a:cubicBezTo>
                    <a:pt x="10374" y="195"/>
                    <a:pt x="10179" y="0"/>
                    <a:pt x="9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27" name="Google Shape;4027;p74"/>
            <p:cNvSpPr/>
            <p:nvPr/>
          </p:nvSpPr>
          <p:spPr>
            <a:xfrm>
              <a:off x="13254325" y="3358750"/>
              <a:ext cx="259375" cy="176450"/>
            </a:xfrm>
            <a:custGeom>
              <a:avLst/>
              <a:gdLst/>
              <a:ahLst/>
              <a:cxnLst/>
              <a:rect l="l" t="t" r="r" b="b"/>
              <a:pathLst>
                <a:path w="10375" h="7058" extrusionOk="0">
                  <a:moveTo>
                    <a:pt x="8878" y="0"/>
                  </a:moveTo>
                  <a:lnTo>
                    <a:pt x="8878" y="4260"/>
                  </a:lnTo>
                  <a:cubicBezTo>
                    <a:pt x="8878" y="4976"/>
                    <a:pt x="8293" y="5561"/>
                    <a:pt x="7545" y="5561"/>
                  </a:cubicBezTo>
                  <a:lnTo>
                    <a:pt x="1" y="5561"/>
                  </a:lnTo>
                  <a:lnTo>
                    <a:pt x="1" y="6602"/>
                  </a:lnTo>
                  <a:cubicBezTo>
                    <a:pt x="1" y="6862"/>
                    <a:pt x="196" y="7057"/>
                    <a:pt x="456" y="7057"/>
                  </a:cubicBezTo>
                  <a:lnTo>
                    <a:pt x="9919" y="7057"/>
                  </a:lnTo>
                  <a:cubicBezTo>
                    <a:pt x="10179" y="7057"/>
                    <a:pt x="10374" y="6862"/>
                    <a:pt x="10374" y="6602"/>
                  </a:cubicBezTo>
                  <a:lnTo>
                    <a:pt x="10374" y="456"/>
                  </a:lnTo>
                  <a:cubicBezTo>
                    <a:pt x="10374" y="195"/>
                    <a:pt x="10179" y="0"/>
                    <a:pt x="99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28" name="Google Shape;4028;p74"/>
          <p:cNvGrpSpPr/>
          <p:nvPr/>
        </p:nvGrpSpPr>
        <p:grpSpPr>
          <a:xfrm>
            <a:off x="7078385" y="3520531"/>
            <a:ext cx="235894" cy="236395"/>
            <a:chOff x="13703100" y="3316475"/>
            <a:chExt cx="377250" cy="378050"/>
          </a:xfrm>
        </p:grpSpPr>
        <p:sp>
          <p:nvSpPr>
            <p:cNvPr id="4029" name="Google Shape;4029;p74"/>
            <p:cNvSpPr/>
            <p:nvPr/>
          </p:nvSpPr>
          <p:spPr>
            <a:xfrm>
              <a:off x="13726675" y="3364425"/>
              <a:ext cx="228475" cy="282950"/>
            </a:xfrm>
            <a:custGeom>
              <a:avLst/>
              <a:gdLst/>
              <a:ahLst/>
              <a:cxnLst/>
              <a:rect l="l" t="t" r="r" b="b"/>
              <a:pathLst>
                <a:path w="9139" h="11318" extrusionOk="0">
                  <a:moveTo>
                    <a:pt x="5659" y="1"/>
                  </a:moveTo>
                  <a:cubicBezTo>
                    <a:pt x="2537" y="1"/>
                    <a:pt x="0" y="2537"/>
                    <a:pt x="0" y="5659"/>
                  </a:cubicBezTo>
                  <a:cubicBezTo>
                    <a:pt x="0" y="8781"/>
                    <a:pt x="2537" y="11318"/>
                    <a:pt x="5659" y="11318"/>
                  </a:cubicBezTo>
                  <a:cubicBezTo>
                    <a:pt x="6830" y="11318"/>
                    <a:pt x="7968" y="10960"/>
                    <a:pt x="8911" y="10277"/>
                  </a:cubicBezTo>
                  <a:cubicBezTo>
                    <a:pt x="9073" y="10147"/>
                    <a:pt x="9138" y="9952"/>
                    <a:pt x="9073" y="9757"/>
                  </a:cubicBezTo>
                  <a:cubicBezTo>
                    <a:pt x="8978" y="9494"/>
                    <a:pt x="8760" y="9459"/>
                    <a:pt x="8612" y="9459"/>
                  </a:cubicBezTo>
                  <a:cubicBezTo>
                    <a:pt x="8559" y="9459"/>
                    <a:pt x="8514" y="9464"/>
                    <a:pt x="8488" y="9464"/>
                  </a:cubicBezTo>
                  <a:cubicBezTo>
                    <a:pt x="6374" y="9464"/>
                    <a:pt x="4683" y="7741"/>
                    <a:pt x="4683" y="5627"/>
                  </a:cubicBezTo>
                  <a:cubicBezTo>
                    <a:pt x="4683" y="3546"/>
                    <a:pt x="6407" y="1822"/>
                    <a:pt x="8488" y="1822"/>
                  </a:cubicBezTo>
                  <a:cubicBezTo>
                    <a:pt x="8510" y="1822"/>
                    <a:pt x="8538" y="1823"/>
                    <a:pt x="8570" y="1823"/>
                  </a:cubicBezTo>
                  <a:cubicBezTo>
                    <a:pt x="8730" y="1823"/>
                    <a:pt x="8992" y="1800"/>
                    <a:pt x="9073" y="1529"/>
                  </a:cubicBezTo>
                  <a:cubicBezTo>
                    <a:pt x="9138" y="1334"/>
                    <a:pt x="9073" y="1139"/>
                    <a:pt x="8911" y="1009"/>
                  </a:cubicBezTo>
                  <a:cubicBezTo>
                    <a:pt x="7968" y="359"/>
                    <a:pt x="6830" y="1"/>
                    <a:pt x="5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0" name="Google Shape;4030;p74"/>
            <p:cNvSpPr/>
            <p:nvPr/>
          </p:nvSpPr>
          <p:spPr>
            <a:xfrm>
              <a:off x="13703100" y="3316475"/>
              <a:ext cx="69125" cy="69925"/>
            </a:xfrm>
            <a:custGeom>
              <a:avLst/>
              <a:gdLst/>
              <a:ahLst/>
              <a:cxnLst/>
              <a:rect l="l" t="t" r="r" b="b"/>
              <a:pathLst>
                <a:path w="2765" h="2797" extrusionOk="0">
                  <a:moveTo>
                    <a:pt x="423" y="0"/>
                  </a:moveTo>
                  <a:cubicBezTo>
                    <a:pt x="196" y="0"/>
                    <a:pt x="0" y="195"/>
                    <a:pt x="0" y="456"/>
                  </a:cubicBezTo>
                  <a:lnTo>
                    <a:pt x="0" y="2342"/>
                  </a:lnTo>
                  <a:cubicBezTo>
                    <a:pt x="0" y="2602"/>
                    <a:pt x="196" y="2797"/>
                    <a:pt x="423" y="2797"/>
                  </a:cubicBezTo>
                  <a:cubicBezTo>
                    <a:pt x="683" y="2797"/>
                    <a:pt x="878" y="2602"/>
                    <a:pt x="878" y="2342"/>
                  </a:cubicBezTo>
                  <a:lnTo>
                    <a:pt x="878" y="878"/>
                  </a:lnTo>
                  <a:lnTo>
                    <a:pt x="2342" y="878"/>
                  </a:lnTo>
                  <a:cubicBezTo>
                    <a:pt x="2569" y="878"/>
                    <a:pt x="2765" y="683"/>
                    <a:pt x="2765" y="456"/>
                  </a:cubicBezTo>
                  <a:cubicBezTo>
                    <a:pt x="2765" y="195"/>
                    <a:pt x="2569" y="0"/>
                    <a:pt x="2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1" name="Google Shape;4031;p74"/>
            <p:cNvSpPr/>
            <p:nvPr/>
          </p:nvSpPr>
          <p:spPr>
            <a:xfrm>
              <a:off x="13703100" y="3624600"/>
              <a:ext cx="69125" cy="69925"/>
            </a:xfrm>
            <a:custGeom>
              <a:avLst/>
              <a:gdLst/>
              <a:ahLst/>
              <a:cxnLst/>
              <a:rect l="l" t="t" r="r" b="b"/>
              <a:pathLst>
                <a:path w="2765" h="2797" extrusionOk="0">
                  <a:moveTo>
                    <a:pt x="423" y="0"/>
                  </a:moveTo>
                  <a:cubicBezTo>
                    <a:pt x="196" y="0"/>
                    <a:pt x="0" y="195"/>
                    <a:pt x="0" y="455"/>
                  </a:cubicBezTo>
                  <a:lnTo>
                    <a:pt x="0" y="2342"/>
                  </a:lnTo>
                  <a:cubicBezTo>
                    <a:pt x="0" y="2602"/>
                    <a:pt x="196" y="2797"/>
                    <a:pt x="423" y="2797"/>
                  </a:cubicBezTo>
                  <a:lnTo>
                    <a:pt x="2342" y="2797"/>
                  </a:lnTo>
                  <a:cubicBezTo>
                    <a:pt x="2569" y="2797"/>
                    <a:pt x="2765" y="2602"/>
                    <a:pt x="2765" y="2342"/>
                  </a:cubicBezTo>
                  <a:cubicBezTo>
                    <a:pt x="2765" y="2114"/>
                    <a:pt x="2569" y="1919"/>
                    <a:pt x="2342" y="1919"/>
                  </a:cubicBezTo>
                  <a:lnTo>
                    <a:pt x="878" y="1919"/>
                  </a:lnTo>
                  <a:lnTo>
                    <a:pt x="878" y="455"/>
                  </a:lnTo>
                  <a:cubicBezTo>
                    <a:pt x="878" y="195"/>
                    <a:pt x="683" y="0"/>
                    <a:pt x="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2" name="Google Shape;4032;p74"/>
            <p:cNvSpPr/>
            <p:nvPr/>
          </p:nvSpPr>
          <p:spPr>
            <a:xfrm>
              <a:off x="14011225" y="3316475"/>
              <a:ext cx="69125" cy="69925"/>
            </a:xfrm>
            <a:custGeom>
              <a:avLst/>
              <a:gdLst/>
              <a:ahLst/>
              <a:cxnLst/>
              <a:rect l="l" t="t" r="r" b="b"/>
              <a:pathLst>
                <a:path w="2765" h="2797" extrusionOk="0">
                  <a:moveTo>
                    <a:pt x="423" y="0"/>
                  </a:moveTo>
                  <a:cubicBezTo>
                    <a:pt x="195" y="0"/>
                    <a:pt x="0" y="195"/>
                    <a:pt x="0" y="456"/>
                  </a:cubicBezTo>
                  <a:cubicBezTo>
                    <a:pt x="0" y="683"/>
                    <a:pt x="195" y="911"/>
                    <a:pt x="423" y="911"/>
                  </a:cubicBezTo>
                  <a:lnTo>
                    <a:pt x="1886" y="911"/>
                  </a:lnTo>
                  <a:lnTo>
                    <a:pt x="1886" y="2342"/>
                  </a:lnTo>
                  <a:cubicBezTo>
                    <a:pt x="1886" y="2602"/>
                    <a:pt x="2082" y="2797"/>
                    <a:pt x="2342" y="2797"/>
                  </a:cubicBezTo>
                  <a:cubicBezTo>
                    <a:pt x="2569" y="2797"/>
                    <a:pt x="2765" y="2602"/>
                    <a:pt x="2765" y="2342"/>
                  </a:cubicBezTo>
                  <a:lnTo>
                    <a:pt x="2765" y="456"/>
                  </a:lnTo>
                  <a:cubicBezTo>
                    <a:pt x="2765" y="195"/>
                    <a:pt x="2569" y="0"/>
                    <a:pt x="2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3" name="Google Shape;4033;p74"/>
            <p:cNvSpPr/>
            <p:nvPr/>
          </p:nvSpPr>
          <p:spPr>
            <a:xfrm>
              <a:off x="14011225" y="3624600"/>
              <a:ext cx="69125" cy="69925"/>
            </a:xfrm>
            <a:custGeom>
              <a:avLst/>
              <a:gdLst/>
              <a:ahLst/>
              <a:cxnLst/>
              <a:rect l="l" t="t" r="r" b="b"/>
              <a:pathLst>
                <a:path w="2765" h="2797" extrusionOk="0">
                  <a:moveTo>
                    <a:pt x="2342" y="0"/>
                  </a:moveTo>
                  <a:cubicBezTo>
                    <a:pt x="2082" y="0"/>
                    <a:pt x="1886" y="195"/>
                    <a:pt x="1886" y="455"/>
                  </a:cubicBezTo>
                  <a:lnTo>
                    <a:pt x="1886" y="1919"/>
                  </a:lnTo>
                  <a:lnTo>
                    <a:pt x="423" y="1919"/>
                  </a:lnTo>
                  <a:cubicBezTo>
                    <a:pt x="195" y="1919"/>
                    <a:pt x="0" y="2114"/>
                    <a:pt x="0" y="2342"/>
                  </a:cubicBezTo>
                  <a:cubicBezTo>
                    <a:pt x="0" y="2602"/>
                    <a:pt x="195" y="2797"/>
                    <a:pt x="423" y="2797"/>
                  </a:cubicBezTo>
                  <a:lnTo>
                    <a:pt x="2342" y="2797"/>
                  </a:lnTo>
                  <a:cubicBezTo>
                    <a:pt x="2569" y="2797"/>
                    <a:pt x="2765" y="2602"/>
                    <a:pt x="2765" y="2342"/>
                  </a:cubicBezTo>
                  <a:lnTo>
                    <a:pt x="2765" y="455"/>
                  </a:lnTo>
                  <a:cubicBezTo>
                    <a:pt x="2765" y="195"/>
                    <a:pt x="2569" y="0"/>
                    <a:pt x="2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4" name="Google Shape;4034;p74"/>
            <p:cNvSpPr/>
            <p:nvPr/>
          </p:nvSpPr>
          <p:spPr>
            <a:xfrm>
              <a:off x="13987650" y="3423775"/>
              <a:ext cx="69125" cy="69125"/>
            </a:xfrm>
            <a:custGeom>
              <a:avLst/>
              <a:gdLst/>
              <a:ahLst/>
              <a:cxnLst/>
              <a:rect l="l" t="t" r="r" b="b"/>
              <a:pathLst>
                <a:path w="2765" h="2765" extrusionOk="0">
                  <a:moveTo>
                    <a:pt x="1399" y="1"/>
                  </a:moveTo>
                  <a:cubicBezTo>
                    <a:pt x="1138" y="1"/>
                    <a:pt x="943" y="196"/>
                    <a:pt x="943" y="424"/>
                  </a:cubicBezTo>
                  <a:lnTo>
                    <a:pt x="943" y="944"/>
                  </a:lnTo>
                  <a:lnTo>
                    <a:pt x="423" y="944"/>
                  </a:lnTo>
                  <a:cubicBezTo>
                    <a:pt x="195" y="944"/>
                    <a:pt x="0" y="1139"/>
                    <a:pt x="0" y="1367"/>
                  </a:cubicBezTo>
                  <a:cubicBezTo>
                    <a:pt x="0" y="1627"/>
                    <a:pt x="195" y="1822"/>
                    <a:pt x="423" y="1822"/>
                  </a:cubicBezTo>
                  <a:lnTo>
                    <a:pt x="943" y="1822"/>
                  </a:lnTo>
                  <a:lnTo>
                    <a:pt x="943" y="2310"/>
                  </a:lnTo>
                  <a:cubicBezTo>
                    <a:pt x="943" y="2570"/>
                    <a:pt x="1138" y="2765"/>
                    <a:pt x="1399" y="2765"/>
                  </a:cubicBezTo>
                  <a:cubicBezTo>
                    <a:pt x="1626" y="2765"/>
                    <a:pt x="1821" y="2570"/>
                    <a:pt x="1821" y="2310"/>
                  </a:cubicBezTo>
                  <a:lnTo>
                    <a:pt x="1821" y="1822"/>
                  </a:lnTo>
                  <a:lnTo>
                    <a:pt x="2342" y="1822"/>
                  </a:lnTo>
                  <a:cubicBezTo>
                    <a:pt x="2569" y="1822"/>
                    <a:pt x="2764" y="1627"/>
                    <a:pt x="2764" y="1367"/>
                  </a:cubicBezTo>
                  <a:cubicBezTo>
                    <a:pt x="2764" y="1139"/>
                    <a:pt x="2569" y="944"/>
                    <a:pt x="2342" y="944"/>
                  </a:cubicBezTo>
                  <a:lnTo>
                    <a:pt x="1821" y="944"/>
                  </a:lnTo>
                  <a:lnTo>
                    <a:pt x="1821" y="424"/>
                  </a:lnTo>
                  <a:cubicBezTo>
                    <a:pt x="1821" y="196"/>
                    <a:pt x="1626" y="1"/>
                    <a:pt x="1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5" name="Google Shape;4035;p74"/>
            <p:cNvSpPr/>
            <p:nvPr/>
          </p:nvSpPr>
          <p:spPr>
            <a:xfrm>
              <a:off x="13916100" y="3494525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1399" y="0"/>
                  </a:moveTo>
                  <a:cubicBezTo>
                    <a:pt x="1171" y="0"/>
                    <a:pt x="944" y="195"/>
                    <a:pt x="944" y="455"/>
                  </a:cubicBezTo>
                  <a:lnTo>
                    <a:pt x="944" y="943"/>
                  </a:lnTo>
                  <a:lnTo>
                    <a:pt x="456" y="943"/>
                  </a:lnTo>
                  <a:cubicBezTo>
                    <a:pt x="196" y="943"/>
                    <a:pt x="1" y="1138"/>
                    <a:pt x="1" y="1398"/>
                  </a:cubicBezTo>
                  <a:cubicBezTo>
                    <a:pt x="1" y="1626"/>
                    <a:pt x="196" y="1821"/>
                    <a:pt x="456" y="1821"/>
                  </a:cubicBezTo>
                  <a:lnTo>
                    <a:pt x="944" y="1821"/>
                  </a:lnTo>
                  <a:lnTo>
                    <a:pt x="944" y="2341"/>
                  </a:lnTo>
                  <a:cubicBezTo>
                    <a:pt x="944" y="2569"/>
                    <a:pt x="1171" y="2764"/>
                    <a:pt x="1399" y="2764"/>
                  </a:cubicBezTo>
                  <a:cubicBezTo>
                    <a:pt x="1659" y="2764"/>
                    <a:pt x="1854" y="2569"/>
                    <a:pt x="1854" y="2341"/>
                  </a:cubicBezTo>
                  <a:lnTo>
                    <a:pt x="1854" y="1821"/>
                  </a:lnTo>
                  <a:lnTo>
                    <a:pt x="2342" y="1821"/>
                  </a:lnTo>
                  <a:cubicBezTo>
                    <a:pt x="2602" y="1821"/>
                    <a:pt x="2797" y="1626"/>
                    <a:pt x="2797" y="1398"/>
                  </a:cubicBezTo>
                  <a:cubicBezTo>
                    <a:pt x="2797" y="1138"/>
                    <a:pt x="2602" y="943"/>
                    <a:pt x="2342" y="943"/>
                  </a:cubicBezTo>
                  <a:lnTo>
                    <a:pt x="1854" y="943"/>
                  </a:lnTo>
                  <a:lnTo>
                    <a:pt x="1854" y="455"/>
                  </a:lnTo>
                  <a:cubicBezTo>
                    <a:pt x="1854" y="195"/>
                    <a:pt x="1659" y="0"/>
                    <a:pt x="1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36" name="Google Shape;4036;p74"/>
          <p:cNvGrpSpPr/>
          <p:nvPr/>
        </p:nvGrpSpPr>
        <p:grpSpPr>
          <a:xfrm>
            <a:off x="7827945" y="3520523"/>
            <a:ext cx="236410" cy="236410"/>
            <a:chOff x="14205525" y="3323775"/>
            <a:chExt cx="378075" cy="378075"/>
          </a:xfrm>
        </p:grpSpPr>
        <p:sp>
          <p:nvSpPr>
            <p:cNvPr id="4037" name="Google Shape;4037;p74"/>
            <p:cNvSpPr/>
            <p:nvPr/>
          </p:nvSpPr>
          <p:spPr>
            <a:xfrm>
              <a:off x="14205525" y="3323775"/>
              <a:ext cx="69950" cy="69950"/>
            </a:xfrm>
            <a:custGeom>
              <a:avLst/>
              <a:gdLst/>
              <a:ahLst/>
              <a:cxnLst/>
              <a:rect l="l" t="t" r="r" b="b"/>
              <a:pathLst>
                <a:path w="2798" h="2798" extrusionOk="0">
                  <a:moveTo>
                    <a:pt x="2342" y="1"/>
                  </a:moveTo>
                  <a:lnTo>
                    <a:pt x="2342" y="33"/>
                  </a:lnTo>
                  <a:lnTo>
                    <a:pt x="456" y="33"/>
                  </a:lnTo>
                  <a:cubicBezTo>
                    <a:pt x="196" y="33"/>
                    <a:pt x="1" y="229"/>
                    <a:pt x="1" y="456"/>
                  </a:cubicBezTo>
                  <a:lnTo>
                    <a:pt x="1" y="2375"/>
                  </a:lnTo>
                  <a:cubicBezTo>
                    <a:pt x="1" y="2602"/>
                    <a:pt x="196" y="2798"/>
                    <a:pt x="456" y="2798"/>
                  </a:cubicBezTo>
                  <a:cubicBezTo>
                    <a:pt x="683" y="2798"/>
                    <a:pt x="879" y="2602"/>
                    <a:pt x="879" y="2375"/>
                  </a:cubicBezTo>
                  <a:lnTo>
                    <a:pt x="879" y="911"/>
                  </a:lnTo>
                  <a:lnTo>
                    <a:pt x="2342" y="911"/>
                  </a:lnTo>
                  <a:cubicBezTo>
                    <a:pt x="2602" y="911"/>
                    <a:pt x="2797" y="716"/>
                    <a:pt x="2797" y="456"/>
                  </a:cubicBezTo>
                  <a:cubicBezTo>
                    <a:pt x="2797" y="229"/>
                    <a:pt x="2602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8" name="Google Shape;4038;p74"/>
            <p:cNvSpPr/>
            <p:nvPr/>
          </p:nvSpPr>
          <p:spPr>
            <a:xfrm>
              <a:off x="14205525" y="3632725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456" y="0"/>
                  </a:moveTo>
                  <a:cubicBezTo>
                    <a:pt x="196" y="0"/>
                    <a:pt x="1" y="195"/>
                    <a:pt x="1" y="423"/>
                  </a:cubicBezTo>
                  <a:lnTo>
                    <a:pt x="1" y="2342"/>
                  </a:lnTo>
                  <a:cubicBezTo>
                    <a:pt x="1" y="2569"/>
                    <a:pt x="196" y="2765"/>
                    <a:pt x="456" y="2765"/>
                  </a:cubicBezTo>
                  <a:lnTo>
                    <a:pt x="2342" y="2765"/>
                  </a:lnTo>
                  <a:cubicBezTo>
                    <a:pt x="2602" y="2765"/>
                    <a:pt x="2797" y="2569"/>
                    <a:pt x="2797" y="2342"/>
                  </a:cubicBezTo>
                  <a:cubicBezTo>
                    <a:pt x="2797" y="2082"/>
                    <a:pt x="2602" y="1887"/>
                    <a:pt x="2342" y="1887"/>
                  </a:cubicBezTo>
                  <a:lnTo>
                    <a:pt x="879" y="1887"/>
                  </a:lnTo>
                  <a:lnTo>
                    <a:pt x="879" y="423"/>
                  </a:lnTo>
                  <a:cubicBezTo>
                    <a:pt x="879" y="195"/>
                    <a:pt x="683" y="0"/>
                    <a:pt x="4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39" name="Google Shape;4039;p74"/>
            <p:cNvSpPr/>
            <p:nvPr/>
          </p:nvSpPr>
          <p:spPr>
            <a:xfrm>
              <a:off x="14513650" y="3324600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456" y="0"/>
                  </a:moveTo>
                  <a:cubicBezTo>
                    <a:pt x="196" y="0"/>
                    <a:pt x="0" y="196"/>
                    <a:pt x="0" y="423"/>
                  </a:cubicBezTo>
                  <a:cubicBezTo>
                    <a:pt x="0" y="683"/>
                    <a:pt x="196" y="878"/>
                    <a:pt x="456" y="878"/>
                  </a:cubicBezTo>
                  <a:lnTo>
                    <a:pt x="1887" y="878"/>
                  </a:lnTo>
                  <a:lnTo>
                    <a:pt x="1887" y="2342"/>
                  </a:lnTo>
                  <a:cubicBezTo>
                    <a:pt x="1887" y="2569"/>
                    <a:pt x="2114" y="2765"/>
                    <a:pt x="2342" y="2765"/>
                  </a:cubicBezTo>
                  <a:cubicBezTo>
                    <a:pt x="2602" y="2765"/>
                    <a:pt x="2797" y="2569"/>
                    <a:pt x="2797" y="2342"/>
                  </a:cubicBezTo>
                  <a:lnTo>
                    <a:pt x="2797" y="423"/>
                  </a:lnTo>
                  <a:cubicBezTo>
                    <a:pt x="2797" y="196"/>
                    <a:pt x="2602" y="0"/>
                    <a:pt x="2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40" name="Google Shape;4040;p74"/>
            <p:cNvSpPr/>
            <p:nvPr/>
          </p:nvSpPr>
          <p:spPr>
            <a:xfrm>
              <a:off x="14513650" y="3632725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2342" y="0"/>
                  </a:moveTo>
                  <a:cubicBezTo>
                    <a:pt x="2114" y="0"/>
                    <a:pt x="1887" y="195"/>
                    <a:pt x="1887" y="423"/>
                  </a:cubicBezTo>
                  <a:lnTo>
                    <a:pt x="1887" y="1887"/>
                  </a:lnTo>
                  <a:lnTo>
                    <a:pt x="456" y="1887"/>
                  </a:lnTo>
                  <a:cubicBezTo>
                    <a:pt x="196" y="1887"/>
                    <a:pt x="0" y="2082"/>
                    <a:pt x="0" y="2342"/>
                  </a:cubicBezTo>
                  <a:cubicBezTo>
                    <a:pt x="0" y="2569"/>
                    <a:pt x="196" y="2765"/>
                    <a:pt x="456" y="2765"/>
                  </a:cubicBezTo>
                  <a:lnTo>
                    <a:pt x="2342" y="2765"/>
                  </a:lnTo>
                  <a:cubicBezTo>
                    <a:pt x="2570" y="2765"/>
                    <a:pt x="2797" y="2569"/>
                    <a:pt x="2797" y="2342"/>
                  </a:cubicBezTo>
                  <a:lnTo>
                    <a:pt x="2797" y="423"/>
                  </a:lnTo>
                  <a:cubicBezTo>
                    <a:pt x="2797" y="195"/>
                    <a:pt x="2570" y="0"/>
                    <a:pt x="2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41" name="Google Shape;4041;p74"/>
            <p:cNvSpPr/>
            <p:nvPr/>
          </p:nvSpPr>
          <p:spPr>
            <a:xfrm>
              <a:off x="14276250" y="3483125"/>
              <a:ext cx="235800" cy="159375"/>
            </a:xfrm>
            <a:custGeom>
              <a:avLst/>
              <a:gdLst/>
              <a:ahLst/>
              <a:cxnLst/>
              <a:rect l="l" t="t" r="r" b="b"/>
              <a:pathLst>
                <a:path w="9432" h="6375" extrusionOk="0">
                  <a:moveTo>
                    <a:pt x="2310" y="1"/>
                  </a:moveTo>
                  <a:cubicBezTo>
                    <a:pt x="944" y="846"/>
                    <a:pt x="1" y="2342"/>
                    <a:pt x="1" y="4033"/>
                  </a:cubicBezTo>
                  <a:lnTo>
                    <a:pt x="1" y="5952"/>
                  </a:lnTo>
                  <a:cubicBezTo>
                    <a:pt x="1" y="6179"/>
                    <a:pt x="228" y="6375"/>
                    <a:pt x="456" y="6375"/>
                  </a:cubicBezTo>
                  <a:lnTo>
                    <a:pt x="8976" y="6375"/>
                  </a:lnTo>
                  <a:cubicBezTo>
                    <a:pt x="9236" y="6375"/>
                    <a:pt x="9431" y="6179"/>
                    <a:pt x="9431" y="5952"/>
                  </a:cubicBezTo>
                  <a:lnTo>
                    <a:pt x="9431" y="4033"/>
                  </a:lnTo>
                  <a:cubicBezTo>
                    <a:pt x="9431" y="2342"/>
                    <a:pt x="8521" y="846"/>
                    <a:pt x="7155" y="1"/>
                  </a:cubicBezTo>
                  <a:cubicBezTo>
                    <a:pt x="6570" y="684"/>
                    <a:pt x="5692" y="1106"/>
                    <a:pt x="4716" y="1106"/>
                  </a:cubicBezTo>
                  <a:cubicBezTo>
                    <a:pt x="3773" y="1106"/>
                    <a:pt x="2895" y="684"/>
                    <a:pt x="2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42" name="Google Shape;4042;p74"/>
            <p:cNvSpPr/>
            <p:nvPr/>
          </p:nvSpPr>
          <p:spPr>
            <a:xfrm>
              <a:off x="14336425" y="3371750"/>
              <a:ext cx="116275" cy="117100"/>
            </a:xfrm>
            <a:custGeom>
              <a:avLst/>
              <a:gdLst/>
              <a:ahLst/>
              <a:cxnLst/>
              <a:rect l="l" t="t" r="r" b="b"/>
              <a:pathLst>
                <a:path w="4651" h="4684" extrusionOk="0">
                  <a:moveTo>
                    <a:pt x="2309" y="1"/>
                  </a:moveTo>
                  <a:cubicBezTo>
                    <a:pt x="1041" y="1"/>
                    <a:pt x="0" y="1041"/>
                    <a:pt x="0" y="2342"/>
                  </a:cubicBezTo>
                  <a:cubicBezTo>
                    <a:pt x="0" y="3610"/>
                    <a:pt x="1041" y="4683"/>
                    <a:pt x="2309" y="4683"/>
                  </a:cubicBezTo>
                  <a:cubicBezTo>
                    <a:pt x="3610" y="4683"/>
                    <a:pt x="4651" y="3643"/>
                    <a:pt x="4651" y="2342"/>
                  </a:cubicBezTo>
                  <a:cubicBezTo>
                    <a:pt x="4651" y="1724"/>
                    <a:pt x="4423" y="1139"/>
                    <a:pt x="3968" y="683"/>
                  </a:cubicBezTo>
                  <a:cubicBezTo>
                    <a:pt x="3545" y="261"/>
                    <a:pt x="2927" y="1"/>
                    <a:pt x="23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43" name="Google Shape;4043;p74"/>
          <p:cNvGrpSpPr/>
          <p:nvPr/>
        </p:nvGrpSpPr>
        <p:grpSpPr>
          <a:xfrm>
            <a:off x="1079141" y="4211781"/>
            <a:ext cx="237426" cy="235894"/>
            <a:chOff x="9499125" y="3926200"/>
            <a:chExt cx="379700" cy="377250"/>
          </a:xfrm>
        </p:grpSpPr>
        <p:sp>
          <p:nvSpPr>
            <p:cNvPr id="4044" name="Google Shape;4044;p74"/>
            <p:cNvSpPr/>
            <p:nvPr/>
          </p:nvSpPr>
          <p:spPr>
            <a:xfrm>
              <a:off x="9499925" y="3926200"/>
              <a:ext cx="69950" cy="69150"/>
            </a:xfrm>
            <a:custGeom>
              <a:avLst/>
              <a:gdLst/>
              <a:ahLst/>
              <a:cxnLst/>
              <a:rect l="l" t="t" r="r" b="b"/>
              <a:pathLst>
                <a:path w="2798" h="2766" extrusionOk="0">
                  <a:moveTo>
                    <a:pt x="456" y="1"/>
                  </a:moveTo>
                  <a:cubicBezTo>
                    <a:pt x="196" y="1"/>
                    <a:pt x="1" y="196"/>
                    <a:pt x="1" y="424"/>
                  </a:cubicBezTo>
                  <a:lnTo>
                    <a:pt x="1" y="2342"/>
                  </a:lnTo>
                  <a:cubicBezTo>
                    <a:pt x="1" y="2570"/>
                    <a:pt x="196" y="2765"/>
                    <a:pt x="456" y="2765"/>
                  </a:cubicBezTo>
                  <a:cubicBezTo>
                    <a:pt x="684" y="2765"/>
                    <a:pt x="879" y="2570"/>
                    <a:pt x="879" y="2342"/>
                  </a:cubicBezTo>
                  <a:lnTo>
                    <a:pt x="879" y="879"/>
                  </a:lnTo>
                  <a:lnTo>
                    <a:pt x="2342" y="879"/>
                  </a:lnTo>
                  <a:cubicBezTo>
                    <a:pt x="2602" y="879"/>
                    <a:pt x="2798" y="684"/>
                    <a:pt x="2798" y="424"/>
                  </a:cubicBezTo>
                  <a:cubicBezTo>
                    <a:pt x="2798" y="196"/>
                    <a:pt x="2602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45" name="Google Shape;4045;p74"/>
            <p:cNvSpPr/>
            <p:nvPr/>
          </p:nvSpPr>
          <p:spPr>
            <a:xfrm>
              <a:off x="9499925" y="4234325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456" y="1"/>
                  </a:moveTo>
                  <a:cubicBezTo>
                    <a:pt x="196" y="1"/>
                    <a:pt x="1" y="196"/>
                    <a:pt x="1" y="424"/>
                  </a:cubicBezTo>
                  <a:lnTo>
                    <a:pt x="1" y="2342"/>
                  </a:lnTo>
                  <a:cubicBezTo>
                    <a:pt x="1" y="2570"/>
                    <a:pt x="196" y="2765"/>
                    <a:pt x="456" y="2765"/>
                  </a:cubicBezTo>
                  <a:lnTo>
                    <a:pt x="2342" y="2765"/>
                  </a:lnTo>
                  <a:cubicBezTo>
                    <a:pt x="2602" y="2765"/>
                    <a:pt x="2798" y="2570"/>
                    <a:pt x="2798" y="2342"/>
                  </a:cubicBezTo>
                  <a:cubicBezTo>
                    <a:pt x="2798" y="2082"/>
                    <a:pt x="2602" y="1887"/>
                    <a:pt x="2342" y="1887"/>
                  </a:cubicBezTo>
                  <a:lnTo>
                    <a:pt x="879" y="1887"/>
                  </a:lnTo>
                  <a:lnTo>
                    <a:pt x="879" y="424"/>
                  </a:lnTo>
                  <a:cubicBezTo>
                    <a:pt x="879" y="196"/>
                    <a:pt x="684" y="1"/>
                    <a:pt x="4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46" name="Google Shape;4046;p74"/>
            <p:cNvSpPr/>
            <p:nvPr/>
          </p:nvSpPr>
          <p:spPr>
            <a:xfrm>
              <a:off x="9808050" y="3926200"/>
              <a:ext cx="69950" cy="69150"/>
            </a:xfrm>
            <a:custGeom>
              <a:avLst/>
              <a:gdLst/>
              <a:ahLst/>
              <a:cxnLst/>
              <a:rect l="l" t="t" r="r" b="b"/>
              <a:pathLst>
                <a:path w="2798" h="2766" extrusionOk="0">
                  <a:moveTo>
                    <a:pt x="456" y="1"/>
                  </a:moveTo>
                  <a:cubicBezTo>
                    <a:pt x="196" y="1"/>
                    <a:pt x="1" y="196"/>
                    <a:pt x="1" y="424"/>
                  </a:cubicBezTo>
                  <a:cubicBezTo>
                    <a:pt x="1" y="684"/>
                    <a:pt x="196" y="879"/>
                    <a:pt x="456" y="879"/>
                  </a:cubicBezTo>
                  <a:lnTo>
                    <a:pt x="1887" y="879"/>
                  </a:lnTo>
                  <a:lnTo>
                    <a:pt x="1887" y="2342"/>
                  </a:lnTo>
                  <a:cubicBezTo>
                    <a:pt x="1887" y="2570"/>
                    <a:pt x="2082" y="2765"/>
                    <a:pt x="2342" y="2765"/>
                  </a:cubicBezTo>
                  <a:cubicBezTo>
                    <a:pt x="2602" y="2765"/>
                    <a:pt x="2798" y="2570"/>
                    <a:pt x="2798" y="2342"/>
                  </a:cubicBezTo>
                  <a:lnTo>
                    <a:pt x="2798" y="424"/>
                  </a:lnTo>
                  <a:cubicBezTo>
                    <a:pt x="2798" y="196"/>
                    <a:pt x="2602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47" name="Google Shape;4047;p74"/>
            <p:cNvSpPr/>
            <p:nvPr/>
          </p:nvSpPr>
          <p:spPr>
            <a:xfrm>
              <a:off x="9808050" y="4234325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2342" y="1"/>
                  </a:moveTo>
                  <a:cubicBezTo>
                    <a:pt x="2115" y="1"/>
                    <a:pt x="1887" y="196"/>
                    <a:pt x="1887" y="456"/>
                  </a:cubicBezTo>
                  <a:lnTo>
                    <a:pt x="1887" y="1887"/>
                  </a:lnTo>
                  <a:lnTo>
                    <a:pt x="456" y="1887"/>
                  </a:lnTo>
                  <a:cubicBezTo>
                    <a:pt x="196" y="1887"/>
                    <a:pt x="1" y="2082"/>
                    <a:pt x="1" y="2342"/>
                  </a:cubicBezTo>
                  <a:cubicBezTo>
                    <a:pt x="1" y="2570"/>
                    <a:pt x="196" y="2765"/>
                    <a:pt x="456" y="2765"/>
                  </a:cubicBezTo>
                  <a:lnTo>
                    <a:pt x="2342" y="2765"/>
                  </a:lnTo>
                  <a:cubicBezTo>
                    <a:pt x="2602" y="2765"/>
                    <a:pt x="2798" y="2570"/>
                    <a:pt x="2798" y="2342"/>
                  </a:cubicBezTo>
                  <a:lnTo>
                    <a:pt x="2798" y="424"/>
                  </a:lnTo>
                  <a:cubicBezTo>
                    <a:pt x="2798" y="196"/>
                    <a:pt x="2602" y="1"/>
                    <a:pt x="23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48" name="Google Shape;4048;p74"/>
            <p:cNvSpPr/>
            <p:nvPr/>
          </p:nvSpPr>
          <p:spPr>
            <a:xfrm>
              <a:off x="9499125" y="4020725"/>
              <a:ext cx="209775" cy="164850"/>
            </a:xfrm>
            <a:custGeom>
              <a:avLst/>
              <a:gdLst/>
              <a:ahLst/>
              <a:cxnLst/>
              <a:rect l="l" t="t" r="r" b="b"/>
              <a:pathLst>
                <a:path w="8391" h="6594" extrusionOk="0">
                  <a:moveTo>
                    <a:pt x="6163" y="0"/>
                  </a:moveTo>
                  <a:cubicBezTo>
                    <a:pt x="6049" y="0"/>
                    <a:pt x="5935" y="41"/>
                    <a:pt x="5854" y="122"/>
                  </a:cubicBezTo>
                  <a:lnTo>
                    <a:pt x="163" y="5813"/>
                  </a:lnTo>
                  <a:cubicBezTo>
                    <a:pt x="33" y="5943"/>
                    <a:pt x="0" y="6138"/>
                    <a:pt x="65" y="6301"/>
                  </a:cubicBezTo>
                  <a:cubicBezTo>
                    <a:pt x="130" y="6464"/>
                    <a:pt x="293" y="6594"/>
                    <a:pt x="488" y="6594"/>
                  </a:cubicBezTo>
                  <a:lnTo>
                    <a:pt x="4911" y="6594"/>
                  </a:lnTo>
                  <a:cubicBezTo>
                    <a:pt x="4748" y="6106"/>
                    <a:pt x="4878" y="5553"/>
                    <a:pt x="5236" y="5195"/>
                  </a:cubicBezTo>
                  <a:lnTo>
                    <a:pt x="8390" y="2041"/>
                  </a:lnTo>
                  <a:lnTo>
                    <a:pt x="6472" y="122"/>
                  </a:lnTo>
                  <a:cubicBezTo>
                    <a:pt x="6390" y="41"/>
                    <a:pt x="6277" y="0"/>
                    <a:pt x="6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49" name="Google Shape;4049;p74"/>
            <p:cNvSpPr/>
            <p:nvPr/>
          </p:nvSpPr>
          <p:spPr>
            <a:xfrm>
              <a:off x="9641400" y="4056500"/>
              <a:ext cx="237425" cy="129075"/>
            </a:xfrm>
            <a:custGeom>
              <a:avLst/>
              <a:gdLst/>
              <a:ahLst/>
              <a:cxnLst/>
              <a:rect l="l" t="t" r="r" b="b"/>
              <a:pathLst>
                <a:path w="9497" h="5163" extrusionOk="0">
                  <a:moveTo>
                    <a:pt x="4744" y="0"/>
                  </a:moveTo>
                  <a:cubicBezTo>
                    <a:pt x="4634" y="0"/>
                    <a:pt x="4521" y="41"/>
                    <a:pt x="4423" y="122"/>
                  </a:cubicBezTo>
                  <a:lnTo>
                    <a:pt x="163" y="4382"/>
                  </a:lnTo>
                  <a:cubicBezTo>
                    <a:pt x="33" y="4512"/>
                    <a:pt x="0" y="4707"/>
                    <a:pt x="65" y="4870"/>
                  </a:cubicBezTo>
                  <a:cubicBezTo>
                    <a:pt x="130" y="5033"/>
                    <a:pt x="293" y="5163"/>
                    <a:pt x="488" y="5163"/>
                  </a:cubicBezTo>
                  <a:lnTo>
                    <a:pt x="9008" y="5163"/>
                  </a:lnTo>
                  <a:cubicBezTo>
                    <a:pt x="9171" y="5163"/>
                    <a:pt x="9333" y="5033"/>
                    <a:pt x="9431" y="4870"/>
                  </a:cubicBezTo>
                  <a:cubicBezTo>
                    <a:pt x="9496" y="4707"/>
                    <a:pt x="9464" y="4512"/>
                    <a:pt x="9333" y="4382"/>
                  </a:cubicBezTo>
                  <a:lnTo>
                    <a:pt x="5041" y="122"/>
                  </a:lnTo>
                  <a:cubicBezTo>
                    <a:pt x="4960" y="41"/>
                    <a:pt x="4854" y="0"/>
                    <a:pt x="47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50" name="Google Shape;4050;p74"/>
          <p:cNvGrpSpPr/>
          <p:nvPr/>
        </p:nvGrpSpPr>
        <p:grpSpPr>
          <a:xfrm>
            <a:off x="1844458" y="4211523"/>
            <a:ext cx="206412" cy="236410"/>
            <a:chOff x="9986925" y="3926200"/>
            <a:chExt cx="330100" cy="378075"/>
          </a:xfrm>
        </p:grpSpPr>
        <p:sp>
          <p:nvSpPr>
            <p:cNvPr id="4051" name="Google Shape;4051;p74"/>
            <p:cNvSpPr/>
            <p:nvPr/>
          </p:nvSpPr>
          <p:spPr>
            <a:xfrm>
              <a:off x="9986925" y="4043275"/>
              <a:ext cx="330100" cy="261000"/>
            </a:xfrm>
            <a:custGeom>
              <a:avLst/>
              <a:gdLst/>
              <a:ahLst/>
              <a:cxnLst/>
              <a:rect l="l" t="t" r="r" b="b"/>
              <a:pathLst>
                <a:path w="13204" h="10440" extrusionOk="0">
                  <a:moveTo>
                    <a:pt x="8976" y="6635"/>
                  </a:moveTo>
                  <a:cubicBezTo>
                    <a:pt x="9236" y="6635"/>
                    <a:pt x="9431" y="6830"/>
                    <a:pt x="9431" y="7057"/>
                  </a:cubicBezTo>
                  <a:cubicBezTo>
                    <a:pt x="9431" y="7318"/>
                    <a:pt x="9236" y="7513"/>
                    <a:pt x="8976" y="7513"/>
                  </a:cubicBezTo>
                  <a:lnTo>
                    <a:pt x="4260" y="7513"/>
                  </a:lnTo>
                  <a:cubicBezTo>
                    <a:pt x="4000" y="7513"/>
                    <a:pt x="3805" y="7318"/>
                    <a:pt x="3805" y="7057"/>
                  </a:cubicBezTo>
                  <a:cubicBezTo>
                    <a:pt x="3805" y="6830"/>
                    <a:pt x="4000" y="6635"/>
                    <a:pt x="4260" y="6635"/>
                  </a:cubicBezTo>
                  <a:close/>
                  <a:moveTo>
                    <a:pt x="2797" y="1"/>
                  </a:moveTo>
                  <a:lnTo>
                    <a:pt x="2797" y="7057"/>
                  </a:lnTo>
                  <a:cubicBezTo>
                    <a:pt x="2797" y="7318"/>
                    <a:pt x="2602" y="7513"/>
                    <a:pt x="2342" y="7513"/>
                  </a:cubicBezTo>
                  <a:cubicBezTo>
                    <a:pt x="2081" y="7513"/>
                    <a:pt x="1886" y="7318"/>
                    <a:pt x="1886" y="7057"/>
                  </a:cubicBezTo>
                  <a:lnTo>
                    <a:pt x="1886" y="33"/>
                  </a:lnTo>
                  <a:cubicBezTo>
                    <a:pt x="813" y="228"/>
                    <a:pt x="0" y="1204"/>
                    <a:pt x="0" y="2342"/>
                  </a:cubicBezTo>
                  <a:lnTo>
                    <a:pt x="0" y="6179"/>
                  </a:lnTo>
                  <a:cubicBezTo>
                    <a:pt x="0" y="8521"/>
                    <a:pt x="1886" y="10440"/>
                    <a:pt x="4228" y="10440"/>
                  </a:cubicBezTo>
                  <a:lnTo>
                    <a:pt x="8976" y="10440"/>
                  </a:lnTo>
                  <a:cubicBezTo>
                    <a:pt x="11317" y="10440"/>
                    <a:pt x="13203" y="8521"/>
                    <a:pt x="13203" y="6179"/>
                  </a:cubicBezTo>
                  <a:lnTo>
                    <a:pt x="13203" y="2342"/>
                  </a:lnTo>
                  <a:cubicBezTo>
                    <a:pt x="13203" y="1204"/>
                    <a:pt x="12390" y="228"/>
                    <a:pt x="11317" y="33"/>
                  </a:cubicBezTo>
                  <a:lnTo>
                    <a:pt x="11317" y="7057"/>
                  </a:lnTo>
                  <a:cubicBezTo>
                    <a:pt x="11317" y="7318"/>
                    <a:pt x="11122" y="7513"/>
                    <a:pt x="10894" y="7513"/>
                  </a:cubicBezTo>
                  <a:cubicBezTo>
                    <a:pt x="10634" y="7513"/>
                    <a:pt x="10439" y="7318"/>
                    <a:pt x="10439" y="7057"/>
                  </a:cubicBezTo>
                  <a:lnTo>
                    <a:pt x="10439" y="1"/>
                  </a:lnTo>
                  <a:lnTo>
                    <a:pt x="9431" y="1"/>
                  </a:lnTo>
                  <a:lnTo>
                    <a:pt x="9431" y="4228"/>
                  </a:lnTo>
                  <a:cubicBezTo>
                    <a:pt x="9431" y="4976"/>
                    <a:pt x="8813" y="5627"/>
                    <a:pt x="8033" y="5627"/>
                  </a:cubicBezTo>
                  <a:lnTo>
                    <a:pt x="5203" y="5627"/>
                  </a:lnTo>
                  <a:cubicBezTo>
                    <a:pt x="4423" y="5627"/>
                    <a:pt x="3805" y="4976"/>
                    <a:pt x="3805" y="4228"/>
                  </a:cubicBezTo>
                  <a:lnTo>
                    <a:pt x="38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52" name="Google Shape;4052;p74"/>
            <p:cNvSpPr/>
            <p:nvPr/>
          </p:nvSpPr>
          <p:spPr>
            <a:xfrm>
              <a:off x="10103975" y="4043275"/>
              <a:ext cx="96775" cy="117925"/>
            </a:xfrm>
            <a:custGeom>
              <a:avLst/>
              <a:gdLst/>
              <a:ahLst/>
              <a:cxnLst/>
              <a:rect l="l" t="t" r="r" b="b"/>
              <a:pathLst>
                <a:path w="3871" h="4717" extrusionOk="0">
                  <a:moveTo>
                    <a:pt x="1" y="1"/>
                  </a:moveTo>
                  <a:lnTo>
                    <a:pt x="1" y="4228"/>
                  </a:lnTo>
                  <a:cubicBezTo>
                    <a:pt x="1" y="4488"/>
                    <a:pt x="229" y="4716"/>
                    <a:pt x="521" y="4716"/>
                  </a:cubicBezTo>
                  <a:lnTo>
                    <a:pt x="3351" y="4716"/>
                  </a:lnTo>
                  <a:cubicBezTo>
                    <a:pt x="3643" y="4716"/>
                    <a:pt x="3871" y="4488"/>
                    <a:pt x="3871" y="4228"/>
                  </a:cubicBezTo>
                  <a:lnTo>
                    <a:pt x="387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53" name="Google Shape;4053;p74"/>
            <p:cNvSpPr/>
            <p:nvPr/>
          </p:nvSpPr>
          <p:spPr>
            <a:xfrm>
              <a:off x="10058450" y="3926200"/>
              <a:ext cx="187825" cy="94350"/>
            </a:xfrm>
            <a:custGeom>
              <a:avLst/>
              <a:gdLst/>
              <a:ahLst/>
              <a:cxnLst/>
              <a:rect l="l" t="t" r="r" b="b"/>
              <a:pathLst>
                <a:path w="7513" h="3774" extrusionOk="0">
                  <a:moveTo>
                    <a:pt x="2342" y="1"/>
                  </a:moveTo>
                  <a:cubicBezTo>
                    <a:pt x="1042" y="1"/>
                    <a:pt x="1" y="1042"/>
                    <a:pt x="1" y="2342"/>
                  </a:cubicBezTo>
                  <a:lnTo>
                    <a:pt x="1" y="3773"/>
                  </a:lnTo>
                  <a:lnTo>
                    <a:pt x="879" y="3773"/>
                  </a:lnTo>
                  <a:lnTo>
                    <a:pt x="879" y="2765"/>
                  </a:lnTo>
                  <a:lnTo>
                    <a:pt x="6635" y="2765"/>
                  </a:lnTo>
                  <a:lnTo>
                    <a:pt x="6635" y="3773"/>
                  </a:lnTo>
                  <a:lnTo>
                    <a:pt x="7513" y="3773"/>
                  </a:lnTo>
                  <a:lnTo>
                    <a:pt x="7513" y="2342"/>
                  </a:lnTo>
                  <a:cubicBezTo>
                    <a:pt x="7513" y="1042"/>
                    <a:pt x="6472" y="1"/>
                    <a:pt x="51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54" name="Google Shape;4054;p74"/>
          <p:cNvGrpSpPr/>
          <p:nvPr/>
        </p:nvGrpSpPr>
        <p:grpSpPr>
          <a:xfrm>
            <a:off x="2616381" y="4211656"/>
            <a:ext cx="162172" cy="236145"/>
            <a:chOff x="10501550" y="3960775"/>
            <a:chExt cx="259350" cy="377650"/>
          </a:xfrm>
        </p:grpSpPr>
        <p:sp>
          <p:nvSpPr>
            <p:cNvPr id="4055" name="Google Shape;4055;p74"/>
            <p:cNvSpPr/>
            <p:nvPr/>
          </p:nvSpPr>
          <p:spPr>
            <a:xfrm>
              <a:off x="10587725" y="3960775"/>
              <a:ext cx="87000" cy="82525"/>
            </a:xfrm>
            <a:custGeom>
              <a:avLst/>
              <a:gdLst/>
              <a:ahLst/>
              <a:cxnLst/>
              <a:rect l="l" t="t" r="r" b="b"/>
              <a:pathLst>
                <a:path w="3480" h="3301" extrusionOk="0">
                  <a:moveTo>
                    <a:pt x="1740" y="0"/>
                  </a:moveTo>
                  <a:cubicBezTo>
                    <a:pt x="1626" y="0"/>
                    <a:pt x="1512" y="49"/>
                    <a:pt x="1431" y="146"/>
                  </a:cubicBezTo>
                  <a:lnTo>
                    <a:pt x="0" y="1577"/>
                  </a:lnTo>
                  <a:lnTo>
                    <a:pt x="1724" y="3301"/>
                  </a:lnTo>
                  <a:lnTo>
                    <a:pt x="3480" y="1577"/>
                  </a:lnTo>
                  <a:lnTo>
                    <a:pt x="2049" y="146"/>
                  </a:lnTo>
                  <a:cubicBezTo>
                    <a:pt x="1968" y="49"/>
                    <a:pt x="1854" y="0"/>
                    <a:pt x="17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56" name="Google Shape;4056;p74"/>
            <p:cNvSpPr/>
            <p:nvPr/>
          </p:nvSpPr>
          <p:spPr>
            <a:xfrm>
              <a:off x="10501550" y="3961175"/>
              <a:ext cx="259350" cy="200025"/>
            </a:xfrm>
            <a:custGeom>
              <a:avLst/>
              <a:gdLst/>
              <a:ahLst/>
              <a:cxnLst/>
              <a:rect l="l" t="t" r="r" b="b"/>
              <a:pathLst>
                <a:path w="10374" h="8001" extrusionOk="0">
                  <a:moveTo>
                    <a:pt x="445" y="0"/>
                  </a:moveTo>
                  <a:cubicBezTo>
                    <a:pt x="387" y="0"/>
                    <a:pt x="325" y="11"/>
                    <a:pt x="260" y="33"/>
                  </a:cubicBezTo>
                  <a:cubicBezTo>
                    <a:pt x="98" y="98"/>
                    <a:pt x="0" y="260"/>
                    <a:pt x="0" y="423"/>
                  </a:cubicBezTo>
                  <a:lnTo>
                    <a:pt x="0" y="2797"/>
                  </a:lnTo>
                  <a:cubicBezTo>
                    <a:pt x="0" y="5659"/>
                    <a:pt x="2342" y="8000"/>
                    <a:pt x="5171" y="8000"/>
                  </a:cubicBezTo>
                  <a:cubicBezTo>
                    <a:pt x="8032" y="8000"/>
                    <a:pt x="10374" y="5659"/>
                    <a:pt x="10374" y="2797"/>
                  </a:cubicBezTo>
                  <a:lnTo>
                    <a:pt x="10374" y="423"/>
                  </a:lnTo>
                  <a:cubicBezTo>
                    <a:pt x="10374" y="260"/>
                    <a:pt x="10244" y="98"/>
                    <a:pt x="10081" y="33"/>
                  </a:cubicBezTo>
                  <a:cubicBezTo>
                    <a:pt x="10027" y="11"/>
                    <a:pt x="9969" y="0"/>
                    <a:pt x="9913" y="0"/>
                  </a:cubicBezTo>
                  <a:cubicBezTo>
                    <a:pt x="9799" y="0"/>
                    <a:pt x="9691" y="44"/>
                    <a:pt x="9626" y="130"/>
                  </a:cubicBezTo>
                  <a:lnTo>
                    <a:pt x="5171" y="4553"/>
                  </a:lnTo>
                  <a:lnTo>
                    <a:pt x="748" y="130"/>
                  </a:lnTo>
                  <a:cubicBezTo>
                    <a:pt x="661" y="44"/>
                    <a:pt x="560" y="0"/>
                    <a:pt x="4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57" name="Google Shape;4057;p74"/>
            <p:cNvSpPr/>
            <p:nvPr/>
          </p:nvSpPr>
          <p:spPr>
            <a:xfrm>
              <a:off x="10501550" y="4150600"/>
              <a:ext cx="259350" cy="187825"/>
            </a:xfrm>
            <a:custGeom>
              <a:avLst/>
              <a:gdLst/>
              <a:ahLst/>
              <a:cxnLst/>
              <a:rect l="l" t="t" r="r" b="b"/>
              <a:pathLst>
                <a:path w="10374" h="7513" extrusionOk="0">
                  <a:moveTo>
                    <a:pt x="430" y="0"/>
                  </a:moveTo>
                  <a:cubicBezTo>
                    <a:pt x="372" y="0"/>
                    <a:pt x="314" y="11"/>
                    <a:pt x="260" y="33"/>
                  </a:cubicBezTo>
                  <a:cubicBezTo>
                    <a:pt x="98" y="98"/>
                    <a:pt x="0" y="260"/>
                    <a:pt x="0" y="456"/>
                  </a:cubicBezTo>
                  <a:lnTo>
                    <a:pt x="0" y="2342"/>
                  </a:lnTo>
                  <a:cubicBezTo>
                    <a:pt x="0" y="5203"/>
                    <a:pt x="2309" y="7512"/>
                    <a:pt x="5171" y="7512"/>
                  </a:cubicBezTo>
                  <a:cubicBezTo>
                    <a:pt x="8032" y="7512"/>
                    <a:pt x="10374" y="5203"/>
                    <a:pt x="10374" y="2342"/>
                  </a:cubicBezTo>
                  <a:lnTo>
                    <a:pt x="10374" y="456"/>
                  </a:lnTo>
                  <a:cubicBezTo>
                    <a:pt x="10374" y="260"/>
                    <a:pt x="10244" y="98"/>
                    <a:pt x="10081" y="33"/>
                  </a:cubicBezTo>
                  <a:cubicBezTo>
                    <a:pt x="10027" y="11"/>
                    <a:pt x="9969" y="0"/>
                    <a:pt x="9913" y="0"/>
                  </a:cubicBezTo>
                  <a:cubicBezTo>
                    <a:pt x="9799" y="0"/>
                    <a:pt x="9691" y="44"/>
                    <a:pt x="9626" y="130"/>
                  </a:cubicBezTo>
                  <a:lnTo>
                    <a:pt x="6211" y="3512"/>
                  </a:lnTo>
                  <a:cubicBezTo>
                    <a:pt x="5984" y="3740"/>
                    <a:pt x="5789" y="3968"/>
                    <a:pt x="5626" y="4228"/>
                  </a:cubicBezTo>
                  <a:lnTo>
                    <a:pt x="5626" y="1269"/>
                  </a:lnTo>
                  <a:cubicBezTo>
                    <a:pt x="5463" y="1301"/>
                    <a:pt x="5333" y="1301"/>
                    <a:pt x="5171" y="1301"/>
                  </a:cubicBezTo>
                  <a:cubicBezTo>
                    <a:pt x="5041" y="1301"/>
                    <a:pt x="4878" y="1301"/>
                    <a:pt x="4748" y="1269"/>
                  </a:cubicBezTo>
                  <a:lnTo>
                    <a:pt x="4748" y="4228"/>
                  </a:lnTo>
                  <a:cubicBezTo>
                    <a:pt x="4553" y="3968"/>
                    <a:pt x="4358" y="3740"/>
                    <a:pt x="4163" y="3512"/>
                  </a:cubicBezTo>
                  <a:lnTo>
                    <a:pt x="748" y="130"/>
                  </a:lnTo>
                  <a:cubicBezTo>
                    <a:pt x="661" y="44"/>
                    <a:pt x="546" y="0"/>
                    <a:pt x="4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58" name="Google Shape;4058;p74"/>
          <p:cNvGrpSpPr/>
          <p:nvPr/>
        </p:nvGrpSpPr>
        <p:grpSpPr>
          <a:xfrm>
            <a:off x="3329082" y="4211781"/>
            <a:ext cx="236410" cy="235894"/>
            <a:chOff x="10992575" y="3961175"/>
            <a:chExt cx="378075" cy="377250"/>
          </a:xfrm>
        </p:grpSpPr>
        <p:sp>
          <p:nvSpPr>
            <p:cNvPr id="4059" name="Google Shape;4059;p74"/>
            <p:cNvSpPr/>
            <p:nvPr/>
          </p:nvSpPr>
          <p:spPr>
            <a:xfrm>
              <a:off x="11162500" y="4271725"/>
              <a:ext cx="133350" cy="66700"/>
            </a:xfrm>
            <a:custGeom>
              <a:avLst/>
              <a:gdLst/>
              <a:ahLst/>
              <a:cxnLst/>
              <a:rect l="l" t="t" r="r" b="b"/>
              <a:pathLst>
                <a:path w="5334" h="2668" extrusionOk="0">
                  <a:moveTo>
                    <a:pt x="2667" y="1"/>
                  </a:moveTo>
                  <a:lnTo>
                    <a:pt x="1" y="2667"/>
                  </a:lnTo>
                  <a:lnTo>
                    <a:pt x="5334" y="2667"/>
                  </a:lnTo>
                  <a:lnTo>
                    <a:pt x="26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0" name="Google Shape;4060;p74"/>
            <p:cNvSpPr/>
            <p:nvPr/>
          </p:nvSpPr>
          <p:spPr>
            <a:xfrm>
              <a:off x="11051925" y="4184750"/>
              <a:ext cx="260200" cy="138225"/>
            </a:xfrm>
            <a:custGeom>
              <a:avLst/>
              <a:gdLst/>
              <a:ahLst/>
              <a:cxnLst/>
              <a:rect l="l" t="t" r="r" b="b"/>
              <a:pathLst>
                <a:path w="10408" h="5529" extrusionOk="0">
                  <a:moveTo>
                    <a:pt x="33" y="5496"/>
                  </a:moveTo>
                  <a:lnTo>
                    <a:pt x="1" y="5528"/>
                  </a:lnTo>
                  <a:lnTo>
                    <a:pt x="33" y="5528"/>
                  </a:lnTo>
                  <a:lnTo>
                    <a:pt x="33" y="5496"/>
                  </a:lnTo>
                  <a:close/>
                  <a:moveTo>
                    <a:pt x="33" y="0"/>
                  </a:moveTo>
                  <a:lnTo>
                    <a:pt x="33" y="5496"/>
                  </a:lnTo>
                  <a:lnTo>
                    <a:pt x="33" y="5496"/>
                  </a:lnTo>
                  <a:lnTo>
                    <a:pt x="3936" y="1594"/>
                  </a:lnTo>
                  <a:cubicBezTo>
                    <a:pt x="3968" y="1561"/>
                    <a:pt x="4033" y="1529"/>
                    <a:pt x="4098" y="1496"/>
                  </a:cubicBezTo>
                  <a:cubicBezTo>
                    <a:pt x="4144" y="1478"/>
                    <a:pt x="4192" y="1470"/>
                    <a:pt x="4239" y="1470"/>
                  </a:cubicBezTo>
                  <a:cubicBezTo>
                    <a:pt x="4362" y="1470"/>
                    <a:pt x="4483" y="1523"/>
                    <a:pt x="4554" y="1594"/>
                  </a:cubicBezTo>
                  <a:lnTo>
                    <a:pt x="6147" y="3187"/>
                  </a:lnTo>
                  <a:lnTo>
                    <a:pt x="6797" y="2569"/>
                  </a:lnTo>
                  <a:cubicBezTo>
                    <a:pt x="6830" y="2504"/>
                    <a:pt x="6895" y="2472"/>
                    <a:pt x="6960" y="2439"/>
                  </a:cubicBezTo>
                  <a:cubicBezTo>
                    <a:pt x="7005" y="2421"/>
                    <a:pt x="7051" y="2413"/>
                    <a:pt x="7096" y="2413"/>
                  </a:cubicBezTo>
                  <a:cubicBezTo>
                    <a:pt x="7211" y="2413"/>
                    <a:pt x="7322" y="2466"/>
                    <a:pt x="7415" y="2537"/>
                  </a:cubicBezTo>
                  <a:lnTo>
                    <a:pt x="10407" y="5528"/>
                  </a:lnTo>
                  <a:lnTo>
                    <a:pt x="104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1" name="Google Shape;4061;p74"/>
            <p:cNvSpPr/>
            <p:nvPr/>
          </p:nvSpPr>
          <p:spPr>
            <a:xfrm>
              <a:off x="11051925" y="3961175"/>
              <a:ext cx="259375" cy="60175"/>
            </a:xfrm>
            <a:custGeom>
              <a:avLst/>
              <a:gdLst/>
              <a:ahLst/>
              <a:cxnLst/>
              <a:rect l="l" t="t" r="r" b="b"/>
              <a:pathLst>
                <a:path w="10375" h="2407" extrusionOk="0">
                  <a:moveTo>
                    <a:pt x="456" y="0"/>
                  </a:moveTo>
                  <a:cubicBezTo>
                    <a:pt x="196" y="0"/>
                    <a:pt x="1" y="195"/>
                    <a:pt x="1" y="423"/>
                  </a:cubicBezTo>
                  <a:lnTo>
                    <a:pt x="1" y="2407"/>
                  </a:lnTo>
                  <a:lnTo>
                    <a:pt x="10375" y="2407"/>
                  </a:lnTo>
                  <a:lnTo>
                    <a:pt x="10375" y="423"/>
                  </a:lnTo>
                  <a:cubicBezTo>
                    <a:pt x="10375" y="195"/>
                    <a:pt x="10180" y="0"/>
                    <a:pt x="99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2" name="Google Shape;4062;p74"/>
            <p:cNvSpPr/>
            <p:nvPr/>
          </p:nvSpPr>
          <p:spPr>
            <a:xfrm>
              <a:off x="10992575" y="4044100"/>
              <a:ext cx="378075" cy="175625"/>
            </a:xfrm>
            <a:custGeom>
              <a:avLst/>
              <a:gdLst/>
              <a:ahLst/>
              <a:cxnLst/>
              <a:rect l="l" t="t" r="r" b="b"/>
              <a:pathLst>
                <a:path w="15123" h="7025" extrusionOk="0">
                  <a:moveTo>
                    <a:pt x="12326" y="1919"/>
                  </a:moveTo>
                  <a:cubicBezTo>
                    <a:pt x="12554" y="1919"/>
                    <a:pt x="12749" y="2114"/>
                    <a:pt x="12749" y="2374"/>
                  </a:cubicBezTo>
                  <a:cubicBezTo>
                    <a:pt x="12749" y="2602"/>
                    <a:pt x="12554" y="2797"/>
                    <a:pt x="12326" y="2797"/>
                  </a:cubicBezTo>
                  <a:lnTo>
                    <a:pt x="10407" y="2797"/>
                  </a:lnTo>
                  <a:cubicBezTo>
                    <a:pt x="10180" y="2797"/>
                    <a:pt x="9984" y="2602"/>
                    <a:pt x="9984" y="2374"/>
                  </a:cubicBezTo>
                  <a:cubicBezTo>
                    <a:pt x="9984" y="2114"/>
                    <a:pt x="10180" y="1919"/>
                    <a:pt x="10407" y="1919"/>
                  </a:cubicBezTo>
                  <a:close/>
                  <a:moveTo>
                    <a:pt x="456" y="0"/>
                  </a:moveTo>
                  <a:cubicBezTo>
                    <a:pt x="229" y="0"/>
                    <a:pt x="1" y="195"/>
                    <a:pt x="1" y="423"/>
                  </a:cubicBezTo>
                  <a:lnTo>
                    <a:pt x="1" y="6602"/>
                  </a:lnTo>
                  <a:cubicBezTo>
                    <a:pt x="1" y="6829"/>
                    <a:pt x="229" y="7024"/>
                    <a:pt x="456" y="7024"/>
                  </a:cubicBezTo>
                  <a:lnTo>
                    <a:pt x="1497" y="7024"/>
                  </a:lnTo>
                  <a:lnTo>
                    <a:pt x="1497" y="5171"/>
                  </a:lnTo>
                  <a:cubicBezTo>
                    <a:pt x="1497" y="4943"/>
                    <a:pt x="1692" y="4716"/>
                    <a:pt x="1952" y="4716"/>
                  </a:cubicBezTo>
                  <a:lnTo>
                    <a:pt x="13204" y="4716"/>
                  </a:lnTo>
                  <a:cubicBezTo>
                    <a:pt x="13432" y="4716"/>
                    <a:pt x="13627" y="4943"/>
                    <a:pt x="13627" y="5171"/>
                  </a:cubicBezTo>
                  <a:lnTo>
                    <a:pt x="13627" y="7024"/>
                  </a:lnTo>
                  <a:lnTo>
                    <a:pt x="14667" y="7024"/>
                  </a:lnTo>
                  <a:cubicBezTo>
                    <a:pt x="14927" y="7024"/>
                    <a:pt x="15123" y="6829"/>
                    <a:pt x="15123" y="6602"/>
                  </a:cubicBezTo>
                  <a:lnTo>
                    <a:pt x="15123" y="423"/>
                  </a:lnTo>
                  <a:cubicBezTo>
                    <a:pt x="15123" y="195"/>
                    <a:pt x="14927" y="0"/>
                    <a:pt x="146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3" name="Google Shape;4063;p74"/>
            <p:cNvSpPr/>
            <p:nvPr/>
          </p:nvSpPr>
          <p:spPr>
            <a:xfrm>
              <a:off x="11068200" y="4248150"/>
              <a:ext cx="121975" cy="90275"/>
            </a:xfrm>
            <a:custGeom>
              <a:avLst/>
              <a:gdLst/>
              <a:ahLst/>
              <a:cxnLst/>
              <a:rect l="l" t="t" r="r" b="b"/>
              <a:pathLst>
                <a:path w="4879" h="3611" extrusionOk="0">
                  <a:moveTo>
                    <a:pt x="3610" y="1"/>
                  </a:moveTo>
                  <a:lnTo>
                    <a:pt x="0" y="3610"/>
                  </a:lnTo>
                  <a:lnTo>
                    <a:pt x="2537" y="3610"/>
                  </a:lnTo>
                  <a:lnTo>
                    <a:pt x="4878" y="1269"/>
                  </a:lnTo>
                  <a:lnTo>
                    <a:pt x="361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64" name="Google Shape;4064;p74"/>
          <p:cNvGrpSpPr/>
          <p:nvPr/>
        </p:nvGrpSpPr>
        <p:grpSpPr>
          <a:xfrm>
            <a:off x="4130986" y="4211530"/>
            <a:ext cx="132188" cy="236395"/>
            <a:chOff x="11512900" y="3973375"/>
            <a:chExt cx="211400" cy="378050"/>
          </a:xfrm>
        </p:grpSpPr>
        <p:sp>
          <p:nvSpPr>
            <p:cNvPr id="4065" name="Google Shape;4065;p74"/>
            <p:cNvSpPr/>
            <p:nvPr/>
          </p:nvSpPr>
          <p:spPr>
            <a:xfrm>
              <a:off x="11535675" y="4206700"/>
              <a:ext cx="166675" cy="144725"/>
            </a:xfrm>
            <a:custGeom>
              <a:avLst/>
              <a:gdLst/>
              <a:ahLst/>
              <a:cxnLst/>
              <a:rect l="l" t="t" r="r" b="b"/>
              <a:pathLst>
                <a:path w="6667" h="5789" extrusionOk="0">
                  <a:moveTo>
                    <a:pt x="2862" y="0"/>
                  </a:moveTo>
                  <a:lnTo>
                    <a:pt x="2862" y="2309"/>
                  </a:lnTo>
                  <a:lnTo>
                    <a:pt x="163" y="5041"/>
                  </a:lnTo>
                  <a:cubicBezTo>
                    <a:pt x="0" y="5203"/>
                    <a:pt x="0" y="5463"/>
                    <a:pt x="163" y="5659"/>
                  </a:cubicBezTo>
                  <a:cubicBezTo>
                    <a:pt x="244" y="5740"/>
                    <a:pt x="358" y="5781"/>
                    <a:pt x="472" y="5781"/>
                  </a:cubicBezTo>
                  <a:cubicBezTo>
                    <a:pt x="585" y="5781"/>
                    <a:pt x="699" y="5740"/>
                    <a:pt x="781" y="5659"/>
                  </a:cubicBezTo>
                  <a:lnTo>
                    <a:pt x="2862" y="3577"/>
                  </a:lnTo>
                  <a:lnTo>
                    <a:pt x="2862" y="5333"/>
                  </a:lnTo>
                  <a:cubicBezTo>
                    <a:pt x="2862" y="5594"/>
                    <a:pt x="3089" y="5789"/>
                    <a:pt x="3317" y="5789"/>
                  </a:cubicBezTo>
                  <a:cubicBezTo>
                    <a:pt x="3545" y="5789"/>
                    <a:pt x="3772" y="5594"/>
                    <a:pt x="3772" y="5333"/>
                  </a:cubicBezTo>
                  <a:lnTo>
                    <a:pt x="3772" y="3577"/>
                  </a:lnTo>
                  <a:lnTo>
                    <a:pt x="5854" y="5659"/>
                  </a:lnTo>
                  <a:cubicBezTo>
                    <a:pt x="5935" y="5740"/>
                    <a:pt x="6049" y="5781"/>
                    <a:pt x="6163" y="5781"/>
                  </a:cubicBezTo>
                  <a:cubicBezTo>
                    <a:pt x="6276" y="5781"/>
                    <a:pt x="6390" y="5740"/>
                    <a:pt x="6471" y="5659"/>
                  </a:cubicBezTo>
                  <a:cubicBezTo>
                    <a:pt x="6667" y="5463"/>
                    <a:pt x="6667" y="5203"/>
                    <a:pt x="6471" y="5041"/>
                  </a:cubicBezTo>
                  <a:lnTo>
                    <a:pt x="3772" y="2309"/>
                  </a:lnTo>
                  <a:lnTo>
                    <a:pt x="3772" y="0"/>
                  </a:lnTo>
                  <a:cubicBezTo>
                    <a:pt x="3610" y="33"/>
                    <a:pt x="3480" y="33"/>
                    <a:pt x="3317" y="33"/>
                  </a:cubicBezTo>
                  <a:cubicBezTo>
                    <a:pt x="3154" y="33"/>
                    <a:pt x="3024" y="33"/>
                    <a:pt x="2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6" name="Google Shape;4066;p74"/>
            <p:cNvSpPr/>
            <p:nvPr/>
          </p:nvSpPr>
          <p:spPr>
            <a:xfrm>
              <a:off x="11512900" y="3973375"/>
              <a:ext cx="211400" cy="212200"/>
            </a:xfrm>
            <a:custGeom>
              <a:avLst/>
              <a:gdLst/>
              <a:ahLst/>
              <a:cxnLst/>
              <a:rect l="l" t="t" r="r" b="b"/>
              <a:pathLst>
                <a:path w="8456" h="8488" extrusionOk="0">
                  <a:moveTo>
                    <a:pt x="4228" y="1919"/>
                  </a:moveTo>
                  <a:cubicBezTo>
                    <a:pt x="5529" y="1919"/>
                    <a:pt x="6569" y="2959"/>
                    <a:pt x="6569" y="4228"/>
                  </a:cubicBezTo>
                  <a:cubicBezTo>
                    <a:pt x="6569" y="5528"/>
                    <a:pt x="5529" y="6569"/>
                    <a:pt x="4228" y="6569"/>
                  </a:cubicBezTo>
                  <a:cubicBezTo>
                    <a:pt x="2927" y="6569"/>
                    <a:pt x="1887" y="5528"/>
                    <a:pt x="1887" y="4228"/>
                  </a:cubicBezTo>
                  <a:cubicBezTo>
                    <a:pt x="1887" y="2959"/>
                    <a:pt x="2927" y="1919"/>
                    <a:pt x="4228" y="1919"/>
                  </a:cubicBezTo>
                  <a:close/>
                  <a:moveTo>
                    <a:pt x="4228" y="0"/>
                  </a:moveTo>
                  <a:cubicBezTo>
                    <a:pt x="1887" y="0"/>
                    <a:pt x="1" y="1919"/>
                    <a:pt x="1" y="4228"/>
                  </a:cubicBezTo>
                  <a:cubicBezTo>
                    <a:pt x="1" y="6569"/>
                    <a:pt x="1887" y="8488"/>
                    <a:pt x="4228" y="8488"/>
                  </a:cubicBezTo>
                  <a:cubicBezTo>
                    <a:pt x="6569" y="8488"/>
                    <a:pt x="8456" y="6569"/>
                    <a:pt x="8456" y="4228"/>
                  </a:cubicBezTo>
                  <a:cubicBezTo>
                    <a:pt x="8456" y="1919"/>
                    <a:pt x="6569" y="0"/>
                    <a:pt x="42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67" name="Google Shape;4067;p74"/>
          <p:cNvGrpSpPr/>
          <p:nvPr/>
        </p:nvGrpSpPr>
        <p:grpSpPr>
          <a:xfrm>
            <a:off x="4828711" y="4211530"/>
            <a:ext cx="236410" cy="236395"/>
            <a:chOff x="11942975" y="3973375"/>
            <a:chExt cx="378075" cy="378050"/>
          </a:xfrm>
        </p:grpSpPr>
        <p:sp>
          <p:nvSpPr>
            <p:cNvPr id="4068" name="Google Shape;4068;p74"/>
            <p:cNvSpPr/>
            <p:nvPr/>
          </p:nvSpPr>
          <p:spPr>
            <a:xfrm>
              <a:off x="11942975" y="4080675"/>
              <a:ext cx="270750" cy="270750"/>
            </a:xfrm>
            <a:custGeom>
              <a:avLst/>
              <a:gdLst/>
              <a:ahLst/>
              <a:cxnLst/>
              <a:rect l="l" t="t" r="r" b="b"/>
              <a:pathLst>
                <a:path w="10830" h="10830" extrusionOk="0">
                  <a:moveTo>
                    <a:pt x="2504" y="1"/>
                  </a:moveTo>
                  <a:lnTo>
                    <a:pt x="2504" y="1"/>
                  </a:lnTo>
                  <a:cubicBezTo>
                    <a:pt x="943" y="1106"/>
                    <a:pt x="0" y="2927"/>
                    <a:pt x="0" y="4879"/>
                  </a:cubicBezTo>
                  <a:cubicBezTo>
                    <a:pt x="0" y="8163"/>
                    <a:pt x="2667" y="10830"/>
                    <a:pt x="5951" y="10830"/>
                  </a:cubicBezTo>
                  <a:cubicBezTo>
                    <a:pt x="7903" y="10830"/>
                    <a:pt x="9724" y="9854"/>
                    <a:pt x="10829" y="8293"/>
                  </a:cubicBezTo>
                  <a:lnTo>
                    <a:pt x="10829" y="8293"/>
                  </a:lnTo>
                  <a:cubicBezTo>
                    <a:pt x="10277" y="8423"/>
                    <a:pt x="9724" y="8521"/>
                    <a:pt x="9138" y="8521"/>
                  </a:cubicBezTo>
                  <a:lnTo>
                    <a:pt x="8943" y="8521"/>
                  </a:lnTo>
                  <a:lnTo>
                    <a:pt x="8943" y="8488"/>
                  </a:lnTo>
                  <a:cubicBezTo>
                    <a:pt x="8098" y="9204"/>
                    <a:pt x="7057" y="9561"/>
                    <a:pt x="5951" y="9561"/>
                  </a:cubicBezTo>
                  <a:cubicBezTo>
                    <a:pt x="3350" y="9561"/>
                    <a:pt x="1236" y="7448"/>
                    <a:pt x="1236" y="4879"/>
                  </a:cubicBezTo>
                  <a:cubicBezTo>
                    <a:pt x="1236" y="3773"/>
                    <a:pt x="1626" y="2732"/>
                    <a:pt x="2309" y="1887"/>
                  </a:cubicBezTo>
                  <a:lnTo>
                    <a:pt x="2309" y="1659"/>
                  </a:lnTo>
                  <a:cubicBezTo>
                    <a:pt x="2309" y="1106"/>
                    <a:pt x="2374" y="553"/>
                    <a:pt x="2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69" name="Google Shape;4069;p74"/>
            <p:cNvSpPr/>
            <p:nvPr/>
          </p:nvSpPr>
          <p:spPr>
            <a:xfrm>
              <a:off x="11996625" y="4161975"/>
              <a:ext cx="135800" cy="135800"/>
            </a:xfrm>
            <a:custGeom>
              <a:avLst/>
              <a:gdLst/>
              <a:ahLst/>
              <a:cxnLst/>
              <a:rect l="l" t="t" r="r" b="b"/>
              <a:pathLst>
                <a:path w="5432" h="5432" extrusionOk="0">
                  <a:moveTo>
                    <a:pt x="358" y="1"/>
                  </a:moveTo>
                  <a:cubicBezTo>
                    <a:pt x="98" y="488"/>
                    <a:pt x="1" y="1041"/>
                    <a:pt x="1" y="1627"/>
                  </a:cubicBezTo>
                  <a:cubicBezTo>
                    <a:pt x="1" y="3740"/>
                    <a:pt x="1692" y="5431"/>
                    <a:pt x="3805" y="5431"/>
                  </a:cubicBezTo>
                  <a:cubicBezTo>
                    <a:pt x="4391" y="5431"/>
                    <a:pt x="4944" y="5301"/>
                    <a:pt x="5431" y="5074"/>
                  </a:cubicBezTo>
                  <a:cubicBezTo>
                    <a:pt x="4196" y="4781"/>
                    <a:pt x="3090" y="4163"/>
                    <a:pt x="2180" y="3253"/>
                  </a:cubicBezTo>
                  <a:cubicBezTo>
                    <a:pt x="1269" y="2342"/>
                    <a:pt x="651" y="1204"/>
                    <a:pt x="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70" name="Google Shape;4070;p74"/>
            <p:cNvSpPr/>
            <p:nvPr/>
          </p:nvSpPr>
          <p:spPr>
            <a:xfrm>
              <a:off x="12022650" y="3973375"/>
              <a:ext cx="298400" cy="297575"/>
            </a:xfrm>
            <a:custGeom>
              <a:avLst/>
              <a:gdLst/>
              <a:ahLst/>
              <a:cxnLst/>
              <a:rect l="l" t="t" r="r" b="b"/>
              <a:pathLst>
                <a:path w="11936" h="11903" extrusionOk="0">
                  <a:moveTo>
                    <a:pt x="5951" y="1268"/>
                  </a:moveTo>
                  <a:cubicBezTo>
                    <a:pt x="8553" y="1268"/>
                    <a:pt x="10667" y="3382"/>
                    <a:pt x="10667" y="5951"/>
                  </a:cubicBezTo>
                  <a:cubicBezTo>
                    <a:pt x="10667" y="8553"/>
                    <a:pt x="8553" y="10666"/>
                    <a:pt x="5951" y="10666"/>
                  </a:cubicBezTo>
                  <a:cubicBezTo>
                    <a:pt x="3382" y="10666"/>
                    <a:pt x="1269" y="8553"/>
                    <a:pt x="1269" y="5951"/>
                  </a:cubicBezTo>
                  <a:cubicBezTo>
                    <a:pt x="1269" y="3382"/>
                    <a:pt x="3382" y="1268"/>
                    <a:pt x="5951" y="1268"/>
                  </a:cubicBezTo>
                  <a:close/>
                  <a:moveTo>
                    <a:pt x="5951" y="0"/>
                  </a:moveTo>
                  <a:cubicBezTo>
                    <a:pt x="2667" y="0"/>
                    <a:pt x="0" y="2667"/>
                    <a:pt x="0" y="5951"/>
                  </a:cubicBezTo>
                  <a:cubicBezTo>
                    <a:pt x="0" y="9236"/>
                    <a:pt x="2667" y="11902"/>
                    <a:pt x="5951" y="11902"/>
                  </a:cubicBezTo>
                  <a:cubicBezTo>
                    <a:pt x="9236" y="11902"/>
                    <a:pt x="11935" y="9236"/>
                    <a:pt x="11935" y="5951"/>
                  </a:cubicBezTo>
                  <a:cubicBezTo>
                    <a:pt x="11935" y="2667"/>
                    <a:pt x="9236" y="0"/>
                    <a:pt x="59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71" name="Google Shape;4071;p74"/>
            <p:cNvSpPr/>
            <p:nvPr/>
          </p:nvSpPr>
          <p:spPr>
            <a:xfrm>
              <a:off x="12068975" y="4026650"/>
              <a:ext cx="205725" cy="191200"/>
            </a:xfrm>
            <a:custGeom>
              <a:avLst/>
              <a:gdLst/>
              <a:ahLst/>
              <a:cxnLst/>
              <a:rect l="l" t="t" r="r" b="b"/>
              <a:pathLst>
                <a:path w="8229" h="7648" extrusionOk="0">
                  <a:moveTo>
                    <a:pt x="4083" y="1"/>
                  </a:moveTo>
                  <a:cubicBezTo>
                    <a:pt x="3884" y="1"/>
                    <a:pt x="3683" y="16"/>
                    <a:pt x="3481" y="48"/>
                  </a:cubicBezTo>
                  <a:cubicBezTo>
                    <a:pt x="1399" y="406"/>
                    <a:pt x="1" y="2357"/>
                    <a:pt x="326" y="4438"/>
                  </a:cubicBezTo>
                  <a:cubicBezTo>
                    <a:pt x="647" y="6304"/>
                    <a:pt x="2249" y="7647"/>
                    <a:pt x="4076" y="7647"/>
                  </a:cubicBezTo>
                  <a:cubicBezTo>
                    <a:pt x="4287" y="7647"/>
                    <a:pt x="4501" y="7629"/>
                    <a:pt x="4716" y="7592"/>
                  </a:cubicBezTo>
                  <a:cubicBezTo>
                    <a:pt x="6798" y="7267"/>
                    <a:pt x="8228" y="5316"/>
                    <a:pt x="7871" y="3202"/>
                  </a:cubicBezTo>
                  <a:cubicBezTo>
                    <a:pt x="7577" y="1323"/>
                    <a:pt x="5932" y="1"/>
                    <a:pt x="40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72" name="Google Shape;4072;p74"/>
          <p:cNvGrpSpPr/>
          <p:nvPr/>
        </p:nvGrpSpPr>
        <p:grpSpPr>
          <a:xfrm>
            <a:off x="7827695" y="4211656"/>
            <a:ext cx="236911" cy="236145"/>
            <a:chOff x="12408825" y="3961175"/>
            <a:chExt cx="378875" cy="377650"/>
          </a:xfrm>
        </p:grpSpPr>
        <p:sp>
          <p:nvSpPr>
            <p:cNvPr id="4073" name="Google Shape;4073;p74"/>
            <p:cNvSpPr/>
            <p:nvPr/>
          </p:nvSpPr>
          <p:spPr>
            <a:xfrm>
              <a:off x="12718575" y="4044100"/>
              <a:ext cx="69125" cy="69125"/>
            </a:xfrm>
            <a:custGeom>
              <a:avLst/>
              <a:gdLst/>
              <a:ahLst/>
              <a:cxnLst/>
              <a:rect l="l" t="t" r="r" b="b"/>
              <a:pathLst>
                <a:path w="2765" h="2765" extrusionOk="0">
                  <a:moveTo>
                    <a:pt x="1366" y="0"/>
                  </a:moveTo>
                  <a:cubicBezTo>
                    <a:pt x="1138" y="0"/>
                    <a:pt x="943" y="195"/>
                    <a:pt x="943" y="423"/>
                  </a:cubicBezTo>
                  <a:lnTo>
                    <a:pt x="943" y="943"/>
                  </a:lnTo>
                  <a:lnTo>
                    <a:pt x="423" y="943"/>
                  </a:lnTo>
                  <a:cubicBezTo>
                    <a:pt x="195" y="943"/>
                    <a:pt x="0" y="1138"/>
                    <a:pt x="0" y="1366"/>
                  </a:cubicBezTo>
                  <a:cubicBezTo>
                    <a:pt x="0" y="1626"/>
                    <a:pt x="195" y="1821"/>
                    <a:pt x="423" y="1821"/>
                  </a:cubicBezTo>
                  <a:lnTo>
                    <a:pt x="943" y="1821"/>
                  </a:lnTo>
                  <a:lnTo>
                    <a:pt x="943" y="2309"/>
                  </a:lnTo>
                  <a:cubicBezTo>
                    <a:pt x="943" y="2569"/>
                    <a:pt x="1138" y="2764"/>
                    <a:pt x="1366" y="2764"/>
                  </a:cubicBezTo>
                  <a:cubicBezTo>
                    <a:pt x="1626" y="2764"/>
                    <a:pt x="1821" y="2569"/>
                    <a:pt x="1821" y="2309"/>
                  </a:cubicBezTo>
                  <a:lnTo>
                    <a:pt x="1821" y="1821"/>
                  </a:lnTo>
                  <a:lnTo>
                    <a:pt x="2309" y="1821"/>
                  </a:lnTo>
                  <a:cubicBezTo>
                    <a:pt x="2569" y="1821"/>
                    <a:pt x="2764" y="1626"/>
                    <a:pt x="2764" y="1366"/>
                  </a:cubicBezTo>
                  <a:cubicBezTo>
                    <a:pt x="2764" y="1138"/>
                    <a:pt x="2569" y="943"/>
                    <a:pt x="2309" y="943"/>
                  </a:cubicBezTo>
                  <a:lnTo>
                    <a:pt x="1821" y="943"/>
                  </a:lnTo>
                  <a:lnTo>
                    <a:pt x="1821" y="423"/>
                  </a:lnTo>
                  <a:cubicBezTo>
                    <a:pt x="1821" y="195"/>
                    <a:pt x="1626" y="0"/>
                    <a:pt x="13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74" name="Google Shape;4074;p74"/>
            <p:cNvSpPr/>
            <p:nvPr/>
          </p:nvSpPr>
          <p:spPr>
            <a:xfrm>
              <a:off x="12587675" y="3961175"/>
              <a:ext cx="69125" cy="69125"/>
            </a:xfrm>
            <a:custGeom>
              <a:avLst/>
              <a:gdLst/>
              <a:ahLst/>
              <a:cxnLst/>
              <a:rect l="l" t="t" r="r" b="b"/>
              <a:pathLst>
                <a:path w="2765" h="2765" extrusionOk="0">
                  <a:moveTo>
                    <a:pt x="1399" y="0"/>
                  </a:moveTo>
                  <a:cubicBezTo>
                    <a:pt x="1139" y="0"/>
                    <a:pt x="944" y="195"/>
                    <a:pt x="944" y="423"/>
                  </a:cubicBezTo>
                  <a:lnTo>
                    <a:pt x="944" y="943"/>
                  </a:lnTo>
                  <a:lnTo>
                    <a:pt x="456" y="943"/>
                  </a:lnTo>
                  <a:cubicBezTo>
                    <a:pt x="196" y="943"/>
                    <a:pt x="0" y="1138"/>
                    <a:pt x="0" y="1366"/>
                  </a:cubicBezTo>
                  <a:cubicBezTo>
                    <a:pt x="0" y="1626"/>
                    <a:pt x="196" y="1821"/>
                    <a:pt x="456" y="1821"/>
                  </a:cubicBezTo>
                  <a:lnTo>
                    <a:pt x="944" y="1821"/>
                  </a:lnTo>
                  <a:lnTo>
                    <a:pt x="944" y="2309"/>
                  </a:lnTo>
                  <a:cubicBezTo>
                    <a:pt x="944" y="2569"/>
                    <a:pt x="1139" y="2764"/>
                    <a:pt x="1399" y="2764"/>
                  </a:cubicBezTo>
                  <a:cubicBezTo>
                    <a:pt x="1626" y="2764"/>
                    <a:pt x="1822" y="2569"/>
                    <a:pt x="1822" y="2309"/>
                  </a:cubicBezTo>
                  <a:lnTo>
                    <a:pt x="1822" y="1821"/>
                  </a:lnTo>
                  <a:lnTo>
                    <a:pt x="2342" y="1821"/>
                  </a:lnTo>
                  <a:cubicBezTo>
                    <a:pt x="2570" y="1821"/>
                    <a:pt x="2765" y="1626"/>
                    <a:pt x="2765" y="1366"/>
                  </a:cubicBezTo>
                  <a:cubicBezTo>
                    <a:pt x="2765" y="1138"/>
                    <a:pt x="2570" y="943"/>
                    <a:pt x="2342" y="943"/>
                  </a:cubicBezTo>
                  <a:lnTo>
                    <a:pt x="1822" y="943"/>
                  </a:lnTo>
                  <a:lnTo>
                    <a:pt x="1822" y="423"/>
                  </a:lnTo>
                  <a:cubicBezTo>
                    <a:pt x="1822" y="195"/>
                    <a:pt x="1626" y="0"/>
                    <a:pt x="1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75" name="Google Shape;4075;p74"/>
            <p:cNvSpPr/>
            <p:nvPr/>
          </p:nvSpPr>
          <p:spPr>
            <a:xfrm>
              <a:off x="12634825" y="4174175"/>
              <a:ext cx="69950" cy="69125"/>
            </a:xfrm>
            <a:custGeom>
              <a:avLst/>
              <a:gdLst/>
              <a:ahLst/>
              <a:cxnLst/>
              <a:rect l="l" t="t" r="r" b="b"/>
              <a:pathLst>
                <a:path w="2798" h="2765" extrusionOk="0">
                  <a:moveTo>
                    <a:pt x="1399" y="0"/>
                  </a:moveTo>
                  <a:cubicBezTo>
                    <a:pt x="1171" y="0"/>
                    <a:pt x="976" y="196"/>
                    <a:pt x="976" y="456"/>
                  </a:cubicBezTo>
                  <a:lnTo>
                    <a:pt x="976" y="943"/>
                  </a:lnTo>
                  <a:lnTo>
                    <a:pt x="456" y="943"/>
                  </a:lnTo>
                  <a:cubicBezTo>
                    <a:pt x="228" y="943"/>
                    <a:pt x="1" y="1139"/>
                    <a:pt x="1" y="1399"/>
                  </a:cubicBezTo>
                  <a:cubicBezTo>
                    <a:pt x="1" y="1626"/>
                    <a:pt x="228" y="1821"/>
                    <a:pt x="456" y="1821"/>
                  </a:cubicBezTo>
                  <a:lnTo>
                    <a:pt x="976" y="1821"/>
                  </a:lnTo>
                  <a:lnTo>
                    <a:pt x="976" y="2342"/>
                  </a:lnTo>
                  <a:cubicBezTo>
                    <a:pt x="976" y="2569"/>
                    <a:pt x="1171" y="2765"/>
                    <a:pt x="1399" y="2765"/>
                  </a:cubicBezTo>
                  <a:cubicBezTo>
                    <a:pt x="1659" y="2765"/>
                    <a:pt x="1854" y="2569"/>
                    <a:pt x="1854" y="2342"/>
                  </a:cubicBezTo>
                  <a:lnTo>
                    <a:pt x="1854" y="1821"/>
                  </a:lnTo>
                  <a:lnTo>
                    <a:pt x="2342" y="1821"/>
                  </a:lnTo>
                  <a:cubicBezTo>
                    <a:pt x="2602" y="1821"/>
                    <a:pt x="2797" y="1626"/>
                    <a:pt x="2797" y="1399"/>
                  </a:cubicBezTo>
                  <a:cubicBezTo>
                    <a:pt x="2797" y="1139"/>
                    <a:pt x="2602" y="943"/>
                    <a:pt x="2342" y="943"/>
                  </a:cubicBezTo>
                  <a:lnTo>
                    <a:pt x="1854" y="943"/>
                  </a:lnTo>
                  <a:lnTo>
                    <a:pt x="1854" y="456"/>
                  </a:lnTo>
                  <a:cubicBezTo>
                    <a:pt x="1854" y="196"/>
                    <a:pt x="1659" y="0"/>
                    <a:pt x="1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76" name="Google Shape;4076;p74"/>
            <p:cNvSpPr/>
            <p:nvPr/>
          </p:nvSpPr>
          <p:spPr>
            <a:xfrm>
              <a:off x="12408825" y="4118075"/>
              <a:ext cx="221950" cy="220750"/>
            </a:xfrm>
            <a:custGeom>
              <a:avLst/>
              <a:gdLst/>
              <a:ahLst/>
              <a:cxnLst/>
              <a:rect l="l" t="t" r="r" b="b"/>
              <a:pathLst>
                <a:path w="8878" h="8830" extrusionOk="0">
                  <a:moveTo>
                    <a:pt x="6894" y="1"/>
                  </a:moveTo>
                  <a:lnTo>
                    <a:pt x="163" y="6732"/>
                  </a:lnTo>
                  <a:cubicBezTo>
                    <a:pt x="0" y="6895"/>
                    <a:pt x="0" y="7187"/>
                    <a:pt x="163" y="7350"/>
                  </a:cubicBezTo>
                  <a:lnTo>
                    <a:pt x="1529" y="8683"/>
                  </a:lnTo>
                  <a:cubicBezTo>
                    <a:pt x="1610" y="8781"/>
                    <a:pt x="1724" y="8830"/>
                    <a:pt x="1838" y="8830"/>
                  </a:cubicBezTo>
                  <a:cubicBezTo>
                    <a:pt x="1951" y="8830"/>
                    <a:pt x="2065" y="8781"/>
                    <a:pt x="2146" y="8683"/>
                  </a:cubicBezTo>
                  <a:lnTo>
                    <a:pt x="8878" y="1952"/>
                  </a:lnTo>
                  <a:lnTo>
                    <a:pt x="68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77" name="Google Shape;4077;p74"/>
            <p:cNvSpPr/>
            <p:nvPr/>
          </p:nvSpPr>
          <p:spPr>
            <a:xfrm>
              <a:off x="12597425" y="4057500"/>
              <a:ext cx="94325" cy="93925"/>
            </a:xfrm>
            <a:custGeom>
              <a:avLst/>
              <a:gdLst/>
              <a:ahLst/>
              <a:cxnLst/>
              <a:rect l="l" t="t" r="r" b="b"/>
              <a:pathLst>
                <a:path w="3773" h="3757" extrusionOk="0">
                  <a:moveTo>
                    <a:pt x="1952" y="1"/>
                  </a:moveTo>
                  <a:cubicBezTo>
                    <a:pt x="1838" y="1"/>
                    <a:pt x="1724" y="50"/>
                    <a:pt x="1627" y="147"/>
                  </a:cubicBezTo>
                  <a:lnTo>
                    <a:pt x="1" y="1806"/>
                  </a:lnTo>
                  <a:lnTo>
                    <a:pt x="1952" y="3757"/>
                  </a:lnTo>
                  <a:lnTo>
                    <a:pt x="3610" y="2098"/>
                  </a:lnTo>
                  <a:cubicBezTo>
                    <a:pt x="3773" y="1936"/>
                    <a:pt x="3773" y="1643"/>
                    <a:pt x="3610" y="1480"/>
                  </a:cubicBezTo>
                  <a:lnTo>
                    <a:pt x="2277" y="147"/>
                  </a:lnTo>
                  <a:cubicBezTo>
                    <a:pt x="2180" y="50"/>
                    <a:pt x="2066" y="1"/>
                    <a:pt x="19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78" name="Google Shape;4078;p74"/>
          <p:cNvGrpSpPr/>
          <p:nvPr/>
        </p:nvGrpSpPr>
        <p:grpSpPr>
          <a:xfrm>
            <a:off x="5578510" y="4226506"/>
            <a:ext cx="236410" cy="206443"/>
            <a:chOff x="12929125" y="3961150"/>
            <a:chExt cx="378075" cy="330150"/>
          </a:xfrm>
        </p:grpSpPr>
        <p:sp>
          <p:nvSpPr>
            <p:cNvPr id="4079" name="Google Shape;4079;p74"/>
            <p:cNvSpPr/>
            <p:nvPr/>
          </p:nvSpPr>
          <p:spPr>
            <a:xfrm>
              <a:off x="13249450" y="4114825"/>
              <a:ext cx="57750" cy="21975"/>
            </a:xfrm>
            <a:custGeom>
              <a:avLst/>
              <a:gdLst/>
              <a:ahLst/>
              <a:cxnLst/>
              <a:rect l="l" t="t" r="r" b="b"/>
              <a:pathLst>
                <a:path w="2310" h="879" extrusionOk="0">
                  <a:moveTo>
                    <a:pt x="423" y="0"/>
                  </a:moveTo>
                  <a:cubicBezTo>
                    <a:pt x="196" y="0"/>
                    <a:pt x="0" y="196"/>
                    <a:pt x="0" y="456"/>
                  </a:cubicBezTo>
                  <a:cubicBezTo>
                    <a:pt x="0" y="683"/>
                    <a:pt x="196" y="878"/>
                    <a:pt x="423" y="878"/>
                  </a:cubicBezTo>
                  <a:lnTo>
                    <a:pt x="1854" y="878"/>
                  </a:lnTo>
                  <a:cubicBezTo>
                    <a:pt x="2114" y="878"/>
                    <a:pt x="2309" y="683"/>
                    <a:pt x="2309" y="456"/>
                  </a:cubicBezTo>
                  <a:cubicBezTo>
                    <a:pt x="2309" y="196"/>
                    <a:pt x="2114" y="0"/>
                    <a:pt x="1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80" name="Google Shape;4080;p74"/>
            <p:cNvSpPr/>
            <p:nvPr/>
          </p:nvSpPr>
          <p:spPr>
            <a:xfrm>
              <a:off x="12929125" y="4114825"/>
              <a:ext cx="57750" cy="21975"/>
            </a:xfrm>
            <a:custGeom>
              <a:avLst/>
              <a:gdLst/>
              <a:ahLst/>
              <a:cxnLst/>
              <a:rect l="l" t="t" r="r" b="b"/>
              <a:pathLst>
                <a:path w="2310" h="879" extrusionOk="0">
                  <a:moveTo>
                    <a:pt x="456" y="0"/>
                  </a:moveTo>
                  <a:cubicBezTo>
                    <a:pt x="196" y="0"/>
                    <a:pt x="1" y="196"/>
                    <a:pt x="1" y="456"/>
                  </a:cubicBezTo>
                  <a:cubicBezTo>
                    <a:pt x="1" y="683"/>
                    <a:pt x="196" y="878"/>
                    <a:pt x="456" y="878"/>
                  </a:cubicBezTo>
                  <a:lnTo>
                    <a:pt x="1854" y="878"/>
                  </a:lnTo>
                  <a:cubicBezTo>
                    <a:pt x="2114" y="878"/>
                    <a:pt x="2310" y="683"/>
                    <a:pt x="2310" y="456"/>
                  </a:cubicBezTo>
                  <a:cubicBezTo>
                    <a:pt x="2310" y="196"/>
                    <a:pt x="2114" y="0"/>
                    <a:pt x="1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81" name="Google Shape;4081;p74"/>
            <p:cNvSpPr/>
            <p:nvPr/>
          </p:nvSpPr>
          <p:spPr>
            <a:xfrm>
              <a:off x="13176275" y="3961150"/>
              <a:ext cx="43125" cy="52925"/>
            </a:xfrm>
            <a:custGeom>
              <a:avLst/>
              <a:gdLst/>
              <a:ahLst/>
              <a:cxnLst/>
              <a:rect l="l" t="t" r="r" b="b"/>
              <a:pathLst>
                <a:path w="1725" h="2117" extrusionOk="0">
                  <a:moveTo>
                    <a:pt x="1225" y="0"/>
                  </a:moveTo>
                  <a:cubicBezTo>
                    <a:pt x="1073" y="0"/>
                    <a:pt x="932" y="79"/>
                    <a:pt x="846" y="229"/>
                  </a:cubicBezTo>
                  <a:lnTo>
                    <a:pt x="131" y="1465"/>
                  </a:lnTo>
                  <a:cubicBezTo>
                    <a:pt x="1" y="1660"/>
                    <a:pt x="98" y="1920"/>
                    <a:pt x="293" y="2050"/>
                  </a:cubicBezTo>
                  <a:cubicBezTo>
                    <a:pt x="371" y="2095"/>
                    <a:pt x="453" y="2116"/>
                    <a:pt x="533" y="2116"/>
                  </a:cubicBezTo>
                  <a:cubicBezTo>
                    <a:pt x="684" y="2116"/>
                    <a:pt x="826" y="2037"/>
                    <a:pt x="911" y="1887"/>
                  </a:cubicBezTo>
                  <a:lnTo>
                    <a:pt x="1627" y="652"/>
                  </a:lnTo>
                  <a:cubicBezTo>
                    <a:pt x="1724" y="457"/>
                    <a:pt x="1659" y="164"/>
                    <a:pt x="1464" y="66"/>
                  </a:cubicBezTo>
                  <a:cubicBezTo>
                    <a:pt x="1386" y="22"/>
                    <a:pt x="1304" y="0"/>
                    <a:pt x="1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82" name="Google Shape;4082;p74"/>
            <p:cNvSpPr/>
            <p:nvPr/>
          </p:nvSpPr>
          <p:spPr>
            <a:xfrm>
              <a:off x="13016925" y="3961150"/>
              <a:ext cx="43125" cy="52925"/>
            </a:xfrm>
            <a:custGeom>
              <a:avLst/>
              <a:gdLst/>
              <a:ahLst/>
              <a:cxnLst/>
              <a:rect l="l" t="t" r="r" b="b"/>
              <a:pathLst>
                <a:path w="1725" h="2117" extrusionOk="0">
                  <a:moveTo>
                    <a:pt x="500" y="0"/>
                  </a:moveTo>
                  <a:cubicBezTo>
                    <a:pt x="421" y="0"/>
                    <a:pt x="339" y="22"/>
                    <a:pt x="261" y="66"/>
                  </a:cubicBezTo>
                  <a:cubicBezTo>
                    <a:pt x="66" y="164"/>
                    <a:pt x="1" y="457"/>
                    <a:pt x="98" y="652"/>
                  </a:cubicBezTo>
                  <a:lnTo>
                    <a:pt x="814" y="1887"/>
                  </a:lnTo>
                  <a:cubicBezTo>
                    <a:pt x="899" y="2037"/>
                    <a:pt x="1041" y="2116"/>
                    <a:pt x="1192" y="2116"/>
                  </a:cubicBezTo>
                  <a:cubicBezTo>
                    <a:pt x="1272" y="2116"/>
                    <a:pt x="1354" y="2095"/>
                    <a:pt x="1432" y="2050"/>
                  </a:cubicBezTo>
                  <a:cubicBezTo>
                    <a:pt x="1627" y="1920"/>
                    <a:pt x="1724" y="1660"/>
                    <a:pt x="1594" y="1432"/>
                  </a:cubicBezTo>
                  <a:lnTo>
                    <a:pt x="879" y="229"/>
                  </a:lnTo>
                  <a:cubicBezTo>
                    <a:pt x="793" y="79"/>
                    <a:pt x="652" y="0"/>
                    <a:pt x="5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83" name="Google Shape;4083;p74"/>
            <p:cNvSpPr/>
            <p:nvPr/>
          </p:nvSpPr>
          <p:spPr>
            <a:xfrm>
              <a:off x="13176275" y="4238375"/>
              <a:ext cx="43125" cy="52925"/>
            </a:xfrm>
            <a:custGeom>
              <a:avLst/>
              <a:gdLst/>
              <a:ahLst/>
              <a:cxnLst/>
              <a:rect l="l" t="t" r="r" b="b"/>
              <a:pathLst>
                <a:path w="1725" h="2117" extrusionOk="0">
                  <a:moveTo>
                    <a:pt x="533" y="0"/>
                  </a:moveTo>
                  <a:cubicBezTo>
                    <a:pt x="453" y="0"/>
                    <a:pt x="371" y="22"/>
                    <a:pt x="293" y="66"/>
                  </a:cubicBezTo>
                  <a:cubicBezTo>
                    <a:pt x="98" y="164"/>
                    <a:pt x="1" y="457"/>
                    <a:pt x="131" y="652"/>
                  </a:cubicBezTo>
                  <a:lnTo>
                    <a:pt x="846" y="1888"/>
                  </a:lnTo>
                  <a:cubicBezTo>
                    <a:pt x="932" y="2037"/>
                    <a:pt x="1073" y="2116"/>
                    <a:pt x="1225" y="2116"/>
                  </a:cubicBezTo>
                  <a:cubicBezTo>
                    <a:pt x="1304" y="2116"/>
                    <a:pt x="1386" y="2095"/>
                    <a:pt x="1464" y="2050"/>
                  </a:cubicBezTo>
                  <a:cubicBezTo>
                    <a:pt x="1659" y="1920"/>
                    <a:pt x="1724" y="1660"/>
                    <a:pt x="1627" y="1432"/>
                  </a:cubicBezTo>
                  <a:lnTo>
                    <a:pt x="911" y="229"/>
                  </a:lnTo>
                  <a:cubicBezTo>
                    <a:pt x="826" y="80"/>
                    <a:pt x="684" y="0"/>
                    <a:pt x="5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84" name="Google Shape;4084;p74"/>
            <p:cNvSpPr/>
            <p:nvPr/>
          </p:nvSpPr>
          <p:spPr>
            <a:xfrm>
              <a:off x="13016925" y="4238325"/>
              <a:ext cx="43125" cy="52800"/>
            </a:xfrm>
            <a:custGeom>
              <a:avLst/>
              <a:gdLst/>
              <a:ahLst/>
              <a:cxnLst/>
              <a:rect l="l" t="t" r="r" b="b"/>
              <a:pathLst>
                <a:path w="1725" h="2112" extrusionOk="0">
                  <a:moveTo>
                    <a:pt x="1185" y="1"/>
                  </a:moveTo>
                  <a:cubicBezTo>
                    <a:pt x="1036" y="1"/>
                    <a:pt x="898" y="73"/>
                    <a:pt x="814" y="199"/>
                  </a:cubicBezTo>
                  <a:lnTo>
                    <a:pt x="98" y="1434"/>
                  </a:lnTo>
                  <a:cubicBezTo>
                    <a:pt x="1" y="1662"/>
                    <a:pt x="66" y="1922"/>
                    <a:pt x="261" y="2052"/>
                  </a:cubicBezTo>
                  <a:cubicBezTo>
                    <a:pt x="332" y="2093"/>
                    <a:pt x="407" y="2111"/>
                    <a:pt x="480" y="2111"/>
                  </a:cubicBezTo>
                  <a:cubicBezTo>
                    <a:pt x="639" y="2111"/>
                    <a:pt x="790" y="2023"/>
                    <a:pt x="879" y="1890"/>
                  </a:cubicBezTo>
                  <a:lnTo>
                    <a:pt x="1594" y="654"/>
                  </a:lnTo>
                  <a:cubicBezTo>
                    <a:pt x="1724" y="459"/>
                    <a:pt x="1627" y="166"/>
                    <a:pt x="1432" y="68"/>
                  </a:cubicBezTo>
                  <a:cubicBezTo>
                    <a:pt x="1351" y="22"/>
                    <a:pt x="1266" y="1"/>
                    <a:pt x="11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85" name="Google Shape;4085;p74"/>
            <p:cNvSpPr/>
            <p:nvPr/>
          </p:nvSpPr>
          <p:spPr>
            <a:xfrm>
              <a:off x="13012050" y="4020525"/>
              <a:ext cx="95150" cy="210575"/>
            </a:xfrm>
            <a:custGeom>
              <a:avLst/>
              <a:gdLst/>
              <a:ahLst/>
              <a:cxnLst/>
              <a:rect l="l" t="t" r="r" b="b"/>
              <a:pathLst>
                <a:path w="3806" h="8423" extrusionOk="0">
                  <a:moveTo>
                    <a:pt x="3806" y="0"/>
                  </a:moveTo>
                  <a:cubicBezTo>
                    <a:pt x="1659" y="228"/>
                    <a:pt x="1" y="2016"/>
                    <a:pt x="1" y="4228"/>
                  </a:cubicBezTo>
                  <a:cubicBezTo>
                    <a:pt x="1" y="6407"/>
                    <a:pt x="1659" y="8228"/>
                    <a:pt x="3806" y="8423"/>
                  </a:cubicBezTo>
                  <a:lnTo>
                    <a:pt x="3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86" name="Google Shape;4086;p74"/>
            <p:cNvSpPr/>
            <p:nvPr/>
          </p:nvSpPr>
          <p:spPr>
            <a:xfrm>
              <a:off x="13129125" y="4020525"/>
              <a:ext cx="95150" cy="210575"/>
            </a:xfrm>
            <a:custGeom>
              <a:avLst/>
              <a:gdLst/>
              <a:ahLst/>
              <a:cxnLst/>
              <a:rect l="l" t="t" r="r" b="b"/>
              <a:pathLst>
                <a:path w="3806" h="8423" extrusionOk="0">
                  <a:moveTo>
                    <a:pt x="1" y="0"/>
                  </a:moveTo>
                  <a:lnTo>
                    <a:pt x="1" y="8423"/>
                  </a:lnTo>
                  <a:cubicBezTo>
                    <a:pt x="2147" y="8228"/>
                    <a:pt x="3805" y="6407"/>
                    <a:pt x="3805" y="4228"/>
                  </a:cubicBezTo>
                  <a:cubicBezTo>
                    <a:pt x="3805" y="2049"/>
                    <a:pt x="2114" y="228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87" name="Google Shape;4087;p74"/>
          <p:cNvGrpSpPr/>
          <p:nvPr/>
        </p:nvGrpSpPr>
        <p:grpSpPr>
          <a:xfrm>
            <a:off x="6343330" y="4211562"/>
            <a:ext cx="206412" cy="236332"/>
            <a:chOff x="13551875" y="3960875"/>
            <a:chExt cx="330100" cy="377950"/>
          </a:xfrm>
        </p:grpSpPr>
        <p:sp>
          <p:nvSpPr>
            <p:cNvPr id="4088" name="Google Shape;4088;p74"/>
            <p:cNvSpPr/>
            <p:nvPr/>
          </p:nvSpPr>
          <p:spPr>
            <a:xfrm>
              <a:off x="13643750" y="4158725"/>
              <a:ext cx="238225" cy="180100"/>
            </a:xfrm>
            <a:custGeom>
              <a:avLst/>
              <a:gdLst/>
              <a:ahLst/>
              <a:cxnLst/>
              <a:rect l="l" t="t" r="r" b="b"/>
              <a:pathLst>
                <a:path w="9529" h="7204" extrusionOk="0">
                  <a:moveTo>
                    <a:pt x="4326" y="1"/>
                  </a:moveTo>
                  <a:lnTo>
                    <a:pt x="4326" y="2309"/>
                  </a:lnTo>
                  <a:lnTo>
                    <a:pt x="196" y="6439"/>
                  </a:lnTo>
                  <a:cubicBezTo>
                    <a:pt x="0" y="6602"/>
                    <a:pt x="0" y="6895"/>
                    <a:pt x="196" y="7057"/>
                  </a:cubicBezTo>
                  <a:cubicBezTo>
                    <a:pt x="277" y="7155"/>
                    <a:pt x="391" y="7204"/>
                    <a:pt x="505" y="7204"/>
                  </a:cubicBezTo>
                  <a:cubicBezTo>
                    <a:pt x="618" y="7204"/>
                    <a:pt x="732" y="7155"/>
                    <a:pt x="813" y="7057"/>
                  </a:cubicBezTo>
                  <a:lnTo>
                    <a:pt x="4326" y="3545"/>
                  </a:lnTo>
                  <a:lnTo>
                    <a:pt x="4326" y="6765"/>
                  </a:lnTo>
                  <a:cubicBezTo>
                    <a:pt x="4326" y="6992"/>
                    <a:pt x="4521" y="7187"/>
                    <a:pt x="4781" y="7187"/>
                  </a:cubicBezTo>
                  <a:cubicBezTo>
                    <a:pt x="5008" y="7187"/>
                    <a:pt x="5204" y="6992"/>
                    <a:pt x="5204" y="6765"/>
                  </a:cubicBezTo>
                  <a:lnTo>
                    <a:pt x="5204" y="3545"/>
                  </a:lnTo>
                  <a:lnTo>
                    <a:pt x="8716" y="7057"/>
                  </a:lnTo>
                  <a:cubicBezTo>
                    <a:pt x="8813" y="7155"/>
                    <a:pt x="8927" y="7204"/>
                    <a:pt x="9037" y="7204"/>
                  </a:cubicBezTo>
                  <a:cubicBezTo>
                    <a:pt x="9147" y="7204"/>
                    <a:pt x="9252" y="7155"/>
                    <a:pt x="9334" y="7057"/>
                  </a:cubicBezTo>
                  <a:cubicBezTo>
                    <a:pt x="9529" y="6895"/>
                    <a:pt x="9529" y="6602"/>
                    <a:pt x="9334" y="6439"/>
                  </a:cubicBezTo>
                  <a:lnTo>
                    <a:pt x="9366" y="6439"/>
                  </a:lnTo>
                  <a:lnTo>
                    <a:pt x="5204" y="2309"/>
                  </a:lnTo>
                  <a:lnTo>
                    <a:pt x="5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89" name="Google Shape;4089;p74"/>
            <p:cNvSpPr/>
            <p:nvPr/>
          </p:nvSpPr>
          <p:spPr>
            <a:xfrm>
              <a:off x="13551875" y="4079050"/>
              <a:ext cx="34175" cy="22800"/>
            </a:xfrm>
            <a:custGeom>
              <a:avLst/>
              <a:gdLst/>
              <a:ahLst/>
              <a:cxnLst/>
              <a:rect l="l" t="t" r="r" b="b"/>
              <a:pathLst>
                <a:path w="1367" h="912" extrusionOk="0">
                  <a:moveTo>
                    <a:pt x="456" y="1"/>
                  </a:moveTo>
                  <a:cubicBezTo>
                    <a:pt x="196" y="1"/>
                    <a:pt x="1" y="228"/>
                    <a:pt x="1" y="456"/>
                  </a:cubicBezTo>
                  <a:cubicBezTo>
                    <a:pt x="1" y="716"/>
                    <a:pt x="196" y="911"/>
                    <a:pt x="456" y="911"/>
                  </a:cubicBezTo>
                  <a:lnTo>
                    <a:pt x="911" y="911"/>
                  </a:lnTo>
                  <a:cubicBezTo>
                    <a:pt x="1171" y="911"/>
                    <a:pt x="1367" y="716"/>
                    <a:pt x="1367" y="456"/>
                  </a:cubicBezTo>
                  <a:cubicBezTo>
                    <a:pt x="1367" y="228"/>
                    <a:pt x="1171" y="1"/>
                    <a:pt x="9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90" name="Google Shape;4090;p74"/>
            <p:cNvSpPr/>
            <p:nvPr/>
          </p:nvSpPr>
          <p:spPr>
            <a:xfrm>
              <a:off x="13562450" y="3996325"/>
              <a:ext cx="36600" cy="34375"/>
            </a:xfrm>
            <a:custGeom>
              <a:avLst/>
              <a:gdLst/>
              <a:ahLst/>
              <a:cxnLst/>
              <a:rect l="l" t="t" r="r" b="b"/>
              <a:pathLst>
                <a:path w="1464" h="1375" extrusionOk="0">
                  <a:moveTo>
                    <a:pt x="505" y="1"/>
                  </a:moveTo>
                  <a:cubicBezTo>
                    <a:pt x="391" y="1"/>
                    <a:pt x="277" y="41"/>
                    <a:pt x="196" y="123"/>
                  </a:cubicBezTo>
                  <a:cubicBezTo>
                    <a:pt x="1" y="318"/>
                    <a:pt x="1" y="578"/>
                    <a:pt x="196" y="773"/>
                  </a:cubicBezTo>
                  <a:lnTo>
                    <a:pt x="651" y="1228"/>
                  </a:lnTo>
                  <a:cubicBezTo>
                    <a:pt x="748" y="1326"/>
                    <a:pt x="862" y="1375"/>
                    <a:pt x="976" y="1375"/>
                  </a:cubicBezTo>
                  <a:cubicBezTo>
                    <a:pt x="1090" y="1375"/>
                    <a:pt x="1204" y="1326"/>
                    <a:pt x="1301" y="1228"/>
                  </a:cubicBezTo>
                  <a:cubicBezTo>
                    <a:pt x="1464" y="1066"/>
                    <a:pt x="1464" y="773"/>
                    <a:pt x="1301" y="610"/>
                  </a:cubicBezTo>
                  <a:lnTo>
                    <a:pt x="813" y="123"/>
                  </a:lnTo>
                  <a:cubicBezTo>
                    <a:pt x="732" y="41"/>
                    <a:pt x="618" y="1"/>
                    <a:pt x="5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91" name="Google Shape;4091;p74"/>
            <p:cNvSpPr/>
            <p:nvPr/>
          </p:nvSpPr>
          <p:spPr>
            <a:xfrm>
              <a:off x="13562450" y="4150200"/>
              <a:ext cx="36600" cy="34350"/>
            </a:xfrm>
            <a:custGeom>
              <a:avLst/>
              <a:gdLst/>
              <a:ahLst/>
              <a:cxnLst/>
              <a:rect l="l" t="t" r="r" b="b"/>
              <a:pathLst>
                <a:path w="1464" h="1374" extrusionOk="0">
                  <a:moveTo>
                    <a:pt x="976" y="0"/>
                  </a:moveTo>
                  <a:cubicBezTo>
                    <a:pt x="862" y="0"/>
                    <a:pt x="748" y="49"/>
                    <a:pt x="651" y="146"/>
                  </a:cubicBezTo>
                  <a:lnTo>
                    <a:pt x="196" y="602"/>
                  </a:lnTo>
                  <a:cubicBezTo>
                    <a:pt x="1" y="797"/>
                    <a:pt x="1" y="1057"/>
                    <a:pt x="196" y="1252"/>
                  </a:cubicBezTo>
                  <a:cubicBezTo>
                    <a:pt x="277" y="1333"/>
                    <a:pt x="391" y="1374"/>
                    <a:pt x="505" y="1374"/>
                  </a:cubicBezTo>
                  <a:cubicBezTo>
                    <a:pt x="618" y="1374"/>
                    <a:pt x="732" y="1333"/>
                    <a:pt x="813" y="1252"/>
                  </a:cubicBezTo>
                  <a:lnTo>
                    <a:pt x="1301" y="764"/>
                  </a:lnTo>
                  <a:cubicBezTo>
                    <a:pt x="1464" y="602"/>
                    <a:pt x="1464" y="309"/>
                    <a:pt x="1301" y="146"/>
                  </a:cubicBezTo>
                  <a:cubicBezTo>
                    <a:pt x="1204" y="49"/>
                    <a:pt x="1090" y="0"/>
                    <a:pt x="9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92" name="Google Shape;4092;p74"/>
            <p:cNvSpPr/>
            <p:nvPr/>
          </p:nvSpPr>
          <p:spPr>
            <a:xfrm>
              <a:off x="13743750" y="4044100"/>
              <a:ext cx="53675" cy="92700"/>
            </a:xfrm>
            <a:custGeom>
              <a:avLst/>
              <a:gdLst/>
              <a:ahLst/>
              <a:cxnLst/>
              <a:rect l="l" t="t" r="r" b="b"/>
              <a:pathLst>
                <a:path w="2147" h="3708" extrusionOk="0">
                  <a:moveTo>
                    <a:pt x="0" y="0"/>
                  </a:moveTo>
                  <a:lnTo>
                    <a:pt x="0" y="3707"/>
                  </a:lnTo>
                  <a:lnTo>
                    <a:pt x="1724" y="3707"/>
                  </a:lnTo>
                  <a:cubicBezTo>
                    <a:pt x="1952" y="3707"/>
                    <a:pt x="2147" y="3512"/>
                    <a:pt x="2147" y="3285"/>
                  </a:cubicBezTo>
                  <a:lnTo>
                    <a:pt x="2147" y="423"/>
                  </a:lnTo>
                  <a:cubicBezTo>
                    <a:pt x="2147" y="195"/>
                    <a:pt x="1952" y="0"/>
                    <a:pt x="17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93" name="Google Shape;4093;p74"/>
            <p:cNvSpPr/>
            <p:nvPr/>
          </p:nvSpPr>
          <p:spPr>
            <a:xfrm>
              <a:off x="13622600" y="3960875"/>
              <a:ext cx="99225" cy="258850"/>
            </a:xfrm>
            <a:custGeom>
              <a:avLst/>
              <a:gdLst/>
              <a:ahLst/>
              <a:cxnLst/>
              <a:rect l="l" t="t" r="r" b="b"/>
              <a:pathLst>
                <a:path w="3969" h="10354" extrusionOk="0">
                  <a:moveTo>
                    <a:pt x="420" y="0"/>
                  </a:moveTo>
                  <a:cubicBezTo>
                    <a:pt x="377" y="0"/>
                    <a:pt x="334" y="4"/>
                    <a:pt x="294" y="12"/>
                  </a:cubicBezTo>
                  <a:cubicBezTo>
                    <a:pt x="131" y="110"/>
                    <a:pt x="1" y="272"/>
                    <a:pt x="1" y="435"/>
                  </a:cubicBezTo>
                  <a:lnTo>
                    <a:pt x="1" y="9931"/>
                  </a:lnTo>
                  <a:cubicBezTo>
                    <a:pt x="1" y="10093"/>
                    <a:pt x="131" y="10256"/>
                    <a:pt x="294" y="10321"/>
                  </a:cubicBezTo>
                  <a:cubicBezTo>
                    <a:pt x="348" y="10343"/>
                    <a:pt x="406" y="10353"/>
                    <a:pt x="463" y="10353"/>
                  </a:cubicBezTo>
                  <a:cubicBezTo>
                    <a:pt x="579" y="10353"/>
                    <a:pt x="695" y="10310"/>
                    <a:pt x="781" y="10223"/>
                  </a:cubicBezTo>
                  <a:lnTo>
                    <a:pt x="3968" y="7036"/>
                  </a:lnTo>
                  <a:lnTo>
                    <a:pt x="3968" y="3329"/>
                  </a:lnTo>
                  <a:lnTo>
                    <a:pt x="781" y="110"/>
                  </a:lnTo>
                  <a:cubicBezTo>
                    <a:pt x="684" y="37"/>
                    <a:pt x="550" y="0"/>
                    <a:pt x="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094" name="Google Shape;4094;p74"/>
          <p:cNvGrpSpPr/>
          <p:nvPr/>
        </p:nvGrpSpPr>
        <p:grpSpPr>
          <a:xfrm>
            <a:off x="7078127" y="4211273"/>
            <a:ext cx="236410" cy="236911"/>
            <a:chOff x="14098200" y="3959550"/>
            <a:chExt cx="378075" cy="378875"/>
          </a:xfrm>
        </p:grpSpPr>
        <p:sp>
          <p:nvSpPr>
            <p:cNvPr id="4095" name="Google Shape;4095;p74"/>
            <p:cNvSpPr/>
            <p:nvPr/>
          </p:nvSpPr>
          <p:spPr>
            <a:xfrm>
              <a:off x="14215275" y="4196125"/>
              <a:ext cx="73200" cy="142300"/>
            </a:xfrm>
            <a:custGeom>
              <a:avLst/>
              <a:gdLst/>
              <a:ahLst/>
              <a:cxnLst/>
              <a:rect l="l" t="t" r="r" b="b"/>
              <a:pathLst>
                <a:path w="2928" h="5692" extrusionOk="0">
                  <a:moveTo>
                    <a:pt x="1464" y="0"/>
                  </a:moveTo>
                  <a:cubicBezTo>
                    <a:pt x="651" y="0"/>
                    <a:pt x="1" y="651"/>
                    <a:pt x="1" y="1464"/>
                  </a:cubicBezTo>
                  <a:lnTo>
                    <a:pt x="1" y="5691"/>
                  </a:lnTo>
                  <a:lnTo>
                    <a:pt x="1009" y="5691"/>
                  </a:lnTo>
                  <a:lnTo>
                    <a:pt x="1009" y="3838"/>
                  </a:lnTo>
                  <a:cubicBezTo>
                    <a:pt x="1009" y="3578"/>
                    <a:pt x="1204" y="3382"/>
                    <a:pt x="1464" y="3382"/>
                  </a:cubicBezTo>
                  <a:cubicBezTo>
                    <a:pt x="1692" y="3382"/>
                    <a:pt x="1919" y="3578"/>
                    <a:pt x="1919" y="3838"/>
                  </a:cubicBezTo>
                  <a:lnTo>
                    <a:pt x="1919" y="5691"/>
                  </a:lnTo>
                  <a:lnTo>
                    <a:pt x="2928" y="5691"/>
                  </a:lnTo>
                  <a:lnTo>
                    <a:pt x="2928" y="1464"/>
                  </a:lnTo>
                  <a:cubicBezTo>
                    <a:pt x="2928" y="651"/>
                    <a:pt x="2277" y="0"/>
                    <a:pt x="1464" y="0"/>
                  </a:cubicBezTo>
                  <a:close/>
                  <a:moveTo>
                    <a:pt x="1464" y="0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96" name="Google Shape;4096;p74"/>
            <p:cNvSpPr/>
            <p:nvPr/>
          </p:nvSpPr>
          <p:spPr>
            <a:xfrm>
              <a:off x="14157550" y="4077425"/>
              <a:ext cx="187825" cy="26050"/>
            </a:xfrm>
            <a:custGeom>
              <a:avLst/>
              <a:gdLst/>
              <a:ahLst/>
              <a:cxnLst/>
              <a:rect l="l" t="t" r="r" b="b"/>
              <a:pathLst>
                <a:path w="7513" h="1042" extrusionOk="0">
                  <a:moveTo>
                    <a:pt x="1" y="1"/>
                  </a:moveTo>
                  <a:lnTo>
                    <a:pt x="1" y="1041"/>
                  </a:lnTo>
                  <a:lnTo>
                    <a:pt x="7513" y="1041"/>
                  </a:lnTo>
                  <a:lnTo>
                    <a:pt x="7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97" name="Google Shape;4097;p74"/>
            <p:cNvSpPr/>
            <p:nvPr/>
          </p:nvSpPr>
          <p:spPr>
            <a:xfrm>
              <a:off x="14133975" y="3959550"/>
              <a:ext cx="235800" cy="95950"/>
            </a:xfrm>
            <a:custGeom>
              <a:avLst/>
              <a:gdLst/>
              <a:ahLst/>
              <a:cxnLst/>
              <a:rect l="l" t="t" r="r" b="b"/>
              <a:pathLst>
                <a:path w="9432" h="3838" extrusionOk="0">
                  <a:moveTo>
                    <a:pt x="326" y="3838"/>
                  </a:moveTo>
                  <a:lnTo>
                    <a:pt x="9106" y="3838"/>
                  </a:lnTo>
                  <a:lnTo>
                    <a:pt x="9301" y="3642"/>
                  </a:lnTo>
                  <a:cubicBezTo>
                    <a:pt x="9366" y="3577"/>
                    <a:pt x="9431" y="3447"/>
                    <a:pt x="9431" y="3350"/>
                  </a:cubicBezTo>
                  <a:lnTo>
                    <a:pt x="9431" y="488"/>
                  </a:lnTo>
                  <a:cubicBezTo>
                    <a:pt x="9431" y="325"/>
                    <a:pt x="9301" y="163"/>
                    <a:pt x="9139" y="98"/>
                  </a:cubicBezTo>
                  <a:cubicBezTo>
                    <a:pt x="8976" y="0"/>
                    <a:pt x="8781" y="65"/>
                    <a:pt x="8651" y="195"/>
                  </a:cubicBezTo>
                  <a:lnTo>
                    <a:pt x="8033" y="813"/>
                  </a:lnTo>
                  <a:lnTo>
                    <a:pt x="7383" y="195"/>
                  </a:lnTo>
                  <a:cubicBezTo>
                    <a:pt x="7318" y="98"/>
                    <a:pt x="7188" y="65"/>
                    <a:pt x="7090" y="65"/>
                  </a:cubicBezTo>
                  <a:lnTo>
                    <a:pt x="2342" y="65"/>
                  </a:lnTo>
                  <a:cubicBezTo>
                    <a:pt x="2212" y="65"/>
                    <a:pt x="2115" y="98"/>
                    <a:pt x="2017" y="195"/>
                  </a:cubicBezTo>
                  <a:lnTo>
                    <a:pt x="1399" y="813"/>
                  </a:lnTo>
                  <a:lnTo>
                    <a:pt x="749" y="195"/>
                  </a:lnTo>
                  <a:cubicBezTo>
                    <a:pt x="651" y="65"/>
                    <a:pt x="456" y="33"/>
                    <a:pt x="293" y="98"/>
                  </a:cubicBezTo>
                  <a:cubicBezTo>
                    <a:pt x="98" y="163"/>
                    <a:pt x="1" y="325"/>
                    <a:pt x="1" y="488"/>
                  </a:cubicBezTo>
                  <a:lnTo>
                    <a:pt x="1" y="3350"/>
                  </a:lnTo>
                  <a:cubicBezTo>
                    <a:pt x="1" y="3447"/>
                    <a:pt x="66" y="3577"/>
                    <a:pt x="131" y="3642"/>
                  </a:cubicBezTo>
                  <a:lnTo>
                    <a:pt x="326" y="3838"/>
                  </a:lnTo>
                  <a:close/>
                  <a:moveTo>
                    <a:pt x="326" y="3838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98" name="Google Shape;4098;p74"/>
            <p:cNvSpPr/>
            <p:nvPr/>
          </p:nvSpPr>
          <p:spPr>
            <a:xfrm>
              <a:off x="14157550" y="4125400"/>
              <a:ext cx="188650" cy="74000"/>
            </a:xfrm>
            <a:custGeom>
              <a:avLst/>
              <a:gdLst/>
              <a:ahLst/>
              <a:cxnLst/>
              <a:rect l="l" t="t" r="r" b="b"/>
              <a:pathLst>
                <a:path w="7546" h="2960" extrusionOk="0">
                  <a:moveTo>
                    <a:pt x="7545" y="2829"/>
                  </a:moveTo>
                  <a:lnTo>
                    <a:pt x="7545" y="0"/>
                  </a:lnTo>
                  <a:lnTo>
                    <a:pt x="1" y="0"/>
                  </a:lnTo>
                  <a:lnTo>
                    <a:pt x="1" y="2959"/>
                  </a:lnTo>
                  <a:lnTo>
                    <a:pt x="1854" y="2959"/>
                  </a:lnTo>
                  <a:cubicBezTo>
                    <a:pt x="2277" y="2342"/>
                    <a:pt x="2960" y="1951"/>
                    <a:pt x="3773" y="1951"/>
                  </a:cubicBezTo>
                  <a:cubicBezTo>
                    <a:pt x="4586" y="1951"/>
                    <a:pt x="5269" y="2342"/>
                    <a:pt x="5692" y="2959"/>
                  </a:cubicBezTo>
                  <a:lnTo>
                    <a:pt x="7480" y="2959"/>
                  </a:lnTo>
                  <a:cubicBezTo>
                    <a:pt x="7480" y="2927"/>
                    <a:pt x="7513" y="2894"/>
                    <a:pt x="7545" y="2829"/>
                  </a:cubicBezTo>
                  <a:close/>
                  <a:moveTo>
                    <a:pt x="7545" y="2829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099" name="Google Shape;4099;p74"/>
            <p:cNvSpPr/>
            <p:nvPr/>
          </p:nvSpPr>
          <p:spPr>
            <a:xfrm>
              <a:off x="14308775" y="4174175"/>
              <a:ext cx="167500" cy="164250"/>
            </a:xfrm>
            <a:custGeom>
              <a:avLst/>
              <a:gdLst/>
              <a:ahLst/>
              <a:cxnLst/>
              <a:rect l="l" t="t" r="r" b="b"/>
              <a:pathLst>
                <a:path w="6700" h="6570" extrusionOk="0">
                  <a:moveTo>
                    <a:pt x="4358" y="0"/>
                  </a:moveTo>
                  <a:cubicBezTo>
                    <a:pt x="3220" y="0"/>
                    <a:pt x="2277" y="813"/>
                    <a:pt x="2049" y="1887"/>
                  </a:cubicBezTo>
                  <a:lnTo>
                    <a:pt x="1" y="1887"/>
                  </a:lnTo>
                  <a:cubicBezTo>
                    <a:pt x="33" y="2049"/>
                    <a:pt x="66" y="2179"/>
                    <a:pt x="66" y="2342"/>
                  </a:cubicBezTo>
                  <a:lnTo>
                    <a:pt x="66" y="6569"/>
                  </a:lnTo>
                  <a:lnTo>
                    <a:pt x="6244" y="6569"/>
                  </a:lnTo>
                  <a:cubicBezTo>
                    <a:pt x="6504" y="6569"/>
                    <a:pt x="6700" y="6374"/>
                    <a:pt x="6700" y="6147"/>
                  </a:cubicBezTo>
                  <a:lnTo>
                    <a:pt x="6700" y="2342"/>
                  </a:lnTo>
                  <a:cubicBezTo>
                    <a:pt x="6700" y="1041"/>
                    <a:pt x="5659" y="0"/>
                    <a:pt x="4358" y="0"/>
                  </a:cubicBezTo>
                  <a:lnTo>
                    <a:pt x="4358" y="0"/>
                  </a:lnTo>
                  <a:close/>
                  <a:moveTo>
                    <a:pt x="4358" y="4683"/>
                  </a:moveTo>
                  <a:lnTo>
                    <a:pt x="1496" y="4683"/>
                  </a:lnTo>
                  <a:cubicBezTo>
                    <a:pt x="1269" y="4683"/>
                    <a:pt x="1074" y="4488"/>
                    <a:pt x="1074" y="4228"/>
                  </a:cubicBezTo>
                  <a:cubicBezTo>
                    <a:pt x="1074" y="4000"/>
                    <a:pt x="1269" y="3805"/>
                    <a:pt x="1496" y="3805"/>
                  </a:cubicBezTo>
                  <a:lnTo>
                    <a:pt x="4358" y="3805"/>
                  </a:lnTo>
                  <a:cubicBezTo>
                    <a:pt x="4586" y="3805"/>
                    <a:pt x="4813" y="4000"/>
                    <a:pt x="4813" y="4228"/>
                  </a:cubicBezTo>
                  <a:cubicBezTo>
                    <a:pt x="4813" y="4488"/>
                    <a:pt x="4586" y="4683"/>
                    <a:pt x="4358" y="4683"/>
                  </a:cubicBezTo>
                  <a:close/>
                  <a:moveTo>
                    <a:pt x="4358" y="2765"/>
                  </a:moveTo>
                  <a:cubicBezTo>
                    <a:pt x="4098" y="2765"/>
                    <a:pt x="3903" y="2569"/>
                    <a:pt x="3903" y="2342"/>
                  </a:cubicBezTo>
                  <a:cubicBezTo>
                    <a:pt x="3903" y="2082"/>
                    <a:pt x="4098" y="1887"/>
                    <a:pt x="4358" y="1887"/>
                  </a:cubicBezTo>
                  <a:cubicBezTo>
                    <a:pt x="4586" y="1887"/>
                    <a:pt x="4813" y="2082"/>
                    <a:pt x="4813" y="2342"/>
                  </a:cubicBezTo>
                  <a:cubicBezTo>
                    <a:pt x="4813" y="2569"/>
                    <a:pt x="4586" y="2765"/>
                    <a:pt x="4358" y="2765"/>
                  </a:cubicBezTo>
                  <a:close/>
                  <a:moveTo>
                    <a:pt x="4358" y="2765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00" name="Google Shape;4100;p74"/>
            <p:cNvSpPr/>
            <p:nvPr/>
          </p:nvSpPr>
          <p:spPr>
            <a:xfrm>
              <a:off x="14098200" y="4221325"/>
              <a:ext cx="95975" cy="117100"/>
            </a:xfrm>
            <a:custGeom>
              <a:avLst/>
              <a:gdLst/>
              <a:ahLst/>
              <a:cxnLst/>
              <a:rect l="l" t="t" r="r" b="b"/>
              <a:pathLst>
                <a:path w="3839" h="4684" extrusionOk="0">
                  <a:moveTo>
                    <a:pt x="1" y="456"/>
                  </a:moveTo>
                  <a:lnTo>
                    <a:pt x="1" y="4261"/>
                  </a:lnTo>
                  <a:cubicBezTo>
                    <a:pt x="1" y="4488"/>
                    <a:pt x="196" y="4683"/>
                    <a:pt x="456" y="4683"/>
                  </a:cubicBezTo>
                  <a:lnTo>
                    <a:pt x="3806" y="4683"/>
                  </a:lnTo>
                  <a:lnTo>
                    <a:pt x="3806" y="456"/>
                  </a:lnTo>
                  <a:cubicBezTo>
                    <a:pt x="3806" y="293"/>
                    <a:pt x="3806" y="163"/>
                    <a:pt x="3838" y="1"/>
                  </a:cubicBezTo>
                  <a:lnTo>
                    <a:pt x="456" y="1"/>
                  </a:lnTo>
                  <a:cubicBezTo>
                    <a:pt x="196" y="1"/>
                    <a:pt x="1" y="196"/>
                    <a:pt x="1" y="456"/>
                  </a:cubicBezTo>
                  <a:lnTo>
                    <a:pt x="1" y="456"/>
                  </a:lnTo>
                  <a:close/>
                  <a:moveTo>
                    <a:pt x="2342" y="1919"/>
                  </a:moveTo>
                  <a:cubicBezTo>
                    <a:pt x="2603" y="1919"/>
                    <a:pt x="2798" y="2114"/>
                    <a:pt x="2798" y="2342"/>
                  </a:cubicBezTo>
                  <a:cubicBezTo>
                    <a:pt x="2798" y="2602"/>
                    <a:pt x="2603" y="2797"/>
                    <a:pt x="2342" y="2797"/>
                  </a:cubicBezTo>
                  <a:cubicBezTo>
                    <a:pt x="2115" y="2797"/>
                    <a:pt x="1887" y="2602"/>
                    <a:pt x="1887" y="2342"/>
                  </a:cubicBezTo>
                  <a:cubicBezTo>
                    <a:pt x="1887" y="2114"/>
                    <a:pt x="2115" y="1919"/>
                    <a:pt x="2342" y="1919"/>
                  </a:cubicBezTo>
                  <a:close/>
                  <a:moveTo>
                    <a:pt x="2342" y="1919"/>
                  </a:move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5" name="Google Shape;4105;p75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منابع جایگزین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4106" name="Google Shape;4106;p75"/>
          <p:cNvSpPr txBox="1">
            <a:spLocks noGrp="1"/>
          </p:cNvSpPr>
          <p:nvPr>
            <p:ph type="body" idx="1"/>
          </p:nvPr>
        </p:nvSpPr>
        <p:spPr>
          <a:xfrm>
            <a:off x="941825" y="1682875"/>
            <a:ext cx="7488900" cy="12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700" dirty="0">
                <a:latin typeface="Just Another Hand"/>
                <a:ea typeface="Just Another Hand"/>
                <a:cs typeface="B Nazanin" panose="00000400000000000000" pitchFamily="2" charset="-78"/>
                <a:sym typeface="Just Another Hand"/>
              </a:rPr>
              <a:t>بردارها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u="sng" dirty="0">
                <a:cs typeface="B Nazanin" panose="00000400000000000000" pitchFamily="2" charset="-78"/>
              </a:rPr>
              <a:t>مجموعه استوری های اینستاگرام روز جهانی عکاسی با دست</a:t>
            </a:r>
          </a:p>
          <a:p>
            <a:pPr marL="228600" lvl="0" indent="-203200" algn="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"/>
              <a:buChar char="■"/>
            </a:pPr>
            <a:r>
              <a:rPr lang="fa-IR" u="sng" dirty="0">
                <a:cs typeface="B Nazanin" panose="00000400000000000000" pitchFamily="2" charset="-78"/>
              </a:rPr>
              <a:t>پس زمینه روز جهانی عکاسی با دست طراحی شده است</a:t>
            </a:r>
          </a:p>
          <a:p>
            <a:pPr marL="228600" lvl="0" indent="-196850" algn="r" rt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300"/>
              <a:buChar char="■"/>
            </a:pPr>
            <a:r>
              <a:rPr lang="fa-IR" u="sng" dirty="0">
                <a:cs typeface="B Nazanin" panose="00000400000000000000" pitchFamily="2" charset="-78"/>
              </a:rPr>
              <a:t>مجموعه دوربین عکس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4107" name="Google Shape;4107;p75"/>
          <p:cNvGrpSpPr/>
          <p:nvPr/>
        </p:nvGrpSpPr>
        <p:grpSpPr>
          <a:xfrm>
            <a:off x="1302726" y="3206343"/>
            <a:ext cx="1409197" cy="1402202"/>
            <a:chOff x="3848138" y="2281915"/>
            <a:chExt cx="2102652" cy="2092214"/>
          </a:xfrm>
        </p:grpSpPr>
        <p:sp>
          <p:nvSpPr>
            <p:cNvPr id="4108" name="Google Shape;4108;p75"/>
            <p:cNvSpPr/>
            <p:nvPr/>
          </p:nvSpPr>
          <p:spPr>
            <a:xfrm>
              <a:off x="3934673" y="2409250"/>
              <a:ext cx="1999398" cy="1950248"/>
            </a:xfrm>
            <a:custGeom>
              <a:avLst/>
              <a:gdLst/>
              <a:ahLst/>
              <a:cxnLst/>
              <a:rect l="l" t="t" r="r" b="b"/>
              <a:pathLst>
                <a:path w="21072" h="20554" extrusionOk="0">
                  <a:moveTo>
                    <a:pt x="11036" y="488"/>
                  </a:moveTo>
                  <a:cubicBezTo>
                    <a:pt x="11192" y="488"/>
                    <a:pt x="11348" y="494"/>
                    <a:pt x="11504" y="506"/>
                  </a:cubicBezTo>
                  <a:cubicBezTo>
                    <a:pt x="12109" y="539"/>
                    <a:pt x="12714" y="616"/>
                    <a:pt x="13307" y="759"/>
                  </a:cubicBezTo>
                  <a:cubicBezTo>
                    <a:pt x="14253" y="968"/>
                    <a:pt x="15155" y="1287"/>
                    <a:pt x="15991" y="1760"/>
                  </a:cubicBezTo>
                  <a:cubicBezTo>
                    <a:pt x="17343" y="2529"/>
                    <a:pt x="18388" y="3607"/>
                    <a:pt x="19158" y="4949"/>
                  </a:cubicBezTo>
                  <a:cubicBezTo>
                    <a:pt x="19609" y="5741"/>
                    <a:pt x="19950" y="6565"/>
                    <a:pt x="20225" y="7423"/>
                  </a:cubicBezTo>
                  <a:cubicBezTo>
                    <a:pt x="20478" y="8204"/>
                    <a:pt x="20665" y="8996"/>
                    <a:pt x="20676" y="9820"/>
                  </a:cubicBezTo>
                  <a:cubicBezTo>
                    <a:pt x="20686" y="10524"/>
                    <a:pt x="20665" y="11239"/>
                    <a:pt x="20489" y="11932"/>
                  </a:cubicBezTo>
                  <a:cubicBezTo>
                    <a:pt x="20357" y="12471"/>
                    <a:pt x="20214" y="13010"/>
                    <a:pt x="20049" y="13549"/>
                  </a:cubicBezTo>
                  <a:cubicBezTo>
                    <a:pt x="19411" y="15605"/>
                    <a:pt x="18168" y="17222"/>
                    <a:pt x="16409" y="18442"/>
                  </a:cubicBezTo>
                  <a:cubicBezTo>
                    <a:pt x="15474" y="19091"/>
                    <a:pt x="14440" y="19553"/>
                    <a:pt x="13340" y="19839"/>
                  </a:cubicBezTo>
                  <a:lnTo>
                    <a:pt x="13340" y="19850"/>
                  </a:lnTo>
                  <a:cubicBezTo>
                    <a:pt x="12503" y="20072"/>
                    <a:pt x="11645" y="20213"/>
                    <a:pt x="10826" y="20213"/>
                  </a:cubicBezTo>
                  <a:cubicBezTo>
                    <a:pt x="10795" y="20213"/>
                    <a:pt x="10765" y="20213"/>
                    <a:pt x="10734" y="20213"/>
                  </a:cubicBezTo>
                  <a:cubicBezTo>
                    <a:pt x="9733" y="20213"/>
                    <a:pt x="8821" y="20092"/>
                    <a:pt x="7908" y="19828"/>
                  </a:cubicBezTo>
                  <a:cubicBezTo>
                    <a:pt x="7303" y="19663"/>
                    <a:pt x="6709" y="19432"/>
                    <a:pt x="6159" y="19113"/>
                  </a:cubicBezTo>
                  <a:cubicBezTo>
                    <a:pt x="5829" y="18915"/>
                    <a:pt x="5488" y="18728"/>
                    <a:pt x="5159" y="18530"/>
                  </a:cubicBezTo>
                  <a:cubicBezTo>
                    <a:pt x="4631" y="18233"/>
                    <a:pt x="4169" y="17859"/>
                    <a:pt x="3762" y="17408"/>
                  </a:cubicBezTo>
                  <a:cubicBezTo>
                    <a:pt x="3454" y="17079"/>
                    <a:pt x="3157" y="16738"/>
                    <a:pt x="2860" y="16386"/>
                  </a:cubicBezTo>
                  <a:cubicBezTo>
                    <a:pt x="2574" y="16056"/>
                    <a:pt x="2310" y="15693"/>
                    <a:pt x="2101" y="15297"/>
                  </a:cubicBezTo>
                  <a:cubicBezTo>
                    <a:pt x="1749" y="14659"/>
                    <a:pt x="1452" y="14010"/>
                    <a:pt x="1200" y="13340"/>
                  </a:cubicBezTo>
                  <a:cubicBezTo>
                    <a:pt x="771" y="12185"/>
                    <a:pt x="562" y="11019"/>
                    <a:pt x="650" y="9787"/>
                  </a:cubicBezTo>
                  <a:cubicBezTo>
                    <a:pt x="727" y="8765"/>
                    <a:pt x="958" y="7786"/>
                    <a:pt x="1354" y="6851"/>
                  </a:cubicBezTo>
                  <a:cubicBezTo>
                    <a:pt x="1804" y="5796"/>
                    <a:pt x="2431" y="4839"/>
                    <a:pt x="3146" y="3948"/>
                  </a:cubicBezTo>
                  <a:cubicBezTo>
                    <a:pt x="3630" y="3343"/>
                    <a:pt x="4202" y="2837"/>
                    <a:pt x="4862" y="2419"/>
                  </a:cubicBezTo>
                  <a:cubicBezTo>
                    <a:pt x="5587" y="1958"/>
                    <a:pt x="6368" y="1595"/>
                    <a:pt x="7160" y="1265"/>
                  </a:cubicBezTo>
                  <a:cubicBezTo>
                    <a:pt x="7886" y="968"/>
                    <a:pt x="8656" y="792"/>
                    <a:pt x="9436" y="649"/>
                  </a:cubicBezTo>
                  <a:cubicBezTo>
                    <a:pt x="9965" y="555"/>
                    <a:pt x="10500" y="488"/>
                    <a:pt x="11036" y="488"/>
                  </a:cubicBezTo>
                  <a:close/>
                  <a:moveTo>
                    <a:pt x="11163" y="0"/>
                  </a:moveTo>
                  <a:cubicBezTo>
                    <a:pt x="10437" y="11"/>
                    <a:pt x="9722" y="88"/>
                    <a:pt x="9019" y="231"/>
                  </a:cubicBezTo>
                  <a:cubicBezTo>
                    <a:pt x="7677" y="517"/>
                    <a:pt x="6390" y="957"/>
                    <a:pt x="5214" y="1661"/>
                  </a:cubicBezTo>
                  <a:cubicBezTo>
                    <a:pt x="4862" y="1859"/>
                    <a:pt x="4521" y="2079"/>
                    <a:pt x="4213" y="2342"/>
                  </a:cubicBezTo>
                  <a:cubicBezTo>
                    <a:pt x="4070" y="2463"/>
                    <a:pt x="3938" y="2595"/>
                    <a:pt x="3784" y="2705"/>
                  </a:cubicBezTo>
                  <a:cubicBezTo>
                    <a:pt x="3212" y="3167"/>
                    <a:pt x="2739" y="3695"/>
                    <a:pt x="2321" y="4289"/>
                  </a:cubicBezTo>
                  <a:cubicBezTo>
                    <a:pt x="2101" y="4597"/>
                    <a:pt x="1881" y="4905"/>
                    <a:pt x="1683" y="5224"/>
                  </a:cubicBezTo>
                  <a:cubicBezTo>
                    <a:pt x="1540" y="5444"/>
                    <a:pt x="1397" y="5675"/>
                    <a:pt x="1288" y="5917"/>
                  </a:cubicBezTo>
                  <a:cubicBezTo>
                    <a:pt x="1013" y="6521"/>
                    <a:pt x="749" y="7137"/>
                    <a:pt x="485" y="7753"/>
                  </a:cubicBezTo>
                  <a:cubicBezTo>
                    <a:pt x="133" y="8589"/>
                    <a:pt x="1" y="9458"/>
                    <a:pt x="34" y="10359"/>
                  </a:cubicBezTo>
                  <a:cubicBezTo>
                    <a:pt x="56" y="11052"/>
                    <a:pt x="122" y="11734"/>
                    <a:pt x="298" y="12405"/>
                  </a:cubicBezTo>
                  <a:cubicBezTo>
                    <a:pt x="375" y="12680"/>
                    <a:pt x="474" y="12955"/>
                    <a:pt x="573" y="13230"/>
                  </a:cubicBezTo>
                  <a:cubicBezTo>
                    <a:pt x="639" y="13428"/>
                    <a:pt x="727" y="13614"/>
                    <a:pt x="804" y="13801"/>
                  </a:cubicBezTo>
                  <a:cubicBezTo>
                    <a:pt x="1266" y="15000"/>
                    <a:pt x="1936" y="16067"/>
                    <a:pt x="2761" y="17046"/>
                  </a:cubicBezTo>
                  <a:cubicBezTo>
                    <a:pt x="3421" y="17837"/>
                    <a:pt x="4202" y="18508"/>
                    <a:pt x="5093" y="19047"/>
                  </a:cubicBezTo>
                  <a:cubicBezTo>
                    <a:pt x="5796" y="19476"/>
                    <a:pt x="6566" y="19806"/>
                    <a:pt x="7314" y="20180"/>
                  </a:cubicBezTo>
                  <a:cubicBezTo>
                    <a:pt x="7622" y="20334"/>
                    <a:pt x="7974" y="20411"/>
                    <a:pt x="8326" y="20444"/>
                  </a:cubicBezTo>
                  <a:cubicBezTo>
                    <a:pt x="8931" y="20510"/>
                    <a:pt x="9535" y="20543"/>
                    <a:pt x="10118" y="20554"/>
                  </a:cubicBezTo>
                  <a:cubicBezTo>
                    <a:pt x="11218" y="20554"/>
                    <a:pt x="12274" y="20455"/>
                    <a:pt x="13307" y="20191"/>
                  </a:cubicBezTo>
                  <a:cubicBezTo>
                    <a:pt x="13560" y="20136"/>
                    <a:pt x="13802" y="20048"/>
                    <a:pt x="14044" y="19971"/>
                  </a:cubicBezTo>
                  <a:cubicBezTo>
                    <a:pt x="14297" y="19894"/>
                    <a:pt x="14550" y="19806"/>
                    <a:pt x="14803" y="19718"/>
                  </a:cubicBezTo>
                  <a:cubicBezTo>
                    <a:pt x="15573" y="19454"/>
                    <a:pt x="16266" y="19058"/>
                    <a:pt x="16914" y="18574"/>
                  </a:cubicBezTo>
                  <a:cubicBezTo>
                    <a:pt x="17178" y="18387"/>
                    <a:pt x="17420" y="18189"/>
                    <a:pt x="17673" y="18002"/>
                  </a:cubicBezTo>
                  <a:cubicBezTo>
                    <a:pt x="18432" y="17441"/>
                    <a:pt x="19059" y="16749"/>
                    <a:pt x="19565" y="15946"/>
                  </a:cubicBezTo>
                  <a:cubicBezTo>
                    <a:pt x="19774" y="15616"/>
                    <a:pt x="19961" y="15275"/>
                    <a:pt x="20148" y="14923"/>
                  </a:cubicBezTo>
                  <a:cubicBezTo>
                    <a:pt x="20434" y="14406"/>
                    <a:pt x="20599" y="13845"/>
                    <a:pt x="20730" y="13285"/>
                  </a:cubicBezTo>
                  <a:cubicBezTo>
                    <a:pt x="20884" y="12603"/>
                    <a:pt x="20983" y="11921"/>
                    <a:pt x="20994" y="11217"/>
                  </a:cubicBezTo>
                  <a:cubicBezTo>
                    <a:pt x="21005" y="10766"/>
                    <a:pt x="21016" y="10315"/>
                    <a:pt x="21049" y="9853"/>
                  </a:cubicBezTo>
                  <a:cubicBezTo>
                    <a:pt x="21060" y="9678"/>
                    <a:pt x="21071" y="9502"/>
                    <a:pt x="21060" y="9326"/>
                  </a:cubicBezTo>
                  <a:cubicBezTo>
                    <a:pt x="21038" y="8897"/>
                    <a:pt x="20917" y="8490"/>
                    <a:pt x="20851" y="8083"/>
                  </a:cubicBezTo>
                  <a:cubicBezTo>
                    <a:pt x="20686" y="7115"/>
                    <a:pt x="20390" y="6191"/>
                    <a:pt x="19972" y="5301"/>
                  </a:cubicBezTo>
                  <a:cubicBezTo>
                    <a:pt x="19675" y="4696"/>
                    <a:pt x="19323" y="4124"/>
                    <a:pt x="18905" y="3607"/>
                  </a:cubicBezTo>
                  <a:cubicBezTo>
                    <a:pt x="18443" y="3035"/>
                    <a:pt x="17948" y="2507"/>
                    <a:pt x="17420" y="2002"/>
                  </a:cubicBezTo>
                  <a:cubicBezTo>
                    <a:pt x="16980" y="1573"/>
                    <a:pt x="16453" y="1265"/>
                    <a:pt x="15903" y="1001"/>
                  </a:cubicBezTo>
                  <a:cubicBezTo>
                    <a:pt x="15221" y="671"/>
                    <a:pt x="14506" y="451"/>
                    <a:pt x="13758" y="297"/>
                  </a:cubicBezTo>
                  <a:cubicBezTo>
                    <a:pt x="13307" y="198"/>
                    <a:pt x="12857" y="88"/>
                    <a:pt x="12395" y="66"/>
                  </a:cubicBezTo>
                  <a:cubicBezTo>
                    <a:pt x="11988" y="33"/>
                    <a:pt x="11570" y="0"/>
                    <a:pt x="111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09" name="Google Shape;4109;p75"/>
            <p:cNvSpPr/>
            <p:nvPr/>
          </p:nvSpPr>
          <p:spPr>
            <a:xfrm>
              <a:off x="3896055" y="2356399"/>
              <a:ext cx="1517292" cy="1610753"/>
            </a:xfrm>
            <a:custGeom>
              <a:avLst/>
              <a:gdLst/>
              <a:ahLst/>
              <a:cxnLst/>
              <a:rect l="l" t="t" r="r" b="b"/>
              <a:pathLst>
                <a:path w="15991" h="16976" extrusionOk="0">
                  <a:moveTo>
                    <a:pt x="15974" y="1222"/>
                  </a:moveTo>
                  <a:cubicBezTo>
                    <a:pt x="15980" y="1227"/>
                    <a:pt x="15985" y="1233"/>
                    <a:pt x="15991" y="1239"/>
                  </a:cubicBezTo>
                  <a:lnTo>
                    <a:pt x="15991" y="1228"/>
                  </a:lnTo>
                  <a:cubicBezTo>
                    <a:pt x="15985" y="1226"/>
                    <a:pt x="15980" y="1224"/>
                    <a:pt x="15974" y="1222"/>
                  </a:cubicBezTo>
                  <a:close/>
                  <a:moveTo>
                    <a:pt x="11399" y="0"/>
                  </a:moveTo>
                  <a:cubicBezTo>
                    <a:pt x="10837" y="0"/>
                    <a:pt x="10282" y="72"/>
                    <a:pt x="9733" y="183"/>
                  </a:cubicBezTo>
                  <a:cubicBezTo>
                    <a:pt x="8832" y="381"/>
                    <a:pt x="7952" y="645"/>
                    <a:pt x="7094" y="964"/>
                  </a:cubicBezTo>
                  <a:cubicBezTo>
                    <a:pt x="6115" y="1338"/>
                    <a:pt x="5214" y="1855"/>
                    <a:pt x="4367" y="2482"/>
                  </a:cubicBezTo>
                  <a:cubicBezTo>
                    <a:pt x="3531" y="3097"/>
                    <a:pt x="2772" y="3779"/>
                    <a:pt x="2101" y="4571"/>
                  </a:cubicBezTo>
                  <a:cubicBezTo>
                    <a:pt x="1783" y="4934"/>
                    <a:pt x="1508" y="5341"/>
                    <a:pt x="1299" y="5781"/>
                  </a:cubicBezTo>
                  <a:cubicBezTo>
                    <a:pt x="1079" y="6254"/>
                    <a:pt x="870" y="6715"/>
                    <a:pt x="661" y="7188"/>
                  </a:cubicBezTo>
                  <a:cubicBezTo>
                    <a:pt x="474" y="7639"/>
                    <a:pt x="375" y="8101"/>
                    <a:pt x="265" y="8574"/>
                  </a:cubicBezTo>
                  <a:cubicBezTo>
                    <a:pt x="111" y="9300"/>
                    <a:pt x="1" y="10037"/>
                    <a:pt x="12" y="10784"/>
                  </a:cubicBezTo>
                  <a:cubicBezTo>
                    <a:pt x="12" y="11015"/>
                    <a:pt x="34" y="11246"/>
                    <a:pt x="45" y="11477"/>
                  </a:cubicBezTo>
                  <a:cubicBezTo>
                    <a:pt x="78" y="12016"/>
                    <a:pt x="133" y="12555"/>
                    <a:pt x="232" y="13083"/>
                  </a:cubicBezTo>
                  <a:cubicBezTo>
                    <a:pt x="331" y="13633"/>
                    <a:pt x="507" y="14149"/>
                    <a:pt x="760" y="14633"/>
                  </a:cubicBezTo>
                  <a:cubicBezTo>
                    <a:pt x="1145" y="15359"/>
                    <a:pt x="1574" y="16052"/>
                    <a:pt x="2123" y="16657"/>
                  </a:cubicBezTo>
                  <a:cubicBezTo>
                    <a:pt x="2211" y="16767"/>
                    <a:pt x="2299" y="16866"/>
                    <a:pt x="2398" y="16965"/>
                  </a:cubicBezTo>
                  <a:cubicBezTo>
                    <a:pt x="2409" y="16976"/>
                    <a:pt x="2420" y="16976"/>
                    <a:pt x="2431" y="16976"/>
                  </a:cubicBezTo>
                  <a:cubicBezTo>
                    <a:pt x="2442" y="16954"/>
                    <a:pt x="2442" y="16943"/>
                    <a:pt x="2442" y="16932"/>
                  </a:cubicBezTo>
                  <a:cubicBezTo>
                    <a:pt x="2409" y="16888"/>
                    <a:pt x="2387" y="16844"/>
                    <a:pt x="2354" y="16800"/>
                  </a:cubicBezTo>
                  <a:cubicBezTo>
                    <a:pt x="1596" y="15777"/>
                    <a:pt x="1112" y="14611"/>
                    <a:pt x="683" y="13424"/>
                  </a:cubicBezTo>
                  <a:cubicBezTo>
                    <a:pt x="496" y="12918"/>
                    <a:pt x="408" y="12379"/>
                    <a:pt x="353" y="11840"/>
                  </a:cubicBezTo>
                  <a:cubicBezTo>
                    <a:pt x="298" y="11356"/>
                    <a:pt x="254" y="10872"/>
                    <a:pt x="287" y="10377"/>
                  </a:cubicBezTo>
                  <a:cubicBezTo>
                    <a:pt x="331" y="9575"/>
                    <a:pt x="496" y="8783"/>
                    <a:pt x="826" y="8046"/>
                  </a:cubicBezTo>
                  <a:cubicBezTo>
                    <a:pt x="1057" y="7540"/>
                    <a:pt x="1266" y="7034"/>
                    <a:pt x="1486" y="6539"/>
                  </a:cubicBezTo>
                  <a:cubicBezTo>
                    <a:pt x="1629" y="6232"/>
                    <a:pt x="1783" y="5935"/>
                    <a:pt x="1969" y="5660"/>
                  </a:cubicBezTo>
                  <a:cubicBezTo>
                    <a:pt x="2288" y="5165"/>
                    <a:pt x="2640" y="4681"/>
                    <a:pt x="3003" y="4219"/>
                  </a:cubicBezTo>
                  <a:cubicBezTo>
                    <a:pt x="3223" y="3944"/>
                    <a:pt x="3454" y="3702"/>
                    <a:pt x="3707" y="3471"/>
                  </a:cubicBezTo>
                  <a:cubicBezTo>
                    <a:pt x="4037" y="3196"/>
                    <a:pt x="4367" y="2910"/>
                    <a:pt x="4697" y="2636"/>
                  </a:cubicBezTo>
                  <a:cubicBezTo>
                    <a:pt x="4818" y="2537"/>
                    <a:pt x="4950" y="2438"/>
                    <a:pt x="5082" y="2350"/>
                  </a:cubicBezTo>
                  <a:cubicBezTo>
                    <a:pt x="6005" y="1778"/>
                    <a:pt x="6962" y="1294"/>
                    <a:pt x="8007" y="986"/>
                  </a:cubicBezTo>
                  <a:cubicBezTo>
                    <a:pt x="8722" y="777"/>
                    <a:pt x="9448" y="590"/>
                    <a:pt x="10184" y="491"/>
                  </a:cubicBezTo>
                  <a:cubicBezTo>
                    <a:pt x="10690" y="425"/>
                    <a:pt x="11196" y="392"/>
                    <a:pt x="11702" y="392"/>
                  </a:cubicBezTo>
                  <a:cubicBezTo>
                    <a:pt x="12989" y="403"/>
                    <a:pt x="14242" y="634"/>
                    <a:pt x="15463" y="1041"/>
                  </a:cubicBezTo>
                  <a:cubicBezTo>
                    <a:pt x="15633" y="1094"/>
                    <a:pt x="15804" y="1158"/>
                    <a:pt x="15974" y="1222"/>
                  </a:cubicBezTo>
                  <a:lnTo>
                    <a:pt x="15974" y="1222"/>
                  </a:lnTo>
                  <a:cubicBezTo>
                    <a:pt x="15835" y="1080"/>
                    <a:pt x="15677" y="1016"/>
                    <a:pt x="15518" y="953"/>
                  </a:cubicBezTo>
                  <a:cubicBezTo>
                    <a:pt x="14847" y="667"/>
                    <a:pt x="14154" y="458"/>
                    <a:pt x="13450" y="282"/>
                  </a:cubicBezTo>
                  <a:cubicBezTo>
                    <a:pt x="12934" y="150"/>
                    <a:pt x="12406" y="62"/>
                    <a:pt x="11878" y="18"/>
                  </a:cubicBezTo>
                  <a:cubicBezTo>
                    <a:pt x="11718" y="6"/>
                    <a:pt x="11558" y="0"/>
                    <a:pt x="113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10" name="Google Shape;4110;p75"/>
            <p:cNvSpPr/>
            <p:nvPr/>
          </p:nvSpPr>
          <p:spPr>
            <a:xfrm>
              <a:off x="4299882" y="2372720"/>
              <a:ext cx="190053" cy="146122"/>
            </a:xfrm>
            <a:custGeom>
              <a:avLst/>
              <a:gdLst/>
              <a:ahLst/>
              <a:cxnLst/>
              <a:rect l="l" t="t" r="r" b="b"/>
              <a:pathLst>
                <a:path w="2003" h="1540" extrusionOk="0">
                  <a:moveTo>
                    <a:pt x="1101" y="0"/>
                  </a:moveTo>
                  <a:cubicBezTo>
                    <a:pt x="771" y="110"/>
                    <a:pt x="210" y="396"/>
                    <a:pt x="1" y="561"/>
                  </a:cubicBezTo>
                  <a:cubicBezTo>
                    <a:pt x="1" y="572"/>
                    <a:pt x="1" y="583"/>
                    <a:pt x="1" y="583"/>
                  </a:cubicBezTo>
                  <a:cubicBezTo>
                    <a:pt x="1" y="594"/>
                    <a:pt x="1" y="605"/>
                    <a:pt x="12" y="605"/>
                  </a:cubicBezTo>
                  <a:cubicBezTo>
                    <a:pt x="298" y="902"/>
                    <a:pt x="584" y="1188"/>
                    <a:pt x="881" y="1474"/>
                  </a:cubicBezTo>
                  <a:cubicBezTo>
                    <a:pt x="903" y="1507"/>
                    <a:pt x="936" y="1518"/>
                    <a:pt x="958" y="1540"/>
                  </a:cubicBezTo>
                  <a:cubicBezTo>
                    <a:pt x="1310" y="1342"/>
                    <a:pt x="1650" y="1155"/>
                    <a:pt x="2002" y="968"/>
                  </a:cubicBezTo>
                  <a:cubicBezTo>
                    <a:pt x="1914" y="781"/>
                    <a:pt x="1485" y="308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11" name="Google Shape;4111;p75"/>
            <p:cNvSpPr/>
            <p:nvPr/>
          </p:nvSpPr>
          <p:spPr>
            <a:xfrm>
              <a:off x="4105844" y="2503091"/>
              <a:ext cx="169084" cy="167091"/>
            </a:xfrm>
            <a:custGeom>
              <a:avLst/>
              <a:gdLst/>
              <a:ahLst/>
              <a:cxnLst/>
              <a:rect l="l" t="t" r="r" b="b"/>
              <a:pathLst>
                <a:path w="1782" h="1761" extrusionOk="0">
                  <a:moveTo>
                    <a:pt x="869" y="1"/>
                  </a:moveTo>
                  <a:cubicBezTo>
                    <a:pt x="627" y="122"/>
                    <a:pt x="264" y="430"/>
                    <a:pt x="0" y="727"/>
                  </a:cubicBezTo>
                  <a:cubicBezTo>
                    <a:pt x="187" y="991"/>
                    <a:pt x="693" y="1584"/>
                    <a:pt x="902" y="1760"/>
                  </a:cubicBezTo>
                  <a:cubicBezTo>
                    <a:pt x="1188" y="1507"/>
                    <a:pt x="1474" y="1265"/>
                    <a:pt x="1782" y="1002"/>
                  </a:cubicBezTo>
                  <a:cubicBezTo>
                    <a:pt x="1463" y="661"/>
                    <a:pt x="1166" y="331"/>
                    <a:pt x="869" y="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12" name="Google Shape;4112;p75"/>
            <p:cNvSpPr/>
            <p:nvPr/>
          </p:nvSpPr>
          <p:spPr>
            <a:xfrm>
              <a:off x="4024433" y="2585545"/>
              <a:ext cx="153523" cy="178572"/>
            </a:xfrm>
            <a:custGeom>
              <a:avLst/>
              <a:gdLst/>
              <a:ahLst/>
              <a:cxnLst/>
              <a:rect l="l" t="t" r="r" b="b"/>
              <a:pathLst>
                <a:path w="1618" h="1882" extrusionOk="0">
                  <a:moveTo>
                    <a:pt x="748" y="1"/>
                  </a:moveTo>
                  <a:cubicBezTo>
                    <a:pt x="528" y="177"/>
                    <a:pt x="155" y="660"/>
                    <a:pt x="1" y="946"/>
                  </a:cubicBezTo>
                  <a:cubicBezTo>
                    <a:pt x="254" y="1243"/>
                    <a:pt x="506" y="1562"/>
                    <a:pt x="759" y="1881"/>
                  </a:cubicBezTo>
                  <a:cubicBezTo>
                    <a:pt x="1056" y="1584"/>
                    <a:pt x="1331" y="1298"/>
                    <a:pt x="1617" y="1012"/>
                  </a:cubicBezTo>
                  <a:cubicBezTo>
                    <a:pt x="1320" y="671"/>
                    <a:pt x="1034" y="330"/>
                    <a:pt x="748" y="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13" name="Google Shape;4113;p75"/>
            <p:cNvSpPr/>
            <p:nvPr/>
          </p:nvSpPr>
          <p:spPr>
            <a:xfrm>
              <a:off x="4200823" y="2436292"/>
              <a:ext cx="175346" cy="151435"/>
            </a:xfrm>
            <a:custGeom>
              <a:avLst/>
              <a:gdLst/>
              <a:ahLst/>
              <a:cxnLst/>
              <a:rect l="l" t="t" r="r" b="b"/>
              <a:pathLst>
                <a:path w="1848" h="1596" extrusionOk="0">
                  <a:moveTo>
                    <a:pt x="880" y="1"/>
                  </a:moveTo>
                  <a:cubicBezTo>
                    <a:pt x="671" y="78"/>
                    <a:pt x="231" y="375"/>
                    <a:pt x="0" y="573"/>
                  </a:cubicBezTo>
                  <a:cubicBezTo>
                    <a:pt x="121" y="760"/>
                    <a:pt x="737" y="1442"/>
                    <a:pt x="935" y="1596"/>
                  </a:cubicBezTo>
                  <a:cubicBezTo>
                    <a:pt x="1232" y="1398"/>
                    <a:pt x="1529" y="1189"/>
                    <a:pt x="1848" y="958"/>
                  </a:cubicBezTo>
                  <a:cubicBezTo>
                    <a:pt x="1507" y="617"/>
                    <a:pt x="1199" y="309"/>
                    <a:pt x="880" y="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14" name="Google Shape;4114;p75"/>
            <p:cNvSpPr/>
            <p:nvPr/>
          </p:nvSpPr>
          <p:spPr>
            <a:xfrm>
              <a:off x="4537851" y="2305731"/>
              <a:ext cx="192045" cy="107788"/>
            </a:xfrm>
            <a:custGeom>
              <a:avLst/>
              <a:gdLst/>
              <a:ahLst/>
              <a:cxnLst/>
              <a:rect l="l" t="t" r="r" b="b"/>
              <a:pathLst>
                <a:path w="2024" h="1136" extrusionOk="0">
                  <a:moveTo>
                    <a:pt x="1052" y="0"/>
                  </a:moveTo>
                  <a:cubicBezTo>
                    <a:pt x="1043" y="0"/>
                    <a:pt x="1033" y="1"/>
                    <a:pt x="1023" y="2"/>
                  </a:cubicBezTo>
                  <a:cubicBezTo>
                    <a:pt x="715" y="57"/>
                    <a:pt x="407" y="112"/>
                    <a:pt x="110" y="156"/>
                  </a:cubicBezTo>
                  <a:cubicBezTo>
                    <a:pt x="66" y="167"/>
                    <a:pt x="33" y="189"/>
                    <a:pt x="0" y="211"/>
                  </a:cubicBezTo>
                  <a:cubicBezTo>
                    <a:pt x="11" y="244"/>
                    <a:pt x="22" y="255"/>
                    <a:pt x="33" y="266"/>
                  </a:cubicBezTo>
                  <a:cubicBezTo>
                    <a:pt x="286" y="552"/>
                    <a:pt x="539" y="838"/>
                    <a:pt x="803" y="1135"/>
                  </a:cubicBezTo>
                  <a:cubicBezTo>
                    <a:pt x="847" y="1135"/>
                    <a:pt x="891" y="1135"/>
                    <a:pt x="924" y="1124"/>
                  </a:cubicBezTo>
                  <a:cubicBezTo>
                    <a:pt x="1287" y="1014"/>
                    <a:pt x="1639" y="904"/>
                    <a:pt x="2024" y="783"/>
                  </a:cubicBezTo>
                  <a:cubicBezTo>
                    <a:pt x="2002" y="750"/>
                    <a:pt x="1980" y="706"/>
                    <a:pt x="1958" y="684"/>
                  </a:cubicBezTo>
                  <a:cubicBezTo>
                    <a:pt x="1705" y="475"/>
                    <a:pt x="1452" y="277"/>
                    <a:pt x="1210" y="68"/>
                  </a:cubicBezTo>
                  <a:cubicBezTo>
                    <a:pt x="1162" y="30"/>
                    <a:pt x="1114" y="0"/>
                    <a:pt x="1052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15" name="Google Shape;4115;p75"/>
            <p:cNvSpPr/>
            <p:nvPr/>
          </p:nvSpPr>
          <p:spPr>
            <a:xfrm>
              <a:off x="4419910" y="2329927"/>
              <a:ext cx="176484" cy="126291"/>
            </a:xfrm>
            <a:custGeom>
              <a:avLst/>
              <a:gdLst/>
              <a:ahLst/>
              <a:cxnLst/>
              <a:rect l="l" t="t" r="r" b="b"/>
              <a:pathLst>
                <a:path w="1860" h="1331" extrusionOk="0">
                  <a:moveTo>
                    <a:pt x="1001" y="0"/>
                  </a:moveTo>
                  <a:cubicBezTo>
                    <a:pt x="671" y="99"/>
                    <a:pt x="341" y="198"/>
                    <a:pt x="1" y="363"/>
                  </a:cubicBezTo>
                  <a:cubicBezTo>
                    <a:pt x="122" y="484"/>
                    <a:pt x="231" y="583"/>
                    <a:pt x="330" y="693"/>
                  </a:cubicBezTo>
                  <a:cubicBezTo>
                    <a:pt x="429" y="792"/>
                    <a:pt x="528" y="902"/>
                    <a:pt x="627" y="1012"/>
                  </a:cubicBezTo>
                  <a:cubicBezTo>
                    <a:pt x="726" y="1111"/>
                    <a:pt x="825" y="1221"/>
                    <a:pt x="924" y="1331"/>
                  </a:cubicBezTo>
                  <a:cubicBezTo>
                    <a:pt x="1243" y="1210"/>
                    <a:pt x="1551" y="1089"/>
                    <a:pt x="1859" y="968"/>
                  </a:cubicBezTo>
                  <a:cubicBezTo>
                    <a:pt x="1738" y="737"/>
                    <a:pt x="1243" y="187"/>
                    <a:pt x="1001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16" name="Google Shape;4116;p75"/>
            <p:cNvSpPr/>
            <p:nvPr/>
          </p:nvSpPr>
          <p:spPr>
            <a:xfrm>
              <a:off x="3968072" y="2687830"/>
              <a:ext cx="118036" cy="156559"/>
            </a:xfrm>
            <a:custGeom>
              <a:avLst/>
              <a:gdLst/>
              <a:ahLst/>
              <a:cxnLst/>
              <a:rect l="l" t="t" r="r" b="b"/>
              <a:pathLst>
                <a:path w="1244" h="1650" extrusionOk="0">
                  <a:moveTo>
                    <a:pt x="485" y="0"/>
                  </a:moveTo>
                  <a:cubicBezTo>
                    <a:pt x="298" y="275"/>
                    <a:pt x="155" y="561"/>
                    <a:pt x="1" y="869"/>
                  </a:cubicBezTo>
                  <a:cubicBezTo>
                    <a:pt x="221" y="1133"/>
                    <a:pt x="452" y="1397"/>
                    <a:pt x="650" y="1639"/>
                  </a:cubicBezTo>
                  <a:cubicBezTo>
                    <a:pt x="683" y="1650"/>
                    <a:pt x="694" y="1650"/>
                    <a:pt x="705" y="1650"/>
                  </a:cubicBezTo>
                  <a:cubicBezTo>
                    <a:pt x="705" y="1650"/>
                    <a:pt x="716" y="1639"/>
                    <a:pt x="716" y="1639"/>
                  </a:cubicBezTo>
                  <a:cubicBezTo>
                    <a:pt x="892" y="1408"/>
                    <a:pt x="1067" y="1166"/>
                    <a:pt x="1243" y="924"/>
                  </a:cubicBezTo>
                  <a:cubicBezTo>
                    <a:pt x="1002" y="616"/>
                    <a:pt x="771" y="308"/>
                    <a:pt x="485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17" name="Google Shape;4117;p75"/>
            <p:cNvSpPr/>
            <p:nvPr/>
          </p:nvSpPr>
          <p:spPr>
            <a:xfrm>
              <a:off x="3927366" y="2788028"/>
              <a:ext cx="97161" cy="156559"/>
            </a:xfrm>
            <a:custGeom>
              <a:avLst/>
              <a:gdLst/>
              <a:ahLst/>
              <a:cxnLst/>
              <a:rect l="l" t="t" r="r" b="b"/>
              <a:pathLst>
                <a:path w="1024" h="1650" extrusionOk="0">
                  <a:moveTo>
                    <a:pt x="386" y="0"/>
                  </a:moveTo>
                  <a:cubicBezTo>
                    <a:pt x="232" y="187"/>
                    <a:pt x="67" y="572"/>
                    <a:pt x="1" y="913"/>
                  </a:cubicBezTo>
                  <a:cubicBezTo>
                    <a:pt x="177" y="1155"/>
                    <a:pt x="353" y="1397"/>
                    <a:pt x="551" y="1650"/>
                  </a:cubicBezTo>
                  <a:cubicBezTo>
                    <a:pt x="584" y="1617"/>
                    <a:pt x="617" y="1606"/>
                    <a:pt x="628" y="1584"/>
                  </a:cubicBezTo>
                  <a:cubicBezTo>
                    <a:pt x="760" y="1320"/>
                    <a:pt x="881" y="1056"/>
                    <a:pt x="1024" y="770"/>
                  </a:cubicBezTo>
                  <a:cubicBezTo>
                    <a:pt x="826" y="495"/>
                    <a:pt x="595" y="264"/>
                    <a:pt x="386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18" name="Google Shape;4118;p75"/>
            <p:cNvSpPr/>
            <p:nvPr/>
          </p:nvSpPr>
          <p:spPr>
            <a:xfrm>
              <a:off x="4672397" y="2297571"/>
              <a:ext cx="173353" cy="75148"/>
            </a:xfrm>
            <a:custGeom>
              <a:avLst/>
              <a:gdLst/>
              <a:ahLst/>
              <a:cxnLst/>
              <a:rect l="l" t="t" r="r" b="b"/>
              <a:pathLst>
                <a:path w="1827" h="792" extrusionOk="0">
                  <a:moveTo>
                    <a:pt x="1167" y="0"/>
                  </a:moveTo>
                  <a:cubicBezTo>
                    <a:pt x="793" y="11"/>
                    <a:pt x="419" y="44"/>
                    <a:pt x="45" y="66"/>
                  </a:cubicBezTo>
                  <a:cubicBezTo>
                    <a:pt x="34" y="66"/>
                    <a:pt x="23" y="88"/>
                    <a:pt x="1" y="99"/>
                  </a:cubicBezTo>
                  <a:cubicBezTo>
                    <a:pt x="23" y="132"/>
                    <a:pt x="45" y="154"/>
                    <a:pt x="67" y="176"/>
                  </a:cubicBezTo>
                  <a:cubicBezTo>
                    <a:pt x="287" y="352"/>
                    <a:pt x="507" y="528"/>
                    <a:pt x="716" y="715"/>
                  </a:cubicBezTo>
                  <a:cubicBezTo>
                    <a:pt x="778" y="770"/>
                    <a:pt x="840" y="791"/>
                    <a:pt x="911" y="791"/>
                  </a:cubicBezTo>
                  <a:cubicBezTo>
                    <a:pt x="939" y="791"/>
                    <a:pt x="970" y="788"/>
                    <a:pt x="1002" y="781"/>
                  </a:cubicBezTo>
                  <a:cubicBezTo>
                    <a:pt x="1222" y="726"/>
                    <a:pt x="1441" y="682"/>
                    <a:pt x="1672" y="627"/>
                  </a:cubicBezTo>
                  <a:cubicBezTo>
                    <a:pt x="1716" y="616"/>
                    <a:pt x="1760" y="594"/>
                    <a:pt x="1826" y="572"/>
                  </a:cubicBezTo>
                  <a:cubicBezTo>
                    <a:pt x="1650" y="374"/>
                    <a:pt x="1463" y="209"/>
                    <a:pt x="1288" y="44"/>
                  </a:cubicBezTo>
                  <a:cubicBezTo>
                    <a:pt x="1255" y="11"/>
                    <a:pt x="1211" y="0"/>
                    <a:pt x="1167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19" name="Google Shape;4119;p75"/>
            <p:cNvSpPr/>
            <p:nvPr/>
          </p:nvSpPr>
          <p:spPr>
            <a:xfrm>
              <a:off x="3903361" y="2897524"/>
              <a:ext cx="71068" cy="119080"/>
            </a:xfrm>
            <a:custGeom>
              <a:avLst/>
              <a:gdLst/>
              <a:ahLst/>
              <a:cxnLst/>
              <a:rect l="l" t="t" r="r" b="b"/>
              <a:pathLst>
                <a:path w="749" h="1255" extrusionOk="0">
                  <a:moveTo>
                    <a:pt x="232" y="1"/>
                  </a:moveTo>
                  <a:cubicBezTo>
                    <a:pt x="166" y="1"/>
                    <a:pt x="155" y="45"/>
                    <a:pt x="144" y="67"/>
                  </a:cubicBezTo>
                  <a:cubicBezTo>
                    <a:pt x="111" y="232"/>
                    <a:pt x="67" y="397"/>
                    <a:pt x="23" y="562"/>
                  </a:cubicBezTo>
                  <a:cubicBezTo>
                    <a:pt x="1" y="650"/>
                    <a:pt x="23" y="727"/>
                    <a:pt x="78" y="804"/>
                  </a:cubicBezTo>
                  <a:cubicBezTo>
                    <a:pt x="199" y="979"/>
                    <a:pt x="331" y="1133"/>
                    <a:pt x="507" y="1254"/>
                  </a:cubicBezTo>
                  <a:cubicBezTo>
                    <a:pt x="595" y="1067"/>
                    <a:pt x="683" y="880"/>
                    <a:pt x="749" y="683"/>
                  </a:cubicBezTo>
                  <a:cubicBezTo>
                    <a:pt x="573" y="452"/>
                    <a:pt x="397" y="221"/>
                    <a:pt x="232" y="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0" name="Google Shape;4120;p75"/>
            <p:cNvSpPr/>
            <p:nvPr/>
          </p:nvSpPr>
          <p:spPr>
            <a:xfrm>
              <a:off x="3883530" y="2990416"/>
              <a:ext cx="59587" cy="119080"/>
            </a:xfrm>
            <a:custGeom>
              <a:avLst/>
              <a:gdLst/>
              <a:ahLst/>
              <a:cxnLst/>
              <a:rect l="l" t="t" r="r" b="b"/>
              <a:pathLst>
                <a:path w="628" h="1255" extrusionOk="0">
                  <a:moveTo>
                    <a:pt x="188" y="0"/>
                  </a:moveTo>
                  <a:cubicBezTo>
                    <a:pt x="166" y="11"/>
                    <a:pt x="155" y="11"/>
                    <a:pt x="155" y="22"/>
                  </a:cubicBezTo>
                  <a:cubicBezTo>
                    <a:pt x="111" y="253"/>
                    <a:pt x="67" y="495"/>
                    <a:pt x="23" y="726"/>
                  </a:cubicBezTo>
                  <a:cubicBezTo>
                    <a:pt x="1" y="803"/>
                    <a:pt x="23" y="869"/>
                    <a:pt x="78" y="935"/>
                  </a:cubicBezTo>
                  <a:cubicBezTo>
                    <a:pt x="166" y="1023"/>
                    <a:pt x="254" y="1122"/>
                    <a:pt x="364" y="1254"/>
                  </a:cubicBezTo>
                  <a:cubicBezTo>
                    <a:pt x="386" y="1210"/>
                    <a:pt x="397" y="1188"/>
                    <a:pt x="408" y="1166"/>
                  </a:cubicBezTo>
                  <a:cubicBezTo>
                    <a:pt x="485" y="935"/>
                    <a:pt x="551" y="704"/>
                    <a:pt x="628" y="473"/>
                  </a:cubicBezTo>
                  <a:cubicBezTo>
                    <a:pt x="496" y="308"/>
                    <a:pt x="342" y="154"/>
                    <a:pt x="188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1" name="Google Shape;4121;p75"/>
            <p:cNvSpPr/>
            <p:nvPr/>
          </p:nvSpPr>
          <p:spPr>
            <a:xfrm>
              <a:off x="4817475" y="2295484"/>
              <a:ext cx="100293" cy="55412"/>
            </a:xfrm>
            <a:custGeom>
              <a:avLst/>
              <a:gdLst/>
              <a:ahLst/>
              <a:cxnLst/>
              <a:rect l="l" t="t" r="r" b="b"/>
              <a:pathLst>
                <a:path w="1057" h="584" extrusionOk="0">
                  <a:moveTo>
                    <a:pt x="418" y="0"/>
                  </a:moveTo>
                  <a:cubicBezTo>
                    <a:pt x="347" y="6"/>
                    <a:pt x="278" y="6"/>
                    <a:pt x="212" y="6"/>
                  </a:cubicBezTo>
                  <a:cubicBezTo>
                    <a:pt x="146" y="6"/>
                    <a:pt x="83" y="6"/>
                    <a:pt x="22" y="11"/>
                  </a:cubicBezTo>
                  <a:cubicBezTo>
                    <a:pt x="11" y="33"/>
                    <a:pt x="0" y="44"/>
                    <a:pt x="0" y="44"/>
                  </a:cubicBezTo>
                  <a:cubicBezTo>
                    <a:pt x="0" y="55"/>
                    <a:pt x="0" y="66"/>
                    <a:pt x="11" y="77"/>
                  </a:cubicBezTo>
                  <a:cubicBezTo>
                    <a:pt x="176" y="231"/>
                    <a:pt x="330" y="396"/>
                    <a:pt x="517" y="583"/>
                  </a:cubicBezTo>
                  <a:lnTo>
                    <a:pt x="517" y="572"/>
                  </a:lnTo>
                  <a:cubicBezTo>
                    <a:pt x="693" y="561"/>
                    <a:pt x="858" y="539"/>
                    <a:pt x="1056" y="506"/>
                  </a:cubicBezTo>
                  <a:cubicBezTo>
                    <a:pt x="1012" y="462"/>
                    <a:pt x="1001" y="418"/>
                    <a:pt x="968" y="396"/>
                  </a:cubicBezTo>
                  <a:cubicBezTo>
                    <a:pt x="891" y="308"/>
                    <a:pt x="803" y="231"/>
                    <a:pt x="726" y="132"/>
                  </a:cubicBezTo>
                  <a:cubicBezTo>
                    <a:pt x="638" y="33"/>
                    <a:pt x="539" y="0"/>
                    <a:pt x="418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2" name="Google Shape;4122;p75"/>
            <p:cNvSpPr/>
            <p:nvPr/>
          </p:nvSpPr>
          <p:spPr>
            <a:xfrm>
              <a:off x="3870056" y="3092701"/>
              <a:ext cx="44880" cy="114810"/>
            </a:xfrm>
            <a:custGeom>
              <a:avLst/>
              <a:gdLst/>
              <a:ahLst/>
              <a:cxnLst/>
              <a:rect l="l" t="t" r="r" b="b"/>
              <a:pathLst>
                <a:path w="473" h="1210" extrusionOk="0">
                  <a:moveTo>
                    <a:pt x="132" y="0"/>
                  </a:moveTo>
                  <a:cubicBezTo>
                    <a:pt x="110" y="66"/>
                    <a:pt x="99" y="110"/>
                    <a:pt x="88" y="143"/>
                  </a:cubicBezTo>
                  <a:cubicBezTo>
                    <a:pt x="66" y="330"/>
                    <a:pt x="44" y="517"/>
                    <a:pt x="11" y="704"/>
                  </a:cubicBezTo>
                  <a:cubicBezTo>
                    <a:pt x="0" y="792"/>
                    <a:pt x="22" y="880"/>
                    <a:pt x="77" y="946"/>
                  </a:cubicBezTo>
                  <a:cubicBezTo>
                    <a:pt x="143" y="1023"/>
                    <a:pt x="176" y="1133"/>
                    <a:pt x="297" y="1210"/>
                  </a:cubicBezTo>
                  <a:cubicBezTo>
                    <a:pt x="308" y="1133"/>
                    <a:pt x="330" y="1078"/>
                    <a:pt x="341" y="1023"/>
                  </a:cubicBezTo>
                  <a:cubicBezTo>
                    <a:pt x="385" y="803"/>
                    <a:pt x="429" y="594"/>
                    <a:pt x="473" y="374"/>
                  </a:cubicBezTo>
                  <a:cubicBezTo>
                    <a:pt x="363" y="253"/>
                    <a:pt x="264" y="121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3" name="Google Shape;4123;p75"/>
            <p:cNvSpPr/>
            <p:nvPr/>
          </p:nvSpPr>
          <p:spPr>
            <a:xfrm>
              <a:off x="4902017" y="2299848"/>
              <a:ext cx="102285" cy="42698"/>
            </a:xfrm>
            <a:custGeom>
              <a:avLst/>
              <a:gdLst/>
              <a:ahLst/>
              <a:cxnLst/>
              <a:rect l="l" t="t" r="r" b="b"/>
              <a:pathLst>
                <a:path w="1078" h="450" extrusionOk="0">
                  <a:moveTo>
                    <a:pt x="202" y="0"/>
                  </a:moveTo>
                  <a:cubicBezTo>
                    <a:pt x="138" y="0"/>
                    <a:pt x="71" y="7"/>
                    <a:pt x="0" y="20"/>
                  </a:cubicBezTo>
                  <a:cubicBezTo>
                    <a:pt x="121" y="185"/>
                    <a:pt x="275" y="306"/>
                    <a:pt x="396" y="449"/>
                  </a:cubicBezTo>
                  <a:cubicBezTo>
                    <a:pt x="605" y="449"/>
                    <a:pt x="814" y="438"/>
                    <a:pt x="1078" y="438"/>
                  </a:cubicBezTo>
                  <a:cubicBezTo>
                    <a:pt x="800" y="188"/>
                    <a:pt x="545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4" name="Google Shape;4124;p75"/>
            <p:cNvSpPr/>
            <p:nvPr/>
          </p:nvSpPr>
          <p:spPr>
            <a:xfrm>
              <a:off x="4994813" y="2309337"/>
              <a:ext cx="97161" cy="39946"/>
            </a:xfrm>
            <a:custGeom>
              <a:avLst/>
              <a:gdLst/>
              <a:ahLst/>
              <a:cxnLst/>
              <a:rect l="l" t="t" r="r" b="b"/>
              <a:pathLst>
                <a:path w="1024" h="421" extrusionOk="0">
                  <a:moveTo>
                    <a:pt x="114" y="0"/>
                  </a:moveTo>
                  <a:cubicBezTo>
                    <a:pt x="77" y="0"/>
                    <a:pt x="39" y="3"/>
                    <a:pt x="1" y="8"/>
                  </a:cubicBezTo>
                  <a:cubicBezTo>
                    <a:pt x="237" y="294"/>
                    <a:pt x="526" y="420"/>
                    <a:pt x="891" y="420"/>
                  </a:cubicBezTo>
                  <a:cubicBezTo>
                    <a:pt x="934" y="420"/>
                    <a:pt x="978" y="419"/>
                    <a:pt x="1024" y="415"/>
                  </a:cubicBezTo>
                  <a:cubicBezTo>
                    <a:pt x="914" y="305"/>
                    <a:pt x="826" y="206"/>
                    <a:pt x="727" y="129"/>
                  </a:cubicBezTo>
                  <a:cubicBezTo>
                    <a:pt x="705" y="96"/>
                    <a:pt x="661" y="74"/>
                    <a:pt x="617" y="63"/>
                  </a:cubicBezTo>
                  <a:cubicBezTo>
                    <a:pt x="453" y="54"/>
                    <a:pt x="290" y="0"/>
                    <a:pt x="114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5" name="Google Shape;4125;p75"/>
            <p:cNvSpPr/>
            <p:nvPr/>
          </p:nvSpPr>
          <p:spPr>
            <a:xfrm>
              <a:off x="3863794" y="3202198"/>
              <a:ext cx="29224" cy="96118"/>
            </a:xfrm>
            <a:custGeom>
              <a:avLst/>
              <a:gdLst/>
              <a:ahLst/>
              <a:cxnLst/>
              <a:rect l="l" t="t" r="r" b="b"/>
              <a:pathLst>
                <a:path w="308" h="1013" extrusionOk="0">
                  <a:moveTo>
                    <a:pt x="66" y="1"/>
                  </a:moveTo>
                  <a:cubicBezTo>
                    <a:pt x="44" y="67"/>
                    <a:pt x="33" y="100"/>
                    <a:pt x="33" y="144"/>
                  </a:cubicBezTo>
                  <a:cubicBezTo>
                    <a:pt x="22" y="298"/>
                    <a:pt x="22" y="452"/>
                    <a:pt x="11" y="595"/>
                  </a:cubicBezTo>
                  <a:cubicBezTo>
                    <a:pt x="0" y="771"/>
                    <a:pt x="88" y="881"/>
                    <a:pt x="231" y="1013"/>
                  </a:cubicBezTo>
                  <a:cubicBezTo>
                    <a:pt x="253" y="782"/>
                    <a:pt x="275" y="595"/>
                    <a:pt x="297" y="397"/>
                  </a:cubicBezTo>
                  <a:cubicBezTo>
                    <a:pt x="297" y="375"/>
                    <a:pt x="308" y="353"/>
                    <a:pt x="297" y="331"/>
                  </a:cubicBezTo>
                  <a:cubicBezTo>
                    <a:pt x="242" y="221"/>
                    <a:pt x="187" y="100"/>
                    <a:pt x="66" y="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6" name="Google Shape;4126;p75"/>
            <p:cNvSpPr/>
            <p:nvPr/>
          </p:nvSpPr>
          <p:spPr>
            <a:xfrm>
              <a:off x="5092924" y="2324708"/>
              <a:ext cx="77331" cy="41844"/>
            </a:xfrm>
            <a:custGeom>
              <a:avLst/>
              <a:gdLst/>
              <a:ahLst/>
              <a:cxnLst/>
              <a:rect l="l" t="t" r="r" b="b"/>
              <a:pathLst>
                <a:path w="815" h="441" extrusionOk="0">
                  <a:moveTo>
                    <a:pt x="1" y="0"/>
                  </a:moveTo>
                  <a:lnTo>
                    <a:pt x="1" y="0"/>
                  </a:lnTo>
                  <a:cubicBezTo>
                    <a:pt x="78" y="121"/>
                    <a:pt x="166" y="198"/>
                    <a:pt x="243" y="286"/>
                  </a:cubicBezTo>
                  <a:cubicBezTo>
                    <a:pt x="276" y="319"/>
                    <a:pt x="320" y="341"/>
                    <a:pt x="353" y="341"/>
                  </a:cubicBezTo>
                  <a:cubicBezTo>
                    <a:pt x="496" y="374"/>
                    <a:pt x="639" y="407"/>
                    <a:pt x="814" y="440"/>
                  </a:cubicBezTo>
                  <a:cubicBezTo>
                    <a:pt x="606" y="132"/>
                    <a:pt x="353" y="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7" name="Google Shape;4127;p75"/>
            <p:cNvSpPr/>
            <p:nvPr/>
          </p:nvSpPr>
          <p:spPr>
            <a:xfrm>
              <a:off x="5177465" y="2345583"/>
              <a:ext cx="72112" cy="40800"/>
            </a:xfrm>
            <a:custGeom>
              <a:avLst/>
              <a:gdLst/>
              <a:ahLst/>
              <a:cxnLst/>
              <a:rect l="l" t="t" r="r" b="b"/>
              <a:pathLst>
                <a:path w="760" h="430" extrusionOk="0">
                  <a:moveTo>
                    <a:pt x="0" y="0"/>
                  </a:moveTo>
                  <a:cubicBezTo>
                    <a:pt x="231" y="319"/>
                    <a:pt x="286" y="352"/>
                    <a:pt x="759" y="429"/>
                  </a:cubicBezTo>
                  <a:cubicBezTo>
                    <a:pt x="726" y="220"/>
                    <a:pt x="319" y="33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8" name="Google Shape;4128;p75"/>
            <p:cNvSpPr/>
            <p:nvPr/>
          </p:nvSpPr>
          <p:spPr>
            <a:xfrm>
              <a:off x="3862750" y="3305527"/>
              <a:ext cx="20875" cy="63762"/>
            </a:xfrm>
            <a:custGeom>
              <a:avLst/>
              <a:gdLst/>
              <a:ahLst/>
              <a:cxnLst/>
              <a:rect l="l" t="t" r="r" b="b"/>
              <a:pathLst>
                <a:path w="220" h="672" extrusionOk="0">
                  <a:moveTo>
                    <a:pt x="44" y="1"/>
                  </a:moveTo>
                  <a:cubicBezTo>
                    <a:pt x="33" y="34"/>
                    <a:pt x="11" y="67"/>
                    <a:pt x="11" y="89"/>
                  </a:cubicBezTo>
                  <a:cubicBezTo>
                    <a:pt x="11" y="188"/>
                    <a:pt x="0" y="287"/>
                    <a:pt x="11" y="396"/>
                  </a:cubicBezTo>
                  <a:cubicBezTo>
                    <a:pt x="11" y="506"/>
                    <a:pt x="77" y="594"/>
                    <a:pt x="198" y="671"/>
                  </a:cubicBezTo>
                  <a:cubicBezTo>
                    <a:pt x="198" y="528"/>
                    <a:pt x="209" y="407"/>
                    <a:pt x="209" y="287"/>
                  </a:cubicBezTo>
                  <a:cubicBezTo>
                    <a:pt x="220" y="166"/>
                    <a:pt x="132" y="100"/>
                    <a:pt x="44" y="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29" name="Google Shape;4129;p75"/>
            <p:cNvSpPr/>
            <p:nvPr/>
          </p:nvSpPr>
          <p:spPr>
            <a:xfrm>
              <a:off x="3860663" y="3384850"/>
              <a:ext cx="24006" cy="55412"/>
            </a:xfrm>
            <a:custGeom>
              <a:avLst/>
              <a:gdLst/>
              <a:ahLst/>
              <a:cxnLst/>
              <a:rect l="l" t="t" r="r" b="b"/>
              <a:pathLst>
                <a:path w="253" h="584" extrusionOk="0">
                  <a:moveTo>
                    <a:pt x="44" y="0"/>
                  </a:moveTo>
                  <a:cubicBezTo>
                    <a:pt x="77" y="220"/>
                    <a:pt x="0" y="440"/>
                    <a:pt x="253" y="583"/>
                  </a:cubicBezTo>
                  <a:cubicBezTo>
                    <a:pt x="242" y="440"/>
                    <a:pt x="231" y="308"/>
                    <a:pt x="220" y="176"/>
                  </a:cubicBezTo>
                  <a:cubicBezTo>
                    <a:pt x="209" y="99"/>
                    <a:pt x="165" y="44"/>
                    <a:pt x="44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0" name="Google Shape;4130;p75"/>
            <p:cNvSpPr/>
            <p:nvPr/>
          </p:nvSpPr>
          <p:spPr>
            <a:xfrm>
              <a:off x="3874231" y="3455823"/>
              <a:ext cx="17743" cy="70973"/>
            </a:xfrm>
            <a:custGeom>
              <a:avLst/>
              <a:gdLst/>
              <a:ahLst/>
              <a:cxnLst/>
              <a:rect l="l" t="t" r="r" b="b"/>
              <a:pathLst>
                <a:path w="187" h="748" extrusionOk="0">
                  <a:moveTo>
                    <a:pt x="0" y="0"/>
                  </a:moveTo>
                  <a:cubicBezTo>
                    <a:pt x="22" y="143"/>
                    <a:pt x="22" y="220"/>
                    <a:pt x="44" y="308"/>
                  </a:cubicBezTo>
                  <a:cubicBezTo>
                    <a:pt x="66" y="429"/>
                    <a:pt x="99" y="550"/>
                    <a:pt x="132" y="671"/>
                  </a:cubicBezTo>
                  <a:cubicBezTo>
                    <a:pt x="132" y="704"/>
                    <a:pt x="165" y="726"/>
                    <a:pt x="187" y="748"/>
                  </a:cubicBezTo>
                  <a:cubicBezTo>
                    <a:pt x="176" y="594"/>
                    <a:pt x="165" y="440"/>
                    <a:pt x="154" y="286"/>
                  </a:cubicBezTo>
                  <a:cubicBezTo>
                    <a:pt x="154" y="242"/>
                    <a:pt x="154" y="187"/>
                    <a:pt x="132" y="143"/>
                  </a:cubicBezTo>
                  <a:cubicBezTo>
                    <a:pt x="110" y="99"/>
                    <a:pt x="66" y="77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1" name="Google Shape;4131;p75"/>
            <p:cNvSpPr/>
            <p:nvPr/>
          </p:nvSpPr>
          <p:spPr>
            <a:xfrm>
              <a:off x="5283925" y="2386288"/>
              <a:ext cx="47063" cy="26188"/>
            </a:xfrm>
            <a:custGeom>
              <a:avLst/>
              <a:gdLst/>
              <a:ahLst/>
              <a:cxnLst/>
              <a:rect l="l" t="t" r="r" b="b"/>
              <a:pathLst>
                <a:path w="496" h="276" extrusionOk="0">
                  <a:moveTo>
                    <a:pt x="0" y="0"/>
                  </a:moveTo>
                  <a:lnTo>
                    <a:pt x="0" y="0"/>
                  </a:lnTo>
                  <a:cubicBezTo>
                    <a:pt x="44" y="110"/>
                    <a:pt x="55" y="143"/>
                    <a:pt x="77" y="154"/>
                  </a:cubicBezTo>
                  <a:cubicBezTo>
                    <a:pt x="193" y="202"/>
                    <a:pt x="309" y="268"/>
                    <a:pt x="441" y="268"/>
                  </a:cubicBezTo>
                  <a:cubicBezTo>
                    <a:pt x="452" y="268"/>
                    <a:pt x="464" y="267"/>
                    <a:pt x="476" y="266"/>
                  </a:cubicBezTo>
                  <a:lnTo>
                    <a:pt x="476" y="266"/>
                  </a:lnTo>
                  <a:cubicBezTo>
                    <a:pt x="479" y="269"/>
                    <a:pt x="481" y="272"/>
                    <a:pt x="484" y="275"/>
                  </a:cubicBezTo>
                  <a:lnTo>
                    <a:pt x="495" y="264"/>
                  </a:lnTo>
                  <a:lnTo>
                    <a:pt x="495" y="264"/>
                  </a:lnTo>
                  <a:cubicBezTo>
                    <a:pt x="489" y="265"/>
                    <a:pt x="482" y="266"/>
                    <a:pt x="476" y="266"/>
                  </a:cubicBezTo>
                  <a:lnTo>
                    <a:pt x="476" y="266"/>
                  </a:lnTo>
                  <a:cubicBezTo>
                    <a:pt x="345" y="130"/>
                    <a:pt x="172" y="8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2" name="Google Shape;4132;p75"/>
            <p:cNvSpPr/>
            <p:nvPr/>
          </p:nvSpPr>
          <p:spPr>
            <a:xfrm>
              <a:off x="3891880" y="3526702"/>
              <a:ext cx="1139" cy="6357"/>
            </a:xfrm>
            <a:custGeom>
              <a:avLst/>
              <a:gdLst/>
              <a:ahLst/>
              <a:cxnLst/>
              <a:rect l="l" t="t" r="r" b="b"/>
              <a:pathLst>
                <a:path w="12" h="67" extrusionOk="0">
                  <a:moveTo>
                    <a:pt x="1" y="1"/>
                  </a:moveTo>
                  <a:lnTo>
                    <a:pt x="1" y="45"/>
                  </a:lnTo>
                  <a:cubicBezTo>
                    <a:pt x="1" y="56"/>
                    <a:pt x="12" y="56"/>
                    <a:pt x="12" y="67"/>
                  </a:cubicBezTo>
                  <a:cubicBezTo>
                    <a:pt x="12" y="56"/>
                    <a:pt x="1" y="56"/>
                    <a:pt x="1" y="45"/>
                  </a:cubicBezTo>
                  <a:cubicBezTo>
                    <a:pt x="1" y="34"/>
                    <a:pt x="1" y="12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05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3" name="Google Shape;4133;p75"/>
            <p:cNvSpPr/>
            <p:nvPr/>
          </p:nvSpPr>
          <p:spPr>
            <a:xfrm>
              <a:off x="5342374" y="2414469"/>
              <a:ext cx="5219" cy="2182"/>
            </a:xfrm>
            <a:custGeom>
              <a:avLst/>
              <a:gdLst/>
              <a:ahLst/>
              <a:cxnLst/>
              <a:rect l="l" t="t" r="r" b="b"/>
              <a:pathLst>
                <a:path w="55" h="23" extrusionOk="0">
                  <a:moveTo>
                    <a:pt x="22" y="0"/>
                  </a:moveTo>
                  <a:cubicBezTo>
                    <a:pt x="11" y="11"/>
                    <a:pt x="0" y="11"/>
                    <a:pt x="0" y="22"/>
                  </a:cubicBezTo>
                  <a:lnTo>
                    <a:pt x="55" y="11"/>
                  </a:lnTo>
                  <a:cubicBezTo>
                    <a:pt x="44" y="11"/>
                    <a:pt x="33" y="0"/>
                    <a:pt x="22" y="0"/>
                  </a:cubicBezTo>
                  <a:close/>
                </a:path>
              </a:pathLst>
            </a:custGeom>
            <a:solidFill>
              <a:srgbClr val="505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4" name="Google Shape;4134;p75"/>
            <p:cNvSpPr/>
            <p:nvPr/>
          </p:nvSpPr>
          <p:spPr>
            <a:xfrm>
              <a:off x="5329849" y="2411337"/>
              <a:ext cx="14707" cy="4744"/>
            </a:xfrm>
            <a:custGeom>
              <a:avLst/>
              <a:gdLst/>
              <a:ahLst/>
              <a:cxnLst/>
              <a:rect l="l" t="t" r="r" b="b"/>
              <a:pathLst>
                <a:path w="155" h="50" extrusionOk="0">
                  <a:moveTo>
                    <a:pt x="11" y="0"/>
                  </a:moveTo>
                  <a:lnTo>
                    <a:pt x="0" y="11"/>
                  </a:lnTo>
                  <a:cubicBezTo>
                    <a:pt x="6" y="11"/>
                    <a:pt x="11" y="11"/>
                    <a:pt x="16" y="11"/>
                  </a:cubicBezTo>
                  <a:lnTo>
                    <a:pt x="16" y="11"/>
                  </a:lnTo>
                  <a:cubicBezTo>
                    <a:pt x="15" y="8"/>
                    <a:pt x="13" y="4"/>
                    <a:pt x="11" y="0"/>
                  </a:cubicBezTo>
                  <a:close/>
                  <a:moveTo>
                    <a:pt x="16" y="11"/>
                  </a:moveTo>
                  <a:lnTo>
                    <a:pt x="16" y="11"/>
                  </a:lnTo>
                  <a:cubicBezTo>
                    <a:pt x="32" y="41"/>
                    <a:pt x="52" y="50"/>
                    <a:pt x="74" y="50"/>
                  </a:cubicBezTo>
                  <a:cubicBezTo>
                    <a:pt x="99" y="50"/>
                    <a:pt x="127" y="39"/>
                    <a:pt x="154" y="33"/>
                  </a:cubicBezTo>
                  <a:cubicBezTo>
                    <a:pt x="105" y="23"/>
                    <a:pt x="64" y="13"/>
                    <a:pt x="16" y="1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5" name="Google Shape;4135;p75"/>
            <p:cNvSpPr/>
            <p:nvPr/>
          </p:nvSpPr>
          <p:spPr>
            <a:xfrm>
              <a:off x="4008777" y="2470261"/>
              <a:ext cx="1874151" cy="1842460"/>
            </a:xfrm>
            <a:custGeom>
              <a:avLst/>
              <a:gdLst/>
              <a:ahLst/>
              <a:cxnLst/>
              <a:rect l="l" t="t" r="r" b="b"/>
              <a:pathLst>
                <a:path w="19752" h="19418" extrusionOk="0">
                  <a:moveTo>
                    <a:pt x="10197" y="1186"/>
                  </a:moveTo>
                  <a:cubicBezTo>
                    <a:pt x="10529" y="1186"/>
                    <a:pt x="10857" y="1214"/>
                    <a:pt x="11185" y="1282"/>
                  </a:cubicBezTo>
                  <a:cubicBezTo>
                    <a:pt x="11636" y="1381"/>
                    <a:pt x="12098" y="1469"/>
                    <a:pt x="12548" y="1567"/>
                  </a:cubicBezTo>
                  <a:cubicBezTo>
                    <a:pt x="12669" y="1600"/>
                    <a:pt x="12790" y="1633"/>
                    <a:pt x="12911" y="1677"/>
                  </a:cubicBezTo>
                  <a:cubicBezTo>
                    <a:pt x="13824" y="1996"/>
                    <a:pt x="14649" y="2447"/>
                    <a:pt x="15386" y="3074"/>
                  </a:cubicBezTo>
                  <a:cubicBezTo>
                    <a:pt x="15760" y="3393"/>
                    <a:pt x="16122" y="3734"/>
                    <a:pt x="16452" y="4108"/>
                  </a:cubicBezTo>
                  <a:cubicBezTo>
                    <a:pt x="16980" y="4691"/>
                    <a:pt x="17409" y="5339"/>
                    <a:pt x="17750" y="6043"/>
                  </a:cubicBezTo>
                  <a:cubicBezTo>
                    <a:pt x="17915" y="6406"/>
                    <a:pt x="18047" y="6769"/>
                    <a:pt x="18135" y="7165"/>
                  </a:cubicBezTo>
                  <a:cubicBezTo>
                    <a:pt x="18256" y="7770"/>
                    <a:pt x="18333" y="8397"/>
                    <a:pt x="18344" y="9024"/>
                  </a:cubicBezTo>
                  <a:cubicBezTo>
                    <a:pt x="18366" y="9914"/>
                    <a:pt x="18267" y="10783"/>
                    <a:pt x="18091" y="11652"/>
                  </a:cubicBezTo>
                  <a:cubicBezTo>
                    <a:pt x="17948" y="12356"/>
                    <a:pt x="17695" y="13015"/>
                    <a:pt x="17310" y="13620"/>
                  </a:cubicBezTo>
                  <a:cubicBezTo>
                    <a:pt x="16969" y="14148"/>
                    <a:pt x="16628" y="14654"/>
                    <a:pt x="16232" y="15127"/>
                  </a:cubicBezTo>
                  <a:cubicBezTo>
                    <a:pt x="15309" y="16216"/>
                    <a:pt x="14154" y="16963"/>
                    <a:pt x="12812" y="17414"/>
                  </a:cubicBezTo>
                  <a:cubicBezTo>
                    <a:pt x="11801" y="17755"/>
                    <a:pt x="10745" y="17887"/>
                    <a:pt x="9678" y="17953"/>
                  </a:cubicBezTo>
                  <a:cubicBezTo>
                    <a:pt x="9609" y="17957"/>
                    <a:pt x="9539" y="17959"/>
                    <a:pt x="9470" y="17959"/>
                  </a:cubicBezTo>
                  <a:cubicBezTo>
                    <a:pt x="9155" y="17959"/>
                    <a:pt x="8841" y="17921"/>
                    <a:pt x="8534" y="17876"/>
                  </a:cubicBezTo>
                  <a:cubicBezTo>
                    <a:pt x="7721" y="17744"/>
                    <a:pt x="6951" y="17480"/>
                    <a:pt x="6203" y="17161"/>
                  </a:cubicBezTo>
                  <a:cubicBezTo>
                    <a:pt x="5653" y="16941"/>
                    <a:pt x="5136" y="16645"/>
                    <a:pt x="4685" y="16249"/>
                  </a:cubicBezTo>
                  <a:cubicBezTo>
                    <a:pt x="4246" y="15864"/>
                    <a:pt x="3806" y="15457"/>
                    <a:pt x="3410" y="15017"/>
                  </a:cubicBezTo>
                  <a:cubicBezTo>
                    <a:pt x="3113" y="14676"/>
                    <a:pt x="2849" y="14313"/>
                    <a:pt x="2640" y="13906"/>
                  </a:cubicBezTo>
                  <a:cubicBezTo>
                    <a:pt x="2563" y="13730"/>
                    <a:pt x="2475" y="13565"/>
                    <a:pt x="2398" y="13400"/>
                  </a:cubicBezTo>
                  <a:cubicBezTo>
                    <a:pt x="1925" y="12444"/>
                    <a:pt x="1617" y="11443"/>
                    <a:pt x="1507" y="10376"/>
                  </a:cubicBezTo>
                  <a:cubicBezTo>
                    <a:pt x="1441" y="9683"/>
                    <a:pt x="1452" y="8991"/>
                    <a:pt x="1606" y="8309"/>
                  </a:cubicBezTo>
                  <a:cubicBezTo>
                    <a:pt x="1892" y="7066"/>
                    <a:pt x="2332" y="5900"/>
                    <a:pt x="3025" y="4823"/>
                  </a:cubicBezTo>
                  <a:cubicBezTo>
                    <a:pt x="3234" y="4504"/>
                    <a:pt x="3465" y="4185"/>
                    <a:pt x="3729" y="3910"/>
                  </a:cubicBezTo>
                  <a:cubicBezTo>
                    <a:pt x="4718" y="2898"/>
                    <a:pt x="5873" y="2117"/>
                    <a:pt x="7204" y="1633"/>
                  </a:cubicBezTo>
                  <a:cubicBezTo>
                    <a:pt x="7424" y="1556"/>
                    <a:pt x="7644" y="1491"/>
                    <a:pt x="7875" y="1447"/>
                  </a:cubicBezTo>
                  <a:cubicBezTo>
                    <a:pt x="8534" y="1293"/>
                    <a:pt x="9205" y="1238"/>
                    <a:pt x="9887" y="1194"/>
                  </a:cubicBezTo>
                  <a:cubicBezTo>
                    <a:pt x="9991" y="1188"/>
                    <a:pt x="10094" y="1186"/>
                    <a:pt x="10197" y="1186"/>
                  </a:cubicBezTo>
                  <a:close/>
                  <a:moveTo>
                    <a:pt x="10303" y="1"/>
                  </a:moveTo>
                  <a:cubicBezTo>
                    <a:pt x="10227" y="1"/>
                    <a:pt x="10151" y="2"/>
                    <a:pt x="10074" y="6"/>
                  </a:cubicBezTo>
                  <a:cubicBezTo>
                    <a:pt x="9502" y="17"/>
                    <a:pt x="8930" y="105"/>
                    <a:pt x="8369" y="215"/>
                  </a:cubicBezTo>
                  <a:cubicBezTo>
                    <a:pt x="6852" y="501"/>
                    <a:pt x="5455" y="1106"/>
                    <a:pt x="4147" y="1908"/>
                  </a:cubicBezTo>
                  <a:cubicBezTo>
                    <a:pt x="3531" y="2293"/>
                    <a:pt x="3003" y="2777"/>
                    <a:pt x="2541" y="3338"/>
                  </a:cubicBezTo>
                  <a:cubicBezTo>
                    <a:pt x="1815" y="4229"/>
                    <a:pt x="1188" y="5175"/>
                    <a:pt x="737" y="6230"/>
                  </a:cubicBezTo>
                  <a:cubicBezTo>
                    <a:pt x="320" y="7187"/>
                    <a:pt x="78" y="8177"/>
                    <a:pt x="23" y="9210"/>
                  </a:cubicBezTo>
                  <a:cubicBezTo>
                    <a:pt x="23" y="9375"/>
                    <a:pt x="12" y="9540"/>
                    <a:pt x="1" y="9661"/>
                  </a:cubicBezTo>
                  <a:cubicBezTo>
                    <a:pt x="1" y="10508"/>
                    <a:pt x="133" y="11300"/>
                    <a:pt x="375" y="12081"/>
                  </a:cubicBezTo>
                  <a:cubicBezTo>
                    <a:pt x="660" y="12993"/>
                    <a:pt x="1056" y="13873"/>
                    <a:pt x="1529" y="14709"/>
                  </a:cubicBezTo>
                  <a:cubicBezTo>
                    <a:pt x="1727" y="15061"/>
                    <a:pt x="1969" y="15380"/>
                    <a:pt x="2233" y="15688"/>
                  </a:cubicBezTo>
                  <a:cubicBezTo>
                    <a:pt x="2519" y="16018"/>
                    <a:pt x="2794" y="16337"/>
                    <a:pt x="3091" y="16656"/>
                  </a:cubicBezTo>
                  <a:cubicBezTo>
                    <a:pt x="3487" y="17095"/>
                    <a:pt x="3938" y="17469"/>
                    <a:pt x="4465" y="17755"/>
                  </a:cubicBezTo>
                  <a:cubicBezTo>
                    <a:pt x="4927" y="18019"/>
                    <a:pt x="5389" y="18283"/>
                    <a:pt x="5851" y="18536"/>
                  </a:cubicBezTo>
                  <a:cubicBezTo>
                    <a:pt x="6126" y="18690"/>
                    <a:pt x="6412" y="18800"/>
                    <a:pt x="6709" y="18888"/>
                  </a:cubicBezTo>
                  <a:cubicBezTo>
                    <a:pt x="7149" y="19031"/>
                    <a:pt x="7589" y="19163"/>
                    <a:pt x="8051" y="19251"/>
                  </a:cubicBezTo>
                  <a:cubicBezTo>
                    <a:pt x="8622" y="19361"/>
                    <a:pt x="9205" y="19394"/>
                    <a:pt x="9788" y="19416"/>
                  </a:cubicBezTo>
                  <a:cubicBezTo>
                    <a:pt x="9845" y="19417"/>
                    <a:pt x="9902" y="19418"/>
                    <a:pt x="9959" y="19418"/>
                  </a:cubicBezTo>
                  <a:cubicBezTo>
                    <a:pt x="10977" y="19418"/>
                    <a:pt x="11965" y="19233"/>
                    <a:pt x="12944" y="18921"/>
                  </a:cubicBezTo>
                  <a:cubicBezTo>
                    <a:pt x="14726" y="18360"/>
                    <a:pt x="16221" y="17381"/>
                    <a:pt x="17431" y="15963"/>
                  </a:cubicBezTo>
                  <a:cubicBezTo>
                    <a:pt x="18168" y="15094"/>
                    <a:pt x="18696" y="14126"/>
                    <a:pt x="19048" y="13059"/>
                  </a:cubicBezTo>
                  <a:cubicBezTo>
                    <a:pt x="19279" y="12400"/>
                    <a:pt x="19466" y="11718"/>
                    <a:pt x="19609" y="11025"/>
                  </a:cubicBezTo>
                  <a:cubicBezTo>
                    <a:pt x="19719" y="10464"/>
                    <a:pt x="19741" y="9892"/>
                    <a:pt x="19741" y="9309"/>
                  </a:cubicBezTo>
                  <a:cubicBezTo>
                    <a:pt x="19752" y="8452"/>
                    <a:pt x="19554" y="7616"/>
                    <a:pt x="19290" y="6791"/>
                  </a:cubicBezTo>
                  <a:cubicBezTo>
                    <a:pt x="19015" y="5933"/>
                    <a:pt x="18674" y="5109"/>
                    <a:pt x="18212" y="4328"/>
                  </a:cubicBezTo>
                  <a:cubicBezTo>
                    <a:pt x="17354" y="2876"/>
                    <a:pt x="16188" y="1743"/>
                    <a:pt x="14660" y="1007"/>
                  </a:cubicBezTo>
                  <a:cubicBezTo>
                    <a:pt x="13670" y="534"/>
                    <a:pt x="12625" y="226"/>
                    <a:pt x="11537" y="94"/>
                  </a:cubicBezTo>
                  <a:cubicBezTo>
                    <a:pt x="11128" y="47"/>
                    <a:pt x="10719" y="1"/>
                    <a:pt x="10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6" name="Google Shape;4136;p75"/>
            <p:cNvSpPr/>
            <p:nvPr/>
          </p:nvSpPr>
          <p:spPr>
            <a:xfrm>
              <a:off x="4046351" y="2508309"/>
              <a:ext cx="1796916" cy="1765604"/>
            </a:xfrm>
            <a:custGeom>
              <a:avLst/>
              <a:gdLst/>
              <a:ahLst/>
              <a:cxnLst/>
              <a:rect l="l" t="t" r="r" b="b"/>
              <a:pathLst>
                <a:path w="18938" h="18608" extrusionOk="0">
                  <a:moveTo>
                    <a:pt x="9821" y="386"/>
                  </a:moveTo>
                  <a:cubicBezTo>
                    <a:pt x="10184" y="386"/>
                    <a:pt x="10536" y="419"/>
                    <a:pt x="10877" y="485"/>
                  </a:cubicBezTo>
                  <a:cubicBezTo>
                    <a:pt x="11328" y="584"/>
                    <a:pt x="11789" y="683"/>
                    <a:pt x="12240" y="771"/>
                  </a:cubicBezTo>
                  <a:cubicBezTo>
                    <a:pt x="12372" y="804"/>
                    <a:pt x="12515" y="848"/>
                    <a:pt x="12658" y="892"/>
                  </a:cubicBezTo>
                  <a:cubicBezTo>
                    <a:pt x="13637" y="1243"/>
                    <a:pt x="14517" y="1738"/>
                    <a:pt x="15254" y="2354"/>
                  </a:cubicBezTo>
                  <a:cubicBezTo>
                    <a:pt x="15639" y="2684"/>
                    <a:pt x="16001" y="3047"/>
                    <a:pt x="16364" y="3432"/>
                  </a:cubicBezTo>
                  <a:cubicBezTo>
                    <a:pt x="16892" y="4026"/>
                    <a:pt x="17354" y="4708"/>
                    <a:pt x="17717" y="5466"/>
                  </a:cubicBezTo>
                  <a:cubicBezTo>
                    <a:pt x="17915" y="5884"/>
                    <a:pt x="18047" y="6280"/>
                    <a:pt x="18135" y="6676"/>
                  </a:cubicBezTo>
                  <a:cubicBezTo>
                    <a:pt x="18267" y="7325"/>
                    <a:pt x="18344" y="7974"/>
                    <a:pt x="18355" y="8612"/>
                  </a:cubicBezTo>
                  <a:cubicBezTo>
                    <a:pt x="18377" y="9458"/>
                    <a:pt x="18289" y="10349"/>
                    <a:pt x="18091" y="11328"/>
                  </a:cubicBezTo>
                  <a:cubicBezTo>
                    <a:pt x="17937" y="12098"/>
                    <a:pt x="17651" y="12812"/>
                    <a:pt x="17255" y="13439"/>
                  </a:cubicBezTo>
                  <a:cubicBezTo>
                    <a:pt x="16947" y="13912"/>
                    <a:pt x="16573" y="14473"/>
                    <a:pt x="16144" y="14979"/>
                  </a:cubicBezTo>
                  <a:cubicBezTo>
                    <a:pt x="15199" y="16101"/>
                    <a:pt x="13989" y="16914"/>
                    <a:pt x="12548" y="17398"/>
                  </a:cubicBezTo>
                  <a:cubicBezTo>
                    <a:pt x="11394" y="17783"/>
                    <a:pt x="10217" y="17893"/>
                    <a:pt x="9315" y="17959"/>
                  </a:cubicBezTo>
                  <a:lnTo>
                    <a:pt x="9051" y="17959"/>
                  </a:lnTo>
                  <a:cubicBezTo>
                    <a:pt x="8754" y="17959"/>
                    <a:pt x="8446" y="17937"/>
                    <a:pt x="8072" y="17871"/>
                  </a:cubicBezTo>
                  <a:cubicBezTo>
                    <a:pt x="7325" y="17750"/>
                    <a:pt x="6555" y="17519"/>
                    <a:pt x="5653" y="17134"/>
                  </a:cubicBezTo>
                  <a:cubicBezTo>
                    <a:pt x="5026" y="16881"/>
                    <a:pt x="4487" y="16551"/>
                    <a:pt x="4026" y="16156"/>
                  </a:cubicBezTo>
                  <a:cubicBezTo>
                    <a:pt x="3487" y="15683"/>
                    <a:pt x="3069" y="15287"/>
                    <a:pt x="2717" y="14891"/>
                  </a:cubicBezTo>
                  <a:cubicBezTo>
                    <a:pt x="2365" y="14495"/>
                    <a:pt x="2090" y="14099"/>
                    <a:pt x="1881" y="13681"/>
                  </a:cubicBezTo>
                  <a:cubicBezTo>
                    <a:pt x="1881" y="13681"/>
                    <a:pt x="1694" y="13285"/>
                    <a:pt x="1628" y="13164"/>
                  </a:cubicBezTo>
                  <a:cubicBezTo>
                    <a:pt x="1111" y="12109"/>
                    <a:pt x="814" y="11075"/>
                    <a:pt x="715" y="10019"/>
                  </a:cubicBezTo>
                  <a:cubicBezTo>
                    <a:pt x="627" y="9205"/>
                    <a:pt x="660" y="8491"/>
                    <a:pt x="814" y="7820"/>
                  </a:cubicBezTo>
                  <a:cubicBezTo>
                    <a:pt x="1133" y="6445"/>
                    <a:pt x="1606" y="5257"/>
                    <a:pt x="2288" y="4202"/>
                  </a:cubicBezTo>
                  <a:cubicBezTo>
                    <a:pt x="2541" y="3806"/>
                    <a:pt x="2783" y="3487"/>
                    <a:pt x="3047" y="3223"/>
                  </a:cubicBezTo>
                  <a:cubicBezTo>
                    <a:pt x="4113" y="2134"/>
                    <a:pt x="5334" y="1331"/>
                    <a:pt x="6676" y="859"/>
                  </a:cubicBezTo>
                  <a:cubicBezTo>
                    <a:pt x="6907" y="771"/>
                    <a:pt x="7138" y="705"/>
                    <a:pt x="7380" y="650"/>
                  </a:cubicBezTo>
                  <a:cubicBezTo>
                    <a:pt x="8083" y="485"/>
                    <a:pt x="8798" y="441"/>
                    <a:pt x="9469" y="397"/>
                  </a:cubicBezTo>
                  <a:cubicBezTo>
                    <a:pt x="9579" y="386"/>
                    <a:pt x="9700" y="386"/>
                    <a:pt x="9821" y="386"/>
                  </a:cubicBezTo>
                  <a:close/>
                  <a:moveTo>
                    <a:pt x="9689" y="1"/>
                  </a:moveTo>
                  <a:cubicBezTo>
                    <a:pt x="9128" y="23"/>
                    <a:pt x="8567" y="111"/>
                    <a:pt x="8050" y="210"/>
                  </a:cubicBezTo>
                  <a:cubicBezTo>
                    <a:pt x="6665" y="474"/>
                    <a:pt x="5334" y="1013"/>
                    <a:pt x="3971" y="1859"/>
                  </a:cubicBezTo>
                  <a:cubicBezTo>
                    <a:pt x="3399" y="2200"/>
                    <a:pt x="2893" y="2651"/>
                    <a:pt x="2453" y="3190"/>
                  </a:cubicBezTo>
                  <a:cubicBezTo>
                    <a:pt x="1683" y="4136"/>
                    <a:pt x="1111" y="5048"/>
                    <a:pt x="704" y="5983"/>
                  </a:cubicBezTo>
                  <a:cubicBezTo>
                    <a:pt x="308" y="6918"/>
                    <a:pt x="78" y="7875"/>
                    <a:pt x="34" y="8831"/>
                  </a:cubicBezTo>
                  <a:cubicBezTo>
                    <a:pt x="34" y="8952"/>
                    <a:pt x="23" y="9062"/>
                    <a:pt x="12" y="9172"/>
                  </a:cubicBezTo>
                  <a:lnTo>
                    <a:pt x="12" y="9271"/>
                  </a:lnTo>
                  <a:cubicBezTo>
                    <a:pt x="1" y="10041"/>
                    <a:pt x="122" y="10789"/>
                    <a:pt x="363" y="11559"/>
                  </a:cubicBezTo>
                  <a:cubicBezTo>
                    <a:pt x="616" y="12384"/>
                    <a:pt x="990" y="13219"/>
                    <a:pt x="1485" y="14110"/>
                  </a:cubicBezTo>
                  <a:cubicBezTo>
                    <a:pt x="1639" y="14396"/>
                    <a:pt x="1848" y="14682"/>
                    <a:pt x="2145" y="15023"/>
                  </a:cubicBezTo>
                  <a:cubicBezTo>
                    <a:pt x="2431" y="15353"/>
                    <a:pt x="2717" y="15683"/>
                    <a:pt x="2992" y="15980"/>
                  </a:cubicBezTo>
                  <a:cubicBezTo>
                    <a:pt x="3377" y="16408"/>
                    <a:pt x="3806" y="16749"/>
                    <a:pt x="4267" y="17002"/>
                  </a:cubicBezTo>
                  <a:lnTo>
                    <a:pt x="4806" y="17310"/>
                  </a:lnTo>
                  <a:cubicBezTo>
                    <a:pt x="5092" y="17464"/>
                    <a:pt x="5367" y="17629"/>
                    <a:pt x="5653" y="17783"/>
                  </a:cubicBezTo>
                  <a:cubicBezTo>
                    <a:pt x="5884" y="17904"/>
                    <a:pt x="6137" y="18014"/>
                    <a:pt x="6434" y="18102"/>
                  </a:cubicBezTo>
                  <a:cubicBezTo>
                    <a:pt x="6863" y="18245"/>
                    <a:pt x="7292" y="18366"/>
                    <a:pt x="7721" y="18454"/>
                  </a:cubicBezTo>
                  <a:cubicBezTo>
                    <a:pt x="8215" y="18542"/>
                    <a:pt x="8754" y="18597"/>
                    <a:pt x="9403" y="18608"/>
                  </a:cubicBezTo>
                  <a:lnTo>
                    <a:pt x="9568" y="18608"/>
                  </a:lnTo>
                  <a:cubicBezTo>
                    <a:pt x="10481" y="18608"/>
                    <a:pt x="11416" y="18454"/>
                    <a:pt x="12427" y="18135"/>
                  </a:cubicBezTo>
                  <a:cubicBezTo>
                    <a:pt x="14132" y="17596"/>
                    <a:pt x="15573" y="16639"/>
                    <a:pt x="16727" y="15298"/>
                  </a:cubicBezTo>
                  <a:cubicBezTo>
                    <a:pt x="17398" y="14506"/>
                    <a:pt x="17926" y="13571"/>
                    <a:pt x="18267" y="12526"/>
                  </a:cubicBezTo>
                  <a:cubicBezTo>
                    <a:pt x="18509" y="11823"/>
                    <a:pt x="18685" y="11174"/>
                    <a:pt x="18806" y="10547"/>
                  </a:cubicBezTo>
                  <a:cubicBezTo>
                    <a:pt x="18927" y="9975"/>
                    <a:pt x="18938" y="9403"/>
                    <a:pt x="18938" y="8908"/>
                  </a:cubicBezTo>
                  <a:cubicBezTo>
                    <a:pt x="18938" y="8194"/>
                    <a:pt x="18806" y="7457"/>
                    <a:pt x="18509" y="6522"/>
                  </a:cubicBezTo>
                  <a:cubicBezTo>
                    <a:pt x="18212" y="5598"/>
                    <a:pt x="17871" y="4818"/>
                    <a:pt x="17464" y="4136"/>
                  </a:cubicBezTo>
                  <a:cubicBezTo>
                    <a:pt x="16628" y="2706"/>
                    <a:pt x="15485" y="1639"/>
                    <a:pt x="14088" y="969"/>
                  </a:cubicBezTo>
                  <a:cubicBezTo>
                    <a:pt x="13142" y="518"/>
                    <a:pt x="12130" y="221"/>
                    <a:pt x="11086" y="100"/>
                  </a:cubicBezTo>
                  <a:cubicBezTo>
                    <a:pt x="10712" y="45"/>
                    <a:pt x="10272" y="1"/>
                    <a:pt x="98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7" name="Google Shape;4137;p75"/>
            <p:cNvSpPr/>
            <p:nvPr/>
          </p:nvSpPr>
          <p:spPr>
            <a:xfrm>
              <a:off x="4160117" y="2598070"/>
              <a:ext cx="1576689" cy="1561603"/>
            </a:xfrm>
            <a:custGeom>
              <a:avLst/>
              <a:gdLst/>
              <a:ahLst/>
              <a:cxnLst/>
              <a:rect l="l" t="t" r="r" b="b"/>
              <a:pathLst>
                <a:path w="16617" h="16458" extrusionOk="0">
                  <a:moveTo>
                    <a:pt x="8715" y="407"/>
                  </a:moveTo>
                  <a:cubicBezTo>
                    <a:pt x="8861" y="407"/>
                    <a:pt x="9007" y="413"/>
                    <a:pt x="9150" y="429"/>
                  </a:cubicBezTo>
                  <a:cubicBezTo>
                    <a:pt x="9810" y="484"/>
                    <a:pt x="10459" y="627"/>
                    <a:pt x="11085" y="836"/>
                  </a:cubicBezTo>
                  <a:cubicBezTo>
                    <a:pt x="11503" y="968"/>
                    <a:pt x="11899" y="1155"/>
                    <a:pt x="12251" y="1419"/>
                  </a:cubicBezTo>
                  <a:cubicBezTo>
                    <a:pt x="12482" y="1595"/>
                    <a:pt x="12713" y="1782"/>
                    <a:pt x="12933" y="1958"/>
                  </a:cubicBezTo>
                  <a:cubicBezTo>
                    <a:pt x="13186" y="2156"/>
                    <a:pt x="13428" y="2365"/>
                    <a:pt x="13670" y="2563"/>
                  </a:cubicBezTo>
                  <a:cubicBezTo>
                    <a:pt x="13714" y="2596"/>
                    <a:pt x="13780" y="2640"/>
                    <a:pt x="13802" y="2684"/>
                  </a:cubicBezTo>
                  <a:cubicBezTo>
                    <a:pt x="13879" y="2827"/>
                    <a:pt x="14000" y="2915"/>
                    <a:pt x="14121" y="3025"/>
                  </a:cubicBezTo>
                  <a:cubicBezTo>
                    <a:pt x="14593" y="3465"/>
                    <a:pt x="15000" y="3960"/>
                    <a:pt x="15308" y="4531"/>
                  </a:cubicBezTo>
                  <a:cubicBezTo>
                    <a:pt x="15836" y="5510"/>
                    <a:pt x="16144" y="6555"/>
                    <a:pt x="16122" y="7688"/>
                  </a:cubicBezTo>
                  <a:cubicBezTo>
                    <a:pt x="16111" y="8248"/>
                    <a:pt x="16056" y="8809"/>
                    <a:pt x="15935" y="9370"/>
                  </a:cubicBezTo>
                  <a:cubicBezTo>
                    <a:pt x="15649" y="10844"/>
                    <a:pt x="15055" y="12185"/>
                    <a:pt x="14066" y="13351"/>
                  </a:cubicBezTo>
                  <a:cubicBezTo>
                    <a:pt x="13285" y="14275"/>
                    <a:pt x="12361" y="14990"/>
                    <a:pt x="11239" y="15473"/>
                  </a:cubicBezTo>
                  <a:cubicBezTo>
                    <a:pt x="10569" y="15770"/>
                    <a:pt x="9865" y="15946"/>
                    <a:pt x="9139" y="16034"/>
                  </a:cubicBezTo>
                  <a:cubicBezTo>
                    <a:pt x="8871" y="16066"/>
                    <a:pt x="8603" y="16092"/>
                    <a:pt x="8331" y="16092"/>
                  </a:cubicBezTo>
                  <a:cubicBezTo>
                    <a:pt x="8224" y="16092"/>
                    <a:pt x="8115" y="16088"/>
                    <a:pt x="8006" y="16078"/>
                  </a:cubicBezTo>
                  <a:cubicBezTo>
                    <a:pt x="7258" y="16012"/>
                    <a:pt x="6522" y="15858"/>
                    <a:pt x="5796" y="15660"/>
                  </a:cubicBezTo>
                  <a:cubicBezTo>
                    <a:pt x="4850" y="15396"/>
                    <a:pt x="4047" y="14902"/>
                    <a:pt x="3332" y="14264"/>
                  </a:cubicBezTo>
                  <a:cubicBezTo>
                    <a:pt x="2772" y="13780"/>
                    <a:pt x="2288" y="13230"/>
                    <a:pt x="1859" y="12625"/>
                  </a:cubicBezTo>
                  <a:cubicBezTo>
                    <a:pt x="946" y="11317"/>
                    <a:pt x="473" y="9876"/>
                    <a:pt x="462" y="8281"/>
                  </a:cubicBezTo>
                  <a:cubicBezTo>
                    <a:pt x="462" y="7633"/>
                    <a:pt x="583" y="6984"/>
                    <a:pt x="792" y="6368"/>
                  </a:cubicBezTo>
                  <a:cubicBezTo>
                    <a:pt x="1100" y="5444"/>
                    <a:pt x="1518" y="4575"/>
                    <a:pt x="2024" y="3751"/>
                  </a:cubicBezTo>
                  <a:cubicBezTo>
                    <a:pt x="2156" y="3542"/>
                    <a:pt x="2299" y="3344"/>
                    <a:pt x="2453" y="3168"/>
                  </a:cubicBezTo>
                  <a:cubicBezTo>
                    <a:pt x="2947" y="2563"/>
                    <a:pt x="3530" y="2057"/>
                    <a:pt x="4179" y="1639"/>
                  </a:cubicBezTo>
                  <a:cubicBezTo>
                    <a:pt x="4410" y="1485"/>
                    <a:pt x="4652" y="1353"/>
                    <a:pt x="4905" y="1243"/>
                  </a:cubicBezTo>
                  <a:cubicBezTo>
                    <a:pt x="5983" y="803"/>
                    <a:pt x="7104" y="495"/>
                    <a:pt x="8281" y="418"/>
                  </a:cubicBezTo>
                  <a:cubicBezTo>
                    <a:pt x="8424" y="413"/>
                    <a:pt x="8570" y="407"/>
                    <a:pt x="8715" y="407"/>
                  </a:cubicBezTo>
                  <a:close/>
                  <a:moveTo>
                    <a:pt x="8684" y="0"/>
                  </a:moveTo>
                  <a:cubicBezTo>
                    <a:pt x="8574" y="0"/>
                    <a:pt x="8456" y="5"/>
                    <a:pt x="8303" y="12"/>
                  </a:cubicBezTo>
                  <a:cubicBezTo>
                    <a:pt x="7599" y="56"/>
                    <a:pt x="6939" y="111"/>
                    <a:pt x="6280" y="253"/>
                  </a:cubicBezTo>
                  <a:cubicBezTo>
                    <a:pt x="6071" y="297"/>
                    <a:pt x="5873" y="363"/>
                    <a:pt x="5664" y="429"/>
                  </a:cubicBezTo>
                  <a:cubicBezTo>
                    <a:pt x="4344" y="913"/>
                    <a:pt x="3211" y="1683"/>
                    <a:pt x="2233" y="2684"/>
                  </a:cubicBezTo>
                  <a:cubicBezTo>
                    <a:pt x="1991" y="2937"/>
                    <a:pt x="1782" y="3223"/>
                    <a:pt x="1595" y="3509"/>
                  </a:cubicBezTo>
                  <a:cubicBezTo>
                    <a:pt x="891" y="4586"/>
                    <a:pt x="440" y="5774"/>
                    <a:pt x="165" y="7017"/>
                  </a:cubicBezTo>
                  <a:cubicBezTo>
                    <a:pt x="11" y="7677"/>
                    <a:pt x="0" y="8336"/>
                    <a:pt x="66" y="9007"/>
                  </a:cubicBezTo>
                  <a:cubicBezTo>
                    <a:pt x="176" y="10063"/>
                    <a:pt x="484" y="11053"/>
                    <a:pt x="946" y="11998"/>
                  </a:cubicBezTo>
                  <a:cubicBezTo>
                    <a:pt x="1034" y="12174"/>
                    <a:pt x="1111" y="12339"/>
                    <a:pt x="1199" y="12504"/>
                  </a:cubicBezTo>
                  <a:cubicBezTo>
                    <a:pt x="1364" y="12834"/>
                    <a:pt x="1562" y="13131"/>
                    <a:pt x="1793" y="13406"/>
                  </a:cubicBezTo>
                  <a:cubicBezTo>
                    <a:pt x="2255" y="13956"/>
                    <a:pt x="2783" y="14451"/>
                    <a:pt x="3343" y="14902"/>
                  </a:cubicBezTo>
                  <a:cubicBezTo>
                    <a:pt x="3750" y="15243"/>
                    <a:pt x="4212" y="15484"/>
                    <a:pt x="4696" y="15682"/>
                  </a:cubicBezTo>
                  <a:cubicBezTo>
                    <a:pt x="5433" y="15990"/>
                    <a:pt x="6181" y="16243"/>
                    <a:pt x="6972" y="16375"/>
                  </a:cubicBezTo>
                  <a:cubicBezTo>
                    <a:pt x="7234" y="16420"/>
                    <a:pt x="7488" y="16458"/>
                    <a:pt x="7747" y="16458"/>
                  </a:cubicBezTo>
                  <a:cubicBezTo>
                    <a:pt x="7804" y="16458"/>
                    <a:pt x="7861" y="16456"/>
                    <a:pt x="7918" y="16452"/>
                  </a:cubicBezTo>
                  <a:cubicBezTo>
                    <a:pt x="9029" y="16397"/>
                    <a:pt x="10129" y="16265"/>
                    <a:pt x="11184" y="15913"/>
                  </a:cubicBezTo>
                  <a:cubicBezTo>
                    <a:pt x="12537" y="15462"/>
                    <a:pt x="13692" y="14693"/>
                    <a:pt x="14593" y="13582"/>
                  </a:cubicBezTo>
                  <a:cubicBezTo>
                    <a:pt x="14956" y="13142"/>
                    <a:pt x="15275" y="12658"/>
                    <a:pt x="15594" y="12174"/>
                  </a:cubicBezTo>
                  <a:cubicBezTo>
                    <a:pt x="15968" y="11591"/>
                    <a:pt x="16210" y="10954"/>
                    <a:pt x="16342" y="10283"/>
                  </a:cubicBezTo>
                  <a:cubicBezTo>
                    <a:pt x="16518" y="9425"/>
                    <a:pt x="16617" y="8567"/>
                    <a:pt x="16595" y="7699"/>
                  </a:cubicBezTo>
                  <a:cubicBezTo>
                    <a:pt x="16584" y="7072"/>
                    <a:pt x="16507" y="6456"/>
                    <a:pt x="16386" y="5840"/>
                  </a:cubicBezTo>
                  <a:cubicBezTo>
                    <a:pt x="16309" y="5477"/>
                    <a:pt x="16188" y="5147"/>
                    <a:pt x="16034" y="4817"/>
                  </a:cubicBezTo>
                  <a:cubicBezTo>
                    <a:pt x="15792" y="4311"/>
                    <a:pt x="15517" y="3828"/>
                    <a:pt x="15176" y="3388"/>
                  </a:cubicBezTo>
                  <a:cubicBezTo>
                    <a:pt x="14736" y="2827"/>
                    <a:pt x="14242" y="2310"/>
                    <a:pt x="13703" y="1848"/>
                  </a:cubicBezTo>
                  <a:cubicBezTo>
                    <a:pt x="13384" y="1573"/>
                    <a:pt x="13032" y="1342"/>
                    <a:pt x="12680" y="1133"/>
                  </a:cubicBezTo>
                  <a:cubicBezTo>
                    <a:pt x="11965" y="693"/>
                    <a:pt x="11206" y="407"/>
                    <a:pt x="10382" y="253"/>
                  </a:cubicBezTo>
                  <a:cubicBezTo>
                    <a:pt x="10118" y="209"/>
                    <a:pt x="9854" y="144"/>
                    <a:pt x="9579" y="100"/>
                  </a:cubicBezTo>
                  <a:cubicBezTo>
                    <a:pt x="9130" y="24"/>
                    <a:pt x="8929" y="0"/>
                    <a:pt x="86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8" name="Google Shape;4138;p75"/>
            <p:cNvSpPr/>
            <p:nvPr/>
          </p:nvSpPr>
          <p:spPr>
            <a:xfrm>
              <a:off x="4218566" y="2651774"/>
              <a:ext cx="1457800" cy="1457989"/>
            </a:xfrm>
            <a:custGeom>
              <a:avLst/>
              <a:gdLst/>
              <a:ahLst/>
              <a:cxnLst/>
              <a:rect l="l" t="t" r="r" b="b"/>
              <a:pathLst>
                <a:path w="15364" h="15366" extrusionOk="0">
                  <a:moveTo>
                    <a:pt x="7522" y="2019"/>
                  </a:moveTo>
                  <a:cubicBezTo>
                    <a:pt x="7577" y="2019"/>
                    <a:pt x="7643" y="2019"/>
                    <a:pt x="7698" y="2030"/>
                  </a:cubicBezTo>
                  <a:cubicBezTo>
                    <a:pt x="8215" y="2063"/>
                    <a:pt x="8710" y="2206"/>
                    <a:pt x="9194" y="2382"/>
                  </a:cubicBezTo>
                  <a:cubicBezTo>
                    <a:pt x="10205" y="2778"/>
                    <a:pt x="11019" y="3416"/>
                    <a:pt x="11613" y="4328"/>
                  </a:cubicBezTo>
                  <a:cubicBezTo>
                    <a:pt x="11756" y="4537"/>
                    <a:pt x="11888" y="4746"/>
                    <a:pt x="11998" y="4966"/>
                  </a:cubicBezTo>
                  <a:cubicBezTo>
                    <a:pt x="12658" y="6198"/>
                    <a:pt x="12801" y="7484"/>
                    <a:pt x="12416" y="8826"/>
                  </a:cubicBezTo>
                  <a:cubicBezTo>
                    <a:pt x="12240" y="9431"/>
                    <a:pt x="11976" y="10003"/>
                    <a:pt x="11569" y="10509"/>
                  </a:cubicBezTo>
                  <a:cubicBezTo>
                    <a:pt x="11052" y="11157"/>
                    <a:pt x="10381" y="11619"/>
                    <a:pt x="9612" y="11927"/>
                  </a:cubicBezTo>
                  <a:cubicBezTo>
                    <a:pt x="8985" y="12180"/>
                    <a:pt x="8336" y="12312"/>
                    <a:pt x="7665" y="12334"/>
                  </a:cubicBezTo>
                  <a:cubicBezTo>
                    <a:pt x="7412" y="12323"/>
                    <a:pt x="7170" y="12312"/>
                    <a:pt x="6917" y="12301"/>
                  </a:cubicBezTo>
                  <a:cubicBezTo>
                    <a:pt x="6224" y="12257"/>
                    <a:pt x="5554" y="12092"/>
                    <a:pt x="4905" y="11817"/>
                  </a:cubicBezTo>
                  <a:cubicBezTo>
                    <a:pt x="4146" y="11509"/>
                    <a:pt x="3552" y="10993"/>
                    <a:pt x="3134" y="10278"/>
                  </a:cubicBezTo>
                  <a:cubicBezTo>
                    <a:pt x="2881" y="9827"/>
                    <a:pt x="2661" y="9354"/>
                    <a:pt x="2496" y="8859"/>
                  </a:cubicBezTo>
                  <a:cubicBezTo>
                    <a:pt x="2309" y="8276"/>
                    <a:pt x="2222" y="7693"/>
                    <a:pt x="2200" y="7089"/>
                  </a:cubicBezTo>
                  <a:cubicBezTo>
                    <a:pt x="2189" y="6308"/>
                    <a:pt x="2342" y="5560"/>
                    <a:pt x="2595" y="4823"/>
                  </a:cubicBezTo>
                  <a:cubicBezTo>
                    <a:pt x="2738" y="4416"/>
                    <a:pt x="2947" y="4053"/>
                    <a:pt x="3233" y="3745"/>
                  </a:cubicBezTo>
                  <a:cubicBezTo>
                    <a:pt x="3827" y="3064"/>
                    <a:pt x="4553" y="2569"/>
                    <a:pt x="5411" y="2305"/>
                  </a:cubicBezTo>
                  <a:cubicBezTo>
                    <a:pt x="6104" y="2096"/>
                    <a:pt x="6807" y="2041"/>
                    <a:pt x="7522" y="2019"/>
                  </a:cubicBezTo>
                  <a:close/>
                  <a:moveTo>
                    <a:pt x="8099" y="1"/>
                  </a:moveTo>
                  <a:cubicBezTo>
                    <a:pt x="7962" y="1"/>
                    <a:pt x="7825" y="6"/>
                    <a:pt x="7687" y="17"/>
                  </a:cubicBezTo>
                  <a:cubicBezTo>
                    <a:pt x="6543" y="83"/>
                    <a:pt x="5444" y="380"/>
                    <a:pt x="4377" y="809"/>
                  </a:cubicBezTo>
                  <a:cubicBezTo>
                    <a:pt x="4058" y="941"/>
                    <a:pt x="3761" y="1106"/>
                    <a:pt x="3486" y="1304"/>
                  </a:cubicBezTo>
                  <a:cubicBezTo>
                    <a:pt x="3046" y="1623"/>
                    <a:pt x="2628" y="1964"/>
                    <a:pt x="2254" y="2360"/>
                  </a:cubicBezTo>
                  <a:cubicBezTo>
                    <a:pt x="1991" y="2635"/>
                    <a:pt x="1738" y="2932"/>
                    <a:pt x="1540" y="3262"/>
                  </a:cubicBezTo>
                  <a:cubicBezTo>
                    <a:pt x="1045" y="4075"/>
                    <a:pt x="638" y="4922"/>
                    <a:pt x="330" y="5813"/>
                  </a:cubicBezTo>
                  <a:cubicBezTo>
                    <a:pt x="143" y="6374"/>
                    <a:pt x="44" y="6946"/>
                    <a:pt x="0" y="7528"/>
                  </a:cubicBezTo>
                  <a:lnTo>
                    <a:pt x="11" y="7528"/>
                  </a:lnTo>
                  <a:cubicBezTo>
                    <a:pt x="0" y="7671"/>
                    <a:pt x="11" y="7814"/>
                    <a:pt x="11" y="7968"/>
                  </a:cubicBezTo>
                  <a:cubicBezTo>
                    <a:pt x="44" y="8617"/>
                    <a:pt x="132" y="9266"/>
                    <a:pt x="330" y="9882"/>
                  </a:cubicBezTo>
                  <a:cubicBezTo>
                    <a:pt x="616" y="10762"/>
                    <a:pt x="1034" y="11553"/>
                    <a:pt x="1606" y="12279"/>
                  </a:cubicBezTo>
                  <a:cubicBezTo>
                    <a:pt x="2024" y="12807"/>
                    <a:pt x="2452" y="13313"/>
                    <a:pt x="2980" y="13731"/>
                  </a:cubicBezTo>
                  <a:cubicBezTo>
                    <a:pt x="4036" y="14567"/>
                    <a:pt x="4509" y="14776"/>
                    <a:pt x="5895" y="15116"/>
                  </a:cubicBezTo>
                  <a:cubicBezTo>
                    <a:pt x="6334" y="15226"/>
                    <a:pt x="6785" y="15292"/>
                    <a:pt x="7236" y="15336"/>
                  </a:cubicBezTo>
                  <a:cubicBezTo>
                    <a:pt x="7396" y="15357"/>
                    <a:pt x="7555" y="15365"/>
                    <a:pt x="7713" y="15365"/>
                  </a:cubicBezTo>
                  <a:cubicBezTo>
                    <a:pt x="7977" y="15365"/>
                    <a:pt x="8239" y="15342"/>
                    <a:pt x="8501" y="15314"/>
                  </a:cubicBezTo>
                  <a:cubicBezTo>
                    <a:pt x="9359" y="15215"/>
                    <a:pt x="10172" y="14984"/>
                    <a:pt x="10953" y="14589"/>
                  </a:cubicBezTo>
                  <a:cubicBezTo>
                    <a:pt x="11756" y="14182"/>
                    <a:pt x="12471" y="13632"/>
                    <a:pt x="13087" y="12961"/>
                  </a:cubicBezTo>
                  <a:cubicBezTo>
                    <a:pt x="14054" y="11894"/>
                    <a:pt x="14725" y="10674"/>
                    <a:pt x="15055" y="9266"/>
                  </a:cubicBezTo>
                  <a:cubicBezTo>
                    <a:pt x="15220" y="8606"/>
                    <a:pt x="15330" y="7957"/>
                    <a:pt x="15352" y="7286"/>
                  </a:cubicBezTo>
                  <a:cubicBezTo>
                    <a:pt x="15363" y="6550"/>
                    <a:pt x="15264" y="5835"/>
                    <a:pt x="15033" y="5131"/>
                  </a:cubicBezTo>
                  <a:cubicBezTo>
                    <a:pt x="14681" y="4075"/>
                    <a:pt x="14087" y="3174"/>
                    <a:pt x="13252" y="2437"/>
                  </a:cubicBezTo>
                  <a:cubicBezTo>
                    <a:pt x="13164" y="2360"/>
                    <a:pt x="13098" y="2261"/>
                    <a:pt x="13010" y="2173"/>
                  </a:cubicBezTo>
                  <a:cubicBezTo>
                    <a:pt x="12988" y="2140"/>
                    <a:pt x="12955" y="2118"/>
                    <a:pt x="12922" y="2085"/>
                  </a:cubicBezTo>
                  <a:cubicBezTo>
                    <a:pt x="12680" y="1887"/>
                    <a:pt x="12438" y="1689"/>
                    <a:pt x="12207" y="1502"/>
                  </a:cubicBezTo>
                  <a:cubicBezTo>
                    <a:pt x="11987" y="1326"/>
                    <a:pt x="11767" y="1139"/>
                    <a:pt x="11536" y="974"/>
                  </a:cubicBezTo>
                  <a:cubicBezTo>
                    <a:pt x="11206" y="721"/>
                    <a:pt x="10832" y="545"/>
                    <a:pt x="10436" y="424"/>
                  </a:cubicBezTo>
                  <a:cubicBezTo>
                    <a:pt x="9810" y="215"/>
                    <a:pt x="9172" y="72"/>
                    <a:pt x="8512" y="17"/>
                  </a:cubicBezTo>
                  <a:cubicBezTo>
                    <a:pt x="8374" y="6"/>
                    <a:pt x="8237" y="1"/>
                    <a:pt x="80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39" name="Google Shape;4139;p75"/>
            <p:cNvSpPr/>
            <p:nvPr/>
          </p:nvSpPr>
          <p:spPr>
            <a:xfrm>
              <a:off x="4257089" y="2689918"/>
              <a:ext cx="1380659" cy="1381608"/>
            </a:xfrm>
            <a:custGeom>
              <a:avLst/>
              <a:gdLst/>
              <a:ahLst/>
              <a:cxnLst/>
              <a:rect l="l" t="t" r="r" b="b"/>
              <a:pathLst>
                <a:path w="14551" h="14561" extrusionOk="0">
                  <a:moveTo>
                    <a:pt x="7270" y="1210"/>
                  </a:moveTo>
                  <a:lnTo>
                    <a:pt x="7314" y="1221"/>
                  </a:lnTo>
                  <a:cubicBezTo>
                    <a:pt x="7809" y="1243"/>
                    <a:pt x="8326" y="1375"/>
                    <a:pt x="8931" y="1606"/>
                  </a:cubicBezTo>
                  <a:cubicBezTo>
                    <a:pt x="10030" y="2024"/>
                    <a:pt x="10910" y="2728"/>
                    <a:pt x="11548" y="3706"/>
                  </a:cubicBezTo>
                  <a:cubicBezTo>
                    <a:pt x="11669" y="3893"/>
                    <a:pt x="11823" y="4124"/>
                    <a:pt x="11955" y="4366"/>
                  </a:cubicBezTo>
                  <a:cubicBezTo>
                    <a:pt x="12659" y="5708"/>
                    <a:pt x="12813" y="7104"/>
                    <a:pt x="12395" y="8534"/>
                  </a:cubicBezTo>
                  <a:cubicBezTo>
                    <a:pt x="12186" y="9260"/>
                    <a:pt x="11889" y="9854"/>
                    <a:pt x="11482" y="10360"/>
                  </a:cubicBezTo>
                  <a:cubicBezTo>
                    <a:pt x="10943" y="11030"/>
                    <a:pt x="10228" y="11547"/>
                    <a:pt x="9360" y="11899"/>
                  </a:cubicBezTo>
                  <a:cubicBezTo>
                    <a:pt x="8689" y="12163"/>
                    <a:pt x="7985" y="12317"/>
                    <a:pt x="7270" y="12339"/>
                  </a:cubicBezTo>
                  <a:lnTo>
                    <a:pt x="7259" y="12339"/>
                  </a:lnTo>
                  <a:lnTo>
                    <a:pt x="6995" y="12328"/>
                  </a:lnTo>
                  <a:cubicBezTo>
                    <a:pt x="6819" y="12317"/>
                    <a:pt x="6654" y="12306"/>
                    <a:pt x="6489" y="12295"/>
                  </a:cubicBezTo>
                  <a:cubicBezTo>
                    <a:pt x="5774" y="12251"/>
                    <a:pt x="5049" y="12086"/>
                    <a:pt x="4345" y="11789"/>
                  </a:cubicBezTo>
                  <a:cubicBezTo>
                    <a:pt x="3498" y="11437"/>
                    <a:pt x="2838" y="10865"/>
                    <a:pt x="2387" y="10074"/>
                  </a:cubicBezTo>
                  <a:cubicBezTo>
                    <a:pt x="2101" y="9579"/>
                    <a:pt x="1870" y="9073"/>
                    <a:pt x="1706" y="8578"/>
                  </a:cubicBezTo>
                  <a:cubicBezTo>
                    <a:pt x="1519" y="7984"/>
                    <a:pt x="1409" y="7368"/>
                    <a:pt x="1398" y="6687"/>
                  </a:cubicBezTo>
                  <a:cubicBezTo>
                    <a:pt x="1376" y="5917"/>
                    <a:pt x="1508" y="5125"/>
                    <a:pt x="1816" y="4278"/>
                  </a:cubicBezTo>
                  <a:cubicBezTo>
                    <a:pt x="1980" y="3827"/>
                    <a:pt x="2211" y="3420"/>
                    <a:pt x="2530" y="3068"/>
                  </a:cubicBezTo>
                  <a:cubicBezTo>
                    <a:pt x="3201" y="2310"/>
                    <a:pt x="3993" y="1793"/>
                    <a:pt x="4895" y="1518"/>
                  </a:cubicBezTo>
                  <a:cubicBezTo>
                    <a:pt x="5676" y="1276"/>
                    <a:pt x="6445" y="1232"/>
                    <a:pt x="7105" y="1210"/>
                  </a:cubicBezTo>
                  <a:close/>
                  <a:moveTo>
                    <a:pt x="7688" y="0"/>
                  </a:moveTo>
                  <a:cubicBezTo>
                    <a:pt x="7567" y="0"/>
                    <a:pt x="7435" y="11"/>
                    <a:pt x="7303" y="11"/>
                  </a:cubicBezTo>
                  <a:cubicBezTo>
                    <a:pt x="6291" y="77"/>
                    <a:pt x="5247" y="330"/>
                    <a:pt x="4125" y="781"/>
                  </a:cubicBezTo>
                  <a:cubicBezTo>
                    <a:pt x="3839" y="891"/>
                    <a:pt x="3564" y="1045"/>
                    <a:pt x="3311" y="1232"/>
                  </a:cubicBezTo>
                  <a:cubicBezTo>
                    <a:pt x="2860" y="1551"/>
                    <a:pt x="2475" y="1881"/>
                    <a:pt x="2134" y="2233"/>
                  </a:cubicBezTo>
                  <a:cubicBezTo>
                    <a:pt x="1859" y="2519"/>
                    <a:pt x="1640" y="2794"/>
                    <a:pt x="1475" y="3068"/>
                  </a:cubicBezTo>
                  <a:cubicBezTo>
                    <a:pt x="980" y="3871"/>
                    <a:pt x="584" y="4707"/>
                    <a:pt x="309" y="5543"/>
                  </a:cubicBezTo>
                  <a:cubicBezTo>
                    <a:pt x="133" y="6049"/>
                    <a:pt x="34" y="6588"/>
                    <a:pt x="1" y="7148"/>
                  </a:cubicBezTo>
                  <a:cubicBezTo>
                    <a:pt x="1" y="7236"/>
                    <a:pt x="1" y="7324"/>
                    <a:pt x="1" y="7412"/>
                  </a:cubicBezTo>
                  <a:lnTo>
                    <a:pt x="1" y="7544"/>
                  </a:lnTo>
                  <a:cubicBezTo>
                    <a:pt x="45" y="8270"/>
                    <a:pt x="144" y="8853"/>
                    <a:pt x="309" y="9359"/>
                  </a:cubicBezTo>
                  <a:cubicBezTo>
                    <a:pt x="573" y="10195"/>
                    <a:pt x="980" y="10953"/>
                    <a:pt x="1508" y="11624"/>
                  </a:cubicBezTo>
                  <a:cubicBezTo>
                    <a:pt x="1870" y="12075"/>
                    <a:pt x="2299" y="12592"/>
                    <a:pt x="2827" y="13010"/>
                  </a:cubicBezTo>
                  <a:cubicBezTo>
                    <a:pt x="3828" y="13802"/>
                    <a:pt x="4235" y="13989"/>
                    <a:pt x="5588" y="14319"/>
                  </a:cubicBezTo>
                  <a:cubicBezTo>
                    <a:pt x="5950" y="14417"/>
                    <a:pt x="6368" y="14483"/>
                    <a:pt x="6874" y="14538"/>
                  </a:cubicBezTo>
                  <a:cubicBezTo>
                    <a:pt x="7017" y="14549"/>
                    <a:pt x="7149" y="14560"/>
                    <a:pt x="7303" y="14560"/>
                  </a:cubicBezTo>
                  <a:cubicBezTo>
                    <a:pt x="7523" y="14560"/>
                    <a:pt x="7754" y="14549"/>
                    <a:pt x="8040" y="14516"/>
                  </a:cubicBezTo>
                  <a:cubicBezTo>
                    <a:pt x="8865" y="14417"/>
                    <a:pt x="9645" y="14187"/>
                    <a:pt x="10349" y="13824"/>
                  </a:cubicBezTo>
                  <a:cubicBezTo>
                    <a:pt x="11108" y="13439"/>
                    <a:pt x="11790" y="12922"/>
                    <a:pt x="12373" y="12295"/>
                  </a:cubicBezTo>
                  <a:cubicBezTo>
                    <a:pt x="13308" y="11272"/>
                    <a:pt x="13934" y="10085"/>
                    <a:pt x="14253" y="8765"/>
                  </a:cubicBezTo>
                  <a:cubicBezTo>
                    <a:pt x="14429" y="8050"/>
                    <a:pt x="14517" y="7445"/>
                    <a:pt x="14528" y="6873"/>
                  </a:cubicBezTo>
                  <a:cubicBezTo>
                    <a:pt x="14550" y="6170"/>
                    <a:pt x="14451" y="5488"/>
                    <a:pt x="14242" y="4861"/>
                  </a:cubicBezTo>
                  <a:cubicBezTo>
                    <a:pt x="13901" y="3849"/>
                    <a:pt x="13352" y="3035"/>
                    <a:pt x="12571" y="2343"/>
                  </a:cubicBezTo>
                  <a:cubicBezTo>
                    <a:pt x="12494" y="2277"/>
                    <a:pt x="12428" y="2200"/>
                    <a:pt x="12373" y="2134"/>
                  </a:cubicBezTo>
                  <a:cubicBezTo>
                    <a:pt x="12351" y="2101"/>
                    <a:pt x="12329" y="2079"/>
                    <a:pt x="12307" y="2046"/>
                  </a:cubicBezTo>
                  <a:cubicBezTo>
                    <a:pt x="12285" y="2035"/>
                    <a:pt x="12274" y="2013"/>
                    <a:pt x="12252" y="2002"/>
                  </a:cubicBezTo>
                  <a:lnTo>
                    <a:pt x="12076" y="1859"/>
                  </a:lnTo>
                  <a:cubicBezTo>
                    <a:pt x="11900" y="1705"/>
                    <a:pt x="11724" y="1562"/>
                    <a:pt x="11537" y="1419"/>
                  </a:cubicBezTo>
                  <a:cubicBezTo>
                    <a:pt x="11328" y="1243"/>
                    <a:pt x="11108" y="1067"/>
                    <a:pt x="10888" y="902"/>
                  </a:cubicBezTo>
                  <a:cubicBezTo>
                    <a:pt x="10613" y="693"/>
                    <a:pt x="10294" y="528"/>
                    <a:pt x="9909" y="407"/>
                  </a:cubicBezTo>
                  <a:cubicBezTo>
                    <a:pt x="9261" y="198"/>
                    <a:pt x="8667" y="66"/>
                    <a:pt x="8062" y="22"/>
                  </a:cubicBezTo>
                  <a:cubicBezTo>
                    <a:pt x="7952" y="11"/>
                    <a:pt x="7820" y="0"/>
                    <a:pt x="76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0" name="Google Shape;4140;p75"/>
            <p:cNvSpPr/>
            <p:nvPr/>
          </p:nvSpPr>
          <p:spPr>
            <a:xfrm>
              <a:off x="4439741" y="2858147"/>
              <a:ext cx="978825" cy="948367"/>
            </a:xfrm>
            <a:custGeom>
              <a:avLst/>
              <a:gdLst/>
              <a:ahLst/>
              <a:cxnLst/>
              <a:rect l="l" t="t" r="r" b="b"/>
              <a:pathLst>
                <a:path w="10316" h="9995" extrusionOk="0">
                  <a:moveTo>
                    <a:pt x="4833" y="1600"/>
                  </a:moveTo>
                  <a:cubicBezTo>
                    <a:pt x="4886" y="1600"/>
                    <a:pt x="4939" y="1601"/>
                    <a:pt x="4993" y="1603"/>
                  </a:cubicBezTo>
                  <a:cubicBezTo>
                    <a:pt x="5411" y="1625"/>
                    <a:pt x="5807" y="1735"/>
                    <a:pt x="6192" y="1889"/>
                  </a:cubicBezTo>
                  <a:cubicBezTo>
                    <a:pt x="6401" y="1977"/>
                    <a:pt x="6599" y="2098"/>
                    <a:pt x="6819" y="2186"/>
                  </a:cubicBezTo>
                  <a:cubicBezTo>
                    <a:pt x="7017" y="2274"/>
                    <a:pt x="7182" y="2406"/>
                    <a:pt x="7325" y="2560"/>
                  </a:cubicBezTo>
                  <a:cubicBezTo>
                    <a:pt x="7446" y="2692"/>
                    <a:pt x="7567" y="2802"/>
                    <a:pt x="7687" y="2934"/>
                  </a:cubicBezTo>
                  <a:cubicBezTo>
                    <a:pt x="7797" y="3066"/>
                    <a:pt x="7918" y="3209"/>
                    <a:pt x="8028" y="3352"/>
                  </a:cubicBezTo>
                  <a:lnTo>
                    <a:pt x="8017" y="3352"/>
                  </a:lnTo>
                  <a:cubicBezTo>
                    <a:pt x="8369" y="3869"/>
                    <a:pt x="8501" y="4441"/>
                    <a:pt x="8512" y="5100"/>
                  </a:cubicBezTo>
                  <a:cubicBezTo>
                    <a:pt x="8501" y="5650"/>
                    <a:pt x="8380" y="6222"/>
                    <a:pt x="8127" y="6772"/>
                  </a:cubicBezTo>
                  <a:cubicBezTo>
                    <a:pt x="7885" y="7300"/>
                    <a:pt x="7512" y="7685"/>
                    <a:pt x="6973" y="7927"/>
                  </a:cubicBezTo>
                  <a:cubicBezTo>
                    <a:pt x="6489" y="8136"/>
                    <a:pt x="5983" y="8290"/>
                    <a:pt x="5466" y="8400"/>
                  </a:cubicBezTo>
                  <a:cubicBezTo>
                    <a:pt x="5301" y="8439"/>
                    <a:pt x="5132" y="8459"/>
                    <a:pt x="4962" y="8459"/>
                  </a:cubicBezTo>
                  <a:cubicBezTo>
                    <a:pt x="4848" y="8459"/>
                    <a:pt x="4734" y="8450"/>
                    <a:pt x="4619" y="8433"/>
                  </a:cubicBezTo>
                  <a:cubicBezTo>
                    <a:pt x="4135" y="8367"/>
                    <a:pt x="3696" y="8191"/>
                    <a:pt x="3267" y="7971"/>
                  </a:cubicBezTo>
                  <a:cubicBezTo>
                    <a:pt x="2981" y="7828"/>
                    <a:pt x="2728" y="7641"/>
                    <a:pt x="2519" y="7399"/>
                  </a:cubicBezTo>
                  <a:cubicBezTo>
                    <a:pt x="1969" y="6750"/>
                    <a:pt x="1672" y="6002"/>
                    <a:pt x="1683" y="5155"/>
                  </a:cubicBezTo>
                  <a:cubicBezTo>
                    <a:pt x="1683" y="4243"/>
                    <a:pt x="1991" y="3429"/>
                    <a:pt x="2552" y="2714"/>
                  </a:cubicBezTo>
                  <a:cubicBezTo>
                    <a:pt x="3134" y="1965"/>
                    <a:pt x="3904" y="1600"/>
                    <a:pt x="4833" y="1600"/>
                  </a:cubicBezTo>
                  <a:close/>
                  <a:moveTo>
                    <a:pt x="5099" y="0"/>
                  </a:moveTo>
                  <a:cubicBezTo>
                    <a:pt x="5016" y="0"/>
                    <a:pt x="4933" y="3"/>
                    <a:pt x="4850" y="9"/>
                  </a:cubicBezTo>
                  <a:cubicBezTo>
                    <a:pt x="4388" y="42"/>
                    <a:pt x="3937" y="86"/>
                    <a:pt x="3498" y="185"/>
                  </a:cubicBezTo>
                  <a:cubicBezTo>
                    <a:pt x="2508" y="394"/>
                    <a:pt x="1694" y="911"/>
                    <a:pt x="1023" y="1658"/>
                  </a:cubicBezTo>
                  <a:cubicBezTo>
                    <a:pt x="737" y="1977"/>
                    <a:pt x="528" y="2340"/>
                    <a:pt x="396" y="2747"/>
                  </a:cubicBezTo>
                  <a:cubicBezTo>
                    <a:pt x="154" y="3451"/>
                    <a:pt x="0" y="4188"/>
                    <a:pt x="33" y="4936"/>
                  </a:cubicBezTo>
                  <a:cubicBezTo>
                    <a:pt x="44" y="5507"/>
                    <a:pt x="132" y="6068"/>
                    <a:pt x="308" y="6607"/>
                  </a:cubicBezTo>
                  <a:cubicBezTo>
                    <a:pt x="462" y="7102"/>
                    <a:pt x="682" y="7564"/>
                    <a:pt x="935" y="8015"/>
                  </a:cubicBezTo>
                  <a:cubicBezTo>
                    <a:pt x="1320" y="8686"/>
                    <a:pt x="1870" y="9169"/>
                    <a:pt x="2574" y="9477"/>
                  </a:cubicBezTo>
                  <a:cubicBezTo>
                    <a:pt x="3399" y="9829"/>
                    <a:pt x="4256" y="9994"/>
                    <a:pt x="5158" y="9994"/>
                  </a:cubicBezTo>
                  <a:cubicBezTo>
                    <a:pt x="5873" y="9994"/>
                    <a:pt x="6566" y="9873"/>
                    <a:pt x="7237" y="9598"/>
                  </a:cubicBezTo>
                  <a:cubicBezTo>
                    <a:pt x="7973" y="9301"/>
                    <a:pt x="8611" y="8861"/>
                    <a:pt x="9117" y="8246"/>
                  </a:cubicBezTo>
                  <a:cubicBezTo>
                    <a:pt x="9513" y="7740"/>
                    <a:pt x="9777" y="7168"/>
                    <a:pt x="9953" y="6552"/>
                  </a:cubicBezTo>
                  <a:cubicBezTo>
                    <a:pt x="10316" y="5254"/>
                    <a:pt x="10162" y="4023"/>
                    <a:pt x="9524" y="2846"/>
                  </a:cubicBezTo>
                  <a:cubicBezTo>
                    <a:pt x="9381" y="2571"/>
                    <a:pt x="9216" y="2307"/>
                    <a:pt x="9029" y="2065"/>
                  </a:cubicBezTo>
                  <a:cubicBezTo>
                    <a:pt x="8512" y="1328"/>
                    <a:pt x="7830" y="779"/>
                    <a:pt x="6995" y="427"/>
                  </a:cubicBezTo>
                  <a:cubicBezTo>
                    <a:pt x="6610" y="273"/>
                    <a:pt x="6225" y="141"/>
                    <a:pt x="5818" y="64"/>
                  </a:cubicBezTo>
                  <a:cubicBezTo>
                    <a:pt x="5581" y="23"/>
                    <a:pt x="5339" y="0"/>
                    <a:pt x="50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1" name="Google Shape;4141;p75"/>
            <p:cNvSpPr/>
            <p:nvPr/>
          </p:nvSpPr>
          <p:spPr>
            <a:xfrm>
              <a:off x="4478359" y="2896481"/>
              <a:ext cx="899501" cy="871416"/>
            </a:xfrm>
            <a:custGeom>
              <a:avLst/>
              <a:gdLst/>
              <a:ahLst/>
              <a:cxnLst/>
              <a:rect l="l" t="t" r="r" b="b"/>
              <a:pathLst>
                <a:path w="9480" h="9184" extrusionOk="0">
                  <a:moveTo>
                    <a:pt x="4432" y="793"/>
                  </a:moveTo>
                  <a:cubicBezTo>
                    <a:pt x="4487" y="793"/>
                    <a:pt x="4553" y="793"/>
                    <a:pt x="4608" y="804"/>
                  </a:cubicBezTo>
                  <a:cubicBezTo>
                    <a:pt x="5026" y="815"/>
                    <a:pt x="5455" y="924"/>
                    <a:pt x="5939" y="1111"/>
                  </a:cubicBezTo>
                  <a:cubicBezTo>
                    <a:pt x="6060" y="1166"/>
                    <a:pt x="6181" y="1221"/>
                    <a:pt x="6302" y="1287"/>
                  </a:cubicBezTo>
                  <a:cubicBezTo>
                    <a:pt x="6390" y="1331"/>
                    <a:pt x="6478" y="1375"/>
                    <a:pt x="6566" y="1408"/>
                  </a:cubicBezTo>
                  <a:cubicBezTo>
                    <a:pt x="6808" y="1518"/>
                    <a:pt x="7017" y="1672"/>
                    <a:pt x="7215" y="1881"/>
                  </a:cubicBezTo>
                  <a:cubicBezTo>
                    <a:pt x="7258" y="1936"/>
                    <a:pt x="7313" y="1980"/>
                    <a:pt x="7357" y="2024"/>
                  </a:cubicBezTo>
                  <a:cubicBezTo>
                    <a:pt x="7434" y="2101"/>
                    <a:pt x="7511" y="2189"/>
                    <a:pt x="7588" y="2277"/>
                  </a:cubicBezTo>
                  <a:cubicBezTo>
                    <a:pt x="7709" y="2420"/>
                    <a:pt x="7841" y="2563"/>
                    <a:pt x="7951" y="2728"/>
                  </a:cubicBezTo>
                  <a:cubicBezTo>
                    <a:pt x="8314" y="3267"/>
                    <a:pt x="8501" y="3905"/>
                    <a:pt x="8512" y="4696"/>
                  </a:cubicBezTo>
                  <a:cubicBezTo>
                    <a:pt x="8501" y="5323"/>
                    <a:pt x="8358" y="5961"/>
                    <a:pt x="8094" y="6544"/>
                  </a:cubicBezTo>
                  <a:cubicBezTo>
                    <a:pt x="7808" y="7171"/>
                    <a:pt x="7346" y="7622"/>
                    <a:pt x="6731" y="7897"/>
                  </a:cubicBezTo>
                  <a:cubicBezTo>
                    <a:pt x="6258" y="8106"/>
                    <a:pt x="5741" y="8271"/>
                    <a:pt x="5147" y="8403"/>
                  </a:cubicBezTo>
                  <a:cubicBezTo>
                    <a:pt x="4949" y="8446"/>
                    <a:pt x="4740" y="8468"/>
                    <a:pt x="4542" y="8468"/>
                  </a:cubicBezTo>
                  <a:cubicBezTo>
                    <a:pt x="4421" y="8468"/>
                    <a:pt x="4289" y="8457"/>
                    <a:pt x="4157" y="8435"/>
                  </a:cubicBezTo>
                  <a:cubicBezTo>
                    <a:pt x="3684" y="8370"/>
                    <a:pt x="3212" y="8216"/>
                    <a:pt x="2673" y="7930"/>
                  </a:cubicBezTo>
                  <a:cubicBezTo>
                    <a:pt x="2321" y="7754"/>
                    <a:pt x="2035" y="7523"/>
                    <a:pt x="1804" y="7259"/>
                  </a:cubicBezTo>
                  <a:cubicBezTo>
                    <a:pt x="1177" y="6522"/>
                    <a:pt x="869" y="5675"/>
                    <a:pt x="869" y="4751"/>
                  </a:cubicBezTo>
                  <a:cubicBezTo>
                    <a:pt x="869" y="3773"/>
                    <a:pt x="1199" y="2860"/>
                    <a:pt x="1826" y="2057"/>
                  </a:cubicBezTo>
                  <a:cubicBezTo>
                    <a:pt x="2486" y="1221"/>
                    <a:pt x="3366" y="793"/>
                    <a:pt x="4432" y="793"/>
                  </a:cubicBezTo>
                  <a:close/>
                  <a:moveTo>
                    <a:pt x="4465" y="1"/>
                  </a:moveTo>
                  <a:cubicBezTo>
                    <a:pt x="4080" y="34"/>
                    <a:pt x="3618" y="78"/>
                    <a:pt x="3168" y="177"/>
                  </a:cubicBezTo>
                  <a:cubicBezTo>
                    <a:pt x="2299" y="364"/>
                    <a:pt x="1562" y="804"/>
                    <a:pt x="913" y="1529"/>
                  </a:cubicBezTo>
                  <a:cubicBezTo>
                    <a:pt x="682" y="1793"/>
                    <a:pt x="495" y="2112"/>
                    <a:pt x="374" y="2475"/>
                  </a:cubicBezTo>
                  <a:cubicBezTo>
                    <a:pt x="121" y="3212"/>
                    <a:pt x="0" y="3883"/>
                    <a:pt x="22" y="4521"/>
                  </a:cubicBezTo>
                  <a:cubicBezTo>
                    <a:pt x="44" y="5092"/>
                    <a:pt x="132" y="5598"/>
                    <a:pt x="286" y="6082"/>
                  </a:cubicBezTo>
                  <a:cubicBezTo>
                    <a:pt x="429" y="6522"/>
                    <a:pt x="616" y="6951"/>
                    <a:pt x="880" y="7413"/>
                  </a:cubicBezTo>
                  <a:cubicBezTo>
                    <a:pt x="1210" y="7996"/>
                    <a:pt x="1694" y="8425"/>
                    <a:pt x="2332" y="8699"/>
                  </a:cubicBezTo>
                  <a:cubicBezTo>
                    <a:pt x="3069" y="9018"/>
                    <a:pt x="3882" y="9183"/>
                    <a:pt x="4751" y="9183"/>
                  </a:cubicBezTo>
                  <a:lnTo>
                    <a:pt x="4773" y="9183"/>
                  </a:lnTo>
                  <a:cubicBezTo>
                    <a:pt x="5444" y="9183"/>
                    <a:pt x="6082" y="9062"/>
                    <a:pt x="6676" y="8820"/>
                  </a:cubicBezTo>
                  <a:cubicBezTo>
                    <a:pt x="7390" y="8534"/>
                    <a:pt x="7940" y="8128"/>
                    <a:pt x="8391" y="7589"/>
                  </a:cubicBezTo>
                  <a:cubicBezTo>
                    <a:pt x="8721" y="7171"/>
                    <a:pt x="8974" y="6665"/>
                    <a:pt x="9150" y="6038"/>
                  </a:cubicBezTo>
                  <a:cubicBezTo>
                    <a:pt x="9480" y="4872"/>
                    <a:pt x="9348" y="3729"/>
                    <a:pt x="8754" y="2629"/>
                  </a:cubicBezTo>
                  <a:cubicBezTo>
                    <a:pt x="8622" y="2387"/>
                    <a:pt x="8468" y="2134"/>
                    <a:pt x="8292" y="1892"/>
                  </a:cubicBezTo>
                  <a:cubicBezTo>
                    <a:pt x="7819" y="1221"/>
                    <a:pt x="7182" y="727"/>
                    <a:pt x="6423" y="397"/>
                  </a:cubicBezTo>
                  <a:cubicBezTo>
                    <a:pt x="6027" y="232"/>
                    <a:pt x="5664" y="122"/>
                    <a:pt x="5334" y="56"/>
                  </a:cubicBezTo>
                  <a:cubicBezTo>
                    <a:pt x="5103" y="23"/>
                    <a:pt x="4894" y="1"/>
                    <a:pt x="4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2" name="Google Shape;4142;p75"/>
            <p:cNvSpPr/>
            <p:nvPr/>
          </p:nvSpPr>
          <p:spPr>
            <a:xfrm>
              <a:off x="4609868" y="3024859"/>
              <a:ext cx="636578" cy="621681"/>
            </a:xfrm>
            <a:custGeom>
              <a:avLst/>
              <a:gdLst/>
              <a:ahLst/>
              <a:cxnLst/>
              <a:rect l="l" t="t" r="r" b="b"/>
              <a:pathLst>
                <a:path w="6709" h="6552" extrusionOk="0">
                  <a:moveTo>
                    <a:pt x="2342" y="748"/>
                  </a:moveTo>
                  <a:cubicBezTo>
                    <a:pt x="2606" y="748"/>
                    <a:pt x="2826" y="957"/>
                    <a:pt x="2826" y="1210"/>
                  </a:cubicBezTo>
                  <a:cubicBezTo>
                    <a:pt x="2826" y="1474"/>
                    <a:pt x="2573" y="1716"/>
                    <a:pt x="2298" y="1716"/>
                  </a:cubicBezTo>
                  <a:cubicBezTo>
                    <a:pt x="2034" y="1716"/>
                    <a:pt x="1826" y="1518"/>
                    <a:pt x="1826" y="1243"/>
                  </a:cubicBezTo>
                  <a:cubicBezTo>
                    <a:pt x="1826" y="968"/>
                    <a:pt x="2056" y="748"/>
                    <a:pt x="2342" y="748"/>
                  </a:cubicBezTo>
                  <a:close/>
                  <a:moveTo>
                    <a:pt x="3739" y="642"/>
                  </a:moveTo>
                  <a:cubicBezTo>
                    <a:pt x="3834" y="642"/>
                    <a:pt x="3930" y="673"/>
                    <a:pt x="4014" y="737"/>
                  </a:cubicBezTo>
                  <a:cubicBezTo>
                    <a:pt x="4124" y="814"/>
                    <a:pt x="4234" y="891"/>
                    <a:pt x="4355" y="968"/>
                  </a:cubicBezTo>
                  <a:cubicBezTo>
                    <a:pt x="4509" y="1067"/>
                    <a:pt x="4674" y="1166"/>
                    <a:pt x="4839" y="1265"/>
                  </a:cubicBezTo>
                  <a:cubicBezTo>
                    <a:pt x="5246" y="1507"/>
                    <a:pt x="5576" y="1815"/>
                    <a:pt x="5785" y="2244"/>
                  </a:cubicBezTo>
                  <a:lnTo>
                    <a:pt x="5785" y="2255"/>
                  </a:lnTo>
                  <a:cubicBezTo>
                    <a:pt x="6004" y="2717"/>
                    <a:pt x="6114" y="3223"/>
                    <a:pt x="6147" y="3750"/>
                  </a:cubicBezTo>
                  <a:cubicBezTo>
                    <a:pt x="6136" y="4190"/>
                    <a:pt x="6004" y="4597"/>
                    <a:pt x="5730" y="4960"/>
                  </a:cubicBezTo>
                  <a:cubicBezTo>
                    <a:pt x="5609" y="5125"/>
                    <a:pt x="5444" y="5257"/>
                    <a:pt x="5268" y="5356"/>
                  </a:cubicBezTo>
                  <a:cubicBezTo>
                    <a:pt x="5092" y="5455"/>
                    <a:pt x="4894" y="5499"/>
                    <a:pt x="4696" y="5499"/>
                  </a:cubicBezTo>
                  <a:cubicBezTo>
                    <a:pt x="4344" y="5499"/>
                    <a:pt x="4080" y="5334"/>
                    <a:pt x="3904" y="5026"/>
                  </a:cubicBezTo>
                  <a:cubicBezTo>
                    <a:pt x="3739" y="4740"/>
                    <a:pt x="3695" y="4443"/>
                    <a:pt x="3717" y="4124"/>
                  </a:cubicBezTo>
                  <a:cubicBezTo>
                    <a:pt x="3750" y="3772"/>
                    <a:pt x="3794" y="3409"/>
                    <a:pt x="3816" y="3047"/>
                  </a:cubicBezTo>
                  <a:cubicBezTo>
                    <a:pt x="3838" y="2497"/>
                    <a:pt x="3772" y="1958"/>
                    <a:pt x="3420" y="1496"/>
                  </a:cubicBezTo>
                  <a:cubicBezTo>
                    <a:pt x="3365" y="1419"/>
                    <a:pt x="3332" y="1320"/>
                    <a:pt x="3299" y="1232"/>
                  </a:cubicBezTo>
                  <a:cubicBezTo>
                    <a:pt x="3244" y="1067"/>
                    <a:pt x="3299" y="913"/>
                    <a:pt x="3420" y="781"/>
                  </a:cubicBezTo>
                  <a:cubicBezTo>
                    <a:pt x="3505" y="690"/>
                    <a:pt x="3621" y="642"/>
                    <a:pt x="3739" y="642"/>
                  </a:cubicBezTo>
                  <a:close/>
                  <a:moveTo>
                    <a:pt x="3013" y="0"/>
                  </a:moveTo>
                  <a:cubicBezTo>
                    <a:pt x="2089" y="22"/>
                    <a:pt x="1364" y="396"/>
                    <a:pt x="814" y="1133"/>
                  </a:cubicBezTo>
                  <a:cubicBezTo>
                    <a:pt x="363" y="1738"/>
                    <a:pt x="99" y="2420"/>
                    <a:pt x="44" y="3168"/>
                  </a:cubicBezTo>
                  <a:cubicBezTo>
                    <a:pt x="0" y="3794"/>
                    <a:pt x="132" y="4377"/>
                    <a:pt x="429" y="4927"/>
                  </a:cubicBezTo>
                  <a:cubicBezTo>
                    <a:pt x="473" y="5015"/>
                    <a:pt x="528" y="5092"/>
                    <a:pt x="572" y="5169"/>
                  </a:cubicBezTo>
                  <a:cubicBezTo>
                    <a:pt x="814" y="5576"/>
                    <a:pt x="1155" y="5873"/>
                    <a:pt x="1562" y="6082"/>
                  </a:cubicBezTo>
                  <a:cubicBezTo>
                    <a:pt x="1969" y="6302"/>
                    <a:pt x="2397" y="6467"/>
                    <a:pt x="2859" y="6533"/>
                  </a:cubicBezTo>
                  <a:cubicBezTo>
                    <a:pt x="2958" y="6545"/>
                    <a:pt x="3056" y="6551"/>
                    <a:pt x="3152" y="6551"/>
                  </a:cubicBezTo>
                  <a:cubicBezTo>
                    <a:pt x="3313" y="6551"/>
                    <a:pt x="3471" y="6534"/>
                    <a:pt x="3629" y="6500"/>
                  </a:cubicBezTo>
                  <a:cubicBezTo>
                    <a:pt x="4168" y="6379"/>
                    <a:pt x="4707" y="6225"/>
                    <a:pt x="5213" y="5983"/>
                  </a:cubicBezTo>
                  <a:cubicBezTo>
                    <a:pt x="5565" y="5807"/>
                    <a:pt x="5850" y="5565"/>
                    <a:pt x="6037" y="5235"/>
                  </a:cubicBezTo>
                  <a:cubicBezTo>
                    <a:pt x="6565" y="4311"/>
                    <a:pt x="6708" y="3332"/>
                    <a:pt x="6400" y="2310"/>
                  </a:cubicBezTo>
                  <a:cubicBezTo>
                    <a:pt x="6290" y="1925"/>
                    <a:pt x="6081" y="1595"/>
                    <a:pt x="5807" y="1309"/>
                  </a:cubicBezTo>
                  <a:cubicBezTo>
                    <a:pt x="5664" y="1166"/>
                    <a:pt x="5532" y="1023"/>
                    <a:pt x="5400" y="880"/>
                  </a:cubicBezTo>
                  <a:cubicBezTo>
                    <a:pt x="5268" y="748"/>
                    <a:pt x="5114" y="638"/>
                    <a:pt x="4938" y="561"/>
                  </a:cubicBezTo>
                  <a:cubicBezTo>
                    <a:pt x="4861" y="528"/>
                    <a:pt x="4784" y="473"/>
                    <a:pt x="4718" y="440"/>
                  </a:cubicBezTo>
                  <a:cubicBezTo>
                    <a:pt x="4234" y="209"/>
                    <a:pt x="3739" y="33"/>
                    <a:pt x="3189" y="11"/>
                  </a:cubicBezTo>
                  <a:lnTo>
                    <a:pt x="3189" y="0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3" name="Google Shape;4143;p75"/>
            <p:cNvSpPr/>
            <p:nvPr/>
          </p:nvSpPr>
          <p:spPr>
            <a:xfrm>
              <a:off x="4933328" y="3100197"/>
              <a:ext cx="245275" cy="431343"/>
            </a:xfrm>
            <a:custGeom>
              <a:avLst/>
              <a:gdLst/>
              <a:ahLst/>
              <a:cxnLst/>
              <a:rect l="l" t="t" r="r" b="b"/>
              <a:pathLst>
                <a:path w="2585" h="4546" extrusionOk="0">
                  <a:moveTo>
                    <a:pt x="359" y="1"/>
                  </a:moveTo>
                  <a:cubicBezTo>
                    <a:pt x="308" y="1"/>
                    <a:pt x="254" y="17"/>
                    <a:pt x="198" y="42"/>
                  </a:cubicBezTo>
                  <a:cubicBezTo>
                    <a:pt x="77" y="97"/>
                    <a:pt x="0" y="229"/>
                    <a:pt x="33" y="361"/>
                  </a:cubicBezTo>
                  <a:cubicBezTo>
                    <a:pt x="55" y="449"/>
                    <a:pt x="88" y="548"/>
                    <a:pt x="143" y="614"/>
                  </a:cubicBezTo>
                  <a:cubicBezTo>
                    <a:pt x="528" y="1120"/>
                    <a:pt x="594" y="1692"/>
                    <a:pt x="550" y="2297"/>
                  </a:cubicBezTo>
                  <a:cubicBezTo>
                    <a:pt x="539" y="2626"/>
                    <a:pt x="495" y="2967"/>
                    <a:pt x="473" y="3297"/>
                  </a:cubicBezTo>
                  <a:cubicBezTo>
                    <a:pt x="451" y="3506"/>
                    <a:pt x="462" y="3704"/>
                    <a:pt x="528" y="3902"/>
                  </a:cubicBezTo>
                  <a:cubicBezTo>
                    <a:pt x="653" y="4333"/>
                    <a:pt x="945" y="4546"/>
                    <a:pt x="1294" y="4546"/>
                  </a:cubicBezTo>
                  <a:cubicBezTo>
                    <a:pt x="1435" y="4546"/>
                    <a:pt x="1585" y="4511"/>
                    <a:pt x="1738" y="4441"/>
                  </a:cubicBezTo>
                  <a:cubicBezTo>
                    <a:pt x="1925" y="4353"/>
                    <a:pt x="2090" y="4221"/>
                    <a:pt x="2211" y="4056"/>
                  </a:cubicBezTo>
                  <a:cubicBezTo>
                    <a:pt x="2452" y="3726"/>
                    <a:pt x="2562" y="3352"/>
                    <a:pt x="2584" y="2956"/>
                  </a:cubicBezTo>
                  <a:cubicBezTo>
                    <a:pt x="2540" y="2451"/>
                    <a:pt x="2441" y="1967"/>
                    <a:pt x="2233" y="1516"/>
                  </a:cubicBezTo>
                  <a:cubicBezTo>
                    <a:pt x="2035" y="1120"/>
                    <a:pt x="1727" y="823"/>
                    <a:pt x="1353" y="603"/>
                  </a:cubicBezTo>
                  <a:cubicBezTo>
                    <a:pt x="1177" y="493"/>
                    <a:pt x="1001" y="394"/>
                    <a:pt x="825" y="284"/>
                  </a:cubicBezTo>
                  <a:cubicBezTo>
                    <a:pt x="726" y="218"/>
                    <a:pt x="616" y="152"/>
                    <a:pt x="528" y="75"/>
                  </a:cubicBezTo>
                  <a:cubicBezTo>
                    <a:pt x="475" y="22"/>
                    <a:pt x="419" y="1"/>
                    <a:pt x="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4" name="Google Shape;4144;p75"/>
            <p:cNvSpPr/>
            <p:nvPr/>
          </p:nvSpPr>
          <p:spPr>
            <a:xfrm>
              <a:off x="4796600" y="3110635"/>
              <a:ext cx="66893" cy="61390"/>
            </a:xfrm>
            <a:custGeom>
              <a:avLst/>
              <a:gdLst/>
              <a:ahLst/>
              <a:cxnLst/>
              <a:rect l="l" t="t" r="r" b="b"/>
              <a:pathLst>
                <a:path w="705" h="647" extrusionOk="0">
                  <a:moveTo>
                    <a:pt x="377" y="1"/>
                  </a:moveTo>
                  <a:cubicBezTo>
                    <a:pt x="307" y="1"/>
                    <a:pt x="236" y="23"/>
                    <a:pt x="165" y="64"/>
                  </a:cubicBezTo>
                  <a:cubicBezTo>
                    <a:pt x="55" y="130"/>
                    <a:pt x="1" y="229"/>
                    <a:pt x="12" y="361"/>
                  </a:cubicBezTo>
                  <a:cubicBezTo>
                    <a:pt x="22" y="504"/>
                    <a:pt x="99" y="592"/>
                    <a:pt x="242" y="636"/>
                  </a:cubicBezTo>
                  <a:cubicBezTo>
                    <a:pt x="270" y="643"/>
                    <a:pt x="298" y="647"/>
                    <a:pt x="326" y="647"/>
                  </a:cubicBezTo>
                  <a:cubicBezTo>
                    <a:pt x="511" y="647"/>
                    <a:pt x="693" y="496"/>
                    <a:pt x="693" y="295"/>
                  </a:cubicBezTo>
                  <a:cubicBezTo>
                    <a:pt x="704" y="196"/>
                    <a:pt x="649" y="119"/>
                    <a:pt x="561" y="53"/>
                  </a:cubicBezTo>
                  <a:cubicBezTo>
                    <a:pt x="500" y="17"/>
                    <a:pt x="439" y="1"/>
                    <a:pt x="3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5" name="Google Shape;4145;p75"/>
            <p:cNvSpPr/>
            <p:nvPr/>
          </p:nvSpPr>
          <p:spPr>
            <a:xfrm>
              <a:off x="3848138" y="2281915"/>
              <a:ext cx="2102652" cy="2092214"/>
            </a:xfrm>
            <a:custGeom>
              <a:avLst/>
              <a:gdLst/>
              <a:ahLst/>
              <a:cxnLst/>
              <a:rect l="l" t="t" r="r" b="b"/>
              <a:pathLst>
                <a:path w="22160" h="22050" extrusionOk="0">
                  <a:moveTo>
                    <a:pt x="11325" y="185"/>
                  </a:moveTo>
                  <a:cubicBezTo>
                    <a:pt x="11660" y="185"/>
                    <a:pt x="11909" y="372"/>
                    <a:pt x="12174" y="627"/>
                  </a:cubicBezTo>
                  <a:cubicBezTo>
                    <a:pt x="11921" y="627"/>
                    <a:pt x="11712" y="638"/>
                    <a:pt x="11492" y="638"/>
                  </a:cubicBezTo>
                  <a:cubicBezTo>
                    <a:pt x="11382" y="484"/>
                    <a:pt x="11228" y="374"/>
                    <a:pt x="11107" y="209"/>
                  </a:cubicBezTo>
                  <a:cubicBezTo>
                    <a:pt x="11184" y="192"/>
                    <a:pt x="11257" y="185"/>
                    <a:pt x="11325" y="185"/>
                  </a:cubicBezTo>
                  <a:close/>
                  <a:moveTo>
                    <a:pt x="12206" y="288"/>
                  </a:moveTo>
                  <a:cubicBezTo>
                    <a:pt x="12383" y="288"/>
                    <a:pt x="12542" y="335"/>
                    <a:pt x="12702" y="352"/>
                  </a:cubicBezTo>
                  <a:cubicBezTo>
                    <a:pt x="12746" y="352"/>
                    <a:pt x="12790" y="385"/>
                    <a:pt x="12812" y="407"/>
                  </a:cubicBezTo>
                  <a:cubicBezTo>
                    <a:pt x="12911" y="495"/>
                    <a:pt x="12988" y="594"/>
                    <a:pt x="13098" y="704"/>
                  </a:cubicBezTo>
                  <a:cubicBezTo>
                    <a:pt x="13054" y="708"/>
                    <a:pt x="13010" y="709"/>
                    <a:pt x="12968" y="709"/>
                  </a:cubicBezTo>
                  <a:cubicBezTo>
                    <a:pt x="12611" y="709"/>
                    <a:pt x="12321" y="583"/>
                    <a:pt x="12075" y="297"/>
                  </a:cubicBezTo>
                  <a:cubicBezTo>
                    <a:pt x="12120" y="291"/>
                    <a:pt x="12163" y="288"/>
                    <a:pt x="12206" y="288"/>
                  </a:cubicBezTo>
                  <a:close/>
                  <a:moveTo>
                    <a:pt x="10623" y="143"/>
                  </a:moveTo>
                  <a:cubicBezTo>
                    <a:pt x="10755" y="143"/>
                    <a:pt x="10854" y="176"/>
                    <a:pt x="10942" y="275"/>
                  </a:cubicBezTo>
                  <a:cubicBezTo>
                    <a:pt x="11019" y="374"/>
                    <a:pt x="11107" y="451"/>
                    <a:pt x="11184" y="539"/>
                  </a:cubicBezTo>
                  <a:cubicBezTo>
                    <a:pt x="11217" y="561"/>
                    <a:pt x="11228" y="594"/>
                    <a:pt x="11272" y="649"/>
                  </a:cubicBezTo>
                  <a:cubicBezTo>
                    <a:pt x="11074" y="682"/>
                    <a:pt x="10909" y="704"/>
                    <a:pt x="10733" y="715"/>
                  </a:cubicBezTo>
                  <a:cubicBezTo>
                    <a:pt x="10546" y="539"/>
                    <a:pt x="10392" y="374"/>
                    <a:pt x="10227" y="220"/>
                  </a:cubicBezTo>
                  <a:cubicBezTo>
                    <a:pt x="10216" y="209"/>
                    <a:pt x="10216" y="198"/>
                    <a:pt x="10216" y="187"/>
                  </a:cubicBezTo>
                  <a:cubicBezTo>
                    <a:pt x="10216" y="187"/>
                    <a:pt x="10227" y="176"/>
                    <a:pt x="10238" y="154"/>
                  </a:cubicBezTo>
                  <a:cubicBezTo>
                    <a:pt x="10283" y="146"/>
                    <a:pt x="10329" y="144"/>
                    <a:pt x="10376" y="144"/>
                  </a:cubicBezTo>
                  <a:cubicBezTo>
                    <a:pt x="10428" y="144"/>
                    <a:pt x="10481" y="147"/>
                    <a:pt x="10534" y="147"/>
                  </a:cubicBezTo>
                  <a:cubicBezTo>
                    <a:pt x="10564" y="147"/>
                    <a:pt x="10593" y="146"/>
                    <a:pt x="10623" y="143"/>
                  </a:cubicBezTo>
                  <a:close/>
                  <a:moveTo>
                    <a:pt x="13120" y="451"/>
                  </a:moveTo>
                  <a:cubicBezTo>
                    <a:pt x="13461" y="451"/>
                    <a:pt x="13725" y="572"/>
                    <a:pt x="13933" y="891"/>
                  </a:cubicBezTo>
                  <a:cubicBezTo>
                    <a:pt x="13747" y="847"/>
                    <a:pt x="13615" y="825"/>
                    <a:pt x="13472" y="792"/>
                  </a:cubicBezTo>
                  <a:cubicBezTo>
                    <a:pt x="13428" y="781"/>
                    <a:pt x="13384" y="759"/>
                    <a:pt x="13362" y="737"/>
                  </a:cubicBezTo>
                  <a:cubicBezTo>
                    <a:pt x="13285" y="649"/>
                    <a:pt x="13197" y="572"/>
                    <a:pt x="13120" y="451"/>
                  </a:cubicBezTo>
                  <a:close/>
                  <a:moveTo>
                    <a:pt x="9877" y="163"/>
                  </a:moveTo>
                  <a:cubicBezTo>
                    <a:pt x="9912" y="163"/>
                    <a:pt x="9945" y="182"/>
                    <a:pt x="9964" y="209"/>
                  </a:cubicBezTo>
                  <a:cubicBezTo>
                    <a:pt x="10150" y="374"/>
                    <a:pt x="10337" y="539"/>
                    <a:pt x="10513" y="737"/>
                  </a:cubicBezTo>
                  <a:cubicBezTo>
                    <a:pt x="10447" y="759"/>
                    <a:pt x="10403" y="781"/>
                    <a:pt x="10359" y="792"/>
                  </a:cubicBezTo>
                  <a:cubicBezTo>
                    <a:pt x="10128" y="836"/>
                    <a:pt x="9909" y="880"/>
                    <a:pt x="9678" y="946"/>
                  </a:cubicBezTo>
                  <a:cubicBezTo>
                    <a:pt x="9646" y="953"/>
                    <a:pt x="9616" y="956"/>
                    <a:pt x="9589" y="956"/>
                  </a:cubicBezTo>
                  <a:cubicBezTo>
                    <a:pt x="9522" y="956"/>
                    <a:pt x="9465" y="935"/>
                    <a:pt x="9403" y="880"/>
                  </a:cubicBezTo>
                  <a:cubicBezTo>
                    <a:pt x="9183" y="693"/>
                    <a:pt x="8963" y="517"/>
                    <a:pt x="8754" y="341"/>
                  </a:cubicBezTo>
                  <a:cubicBezTo>
                    <a:pt x="8721" y="319"/>
                    <a:pt x="8710" y="286"/>
                    <a:pt x="8688" y="264"/>
                  </a:cubicBezTo>
                  <a:cubicBezTo>
                    <a:pt x="8710" y="242"/>
                    <a:pt x="8721" y="231"/>
                    <a:pt x="8732" y="231"/>
                  </a:cubicBezTo>
                  <a:cubicBezTo>
                    <a:pt x="9106" y="198"/>
                    <a:pt x="9480" y="176"/>
                    <a:pt x="9854" y="165"/>
                  </a:cubicBezTo>
                  <a:cubicBezTo>
                    <a:pt x="9861" y="163"/>
                    <a:pt x="9869" y="163"/>
                    <a:pt x="9877" y="163"/>
                  </a:cubicBezTo>
                  <a:close/>
                  <a:moveTo>
                    <a:pt x="14010" y="671"/>
                  </a:moveTo>
                  <a:lnTo>
                    <a:pt x="14010" y="671"/>
                  </a:lnTo>
                  <a:cubicBezTo>
                    <a:pt x="14329" y="693"/>
                    <a:pt x="14736" y="891"/>
                    <a:pt x="14769" y="1100"/>
                  </a:cubicBezTo>
                  <a:cubicBezTo>
                    <a:pt x="14285" y="1012"/>
                    <a:pt x="14230" y="990"/>
                    <a:pt x="14010" y="671"/>
                  </a:cubicBezTo>
                  <a:close/>
                  <a:moveTo>
                    <a:pt x="15132" y="1100"/>
                  </a:moveTo>
                  <a:lnTo>
                    <a:pt x="15132" y="1100"/>
                  </a:lnTo>
                  <a:cubicBezTo>
                    <a:pt x="15304" y="1186"/>
                    <a:pt x="15477" y="1230"/>
                    <a:pt x="15608" y="1366"/>
                  </a:cubicBezTo>
                  <a:lnTo>
                    <a:pt x="15608" y="1366"/>
                  </a:lnTo>
                  <a:cubicBezTo>
                    <a:pt x="15596" y="1367"/>
                    <a:pt x="15584" y="1368"/>
                    <a:pt x="15573" y="1368"/>
                  </a:cubicBezTo>
                  <a:cubicBezTo>
                    <a:pt x="15441" y="1368"/>
                    <a:pt x="15325" y="1302"/>
                    <a:pt x="15209" y="1254"/>
                  </a:cubicBezTo>
                  <a:cubicBezTo>
                    <a:pt x="15187" y="1243"/>
                    <a:pt x="15165" y="1210"/>
                    <a:pt x="15132" y="1100"/>
                  </a:cubicBezTo>
                  <a:close/>
                  <a:moveTo>
                    <a:pt x="8310" y="251"/>
                  </a:moveTo>
                  <a:cubicBezTo>
                    <a:pt x="8372" y="251"/>
                    <a:pt x="8420" y="281"/>
                    <a:pt x="8468" y="319"/>
                  </a:cubicBezTo>
                  <a:cubicBezTo>
                    <a:pt x="8721" y="528"/>
                    <a:pt x="8974" y="726"/>
                    <a:pt x="9227" y="935"/>
                  </a:cubicBezTo>
                  <a:cubicBezTo>
                    <a:pt x="9249" y="957"/>
                    <a:pt x="9260" y="1001"/>
                    <a:pt x="9282" y="1034"/>
                  </a:cubicBezTo>
                  <a:cubicBezTo>
                    <a:pt x="8908" y="1155"/>
                    <a:pt x="8556" y="1265"/>
                    <a:pt x="8193" y="1375"/>
                  </a:cubicBezTo>
                  <a:cubicBezTo>
                    <a:pt x="8149" y="1386"/>
                    <a:pt x="8105" y="1386"/>
                    <a:pt x="8072" y="1386"/>
                  </a:cubicBezTo>
                  <a:cubicBezTo>
                    <a:pt x="7808" y="1089"/>
                    <a:pt x="7555" y="803"/>
                    <a:pt x="7291" y="517"/>
                  </a:cubicBezTo>
                  <a:cubicBezTo>
                    <a:pt x="7280" y="506"/>
                    <a:pt x="7280" y="484"/>
                    <a:pt x="7269" y="462"/>
                  </a:cubicBezTo>
                  <a:cubicBezTo>
                    <a:pt x="7302" y="440"/>
                    <a:pt x="7335" y="418"/>
                    <a:pt x="7379" y="407"/>
                  </a:cubicBezTo>
                  <a:cubicBezTo>
                    <a:pt x="7676" y="363"/>
                    <a:pt x="7984" y="308"/>
                    <a:pt x="8281" y="253"/>
                  </a:cubicBezTo>
                  <a:cubicBezTo>
                    <a:pt x="8291" y="252"/>
                    <a:pt x="8301" y="251"/>
                    <a:pt x="8310" y="251"/>
                  </a:cubicBezTo>
                  <a:close/>
                  <a:moveTo>
                    <a:pt x="15634" y="1378"/>
                  </a:moveTo>
                  <a:cubicBezTo>
                    <a:pt x="15681" y="1386"/>
                    <a:pt x="15721" y="1387"/>
                    <a:pt x="15770" y="1397"/>
                  </a:cubicBezTo>
                  <a:cubicBezTo>
                    <a:pt x="15770" y="1397"/>
                    <a:pt x="15770" y="1397"/>
                    <a:pt x="15770" y="1397"/>
                  </a:cubicBezTo>
                  <a:lnTo>
                    <a:pt x="15770" y="1397"/>
                  </a:lnTo>
                  <a:cubicBezTo>
                    <a:pt x="15743" y="1403"/>
                    <a:pt x="15715" y="1414"/>
                    <a:pt x="15690" y="1414"/>
                  </a:cubicBezTo>
                  <a:cubicBezTo>
                    <a:pt x="15669" y="1414"/>
                    <a:pt x="15650" y="1405"/>
                    <a:pt x="15634" y="1378"/>
                  </a:cubicBezTo>
                  <a:close/>
                  <a:moveTo>
                    <a:pt x="7027" y="506"/>
                  </a:moveTo>
                  <a:cubicBezTo>
                    <a:pt x="7269" y="693"/>
                    <a:pt x="7764" y="1243"/>
                    <a:pt x="7885" y="1474"/>
                  </a:cubicBezTo>
                  <a:cubicBezTo>
                    <a:pt x="7577" y="1595"/>
                    <a:pt x="7269" y="1716"/>
                    <a:pt x="6950" y="1837"/>
                  </a:cubicBezTo>
                  <a:cubicBezTo>
                    <a:pt x="6851" y="1727"/>
                    <a:pt x="6752" y="1617"/>
                    <a:pt x="6653" y="1518"/>
                  </a:cubicBezTo>
                  <a:cubicBezTo>
                    <a:pt x="6554" y="1408"/>
                    <a:pt x="6455" y="1298"/>
                    <a:pt x="6356" y="1199"/>
                  </a:cubicBezTo>
                  <a:cubicBezTo>
                    <a:pt x="6257" y="1089"/>
                    <a:pt x="6148" y="990"/>
                    <a:pt x="6027" y="869"/>
                  </a:cubicBezTo>
                  <a:cubicBezTo>
                    <a:pt x="6367" y="704"/>
                    <a:pt x="6697" y="605"/>
                    <a:pt x="7027" y="506"/>
                  </a:cubicBezTo>
                  <a:close/>
                  <a:moveTo>
                    <a:pt x="5862" y="957"/>
                  </a:moveTo>
                  <a:cubicBezTo>
                    <a:pt x="6246" y="1265"/>
                    <a:pt x="6675" y="1738"/>
                    <a:pt x="6763" y="1925"/>
                  </a:cubicBezTo>
                  <a:cubicBezTo>
                    <a:pt x="6411" y="2112"/>
                    <a:pt x="6071" y="2299"/>
                    <a:pt x="5719" y="2497"/>
                  </a:cubicBezTo>
                  <a:cubicBezTo>
                    <a:pt x="5697" y="2475"/>
                    <a:pt x="5664" y="2464"/>
                    <a:pt x="5642" y="2431"/>
                  </a:cubicBezTo>
                  <a:cubicBezTo>
                    <a:pt x="5345" y="2145"/>
                    <a:pt x="5059" y="1859"/>
                    <a:pt x="4773" y="1562"/>
                  </a:cubicBezTo>
                  <a:cubicBezTo>
                    <a:pt x="4762" y="1562"/>
                    <a:pt x="4762" y="1551"/>
                    <a:pt x="4762" y="1540"/>
                  </a:cubicBezTo>
                  <a:cubicBezTo>
                    <a:pt x="4762" y="1540"/>
                    <a:pt x="4762" y="1529"/>
                    <a:pt x="4762" y="1518"/>
                  </a:cubicBezTo>
                  <a:cubicBezTo>
                    <a:pt x="4971" y="1353"/>
                    <a:pt x="5532" y="1067"/>
                    <a:pt x="5862" y="957"/>
                  </a:cubicBezTo>
                  <a:close/>
                  <a:moveTo>
                    <a:pt x="4597" y="1628"/>
                  </a:moveTo>
                  <a:cubicBezTo>
                    <a:pt x="4905" y="1936"/>
                    <a:pt x="5224" y="2255"/>
                    <a:pt x="5565" y="2585"/>
                  </a:cubicBezTo>
                  <a:cubicBezTo>
                    <a:pt x="5246" y="2816"/>
                    <a:pt x="4949" y="3025"/>
                    <a:pt x="4652" y="3223"/>
                  </a:cubicBezTo>
                  <a:cubicBezTo>
                    <a:pt x="4454" y="3069"/>
                    <a:pt x="3827" y="2387"/>
                    <a:pt x="3717" y="2211"/>
                  </a:cubicBezTo>
                  <a:cubicBezTo>
                    <a:pt x="3948" y="2002"/>
                    <a:pt x="4388" y="1705"/>
                    <a:pt x="4597" y="1628"/>
                  </a:cubicBezTo>
                  <a:close/>
                  <a:moveTo>
                    <a:pt x="3574" y="2332"/>
                  </a:moveTo>
                  <a:cubicBezTo>
                    <a:pt x="3882" y="2662"/>
                    <a:pt x="4179" y="2992"/>
                    <a:pt x="4498" y="3333"/>
                  </a:cubicBezTo>
                  <a:cubicBezTo>
                    <a:pt x="4190" y="3596"/>
                    <a:pt x="3904" y="3838"/>
                    <a:pt x="3618" y="4091"/>
                  </a:cubicBezTo>
                  <a:cubicBezTo>
                    <a:pt x="3409" y="3915"/>
                    <a:pt x="2892" y="3322"/>
                    <a:pt x="2716" y="3058"/>
                  </a:cubicBezTo>
                  <a:cubicBezTo>
                    <a:pt x="2980" y="2761"/>
                    <a:pt x="3343" y="2453"/>
                    <a:pt x="3574" y="2332"/>
                  </a:cubicBezTo>
                  <a:close/>
                  <a:moveTo>
                    <a:pt x="2606" y="3201"/>
                  </a:moveTo>
                  <a:cubicBezTo>
                    <a:pt x="2892" y="3530"/>
                    <a:pt x="3178" y="3871"/>
                    <a:pt x="3475" y="4212"/>
                  </a:cubicBezTo>
                  <a:cubicBezTo>
                    <a:pt x="3189" y="4498"/>
                    <a:pt x="2914" y="4784"/>
                    <a:pt x="2617" y="5081"/>
                  </a:cubicBezTo>
                  <a:cubicBezTo>
                    <a:pt x="2353" y="4762"/>
                    <a:pt x="2112" y="4443"/>
                    <a:pt x="1859" y="4146"/>
                  </a:cubicBezTo>
                  <a:lnTo>
                    <a:pt x="1859" y="4135"/>
                  </a:lnTo>
                  <a:cubicBezTo>
                    <a:pt x="2013" y="3860"/>
                    <a:pt x="2386" y="3377"/>
                    <a:pt x="2606" y="3201"/>
                  </a:cubicBezTo>
                  <a:close/>
                  <a:moveTo>
                    <a:pt x="1749" y="4278"/>
                  </a:moveTo>
                  <a:cubicBezTo>
                    <a:pt x="2035" y="4586"/>
                    <a:pt x="2266" y="4894"/>
                    <a:pt x="2507" y="5202"/>
                  </a:cubicBezTo>
                  <a:cubicBezTo>
                    <a:pt x="2320" y="5444"/>
                    <a:pt x="2156" y="5675"/>
                    <a:pt x="1980" y="5917"/>
                  </a:cubicBezTo>
                  <a:cubicBezTo>
                    <a:pt x="1980" y="5917"/>
                    <a:pt x="1969" y="5928"/>
                    <a:pt x="1969" y="5928"/>
                  </a:cubicBezTo>
                  <a:cubicBezTo>
                    <a:pt x="1958" y="5928"/>
                    <a:pt x="1947" y="5928"/>
                    <a:pt x="1914" y="5917"/>
                  </a:cubicBezTo>
                  <a:cubicBezTo>
                    <a:pt x="1705" y="5675"/>
                    <a:pt x="1485" y="5411"/>
                    <a:pt x="1265" y="5147"/>
                  </a:cubicBezTo>
                  <a:cubicBezTo>
                    <a:pt x="1408" y="4839"/>
                    <a:pt x="1551" y="4553"/>
                    <a:pt x="1749" y="4278"/>
                  </a:cubicBezTo>
                  <a:close/>
                  <a:moveTo>
                    <a:pt x="1210" y="5334"/>
                  </a:moveTo>
                  <a:cubicBezTo>
                    <a:pt x="1419" y="5598"/>
                    <a:pt x="1650" y="5829"/>
                    <a:pt x="1859" y="6104"/>
                  </a:cubicBezTo>
                  <a:cubicBezTo>
                    <a:pt x="1716" y="6390"/>
                    <a:pt x="1584" y="6654"/>
                    <a:pt x="1452" y="6907"/>
                  </a:cubicBezTo>
                  <a:cubicBezTo>
                    <a:pt x="1441" y="6940"/>
                    <a:pt x="1419" y="6951"/>
                    <a:pt x="1386" y="6984"/>
                  </a:cubicBezTo>
                  <a:cubicBezTo>
                    <a:pt x="1188" y="6731"/>
                    <a:pt x="1001" y="6478"/>
                    <a:pt x="836" y="6247"/>
                  </a:cubicBezTo>
                  <a:cubicBezTo>
                    <a:pt x="902" y="5906"/>
                    <a:pt x="1067" y="5521"/>
                    <a:pt x="1210" y="5334"/>
                  </a:cubicBezTo>
                  <a:close/>
                  <a:moveTo>
                    <a:pt x="814" y="6489"/>
                  </a:moveTo>
                  <a:cubicBezTo>
                    <a:pt x="979" y="6709"/>
                    <a:pt x="1155" y="6940"/>
                    <a:pt x="1331" y="7171"/>
                  </a:cubicBezTo>
                  <a:cubicBezTo>
                    <a:pt x="1265" y="7368"/>
                    <a:pt x="1177" y="7544"/>
                    <a:pt x="1089" y="7742"/>
                  </a:cubicBezTo>
                  <a:cubicBezTo>
                    <a:pt x="913" y="7621"/>
                    <a:pt x="770" y="7467"/>
                    <a:pt x="660" y="7292"/>
                  </a:cubicBezTo>
                  <a:cubicBezTo>
                    <a:pt x="605" y="7215"/>
                    <a:pt x="583" y="7138"/>
                    <a:pt x="605" y="7050"/>
                  </a:cubicBezTo>
                  <a:cubicBezTo>
                    <a:pt x="649" y="6885"/>
                    <a:pt x="682" y="6720"/>
                    <a:pt x="726" y="6555"/>
                  </a:cubicBezTo>
                  <a:cubicBezTo>
                    <a:pt x="737" y="6522"/>
                    <a:pt x="737" y="6489"/>
                    <a:pt x="814" y="6489"/>
                  </a:cubicBezTo>
                  <a:close/>
                  <a:moveTo>
                    <a:pt x="561" y="7467"/>
                  </a:moveTo>
                  <a:cubicBezTo>
                    <a:pt x="704" y="7621"/>
                    <a:pt x="858" y="7775"/>
                    <a:pt x="1001" y="7940"/>
                  </a:cubicBezTo>
                  <a:cubicBezTo>
                    <a:pt x="924" y="8171"/>
                    <a:pt x="847" y="8402"/>
                    <a:pt x="781" y="8622"/>
                  </a:cubicBezTo>
                  <a:cubicBezTo>
                    <a:pt x="770" y="8655"/>
                    <a:pt x="759" y="8677"/>
                    <a:pt x="737" y="8710"/>
                  </a:cubicBezTo>
                  <a:cubicBezTo>
                    <a:pt x="627" y="8589"/>
                    <a:pt x="539" y="8490"/>
                    <a:pt x="451" y="8402"/>
                  </a:cubicBezTo>
                  <a:cubicBezTo>
                    <a:pt x="396" y="8336"/>
                    <a:pt x="374" y="8270"/>
                    <a:pt x="396" y="8193"/>
                  </a:cubicBezTo>
                  <a:cubicBezTo>
                    <a:pt x="440" y="7951"/>
                    <a:pt x="484" y="7720"/>
                    <a:pt x="528" y="7489"/>
                  </a:cubicBezTo>
                  <a:cubicBezTo>
                    <a:pt x="528" y="7478"/>
                    <a:pt x="539" y="7478"/>
                    <a:pt x="561" y="7467"/>
                  </a:cubicBezTo>
                  <a:close/>
                  <a:moveTo>
                    <a:pt x="363" y="8545"/>
                  </a:moveTo>
                  <a:cubicBezTo>
                    <a:pt x="495" y="8666"/>
                    <a:pt x="594" y="8787"/>
                    <a:pt x="704" y="8919"/>
                  </a:cubicBezTo>
                  <a:cubicBezTo>
                    <a:pt x="660" y="9139"/>
                    <a:pt x="616" y="9348"/>
                    <a:pt x="572" y="9568"/>
                  </a:cubicBezTo>
                  <a:cubicBezTo>
                    <a:pt x="561" y="9623"/>
                    <a:pt x="539" y="9678"/>
                    <a:pt x="528" y="9755"/>
                  </a:cubicBezTo>
                  <a:cubicBezTo>
                    <a:pt x="407" y="9678"/>
                    <a:pt x="374" y="9568"/>
                    <a:pt x="308" y="9491"/>
                  </a:cubicBezTo>
                  <a:cubicBezTo>
                    <a:pt x="253" y="9414"/>
                    <a:pt x="231" y="9337"/>
                    <a:pt x="242" y="9249"/>
                  </a:cubicBezTo>
                  <a:cubicBezTo>
                    <a:pt x="275" y="9062"/>
                    <a:pt x="297" y="8875"/>
                    <a:pt x="319" y="8688"/>
                  </a:cubicBezTo>
                  <a:cubicBezTo>
                    <a:pt x="319" y="8644"/>
                    <a:pt x="341" y="8611"/>
                    <a:pt x="363" y="8545"/>
                  </a:cubicBezTo>
                  <a:close/>
                  <a:moveTo>
                    <a:pt x="220" y="9700"/>
                  </a:moveTo>
                  <a:cubicBezTo>
                    <a:pt x="341" y="9799"/>
                    <a:pt x="396" y="9909"/>
                    <a:pt x="451" y="10019"/>
                  </a:cubicBezTo>
                  <a:cubicBezTo>
                    <a:pt x="462" y="10041"/>
                    <a:pt x="462" y="10074"/>
                    <a:pt x="462" y="10096"/>
                  </a:cubicBezTo>
                  <a:cubicBezTo>
                    <a:pt x="440" y="10294"/>
                    <a:pt x="418" y="10481"/>
                    <a:pt x="396" y="10712"/>
                  </a:cubicBezTo>
                  <a:cubicBezTo>
                    <a:pt x="253" y="10580"/>
                    <a:pt x="165" y="10470"/>
                    <a:pt x="176" y="10294"/>
                  </a:cubicBezTo>
                  <a:cubicBezTo>
                    <a:pt x="187" y="10140"/>
                    <a:pt x="187" y="9986"/>
                    <a:pt x="198" y="9843"/>
                  </a:cubicBezTo>
                  <a:cubicBezTo>
                    <a:pt x="198" y="9799"/>
                    <a:pt x="209" y="9766"/>
                    <a:pt x="220" y="9700"/>
                  </a:cubicBezTo>
                  <a:close/>
                  <a:moveTo>
                    <a:pt x="198" y="10778"/>
                  </a:moveTo>
                  <a:cubicBezTo>
                    <a:pt x="286" y="10877"/>
                    <a:pt x="374" y="10954"/>
                    <a:pt x="363" y="11075"/>
                  </a:cubicBezTo>
                  <a:cubicBezTo>
                    <a:pt x="363" y="11195"/>
                    <a:pt x="352" y="11305"/>
                    <a:pt x="341" y="11459"/>
                  </a:cubicBezTo>
                  <a:cubicBezTo>
                    <a:pt x="231" y="11371"/>
                    <a:pt x="165" y="11294"/>
                    <a:pt x="165" y="11173"/>
                  </a:cubicBezTo>
                  <a:cubicBezTo>
                    <a:pt x="154" y="11075"/>
                    <a:pt x="154" y="10976"/>
                    <a:pt x="165" y="10877"/>
                  </a:cubicBezTo>
                  <a:cubicBezTo>
                    <a:pt x="165" y="10844"/>
                    <a:pt x="176" y="10822"/>
                    <a:pt x="198" y="10778"/>
                  </a:cubicBezTo>
                  <a:close/>
                  <a:moveTo>
                    <a:pt x="176" y="11624"/>
                  </a:moveTo>
                  <a:lnTo>
                    <a:pt x="176" y="11624"/>
                  </a:lnTo>
                  <a:cubicBezTo>
                    <a:pt x="286" y="11668"/>
                    <a:pt x="341" y="11712"/>
                    <a:pt x="352" y="11800"/>
                  </a:cubicBezTo>
                  <a:cubicBezTo>
                    <a:pt x="363" y="11932"/>
                    <a:pt x="374" y="12053"/>
                    <a:pt x="385" y="12207"/>
                  </a:cubicBezTo>
                  <a:cubicBezTo>
                    <a:pt x="132" y="12064"/>
                    <a:pt x="209" y="11844"/>
                    <a:pt x="176" y="11624"/>
                  </a:cubicBezTo>
                  <a:close/>
                  <a:moveTo>
                    <a:pt x="275" y="12372"/>
                  </a:moveTo>
                  <a:lnTo>
                    <a:pt x="275" y="12372"/>
                  </a:lnTo>
                  <a:cubicBezTo>
                    <a:pt x="341" y="12449"/>
                    <a:pt x="385" y="12471"/>
                    <a:pt x="407" y="12515"/>
                  </a:cubicBezTo>
                  <a:cubicBezTo>
                    <a:pt x="429" y="12559"/>
                    <a:pt x="429" y="12614"/>
                    <a:pt x="429" y="12658"/>
                  </a:cubicBezTo>
                  <a:cubicBezTo>
                    <a:pt x="440" y="12812"/>
                    <a:pt x="451" y="12966"/>
                    <a:pt x="462" y="13120"/>
                  </a:cubicBezTo>
                  <a:cubicBezTo>
                    <a:pt x="440" y="13098"/>
                    <a:pt x="407" y="13076"/>
                    <a:pt x="407" y="13043"/>
                  </a:cubicBezTo>
                  <a:cubicBezTo>
                    <a:pt x="374" y="12922"/>
                    <a:pt x="341" y="12801"/>
                    <a:pt x="319" y="12680"/>
                  </a:cubicBezTo>
                  <a:cubicBezTo>
                    <a:pt x="297" y="12592"/>
                    <a:pt x="297" y="12515"/>
                    <a:pt x="275" y="12372"/>
                  </a:cubicBezTo>
                  <a:close/>
                  <a:moveTo>
                    <a:pt x="11904" y="785"/>
                  </a:moveTo>
                  <a:cubicBezTo>
                    <a:pt x="12063" y="785"/>
                    <a:pt x="12223" y="791"/>
                    <a:pt x="12383" y="803"/>
                  </a:cubicBezTo>
                  <a:cubicBezTo>
                    <a:pt x="12911" y="847"/>
                    <a:pt x="13439" y="935"/>
                    <a:pt x="13955" y="1067"/>
                  </a:cubicBezTo>
                  <a:cubicBezTo>
                    <a:pt x="14659" y="1243"/>
                    <a:pt x="15352" y="1452"/>
                    <a:pt x="16023" y="1738"/>
                  </a:cubicBezTo>
                  <a:lnTo>
                    <a:pt x="16023" y="1727"/>
                  </a:lnTo>
                  <a:cubicBezTo>
                    <a:pt x="16188" y="1793"/>
                    <a:pt x="16353" y="1870"/>
                    <a:pt x="16496" y="2013"/>
                  </a:cubicBezTo>
                  <a:cubicBezTo>
                    <a:pt x="16320" y="1947"/>
                    <a:pt x="16144" y="1881"/>
                    <a:pt x="15968" y="1826"/>
                  </a:cubicBezTo>
                  <a:cubicBezTo>
                    <a:pt x="14747" y="1419"/>
                    <a:pt x="13494" y="1188"/>
                    <a:pt x="12207" y="1177"/>
                  </a:cubicBezTo>
                  <a:cubicBezTo>
                    <a:pt x="11701" y="1177"/>
                    <a:pt x="11195" y="1210"/>
                    <a:pt x="10689" y="1276"/>
                  </a:cubicBezTo>
                  <a:cubicBezTo>
                    <a:pt x="9953" y="1375"/>
                    <a:pt x="9227" y="1562"/>
                    <a:pt x="8512" y="1771"/>
                  </a:cubicBezTo>
                  <a:cubicBezTo>
                    <a:pt x="7467" y="2079"/>
                    <a:pt x="6510" y="2563"/>
                    <a:pt x="5587" y="3135"/>
                  </a:cubicBezTo>
                  <a:cubicBezTo>
                    <a:pt x="5455" y="3223"/>
                    <a:pt x="5323" y="3322"/>
                    <a:pt x="5202" y="3421"/>
                  </a:cubicBezTo>
                  <a:cubicBezTo>
                    <a:pt x="4872" y="3695"/>
                    <a:pt x="4542" y="3981"/>
                    <a:pt x="4212" y="4256"/>
                  </a:cubicBezTo>
                  <a:cubicBezTo>
                    <a:pt x="3959" y="4487"/>
                    <a:pt x="3728" y="4729"/>
                    <a:pt x="3508" y="5004"/>
                  </a:cubicBezTo>
                  <a:cubicBezTo>
                    <a:pt x="3145" y="5466"/>
                    <a:pt x="2793" y="5950"/>
                    <a:pt x="2474" y="6445"/>
                  </a:cubicBezTo>
                  <a:cubicBezTo>
                    <a:pt x="2288" y="6720"/>
                    <a:pt x="2134" y="7017"/>
                    <a:pt x="1991" y="7324"/>
                  </a:cubicBezTo>
                  <a:cubicBezTo>
                    <a:pt x="1771" y="7819"/>
                    <a:pt x="1562" y="8325"/>
                    <a:pt x="1331" y="8831"/>
                  </a:cubicBezTo>
                  <a:cubicBezTo>
                    <a:pt x="1001" y="9568"/>
                    <a:pt x="836" y="10360"/>
                    <a:pt x="792" y="11162"/>
                  </a:cubicBezTo>
                  <a:cubicBezTo>
                    <a:pt x="759" y="11657"/>
                    <a:pt x="803" y="12141"/>
                    <a:pt x="858" y="12625"/>
                  </a:cubicBezTo>
                  <a:cubicBezTo>
                    <a:pt x="913" y="13164"/>
                    <a:pt x="1001" y="13703"/>
                    <a:pt x="1188" y="14209"/>
                  </a:cubicBezTo>
                  <a:cubicBezTo>
                    <a:pt x="1617" y="15396"/>
                    <a:pt x="2101" y="16562"/>
                    <a:pt x="2859" y="17585"/>
                  </a:cubicBezTo>
                  <a:cubicBezTo>
                    <a:pt x="2892" y="17629"/>
                    <a:pt x="2914" y="17673"/>
                    <a:pt x="2947" y="17717"/>
                  </a:cubicBezTo>
                  <a:cubicBezTo>
                    <a:pt x="2947" y="17728"/>
                    <a:pt x="2947" y="17739"/>
                    <a:pt x="2936" y="17761"/>
                  </a:cubicBezTo>
                  <a:cubicBezTo>
                    <a:pt x="2925" y="17761"/>
                    <a:pt x="2914" y="17761"/>
                    <a:pt x="2903" y="17750"/>
                  </a:cubicBezTo>
                  <a:cubicBezTo>
                    <a:pt x="2804" y="17651"/>
                    <a:pt x="2716" y="17552"/>
                    <a:pt x="2628" y="17442"/>
                  </a:cubicBezTo>
                  <a:cubicBezTo>
                    <a:pt x="2079" y="16837"/>
                    <a:pt x="1650" y="16144"/>
                    <a:pt x="1265" y="15418"/>
                  </a:cubicBezTo>
                  <a:cubicBezTo>
                    <a:pt x="1012" y="14934"/>
                    <a:pt x="836" y="14418"/>
                    <a:pt x="737" y="13868"/>
                  </a:cubicBezTo>
                  <a:cubicBezTo>
                    <a:pt x="638" y="13340"/>
                    <a:pt x="583" y="12801"/>
                    <a:pt x="550" y="12262"/>
                  </a:cubicBezTo>
                  <a:cubicBezTo>
                    <a:pt x="539" y="12031"/>
                    <a:pt x="517" y="11800"/>
                    <a:pt x="517" y="11569"/>
                  </a:cubicBezTo>
                  <a:cubicBezTo>
                    <a:pt x="506" y="10822"/>
                    <a:pt x="616" y="10085"/>
                    <a:pt x="770" y="9359"/>
                  </a:cubicBezTo>
                  <a:cubicBezTo>
                    <a:pt x="880" y="8886"/>
                    <a:pt x="979" y="8424"/>
                    <a:pt x="1166" y="7973"/>
                  </a:cubicBezTo>
                  <a:cubicBezTo>
                    <a:pt x="1375" y="7500"/>
                    <a:pt x="1584" y="7039"/>
                    <a:pt x="1804" y="6566"/>
                  </a:cubicBezTo>
                  <a:cubicBezTo>
                    <a:pt x="2013" y="6126"/>
                    <a:pt x="2288" y="5719"/>
                    <a:pt x="2606" y="5356"/>
                  </a:cubicBezTo>
                  <a:cubicBezTo>
                    <a:pt x="3277" y="4564"/>
                    <a:pt x="4036" y="3882"/>
                    <a:pt x="4872" y="3267"/>
                  </a:cubicBezTo>
                  <a:cubicBezTo>
                    <a:pt x="5719" y="2640"/>
                    <a:pt x="6620" y="2123"/>
                    <a:pt x="7599" y="1749"/>
                  </a:cubicBezTo>
                  <a:cubicBezTo>
                    <a:pt x="8457" y="1430"/>
                    <a:pt x="9337" y="1166"/>
                    <a:pt x="10238" y="968"/>
                  </a:cubicBezTo>
                  <a:cubicBezTo>
                    <a:pt x="10787" y="857"/>
                    <a:pt x="11342" y="785"/>
                    <a:pt x="11904" y="785"/>
                  </a:cubicBezTo>
                  <a:close/>
                  <a:moveTo>
                    <a:pt x="12075" y="1342"/>
                  </a:moveTo>
                  <a:cubicBezTo>
                    <a:pt x="12482" y="1342"/>
                    <a:pt x="12889" y="1386"/>
                    <a:pt x="13307" y="1408"/>
                  </a:cubicBezTo>
                  <a:cubicBezTo>
                    <a:pt x="13769" y="1441"/>
                    <a:pt x="14219" y="1540"/>
                    <a:pt x="14670" y="1639"/>
                  </a:cubicBezTo>
                  <a:cubicBezTo>
                    <a:pt x="15407" y="1793"/>
                    <a:pt x="16133" y="2013"/>
                    <a:pt x="16815" y="2343"/>
                  </a:cubicBezTo>
                  <a:cubicBezTo>
                    <a:pt x="17365" y="2618"/>
                    <a:pt x="17892" y="2915"/>
                    <a:pt x="18332" y="3344"/>
                  </a:cubicBezTo>
                  <a:cubicBezTo>
                    <a:pt x="18860" y="3849"/>
                    <a:pt x="19355" y="4388"/>
                    <a:pt x="19806" y="4949"/>
                  </a:cubicBezTo>
                  <a:cubicBezTo>
                    <a:pt x="20235" y="5477"/>
                    <a:pt x="20587" y="6038"/>
                    <a:pt x="20873" y="6643"/>
                  </a:cubicBezTo>
                  <a:cubicBezTo>
                    <a:pt x="21302" y="7533"/>
                    <a:pt x="21588" y="8457"/>
                    <a:pt x="21763" y="9425"/>
                  </a:cubicBezTo>
                  <a:cubicBezTo>
                    <a:pt x="21829" y="9843"/>
                    <a:pt x="21950" y="10250"/>
                    <a:pt x="21972" y="10668"/>
                  </a:cubicBezTo>
                  <a:cubicBezTo>
                    <a:pt x="21983" y="10844"/>
                    <a:pt x="21972" y="11020"/>
                    <a:pt x="21961" y="11206"/>
                  </a:cubicBezTo>
                  <a:cubicBezTo>
                    <a:pt x="21928" y="11657"/>
                    <a:pt x="21917" y="12108"/>
                    <a:pt x="21906" y="12559"/>
                  </a:cubicBezTo>
                  <a:cubicBezTo>
                    <a:pt x="21895" y="13263"/>
                    <a:pt x="21785" y="13945"/>
                    <a:pt x="21631" y="14627"/>
                  </a:cubicBezTo>
                  <a:cubicBezTo>
                    <a:pt x="21511" y="15198"/>
                    <a:pt x="21346" y="15748"/>
                    <a:pt x="21060" y="16265"/>
                  </a:cubicBezTo>
                  <a:cubicBezTo>
                    <a:pt x="20873" y="16617"/>
                    <a:pt x="20686" y="16958"/>
                    <a:pt x="20477" y="17299"/>
                  </a:cubicBezTo>
                  <a:cubicBezTo>
                    <a:pt x="19960" y="18091"/>
                    <a:pt x="19344" y="18783"/>
                    <a:pt x="18585" y="19344"/>
                  </a:cubicBezTo>
                  <a:cubicBezTo>
                    <a:pt x="18332" y="19542"/>
                    <a:pt x="18079" y="19740"/>
                    <a:pt x="17826" y="19927"/>
                  </a:cubicBezTo>
                  <a:cubicBezTo>
                    <a:pt x="17178" y="20400"/>
                    <a:pt x="16485" y="20807"/>
                    <a:pt x="15704" y="21060"/>
                  </a:cubicBezTo>
                  <a:cubicBezTo>
                    <a:pt x="15462" y="21148"/>
                    <a:pt x="15209" y="21236"/>
                    <a:pt x="14956" y="21313"/>
                  </a:cubicBezTo>
                  <a:cubicBezTo>
                    <a:pt x="14714" y="21401"/>
                    <a:pt x="14461" y="21478"/>
                    <a:pt x="14219" y="21544"/>
                  </a:cubicBezTo>
                  <a:cubicBezTo>
                    <a:pt x="13175" y="21797"/>
                    <a:pt x="12119" y="21896"/>
                    <a:pt x="11030" y="21896"/>
                  </a:cubicBezTo>
                  <a:cubicBezTo>
                    <a:pt x="10447" y="21885"/>
                    <a:pt x="9843" y="21852"/>
                    <a:pt x="9238" y="21786"/>
                  </a:cubicBezTo>
                  <a:cubicBezTo>
                    <a:pt x="8886" y="21753"/>
                    <a:pt x="8534" y="21676"/>
                    <a:pt x="8215" y="21522"/>
                  </a:cubicBezTo>
                  <a:cubicBezTo>
                    <a:pt x="7478" y="21159"/>
                    <a:pt x="6708" y="20829"/>
                    <a:pt x="5994" y="20389"/>
                  </a:cubicBezTo>
                  <a:cubicBezTo>
                    <a:pt x="5114" y="19850"/>
                    <a:pt x="4333" y="19190"/>
                    <a:pt x="3673" y="18388"/>
                  </a:cubicBezTo>
                  <a:cubicBezTo>
                    <a:pt x="2848" y="17409"/>
                    <a:pt x="2167" y="16342"/>
                    <a:pt x="1716" y="15143"/>
                  </a:cubicBezTo>
                  <a:cubicBezTo>
                    <a:pt x="1639" y="14956"/>
                    <a:pt x="1551" y="14770"/>
                    <a:pt x="1485" y="14572"/>
                  </a:cubicBezTo>
                  <a:cubicBezTo>
                    <a:pt x="1386" y="14297"/>
                    <a:pt x="1287" y="14022"/>
                    <a:pt x="1210" y="13747"/>
                  </a:cubicBezTo>
                  <a:cubicBezTo>
                    <a:pt x="1034" y="13076"/>
                    <a:pt x="968" y="12394"/>
                    <a:pt x="946" y="11712"/>
                  </a:cubicBezTo>
                  <a:cubicBezTo>
                    <a:pt x="913" y="10811"/>
                    <a:pt x="1045" y="9931"/>
                    <a:pt x="1397" y="9095"/>
                  </a:cubicBezTo>
                  <a:cubicBezTo>
                    <a:pt x="1661" y="8479"/>
                    <a:pt x="1925" y="7863"/>
                    <a:pt x="2200" y="7259"/>
                  </a:cubicBezTo>
                  <a:cubicBezTo>
                    <a:pt x="2309" y="7017"/>
                    <a:pt x="2452" y="6786"/>
                    <a:pt x="2595" y="6566"/>
                  </a:cubicBezTo>
                  <a:cubicBezTo>
                    <a:pt x="2793" y="6247"/>
                    <a:pt x="3013" y="5939"/>
                    <a:pt x="3233" y="5631"/>
                  </a:cubicBezTo>
                  <a:cubicBezTo>
                    <a:pt x="3651" y="5037"/>
                    <a:pt x="4124" y="4509"/>
                    <a:pt x="4696" y="4058"/>
                  </a:cubicBezTo>
                  <a:cubicBezTo>
                    <a:pt x="4850" y="3937"/>
                    <a:pt x="4982" y="3805"/>
                    <a:pt x="5125" y="3684"/>
                  </a:cubicBezTo>
                  <a:cubicBezTo>
                    <a:pt x="5433" y="3421"/>
                    <a:pt x="5774" y="3212"/>
                    <a:pt x="6115" y="3003"/>
                  </a:cubicBezTo>
                  <a:cubicBezTo>
                    <a:pt x="7302" y="2299"/>
                    <a:pt x="8589" y="1859"/>
                    <a:pt x="9931" y="1573"/>
                  </a:cubicBezTo>
                  <a:cubicBezTo>
                    <a:pt x="10634" y="1430"/>
                    <a:pt x="11349" y="1353"/>
                    <a:pt x="12075" y="1342"/>
                  </a:cubicBezTo>
                  <a:close/>
                  <a:moveTo>
                    <a:pt x="10601" y="0"/>
                  </a:moveTo>
                  <a:cubicBezTo>
                    <a:pt x="9766" y="0"/>
                    <a:pt x="8941" y="33"/>
                    <a:pt x="8105" y="132"/>
                  </a:cubicBezTo>
                  <a:cubicBezTo>
                    <a:pt x="7445" y="209"/>
                    <a:pt x="6818" y="385"/>
                    <a:pt x="6202" y="627"/>
                  </a:cubicBezTo>
                  <a:cubicBezTo>
                    <a:pt x="5092" y="1067"/>
                    <a:pt x="4080" y="1672"/>
                    <a:pt x="3167" y="2431"/>
                  </a:cubicBezTo>
                  <a:cubicBezTo>
                    <a:pt x="2331" y="3113"/>
                    <a:pt x="1716" y="3948"/>
                    <a:pt x="1221" y="4894"/>
                  </a:cubicBezTo>
                  <a:cubicBezTo>
                    <a:pt x="814" y="5664"/>
                    <a:pt x="561" y="6478"/>
                    <a:pt x="396" y="7324"/>
                  </a:cubicBezTo>
                  <a:cubicBezTo>
                    <a:pt x="242" y="8116"/>
                    <a:pt x="110" y="8908"/>
                    <a:pt x="55" y="9711"/>
                  </a:cubicBezTo>
                  <a:cubicBezTo>
                    <a:pt x="22" y="10228"/>
                    <a:pt x="0" y="10745"/>
                    <a:pt x="11" y="11250"/>
                  </a:cubicBezTo>
                  <a:cubicBezTo>
                    <a:pt x="22" y="12262"/>
                    <a:pt x="242" y="13241"/>
                    <a:pt x="583" y="14198"/>
                  </a:cubicBezTo>
                  <a:cubicBezTo>
                    <a:pt x="693" y="14495"/>
                    <a:pt x="803" y="14792"/>
                    <a:pt x="924" y="15077"/>
                  </a:cubicBezTo>
                  <a:cubicBezTo>
                    <a:pt x="1012" y="15275"/>
                    <a:pt x="1122" y="15462"/>
                    <a:pt x="1221" y="15649"/>
                  </a:cubicBezTo>
                  <a:cubicBezTo>
                    <a:pt x="1573" y="16298"/>
                    <a:pt x="1958" y="16925"/>
                    <a:pt x="2452" y="17475"/>
                  </a:cubicBezTo>
                  <a:cubicBezTo>
                    <a:pt x="2628" y="17673"/>
                    <a:pt x="2793" y="17860"/>
                    <a:pt x="2969" y="18047"/>
                  </a:cubicBezTo>
                  <a:cubicBezTo>
                    <a:pt x="3013" y="18102"/>
                    <a:pt x="3079" y="18135"/>
                    <a:pt x="3134" y="18179"/>
                  </a:cubicBezTo>
                  <a:cubicBezTo>
                    <a:pt x="3354" y="18333"/>
                    <a:pt x="3552" y="18498"/>
                    <a:pt x="3728" y="18696"/>
                  </a:cubicBezTo>
                  <a:cubicBezTo>
                    <a:pt x="4377" y="19421"/>
                    <a:pt x="5114" y="20048"/>
                    <a:pt x="5961" y="20543"/>
                  </a:cubicBezTo>
                  <a:cubicBezTo>
                    <a:pt x="6664" y="20972"/>
                    <a:pt x="7423" y="21291"/>
                    <a:pt x="8160" y="21665"/>
                  </a:cubicBezTo>
                  <a:cubicBezTo>
                    <a:pt x="8413" y="21786"/>
                    <a:pt x="8688" y="21863"/>
                    <a:pt x="8963" y="21907"/>
                  </a:cubicBezTo>
                  <a:cubicBezTo>
                    <a:pt x="9216" y="21940"/>
                    <a:pt x="9458" y="21973"/>
                    <a:pt x="9711" y="21995"/>
                  </a:cubicBezTo>
                  <a:cubicBezTo>
                    <a:pt x="10150" y="22017"/>
                    <a:pt x="10601" y="22039"/>
                    <a:pt x="10832" y="22050"/>
                  </a:cubicBezTo>
                  <a:cubicBezTo>
                    <a:pt x="12119" y="22050"/>
                    <a:pt x="13186" y="21951"/>
                    <a:pt x="14230" y="21698"/>
                  </a:cubicBezTo>
                  <a:cubicBezTo>
                    <a:pt x="14494" y="21632"/>
                    <a:pt x="14758" y="21544"/>
                    <a:pt x="15022" y="21456"/>
                  </a:cubicBezTo>
                  <a:cubicBezTo>
                    <a:pt x="15264" y="21379"/>
                    <a:pt x="15506" y="21291"/>
                    <a:pt x="15748" y="21214"/>
                  </a:cubicBezTo>
                  <a:cubicBezTo>
                    <a:pt x="16529" y="20950"/>
                    <a:pt x="17233" y="20554"/>
                    <a:pt x="17892" y="20070"/>
                  </a:cubicBezTo>
                  <a:cubicBezTo>
                    <a:pt x="18167" y="19872"/>
                    <a:pt x="18431" y="19663"/>
                    <a:pt x="18695" y="19465"/>
                  </a:cubicBezTo>
                  <a:cubicBezTo>
                    <a:pt x="19498" y="18871"/>
                    <a:pt x="20136" y="18124"/>
                    <a:pt x="20675" y="17288"/>
                  </a:cubicBezTo>
                  <a:cubicBezTo>
                    <a:pt x="20862" y="16980"/>
                    <a:pt x="21038" y="16661"/>
                    <a:pt x="21203" y="16342"/>
                  </a:cubicBezTo>
                  <a:cubicBezTo>
                    <a:pt x="21489" y="15814"/>
                    <a:pt x="21664" y="15242"/>
                    <a:pt x="21796" y="14649"/>
                  </a:cubicBezTo>
                  <a:cubicBezTo>
                    <a:pt x="21950" y="13967"/>
                    <a:pt x="22060" y="13274"/>
                    <a:pt x="22071" y="12570"/>
                  </a:cubicBezTo>
                  <a:cubicBezTo>
                    <a:pt x="22071" y="12152"/>
                    <a:pt x="22071" y="11745"/>
                    <a:pt x="22126" y="11338"/>
                  </a:cubicBezTo>
                  <a:cubicBezTo>
                    <a:pt x="22159" y="11042"/>
                    <a:pt x="22137" y="10756"/>
                    <a:pt x="22115" y="10470"/>
                  </a:cubicBezTo>
                  <a:cubicBezTo>
                    <a:pt x="22104" y="10349"/>
                    <a:pt x="22082" y="10228"/>
                    <a:pt x="22060" y="10107"/>
                  </a:cubicBezTo>
                  <a:cubicBezTo>
                    <a:pt x="21939" y="9557"/>
                    <a:pt x="21851" y="8996"/>
                    <a:pt x="21708" y="8457"/>
                  </a:cubicBezTo>
                  <a:cubicBezTo>
                    <a:pt x="21313" y="6973"/>
                    <a:pt x="20653" y="5631"/>
                    <a:pt x="19630" y="4487"/>
                  </a:cubicBezTo>
                  <a:cubicBezTo>
                    <a:pt x="19256" y="4069"/>
                    <a:pt x="18871" y="3673"/>
                    <a:pt x="18475" y="3267"/>
                  </a:cubicBezTo>
                  <a:cubicBezTo>
                    <a:pt x="18266" y="3047"/>
                    <a:pt x="18035" y="2871"/>
                    <a:pt x="17782" y="2706"/>
                  </a:cubicBezTo>
                  <a:cubicBezTo>
                    <a:pt x="17706" y="2651"/>
                    <a:pt x="17618" y="2607"/>
                    <a:pt x="17552" y="2541"/>
                  </a:cubicBezTo>
                  <a:cubicBezTo>
                    <a:pt x="16870" y="1848"/>
                    <a:pt x="16045" y="1364"/>
                    <a:pt x="15176" y="935"/>
                  </a:cubicBezTo>
                  <a:cubicBezTo>
                    <a:pt x="14351" y="539"/>
                    <a:pt x="13494" y="319"/>
                    <a:pt x="12592" y="187"/>
                  </a:cubicBezTo>
                  <a:cubicBezTo>
                    <a:pt x="12009" y="88"/>
                    <a:pt x="11426" y="44"/>
                    <a:pt x="108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6" name="Google Shape;4146;p75"/>
            <p:cNvSpPr/>
            <p:nvPr/>
          </p:nvSpPr>
          <p:spPr>
            <a:xfrm>
              <a:off x="3987903" y="2454984"/>
              <a:ext cx="1909638" cy="1871305"/>
            </a:xfrm>
            <a:custGeom>
              <a:avLst/>
              <a:gdLst/>
              <a:ahLst/>
              <a:cxnLst/>
              <a:rect l="l" t="t" r="r" b="b"/>
              <a:pathLst>
                <a:path w="20126" h="19722" extrusionOk="0">
                  <a:moveTo>
                    <a:pt x="10449" y="165"/>
                  </a:moveTo>
                  <a:cubicBezTo>
                    <a:pt x="10890" y="165"/>
                    <a:pt x="11323" y="206"/>
                    <a:pt x="11757" y="255"/>
                  </a:cubicBezTo>
                  <a:cubicBezTo>
                    <a:pt x="12845" y="398"/>
                    <a:pt x="13890" y="695"/>
                    <a:pt x="14880" y="1168"/>
                  </a:cubicBezTo>
                  <a:cubicBezTo>
                    <a:pt x="16408" y="1904"/>
                    <a:pt x="17574" y="3037"/>
                    <a:pt x="18432" y="4489"/>
                  </a:cubicBezTo>
                  <a:cubicBezTo>
                    <a:pt x="18894" y="5270"/>
                    <a:pt x="19235" y="6094"/>
                    <a:pt x="19510" y="6963"/>
                  </a:cubicBezTo>
                  <a:cubicBezTo>
                    <a:pt x="19774" y="7777"/>
                    <a:pt x="19961" y="8613"/>
                    <a:pt x="19961" y="9481"/>
                  </a:cubicBezTo>
                  <a:cubicBezTo>
                    <a:pt x="19961" y="10053"/>
                    <a:pt x="19939" y="10625"/>
                    <a:pt x="19829" y="11186"/>
                  </a:cubicBezTo>
                  <a:cubicBezTo>
                    <a:pt x="19686" y="11879"/>
                    <a:pt x="19499" y="12561"/>
                    <a:pt x="19268" y="13220"/>
                  </a:cubicBezTo>
                  <a:cubicBezTo>
                    <a:pt x="18916" y="14287"/>
                    <a:pt x="18388" y="15266"/>
                    <a:pt x="17651" y="16124"/>
                  </a:cubicBezTo>
                  <a:cubicBezTo>
                    <a:pt x="16441" y="17542"/>
                    <a:pt x="14946" y="18521"/>
                    <a:pt x="13164" y="19082"/>
                  </a:cubicBezTo>
                  <a:cubicBezTo>
                    <a:pt x="12196" y="19394"/>
                    <a:pt x="11198" y="19579"/>
                    <a:pt x="10180" y="19579"/>
                  </a:cubicBezTo>
                  <a:cubicBezTo>
                    <a:pt x="10122" y="19579"/>
                    <a:pt x="10065" y="19578"/>
                    <a:pt x="10008" y="19577"/>
                  </a:cubicBezTo>
                  <a:cubicBezTo>
                    <a:pt x="9425" y="19566"/>
                    <a:pt x="8842" y="19522"/>
                    <a:pt x="8271" y="19412"/>
                  </a:cubicBezTo>
                  <a:cubicBezTo>
                    <a:pt x="7809" y="19324"/>
                    <a:pt x="7369" y="19192"/>
                    <a:pt x="6929" y="19060"/>
                  </a:cubicBezTo>
                  <a:cubicBezTo>
                    <a:pt x="6632" y="18961"/>
                    <a:pt x="6346" y="18851"/>
                    <a:pt x="6071" y="18697"/>
                  </a:cubicBezTo>
                  <a:cubicBezTo>
                    <a:pt x="5609" y="18444"/>
                    <a:pt x="5147" y="18180"/>
                    <a:pt x="4685" y="17927"/>
                  </a:cubicBezTo>
                  <a:cubicBezTo>
                    <a:pt x="4158" y="17630"/>
                    <a:pt x="3707" y="17256"/>
                    <a:pt x="3311" y="16817"/>
                  </a:cubicBezTo>
                  <a:cubicBezTo>
                    <a:pt x="3014" y="16498"/>
                    <a:pt x="2739" y="16179"/>
                    <a:pt x="2453" y="15849"/>
                  </a:cubicBezTo>
                  <a:cubicBezTo>
                    <a:pt x="2189" y="15541"/>
                    <a:pt x="1947" y="15222"/>
                    <a:pt x="1749" y="14870"/>
                  </a:cubicBezTo>
                  <a:cubicBezTo>
                    <a:pt x="1276" y="14034"/>
                    <a:pt x="880" y="13165"/>
                    <a:pt x="595" y="12242"/>
                  </a:cubicBezTo>
                  <a:cubicBezTo>
                    <a:pt x="342" y="11472"/>
                    <a:pt x="210" y="10680"/>
                    <a:pt x="221" y="9833"/>
                  </a:cubicBezTo>
                  <a:cubicBezTo>
                    <a:pt x="232" y="9701"/>
                    <a:pt x="243" y="9536"/>
                    <a:pt x="243" y="9371"/>
                  </a:cubicBezTo>
                  <a:cubicBezTo>
                    <a:pt x="298" y="8338"/>
                    <a:pt x="540" y="7348"/>
                    <a:pt x="957" y="6391"/>
                  </a:cubicBezTo>
                  <a:cubicBezTo>
                    <a:pt x="1408" y="5336"/>
                    <a:pt x="2035" y="4390"/>
                    <a:pt x="2761" y="3499"/>
                  </a:cubicBezTo>
                  <a:cubicBezTo>
                    <a:pt x="3223" y="2938"/>
                    <a:pt x="3751" y="2454"/>
                    <a:pt x="4367" y="2069"/>
                  </a:cubicBezTo>
                  <a:cubicBezTo>
                    <a:pt x="5675" y="1267"/>
                    <a:pt x="7072" y="662"/>
                    <a:pt x="8589" y="376"/>
                  </a:cubicBezTo>
                  <a:cubicBezTo>
                    <a:pt x="9150" y="266"/>
                    <a:pt x="9722" y="178"/>
                    <a:pt x="10294" y="167"/>
                  </a:cubicBezTo>
                  <a:cubicBezTo>
                    <a:pt x="10346" y="166"/>
                    <a:pt x="10397" y="165"/>
                    <a:pt x="10449" y="165"/>
                  </a:cubicBezTo>
                  <a:close/>
                  <a:moveTo>
                    <a:pt x="10540" y="0"/>
                  </a:moveTo>
                  <a:cubicBezTo>
                    <a:pt x="9982" y="0"/>
                    <a:pt x="9425" y="69"/>
                    <a:pt x="8875" y="167"/>
                  </a:cubicBezTo>
                  <a:cubicBezTo>
                    <a:pt x="8095" y="299"/>
                    <a:pt x="7325" y="486"/>
                    <a:pt x="6599" y="783"/>
                  </a:cubicBezTo>
                  <a:cubicBezTo>
                    <a:pt x="5807" y="1113"/>
                    <a:pt x="5026" y="1465"/>
                    <a:pt x="4301" y="1926"/>
                  </a:cubicBezTo>
                  <a:cubicBezTo>
                    <a:pt x="3641" y="2355"/>
                    <a:pt x="3069" y="2861"/>
                    <a:pt x="2585" y="3466"/>
                  </a:cubicBezTo>
                  <a:cubicBezTo>
                    <a:pt x="1870" y="4357"/>
                    <a:pt x="1243" y="5314"/>
                    <a:pt x="793" y="6369"/>
                  </a:cubicBezTo>
                  <a:cubicBezTo>
                    <a:pt x="397" y="7304"/>
                    <a:pt x="166" y="8283"/>
                    <a:pt x="89" y="9305"/>
                  </a:cubicBezTo>
                  <a:cubicBezTo>
                    <a:pt x="1" y="10526"/>
                    <a:pt x="210" y="11703"/>
                    <a:pt x="639" y="12858"/>
                  </a:cubicBezTo>
                  <a:cubicBezTo>
                    <a:pt x="891" y="13528"/>
                    <a:pt x="1188" y="14177"/>
                    <a:pt x="1540" y="14815"/>
                  </a:cubicBezTo>
                  <a:cubicBezTo>
                    <a:pt x="1749" y="15200"/>
                    <a:pt x="2013" y="15563"/>
                    <a:pt x="2299" y="15904"/>
                  </a:cubicBezTo>
                  <a:cubicBezTo>
                    <a:pt x="2596" y="16245"/>
                    <a:pt x="2893" y="16597"/>
                    <a:pt x="3201" y="16926"/>
                  </a:cubicBezTo>
                  <a:cubicBezTo>
                    <a:pt x="3608" y="17377"/>
                    <a:pt x="4070" y="17751"/>
                    <a:pt x="4598" y="18048"/>
                  </a:cubicBezTo>
                  <a:cubicBezTo>
                    <a:pt x="4927" y="18246"/>
                    <a:pt x="5268" y="18433"/>
                    <a:pt x="5598" y="18631"/>
                  </a:cubicBezTo>
                  <a:cubicBezTo>
                    <a:pt x="6148" y="18950"/>
                    <a:pt x="6742" y="19170"/>
                    <a:pt x="7347" y="19346"/>
                  </a:cubicBezTo>
                  <a:cubicBezTo>
                    <a:pt x="8222" y="19599"/>
                    <a:pt x="9096" y="19720"/>
                    <a:pt x="10049" y="19720"/>
                  </a:cubicBezTo>
                  <a:cubicBezTo>
                    <a:pt x="10090" y="19720"/>
                    <a:pt x="10131" y="19720"/>
                    <a:pt x="10173" y="19720"/>
                  </a:cubicBezTo>
                  <a:cubicBezTo>
                    <a:pt x="10230" y="19721"/>
                    <a:pt x="10288" y="19722"/>
                    <a:pt x="10345" y="19722"/>
                  </a:cubicBezTo>
                  <a:cubicBezTo>
                    <a:pt x="11140" y="19722"/>
                    <a:pt x="11969" y="19582"/>
                    <a:pt x="12779" y="19357"/>
                  </a:cubicBezTo>
                  <a:cubicBezTo>
                    <a:pt x="13879" y="19071"/>
                    <a:pt x="14913" y="18609"/>
                    <a:pt x="15848" y="17960"/>
                  </a:cubicBezTo>
                  <a:cubicBezTo>
                    <a:pt x="17607" y="16740"/>
                    <a:pt x="18850" y="15123"/>
                    <a:pt x="19488" y="13056"/>
                  </a:cubicBezTo>
                  <a:cubicBezTo>
                    <a:pt x="19653" y="12528"/>
                    <a:pt x="19796" y="11989"/>
                    <a:pt x="19928" y="11450"/>
                  </a:cubicBezTo>
                  <a:cubicBezTo>
                    <a:pt x="20104" y="10757"/>
                    <a:pt x="20125" y="10042"/>
                    <a:pt x="20115" y="9327"/>
                  </a:cubicBezTo>
                  <a:cubicBezTo>
                    <a:pt x="20104" y="8514"/>
                    <a:pt x="19917" y="7722"/>
                    <a:pt x="19664" y="6941"/>
                  </a:cubicBezTo>
                  <a:cubicBezTo>
                    <a:pt x="19389" y="6083"/>
                    <a:pt x="19048" y="5259"/>
                    <a:pt x="18597" y="4467"/>
                  </a:cubicBezTo>
                  <a:cubicBezTo>
                    <a:pt x="17827" y="3125"/>
                    <a:pt x="16782" y="2047"/>
                    <a:pt x="15430" y="1278"/>
                  </a:cubicBezTo>
                  <a:cubicBezTo>
                    <a:pt x="14594" y="805"/>
                    <a:pt x="13692" y="486"/>
                    <a:pt x="12746" y="277"/>
                  </a:cubicBezTo>
                  <a:cubicBezTo>
                    <a:pt x="12153" y="134"/>
                    <a:pt x="11548" y="57"/>
                    <a:pt x="10943" y="13"/>
                  </a:cubicBezTo>
                  <a:cubicBezTo>
                    <a:pt x="10809" y="4"/>
                    <a:pt x="10674" y="0"/>
                    <a:pt x="105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7" name="Google Shape;4147;p75"/>
            <p:cNvSpPr/>
            <p:nvPr/>
          </p:nvSpPr>
          <p:spPr>
            <a:xfrm>
              <a:off x="4145505" y="2583173"/>
              <a:ext cx="1605914" cy="1591207"/>
            </a:xfrm>
            <a:custGeom>
              <a:avLst/>
              <a:gdLst/>
              <a:ahLst/>
              <a:cxnLst/>
              <a:rect l="l" t="t" r="r" b="b"/>
              <a:pathLst>
                <a:path w="16925" h="16770" extrusionOk="0">
                  <a:moveTo>
                    <a:pt x="8878" y="155"/>
                  </a:moveTo>
                  <a:cubicBezTo>
                    <a:pt x="9110" y="155"/>
                    <a:pt x="9315" y="177"/>
                    <a:pt x="9733" y="257"/>
                  </a:cubicBezTo>
                  <a:cubicBezTo>
                    <a:pt x="10008" y="301"/>
                    <a:pt x="10272" y="366"/>
                    <a:pt x="10536" y="410"/>
                  </a:cubicBezTo>
                  <a:cubicBezTo>
                    <a:pt x="11360" y="564"/>
                    <a:pt x="12119" y="850"/>
                    <a:pt x="12834" y="1279"/>
                  </a:cubicBezTo>
                  <a:cubicBezTo>
                    <a:pt x="13186" y="1499"/>
                    <a:pt x="13538" y="1730"/>
                    <a:pt x="13857" y="2005"/>
                  </a:cubicBezTo>
                  <a:cubicBezTo>
                    <a:pt x="14407" y="2467"/>
                    <a:pt x="14890" y="2984"/>
                    <a:pt x="15330" y="3545"/>
                  </a:cubicBezTo>
                  <a:cubicBezTo>
                    <a:pt x="15671" y="3985"/>
                    <a:pt x="15946" y="4468"/>
                    <a:pt x="16188" y="4974"/>
                  </a:cubicBezTo>
                  <a:cubicBezTo>
                    <a:pt x="16342" y="5293"/>
                    <a:pt x="16463" y="5645"/>
                    <a:pt x="16540" y="5997"/>
                  </a:cubicBezTo>
                  <a:cubicBezTo>
                    <a:pt x="16661" y="6602"/>
                    <a:pt x="16738" y="7229"/>
                    <a:pt x="16749" y="7856"/>
                  </a:cubicBezTo>
                  <a:cubicBezTo>
                    <a:pt x="16771" y="8724"/>
                    <a:pt x="16672" y="9582"/>
                    <a:pt x="16496" y="10429"/>
                  </a:cubicBezTo>
                  <a:cubicBezTo>
                    <a:pt x="16364" y="11111"/>
                    <a:pt x="16122" y="11748"/>
                    <a:pt x="15748" y="12331"/>
                  </a:cubicBezTo>
                  <a:cubicBezTo>
                    <a:pt x="15440" y="12815"/>
                    <a:pt x="15110" y="13299"/>
                    <a:pt x="14747" y="13739"/>
                  </a:cubicBezTo>
                  <a:cubicBezTo>
                    <a:pt x="13846" y="14850"/>
                    <a:pt x="12691" y="15619"/>
                    <a:pt x="11338" y="16070"/>
                  </a:cubicBezTo>
                  <a:cubicBezTo>
                    <a:pt x="10283" y="16422"/>
                    <a:pt x="9183" y="16554"/>
                    <a:pt x="8083" y="16609"/>
                  </a:cubicBezTo>
                  <a:cubicBezTo>
                    <a:pt x="8050" y="16610"/>
                    <a:pt x="8016" y="16611"/>
                    <a:pt x="7982" y="16611"/>
                  </a:cubicBezTo>
                  <a:cubicBezTo>
                    <a:pt x="7697" y="16611"/>
                    <a:pt x="7413" y="16572"/>
                    <a:pt x="7137" y="16532"/>
                  </a:cubicBezTo>
                  <a:cubicBezTo>
                    <a:pt x="6346" y="16400"/>
                    <a:pt x="5587" y="16147"/>
                    <a:pt x="4850" y="15839"/>
                  </a:cubicBezTo>
                  <a:cubicBezTo>
                    <a:pt x="4366" y="15641"/>
                    <a:pt x="3904" y="15400"/>
                    <a:pt x="3497" y="15059"/>
                  </a:cubicBezTo>
                  <a:cubicBezTo>
                    <a:pt x="2948" y="14597"/>
                    <a:pt x="2420" y="14113"/>
                    <a:pt x="1947" y="13563"/>
                  </a:cubicBezTo>
                  <a:cubicBezTo>
                    <a:pt x="1716" y="13288"/>
                    <a:pt x="1518" y="12991"/>
                    <a:pt x="1353" y="12661"/>
                  </a:cubicBezTo>
                  <a:cubicBezTo>
                    <a:pt x="1265" y="12496"/>
                    <a:pt x="1188" y="12331"/>
                    <a:pt x="1100" y="12155"/>
                  </a:cubicBezTo>
                  <a:cubicBezTo>
                    <a:pt x="638" y="11210"/>
                    <a:pt x="330" y="10220"/>
                    <a:pt x="220" y="9164"/>
                  </a:cubicBezTo>
                  <a:cubicBezTo>
                    <a:pt x="154" y="8493"/>
                    <a:pt x="165" y="7834"/>
                    <a:pt x="319" y="7174"/>
                  </a:cubicBezTo>
                  <a:cubicBezTo>
                    <a:pt x="594" y="5920"/>
                    <a:pt x="1045" y="4743"/>
                    <a:pt x="1749" y="3666"/>
                  </a:cubicBezTo>
                  <a:cubicBezTo>
                    <a:pt x="1936" y="3369"/>
                    <a:pt x="2145" y="3094"/>
                    <a:pt x="2398" y="2841"/>
                  </a:cubicBezTo>
                  <a:cubicBezTo>
                    <a:pt x="3376" y="1840"/>
                    <a:pt x="4509" y="1070"/>
                    <a:pt x="5829" y="586"/>
                  </a:cubicBezTo>
                  <a:cubicBezTo>
                    <a:pt x="6027" y="520"/>
                    <a:pt x="6236" y="454"/>
                    <a:pt x="6445" y="410"/>
                  </a:cubicBezTo>
                  <a:cubicBezTo>
                    <a:pt x="7093" y="257"/>
                    <a:pt x="7764" y="202"/>
                    <a:pt x="8457" y="169"/>
                  </a:cubicBezTo>
                  <a:cubicBezTo>
                    <a:pt x="8628" y="161"/>
                    <a:pt x="8757" y="155"/>
                    <a:pt x="8878" y="155"/>
                  </a:cubicBezTo>
                  <a:close/>
                  <a:moveTo>
                    <a:pt x="8828" y="0"/>
                  </a:moveTo>
                  <a:cubicBezTo>
                    <a:pt x="8702" y="0"/>
                    <a:pt x="8574" y="5"/>
                    <a:pt x="8446" y="15"/>
                  </a:cubicBezTo>
                  <a:cubicBezTo>
                    <a:pt x="7764" y="48"/>
                    <a:pt x="7093" y="103"/>
                    <a:pt x="6434" y="257"/>
                  </a:cubicBezTo>
                  <a:cubicBezTo>
                    <a:pt x="6203" y="301"/>
                    <a:pt x="5983" y="366"/>
                    <a:pt x="5763" y="443"/>
                  </a:cubicBezTo>
                  <a:cubicBezTo>
                    <a:pt x="4421" y="927"/>
                    <a:pt x="3277" y="1708"/>
                    <a:pt x="2288" y="2720"/>
                  </a:cubicBezTo>
                  <a:cubicBezTo>
                    <a:pt x="2024" y="2995"/>
                    <a:pt x="1793" y="3314"/>
                    <a:pt x="1584" y="3633"/>
                  </a:cubicBezTo>
                  <a:cubicBezTo>
                    <a:pt x="891" y="4710"/>
                    <a:pt x="451" y="5876"/>
                    <a:pt x="165" y="7119"/>
                  </a:cubicBezTo>
                  <a:cubicBezTo>
                    <a:pt x="11" y="7801"/>
                    <a:pt x="0" y="8493"/>
                    <a:pt x="66" y="9186"/>
                  </a:cubicBezTo>
                  <a:cubicBezTo>
                    <a:pt x="176" y="10253"/>
                    <a:pt x="484" y="11254"/>
                    <a:pt x="957" y="12210"/>
                  </a:cubicBezTo>
                  <a:cubicBezTo>
                    <a:pt x="1034" y="12375"/>
                    <a:pt x="1122" y="12540"/>
                    <a:pt x="1199" y="12716"/>
                  </a:cubicBezTo>
                  <a:cubicBezTo>
                    <a:pt x="1408" y="13123"/>
                    <a:pt x="1672" y="13497"/>
                    <a:pt x="1969" y="13827"/>
                  </a:cubicBezTo>
                  <a:cubicBezTo>
                    <a:pt x="2365" y="14278"/>
                    <a:pt x="2805" y="14674"/>
                    <a:pt x="3244" y="15059"/>
                  </a:cubicBezTo>
                  <a:cubicBezTo>
                    <a:pt x="3695" y="15455"/>
                    <a:pt x="4212" y="15751"/>
                    <a:pt x="4762" y="15982"/>
                  </a:cubicBezTo>
                  <a:cubicBezTo>
                    <a:pt x="5510" y="16290"/>
                    <a:pt x="6280" y="16554"/>
                    <a:pt x="7093" y="16686"/>
                  </a:cubicBezTo>
                  <a:cubicBezTo>
                    <a:pt x="7389" y="16738"/>
                    <a:pt x="7692" y="16770"/>
                    <a:pt x="7996" y="16770"/>
                  </a:cubicBezTo>
                  <a:cubicBezTo>
                    <a:pt x="8076" y="16770"/>
                    <a:pt x="8157" y="16768"/>
                    <a:pt x="8237" y="16763"/>
                  </a:cubicBezTo>
                  <a:cubicBezTo>
                    <a:pt x="9304" y="16697"/>
                    <a:pt x="10360" y="16565"/>
                    <a:pt x="11371" y="16224"/>
                  </a:cubicBezTo>
                  <a:cubicBezTo>
                    <a:pt x="12713" y="15773"/>
                    <a:pt x="13868" y="15026"/>
                    <a:pt x="14791" y="13937"/>
                  </a:cubicBezTo>
                  <a:cubicBezTo>
                    <a:pt x="15187" y="13464"/>
                    <a:pt x="15528" y="12958"/>
                    <a:pt x="15869" y="12430"/>
                  </a:cubicBezTo>
                  <a:cubicBezTo>
                    <a:pt x="16254" y="11825"/>
                    <a:pt x="16507" y="11166"/>
                    <a:pt x="16650" y="10462"/>
                  </a:cubicBezTo>
                  <a:cubicBezTo>
                    <a:pt x="16826" y="9593"/>
                    <a:pt x="16925" y="8724"/>
                    <a:pt x="16903" y="7834"/>
                  </a:cubicBezTo>
                  <a:cubicBezTo>
                    <a:pt x="16892" y="7207"/>
                    <a:pt x="16815" y="6591"/>
                    <a:pt x="16694" y="5975"/>
                  </a:cubicBezTo>
                  <a:cubicBezTo>
                    <a:pt x="16617" y="5590"/>
                    <a:pt x="16474" y="5216"/>
                    <a:pt x="16309" y="4853"/>
                  </a:cubicBezTo>
                  <a:cubicBezTo>
                    <a:pt x="15968" y="4149"/>
                    <a:pt x="15539" y="3501"/>
                    <a:pt x="15011" y="2918"/>
                  </a:cubicBezTo>
                  <a:cubicBezTo>
                    <a:pt x="14681" y="2544"/>
                    <a:pt x="14330" y="2203"/>
                    <a:pt x="13945" y="1884"/>
                  </a:cubicBezTo>
                  <a:cubicBezTo>
                    <a:pt x="13208" y="1257"/>
                    <a:pt x="12383" y="806"/>
                    <a:pt x="11470" y="487"/>
                  </a:cubicBezTo>
                  <a:cubicBezTo>
                    <a:pt x="11349" y="443"/>
                    <a:pt x="11228" y="410"/>
                    <a:pt x="11107" y="377"/>
                  </a:cubicBezTo>
                  <a:cubicBezTo>
                    <a:pt x="10657" y="279"/>
                    <a:pt x="10195" y="191"/>
                    <a:pt x="9744" y="92"/>
                  </a:cubicBezTo>
                  <a:cubicBezTo>
                    <a:pt x="9440" y="29"/>
                    <a:pt x="9136" y="0"/>
                    <a:pt x="88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8" name="Google Shape;4148;p75"/>
            <p:cNvSpPr/>
            <p:nvPr/>
          </p:nvSpPr>
          <p:spPr>
            <a:xfrm>
              <a:off x="4203954" y="2636118"/>
              <a:ext cx="1488068" cy="1488827"/>
            </a:xfrm>
            <a:custGeom>
              <a:avLst/>
              <a:gdLst/>
              <a:ahLst/>
              <a:cxnLst/>
              <a:rect l="l" t="t" r="r" b="b"/>
              <a:pathLst>
                <a:path w="15683" h="15691" extrusionOk="0">
                  <a:moveTo>
                    <a:pt x="8253" y="160"/>
                  </a:moveTo>
                  <a:cubicBezTo>
                    <a:pt x="8391" y="160"/>
                    <a:pt x="8528" y="166"/>
                    <a:pt x="8666" y="182"/>
                  </a:cubicBezTo>
                  <a:cubicBezTo>
                    <a:pt x="9326" y="237"/>
                    <a:pt x="9964" y="380"/>
                    <a:pt x="10590" y="578"/>
                  </a:cubicBezTo>
                  <a:cubicBezTo>
                    <a:pt x="10986" y="710"/>
                    <a:pt x="11360" y="886"/>
                    <a:pt x="11690" y="1139"/>
                  </a:cubicBezTo>
                  <a:cubicBezTo>
                    <a:pt x="11921" y="1304"/>
                    <a:pt x="12141" y="1480"/>
                    <a:pt x="12361" y="1667"/>
                  </a:cubicBezTo>
                  <a:cubicBezTo>
                    <a:pt x="12592" y="1854"/>
                    <a:pt x="12834" y="2052"/>
                    <a:pt x="13065" y="2250"/>
                  </a:cubicBezTo>
                  <a:cubicBezTo>
                    <a:pt x="13098" y="2283"/>
                    <a:pt x="13131" y="2305"/>
                    <a:pt x="13164" y="2338"/>
                  </a:cubicBezTo>
                  <a:cubicBezTo>
                    <a:pt x="13241" y="2426"/>
                    <a:pt x="13318" y="2525"/>
                    <a:pt x="13406" y="2602"/>
                  </a:cubicBezTo>
                  <a:cubicBezTo>
                    <a:pt x="14241" y="3339"/>
                    <a:pt x="14824" y="4240"/>
                    <a:pt x="15187" y="5296"/>
                  </a:cubicBezTo>
                  <a:cubicBezTo>
                    <a:pt x="15418" y="6000"/>
                    <a:pt x="15517" y="6715"/>
                    <a:pt x="15495" y="7440"/>
                  </a:cubicBezTo>
                  <a:cubicBezTo>
                    <a:pt x="15484" y="8111"/>
                    <a:pt x="15374" y="8771"/>
                    <a:pt x="15209" y="9431"/>
                  </a:cubicBezTo>
                  <a:cubicBezTo>
                    <a:pt x="14879" y="10828"/>
                    <a:pt x="14208" y="12059"/>
                    <a:pt x="13241" y="13126"/>
                  </a:cubicBezTo>
                  <a:cubicBezTo>
                    <a:pt x="12625" y="13797"/>
                    <a:pt x="11910" y="14347"/>
                    <a:pt x="11096" y="14754"/>
                  </a:cubicBezTo>
                  <a:cubicBezTo>
                    <a:pt x="10326" y="15138"/>
                    <a:pt x="9513" y="15380"/>
                    <a:pt x="8655" y="15479"/>
                  </a:cubicBezTo>
                  <a:cubicBezTo>
                    <a:pt x="8397" y="15507"/>
                    <a:pt x="8138" y="15525"/>
                    <a:pt x="7877" y="15525"/>
                  </a:cubicBezTo>
                  <a:cubicBezTo>
                    <a:pt x="7716" y="15525"/>
                    <a:pt x="7554" y="15518"/>
                    <a:pt x="7390" y="15501"/>
                  </a:cubicBezTo>
                  <a:cubicBezTo>
                    <a:pt x="6939" y="15457"/>
                    <a:pt x="6488" y="15391"/>
                    <a:pt x="6049" y="15281"/>
                  </a:cubicBezTo>
                  <a:cubicBezTo>
                    <a:pt x="4663" y="14941"/>
                    <a:pt x="4190" y="14732"/>
                    <a:pt x="3134" y="13896"/>
                  </a:cubicBezTo>
                  <a:cubicBezTo>
                    <a:pt x="2606" y="13478"/>
                    <a:pt x="2167" y="12972"/>
                    <a:pt x="1760" y="12444"/>
                  </a:cubicBezTo>
                  <a:cubicBezTo>
                    <a:pt x="1188" y="11718"/>
                    <a:pt x="770" y="10916"/>
                    <a:pt x="484" y="10047"/>
                  </a:cubicBezTo>
                  <a:cubicBezTo>
                    <a:pt x="286" y="9420"/>
                    <a:pt x="198" y="8782"/>
                    <a:pt x="154" y="8122"/>
                  </a:cubicBezTo>
                  <a:cubicBezTo>
                    <a:pt x="154" y="7979"/>
                    <a:pt x="154" y="7836"/>
                    <a:pt x="154" y="7693"/>
                  </a:cubicBezTo>
                  <a:cubicBezTo>
                    <a:pt x="187" y="7100"/>
                    <a:pt x="297" y="6528"/>
                    <a:pt x="484" y="5978"/>
                  </a:cubicBezTo>
                  <a:cubicBezTo>
                    <a:pt x="781" y="5076"/>
                    <a:pt x="1199" y="4229"/>
                    <a:pt x="1694" y="3427"/>
                  </a:cubicBezTo>
                  <a:cubicBezTo>
                    <a:pt x="1892" y="3097"/>
                    <a:pt x="2134" y="2800"/>
                    <a:pt x="2408" y="2525"/>
                  </a:cubicBezTo>
                  <a:cubicBezTo>
                    <a:pt x="2782" y="2129"/>
                    <a:pt x="3200" y="1788"/>
                    <a:pt x="3640" y="1469"/>
                  </a:cubicBezTo>
                  <a:cubicBezTo>
                    <a:pt x="3915" y="1271"/>
                    <a:pt x="4212" y="1095"/>
                    <a:pt x="4531" y="974"/>
                  </a:cubicBezTo>
                  <a:cubicBezTo>
                    <a:pt x="5598" y="545"/>
                    <a:pt x="6697" y="248"/>
                    <a:pt x="7841" y="171"/>
                  </a:cubicBezTo>
                  <a:cubicBezTo>
                    <a:pt x="7979" y="166"/>
                    <a:pt x="8116" y="160"/>
                    <a:pt x="8253" y="160"/>
                  </a:cubicBezTo>
                  <a:close/>
                  <a:moveTo>
                    <a:pt x="8253" y="1"/>
                  </a:moveTo>
                  <a:cubicBezTo>
                    <a:pt x="8108" y="1"/>
                    <a:pt x="7962" y="6"/>
                    <a:pt x="7819" y="17"/>
                  </a:cubicBezTo>
                  <a:cubicBezTo>
                    <a:pt x="6642" y="94"/>
                    <a:pt x="5521" y="391"/>
                    <a:pt x="4443" y="842"/>
                  </a:cubicBezTo>
                  <a:cubicBezTo>
                    <a:pt x="4190" y="941"/>
                    <a:pt x="3948" y="1084"/>
                    <a:pt x="3717" y="1227"/>
                  </a:cubicBezTo>
                  <a:cubicBezTo>
                    <a:pt x="3068" y="1656"/>
                    <a:pt x="2485" y="2162"/>
                    <a:pt x="1991" y="2756"/>
                  </a:cubicBezTo>
                  <a:cubicBezTo>
                    <a:pt x="1837" y="2943"/>
                    <a:pt x="1694" y="3141"/>
                    <a:pt x="1562" y="3339"/>
                  </a:cubicBezTo>
                  <a:cubicBezTo>
                    <a:pt x="1056" y="4163"/>
                    <a:pt x="638" y="5032"/>
                    <a:pt x="330" y="5967"/>
                  </a:cubicBezTo>
                  <a:cubicBezTo>
                    <a:pt x="121" y="6583"/>
                    <a:pt x="0" y="7221"/>
                    <a:pt x="0" y="7880"/>
                  </a:cubicBezTo>
                  <a:cubicBezTo>
                    <a:pt x="11" y="9475"/>
                    <a:pt x="484" y="10916"/>
                    <a:pt x="1397" y="12213"/>
                  </a:cubicBezTo>
                  <a:cubicBezTo>
                    <a:pt x="1826" y="12818"/>
                    <a:pt x="2310" y="13379"/>
                    <a:pt x="2870" y="13863"/>
                  </a:cubicBezTo>
                  <a:cubicBezTo>
                    <a:pt x="3585" y="14501"/>
                    <a:pt x="4388" y="14995"/>
                    <a:pt x="5334" y="15248"/>
                  </a:cubicBezTo>
                  <a:cubicBezTo>
                    <a:pt x="6060" y="15457"/>
                    <a:pt x="6796" y="15611"/>
                    <a:pt x="7544" y="15677"/>
                  </a:cubicBezTo>
                  <a:cubicBezTo>
                    <a:pt x="7653" y="15687"/>
                    <a:pt x="7762" y="15691"/>
                    <a:pt x="7869" y="15691"/>
                  </a:cubicBezTo>
                  <a:cubicBezTo>
                    <a:pt x="8141" y="15691"/>
                    <a:pt x="8409" y="15665"/>
                    <a:pt x="8677" y="15633"/>
                  </a:cubicBezTo>
                  <a:cubicBezTo>
                    <a:pt x="9403" y="15545"/>
                    <a:pt x="10107" y="15369"/>
                    <a:pt x="10777" y="15072"/>
                  </a:cubicBezTo>
                  <a:cubicBezTo>
                    <a:pt x="11888" y="14589"/>
                    <a:pt x="12823" y="13874"/>
                    <a:pt x="13604" y="12939"/>
                  </a:cubicBezTo>
                  <a:cubicBezTo>
                    <a:pt x="14593" y="11784"/>
                    <a:pt x="15187" y="10443"/>
                    <a:pt x="15473" y="8958"/>
                  </a:cubicBezTo>
                  <a:cubicBezTo>
                    <a:pt x="15594" y="8408"/>
                    <a:pt x="15649" y="7847"/>
                    <a:pt x="15660" y="7276"/>
                  </a:cubicBezTo>
                  <a:cubicBezTo>
                    <a:pt x="15682" y="6154"/>
                    <a:pt x="15374" y="5109"/>
                    <a:pt x="14846" y="4119"/>
                  </a:cubicBezTo>
                  <a:cubicBezTo>
                    <a:pt x="14538" y="3559"/>
                    <a:pt x="14131" y="3053"/>
                    <a:pt x="13659" y="2613"/>
                  </a:cubicBezTo>
                  <a:cubicBezTo>
                    <a:pt x="13538" y="2514"/>
                    <a:pt x="13417" y="2426"/>
                    <a:pt x="13340" y="2283"/>
                  </a:cubicBezTo>
                  <a:cubicBezTo>
                    <a:pt x="13318" y="2228"/>
                    <a:pt x="13263" y="2195"/>
                    <a:pt x="13208" y="2162"/>
                  </a:cubicBezTo>
                  <a:cubicBezTo>
                    <a:pt x="12966" y="1953"/>
                    <a:pt x="12724" y="1755"/>
                    <a:pt x="12471" y="1557"/>
                  </a:cubicBezTo>
                  <a:cubicBezTo>
                    <a:pt x="12251" y="1370"/>
                    <a:pt x="12020" y="1194"/>
                    <a:pt x="11789" y="1018"/>
                  </a:cubicBezTo>
                  <a:cubicBezTo>
                    <a:pt x="11437" y="743"/>
                    <a:pt x="11041" y="556"/>
                    <a:pt x="10623" y="424"/>
                  </a:cubicBezTo>
                  <a:cubicBezTo>
                    <a:pt x="9997" y="226"/>
                    <a:pt x="9348" y="83"/>
                    <a:pt x="8688" y="17"/>
                  </a:cubicBezTo>
                  <a:cubicBezTo>
                    <a:pt x="8545" y="6"/>
                    <a:pt x="8399" y="1"/>
                    <a:pt x="8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49" name="Google Shape;4149;p75"/>
            <p:cNvSpPr/>
            <p:nvPr/>
          </p:nvSpPr>
          <p:spPr>
            <a:xfrm>
              <a:off x="4426173" y="2842871"/>
              <a:ext cx="1008049" cy="979299"/>
            </a:xfrm>
            <a:custGeom>
              <a:avLst/>
              <a:gdLst/>
              <a:ahLst/>
              <a:cxnLst/>
              <a:rect l="l" t="t" r="r" b="b"/>
              <a:pathLst>
                <a:path w="10624" h="10321" extrusionOk="0">
                  <a:moveTo>
                    <a:pt x="5238" y="161"/>
                  </a:moveTo>
                  <a:cubicBezTo>
                    <a:pt x="5482" y="161"/>
                    <a:pt x="5724" y="184"/>
                    <a:pt x="5961" y="225"/>
                  </a:cubicBezTo>
                  <a:cubicBezTo>
                    <a:pt x="6368" y="302"/>
                    <a:pt x="6753" y="434"/>
                    <a:pt x="7138" y="599"/>
                  </a:cubicBezTo>
                  <a:cubicBezTo>
                    <a:pt x="7962" y="951"/>
                    <a:pt x="8644" y="1489"/>
                    <a:pt x="9172" y="2226"/>
                  </a:cubicBezTo>
                  <a:cubicBezTo>
                    <a:pt x="9359" y="2479"/>
                    <a:pt x="9524" y="2732"/>
                    <a:pt x="9667" y="3007"/>
                  </a:cubicBezTo>
                  <a:cubicBezTo>
                    <a:pt x="10305" y="4184"/>
                    <a:pt x="10459" y="5426"/>
                    <a:pt x="10096" y="6713"/>
                  </a:cubicBezTo>
                  <a:cubicBezTo>
                    <a:pt x="9920" y="7329"/>
                    <a:pt x="9656" y="7901"/>
                    <a:pt x="9249" y="8407"/>
                  </a:cubicBezTo>
                  <a:cubicBezTo>
                    <a:pt x="8754" y="9033"/>
                    <a:pt x="8116" y="9462"/>
                    <a:pt x="7380" y="9759"/>
                  </a:cubicBezTo>
                  <a:cubicBezTo>
                    <a:pt x="6709" y="10034"/>
                    <a:pt x="6016" y="10155"/>
                    <a:pt x="5290" y="10155"/>
                  </a:cubicBezTo>
                  <a:cubicBezTo>
                    <a:pt x="4399" y="10155"/>
                    <a:pt x="3531" y="9990"/>
                    <a:pt x="2717" y="9638"/>
                  </a:cubicBezTo>
                  <a:cubicBezTo>
                    <a:pt x="2013" y="9330"/>
                    <a:pt x="1452" y="8847"/>
                    <a:pt x="1078" y="8176"/>
                  </a:cubicBezTo>
                  <a:cubicBezTo>
                    <a:pt x="825" y="7725"/>
                    <a:pt x="605" y="7263"/>
                    <a:pt x="440" y="6768"/>
                  </a:cubicBezTo>
                  <a:cubicBezTo>
                    <a:pt x="264" y="6229"/>
                    <a:pt x="187" y="5668"/>
                    <a:pt x="165" y="5097"/>
                  </a:cubicBezTo>
                  <a:cubicBezTo>
                    <a:pt x="143" y="4349"/>
                    <a:pt x="286" y="3612"/>
                    <a:pt x="539" y="2908"/>
                  </a:cubicBezTo>
                  <a:cubicBezTo>
                    <a:pt x="671" y="2501"/>
                    <a:pt x="880" y="2138"/>
                    <a:pt x="1166" y="1819"/>
                  </a:cubicBezTo>
                  <a:cubicBezTo>
                    <a:pt x="1837" y="1072"/>
                    <a:pt x="2640" y="555"/>
                    <a:pt x="3641" y="346"/>
                  </a:cubicBezTo>
                  <a:cubicBezTo>
                    <a:pt x="4080" y="247"/>
                    <a:pt x="4531" y="203"/>
                    <a:pt x="4982" y="170"/>
                  </a:cubicBezTo>
                  <a:cubicBezTo>
                    <a:pt x="5067" y="164"/>
                    <a:pt x="5153" y="161"/>
                    <a:pt x="5238" y="161"/>
                  </a:cubicBezTo>
                  <a:close/>
                  <a:moveTo>
                    <a:pt x="5385" y="0"/>
                  </a:moveTo>
                  <a:cubicBezTo>
                    <a:pt x="5367" y="0"/>
                    <a:pt x="5350" y="2"/>
                    <a:pt x="5334" y="5"/>
                  </a:cubicBezTo>
                  <a:cubicBezTo>
                    <a:pt x="4619" y="16"/>
                    <a:pt x="3916" y="82"/>
                    <a:pt x="3223" y="291"/>
                  </a:cubicBezTo>
                  <a:cubicBezTo>
                    <a:pt x="2354" y="555"/>
                    <a:pt x="1639" y="1050"/>
                    <a:pt x="1045" y="1720"/>
                  </a:cubicBezTo>
                  <a:cubicBezTo>
                    <a:pt x="759" y="2039"/>
                    <a:pt x="550" y="2402"/>
                    <a:pt x="407" y="2809"/>
                  </a:cubicBezTo>
                  <a:cubicBezTo>
                    <a:pt x="143" y="3535"/>
                    <a:pt x="1" y="4294"/>
                    <a:pt x="12" y="5075"/>
                  </a:cubicBezTo>
                  <a:cubicBezTo>
                    <a:pt x="34" y="5668"/>
                    <a:pt x="121" y="6262"/>
                    <a:pt x="308" y="6834"/>
                  </a:cubicBezTo>
                  <a:cubicBezTo>
                    <a:pt x="473" y="7340"/>
                    <a:pt x="693" y="7813"/>
                    <a:pt x="946" y="8264"/>
                  </a:cubicBezTo>
                  <a:cubicBezTo>
                    <a:pt x="1364" y="8979"/>
                    <a:pt x="1958" y="9495"/>
                    <a:pt x="2717" y="9803"/>
                  </a:cubicBezTo>
                  <a:cubicBezTo>
                    <a:pt x="3366" y="10078"/>
                    <a:pt x="4036" y="10243"/>
                    <a:pt x="4729" y="10287"/>
                  </a:cubicBezTo>
                  <a:lnTo>
                    <a:pt x="4729" y="10276"/>
                  </a:lnTo>
                  <a:cubicBezTo>
                    <a:pt x="4982" y="10298"/>
                    <a:pt x="5224" y="10309"/>
                    <a:pt x="5477" y="10320"/>
                  </a:cubicBezTo>
                  <a:cubicBezTo>
                    <a:pt x="6148" y="10298"/>
                    <a:pt x="6797" y="10155"/>
                    <a:pt x="7424" y="9913"/>
                  </a:cubicBezTo>
                  <a:cubicBezTo>
                    <a:pt x="8193" y="9605"/>
                    <a:pt x="8864" y="9143"/>
                    <a:pt x="9381" y="8495"/>
                  </a:cubicBezTo>
                  <a:cubicBezTo>
                    <a:pt x="9788" y="7989"/>
                    <a:pt x="10052" y="7417"/>
                    <a:pt x="10228" y="6801"/>
                  </a:cubicBezTo>
                  <a:cubicBezTo>
                    <a:pt x="10624" y="5459"/>
                    <a:pt x="10470" y="4184"/>
                    <a:pt x="9810" y="2952"/>
                  </a:cubicBezTo>
                  <a:cubicBezTo>
                    <a:pt x="9700" y="2732"/>
                    <a:pt x="9568" y="2523"/>
                    <a:pt x="9425" y="2314"/>
                  </a:cubicBezTo>
                  <a:cubicBezTo>
                    <a:pt x="8831" y="1402"/>
                    <a:pt x="8017" y="764"/>
                    <a:pt x="7006" y="368"/>
                  </a:cubicBezTo>
                  <a:cubicBezTo>
                    <a:pt x="6522" y="192"/>
                    <a:pt x="6027" y="38"/>
                    <a:pt x="5510" y="16"/>
                  </a:cubicBezTo>
                  <a:cubicBezTo>
                    <a:pt x="5471" y="8"/>
                    <a:pt x="5427" y="0"/>
                    <a:pt x="53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0" name="Google Shape;4150;p75"/>
            <p:cNvSpPr/>
            <p:nvPr/>
          </p:nvSpPr>
          <p:spPr>
            <a:xfrm>
              <a:off x="4598387" y="3009867"/>
              <a:ext cx="649102" cy="651285"/>
            </a:xfrm>
            <a:custGeom>
              <a:avLst/>
              <a:gdLst/>
              <a:ahLst/>
              <a:cxnLst/>
              <a:rect l="l" t="t" r="r" b="b"/>
              <a:pathLst>
                <a:path w="6841" h="6864" extrusionOk="0">
                  <a:moveTo>
                    <a:pt x="3258" y="164"/>
                  </a:moveTo>
                  <a:cubicBezTo>
                    <a:pt x="3278" y="164"/>
                    <a:pt x="3299" y="166"/>
                    <a:pt x="3321" y="169"/>
                  </a:cubicBezTo>
                  <a:cubicBezTo>
                    <a:pt x="3860" y="191"/>
                    <a:pt x="4355" y="367"/>
                    <a:pt x="4839" y="598"/>
                  </a:cubicBezTo>
                  <a:cubicBezTo>
                    <a:pt x="4916" y="631"/>
                    <a:pt x="4982" y="686"/>
                    <a:pt x="5059" y="719"/>
                  </a:cubicBezTo>
                  <a:cubicBezTo>
                    <a:pt x="5235" y="785"/>
                    <a:pt x="5389" y="906"/>
                    <a:pt x="5521" y="1038"/>
                  </a:cubicBezTo>
                  <a:cubicBezTo>
                    <a:pt x="5653" y="1181"/>
                    <a:pt x="5785" y="1324"/>
                    <a:pt x="5928" y="1467"/>
                  </a:cubicBezTo>
                  <a:cubicBezTo>
                    <a:pt x="6202" y="1753"/>
                    <a:pt x="6411" y="2083"/>
                    <a:pt x="6532" y="2468"/>
                  </a:cubicBezTo>
                  <a:cubicBezTo>
                    <a:pt x="6829" y="3490"/>
                    <a:pt x="6686" y="4469"/>
                    <a:pt x="6158" y="5393"/>
                  </a:cubicBezTo>
                  <a:cubicBezTo>
                    <a:pt x="5971" y="5723"/>
                    <a:pt x="5686" y="5976"/>
                    <a:pt x="5334" y="6141"/>
                  </a:cubicBezTo>
                  <a:cubicBezTo>
                    <a:pt x="4828" y="6383"/>
                    <a:pt x="4300" y="6537"/>
                    <a:pt x="3750" y="6658"/>
                  </a:cubicBezTo>
                  <a:cubicBezTo>
                    <a:pt x="3592" y="6692"/>
                    <a:pt x="3434" y="6709"/>
                    <a:pt x="3276" y="6709"/>
                  </a:cubicBezTo>
                  <a:cubicBezTo>
                    <a:pt x="3181" y="6709"/>
                    <a:pt x="3086" y="6703"/>
                    <a:pt x="2991" y="6691"/>
                  </a:cubicBezTo>
                  <a:cubicBezTo>
                    <a:pt x="2518" y="6625"/>
                    <a:pt x="2090" y="6460"/>
                    <a:pt x="1683" y="6240"/>
                  </a:cubicBezTo>
                  <a:cubicBezTo>
                    <a:pt x="1276" y="6031"/>
                    <a:pt x="935" y="5734"/>
                    <a:pt x="693" y="5327"/>
                  </a:cubicBezTo>
                  <a:cubicBezTo>
                    <a:pt x="649" y="5250"/>
                    <a:pt x="594" y="5173"/>
                    <a:pt x="550" y="5085"/>
                  </a:cubicBezTo>
                  <a:cubicBezTo>
                    <a:pt x="253" y="4535"/>
                    <a:pt x="132" y="3952"/>
                    <a:pt x="176" y="3326"/>
                  </a:cubicBezTo>
                  <a:cubicBezTo>
                    <a:pt x="231" y="2578"/>
                    <a:pt x="495" y="1896"/>
                    <a:pt x="935" y="1291"/>
                  </a:cubicBezTo>
                  <a:cubicBezTo>
                    <a:pt x="1485" y="554"/>
                    <a:pt x="2221" y="180"/>
                    <a:pt x="3134" y="169"/>
                  </a:cubicBezTo>
                  <a:cubicBezTo>
                    <a:pt x="3178" y="169"/>
                    <a:pt x="3217" y="164"/>
                    <a:pt x="3258" y="164"/>
                  </a:cubicBezTo>
                  <a:close/>
                  <a:moveTo>
                    <a:pt x="3170" y="1"/>
                  </a:moveTo>
                  <a:cubicBezTo>
                    <a:pt x="2232" y="1"/>
                    <a:pt x="1462" y="366"/>
                    <a:pt x="880" y="1115"/>
                  </a:cubicBezTo>
                  <a:cubicBezTo>
                    <a:pt x="319" y="1830"/>
                    <a:pt x="11" y="2644"/>
                    <a:pt x="11" y="3567"/>
                  </a:cubicBezTo>
                  <a:cubicBezTo>
                    <a:pt x="0" y="4403"/>
                    <a:pt x="297" y="5151"/>
                    <a:pt x="847" y="5800"/>
                  </a:cubicBezTo>
                  <a:cubicBezTo>
                    <a:pt x="1056" y="6042"/>
                    <a:pt x="1309" y="6229"/>
                    <a:pt x="1595" y="6383"/>
                  </a:cubicBezTo>
                  <a:cubicBezTo>
                    <a:pt x="2024" y="6603"/>
                    <a:pt x="2463" y="6779"/>
                    <a:pt x="2947" y="6845"/>
                  </a:cubicBezTo>
                  <a:cubicBezTo>
                    <a:pt x="3055" y="6857"/>
                    <a:pt x="3162" y="6863"/>
                    <a:pt x="3268" y="6863"/>
                  </a:cubicBezTo>
                  <a:cubicBezTo>
                    <a:pt x="3446" y="6863"/>
                    <a:pt x="3622" y="6846"/>
                    <a:pt x="3794" y="6812"/>
                  </a:cubicBezTo>
                  <a:cubicBezTo>
                    <a:pt x="4311" y="6691"/>
                    <a:pt x="4817" y="6537"/>
                    <a:pt x="5301" y="6328"/>
                  </a:cubicBezTo>
                  <a:cubicBezTo>
                    <a:pt x="5840" y="6086"/>
                    <a:pt x="6224" y="5701"/>
                    <a:pt x="6466" y="5173"/>
                  </a:cubicBezTo>
                  <a:cubicBezTo>
                    <a:pt x="6708" y="4634"/>
                    <a:pt x="6840" y="4062"/>
                    <a:pt x="6840" y="3501"/>
                  </a:cubicBezTo>
                  <a:cubicBezTo>
                    <a:pt x="6829" y="2842"/>
                    <a:pt x="6697" y="2270"/>
                    <a:pt x="6356" y="1753"/>
                  </a:cubicBezTo>
                  <a:cubicBezTo>
                    <a:pt x="6246" y="1610"/>
                    <a:pt x="6125" y="1467"/>
                    <a:pt x="6015" y="1335"/>
                  </a:cubicBezTo>
                  <a:cubicBezTo>
                    <a:pt x="5895" y="1203"/>
                    <a:pt x="5774" y="1093"/>
                    <a:pt x="5653" y="961"/>
                  </a:cubicBezTo>
                  <a:cubicBezTo>
                    <a:pt x="5510" y="807"/>
                    <a:pt x="5345" y="675"/>
                    <a:pt x="5147" y="587"/>
                  </a:cubicBezTo>
                  <a:cubicBezTo>
                    <a:pt x="4938" y="499"/>
                    <a:pt x="4729" y="378"/>
                    <a:pt x="4520" y="290"/>
                  </a:cubicBezTo>
                  <a:cubicBezTo>
                    <a:pt x="4135" y="136"/>
                    <a:pt x="3739" y="26"/>
                    <a:pt x="3332" y="4"/>
                  </a:cubicBezTo>
                  <a:cubicBezTo>
                    <a:pt x="3278" y="2"/>
                    <a:pt x="3224" y="1"/>
                    <a:pt x="31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1" name="Google Shape;4151;p75"/>
            <p:cNvSpPr/>
            <p:nvPr/>
          </p:nvSpPr>
          <p:spPr>
            <a:xfrm>
              <a:off x="4917673" y="3085395"/>
              <a:ext cx="275543" cy="461232"/>
            </a:xfrm>
            <a:custGeom>
              <a:avLst/>
              <a:gdLst/>
              <a:ahLst/>
              <a:cxnLst/>
              <a:rect l="l" t="t" r="r" b="b"/>
              <a:pathLst>
                <a:path w="2904" h="4861" extrusionOk="0">
                  <a:moveTo>
                    <a:pt x="524" y="157"/>
                  </a:moveTo>
                  <a:cubicBezTo>
                    <a:pt x="584" y="157"/>
                    <a:pt x="640" y="178"/>
                    <a:pt x="693" y="231"/>
                  </a:cubicBezTo>
                  <a:cubicBezTo>
                    <a:pt x="781" y="308"/>
                    <a:pt x="891" y="374"/>
                    <a:pt x="990" y="440"/>
                  </a:cubicBezTo>
                  <a:cubicBezTo>
                    <a:pt x="1166" y="550"/>
                    <a:pt x="1342" y="649"/>
                    <a:pt x="1518" y="759"/>
                  </a:cubicBezTo>
                  <a:cubicBezTo>
                    <a:pt x="1892" y="979"/>
                    <a:pt x="2200" y="1276"/>
                    <a:pt x="2398" y="1672"/>
                  </a:cubicBezTo>
                  <a:cubicBezTo>
                    <a:pt x="2617" y="2123"/>
                    <a:pt x="2716" y="2607"/>
                    <a:pt x="2749" y="3112"/>
                  </a:cubicBezTo>
                  <a:cubicBezTo>
                    <a:pt x="2727" y="3508"/>
                    <a:pt x="2617" y="3882"/>
                    <a:pt x="2376" y="4212"/>
                  </a:cubicBezTo>
                  <a:cubicBezTo>
                    <a:pt x="2255" y="4377"/>
                    <a:pt x="2090" y="4509"/>
                    <a:pt x="1903" y="4597"/>
                  </a:cubicBezTo>
                  <a:cubicBezTo>
                    <a:pt x="1750" y="4667"/>
                    <a:pt x="1600" y="4702"/>
                    <a:pt x="1459" y="4702"/>
                  </a:cubicBezTo>
                  <a:cubicBezTo>
                    <a:pt x="1110" y="4702"/>
                    <a:pt x="818" y="4489"/>
                    <a:pt x="693" y="4058"/>
                  </a:cubicBezTo>
                  <a:cubicBezTo>
                    <a:pt x="627" y="3860"/>
                    <a:pt x="616" y="3662"/>
                    <a:pt x="638" y="3453"/>
                  </a:cubicBezTo>
                  <a:cubicBezTo>
                    <a:pt x="660" y="3123"/>
                    <a:pt x="704" y="2782"/>
                    <a:pt x="715" y="2453"/>
                  </a:cubicBezTo>
                  <a:cubicBezTo>
                    <a:pt x="759" y="1848"/>
                    <a:pt x="693" y="1276"/>
                    <a:pt x="308" y="770"/>
                  </a:cubicBezTo>
                  <a:cubicBezTo>
                    <a:pt x="253" y="704"/>
                    <a:pt x="220" y="605"/>
                    <a:pt x="198" y="517"/>
                  </a:cubicBezTo>
                  <a:cubicBezTo>
                    <a:pt x="165" y="385"/>
                    <a:pt x="242" y="253"/>
                    <a:pt x="363" y="198"/>
                  </a:cubicBezTo>
                  <a:cubicBezTo>
                    <a:pt x="419" y="173"/>
                    <a:pt x="473" y="157"/>
                    <a:pt x="524" y="157"/>
                  </a:cubicBezTo>
                  <a:close/>
                  <a:moveTo>
                    <a:pt x="487" y="1"/>
                  </a:moveTo>
                  <a:cubicBezTo>
                    <a:pt x="370" y="1"/>
                    <a:pt x="255" y="48"/>
                    <a:pt x="165" y="143"/>
                  </a:cubicBezTo>
                  <a:cubicBezTo>
                    <a:pt x="55" y="275"/>
                    <a:pt x="0" y="429"/>
                    <a:pt x="55" y="594"/>
                  </a:cubicBezTo>
                  <a:cubicBezTo>
                    <a:pt x="88" y="682"/>
                    <a:pt x="121" y="781"/>
                    <a:pt x="176" y="847"/>
                  </a:cubicBezTo>
                  <a:cubicBezTo>
                    <a:pt x="528" y="1320"/>
                    <a:pt x="594" y="1859"/>
                    <a:pt x="561" y="2409"/>
                  </a:cubicBezTo>
                  <a:cubicBezTo>
                    <a:pt x="550" y="2771"/>
                    <a:pt x="506" y="3134"/>
                    <a:pt x="473" y="3486"/>
                  </a:cubicBezTo>
                  <a:cubicBezTo>
                    <a:pt x="451" y="3805"/>
                    <a:pt x="495" y="4102"/>
                    <a:pt x="649" y="4388"/>
                  </a:cubicBezTo>
                  <a:cubicBezTo>
                    <a:pt x="825" y="4685"/>
                    <a:pt x="1100" y="4861"/>
                    <a:pt x="1452" y="4861"/>
                  </a:cubicBezTo>
                  <a:cubicBezTo>
                    <a:pt x="1650" y="4861"/>
                    <a:pt x="1848" y="4806"/>
                    <a:pt x="2024" y="4718"/>
                  </a:cubicBezTo>
                  <a:cubicBezTo>
                    <a:pt x="2200" y="4608"/>
                    <a:pt x="2365" y="4487"/>
                    <a:pt x="2486" y="4322"/>
                  </a:cubicBezTo>
                  <a:cubicBezTo>
                    <a:pt x="2760" y="3959"/>
                    <a:pt x="2892" y="3552"/>
                    <a:pt x="2903" y="3101"/>
                  </a:cubicBezTo>
                  <a:cubicBezTo>
                    <a:pt x="2870" y="2585"/>
                    <a:pt x="2760" y="2079"/>
                    <a:pt x="2541" y="1606"/>
                  </a:cubicBezTo>
                  <a:cubicBezTo>
                    <a:pt x="2332" y="1177"/>
                    <a:pt x="2002" y="869"/>
                    <a:pt x="1595" y="627"/>
                  </a:cubicBezTo>
                  <a:cubicBezTo>
                    <a:pt x="1430" y="528"/>
                    <a:pt x="1265" y="429"/>
                    <a:pt x="1111" y="330"/>
                  </a:cubicBezTo>
                  <a:cubicBezTo>
                    <a:pt x="990" y="253"/>
                    <a:pt x="880" y="176"/>
                    <a:pt x="770" y="99"/>
                  </a:cubicBezTo>
                  <a:cubicBezTo>
                    <a:pt x="685" y="34"/>
                    <a:pt x="585" y="1"/>
                    <a:pt x="4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2" name="Google Shape;4152;p75"/>
            <p:cNvSpPr/>
            <p:nvPr/>
          </p:nvSpPr>
          <p:spPr>
            <a:xfrm>
              <a:off x="4783032" y="3095833"/>
              <a:ext cx="95074" cy="91848"/>
            </a:xfrm>
            <a:custGeom>
              <a:avLst/>
              <a:gdLst/>
              <a:ahLst/>
              <a:cxnLst/>
              <a:rect l="l" t="t" r="r" b="b"/>
              <a:pathLst>
                <a:path w="1002" h="968" extrusionOk="0">
                  <a:moveTo>
                    <a:pt x="520" y="157"/>
                  </a:moveTo>
                  <a:cubicBezTo>
                    <a:pt x="582" y="157"/>
                    <a:pt x="643" y="173"/>
                    <a:pt x="704" y="209"/>
                  </a:cubicBezTo>
                  <a:cubicBezTo>
                    <a:pt x="792" y="275"/>
                    <a:pt x="847" y="352"/>
                    <a:pt x="836" y="451"/>
                  </a:cubicBezTo>
                  <a:cubicBezTo>
                    <a:pt x="836" y="652"/>
                    <a:pt x="654" y="803"/>
                    <a:pt x="469" y="803"/>
                  </a:cubicBezTo>
                  <a:cubicBezTo>
                    <a:pt x="441" y="803"/>
                    <a:pt x="413" y="799"/>
                    <a:pt x="385" y="792"/>
                  </a:cubicBezTo>
                  <a:cubicBezTo>
                    <a:pt x="242" y="748"/>
                    <a:pt x="165" y="660"/>
                    <a:pt x="155" y="517"/>
                  </a:cubicBezTo>
                  <a:cubicBezTo>
                    <a:pt x="144" y="385"/>
                    <a:pt x="198" y="286"/>
                    <a:pt x="308" y="220"/>
                  </a:cubicBezTo>
                  <a:cubicBezTo>
                    <a:pt x="379" y="179"/>
                    <a:pt x="450" y="157"/>
                    <a:pt x="520" y="157"/>
                  </a:cubicBezTo>
                  <a:close/>
                  <a:moveTo>
                    <a:pt x="517" y="0"/>
                  </a:moveTo>
                  <a:cubicBezTo>
                    <a:pt x="231" y="0"/>
                    <a:pt x="1" y="220"/>
                    <a:pt x="1" y="495"/>
                  </a:cubicBezTo>
                  <a:cubicBezTo>
                    <a:pt x="1" y="759"/>
                    <a:pt x="209" y="968"/>
                    <a:pt x="473" y="968"/>
                  </a:cubicBezTo>
                  <a:cubicBezTo>
                    <a:pt x="748" y="968"/>
                    <a:pt x="1001" y="726"/>
                    <a:pt x="1001" y="462"/>
                  </a:cubicBezTo>
                  <a:cubicBezTo>
                    <a:pt x="1001" y="209"/>
                    <a:pt x="781" y="0"/>
                    <a:pt x="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4153" name="Google Shape;4153;p75"/>
          <p:cNvGrpSpPr/>
          <p:nvPr/>
        </p:nvGrpSpPr>
        <p:grpSpPr>
          <a:xfrm>
            <a:off x="5616494" y="3206337"/>
            <a:ext cx="2194012" cy="1402241"/>
            <a:chOff x="6424713" y="2474613"/>
            <a:chExt cx="1473975" cy="942050"/>
          </a:xfrm>
        </p:grpSpPr>
        <p:sp>
          <p:nvSpPr>
            <p:cNvPr id="4154" name="Google Shape;4154;p75"/>
            <p:cNvSpPr/>
            <p:nvPr/>
          </p:nvSpPr>
          <p:spPr>
            <a:xfrm>
              <a:off x="6866988" y="2551838"/>
              <a:ext cx="25225" cy="37425"/>
            </a:xfrm>
            <a:custGeom>
              <a:avLst/>
              <a:gdLst/>
              <a:ahLst/>
              <a:cxnLst/>
              <a:rect l="l" t="t" r="r" b="b"/>
              <a:pathLst>
                <a:path w="1009" h="1497" extrusionOk="0">
                  <a:moveTo>
                    <a:pt x="943" y="1"/>
                  </a:moveTo>
                  <a:cubicBezTo>
                    <a:pt x="651" y="1"/>
                    <a:pt x="358" y="33"/>
                    <a:pt x="65" y="33"/>
                  </a:cubicBezTo>
                  <a:cubicBezTo>
                    <a:pt x="65" y="521"/>
                    <a:pt x="33" y="976"/>
                    <a:pt x="33" y="1464"/>
                  </a:cubicBezTo>
                  <a:cubicBezTo>
                    <a:pt x="33" y="1464"/>
                    <a:pt x="0" y="1496"/>
                    <a:pt x="0" y="1496"/>
                  </a:cubicBezTo>
                  <a:lnTo>
                    <a:pt x="1008" y="1496"/>
                  </a:lnTo>
                  <a:cubicBezTo>
                    <a:pt x="943" y="1009"/>
                    <a:pt x="943" y="488"/>
                    <a:pt x="943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5" name="Google Shape;4155;p75"/>
            <p:cNvSpPr/>
            <p:nvPr/>
          </p:nvSpPr>
          <p:spPr>
            <a:xfrm>
              <a:off x="6836088" y="2552663"/>
              <a:ext cx="26850" cy="36600"/>
            </a:xfrm>
            <a:custGeom>
              <a:avLst/>
              <a:gdLst/>
              <a:ahLst/>
              <a:cxnLst/>
              <a:rect l="l" t="t" r="r" b="b"/>
              <a:pathLst>
                <a:path w="1074" h="1464" extrusionOk="0">
                  <a:moveTo>
                    <a:pt x="65" y="0"/>
                  </a:moveTo>
                  <a:cubicBezTo>
                    <a:pt x="98" y="488"/>
                    <a:pt x="98" y="1008"/>
                    <a:pt x="0" y="1463"/>
                  </a:cubicBezTo>
                  <a:lnTo>
                    <a:pt x="1074" y="1463"/>
                  </a:lnTo>
                  <a:cubicBezTo>
                    <a:pt x="1041" y="1463"/>
                    <a:pt x="1041" y="1431"/>
                    <a:pt x="1041" y="1431"/>
                  </a:cubicBezTo>
                  <a:cubicBezTo>
                    <a:pt x="1041" y="943"/>
                    <a:pt x="1009" y="488"/>
                    <a:pt x="1009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6" name="Google Shape;4156;p75"/>
            <p:cNvSpPr/>
            <p:nvPr/>
          </p:nvSpPr>
          <p:spPr>
            <a:xfrm>
              <a:off x="6813313" y="2552663"/>
              <a:ext cx="18725" cy="36600"/>
            </a:xfrm>
            <a:custGeom>
              <a:avLst/>
              <a:gdLst/>
              <a:ahLst/>
              <a:cxnLst/>
              <a:rect l="l" t="t" r="r" b="b"/>
              <a:pathLst>
                <a:path w="749" h="1464" extrusionOk="0">
                  <a:moveTo>
                    <a:pt x="228" y="0"/>
                  </a:moveTo>
                  <a:cubicBezTo>
                    <a:pt x="163" y="488"/>
                    <a:pt x="98" y="976"/>
                    <a:pt x="1" y="1463"/>
                  </a:cubicBezTo>
                  <a:lnTo>
                    <a:pt x="749" y="1463"/>
                  </a:lnTo>
                  <a:cubicBezTo>
                    <a:pt x="651" y="1008"/>
                    <a:pt x="651" y="488"/>
                    <a:pt x="684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7" name="Google Shape;4157;p75"/>
            <p:cNvSpPr/>
            <p:nvPr/>
          </p:nvSpPr>
          <p:spPr>
            <a:xfrm>
              <a:off x="6786488" y="2551013"/>
              <a:ext cx="25225" cy="38250"/>
            </a:xfrm>
            <a:custGeom>
              <a:avLst/>
              <a:gdLst/>
              <a:ahLst/>
              <a:cxnLst/>
              <a:rect l="l" t="t" r="r" b="b"/>
              <a:pathLst>
                <a:path w="1009" h="1530" extrusionOk="0">
                  <a:moveTo>
                    <a:pt x="98" y="1"/>
                  </a:moveTo>
                  <a:cubicBezTo>
                    <a:pt x="98" y="1"/>
                    <a:pt x="98" y="34"/>
                    <a:pt x="98" y="34"/>
                  </a:cubicBezTo>
                  <a:cubicBezTo>
                    <a:pt x="98" y="359"/>
                    <a:pt x="66" y="684"/>
                    <a:pt x="66" y="1009"/>
                  </a:cubicBezTo>
                  <a:cubicBezTo>
                    <a:pt x="33" y="1172"/>
                    <a:pt x="33" y="1334"/>
                    <a:pt x="1" y="1529"/>
                  </a:cubicBezTo>
                  <a:lnTo>
                    <a:pt x="846" y="1529"/>
                  </a:lnTo>
                  <a:cubicBezTo>
                    <a:pt x="879" y="1042"/>
                    <a:pt x="944" y="554"/>
                    <a:pt x="1009" y="66"/>
                  </a:cubicBezTo>
                  <a:lnTo>
                    <a:pt x="976" y="66"/>
                  </a:lnTo>
                  <a:cubicBezTo>
                    <a:pt x="814" y="66"/>
                    <a:pt x="456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8" name="Google Shape;4158;p75"/>
            <p:cNvSpPr/>
            <p:nvPr/>
          </p:nvSpPr>
          <p:spPr>
            <a:xfrm>
              <a:off x="6761288" y="2550213"/>
              <a:ext cx="21975" cy="38225"/>
            </a:xfrm>
            <a:custGeom>
              <a:avLst/>
              <a:gdLst/>
              <a:ahLst/>
              <a:cxnLst/>
              <a:rect l="l" t="t" r="r" b="b"/>
              <a:pathLst>
                <a:path w="879" h="1529" extrusionOk="0">
                  <a:moveTo>
                    <a:pt x="879" y="0"/>
                  </a:moveTo>
                  <a:cubicBezTo>
                    <a:pt x="651" y="0"/>
                    <a:pt x="488" y="33"/>
                    <a:pt x="391" y="98"/>
                  </a:cubicBezTo>
                  <a:cubicBezTo>
                    <a:pt x="1" y="358"/>
                    <a:pt x="131" y="1074"/>
                    <a:pt x="98" y="1529"/>
                  </a:cubicBezTo>
                  <a:lnTo>
                    <a:pt x="781" y="1529"/>
                  </a:lnTo>
                  <a:cubicBezTo>
                    <a:pt x="781" y="1334"/>
                    <a:pt x="781" y="1139"/>
                    <a:pt x="814" y="944"/>
                  </a:cubicBezTo>
                  <a:cubicBezTo>
                    <a:pt x="814" y="651"/>
                    <a:pt x="846" y="358"/>
                    <a:pt x="879" y="66"/>
                  </a:cubicBezTo>
                  <a:cubicBezTo>
                    <a:pt x="879" y="33"/>
                    <a:pt x="879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59" name="Google Shape;4159;p75"/>
            <p:cNvSpPr/>
            <p:nvPr/>
          </p:nvSpPr>
          <p:spPr>
            <a:xfrm>
              <a:off x="6493813" y="2541263"/>
              <a:ext cx="200825" cy="47175"/>
            </a:xfrm>
            <a:custGeom>
              <a:avLst/>
              <a:gdLst/>
              <a:ahLst/>
              <a:cxnLst/>
              <a:rect l="l" t="t" r="r" b="b"/>
              <a:pathLst>
                <a:path w="8033" h="1887" extrusionOk="0">
                  <a:moveTo>
                    <a:pt x="8033" y="1"/>
                  </a:moveTo>
                  <a:lnTo>
                    <a:pt x="8033" y="1"/>
                  </a:lnTo>
                  <a:cubicBezTo>
                    <a:pt x="8000" y="66"/>
                    <a:pt x="7935" y="98"/>
                    <a:pt x="7870" y="98"/>
                  </a:cubicBezTo>
                  <a:cubicBezTo>
                    <a:pt x="6602" y="115"/>
                    <a:pt x="5326" y="139"/>
                    <a:pt x="4049" y="139"/>
                  </a:cubicBezTo>
                  <a:cubicBezTo>
                    <a:pt x="2773" y="139"/>
                    <a:pt x="1497" y="115"/>
                    <a:pt x="228" y="33"/>
                  </a:cubicBezTo>
                  <a:lnTo>
                    <a:pt x="228" y="33"/>
                  </a:lnTo>
                  <a:cubicBezTo>
                    <a:pt x="293" y="554"/>
                    <a:pt x="131" y="1204"/>
                    <a:pt x="1" y="1724"/>
                  </a:cubicBezTo>
                  <a:cubicBezTo>
                    <a:pt x="368" y="1679"/>
                    <a:pt x="760" y="1662"/>
                    <a:pt x="1155" y="1662"/>
                  </a:cubicBezTo>
                  <a:cubicBezTo>
                    <a:pt x="2469" y="1662"/>
                    <a:pt x="3808" y="1854"/>
                    <a:pt x="4358" y="1854"/>
                  </a:cubicBezTo>
                  <a:cubicBezTo>
                    <a:pt x="5561" y="1854"/>
                    <a:pt x="6765" y="1887"/>
                    <a:pt x="7968" y="1887"/>
                  </a:cubicBezTo>
                  <a:cubicBezTo>
                    <a:pt x="7935" y="1269"/>
                    <a:pt x="8000" y="586"/>
                    <a:pt x="8033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60" name="Google Shape;4160;p75"/>
            <p:cNvSpPr/>
            <p:nvPr/>
          </p:nvSpPr>
          <p:spPr>
            <a:xfrm>
              <a:off x="6430525" y="2695975"/>
              <a:ext cx="1459425" cy="711450"/>
            </a:xfrm>
            <a:custGeom>
              <a:avLst/>
              <a:gdLst/>
              <a:ahLst/>
              <a:cxnLst/>
              <a:rect l="l" t="t" r="r" b="b"/>
              <a:pathLst>
                <a:path w="58377" h="28458" extrusionOk="0">
                  <a:moveTo>
                    <a:pt x="351" y="24134"/>
                  </a:moveTo>
                  <a:lnTo>
                    <a:pt x="0" y="11746"/>
                  </a:lnTo>
                  <a:lnTo>
                    <a:pt x="175" y="1753"/>
                  </a:lnTo>
                  <a:lnTo>
                    <a:pt x="4500" y="0"/>
                  </a:lnTo>
                  <a:lnTo>
                    <a:pt x="15076" y="877"/>
                  </a:lnTo>
                  <a:lnTo>
                    <a:pt x="44879" y="877"/>
                  </a:lnTo>
                  <a:lnTo>
                    <a:pt x="57968" y="1636"/>
                  </a:lnTo>
                  <a:lnTo>
                    <a:pt x="57793" y="13090"/>
                  </a:lnTo>
                  <a:lnTo>
                    <a:pt x="58027" y="21738"/>
                  </a:lnTo>
                  <a:lnTo>
                    <a:pt x="58377" y="25653"/>
                  </a:lnTo>
                  <a:lnTo>
                    <a:pt x="57910" y="27699"/>
                  </a:lnTo>
                  <a:lnTo>
                    <a:pt x="56799" y="28458"/>
                  </a:lnTo>
                  <a:lnTo>
                    <a:pt x="54170" y="28458"/>
                  </a:lnTo>
                  <a:lnTo>
                    <a:pt x="49027" y="28108"/>
                  </a:lnTo>
                  <a:lnTo>
                    <a:pt x="32665" y="28224"/>
                  </a:lnTo>
                  <a:lnTo>
                    <a:pt x="17764" y="28108"/>
                  </a:lnTo>
                  <a:lnTo>
                    <a:pt x="4149" y="27991"/>
                  </a:lnTo>
                  <a:lnTo>
                    <a:pt x="2104" y="27582"/>
                  </a:lnTo>
                  <a:lnTo>
                    <a:pt x="643" y="262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</p:sp>
        <p:sp>
          <p:nvSpPr>
            <p:cNvPr id="4161" name="Google Shape;4161;p75"/>
            <p:cNvSpPr/>
            <p:nvPr/>
          </p:nvSpPr>
          <p:spPr>
            <a:xfrm>
              <a:off x="6424713" y="2474613"/>
              <a:ext cx="1473975" cy="942050"/>
            </a:xfrm>
            <a:custGeom>
              <a:avLst/>
              <a:gdLst/>
              <a:ahLst/>
              <a:cxnLst/>
              <a:rect l="l" t="t" r="r" b="b"/>
              <a:pathLst>
                <a:path w="58959" h="37682" extrusionOk="0">
                  <a:moveTo>
                    <a:pt x="10797" y="2634"/>
                  </a:moveTo>
                  <a:lnTo>
                    <a:pt x="10797" y="2634"/>
                  </a:lnTo>
                  <a:cubicBezTo>
                    <a:pt x="10764" y="3252"/>
                    <a:pt x="10667" y="3935"/>
                    <a:pt x="10732" y="4553"/>
                  </a:cubicBezTo>
                  <a:cubicBezTo>
                    <a:pt x="9529" y="4520"/>
                    <a:pt x="8325" y="4520"/>
                    <a:pt x="7122" y="4520"/>
                  </a:cubicBezTo>
                  <a:cubicBezTo>
                    <a:pt x="6572" y="4520"/>
                    <a:pt x="5233" y="4328"/>
                    <a:pt x="3919" y="4328"/>
                  </a:cubicBezTo>
                  <a:cubicBezTo>
                    <a:pt x="3524" y="4328"/>
                    <a:pt x="3132" y="4345"/>
                    <a:pt x="2765" y="4390"/>
                  </a:cubicBezTo>
                  <a:cubicBezTo>
                    <a:pt x="2895" y="3870"/>
                    <a:pt x="3025" y="3220"/>
                    <a:pt x="2992" y="2667"/>
                  </a:cubicBezTo>
                  <a:lnTo>
                    <a:pt x="2992" y="2667"/>
                  </a:lnTo>
                  <a:cubicBezTo>
                    <a:pt x="4261" y="2764"/>
                    <a:pt x="5529" y="2789"/>
                    <a:pt x="6797" y="2789"/>
                  </a:cubicBezTo>
                  <a:cubicBezTo>
                    <a:pt x="8065" y="2789"/>
                    <a:pt x="9334" y="2764"/>
                    <a:pt x="10602" y="2764"/>
                  </a:cubicBezTo>
                  <a:cubicBezTo>
                    <a:pt x="10699" y="2764"/>
                    <a:pt x="10764" y="2732"/>
                    <a:pt x="10797" y="2634"/>
                  </a:cubicBezTo>
                  <a:close/>
                  <a:moveTo>
                    <a:pt x="14342" y="3024"/>
                  </a:moveTo>
                  <a:cubicBezTo>
                    <a:pt x="14342" y="3057"/>
                    <a:pt x="14342" y="3057"/>
                    <a:pt x="14342" y="3090"/>
                  </a:cubicBezTo>
                  <a:cubicBezTo>
                    <a:pt x="14309" y="3382"/>
                    <a:pt x="14277" y="3675"/>
                    <a:pt x="14277" y="3968"/>
                  </a:cubicBezTo>
                  <a:cubicBezTo>
                    <a:pt x="14277" y="4163"/>
                    <a:pt x="14244" y="4358"/>
                    <a:pt x="14277" y="4553"/>
                  </a:cubicBezTo>
                  <a:lnTo>
                    <a:pt x="13561" y="4553"/>
                  </a:lnTo>
                  <a:cubicBezTo>
                    <a:pt x="13594" y="4098"/>
                    <a:pt x="13496" y="3382"/>
                    <a:pt x="13854" y="3090"/>
                  </a:cubicBezTo>
                  <a:cubicBezTo>
                    <a:pt x="13951" y="3057"/>
                    <a:pt x="14147" y="3024"/>
                    <a:pt x="14342" y="3024"/>
                  </a:cubicBezTo>
                  <a:close/>
                  <a:moveTo>
                    <a:pt x="14569" y="3024"/>
                  </a:moveTo>
                  <a:cubicBezTo>
                    <a:pt x="14927" y="3057"/>
                    <a:pt x="15285" y="3090"/>
                    <a:pt x="15447" y="3090"/>
                  </a:cubicBezTo>
                  <a:lnTo>
                    <a:pt x="15480" y="3090"/>
                  </a:lnTo>
                  <a:cubicBezTo>
                    <a:pt x="15415" y="3577"/>
                    <a:pt x="15350" y="4065"/>
                    <a:pt x="15317" y="4553"/>
                  </a:cubicBezTo>
                  <a:lnTo>
                    <a:pt x="14472" y="4553"/>
                  </a:lnTo>
                  <a:cubicBezTo>
                    <a:pt x="14504" y="4390"/>
                    <a:pt x="14504" y="4195"/>
                    <a:pt x="14537" y="4033"/>
                  </a:cubicBezTo>
                  <a:cubicBezTo>
                    <a:pt x="14569" y="3707"/>
                    <a:pt x="14569" y="3415"/>
                    <a:pt x="14569" y="3090"/>
                  </a:cubicBezTo>
                  <a:cubicBezTo>
                    <a:pt x="14569" y="3057"/>
                    <a:pt x="14569" y="3057"/>
                    <a:pt x="14569" y="3024"/>
                  </a:cubicBezTo>
                  <a:close/>
                  <a:moveTo>
                    <a:pt x="15772" y="3090"/>
                  </a:moveTo>
                  <a:cubicBezTo>
                    <a:pt x="15903" y="3122"/>
                    <a:pt x="16065" y="3122"/>
                    <a:pt x="16228" y="3122"/>
                  </a:cubicBezTo>
                  <a:cubicBezTo>
                    <a:pt x="16195" y="3577"/>
                    <a:pt x="16195" y="4098"/>
                    <a:pt x="16293" y="4585"/>
                  </a:cubicBezTo>
                  <a:lnTo>
                    <a:pt x="15545" y="4585"/>
                  </a:lnTo>
                  <a:lnTo>
                    <a:pt x="15545" y="4553"/>
                  </a:lnTo>
                  <a:cubicBezTo>
                    <a:pt x="15642" y="4065"/>
                    <a:pt x="15707" y="3577"/>
                    <a:pt x="15772" y="3090"/>
                  </a:cubicBezTo>
                  <a:close/>
                  <a:moveTo>
                    <a:pt x="17464" y="3122"/>
                  </a:moveTo>
                  <a:cubicBezTo>
                    <a:pt x="17464" y="3577"/>
                    <a:pt x="17464" y="4065"/>
                    <a:pt x="17496" y="4553"/>
                  </a:cubicBezTo>
                  <a:cubicBezTo>
                    <a:pt x="17496" y="4553"/>
                    <a:pt x="17496" y="4553"/>
                    <a:pt x="17529" y="4585"/>
                  </a:cubicBezTo>
                  <a:lnTo>
                    <a:pt x="16455" y="4585"/>
                  </a:lnTo>
                  <a:cubicBezTo>
                    <a:pt x="16553" y="4130"/>
                    <a:pt x="16553" y="3610"/>
                    <a:pt x="16520" y="3122"/>
                  </a:cubicBezTo>
                  <a:close/>
                  <a:moveTo>
                    <a:pt x="18634" y="3057"/>
                  </a:moveTo>
                  <a:cubicBezTo>
                    <a:pt x="18634" y="3577"/>
                    <a:pt x="18667" y="4098"/>
                    <a:pt x="18699" y="4585"/>
                  </a:cubicBezTo>
                  <a:lnTo>
                    <a:pt x="17691" y="4585"/>
                  </a:lnTo>
                  <a:cubicBezTo>
                    <a:pt x="17691" y="4585"/>
                    <a:pt x="17724" y="4553"/>
                    <a:pt x="17724" y="4553"/>
                  </a:cubicBezTo>
                  <a:cubicBezTo>
                    <a:pt x="17724" y="4065"/>
                    <a:pt x="17756" y="3577"/>
                    <a:pt x="17756" y="3122"/>
                  </a:cubicBezTo>
                  <a:cubicBezTo>
                    <a:pt x="18049" y="3090"/>
                    <a:pt x="18342" y="3090"/>
                    <a:pt x="18634" y="3057"/>
                  </a:cubicBezTo>
                  <a:close/>
                  <a:moveTo>
                    <a:pt x="32786" y="7737"/>
                  </a:moveTo>
                  <a:cubicBezTo>
                    <a:pt x="33798" y="7737"/>
                    <a:pt x="34760" y="7846"/>
                    <a:pt x="35675" y="8065"/>
                  </a:cubicBezTo>
                  <a:cubicBezTo>
                    <a:pt x="35675" y="8098"/>
                    <a:pt x="35642" y="8130"/>
                    <a:pt x="35609" y="8163"/>
                  </a:cubicBezTo>
                  <a:lnTo>
                    <a:pt x="35642" y="8163"/>
                  </a:lnTo>
                  <a:cubicBezTo>
                    <a:pt x="35382" y="8780"/>
                    <a:pt x="35187" y="9561"/>
                    <a:pt x="35122" y="10244"/>
                  </a:cubicBezTo>
                  <a:cubicBezTo>
                    <a:pt x="34465" y="10134"/>
                    <a:pt x="33801" y="10085"/>
                    <a:pt x="33136" y="10085"/>
                  </a:cubicBezTo>
                  <a:cubicBezTo>
                    <a:pt x="32419" y="10085"/>
                    <a:pt x="31701" y="10143"/>
                    <a:pt x="30992" y="10244"/>
                  </a:cubicBezTo>
                  <a:cubicBezTo>
                    <a:pt x="30927" y="9496"/>
                    <a:pt x="30927" y="8683"/>
                    <a:pt x="30829" y="7935"/>
                  </a:cubicBezTo>
                  <a:cubicBezTo>
                    <a:pt x="30829" y="7902"/>
                    <a:pt x="30797" y="7902"/>
                    <a:pt x="30797" y="7870"/>
                  </a:cubicBezTo>
                  <a:cubicBezTo>
                    <a:pt x="31479" y="7781"/>
                    <a:pt x="32143" y="7737"/>
                    <a:pt x="32786" y="7737"/>
                  </a:cubicBezTo>
                  <a:close/>
                  <a:moveTo>
                    <a:pt x="30439" y="7935"/>
                  </a:moveTo>
                  <a:cubicBezTo>
                    <a:pt x="30341" y="8683"/>
                    <a:pt x="30471" y="9561"/>
                    <a:pt x="30634" y="10309"/>
                  </a:cubicBezTo>
                  <a:cubicBezTo>
                    <a:pt x="29658" y="10504"/>
                    <a:pt x="28683" y="10764"/>
                    <a:pt x="27772" y="11154"/>
                  </a:cubicBezTo>
                  <a:cubicBezTo>
                    <a:pt x="27772" y="11122"/>
                    <a:pt x="27772" y="11057"/>
                    <a:pt x="27772" y="11024"/>
                  </a:cubicBezTo>
                  <a:cubicBezTo>
                    <a:pt x="27284" y="10276"/>
                    <a:pt x="26699" y="9561"/>
                    <a:pt x="26081" y="8911"/>
                  </a:cubicBezTo>
                  <a:cubicBezTo>
                    <a:pt x="27447" y="8423"/>
                    <a:pt x="28910" y="8130"/>
                    <a:pt x="30439" y="7935"/>
                  </a:cubicBezTo>
                  <a:close/>
                  <a:moveTo>
                    <a:pt x="23472" y="517"/>
                  </a:moveTo>
                  <a:cubicBezTo>
                    <a:pt x="23636" y="517"/>
                    <a:pt x="23811" y="520"/>
                    <a:pt x="24000" y="520"/>
                  </a:cubicBezTo>
                  <a:cubicBezTo>
                    <a:pt x="25756" y="553"/>
                    <a:pt x="27512" y="716"/>
                    <a:pt x="29236" y="781"/>
                  </a:cubicBezTo>
                  <a:cubicBezTo>
                    <a:pt x="30760" y="819"/>
                    <a:pt x="32284" y="834"/>
                    <a:pt x="33814" y="834"/>
                  </a:cubicBezTo>
                  <a:cubicBezTo>
                    <a:pt x="34896" y="834"/>
                    <a:pt x="35982" y="827"/>
                    <a:pt x="37073" y="813"/>
                  </a:cubicBezTo>
                  <a:lnTo>
                    <a:pt x="40097" y="813"/>
                  </a:lnTo>
                  <a:cubicBezTo>
                    <a:pt x="43577" y="781"/>
                    <a:pt x="47089" y="716"/>
                    <a:pt x="50569" y="716"/>
                  </a:cubicBezTo>
                  <a:cubicBezTo>
                    <a:pt x="52325" y="716"/>
                    <a:pt x="54081" y="716"/>
                    <a:pt x="55804" y="781"/>
                  </a:cubicBezTo>
                  <a:cubicBezTo>
                    <a:pt x="56162" y="813"/>
                    <a:pt x="56422" y="846"/>
                    <a:pt x="56650" y="943"/>
                  </a:cubicBezTo>
                  <a:cubicBezTo>
                    <a:pt x="57430" y="1171"/>
                    <a:pt x="57755" y="1756"/>
                    <a:pt x="57918" y="2862"/>
                  </a:cubicBezTo>
                  <a:cubicBezTo>
                    <a:pt x="58048" y="3707"/>
                    <a:pt x="57885" y="4683"/>
                    <a:pt x="57853" y="5561"/>
                  </a:cubicBezTo>
                  <a:cubicBezTo>
                    <a:pt x="57788" y="5626"/>
                    <a:pt x="57755" y="5691"/>
                    <a:pt x="57755" y="5789"/>
                  </a:cubicBezTo>
                  <a:cubicBezTo>
                    <a:pt x="57853" y="7512"/>
                    <a:pt x="57885" y="9236"/>
                    <a:pt x="57918" y="10992"/>
                  </a:cubicBezTo>
                  <a:cubicBezTo>
                    <a:pt x="54731" y="10992"/>
                    <a:pt x="51512" y="10894"/>
                    <a:pt x="48325" y="10862"/>
                  </a:cubicBezTo>
                  <a:cubicBezTo>
                    <a:pt x="46439" y="10862"/>
                    <a:pt x="44520" y="10862"/>
                    <a:pt x="42601" y="10927"/>
                  </a:cubicBezTo>
                  <a:cubicBezTo>
                    <a:pt x="42536" y="10927"/>
                    <a:pt x="42504" y="10959"/>
                    <a:pt x="42471" y="11024"/>
                  </a:cubicBezTo>
                  <a:cubicBezTo>
                    <a:pt x="40195" y="9073"/>
                    <a:pt x="37170" y="7382"/>
                    <a:pt x="34179" y="7187"/>
                  </a:cubicBezTo>
                  <a:cubicBezTo>
                    <a:pt x="33748" y="7160"/>
                    <a:pt x="33301" y="7145"/>
                    <a:pt x="32842" y="7145"/>
                  </a:cubicBezTo>
                  <a:cubicBezTo>
                    <a:pt x="31114" y="7145"/>
                    <a:pt x="29220" y="7349"/>
                    <a:pt x="27447" y="7837"/>
                  </a:cubicBezTo>
                  <a:cubicBezTo>
                    <a:pt x="26146" y="8195"/>
                    <a:pt x="24911" y="8715"/>
                    <a:pt x="23902" y="9366"/>
                  </a:cubicBezTo>
                  <a:cubicBezTo>
                    <a:pt x="23122" y="9886"/>
                    <a:pt x="22407" y="10504"/>
                    <a:pt x="21756" y="11187"/>
                  </a:cubicBezTo>
                  <a:cubicBezTo>
                    <a:pt x="21724" y="11154"/>
                    <a:pt x="21691" y="11154"/>
                    <a:pt x="21659" y="11154"/>
                  </a:cubicBezTo>
                  <a:cubicBezTo>
                    <a:pt x="19382" y="10981"/>
                    <a:pt x="17048" y="10822"/>
                    <a:pt x="14733" y="10822"/>
                  </a:cubicBezTo>
                  <a:cubicBezTo>
                    <a:pt x="13576" y="10822"/>
                    <a:pt x="12423" y="10862"/>
                    <a:pt x="11285" y="10959"/>
                  </a:cubicBezTo>
                  <a:cubicBezTo>
                    <a:pt x="11252" y="10894"/>
                    <a:pt x="11187" y="10862"/>
                    <a:pt x="11122" y="10862"/>
                  </a:cubicBezTo>
                  <a:cubicBezTo>
                    <a:pt x="11090" y="10862"/>
                    <a:pt x="11057" y="10829"/>
                    <a:pt x="11025" y="10797"/>
                  </a:cubicBezTo>
                  <a:cubicBezTo>
                    <a:pt x="9421" y="9963"/>
                    <a:pt x="7675" y="9532"/>
                    <a:pt x="5931" y="9532"/>
                  </a:cubicBezTo>
                  <a:cubicBezTo>
                    <a:pt x="4138" y="9532"/>
                    <a:pt x="2348" y="9987"/>
                    <a:pt x="716" y="10927"/>
                  </a:cubicBezTo>
                  <a:cubicBezTo>
                    <a:pt x="748" y="9366"/>
                    <a:pt x="813" y="7837"/>
                    <a:pt x="846" y="6276"/>
                  </a:cubicBezTo>
                  <a:cubicBezTo>
                    <a:pt x="846" y="6244"/>
                    <a:pt x="846" y="6244"/>
                    <a:pt x="846" y="6211"/>
                  </a:cubicBezTo>
                  <a:cubicBezTo>
                    <a:pt x="879" y="6211"/>
                    <a:pt x="911" y="6179"/>
                    <a:pt x="911" y="6114"/>
                  </a:cubicBezTo>
                  <a:cubicBezTo>
                    <a:pt x="978" y="5072"/>
                    <a:pt x="3346" y="4820"/>
                    <a:pt x="5812" y="4820"/>
                  </a:cubicBezTo>
                  <a:cubicBezTo>
                    <a:pt x="8119" y="4820"/>
                    <a:pt x="10511" y="5041"/>
                    <a:pt x="11187" y="5041"/>
                  </a:cubicBezTo>
                  <a:cubicBezTo>
                    <a:pt x="14472" y="5041"/>
                    <a:pt x="17789" y="5073"/>
                    <a:pt x="21106" y="5106"/>
                  </a:cubicBezTo>
                  <a:cubicBezTo>
                    <a:pt x="21301" y="5106"/>
                    <a:pt x="21366" y="4911"/>
                    <a:pt x="21301" y="4748"/>
                  </a:cubicBezTo>
                  <a:cubicBezTo>
                    <a:pt x="21398" y="3968"/>
                    <a:pt x="21268" y="3024"/>
                    <a:pt x="21496" y="2277"/>
                  </a:cubicBezTo>
                  <a:cubicBezTo>
                    <a:pt x="21941" y="636"/>
                    <a:pt x="22505" y="517"/>
                    <a:pt x="23472" y="517"/>
                  </a:cubicBezTo>
                  <a:close/>
                  <a:moveTo>
                    <a:pt x="35967" y="8130"/>
                  </a:moveTo>
                  <a:lnTo>
                    <a:pt x="35967" y="8130"/>
                  </a:lnTo>
                  <a:cubicBezTo>
                    <a:pt x="37105" y="8455"/>
                    <a:pt x="38211" y="8911"/>
                    <a:pt x="39317" y="9496"/>
                  </a:cubicBezTo>
                  <a:cubicBezTo>
                    <a:pt x="38926" y="10049"/>
                    <a:pt x="38601" y="10634"/>
                    <a:pt x="38276" y="11187"/>
                  </a:cubicBezTo>
                  <a:cubicBezTo>
                    <a:pt x="37366" y="10764"/>
                    <a:pt x="36390" y="10471"/>
                    <a:pt x="35414" y="10276"/>
                  </a:cubicBezTo>
                  <a:cubicBezTo>
                    <a:pt x="35675" y="9691"/>
                    <a:pt x="35870" y="8911"/>
                    <a:pt x="36000" y="8260"/>
                  </a:cubicBezTo>
                  <a:cubicBezTo>
                    <a:pt x="36000" y="8228"/>
                    <a:pt x="36000" y="8195"/>
                    <a:pt x="35967" y="8130"/>
                  </a:cubicBezTo>
                  <a:close/>
                  <a:moveTo>
                    <a:pt x="25821" y="9008"/>
                  </a:moveTo>
                  <a:cubicBezTo>
                    <a:pt x="26374" y="9723"/>
                    <a:pt x="26894" y="10471"/>
                    <a:pt x="27415" y="11252"/>
                  </a:cubicBezTo>
                  <a:cubicBezTo>
                    <a:pt x="27415" y="11252"/>
                    <a:pt x="27480" y="11284"/>
                    <a:pt x="27480" y="11284"/>
                  </a:cubicBezTo>
                  <a:lnTo>
                    <a:pt x="27447" y="11284"/>
                  </a:lnTo>
                  <a:cubicBezTo>
                    <a:pt x="26797" y="11577"/>
                    <a:pt x="26146" y="11935"/>
                    <a:pt x="25561" y="12358"/>
                  </a:cubicBezTo>
                  <a:cubicBezTo>
                    <a:pt x="25138" y="12650"/>
                    <a:pt x="24748" y="12943"/>
                    <a:pt x="24390" y="13268"/>
                  </a:cubicBezTo>
                  <a:cubicBezTo>
                    <a:pt x="23967" y="12975"/>
                    <a:pt x="23512" y="12748"/>
                    <a:pt x="23122" y="12455"/>
                  </a:cubicBezTo>
                  <a:cubicBezTo>
                    <a:pt x="22764" y="12195"/>
                    <a:pt x="22407" y="11902"/>
                    <a:pt x="22049" y="11642"/>
                  </a:cubicBezTo>
                  <a:cubicBezTo>
                    <a:pt x="22179" y="11480"/>
                    <a:pt x="22341" y="11317"/>
                    <a:pt x="22472" y="11154"/>
                  </a:cubicBezTo>
                  <a:cubicBezTo>
                    <a:pt x="23480" y="10179"/>
                    <a:pt x="24618" y="9496"/>
                    <a:pt x="25821" y="9008"/>
                  </a:cubicBezTo>
                  <a:close/>
                  <a:moveTo>
                    <a:pt x="39674" y="9723"/>
                  </a:moveTo>
                  <a:cubicBezTo>
                    <a:pt x="39935" y="9886"/>
                    <a:pt x="40227" y="10049"/>
                    <a:pt x="40520" y="10244"/>
                  </a:cubicBezTo>
                  <a:cubicBezTo>
                    <a:pt x="40943" y="10536"/>
                    <a:pt x="41365" y="10829"/>
                    <a:pt x="41788" y="11187"/>
                  </a:cubicBezTo>
                  <a:cubicBezTo>
                    <a:pt x="41593" y="11349"/>
                    <a:pt x="41398" y="11545"/>
                    <a:pt x="41235" y="11740"/>
                  </a:cubicBezTo>
                  <a:cubicBezTo>
                    <a:pt x="41008" y="11967"/>
                    <a:pt x="40780" y="12162"/>
                    <a:pt x="40552" y="12423"/>
                  </a:cubicBezTo>
                  <a:cubicBezTo>
                    <a:pt x="40520" y="12455"/>
                    <a:pt x="40520" y="12553"/>
                    <a:pt x="40552" y="12585"/>
                  </a:cubicBezTo>
                  <a:cubicBezTo>
                    <a:pt x="40575" y="12608"/>
                    <a:pt x="40615" y="12631"/>
                    <a:pt x="40659" y="12631"/>
                  </a:cubicBezTo>
                  <a:cubicBezTo>
                    <a:pt x="40677" y="12631"/>
                    <a:pt x="40696" y="12627"/>
                    <a:pt x="40715" y="12618"/>
                  </a:cubicBezTo>
                  <a:cubicBezTo>
                    <a:pt x="40943" y="12423"/>
                    <a:pt x="41170" y="12195"/>
                    <a:pt x="41398" y="12000"/>
                  </a:cubicBezTo>
                  <a:cubicBezTo>
                    <a:pt x="41626" y="11805"/>
                    <a:pt x="41853" y="11642"/>
                    <a:pt x="42048" y="11415"/>
                  </a:cubicBezTo>
                  <a:cubicBezTo>
                    <a:pt x="42666" y="12000"/>
                    <a:pt x="43252" y="12618"/>
                    <a:pt x="43772" y="13301"/>
                  </a:cubicBezTo>
                  <a:cubicBezTo>
                    <a:pt x="43479" y="13463"/>
                    <a:pt x="43219" y="13658"/>
                    <a:pt x="42959" y="13853"/>
                  </a:cubicBezTo>
                  <a:cubicBezTo>
                    <a:pt x="42699" y="14049"/>
                    <a:pt x="42406" y="14244"/>
                    <a:pt x="42113" y="14439"/>
                  </a:cubicBezTo>
                  <a:cubicBezTo>
                    <a:pt x="41658" y="13788"/>
                    <a:pt x="41105" y="13203"/>
                    <a:pt x="40520" y="12650"/>
                  </a:cubicBezTo>
                  <a:cubicBezTo>
                    <a:pt x="40357" y="12520"/>
                    <a:pt x="40162" y="12358"/>
                    <a:pt x="40000" y="12227"/>
                  </a:cubicBezTo>
                  <a:cubicBezTo>
                    <a:pt x="39544" y="11870"/>
                    <a:pt x="39024" y="11577"/>
                    <a:pt x="38536" y="11317"/>
                  </a:cubicBezTo>
                  <a:cubicBezTo>
                    <a:pt x="38926" y="10797"/>
                    <a:pt x="39317" y="10276"/>
                    <a:pt x="39674" y="9723"/>
                  </a:cubicBezTo>
                  <a:close/>
                  <a:moveTo>
                    <a:pt x="21886" y="11805"/>
                  </a:moveTo>
                  <a:cubicBezTo>
                    <a:pt x="22472" y="12488"/>
                    <a:pt x="23317" y="13171"/>
                    <a:pt x="24130" y="13561"/>
                  </a:cubicBezTo>
                  <a:cubicBezTo>
                    <a:pt x="23350" y="14341"/>
                    <a:pt x="22699" y="15219"/>
                    <a:pt x="22179" y="16195"/>
                  </a:cubicBezTo>
                  <a:cubicBezTo>
                    <a:pt x="21398" y="15740"/>
                    <a:pt x="20553" y="15349"/>
                    <a:pt x="19772" y="14992"/>
                  </a:cubicBezTo>
                  <a:cubicBezTo>
                    <a:pt x="20325" y="13821"/>
                    <a:pt x="21041" y="12748"/>
                    <a:pt x="21886" y="11805"/>
                  </a:cubicBezTo>
                  <a:close/>
                  <a:moveTo>
                    <a:pt x="44000" y="13561"/>
                  </a:moveTo>
                  <a:cubicBezTo>
                    <a:pt x="44552" y="14341"/>
                    <a:pt x="45073" y="15187"/>
                    <a:pt x="45495" y="16065"/>
                  </a:cubicBezTo>
                  <a:cubicBezTo>
                    <a:pt x="45203" y="16195"/>
                    <a:pt x="44943" y="16357"/>
                    <a:pt x="44650" y="16488"/>
                  </a:cubicBezTo>
                  <a:cubicBezTo>
                    <a:pt x="44260" y="16683"/>
                    <a:pt x="43869" y="16813"/>
                    <a:pt x="43479" y="16975"/>
                  </a:cubicBezTo>
                  <a:cubicBezTo>
                    <a:pt x="43154" y="16162"/>
                    <a:pt x="42764" y="15382"/>
                    <a:pt x="42276" y="14666"/>
                  </a:cubicBezTo>
                  <a:cubicBezTo>
                    <a:pt x="42861" y="14374"/>
                    <a:pt x="43512" y="14016"/>
                    <a:pt x="44000" y="13561"/>
                  </a:cubicBezTo>
                  <a:close/>
                  <a:moveTo>
                    <a:pt x="45626" y="16390"/>
                  </a:moveTo>
                  <a:cubicBezTo>
                    <a:pt x="46081" y="17333"/>
                    <a:pt x="46439" y="18341"/>
                    <a:pt x="46699" y="19382"/>
                  </a:cubicBezTo>
                  <a:lnTo>
                    <a:pt x="46634" y="19382"/>
                  </a:lnTo>
                  <a:cubicBezTo>
                    <a:pt x="45853" y="19512"/>
                    <a:pt x="45073" y="19609"/>
                    <a:pt x="44292" y="19707"/>
                  </a:cubicBezTo>
                  <a:cubicBezTo>
                    <a:pt x="44130" y="18861"/>
                    <a:pt x="43902" y="18016"/>
                    <a:pt x="43577" y="17203"/>
                  </a:cubicBezTo>
                  <a:cubicBezTo>
                    <a:pt x="44260" y="17073"/>
                    <a:pt x="45073" y="16813"/>
                    <a:pt x="45626" y="16390"/>
                  </a:cubicBezTo>
                  <a:close/>
                  <a:moveTo>
                    <a:pt x="19642" y="15252"/>
                  </a:moveTo>
                  <a:cubicBezTo>
                    <a:pt x="20423" y="15707"/>
                    <a:pt x="21203" y="16162"/>
                    <a:pt x="22016" y="16488"/>
                  </a:cubicBezTo>
                  <a:cubicBezTo>
                    <a:pt x="21496" y="17528"/>
                    <a:pt x="21138" y="18666"/>
                    <a:pt x="20911" y="19805"/>
                  </a:cubicBezTo>
                  <a:cubicBezTo>
                    <a:pt x="20098" y="19512"/>
                    <a:pt x="19187" y="19349"/>
                    <a:pt x="18342" y="19219"/>
                  </a:cubicBezTo>
                  <a:cubicBezTo>
                    <a:pt x="18602" y="17821"/>
                    <a:pt x="19057" y="16488"/>
                    <a:pt x="19642" y="15252"/>
                  </a:cubicBezTo>
                  <a:close/>
                  <a:moveTo>
                    <a:pt x="18277" y="19544"/>
                  </a:moveTo>
                  <a:cubicBezTo>
                    <a:pt x="19122" y="19805"/>
                    <a:pt x="19968" y="20065"/>
                    <a:pt x="20813" y="20195"/>
                  </a:cubicBezTo>
                  <a:cubicBezTo>
                    <a:pt x="20650" y="21268"/>
                    <a:pt x="20585" y="22341"/>
                    <a:pt x="20650" y="23414"/>
                  </a:cubicBezTo>
                  <a:lnTo>
                    <a:pt x="20618" y="23414"/>
                  </a:lnTo>
                  <a:cubicBezTo>
                    <a:pt x="20419" y="23390"/>
                    <a:pt x="20215" y="23380"/>
                    <a:pt x="20008" y="23380"/>
                  </a:cubicBezTo>
                  <a:cubicBezTo>
                    <a:pt x="19366" y="23380"/>
                    <a:pt x="18696" y="23478"/>
                    <a:pt x="18081" y="23577"/>
                  </a:cubicBezTo>
                  <a:cubicBezTo>
                    <a:pt x="17984" y="22244"/>
                    <a:pt x="18049" y="20878"/>
                    <a:pt x="18277" y="19544"/>
                  </a:cubicBezTo>
                  <a:close/>
                  <a:moveTo>
                    <a:pt x="20683" y="23772"/>
                  </a:moveTo>
                  <a:cubicBezTo>
                    <a:pt x="20748" y="24357"/>
                    <a:pt x="20813" y="24943"/>
                    <a:pt x="20943" y="25495"/>
                  </a:cubicBezTo>
                  <a:cubicBezTo>
                    <a:pt x="21008" y="25691"/>
                    <a:pt x="21041" y="25853"/>
                    <a:pt x="21106" y="26048"/>
                  </a:cubicBezTo>
                  <a:lnTo>
                    <a:pt x="21041" y="26048"/>
                  </a:lnTo>
                  <a:cubicBezTo>
                    <a:pt x="20260" y="26243"/>
                    <a:pt x="19447" y="26504"/>
                    <a:pt x="18732" y="26861"/>
                  </a:cubicBezTo>
                  <a:cubicBezTo>
                    <a:pt x="18407" y="25886"/>
                    <a:pt x="18179" y="24878"/>
                    <a:pt x="18081" y="23837"/>
                  </a:cubicBezTo>
                  <a:lnTo>
                    <a:pt x="18081" y="23837"/>
                  </a:lnTo>
                  <a:cubicBezTo>
                    <a:pt x="18473" y="23867"/>
                    <a:pt x="18886" y="23890"/>
                    <a:pt x="19297" y="23890"/>
                  </a:cubicBezTo>
                  <a:cubicBezTo>
                    <a:pt x="19773" y="23890"/>
                    <a:pt x="20247" y="23859"/>
                    <a:pt x="20683" y="23772"/>
                  </a:cubicBezTo>
                  <a:close/>
                  <a:moveTo>
                    <a:pt x="46796" y="19740"/>
                  </a:moveTo>
                  <a:cubicBezTo>
                    <a:pt x="47089" y="21008"/>
                    <a:pt x="47251" y="22341"/>
                    <a:pt x="47251" y="23642"/>
                  </a:cubicBezTo>
                  <a:cubicBezTo>
                    <a:pt x="46406" y="23479"/>
                    <a:pt x="45528" y="23447"/>
                    <a:pt x="44682" y="23447"/>
                  </a:cubicBezTo>
                  <a:cubicBezTo>
                    <a:pt x="44585" y="23447"/>
                    <a:pt x="44552" y="23512"/>
                    <a:pt x="44552" y="23577"/>
                  </a:cubicBezTo>
                  <a:cubicBezTo>
                    <a:pt x="44552" y="23642"/>
                    <a:pt x="44585" y="23707"/>
                    <a:pt x="44650" y="23707"/>
                  </a:cubicBezTo>
                  <a:cubicBezTo>
                    <a:pt x="45495" y="23870"/>
                    <a:pt x="46373" y="24032"/>
                    <a:pt x="47219" y="24032"/>
                  </a:cubicBezTo>
                  <a:cubicBezTo>
                    <a:pt x="47186" y="25235"/>
                    <a:pt x="47024" y="26439"/>
                    <a:pt x="46699" y="27544"/>
                  </a:cubicBezTo>
                  <a:cubicBezTo>
                    <a:pt x="46666" y="27577"/>
                    <a:pt x="46666" y="27642"/>
                    <a:pt x="46634" y="27674"/>
                  </a:cubicBezTo>
                  <a:cubicBezTo>
                    <a:pt x="45691" y="27414"/>
                    <a:pt x="44845" y="27186"/>
                    <a:pt x="44000" y="26764"/>
                  </a:cubicBezTo>
                  <a:lnTo>
                    <a:pt x="43967" y="26764"/>
                  </a:lnTo>
                  <a:cubicBezTo>
                    <a:pt x="44260" y="25756"/>
                    <a:pt x="44422" y="24682"/>
                    <a:pt x="44520" y="23577"/>
                  </a:cubicBezTo>
                  <a:cubicBezTo>
                    <a:pt x="44585" y="22374"/>
                    <a:pt x="44520" y="21170"/>
                    <a:pt x="44325" y="19967"/>
                  </a:cubicBezTo>
                  <a:lnTo>
                    <a:pt x="44325" y="19967"/>
                  </a:lnTo>
                  <a:cubicBezTo>
                    <a:pt x="44455" y="19973"/>
                    <a:pt x="44587" y="19975"/>
                    <a:pt x="44720" y="19975"/>
                  </a:cubicBezTo>
                  <a:cubicBezTo>
                    <a:pt x="45385" y="19975"/>
                    <a:pt x="46081" y="19908"/>
                    <a:pt x="46731" y="19772"/>
                  </a:cubicBezTo>
                  <a:cubicBezTo>
                    <a:pt x="46764" y="19740"/>
                    <a:pt x="46764" y="19740"/>
                    <a:pt x="46796" y="19740"/>
                  </a:cubicBezTo>
                  <a:close/>
                  <a:moveTo>
                    <a:pt x="21203" y="26406"/>
                  </a:moveTo>
                  <a:cubicBezTo>
                    <a:pt x="21463" y="27284"/>
                    <a:pt x="21821" y="28097"/>
                    <a:pt x="22244" y="28812"/>
                  </a:cubicBezTo>
                  <a:cubicBezTo>
                    <a:pt x="21561" y="29235"/>
                    <a:pt x="20878" y="29560"/>
                    <a:pt x="20130" y="29853"/>
                  </a:cubicBezTo>
                  <a:cubicBezTo>
                    <a:pt x="19837" y="29398"/>
                    <a:pt x="19577" y="28910"/>
                    <a:pt x="19350" y="28422"/>
                  </a:cubicBezTo>
                  <a:cubicBezTo>
                    <a:pt x="19155" y="27999"/>
                    <a:pt x="18992" y="27577"/>
                    <a:pt x="18829" y="27154"/>
                  </a:cubicBezTo>
                  <a:cubicBezTo>
                    <a:pt x="19610" y="26894"/>
                    <a:pt x="20358" y="26634"/>
                    <a:pt x="21171" y="26439"/>
                  </a:cubicBezTo>
                  <a:cubicBezTo>
                    <a:pt x="21171" y="26406"/>
                    <a:pt x="21171" y="26406"/>
                    <a:pt x="21203" y="26406"/>
                  </a:cubicBezTo>
                  <a:close/>
                  <a:moveTo>
                    <a:pt x="43869" y="27056"/>
                  </a:moveTo>
                  <a:cubicBezTo>
                    <a:pt x="44682" y="27544"/>
                    <a:pt x="45593" y="27934"/>
                    <a:pt x="46536" y="28065"/>
                  </a:cubicBezTo>
                  <a:cubicBezTo>
                    <a:pt x="46048" y="29463"/>
                    <a:pt x="45365" y="30699"/>
                    <a:pt x="44520" y="31772"/>
                  </a:cubicBezTo>
                  <a:cubicBezTo>
                    <a:pt x="43772" y="31349"/>
                    <a:pt x="42991" y="30926"/>
                    <a:pt x="42211" y="30536"/>
                  </a:cubicBezTo>
                  <a:cubicBezTo>
                    <a:pt x="42926" y="29495"/>
                    <a:pt x="43479" y="28325"/>
                    <a:pt x="43869" y="27056"/>
                  </a:cubicBezTo>
                  <a:close/>
                  <a:moveTo>
                    <a:pt x="22439" y="29138"/>
                  </a:moveTo>
                  <a:cubicBezTo>
                    <a:pt x="22862" y="29821"/>
                    <a:pt x="23382" y="30406"/>
                    <a:pt x="23935" y="30959"/>
                  </a:cubicBezTo>
                  <a:cubicBezTo>
                    <a:pt x="23610" y="31219"/>
                    <a:pt x="23350" y="31674"/>
                    <a:pt x="23057" y="31999"/>
                  </a:cubicBezTo>
                  <a:cubicBezTo>
                    <a:pt x="22797" y="32292"/>
                    <a:pt x="22504" y="32585"/>
                    <a:pt x="22211" y="32845"/>
                  </a:cubicBezTo>
                  <a:cubicBezTo>
                    <a:pt x="21463" y="31999"/>
                    <a:pt x="20813" y="31056"/>
                    <a:pt x="20260" y="30081"/>
                  </a:cubicBezTo>
                  <a:cubicBezTo>
                    <a:pt x="21008" y="29951"/>
                    <a:pt x="21789" y="29593"/>
                    <a:pt x="22439" y="29138"/>
                  </a:cubicBezTo>
                  <a:close/>
                  <a:moveTo>
                    <a:pt x="33123" y="10712"/>
                  </a:moveTo>
                  <a:cubicBezTo>
                    <a:pt x="35451" y="10712"/>
                    <a:pt x="37823" y="11297"/>
                    <a:pt x="39674" y="12748"/>
                  </a:cubicBezTo>
                  <a:cubicBezTo>
                    <a:pt x="42178" y="14666"/>
                    <a:pt x="43512" y="18114"/>
                    <a:pt x="43967" y="21203"/>
                  </a:cubicBezTo>
                  <a:cubicBezTo>
                    <a:pt x="44785" y="27278"/>
                    <a:pt x="41003" y="33810"/>
                    <a:pt x="34744" y="33810"/>
                  </a:cubicBezTo>
                  <a:cubicBezTo>
                    <a:pt x="34537" y="33810"/>
                    <a:pt x="34326" y="33803"/>
                    <a:pt x="34114" y="33788"/>
                  </a:cubicBezTo>
                  <a:lnTo>
                    <a:pt x="34114" y="33755"/>
                  </a:lnTo>
                  <a:cubicBezTo>
                    <a:pt x="34114" y="33755"/>
                    <a:pt x="34081" y="33723"/>
                    <a:pt x="34016" y="33723"/>
                  </a:cubicBezTo>
                  <a:cubicBezTo>
                    <a:pt x="33792" y="33698"/>
                    <a:pt x="33564" y="33687"/>
                    <a:pt x="33335" y="33687"/>
                  </a:cubicBezTo>
                  <a:cubicBezTo>
                    <a:pt x="32963" y="33687"/>
                    <a:pt x="32589" y="33715"/>
                    <a:pt x="32227" y="33755"/>
                  </a:cubicBezTo>
                  <a:cubicBezTo>
                    <a:pt x="32195" y="33755"/>
                    <a:pt x="32162" y="33788"/>
                    <a:pt x="32162" y="33820"/>
                  </a:cubicBezTo>
                  <a:cubicBezTo>
                    <a:pt x="29984" y="33495"/>
                    <a:pt x="27805" y="33170"/>
                    <a:pt x="25854" y="31999"/>
                  </a:cubicBezTo>
                  <a:cubicBezTo>
                    <a:pt x="23089" y="30308"/>
                    <a:pt x="21561" y="27186"/>
                    <a:pt x="21236" y="24000"/>
                  </a:cubicBezTo>
                  <a:cubicBezTo>
                    <a:pt x="20520" y="17431"/>
                    <a:pt x="24683" y="11772"/>
                    <a:pt x="31057" y="10862"/>
                  </a:cubicBezTo>
                  <a:cubicBezTo>
                    <a:pt x="31732" y="10764"/>
                    <a:pt x="32425" y="10712"/>
                    <a:pt x="33123" y="10712"/>
                  </a:cubicBezTo>
                  <a:close/>
                  <a:moveTo>
                    <a:pt x="42081" y="30731"/>
                  </a:moveTo>
                  <a:cubicBezTo>
                    <a:pt x="42731" y="31251"/>
                    <a:pt x="43512" y="31739"/>
                    <a:pt x="44260" y="32129"/>
                  </a:cubicBezTo>
                  <a:cubicBezTo>
                    <a:pt x="43414" y="33105"/>
                    <a:pt x="42406" y="33983"/>
                    <a:pt x="41333" y="34666"/>
                  </a:cubicBezTo>
                  <a:cubicBezTo>
                    <a:pt x="41333" y="34666"/>
                    <a:pt x="41333" y="34666"/>
                    <a:pt x="41333" y="34633"/>
                  </a:cubicBezTo>
                  <a:cubicBezTo>
                    <a:pt x="41008" y="34016"/>
                    <a:pt x="40487" y="33333"/>
                    <a:pt x="40000" y="32780"/>
                  </a:cubicBezTo>
                  <a:cubicBezTo>
                    <a:pt x="40780" y="32227"/>
                    <a:pt x="41463" y="31512"/>
                    <a:pt x="42081" y="30731"/>
                  </a:cubicBezTo>
                  <a:close/>
                  <a:moveTo>
                    <a:pt x="24195" y="31186"/>
                  </a:moveTo>
                  <a:cubicBezTo>
                    <a:pt x="24976" y="31869"/>
                    <a:pt x="25854" y="32455"/>
                    <a:pt x="26829" y="32910"/>
                  </a:cubicBezTo>
                  <a:cubicBezTo>
                    <a:pt x="26829" y="32910"/>
                    <a:pt x="26797" y="32942"/>
                    <a:pt x="26797" y="32942"/>
                  </a:cubicBezTo>
                  <a:cubicBezTo>
                    <a:pt x="26439" y="33365"/>
                    <a:pt x="26081" y="33788"/>
                    <a:pt x="25724" y="34243"/>
                  </a:cubicBezTo>
                  <a:cubicBezTo>
                    <a:pt x="25496" y="34536"/>
                    <a:pt x="25203" y="34861"/>
                    <a:pt x="25041" y="35219"/>
                  </a:cubicBezTo>
                  <a:cubicBezTo>
                    <a:pt x="24976" y="35186"/>
                    <a:pt x="24911" y="35154"/>
                    <a:pt x="24845" y="35121"/>
                  </a:cubicBezTo>
                  <a:cubicBezTo>
                    <a:pt x="23935" y="34568"/>
                    <a:pt x="23122" y="33886"/>
                    <a:pt x="22407" y="33105"/>
                  </a:cubicBezTo>
                  <a:cubicBezTo>
                    <a:pt x="22764" y="32845"/>
                    <a:pt x="23089" y="32552"/>
                    <a:pt x="23382" y="32227"/>
                  </a:cubicBezTo>
                  <a:cubicBezTo>
                    <a:pt x="23675" y="31934"/>
                    <a:pt x="24032" y="31577"/>
                    <a:pt x="24195" y="31186"/>
                  </a:cubicBezTo>
                  <a:close/>
                  <a:moveTo>
                    <a:pt x="39739" y="32975"/>
                  </a:moveTo>
                  <a:cubicBezTo>
                    <a:pt x="39935" y="33268"/>
                    <a:pt x="40130" y="33560"/>
                    <a:pt x="40357" y="33853"/>
                  </a:cubicBezTo>
                  <a:cubicBezTo>
                    <a:pt x="40585" y="34178"/>
                    <a:pt x="40780" y="34536"/>
                    <a:pt x="41008" y="34861"/>
                  </a:cubicBezTo>
                  <a:cubicBezTo>
                    <a:pt x="39805" y="35609"/>
                    <a:pt x="38504" y="36129"/>
                    <a:pt x="37138" y="36520"/>
                  </a:cubicBezTo>
                  <a:cubicBezTo>
                    <a:pt x="36813" y="35739"/>
                    <a:pt x="36455" y="34991"/>
                    <a:pt x="36065" y="34276"/>
                  </a:cubicBezTo>
                  <a:cubicBezTo>
                    <a:pt x="37463" y="34113"/>
                    <a:pt x="38666" y="33658"/>
                    <a:pt x="39739" y="32975"/>
                  </a:cubicBezTo>
                  <a:close/>
                  <a:moveTo>
                    <a:pt x="27219" y="33073"/>
                  </a:moveTo>
                  <a:cubicBezTo>
                    <a:pt x="27967" y="33398"/>
                    <a:pt x="28780" y="33658"/>
                    <a:pt x="29593" y="33886"/>
                  </a:cubicBezTo>
                  <a:cubicBezTo>
                    <a:pt x="29398" y="34796"/>
                    <a:pt x="29138" y="35674"/>
                    <a:pt x="28845" y="36552"/>
                  </a:cubicBezTo>
                  <a:cubicBezTo>
                    <a:pt x="27642" y="36324"/>
                    <a:pt x="26504" y="35967"/>
                    <a:pt x="25366" y="35414"/>
                  </a:cubicBezTo>
                  <a:cubicBezTo>
                    <a:pt x="25691" y="35121"/>
                    <a:pt x="25919" y="34731"/>
                    <a:pt x="26179" y="34438"/>
                  </a:cubicBezTo>
                  <a:cubicBezTo>
                    <a:pt x="26504" y="34048"/>
                    <a:pt x="26829" y="33658"/>
                    <a:pt x="27154" y="33268"/>
                  </a:cubicBezTo>
                  <a:cubicBezTo>
                    <a:pt x="27219" y="33203"/>
                    <a:pt x="27219" y="33138"/>
                    <a:pt x="27219" y="33073"/>
                  </a:cubicBezTo>
                  <a:close/>
                  <a:moveTo>
                    <a:pt x="5832" y="10040"/>
                  </a:moveTo>
                  <a:cubicBezTo>
                    <a:pt x="7501" y="10040"/>
                    <a:pt x="9172" y="10423"/>
                    <a:pt x="10797" y="11219"/>
                  </a:cubicBezTo>
                  <a:cubicBezTo>
                    <a:pt x="10830" y="11252"/>
                    <a:pt x="10895" y="11252"/>
                    <a:pt x="10960" y="11252"/>
                  </a:cubicBezTo>
                  <a:cubicBezTo>
                    <a:pt x="10504" y="19642"/>
                    <a:pt x="10895" y="28162"/>
                    <a:pt x="10927" y="36585"/>
                  </a:cubicBezTo>
                  <a:cubicBezTo>
                    <a:pt x="9561" y="36585"/>
                    <a:pt x="8165" y="36656"/>
                    <a:pt x="6783" y="36656"/>
                  </a:cubicBezTo>
                  <a:cubicBezTo>
                    <a:pt x="5698" y="36656"/>
                    <a:pt x="4622" y="36612"/>
                    <a:pt x="3578" y="36455"/>
                  </a:cubicBezTo>
                  <a:cubicBezTo>
                    <a:pt x="228" y="35967"/>
                    <a:pt x="781" y="31934"/>
                    <a:pt x="683" y="29333"/>
                  </a:cubicBezTo>
                  <a:cubicBezTo>
                    <a:pt x="586" y="26796"/>
                    <a:pt x="553" y="24292"/>
                    <a:pt x="553" y="21756"/>
                  </a:cubicBezTo>
                  <a:cubicBezTo>
                    <a:pt x="521" y="18244"/>
                    <a:pt x="586" y="14764"/>
                    <a:pt x="683" y="11252"/>
                  </a:cubicBezTo>
                  <a:cubicBezTo>
                    <a:pt x="2359" y="10456"/>
                    <a:pt x="4094" y="10040"/>
                    <a:pt x="5832" y="10040"/>
                  </a:cubicBezTo>
                  <a:close/>
                  <a:moveTo>
                    <a:pt x="11317" y="11284"/>
                  </a:moveTo>
                  <a:lnTo>
                    <a:pt x="11317" y="11284"/>
                  </a:lnTo>
                  <a:cubicBezTo>
                    <a:pt x="14667" y="11480"/>
                    <a:pt x="18016" y="11415"/>
                    <a:pt x="21398" y="11577"/>
                  </a:cubicBezTo>
                  <a:cubicBezTo>
                    <a:pt x="18211" y="15284"/>
                    <a:pt x="16878" y="20943"/>
                    <a:pt x="17854" y="25561"/>
                  </a:cubicBezTo>
                  <a:cubicBezTo>
                    <a:pt x="18992" y="31056"/>
                    <a:pt x="22862" y="35316"/>
                    <a:pt x="27805" y="36780"/>
                  </a:cubicBezTo>
                  <a:cubicBezTo>
                    <a:pt x="24845" y="36747"/>
                    <a:pt x="21854" y="36715"/>
                    <a:pt x="18894" y="36682"/>
                  </a:cubicBezTo>
                  <a:cubicBezTo>
                    <a:pt x="16390" y="36650"/>
                    <a:pt x="13886" y="36617"/>
                    <a:pt x="11382" y="36585"/>
                  </a:cubicBezTo>
                  <a:lnTo>
                    <a:pt x="11350" y="36585"/>
                  </a:lnTo>
                  <a:cubicBezTo>
                    <a:pt x="11382" y="28195"/>
                    <a:pt x="11740" y="19674"/>
                    <a:pt x="11317" y="11284"/>
                  </a:cubicBezTo>
                  <a:close/>
                  <a:moveTo>
                    <a:pt x="29919" y="33951"/>
                  </a:moveTo>
                  <a:cubicBezTo>
                    <a:pt x="30829" y="34146"/>
                    <a:pt x="31740" y="34276"/>
                    <a:pt x="32683" y="34341"/>
                  </a:cubicBezTo>
                  <a:cubicBezTo>
                    <a:pt x="32488" y="35154"/>
                    <a:pt x="32358" y="36064"/>
                    <a:pt x="32423" y="36877"/>
                  </a:cubicBezTo>
                  <a:lnTo>
                    <a:pt x="31284" y="36877"/>
                  </a:lnTo>
                  <a:cubicBezTo>
                    <a:pt x="30536" y="36812"/>
                    <a:pt x="29821" y="36715"/>
                    <a:pt x="29073" y="36585"/>
                  </a:cubicBezTo>
                  <a:cubicBezTo>
                    <a:pt x="29528" y="35804"/>
                    <a:pt x="29788" y="34894"/>
                    <a:pt x="29919" y="33983"/>
                  </a:cubicBezTo>
                  <a:lnTo>
                    <a:pt x="29919" y="33951"/>
                  </a:lnTo>
                  <a:close/>
                  <a:moveTo>
                    <a:pt x="33853" y="34276"/>
                  </a:moveTo>
                  <a:cubicBezTo>
                    <a:pt x="34253" y="34314"/>
                    <a:pt x="34642" y="34330"/>
                    <a:pt x="35014" y="34330"/>
                  </a:cubicBezTo>
                  <a:cubicBezTo>
                    <a:pt x="35276" y="34330"/>
                    <a:pt x="35530" y="34322"/>
                    <a:pt x="35772" y="34308"/>
                  </a:cubicBezTo>
                  <a:cubicBezTo>
                    <a:pt x="36032" y="35089"/>
                    <a:pt x="36390" y="35837"/>
                    <a:pt x="36748" y="36585"/>
                  </a:cubicBezTo>
                  <a:lnTo>
                    <a:pt x="36715" y="36585"/>
                  </a:lnTo>
                  <a:cubicBezTo>
                    <a:pt x="35870" y="36812"/>
                    <a:pt x="34959" y="36910"/>
                    <a:pt x="34049" y="36975"/>
                  </a:cubicBezTo>
                  <a:cubicBezTo>
                    <a:pt x="34016" y="36942"/>
                    <a:pt x="33983" y="36910"/>
                    <a:pt x="33918" y="36910"/>
                  </a:cubicBezTo>
                  <a:lnTo>
                    <a:pt x="32683" y="36910"/>
                  </a:lnTo>
                  <a:cubicBezTo>
                    <a:pt x="32878" y="36064"/>
                    <a:pt x="32975" y="35186"/>
                    <a:pt x="33105" y="34373"/>
                  </a:cubicBezTo>
                  <a:lnTo>
                    <a:pt x="33723" y="34373"/>
                  </a:lnTo>
                  <a:cubicBezTo>
                    <a:pt x="33788" y="34373"/>
                    <a:pt x="33853" y="34341"/>
                    <a:pt x="33853" y="34276"/>
                  </a:cubicBezTo>
                  <a:close/>
                  <a:moveTo>
                    <a:pt x="42699" y="11219"/>
                  </a:moveTo>
                  <a:lnTo>
                    <a:pt x="42699" y="11219"/>
                  </a:lnTo>
                  <a:cubicBezTo>
                    <a:pt x="45579" y="11517"/>
                    <a:pt x="48491" y="11602"/>
                    <a:pt x="51399" y="11602"/>
                  </a:cubicBezTo>
                  <a:cubicBezTo>
                    <a:pt x="53580" y="11602"/>
                    <a:pt x="55758" y="11554"/>
                    <a:pt x="57918" y="11512"/>
                  </a:cubicBezTo>
                  <a:lnTo>
                    <a:pt x="57918" y="11512"/>
                  </a:lnTo>
                  <a:cubicBezTo>
                    <a:pt x="57983" y="18439"/>
                    <a:pt x="57593" y="25333"/>
                    <a:pt x="58113" y="32260"/>
                  </a:cubicBezTo>
                  <a:cubicBezTo>
                    <a:pt x="58178" y="33203"/>
                    <a:pt x="58308" y="34243"/>
                    <a:pt x="58146" y="35186"/>
                  </a:cubicBezTo>
                  <a:cubicBezTo>
                    <a:pt x="57854" y="36711"/>
                    <a:pt x="56806" y="36999"/>
                    <a:pt x="55661" y="36999"/>
                  </a:cubicBezTo>
                  <a:cubicBezTo>
                    <a:pt x="55144" y="36999"/>
                    <a:pt x="54608" y="36940"/>
                    <a:pt x="54113" y="36910"/>
                  </a:cubicBezTo>
                  <a:cubicBezTo>
                    <a:pt x="51902" y="36812"/>
                    <a:pt x="49723" y="36780"/>
                    <a:pt x="47512" y="36747"/>
                  </a:cubicBezTo>
                  <a:cubicBezTo>
                    <a:pt x="46791" y="36740"/>
                    <a:pt x="46070" y="36736"/>
                    <a:pt x="45349" y="36736"/>
                  </a:cubicBezTo>
                  <a:cubicBezTo>
                    <a:pt x="42720" y="36736"/>
                    <a:pt x="40092" y="36789"/>
                    <a:pt x="37463" y="36942"/>
                  </a:cubicBezTo>
                  <a:cubicBezTo>
                    <a:pt x="41365" y="35902"/>
                    <a:pt x="44780" y="33333"/>
                    <a:pt x="46569" y="29333"/>
                  </a:cubicBezTo>
                  <a:cubicBezTo>
                    <a:pt x="49105" y="23609"/>
                    <a:pt x="47317" y="15414"/>
                    <a:pt x="42699" y="11219"/>
                  </a:cubicBezTo>
                  <a:close/>
                  <a:moveTo>
                    <a:pt x="23532" y="0"/>
                  </a:moveTo>
                  <a:cubicBezTo>
                    <a:pt x="22821" y="0"/>
                    <a:pt x="22130" y="114"/>
                    <a:pt x="21659" y="553"/>
                  </a:cubicBezTo>
                  <a:cubicBezTo>
                    <a:pt x="20715" y="1431"/>
                    <a:pt x="20943" y="3415"/>
                    <a:pt x="20976" y="4618"/>
                  </a:cubicBezTo>
                  <a:cubicBezTo>
                    <a:pt x="20325" y="4618"/>
                    <a:pt x="19642" y="4585"/>
                    <a:pt x="18992" y="4585"/>
                  </a:cubicBezTo>
                  <a:cubicBezTo>
                    <a:pt x="19024" y="4065"/>
                    <a:pt x="19057" y="3512"/>
                    <a:pt x="19024" y="2992"/>
                  </a:cubicBezTo>
                  <a:cubicBezTo>
                    <a:pt x="19024" y="2884"/>
                    <a:pt x="18935" y="2821"/>
                    <a:pt x="18849" y="2821"/>
                  </a:cubicBezTo>
                  <a:cubicBezTo>
                    <a:pt x="18831" y="2821"/>
                    <a:pt x="18814" y="2824"/>
                    <a:pt x="18797" y="2829"/>
                  </a:cubicBezTo>
                  <a:cubicBezTo>
                    <a:pt x="18764" y="2764"/>
                    <a:pt x="18732" y="2732"/>
                    <a:pt x="18634" y="2699"/>
                  </a:cubicBezTo>
                  <a:cubicBezTo>
                    <a:pt x="18071" y="2667"/>
                    <a:pt x="17500" y="2656"/>
                    <a:pt x="16925" y="2656"/>
                  </a:cubicBezTo>
                  <a:cubicBezTo>
                    <a:pt x="15776" y="2656"/>
                    <a:pt x="14613" y="2699"/>
                    <a:pt x="13464" y="2699"/>
                  </a:cubicBezTo>
                  <a:cubicBezTo>
                    <a:pt x="13366" y="2699"/>
                    <a:pt x="13268" y="2797"/>
                    <a:pt x="13268" y="2894"/>
                  </a:cubicBezTo>
                  <a:cubicBezTo>
                    <a:pt x="13268" y="3447"/>
                    <a:pt x="13301" y="4000"/>
                    <a:pt x="13334" y="4553"/>
                  </a:cubicBezTo>
                  <a:lnTo>
                    <a:pt x="11090" y="4553"/>
                  </a:lnTo>
                  <a:cubicBezTo>
                    <a:pt x="11220" y="3935"/>
                    <a:pt x="11220" y="3252"/>
                    <a:pt x="11252" y="2602"/>
                  </a:cubicBezTo>
                  <a:cubicBezTo>
                    <a:pt x="11252" y="2467"/>
                    <a:pt x="11157" y="2402"/>
                    <a:pt x="11055" y="2402"/>
                  </a:cubicBezTo>
                  <a:cubicBezTo>
                    <a:pt x="10961" y="2402"/>
                    <a:pt x="10861" y="2459"/>
                    <a:pt x="10830" y="2569"/>
                  </a:cubicBezTo>
                  <a:cubicBezTo>
                    <a:pt x="10797" y="2472"/>
                    <a:pt x="10764" y="2374"/>
                    <a:pt x="10634" y="2374"/>
                  </a:cubicBezTo>
                  <a:cubicBezTo>
                    <a:pt x="9159" y="2355"/>
                    <a:pt x="7684" y="2315"/>
                    <a:pt x="6209" y="2315"/>
                  </a:cubicBezTo>
                  <a:cubicBezTo>
                    <a:pt x="5115" y="2315"/>
                    <a:pt x="4021" y="2337"/>
                    <a:pt x="2927" y="2407"/>
                  </a:cubicBezTo>
                  <a:cubicBezTo>
                    <a:pt x="2902" y="2368"/>
                    <a:pt x="2861" y="2350"/>
                    <a:pt x="2819" y="2350"/>
                  </a:cubicBezTo>
                  <a:cubicBezTo>
                    <a:pt x="2754" y="2350"/>
                    <a:pt x="2687" y="2393"/>
                    <a:pt x="2667" y="2472"/>
                  </a:cubicBezTo>
                  <a:cubicBezTo>
                    <a:pt x="2570" y="2764"/>
                    <a:pt x="2570" y="3122"/>
                    <a:pt x="2537" y="3447"/>
                  </a:cubicBezTo>
                  <a:cubicBezTo>
                    <a:pt x="2504" y="3772"/>
                    <a:pt x="2472" y="4098"/>
                    <a:pt x="2407" y="4455"/>
                  </a:cubicBezTo>
                  <a:cubicBezTo>
                    <a:pt x="1334" y="4618"/>
                    <a:pt x="586" y="5106"/>
                    <a:pt x="716" y="6114"/>
                  </a:cubicBezTo>
                  <a:cubicBezTo>
                    <a:pt x="618" y="6114"/>
                    <a:pt x="521" y="6146"/>
                    <a:pt x="488" y="6276"/>
                  </a:cubicBezTo>
                  <a:cubicBezTo>
                    <a:pt x="66" y="12065"/>
                    <a:pt x="0" y="17853"/>
                    <a:pt x="66" y="23642"/>
                  </a:cubicBezTo>
                  <a:cubicBezTo>
                    <a:pt x="98" y="26666"/>
                    <a:pt x="163" y="29691"/>
                    <a:pt x="326" y="32715"/>
                  </a:cubicBezTo>
                  <a:cubicBezTo>
                    <a:pt x="423" y="34048"/>
                    <a:pt x="553" y="35512"/>
                    <a:pt x="1659" y="36324"/>
                  </a:cubicBezTo>
                  <a:cubicBezTo>
                    <a:pt x="2556" y="36997"/>
                    <a:pt x="3807" y="37133"/>
                    <a:pt x="5049" y="37133"/>
                  </a:cubicBezTo>
                  <a:cubicBezTo>
                    <a:pt x="5890" y="37133"/>
                    <a:pt x="6726" y="37071"/>
                    <a:pt x="7445" y="37071"/>
                  </a:cubicBezTo>
                  <a:cubicBezTo>
                    <a:pt x="7512" y="37071"/>
                    <a:pt x="7578" y="37071"/>
                    <a:pt x="7643" y="37072"/>
                  </a:cubicBezTo>
                  <a:cubicBezTo>
                    <a:pt x="10504" y="37105"/>
                    <a:pt x="13399" y="37170"/>
                    <a:pt x="16260" y="37203"/>
                  </a:cubicBezTo>
                  <a:cubicBezTo>
                    <a:pt x="21333" y="37300"/>
                    <a:pt x="26406" y="37365"/>
                    <a:pt x="31447" y="37398"/>
                  </a:cubicBezTo>
                  <a:cubicBezTo>
                    <a:pt x="32035" y="37461"/>
                    <a:pt x="32636" y="37497"/>
                    <a:pt x="33234" y="37497"/>
                  </a:cubicBezTo>
                  <a:cubicBezTo>
                    <a:pt x="33562" y="37497"/>
                    <a:pt x="33889" y="37486"/>
                    <a:pt x="34211" y="37463"/>
                  </a:cubicBezTo>
                  <a:cubicBezTo>
                    <a:pt x="34211" y="37495"/>
                    <a:pt x="34276" y="37495"/>
                    <a:pt x="34309" y="37495"/>
                  </a:cubicBezTo>
                  <a:cubicBezTo>
                    <a:pt x="38562" y="37441"/>
                    <a:pt x="42792" y="37276"/>
                    <a:pt x="47056" y="37276"/>
                  </a:cubicBezTo>
                  <a:cubicBezTo>
                    <a:pt x="47944" y="37276"/>
                    <a:pt x="48832" y="37283"/>
                    <a:pt x="49723" y="37300"/>
                  </a:cubicBezTo>
                  <a:cubicBezTo>
                    <a:pt x="51506" y="37351"/>
                    <a:pt x="53489" y="37681"/>
                    <a:pt x="55343" y="37681"/>
                  </a:cubicBezTo>
                  <a:cubicBezTo>
                    <a:pt x="55856" y="37681"/>
                    <a:pt x="56359" y="37656"/>
                    <a:pt x="56845" y="37593"/>
                  </a:cubicBezTo>
                  <a:cubicBezTo>
                    <a:pt x="58015" y="37430"/>
                    <a:pt x="58471" y="36812"/>
                    <a:pt x="58666" y="35609"/>
                  </a:cubicBezTo>
                  <a:cubicBezTo>
                    <a:pt x="58959" y="33560"/>
                    <a:pt x="58536" y="31382"/>
                    <a:pt x="58438" y="29333"/>
                  </a:cubicBezTo>
                  <a:cubicBezTo>
                    <a:pt x="58308" y="26731"/>
                    <a:pt x="58308" y="24097"/>
                    <a:pt x="58341" y="21496"/>
                  </a:cubicBezTo>
                  <a:cubicBezTo>
                    <a:pt x="58373" y="18146"/>
                    <a:pt x="58438" y="14829"/>
                    <a:pt x="58438" y="11480"/>
                  </a:cubicBezTo>
                  <a:cubicBezTo>
                    <a:pt x="58666" y="11415"/>
                    <a:pt x="58666" y="11057"/>
                    <a:pt x="58438" y="10992"/>
                  </a:cubicBezTo>
                  <a:cubicBezTo>
                    <a:pt x="58438" y="9528"/>
                    <a:pt x="58406" y="8098"/>
                    <a:pt x="58373" y="6667"/>
                  </a:cubicBezTo>
                  <a:cubicBezTo>
                    <a:pt x="58373" y="6634"/>
                    <a:pt x="58373" y="6602"/>
                    <a:pt x="58373" y="6569"/>
                  </a:cubicBezTo>
                  <a:cubicBezTo>
                    <a:pt x="58406" y="5854"/>
                    <a:pt x="58438" y="5106"/>
                    <a:pt x="58406" y="4358"/>
                  </a:cubicBezTo>
                  <a:cubicBezTo>
                    <a:pt x="58568" y="3220"/>
                    <a:pt x="58698" y="1886"/>
                    <a:pt x="58211" y="1073"/>
                  </a:cubicBezTo>
                  <a:cubicBezTo>
                    <a:pt x="57727" y="313"/>
                    <a:pt x="56687" y="222"/>
                    <a:pt x="55753" y="222"/>
                  </a:cubicBezTo>
                  <a:cubicBezTo>
                    <a:pt x="55459" y="222"/>
                    <a:pt x="55175" y="231"/>
                    <a:pt x="54923" y="231"/>
                  </a:cubicBezTo>
                  <a:cubicBezTo>
                    <a:pt x="54845" y="231"/>
                    <a:pt x="54770" y="230"/>
                    <a:pt x="54698" y="228"/>
                  </a:cubicBezTo>
                  <a:cubicBezTo>
                    <a:pt x="53014" y="183"/>
                    <a:pt x="51333" y="165"/>
                    <a:pt x="49654" y="165"/>
                  </a:cubicBezTo>
                  <a:cubicBezTo>
                    <a:pt x="46470" y="165"/>
                    <a:pt x="43291" y="229"/>
                    <a:pt x="40097" y="293"/>
                  </a:cubicBezTo>
                  <a:cubicBezTo>
                    <a:pt x="38206" y="318"/>
                    <a:pt x="36309" y="339"/>
                    <a:pt x="34411" y="339"/>
                  </a:cubicBezTo>
                  <a:cubicBezTo>
                    <a:pt x="31448" y="339"/>
                    <a:pt x="28482" y="289"/>
                    <a:pt x="25528" y="130"/>
                  </a:cubicBezTo>
                  <a:cubicBezTo>
                    <a:pt x="24976" y="114"/>
                    <a:pt x="24244" y="0"/>
                    <a:pt x="23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62" name="Google Shape;4162;p75"/>
            <p:cNvSpPr/>
            <p:nvPr/>
          </p:nvSpPr>
          <p:spPr>
            <a:xfrm>
              <a:off x="7469413" y="2779463"/>
              <a:ext cx="393500" cy="596750"/>
            </a:xfrm>
            <a:custGeom>
              <a:avLst/>
              <a:gdLst/>
              <a:ahLst/>
              <a:cxnLst/>
              <a:rect l="l" t="t" r="r" b="b"/>
              <a:pathLst>
                <a:path w="15740" h="23870" extrusionOk="0">
                  <a:moveTo>
                    <a:pt x="3252" y="1"/>
                  </a:moveTo>
                  <a:lnTo>
                    <a:pt x="3252" y="1"/>
                  </a:lnTo>
                  <a:cubicBezTo>
                    <a:pt x="6959" y="3871"/>
                    <a:pt x="7968" y="11545"/>
                    <a:pt x="6634" y="15903"/>
                  </a:cubicBezTo>
                  <a:cubicBezTo>
                    <a:pt x="5691" y="18992"/>
                    <a:pt x="2569" y="23025"/>
                    <a:pt x="0" y="23740"/>
                  </a:cubicBezTo>
                  <a:cubicBezTo>
                    <a:pt x="1434" y="23635"/>
                    <a:pt x="2604" y="23606"/>
                    <a:pt x="3794" y="23606"/>
                  </a:cubicBezTo>
                  <a:cubicBezTo>
                    <a:pt x="4818" y="23606"/>
                    <a:pt x="5856" y="23628"/>
                    <a:pt x="7089" y="23643"/>
                  </a:cubicBezTo>
                  <a:cubicBezTo>
                    <a:pt x="8846" y="23643"/>
                    <a:pt x="10602" y="23708"/>
                    <a:pt x="12358" y="23805"/>
                  </a:cubicBezTo>
                  <a:cubicBezTo>
                    <a:pt x="12735" y="23825"/>
                    <a:pt x="13148" y="23870"/>
                    <a:pt x="13549" y="23870"/>
                  </a:cubicBezTo>
                  <a:cubicBezTo>
                    <a:pt x="14495" y="23870"/>
                    <a:pt x="15381" y="23618"/>
                    <a:pt x="15610" y="22179"/>
                  </a:cubicBezTo>
                  <a:cubicBezTo>
                    <a:pt x="15740" y="21301"/>
                    <a:pt x="15610" y="20358"/>
                    <a:pt x="15577" y="19480"/>
                  </a:cubicBezTo>
                  <a:lnTo>
                    <a:pt x="15545" y="19480"/>
                  </a:lnTo>
                  <a:cubicBezTo>
                    <a:pt x="15154" y="13074"/>
                    <a:pt x="15447" y="6667"/>
                    <a:pt x="15415" y="261"/>
                  </a:cubicBezTo>
                  <a:lnTo>
                    <a:pt x="15415" y="261"/>
                  </a:lnTo>
                  <a:cubicBezTo>
                    <a:pt x="13721" y="302"/>
                    <a:pt x="12009" y="343"/>
                    <a:pt x="10298" y="343"/>
                  </a:cubicBezTo>
                  <a:cubicBezTo>
                    <a:pt x="7935" y="343"/>
                    <a:pt x="5572" y="265"/>
                    <a:pt x="325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63" name="Google Shape;4163;p75"/>
            <p:cNvSpPr/>
            <p:nvPr/>
          </p:nvSpPr>
          <p:spPr>
            <a:xfrm>
              <a:off x="7520613" y="2544513"/>
              <a:ext cx="302475" cy="174125"/>
            </a:xfrm>
            <a:custGeom>
              <a:avLst/>
              <a:gdLst/>
              <a:ahLst/>
              <a:cxnLst/>
              <a:rect l="l" t="t" r="r" b="b"/>
              <a:pathLst>
                <a:path w="12099" h="6965" extrusionOk="0">
                  <a:moveTo>
                    <a:pt x="1367" y="456"/>
                  </a:moveTo>
                  <a:lnTo>
                    <a:pt x="1367" y="456"/>
                  </a:lnTo>
                  <a:cubicBezTo>
                    <a:pt x="2976" y="570"/>
                    <a:pt x="4602" y="611"/>
                    <a:pt x="6233" y="611"/>
                  </a:cubicBezTo>
                  <a:cubicBezTo>
                    <a:pt x="7863" y="611"/>
                    <a:pt x="9497" y="570"/>
                    <a:pt x="11123" y="521"/>
                  </a:cubicBezTo>
                  <a:lnTo>
                    <a:pt x="11123" y="521"/>
                  </a:lnTo>
                  <a:cubicBezTo>
                    <a:pt x="10407" y="1041"/>
                    <a:pt x="9627" y="1432"/>
                    <a:pt x="8879" y="1919"/>
                  </a:cubicBezTo>
                  <a:cubicBezTo>
                    <a:pt x="8846" y="1822"/>
                    <a:pt x="8781" y="1757"/>
                    <a:pt x="8684" y="1757"/>
                  </a:cubicBezTo>
                  <a:cubicBezTo>
                    <a:pt x="7757" y="1688"/>
                    <a:pt x="6822" y="1647"/>
                    <a:pt x="5892" y="1647"/>
                  </a:cubicBezTo>
                  <a:cubicBezTo>
                    <a:pt x="5059" y="1647"/>
                    <a:pt x="4230" y="1680"/>
                    <a:pt x="3415" y="1757"/>
                  </a:cubicBezTo>
                  <a:cubicBezTo>
                    <a:pt x="3383" y="1741"/>
                    <a:pt x="3334" y="1732"/>
                    <a:pt x="3285" y="1732"/>
                  </a:cubicBezTo>
                  <a:cubicBezTo>
                    <a:pt x="3237" y="1732"/>
                    <a:pt x="3188" y="1741"/>
                    <a:pt x="3155" y="1757"/>
                  </a:cubicBezTo>
                  <a:cubicBezTo>
                    <a:pt x="2830" y="1497"/>
                    <a:pt x="2472" y="1237"/>
                    <a:pt x="2147" y="976"/>
                  </a:cubicBezTo>
                  <a:cubicBezTo>
                    <a:pt x="1887" y="814"/>
                    <a:pt x="1627" y="586"/>
                    <a:pt x="1367" y="456"/>
                  </a:cubicBezTo>
                  <a:close/>
                  <a:moveTo>
                    <a:pt x="3448" y="2082"/>
                  </a:moveTo>
                  <a:cubicBezTo>
                    <a:pt x="5204" y="2115"/>
                    <a:pt x="6928" y="2115"/>
                    <a:pt x="8651" y="2212"/>
                  </a:cubicBezTo>
                  <a:cubicBezTo>
                    <a:pt x="8554" y="3058"/>
                    <a:pt x="8521" y="3968"/>
                    <a:pt x="8619" y="4781"/>
                  </a:cubicBezTo>
                  <a:lnTo>
                    <a:pt x="8586" y="4781"/>
                  </a:lnTo>
                  <a:lnTo>
                    <a:pt x="8586" y="4814"/>
                  </a:lnTo>
                  <a:cubicBezTo>
                    <a:pt x="6830" y="4814"/>
                    <a:pt x="5009" y="4846"/>
                    <a:pt x="3285" y="5171"/>
                  </a:cubicBezTo>
                  <a:lnTo>
                    <a:pt x="3285" y="5139"/>
                  </a:lnTo>
                  <a:cubicBezTo>
                    <a:pt x="3285" y="5139"/>
                    <a:pt x="3318" y="5139"/>
                    <a:pt x="3318" y="5106"/>
                  </a:cubicBezTo>
                  <a:cubicBezTo>
                    <a:pt x="3513" y="4651"/>
                    <a:pt x="3318" y="4196"/>
                    <a:pt x="3318" y="3708"/>
                  </a:cubicBezTo>
                  <a:cubicBezTo>
                    <a:pt x="3285" y="3155"/>
                    <a:pt x="3383" y="2635"/>
                    <a:pt x="3448" y="2082"/>
                  </a:cubicBezTo>
                  <a:close/>
                  <a:moveTo>
                    <a:pt x="11545" y="814"/>
                  </a:moveTo>
                  <a:lnTo>
                    <a:pt x="11545" y="814"/>
                  </a:lnTo>
                  <a:cubicBezTo>
                    <a:pt x="11448" y="1757"/>
                    <a:pt x="11480" y="2700"/>
                    <a:pt x="11448" y="3610"/>
                  </a:cubicBezTo>
                  <a:cubicBezTo>
                    <a:pt x="11448" y="4391"/>
                    <a:pt x="11383" y="5204"/>
                    <a:pt x="11480" y="5952"/>
                  </a:cubicBezTo>
                  <a:cubicBezTo>
                    <a:pt x="11480" y="5952"/>
                    <a:pt x="11448" y="5919"/>
                    <a:pt x="11448" y="5919"/>
                  </a:cubicBezTo>
                  <a:cubicBezTo>
                    <a:pt x="10667" y="5432"/>
                    <a:pt x="9789" y="5041"/>
                    <a:pt x="8911" y="4911"/>
                  </a:cubicBezTo>
                  <a:cubicBezTo>
                    <a:pt x="9074" y="4001"/>
                    <a:pt x="9106" y="3058"/>
                    <a:pt x="9106" y="2147"/>
                  </a:cubicBezTo>
                  <a:cubicBezTo>
                    <a:pt x="9984" y="1919"/>
                    <a:pt x="10797" y="1367"/>
                    <a:pt x="11545" y="814"/>
                  </a:cubicBezTo>
                  <a:close/>
                  <a:moveTo>
                    <a:pt x="814" y="586"/>
                  </a:moveTo>
                  <a:cubicBezTo>
                    <a:pt x="1107" y="911"/>
                    <a:pt x="1497" y="1106"/>
                    <a:pt x="1855" y="1302"/>
                  </a:cubicBezTo>
                  <a:cubicBezTo>
                    <a:pt x="2245" y="1529"/>
                    <a:pt x="2635" y="1724"/>
                    <a:pt x="3058" y="1919"/>
                  </a:cubicBezTo>
                  <a:cubicBezTo>
                    <a:pt x="2863" y="2472"/>
                    <a:pt x="2830" y="3123"/>
                    <a:pt x="2863" y="3708"/>
                  </a:cubicBezTo>
                  <a:cubicBezTo>
                    <a:pt x="2863" y="4131"/>
                    <a:pt x="2830" y="4684"/>
                    <a:pt x="3090" y="5041"/>
                  </a:cubicBezTo>
                  <a:lnTo>
                    <a:pt x="3025" y="5041"/>
                  </a:lnTo>
                  <a:cubicBezTo>
                    <a:pt x="2245" y="5432"/>
                    <a:pt x="1464" y="5757"/>
                    <a:pt x="651" y="6115"/>
                  </a:cubicBezTo>
                  <a:cubicBezTo>
                    <a:pt x="651" y="4261"/>
                    <a:pt x="651" y="2440"/>
                    <a:pt x="814" y="586"/>
                  </a:cubicBezTo>
                  <a:close/>
                  <a:moveTo>
                    <a:pt x="8781" y="5171"/>
                  </a:moveTo>
                  <a:cubicBezTo>
                    <a:pt x="9562" y="5432"/>
                    <a:pt x="10277" y="5757"/>
                    <a:pt x="11025" y="6147"/>
                  </a:cubicBezTo>
                  <a:cubicBezTo>
                    <a:pt x="8617" y="6374"/>
                    <a:pt x="6241" y="6427"/>
                    <a:pt x="3853" y="6427"/>
                  </a:cubicBezTo>
                  <a:cubicBezTo>
                    <a:pt x="2822" y="6427"/>
                    <a:pt x="1788" y="6417"/>
                    <a:pt x="749" y="6407"/>
                  </a:cubicBezTo>
                  <a:cubicBezTo>
                    <a:pt x="1594" y="6147"/>
                    <a:pt x="2375" y="5789"/>
                    <a:pt x="3155" y="5399"/>
                  </a:cubicBezTo>
                  <a:cubicBezTo>
                    <a:pt x="3188" y="5432"/>
                    <a:pt x="3253" y="5497"/>
                    <a:pt x="3285" y="5497"/>
                  </a:cubicBezTo>
                  <a:cubicBezTo>
                    <a:pt x="5074" y="5464"/>
                    <a:pt x="6830" y="5334"/>
                    <a:pt x="8586" y="5236"/>
                  </a:cubicBezTo>
                  <a:cubicBezTo>
                    <a:pt x="8651" y="5236"/>
                    <a:pt x="8716" y="5204"/>
                    <a:pt x="8749" y="5171"/>
                  </a:cubicBezTo>
                  <a:close/>
                  <a:moveTo>
                    <a:pt x="11285" y="1"/>
                  </a:moveTo>
                  <a:cubicBezTo>
                    <a:pt x="10193" y="31"/>
                    <a:pt x="9101" y="39"/>
                    <a:pt x="8008" y="39"/>
                  </a:cubicBezTo>
                  <a:cubicBezTo>
                    <a:pt x="6681" y="39"/>
                    <a:pt x="5353" y="27"/>
                    <a:pt x="4026" y="27"/>
                  </a:cubicBezTo>
                  <a:cubicBezTo>
                    <a:pt x="2934" y="27"/>
                    <a:pt x="1841" y="36"/>
                    <a:pt x="749" y="66"/>
                  </a:cubicBezTo>
                  <a:cubicBezTo>
                    <a:pt x="716" y="66"/>
                    <a:pt x="716" y="66"/>
                    <a:pt x="684" y="98"/>
                  </a:cubicBezTo>
                  <a:cubicBezTo>
                    <a:pt x="653" y="91"/>
                    <a:pt x="622" y="87"/>
                    <a:pt x="593" y="87"/>
                  </a:cubicBezTo>
                  <a:cubicBezTo>
                    <a:pt x="500" y="87"/>
                    <a:pt x="424" y="129"/>
                    <a:pt x="424" y="228"/>
                  </a:cubicBezTo>
                  <a:cubicBezTo>
                    <a:pt x="98" y="2277"/>
                    <a:pt x="1" y="4489"/>
                    <a:pt x="326" y="6537"/>
                  </a:cubicBezTo>
                  <a:cubicBezTo>
                    <a:pt x="359" y="6602"/>
                    <a:pt x="424" y="6635"/>
                    <a:pt x="489" y="6635"/>
                  </a:cubicBezTo>
                  <a:cubicBezTo>
                    <a:pt x="489" y="6667"/>
                    <a:pt x="521" y="6700"/>
                    <a:pt x="554" y="6700"/>
                  </a:cubicBezTo>
                  <a:cubicBezTo>
                    <a:pt x="1887" y="6862"/>
                    <a:pt x="3188" y="6927"/>
                    <a:pt x="4521" y="6960"/>
                  </a:cubicBezTo>
                  <a:cubicBezTo>
                    <a:pt x="4719" y="6963"/>
                    <a:pt x="4918" y="6964"/>
                    <a:pt x="5117" y="6964"/>
                  </a:cubicBezTo>
                  <a:cubicBezTo>
                    <a:pt x="7237" y="6964"/>
                    <a:pt x="9402" y="6810"/>
                    <a:pt x="11513" y="6602"/>
                  </a:cubicBezTo>
                  <a:cubicBezTo>
                    <a:pt x="11708" y="6570"/>
                    <a:pt x="11773" y="6375"/>
                    <a:pt x="11708" y="6245"/>
                  </a:cubicBezTo>
                  <a:cubicBezTo>
                    <a:pt x="11936" y="5399"/>
                    <a:pt x="11903" y="4489"/>
                    <a:pt x="11903" y="3610"/>
                  </a:cubicBezTo>
                  <a:cubicBezTo>
                    <a:pt x="11936" y="2570"/>
                    <a:pt x="12001" y="1529"/>
                    <a:pt x="11903" y="489"/>
                  </a:cubicBezTo>
                  <a:lnTo>
                    <a:pt x="11903" y="456"/>
                  </a:lnTo>
                  <a:cubicBezTo>
                    <a:pt x="12098" y="359"/>
                    <a:pt x="12066" y="1"/>
                    <a:pt x="118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64" name="Google Shape;4164;p75"/>
            <p:cNvSpPr/>
            <p:nvPr/>
          </p:nvSpPr>
          <p:spPr>
            <a:xfrm>
              <a:off x="7743388" y="2564838"/>
              <a:ext cx="65875" cy="128475"/>
            </a:xfrm>
            <a:custGeom>
              <a:avLst/>
              <a:gdLst/>
              <a:ahLst/>
              <a:cxnLst/>
              <a:rect l="l" t="t" r="r" b="b"/>
              <a:pathLst>
                <a:path w="2635" h="5139" extrusionOk="0">
                  <a:moveTo>
                    <a:pt x="2634" y="1"/>
                  </a:moveTo>
                  <a:lnTo>
                    <a:pt x="2634" y="1"/>
                  </a:lnTo>
                  <a:cubicBezTo>
                    <a:pt x="1886" y="554"/>
                    <a:pt x="1073" y="1106"/>
                    <a:pt x="195" y="1334"/>
                  </a:cubicBezTo>
                  <a:cubicBezTo>
                    <a:pt x="195" y="2245"/>
                    <a:pt x="130" y="3188"/>
                    <a:pt x="0" y="4098"/>
                  </a:cubicBezTo>
                  <a:cubicBezTo>
                    <a:pt x="878" y="4261"/>
                    <a:pt x="1756" y="4619"/>
                    <a:pt x="2504" y="5106"/>
                  </a:cubicBezTo>
                  <a:cubicBezTo>
                    <a:pt x="2537" y="5106"/>
                    <a:pt x="2569" y="5139"/>
                    <a:pt x="2569" y="5139"/>
                  </a:cubicBezTo>
                  <a:cubicBezTo>
                    <a:pt x="2472" y="4358"/>
                    <a:pt x="2504" y="3578"/>
                    <a:pt x="2537" y="2797"/>
                  </a:cubicBezTo>
                  <a:cubicBezTo>
                    <a:pt x="2537" y="1887"/>
                    <a:pt x="2537" y="944"/>
                    <a:pt x="26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65" name="Google Shape;4165;p75"/>
            <p:cNvSpPr/>
            <p:nvPr/>
          </p:nvSpPr>
          <p:spPr>
            <a:xfrm>
              <a:off x="7539313" y="2673788"/>
              <a:ext cx="256125" cy="31750"/>
            </a:xfrm>
            <a:custGeom>
              <a:avLst/>
              <a:gdLst/>
              <a:ahLst/>
              <a:cxnLst/>
              <a:rect l="l" t="t" r="r" b="b"/>
              <a:pathLst>
                <a:path w="10245" h="1270" extrusionOk="0">
                  <a:moveTo>
                    <a:pt x="8001" y="0"/>
                  </a:moveTo>
                  <a:cubicBezTo>
                    <a:pt x="7968" y="33"/>
                    <a:pt x="7903" y="98"/>
                    <a:pt x="7838" y="98"/>
                  </a:cubicBezTo>
                  <a:cubicBezTo>
                    <a:pt x="6082" y="163"/>
                    <a:pt x="4293" y="326"/>
                    <a:pt x="2537" y="326"/>
                  </a:cubicBezTo>
                  <a:cubicBezTo>
                    <a:pt x="2472" y="326"/>
                    <a:pt x="2440" y="293"/>
                    <a:pt x="2407" y="228"/>
                  </a:cubicBezTo>
                  <a:cubicBezTo>
                    <a:pt x="1627" y="618"/>
                    <a:pt x="814" y="976"/>
                    <a:pt x="1" y="1269"/>
                  </a:cubicBezTo>
                  <a:cubicBezTo>
                    <a:pt x="575" y="1269"/>
                    <a:pt x="1148" y="1270"/>
                    <a:pt x="1719" y="1270"/>
                  </a:cubicBezTo>
                  <a:cubicBezTo>
                    <a:pt x="4576" y="1270"/>
                    <a:pt x="7399" y="1247"/>
                    <a:pt x="10245" y="976"/>
                  </a:cubicBezTo>
                  <a:cubicBezTo>
                    <a:pt x="9529" y="586"/>
                    <a:pt x="8781" y="261"/>
                    <a:pt x="80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66" name="Google Shape;4166;p75"/>
            <p:cNvSpPr/>
            <p:nvPr/>
          </p:nvSpPr>
          <p:spPr>
            <a:xfrm>
              <a:off x="7554763" y="2555913"/>
              <a:ext cx="243925" cy="36600"/>
            </a:xfrm>
            <a:custGeom>
              <a:avLst/>
              <a:gdLst/>
              <a:ahLst/>
              <a:cxnLst/>
              <a:rect l="l" t="t" r="r" b="b"/>
              <a:pathLst>
                <a:path w="9757" h="1464" extrusionOk="0">
                  <a:moveTo>
                    <a:pt x="1" y="0"/>
                  </a:moveTo>
                  <a:lnTo>
                    <a:pt x="1" y="0"/>
                  </a:lnTo>
                  <a:cubicBezTo>
                    <a:pt x="261" y="130"/>
                    <a:pt x="521" y="325"/>
                    <a:pt x="781" y="520"/>
                  </a:cubicBezTo>
                  <a:cubicBezTo>
                    <a:pt x="1106" y="748"/>
                    <a:pt x="1464" y="1041"/>
                    <a:pt x="1789" y="1301"/>
                  </a:cubicBezTo>
                  <a:cubicBezTo>
                    <a:pt x="1822" y="1285"/>
                    <a:pt x="1863" y="1276"/>
                    <a:pt x="1903" y="1276"/>
                  </a:cubicBezTo>
                  <a:cubicBezTo>
                    <a:pt x="1944" y="1276"/>
                    <a:pt x="1984" y="1285"/>
                    <a:pt x="2017" y="1301"/>
                  </a:cubicBezTo>
                  <a:cubicBezTo>
                    <a:pt x="2847" y="1224"/>
                    <a:pt x="3684" y="1191"/>
                    <a:pt x="4521" y="1191"/>
                  </a:cubicBezTo>
                  <a:cubicBezTo>
                    <a:pt x="5456" y="1191"/>
                    <a:pt x="6391" y="1232"/>
                    <a:pt x="7318" y="1301"/>
                  </a:cubicBezTo>
                  <a:cubicBezTo>
                    <a:pt x="7415" y="1301"/>
                    <a:pt x="7480" y="1366"/>
                    <a:pt x="7513" y="1463"/>
                  </a:cubicBezTo>
                  <a:cubicBezTo>
                    <a:pt x="8261" y="976"/>
                    <a:pt x="9041" y="585"/>
                    <a:pt x="9757" y="65"/>
                  </a:cubicBezTo>
                  <a:lnTo>
                    <a:pt x="9757" y="65"/>
                  </a:lnTo>
                  <a:cubicBezTo>
                    <a:pt x="8131" y="114"/>
                    <a:pt x="6497" y="155"/>
                    <a:pt x="4867" y="155"/>
                  </a:cubicBezTo>
                  <a:cubicBezTo>
                    <a:pt x="3236" y="155"/>
                    <a:pt x="1610" y="1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67" name="Google Shape;4167;p75"/>
            <p:cNvSpPr/>
            <p:nvPr/>
          </p:nvSpPr>
          <p:spPr>
            <a:xfrm>
              <a:off x="7602738" y="2596563"/>
              <a:ext cx="134175" cy="77250"/>
            </a:xfrm>
            <a:custGeom>
              <a:avLst/>
              <a:gdLst/>
              <a:ahLst/>
              <a:cxnLst/>
              <a:rect l="l" t="t" r="r" b="b"/>
              <a:pathLst>
                <a:path w="5367" h="3090" extrusionOk="0">
                  <a:moveTo>
                    <a:pt x="163" y="0"/>
                  </a:moveTo>
                  <a:cubicBezTo>
                    <a:pt x="98" y="553"/>
                    <a:pt x="0" y="1073"/>
                    <a:pt x="33" y="1626"/>
                  </a:cubicBezTo>
                  <a:cubicBezTo>
                    <a:pt x="33" y="2114"/>
                    <a:pt x="228" y="2569"/>
                    <a:pt x="33" y="3024"/>
                  </a:cubicBezTo>
                  <a:cubicBezTo>
                    <a:pt x="33" y="3057"/>
                    <a:pt x="0" y="3057"/>
                    <a:pt x="0" y="3057"/>
                  </a:cubicBezTo>
                  <a:lnTo>
                    <a:pt x="0" y="3089"/>
                  </a:lnTo>
                  <a:cubicBezTo>
                    <a:pt x="1724" y="2764"/>
                    <a:pt x="3545" y="2732"/>
                    <a:pt x="5301" y="2732"/>
                  </a:cubicBezTo>
                  <a:lnTo>
                    <a:pt x="5301" y="2699"/>
                  </a:lnTo>
                  <a:cubicBezTo>
                    <a:pt x="5236" y="1854"/>
                    <a:pt x="5269" y="976"/>
                    <a:pt x="5366" y="130"/>
                  </a:cubicBezTo>
                  <a:cubicBezTo>
                    <a:pt x="3610" y="33"/>
                    <a:pt x="1887" y="33"/>
                    <a:pt x="163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68" name="Google Shape;4168;p75"/>
            <p:cNvSpPr/>
            <p:nvPr/>
          </p:nvSpPr>
          <p:spPr>
            <a:xfrm>
              <a:off x="7532813" y="2968088"/>
              <a:ext cx="73200" cy="97575"/>
            </a:xfrm>
            <a:custGeom>
              <a:avLst/>
              <a:gdLst/>
              <a:ahLst/>
              <a:cxnLst/>
              <a:rect l="l" t="t" r="r" b="b"/>
              <a:pathLst>
                <a:path w="2928" h="3903" extrusionOk="0">
                  <a:moveTo>
                    <a:pt x="2472" y="1"/>
                  </a:moveTo>
                  <a:cubicBezTo>
                    <a:pt x="2440" y="1"/>
                    <a:pt x="2407" y="33"/>
                    <a:pt x="2407" y="33"/>
                  </a:cubicBezTo>
                  <a:cubicBezTo>
                    <a:pt x="1627" y="196"/>
                    <a:pt x="814" y="261"/>
                    <a:pt x="1" y="261"/>
                  </a:cubicBezTo>
                  <a:cubicBezTo>
                    <a:pt x="196" y="1431"/>
                    <a:pt x="261" y="2667"/>
                    <a:pt x="196" y="3838"/>
                  </a:cubicBezTo>
                  <a:lnTo>
                    <a:pt x="228" y="3838"/>
                  </a:lnTo>
                  <a:cubicBezTo>
                    <a:pt x="228" y="3773"/>
                    <a:pt x="261" y="3708"/>
                    <a:pt x="358" y="3708"/>
                  </a:cubicBezTo>
                  <a:cubicBezTo>
                    <a:pt x="1204" y="3708"/>
                    <a:pt x="2082" y="3740"/>
                    <a:pt x="2927" y="3903"/>
                  </a:cubicBezTo>
                  <a:cubicBezTo>
                    <a:pt x="2927" y="2602"/>
                    <a:pt x="2765" y="1269"/>
                    <a:pt x="24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69" name="Google Shape;4169;p75"/>
            <p:cNvSpPr/>
            <p:nvPr/>
          </p:nvSpPr>
          <p:spPr>
            <a:xfrm>
              <a:off x="7536888" y="2559163"/>
              <a:ext cx="61000" cy="138225"/>
            </a:xfrm>
            <a:custGeom>
              <a:avLst/>
              <a:gdLst/>
              <a:ahLst/>
              <a:cxnLst/>
              <a:rect l="l" t="t" r="r" b="b"/>
              <a:pathLst>
                <a:path w="2440" h="5529" extrusionOk="0">
                  <a:moveTo>
                    <a:pt x="163" y="0"/>
                  </a:moveTo>
                  <a:cubicBezTo>
                    <a:pt x="0" y="1854"/>
                    <a:pt x="0" y="3675"/>
                    <a:pt x="0" y="5529"/>
                  </a:cubicBezTo>
                  <a:cubicBezTo>
                    <a:pt x="813" y="5203"/>
                    <a:pt x="1594" y="4846"/>
                    <a:pt x="2342" y="4455"/>
                  </a:cubicBezTo>
                  <a:lnTo>
                    <a:pt x="2439" y="4455"/>
                  </a:lnTo>
                  <a:cubicBezTo>
                    <a:pt x="2179" y="4130"/>
                    <a:pt x="2212" y="3545"/>
                    <a:pt x="2212" y="3122"/>
                  </a:cubicBezTo>
                  <a:cubicBezTo>
                    <a:pt x="2179" y="2537"/>
                    <a:pt x="2212" y="1919"/>
                    <a:pt x="2407" y="1333"/>
                  </a:cubicBezTo>
                  <a:cubicBezTo>
                    <a:pt x="1984" y="1171"/>
                    <a:pt x="1594" y="943"/>
                    <a:pt x="1204" y="716"/>
                  </a:cubicBezTo>
                  <a:cubicBezTo>
                    <a:pt x="846" y="520"/>
                    <a:pt x="456" y="325"/>
                    <a:pt x="163" y="33"/>
                  </a:cubicBezTo>
                  <a:cubicBezTo>
                    <a:pt x="163" y="0"/>
                    <a:pt x="163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70" name="Google Shape;4170;p75"/>
            <p:cNvSpPr/>
            <p:nvPr/>
          </p:nvSpPr>
          <p:spPr>
            <a:xfrm>
              <a:off x="7523888" y="3064013"/>
              <a:ext cx="81300" cy="102475"/>
            </a:xfrm>
            <a:custGeom>
              <a:avLst/>
              <a:gdLst/>
              <a:ahLst/>
              <a:cxnLst/>
              <a:rect l="l" t="t" r="r" b="b"/>
              <a:pathLst>
                <a:path w="3252" h="4099" extrusionOk="0">
                  <a:moveTo>
                    <a:pt x="553" y="1"/>
                  </a:moveTo>
                  <a:cubicBezTo>
                    <a:pt x="455" y="1106"/>
                    <a:pt x="293" y="2180"/>
                    <a:pt x="0" y="3188"/>
                  </a:cubicBezTo>
                  <a:cubicBezTo>
                    <a:pt x="0" y="3220"/>
                    <a:pt x="0" y="3220"/>
                    <a:pt x="33" y="3220"/>
                  </a:cubicBezTo>
                  <a:cubicBezTo>
                    <a:pt x="878" y="3610"/>
                    <a:pt x="1724" y="3871"/>
                    <a:pt x="2667" y="4098"/>
                  </a:cubicBezTo>
                  <a:cubicBezTo>
                    <a:pt x="2699" y="4066"/>
                    <a:pt x="2699" y="4033"/>
                    <a:pt x="2732" y="3968"/>
                  </a:cubicBezTo>
                  <a:cubicBezTo>
                    <a:pt x="3057" y="2863"/>
                    <a:pt x="3219" y="1659"/>
                    <a:pt x="3252" y="489"/>
                  </a:cubicBezTo>
                  <a:cubicBezTo>
                    <a:pt x="2406" y="456"/>
                    <a:pt x="1528" y="294"/>
                    <a:pt x="683" y="131"/>
                  </a:cubicBezTo>
                  <a:cubicBezTo>
                    <a:pt x="618" y="131"/>
                    <a:pt x="585" y="66"/>
                    <a:pt x="5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71" name="Google Shape;4171;p75"/>
            <p:cNvSpPr/>
            <p:nvPr/>
          </p:nvSpPr>
          <p:spPr>
            <a:xfrm>
              <a:off x="7514113" y="2884363"/>
              <a:ext cx="78075" cy="82925"/>
            </a:xfrm>
            <a:custGeom>
              <a:avLst/>
              <a:gdLst/>
              <a:ahLst/>
              <a:cxnLst/>
              <a:rect l="l" t="t" r="r" b="b"/>
              <a:pathLst>
                <a:path w="3123" h="3317" extrusionOk="0">
                  <a:moveTo>
                    <a:pt x="2050" y="0"/>
                  </a:moveTo>
                  <a:cubicBezTo>
                    <a:pt x="1497" y="423"/>
                    <a:pt x="716" y="683"/>
                    <a:pt x="1" y="846"/>
                  </a:cubicBezTo>
                  <a:cubicBezTo>
                    <a:pt x="326" y="1626"/>
                    <a:pt x="554" y="2471"/>
                    <a:pt x="716" y="3317"/>
                  </a:cubicBezTo>
                  <a:lnTo>
                    <a:pt x="749" y="3317"/>
                  </a:lnTo>
                  <a:cubicBezTo>
                    <a:pt x="1497" y="3252"/>
                    <a:pt x="2277" y="3122"/>
                    <a:pt x="3058" y="2992"/>
                  </a:cubicBezTo>
                  <a:lnTo>
                    <a:pt x="3123" y="2992"/>
                  </a:lnTo>
                  <a:cubicBezTo>
                    <a:pt x="2863" y="1984"/>
                    <a:pt x="2505" y="976"/>
                    <a:pt x="2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72" name="Google Shape;4172;p75"/>
            <p:cNvSpPr/>
            <p:nvPr/>
          </p:nvSpPr>
          <p:spPr>
            <a:xfrm>
              <a:off x="7481588" y="2813613"/>
              <a:ext cx="80525" cy="85400"/>
            </a:xfrm>
            <a:custGeom>
              <a:avLst/>
              <a:gdLst/>
              <a:ahLst/>
              <a:cxnLst/>
              <a:rect l="l" t="t" r="r" b="b"/>
              <a:pathLst>
                <a:path w="3221" h="3416" extrusionOk="0">
                  <a:moveTo>
                    <a:pt x="1725" y="1"/>
                  </a:moveTo>
                  <a:cubicBezTo>
                    <a:pt x="1237" y="456"/>
                    <a:pt x="586" y="814"/>
                    <a:pt x="1" y="1106"/>
                  </a:cubicBezTo>
                  <a:cubicBezTo>
                    <a:pt x="489" y="1822"/>
                    <a:pt x="879" y="2602"/>
                    <a:pt x="1204" y="3415"/>
                  </a:cubicBezTo>
                  <a:cubicBezTo>
                    <a:pt x="1594" y="3253"/>
                    <a:pt x="1985" y="3123"/>
                    <a:pt x="2342" y="2928"/>
                  </a:cubicBezTo>
                  <a:cubicBezTo>
                    <a:pt x="2635" y="2797"/>
                    <a:pt x="2928" y="2635"/>
                    <a:pt x="3220" y="2505"/>
                  </a:cubicBezTo>
                  <a:cubicBezTo>
                    <a:pt x="2798" y="1627"/>
                    <a:pt x="2277" y="781"/>
                    <a:pt x="17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73" name="Google Shape;4173;p75"/>
            <p:cNvSpPr/>
            <p:nvPr/>
          </p:nvSpPr>
          <p:spPr>
            <a:xfrm>
              <a:off x="7479963" y="3151013"/>
              <a:ext cx="107350" cy="117900"/>
            </a:xfrm>
            <a:custGeom>
              <a:avLst/>
              <a:gdLst/>
              <a:ahLst/>
              <a:cxnLst/>
              <a:rect l="l" t="t" r="r" b="b"/>
              <a:pathLst>
                <a:path w="4294" h="4716" extrusionOk="0">
                  <a:moveTo>
                    <a:pt x="1659" y="0"/>
                  </a:moveTo>
                  <a:cubicBezTo>
                    <a:pt x="1269" y="1269"/>
                    <a:pt x="716" y="2439"/>
                    <a:pt x="1" y="3480"/>
                  </a:cubicBezTo>
                  <a:cubicBezTo>
                    <a:pt x="781" y="3870"/>
                    <a:pt x="1562" y="4293"/>
                    <a:pt x="2310" y="4716"/>
                  </a:cubicBezTo>
                  <a:cubicBezTo>
                    <a:pt x="3155" y="3643"/>
                    <a:pt x="3838" y="2407"/>
                    <a:pt x="4294" y="1009"/>
                  </a:cubicBezTo>
                  <a:cubicBezTo>
                    <a:pt x="3383" y="878"/>
                    <a:pt x="2440" y="488"/>
                    <a:pt x="16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74" name="Google Shape;4174;p75"/>
            <p:cNvSpPr/>
            <p:nvPr/>
          </p:nvSpPr>
          <p:spPr>
            <a:xfrm>
              <a:off x="6937713" y="2742388"/>
              <a:ext cx="606650" cy="577750"/>
            </a:xfrm>
            <a:custGeom>
              <a:avLst/>
              <a:gdLst/>
              <a:ahLst/>
              <a:cxnLst/>
              <a:rect l="l" t="t" r="r" b="b"/>
              <a:pathLst>
                <a:path w="24266" h="23110" extrusionOk="0">
                  <a:moveTo>
                    <a:pt x="12413" y="3368"/>
                  </a:moveTo>
                  <a:cubicBezTo>
                    <a:pt x="12471" y="3368"/>
                    <a:pt x="12528" y="3369"/>
                    <a:pt x="12585" y="3370"/>
                  </a:cubicBezTo>
                  <a:cubicBezTo>
                    <a:pt x="16748" y="3435"/>
                    <a:pt x="20358" y="7175"/>
                    <a:pt x="20618" y="11435"/>
                  </a:cubicBezTo>
                  <a:cubicBezTo>
                    <a:pt x="20862" y="15521"/>
                    <a:pt x="16788" y="19950"/>
                    <a:pt x="12714" y="19950"/>
                  </a:cubicBezTo>
                  <a:cubicBezTo>
                    <a:pt x="12443" y="19950"/>
                    <a:pt x="12172" y="19931"/>
                    <a:pt x="11903" y="19890"/>
                  </a:cubicBezTo>
                  <a:cubicBezTo>
                    <a:pt x="11870" y="19890"/>
                    <a:pt x="11838" y="19858"/>
                    <a:pt x="11805" y="19825"/>
                  </a:cubicBezTo>
                  <a:cubicBezTo>
                    <a:pt x="7805" y="19597"/>
                    <a:pt x="4358" y="15597"/>
                    <a:pt x="4293" y="11565"/>
                  </a:cubicBezTo>
                  <a:cubicBezTo>
                    <a:pt x="4229" y="7007"/>
                    <a:pt x="8061" y="3368"/>
                    <a:pt x="12413" y="3368"/>
                  </a:cubicBezTo>
                  <a:close/>
                  <a:moveTo>
                    <a:pt x="12575" y="1"/>
                  </a:moveTo>
                  <a:cubicBezTo>
                    <a:pt x="11875" y="1"/>
                    <a:pt x="11179" y="53"/>
                    <a:pt x="10504" y="151"/>
                  </a:cubicBezTo>
                  <a:cubicBezTo>
                    <a:pt x="4130" y="1061"/>
                    <a:pt x="0" y="6752"/>
                    <a:pt x="716" y="13289"/>
                  </a:cubicBezTo>
                  <a:cubicBezTo>
                    <a:pt x="1041" y="16508"/>
                    <a:pt x="2569" y="19597"/>
                    <a:pt x="5334" y="21288"/>
                  </a:cubicBezTo>
                  <a:cubicBezTo>
                    <a:pt x="7285" y="22459"/>
                    <a:pt x="9464" y="22784"/>
                    <a:pt x="11610" y="23109"/>
                  </a:cubicBezTo>
                  <a:cubicBezTo>
                    <a:pt x="11642" y="23077"/>
                    <a:pt x="11642" y="23044"/>
                    <a:pt x="11707" y="23044"/>
                  </a:cubicBezTo>
                  <a:cubicBezTo>
                    <a:pt x="12069" y="23004"/>
                    <a:pt x="12443" y="22976"/>
                    <a:pt x="12815" y="22976"/>
                  </a:cubicBezTo>
                  <a:cubicBezTo>
                    <a:pt x="13044" y="22976"/>
                    <a:pt x="13272" y="22987"/>
                    <a:pt x="13496" y="23012"/>
                  </a:cubicBezTo>
                  <a:cubicBezTo>
                    <a:pt x="13561" y="23012"/>
                    <a:pt x="13561" y="23044"/>
                    <a:pt x="13594" y="23077"/>
                  </a:cubicBezTo>
                  <a:cubicBezTo>
                    <a:pt x="13806" y="23092"/>
                    <a:pt x="14017" y="23099"/>
                    <a:pt x="14224" y="23099"/>
                  </a:cubicBezTo>
                  <a:cubicBezTo>
                    <a:pt x="20483" y="23099"/>
                    <a:pt x="24265" y="16568"/>
                    <a:pt x="23447" y="10524"/>
                  </a:cubicBezTo>
                  <a:cubicBezTo>
                    <a:pt x="22992" y="7403"/>
                    <a:pt x="21658" y="3955"/>
                    <a:pt x="19154" y="2037"/>
                  </a:cubicBezTo>
                  <a:cubicBezTo>
                    <a:pt x="17303" y="586"/>
                    <a:pt x="14912" y="1"/>
                    <a:pt x="125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75" name="Google Shape;4175;p75"/>
            <p:cNvSpPr/>
            <p:nvPr/>
          </p:nvSpPr>
          <p:spPr>
            <a:xfrm>
              <a:off x="7436888" y="2759963"/>
              <a:ext cx="82125" cy="75625"/>
            </a:xfrm>
            <a:custGeom>
              <a:avLst/>
              <a:gdLst/>
              <a:ahLst/>
              <a:cxnLst/>
              <a:rect l="l" t="t" r="r" b="b"/>
              <a:pathLst>
                <a:path w="3285" h="3025" extrusionOk="0">
                  <a:moveTo>
                    <a:pt x="1561" y="1"/>
                  </a:moveTo>
                  <a:cubicBezTo>
                    <a:pt x="1366" y="228"/>
                    <a:pt x="1139" y="391"/>
                    <a:pt x="911" y="586"/>
                  </a:cubicBezTo>
                  <a:cubicBezTo>
                    <a:pt x="683" y="813"/>
                    <a:pt x="456" y="1009"/>
                    <a:pt x="196" y="1204"/>
                  </a:cubicBezTo>
                  <a:cubicBezTo>
                    <a:pt x="186" y="1213"/>
                    <a:pt x="174" y="1217"/>
                    <a:pt x="160" y="1217"/>
                  </a:cubicBezTo>
                  <a:cubicBezTo>
                    <a:pt x="128" y="1217"/>
                    <a:pt x="88" y="1194"/>
                    <a:pt x="65" y="1171"/>
                  </a:cubicBezTo>
                  <a:lnTo>
                    <a:pt x="0" y="1236"/>
                  </a:lnTo>
                  <a:cubicBezTo>
                    <a:pt x="618" y="1789"/>
                    <a:pt x="1171" y="2374"/>
                    <a:pt x="1626" y="3025"/>
                  </a:cubicBezTo>
                  <a:cubicBezTo>
                    <a:pt x="1919" y="2830"/>
                    <a:pt x="2179" y="2635"/>
                    <a:pt x="2472" y="2439"/>
                  </a:cubicBezTo>
                  <a:cubicBezTo>
                    <a:pt x="2732" y="2244"/>
                    <a:pt x="2992" y="2049"/>
                    <a:pt x="3285" y="1887"/>
                  </a:cubicBezTo>
                  <a:cubicBezTo>
                    <a:pt x="2765" y="1204"/>
                    <a:pt x="2179" y="586"/>
                    <a:pt x="1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76" name="Google Shape;4176;p75"/>
            <p:cNvSpPr/>
            <p:nvPr/>
          </p:nvSpPr>
          <p:spPr>
            <a:xfrm>
              <a:off x="7424688" y="3242888"/>
              <a:ext cx="106525" cy="98375"/>
            </a:xfrm>
            <a:custGeom>
              <a:avLst/>
              <a:gdLst/>
              <a:ahLst/>
              <a:cxnLst/>
              <a:rect l="l" t="t" r="r" b="b"/>
              <a:pathLst>
                <a:path w="4261" h="3935" extrusionOk="0">
                  <a:moveTo>
                    <a:pt x="2082" y="0"/>
                  </a:moveTo>
                  <a:cubicBezTo>
                    <a:pt x="1464" y="781"/>
                    <a:pt x="781" y="1496"/>
                    <a:pt x="1" y="2049"/>
                  </a:cubicBezTo>
                  <a:cubicBezTo>
                    <a:pt x="488" y="2602"/>
                    <a:pt x="1009" y="3285"/>
                    <a:pt x="1334" y="3902"/>
                  </a:cubicBezTo>
                  <a:cubicBezTo>
                    <a:pt x="1334" y="3935"/>
                    <a:pt x="1334" y="3935"/>
                    <a:pt x="1334" y="3935"/>
                  </a:cubicBezTo>
                  <a:cubicBezTo>
                    <a:pt x="2407" y="3252"/>
                    <a:pt x="3415" y="2407"/>
                    <a:pt x="4261" y="1398"/>
                  </a:cubicBezTo>
                  <a:cubicBezTo>
                    <a:pt x="3513" y="1008"/>
                    <a:pt x="2732" y="520"/>
                    <a:pt x="2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77" name="Google Shape;4177;p75"/>
            <p:cNvSpPr/>
            <p:nvPr/>
          </p:nvSpPr>
          <p:spPr>
            <a:xfrm>
              <a:off x="7388113" y="2717688"/>
              <a:ext cx="81325" cy="73200"/>
            </a:xfrm>
            <a:custGeom>
              <a:avLst/>
              <a:gdLst/>
              <a:ahLst/>
              <a:cxnLst/>
              <a:rect l="l" t="t" r="r" b="b"/>
              <a:pathLst>
                <a:path w="3253" h="2928" extrusionOk="0">
                  <a:moveTo>
                    <a:pt x="1138" y="0"/>
                  </a:moveTo>
                  <a:cubicBezTo>
                    <a:pt x="781" y="553"/>
                    <a:pt x="390" y="1074"/>
                    <a:pt x="0" y="1594"/>
                  </a:cubicBezTo>
                  <a:cubicBezTo>
                    <a:pt x="488" y="1854"/>
                    <a:pt x="1008" y="2147"/>
                    <a:pt x="1464" y="2504"/>
                  </a:cubicBezTo>
                  <a:cubicBezTo>
                    <a:pt x="1626" y="2667"/>
                    <a:pt x="1821" y="2797"/>
                    <a:pt x="1984" y="2927"/>
                  </a:cubicBezTo>
                  <a:lnTo>
                    <a:pt x="2016" y="2862"/>
                  </a:lnTo>
                  <a:cubicBezTo>
                    <a:pt x="1984" y="2830"/>
                    <a:pt x="1984" y="2732"/>
                    <a:pt x="2016" y="2700"/>
                  </a:cubicBezTo>
                  <a:cubicBezTo>
                    <a:pt x="2244" y="2439"/>
                    <a:pt x="2472" y="2244"/>
                    <a:pt x="2699" y="2017"/>
                  </a:cubicBezTo>
                  <a:cubicBezTo>
                    <a:pt x="2862" y="1822"/>
                    <a:pt x="3057" y="1659"/>
                    <a:pt x="3252" y="1464"/>
                  </a:cubicBezTo>
                  <a:cubicBezTo>
                    <a:pt x="2829" y="1139"/>
                    <a:pt x="2407" y="813"/>
                    <a:pt x="1984" y="521"/>
                  </a:cubicBezTo>
                  <a:cubicBezTo>
                    <a:pt x="1691" y="326"/>
                    <a:pt x="1399" y="163"/>
                    <a:pt x="1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78" name="Google Shape;4178;p75"/>
            <p:cNvSpPr/>
            <p:nvPr/>
          </p:nvSpPr>
          <p:spPr>
            <a:xfrm>
              <a:off x="7043413" y="2826588"/>
              <a:ext cx="415850" cy="414575"/>
            </a:xfrm>
            <a:custGeom>
              <a:avLst/>
              <a:gdLst/>
              <a:ahLst/>
              <a:cxnLst/>
              <a:rect l="l" t="t" r="r" b="b"/>
              <a:pathLst>
                <a:path w="16634" h="16583" extrusionOk="0">
                  <a:moveTo>
                    <a:pt x="8139" y="516"/>
                  </a:moveTo>
                  <a:cubicBezTo>
                    <a:pt x="11692" y="516"/>
                    <a:pt x="14852" y="3289"/>
                    <a:pt x="15674" y="6831"/>
                  </a:cubicBezTo>
                  <a:cubicBezTo>
                    <a:pt x="16628" y="11048"/>
                    <a:pt x="12747" y="16051"/>
                    <a:pt x="8469" y="16051"/>
                  </a:cubicBezTo>
                  <a:cubicBezTo>
                    <a:pt x="8227" y="16051"/>
                    <a:pt x="7983" y="16035"/>
                    <a:pt x="7740" y="16002"/>
                  </a:cubicBezTo>
                  <a:cubicBezTo>
                    <a:pt x="7675" y="16002"/>
                    <a:pt x="7610" y="16002"/>
                    <a:pt x="7577" y="16067"/>
                  </a:cubicBezTo>
                  <a:cubicBezTo>
                    <a:pt x="4130" y="15059"/>
                    <a:pt x="976" y="12847"/>
                    <a:pt x="618" y="8847"/>
                  </a:cubicBezTo>
                  <a:cubicBezTo>
                    <a:pt x="195" y="4490"/>
                    <a:pt x="3642" y="750"/>
                    <a:pt x="7837" y="522"/>
                  </a:cubicBezTo>
                  <a:cubicBezTo>
                    <a:pt x="7938" y="518"/>
                    <a:pt x="8039" y="516"/>
                    <a:pt x="8139" y="516"/>
                  </a:cubicBezTo>
                  <a:close/>
                  <a:moveTo>
                    <a:pt x="8185" y="0"/>
                  </a:moveTo>
                  <a:cubicBezTo>
                    <a:pt x="3833" y="0"/>
                    <a:pt x="1" y="3639"/>
                    <a:pt x="65" y="8197"/>
                  </a:cubicBezTo>
                  <a:cubicBezTo>
                    <a:pt x="130" y="12229"/>
                    <a:pt x="3577" y="16229"/>
                    <a:pt x="7577" y="16457"/>
                  </a:cubicBezTo>
                  <a:cubicBezTo>
                    <a:pt x="7610" y="16490"/>
                    <a:pt x="7642" y="16522"/>
                    <a:pt x="7675" y="16522"/>
                  </a:cubicBezTo>
                  <a:cubicBezTo>
                    <a:pt x="7944" y="16563"/>
                    <a:pt x="8215" y="16582"/>
                    <a:pt x="8486" y="16582"/>
                  </a:cubicBezTo>
                  <a:cubicBezTo>
                    <a:pt x="12560" y="16582"/>
                    <a:pt x="16634" y="12153"/>
                    <a:pt x="16390" y="8067"/>
                  </a:cubicBezTo>
                  <a:cubicBezTo>
                    <a:pt x="16130" y="3807"/>
                    <a:pt x="12520" y="67"/>
                    <a:pt x="8357" y="2"/>
                  </a:cubicBezTo>
                  <a:cubicBezTo>
                    <a:pt x="8300" y="1"/>
                    <a:pt x="8243" y="0"/>
                    <a:pt x="8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79" name="Google Shape;4179;p75"/>
            <p:cNvSpPr/>
            <p:nvPr/>
          </p:nvSpPr>
          <p:spPr>
            <a:xfrm>
              <a:off x="7326313" y="3298963"/>
              <a:ext cx="123600" cy="88650"/>
            </a:xfrm>
            <a:custGeom>
              <a:avLst/>
              <a:gdLst/>
              <a:ahLst/>
              <a:cxnLst/>
              <a:rect l="l" t="t" r="r" b="b"/>
              <a:pathLst>
                <a:path w="4944" h="3546" extrusionOk="0">
                  <a:moveTo>
                    <a:pt x="3675" y="1"/>
                  </a:moveTo>
                  <a:cubicBezTo>
                    <a:pt x="2602" y="684"/>
                    <a:pt x="1399" y="1139"/>
                    <a:pt x="1" y="1302"/>
                  </a:cubicBezTo>
                  <a:cubicBezTo>
                    <a:pt x="391" y="2017"/>
                    <a:pt x="716" y="2765"/>
                    <a:pt x="1041" y="3546"/>
                  </a:cubicBezTo>
                  <a:cubicBezTo>
                    <a:pt x="2440" y="3155"/>
                    <a:pt x="3741" y="2635"/>
                    <a:pt x="4944" y="1887"/>
                  </a:cubicBezTo>
                  <a:cubicBezTo>
                    <a:pt x="4716" y="1562"/>
                    <a:pt x="4488" y="1204"/>
                    <a:pt x="4261" y="879"/>
                  </a:cubicBezTo>
                  <a:cubicBezTo>
                    <a:pt x="4066" y="586"/>
                    <a:pt x="3871" y="294"/>
                    <a:pt x="3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80" name="Google Shape;4180;p75"/>
            <p:cNvSpPr/>
            <p:nvPr/>
          </p:nvSpPr>
          <p:spPr>
            <a:xfrm>
              <a:off x="7048288" y="2839463"/>
              <a:ext cx="410850" cy="388800"/>
            </a:xfrm>
            <a:custGeom>
              <a:avLst/>
              <a:gdLst/>
              <a:ahLst/>
              <a:cxnLst/>
              <a:rect l="l" t="t" r="r" b="b"/>
              <a:pathLst>
                <a:path w="16434" h="15552" extrusionOk="0">
                  <a:moveTo>
                    <a:pt x="2232" y="7972"/>
                  </a:moveTo>
                  <a:cubicBezTo>
                    <a:pt x="2495" y="7972"/>
                    <a:pt x="2761" y="8085"/>
                    <a:pt x="2894" y="8332"/>
                  </a:cubicBezTo>
                  <a:cubicBezTo>
                    <a:pt x="2927" y="8365"/>
                    <a:pt x="2927" y="8397"/>
                    <a:pt x="2894" y="8430"/>
                  </a:cubicBezTo>
                  <a:cubicBezTo>
                    <a:pt x="3870" y="10609"/>
                    <a:pt x="5626" y="11389"/>
                    <a:pt x="7805" y="11877"/>
                  </a:cubicBezTo>
                  <a:cubicBezTo>
                    <a:pt x="7837" y="11910"/>
                    <a:pt x="7870" y="11910"/>
                    <a:pt x="7870" y="11942"/>
                  </a:cubicBezTo>
                  <a:lnTo>
                    <a:pt x="7935" y="11942"/>
                  </a:lnTo>
                  <a:cubicBezTo>
                    <a:pt x="8488" y="12267"/>
                    <a:pt x="8520" y="13048"/>
                    <a:pt x="8097" y="13471"/>
                  </a:cubicBezTo>
                  <a:cubicBezTo>
                    <a:pt x="7833" y="13753"/>
                    <a:pt x="7511" y="13863"/>
                    <a:pt x="7173" y="13863"/>
                  </a:cubicBezTo>
                  <a:cubicBezTo>
                    <a:pt x="6888" y="13863"/>
                    <a:pt x="6591" y="13785"/>
                    <a:pt x="6309" y="13666"/>
                  </a:cubicBezTo>
                  <a:cubicBezTo>
                    <a:pt x="4032" y="13503"/>
                    <a:pt x="2049" y="11552"/>
                    <a:pt x="1496" y="9276"/>
                  </a:cubicBezTo>
                  <a:cubicBezTo>
                    <a:pt x="1463" y="9210"/>
                    <a:pt x="1496" y="9178"/>
                    <a:pt x="1496" y="9145"/>
                  </a:cubicBezTo>
                  <a:cubicBezTo>
                    <a:pt x="1301" y="8820"/>
                    <a:pt x="1398" y="8397"/>
                    <a:pt x="1724" y="8137"/>
                  </a:cubicBezTo>
                  <a:cubicBezTo>
                    <a:pt x="1859" y="8029"/>
                    <a:pt x="2044" y="7972"/>
                    <a:pt x="2232" y="7972"/>
                  </a:cubicBezTo>
                  <a:close/>
                  <a:moveTo>
                    <a:pt x="7944" y="1"/>
                  </a:moveTo>
                  <a:cubicBezTo>
                    <a:pt x="7844" y="1"/>
                    <a:pt x="7743" y="3"/>
                    <a:pt x="7642" y="7"/>
                  </a:cubicBezTo>
                  <a:cubicBezTo>
                    <a:pt x="3447" y="235"/>
                    <a:pt x="0" y="3975"/>
                    <a:pt x="423" y="8332"/>
                  </a:cubicBezTo>
                  <a:cubicBezTo>
                    <a:pt x="781" y="12332"/>
                    <a:pt x="3935" y="14544"/>
                    <a:pt x="7382" y="15552"/>
                  </a:cubicBezTo>
                  <a:cubicBezTo>
                    <a:pt x="7415" y="15487"/>
                    <a:pt x="7480" y="15487"/>
                    <a:pt x="7545" y="15487"/>
                  </a:cubicBezTo>
                  <a:cubicBezTo>
                    <a:pt x="7788" y="15520"/>
                    <a:pt x="8032" y="15536"/>
                    <a:pt x="8274" y="15536"/>
                  </a:cubicBezTo>
                  <a:cubicBezTo>
                    <a:pt x="12552" y="15536"/>
                    <a:pt x="16433" y="10533"/>
                    <a:pt x="15479" y="6316"/>
                  </a:cubicBezTo>
                  <a:cubicBezTo>
                    <a:pt x="14657" y="2774"/>
                    <a:pt x="11497" y="1"/>
                    <a:pt x="7944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81" name="Google Shape;4181;p75"/>
            <p:cNvSpPr/>
            <p:nvPr/>
          </p:nvSpPr>
          <p:spPr>
            <a:xfrm>
              <a:off x="7309238" y="2677863"/>
              <a:ext cx="98400" cy="76425"/>
            </a:xfrm>
            <a:custGeom>
              <a:avLst/>
              <a:gdLst/>
              <a:ahLst/>
              <a:cxnLst/>
              <a:rect l="l" t="t" r="r" b="b"/>
              <a:pathLst>
                <a:path w="3936" h="3057" extrusionOk="0">
                  <a:moveTo>
                    <a:pt x="586" y="0"/>
                  </a:moveTo>
                  <a:cubicBezTo>
                    <a:pt x="586" y="33"/>
                    <a:pt x="619" y="98"/>
                    <a:pt x="586" y="130"/>
                  </a:cubicBezTo>
                  <a:cubicBezTo>
                    <a:pt x="489" y="781"/>
                    <a:pt x="294" y="1528"/>
                    <a:pt x="1" y="2146"/>
                  </a:cubicBezTo>
                  <a:cubicBezTo>
                    <a:pt x="1009" y="2341"/>
                    <a:pt x="1985" y="2634"/>
                    <a:pt x="2895" y="3057"/>
                  </a:cubicBezTo>
                  <a:cubicBezTo>
                    <a:pt x="3220" y="2504"/>
                    <a:pt x="3545" y="1919"/>
                    <a:pt x="3936" y="1398"/>
                  </a:cubicBezTo>
                  <a:lnTo>
                    <a:pt x="3936" y="1366"/>
                  </a:lnTo>
                  <a:cubicBezTo>
                    <a:pt x="2830" y="781"/>
                    <a:pt x="1724" y="293"/>
                    <a:pt x="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82" name="Google Shape;4182;p75"/>
            <p:cNvSpPr/>
            <p:nvPr/>
          </p:nvSpPr>
          <p:spPr>
            <a:xfrm>
              <a:off x="7241763" y="3331488"/>
              <a:ext cx="100850" cy="67500"/>
            </a:xfrm>
            <a:custGeom>
              <a:avLst/>
              <a:gdLst/>
              <a:ahLst/>
              <a:cxnLst/>
              <a:rect l="l" t="t" r="r" b="b"/>
              <a:pathLst>
                <a:path w="4034" h="2700" extrusionOk="0">
                  <a:moveTo>
                    <a:pt x="3090" y="33"/>
                  </a:moveTo>
                  <a:cubicBezTo>
                    <a:pt x="3090" y="34"/>
                    <a:pt x="3090" y="34"/>
                    <a:pt x="3091" y="35"/>
                  </a:cubicBezTo>
                  <a:lnTo>
                    <a:pt x="3091" y="35"/>
                  </a:lnTo>
                  <a:cubicBezTo>
                    <a:pt x="3101" y="34"/>
                    <a:pt x="3112" y="34"/>
                    <a:pt x="3123" y="33"/>
                  </a:cubicBezTo>
                  <a:close/>
                  <a:moveTo>
                    <a:pt x="1171" y="1"/>
                  </a:moveTo>
                  <a:cubicBezTo>
                    <a:pt x="1171" y="66"/>
                    <a:pt x="1139" y="98"/>
                    <a:pt x="1041" y="98"/>
                  </a:cubicBezTo>
                  <a:lnTo>
                    <a:pt x="456" y="98"/>
                  </a:lnTo>
                  <a:cubicBezTo>
                    <a:pt x="293" y="944"/>
                    <a:pt x="196" y="1789"/>
                    <a:pt x="1" y="2635"/>
                  </a:cubicBezTo>
                  <a:cubicBezTo>
                    <a:pt x="423" y="2635"/>
                    <a:pt x="846" y="2635"/>
                    <a:pt x="1236" y="2667"/>
                  </a:cubicBezTo>
                  <a:cubicBezTo>
                    <a:pt x="1301" y="2667"/>
                    <a:pt x="1334" y="2667"/>
                    <a:pt x="1367" y="2700"/>
                  </a:cubicBezTo>
                  <a:cubicBezTo>
                    <a:pt x="2277" y="2667"/>
                    <a:pt x="3188" y="2537"/>
                    <a:pt x="4033" y="2342"/>
                  </a:cubicBezTo>
                  <a:cubicBezTo>
                    <a:pt x="3708" y="1595"/>
                    <a:pt x="3351" y="815"/>
                    <a:pt x="3091" y="35"/>
                  </a:cubicBezTo>
                  <a:lnTo>
                    <a:pt x="3091" y="35"/>
                  </a:lnTo>
                  <a:cubicBezTo>
                    <a:pt x="2845" y="47"/>
                    <a:pt x="2594" y="55"/>
                    <a:pt x="2338" y="55"/>
                  </a:cubicBezTo>
                  <a:cubicBezTo>
                    <a:pt x="1960" y="55"/>
                    <a:pt x="1571" y="39"/>
                    <a:pt x="1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83" name="Google Shape;4183;p75"/>
            <p:cNvSpPr/>
            <p:nvPr/>
          </p:nvSpPr>
          <p:spPr>
            <a:xfrm>
              <a:off x="7110063" y="2520788"/>
              <a:ext cx="210600" cy="97775"/>
            </a:xfrm>
            <a:custGeom>
              <a:avLst/>
              <a:gdLst/>
              <a:ahLst/>
              <a:cxnLst/>
              <a:rect l="l" t="t" r="r" b="b"/>
              <a:pathLst>
                <a:path w="8424" h="3911" extrusionOk="0">
                  <a:moveTo>
                    <a:pt x="1530" y="0"/>
                  </a:moveTo>
                  <a:cubicBezTo>
                    <a:pt x="1232" y="0"/>
                    <a:pt x="977" y="37"/>
                    <a:pt x="814" y="137"/>
                  </a:cubicBezTo>
                  <a:cubicBezTo>
                    <a:pt x="1" y="657"/>
                    <a:pt x="521" y="2738"/>
                    <a:pt x="683" y="3519"/>
                  </a:cubicBezTo>
                  <a:lnTo>
                    <a:pt x="651" y="3519"/>
                  </a:lnTo>
                  <a:cubicBezTo>
                    <a:pt x="488" y="3519"/>
                    <a:pt x="488" y="3747"/>
                    <a:pt x="651" y="3779"/>
                  </a:cubicBezTo>
                  <a:lnTo>
                    <a:pt x="716" y="3779"/>
                  </a:lnTo>
                  <a:cubicBezTo>
                    <a:pt x="1760" y="3869"/>
                    <a:pt x="2824" y="3910"/>
                    <a:pt x="3891" y="3910"/>
                  </a:cubicBezTo>
                  <a:cubicBezTo>
                    <a:pt x="5149" y="3910"/>
                    <a:pt x="6410" y="3852"/>
                    <a:pt x="7643" y="3747"/>
                  </a:cubicBezTo>
                  <a:cubicBezTo>
                    <a:pt x="7773" y="3747"/>
                    <a:pt x="7838" y="3616"/>
                    <a:pt x="7805" y="3519"/>
                  </a:cubicBezTo>
                  <a:cubicBezTo>
                    <a:pt x="7773" y="3454"/>
                    <a:pt x="7740" y="3389"/>
                    <a:pt x="7643" y="3389"/>
                  </a:cubicBezTo>
                  <a:cubicBezTo>
                    <a:pt x="5399" y="3421"/>
                    <a:pt x="3155" y="3454"/>
                    <a:pt x="911" y="3519"/>
                  </a:cubicBezTo>
                  <a:cubicBezTo>
                    <a:pt x="911" y="3519"/>
                    <a:pt x="911" y="3486"/>
                    <a:pt x="911" y="3486"/>
                  </a:cubicBezTo>
                  <a:cubicBezTo>
                    <a:pt x="911" y="2803"/>
                    <a:pt x="748" y="2023"/>
                    <a:pt x="846" y="1373"/>
                  </a:cubicBezTo>
                  <a:cubicBezTo>
                    <a:pt x="976" y="1080"/>
                    <a:pt x="1074" y="787"/>
                    <a:pt x="1171" y="495"/>
                  </a:cubicBezTo>
                  <a:cubicBezTo>
                    <a:pt x="1366" y="527"/>
                    <a:pt x="1529" y="527"/>
                    <a:pt x="1724" y="560"/>
                  </a:cubicBezTo>
                  <a:cubicBezTo>
                    <a:pt x="1812" y="538"/>
                    <a:pt x="1909" y="529"/>
                    <a:pt x="2010" y="529"/>
                  </a:cubicBezTo>
                  <a:cubicBezTo>
                    <a:pt x="2357" y="529"/>
                    <a:pt x="2763" y="632"/>
                    <a:pt x="3090" y="657"/>
                  </a:cubicBezTo>
                  <a:cubicBezTo>
                    <a:pt x="3643" y="680"/>
                    <a:pt x="4192" y="691"/>
                    <a:pt x="4739" y="691"/>
                  </a:cubicBezTo>
                  <a:cubicBezTo>
                    <a:pt x="5738" y="691"/>
                    <a:pt x="6732" y="655"/>
                    <a:pt x="7740" y="592"/>
                  </a:cubicBezTo>
                  <a:cubicBezTo>
                    <a:pt x="7773" y="592"/>
                    <a:pt x="7773" y="560"/>
                    <a:pt x="7805" y="560"/>
                  </a:cubicBezTo>
                  <a:cubicBezTo>
                    <a:pt x="7903" y="1535"/>
                    <a:pt x="7903" y="2511"/>
                    <a:pt x="7935" y="3486"/>
                  </a:cubicBezTo>
                  <a:cubicBezTo>
                    <a:pt x="7935" y="3556"/>
                    <a:pt x="7991" y="3588"/>
                    <a:pt x="8048" y="3588"/>
                  </a:cubicBezTo>
                  <a:cubicBezTo>
                    <a:pt x="8098" y="3588"/>
                    <a:pt x="8148" y="3564"/>
                    <a:pt x="8163" y="3519"/>
                  </a:cubicBezTo>
                  <a:cubicBezTo>
                    <a:pt x="8423" y="2511"/>
                    <a:pt x="8391" y="1405"/>
                    <a:pt x="8228" y="430"/>
                  </a:cubicBezTo>
                  <a:lnTo>
                    <a:pt x="8195" y="397"/>
                  </a:lnTo>
                  <a:cubicBezTo>
                    <a:pt x="8195" y="298"/>
                    <a:pt x="8101" y="255"/>
                    <a:pt x="8012" y="255"/>
                  </a:cubicBezTo>
                  <a:cubicBezTo>
                    <a:pt x="7985" y="255"/>
                    <a:pt x="7958" y="259"/>
                    <a:pt x="7935" y="267"/>
                  </a:cubicBezTo>
                  <a:cubicBezTo>
                    <a:pt x="7903" y="202"/>
                    <a:pt x="7838" y="137"/>
                    <a:pt x="7740" y="137"/>
                  </a:cubicBezTo>
                  <a:cubicBezTo>
                    <a:pt x="6697" y="217"/>
                    <a:pt x="5631" y="275"/>
                    <a:pt x="4580" y="275"/>
                  </a:cubicBezTo>
                  <a:cubicBezTo>
                    <a:pt x="4353" y="275"/>
                    <a:pt x="4128" y="273"/>
                    <a:pt x="3903" y="267"/>
                  </a:cubicBezTo>
                  <a:cubicBezTo>
                    <a:pt x="3364" y="243"/>
                    <a:pt x="2301" y="0"/>
                    <a:pt x="1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84" name="Google Shape;4184;p75"/>
            <p:cNvSpPr/>
            <p:nvPr/>
          </p:nvSpPr>
          <p:spPr>
            <a:xfrm>
              <a:off x="7194613" y="2668063"/>
              <a:ext cx="121975" cy="63475"/>
            </a:xfrm>
            <a:custGeom>
              <a:avLst/>
              <a:gdLst/>
              <a:ahLst/>
              <a:cxnLst/>
              <a:rect l="l" t="t" r="r" b="b"/>
              <a:pathLst>
                <a:path w="4879" h="2539" extrusionOk="0">
                  <a:moveTo>
                    <a:pt x="4879" y="327"/>
                  </a:moveTo>
                  <a:cubicBezTo>
                    <a:pt x="4879" y="337"/>
                    <a:pt x="4875" y="347"/>
                    <a:pt x="4870" y="357"/>
                  </a:cubicBezTo>
                  <a:lnTo>
                    <a:pt x="4870" y="357"/>
                  </a:lnTo>
                  <a:cubicBezTo>
                    <a:pt x="4873" y="358"/>
                    <a:pt x="4876" y="359"/>
                    <a:pt x="4879" y="360"/>
                  </a:cubicBezTo>
                  <a:lnTo>
                    <a:pt x="4879" y="327"/>
                  </a:lnTo>
                  <a:close/>
                  <a:moveTo>
                    <a:pt x="1941" y="1"/>
                  </a:moveTo>
                  <a:cubicBezTo>
                    <a:pt x="1315" y="1"/>
                    <a:pt x="669" y="45"/>
                    <a:pt x="1" y="132"/>
                  </a:cubicBezTo>
                  <a:cubicBezTo>
                    <a:pt x="1" y="164"/>
                    <a:pt x="33" y="164"/>
                    <a:pt x="33" y="197"/>
                  </a:cubicBezTo>
                  <a:cubicBezTo>
                    <a:pt x="131" y="945"/>
                    <a:pt x="98" y="1758"/>
                    <a:pt x="196" y="2538"/>
                  </a:cubicBezTo>
                  <a:cubicBezTo>
                    <a:pt x="905" y="2420"/>
                    <a:pt x="1623" y="2363"/>
                    <a:pt x="2341" y="2363"/>
                  </a:cubicBezTo>
                  <a:cubicBezTo>
                    <a:pt x="3005" y="2363"/>
                    <a:pt x="3669" y="2412"/>
                    <a:pt x="4326" y="2506"/>
                  </a:cubicBezTo>
                  <a:cubicBezTo>
                    <a:pt x="4391" y="1823"/>
                    <a:pt x="4586" y="1042"/>
                    <a:pt x="4813" y="425"/>
                  </a:cubicBezTo>
                  <a:cubicBezTo>
                    <a:pt x="4836" y="402"/>
                    <a:pt x="4858" y="380"/>
                    <a:pt x="4870" y="357"/>
                  </a:cubicBezTo>
                  <a:lnTo>
                    <a:pt x="4870" y="357"/>
                  </a:lnTo>
                  <a:cubicBezTo>
                    <a:pt x="3926" y="117"/>
                    <a:pt x="2958" y="1"/>
                    <a:pt x="19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85" name="Google Shape;4185;p75"/>
            <p:cNvSpPr/>
            <p:nvPr/>
          </p:nvSpPr>
          <p:spPr>
            <a:xfrm>
              <a:off x="7128763" y="2533138"/>
              <a:ext cx="179700" cy="75625"/>
            </a:xfrm>
            <a:custGeom>
              <a:avLst/>
              <a:gdLst/>
              <a:ahLst/>
              <a:cxnLst/>
              <a:rect l="l" t="t" r="r" b="b"/>
              <a:pathLst>
                <a:path w="7188" h="3025" extrusionOk="0">
                  <a:moveTo>
                    <a:pt x="423" y="1"/>
                  </a:moveTo>
                  <a:cubicBezTo>
                    <a:pt x="326" y="293"/>
                    <a:pt x="228" y="586"/>
                    <a:pt x="98" y="879"/>
                  </a:cubicBezTo>
                  <a:cubicBezTo>
                    <a:pt x="0" y="1529"/>
                    <a:pt x="163" y="2309"/>
                    <a:pt x="163" y="2992"/>
                  </a:cubicBezTo>
                  <a:cubicBezTo>
                    <a:pt x="163" y="3025"/>
                    <a:pt x="163" y="3025"/>
                    <a:pt x="163" y="3025"/>
                  </a:cubicBezTo>
                  <a:cubicBezTo>
                    <a:pt x="2407" y="2960"/>
                    <a:pt x="4651" y="2927"/>
                    <a:pt x="6895" y="2927"/>
                  </a:cubicBezTo>
                  <a:cubicBezTo>
                    <a:pt x="6992" y="2927"/>
                    <a:pt x="7025" y="2960"/>
                    <a:pt x="7057" y="3025"/>
                  </a:cubicBezTo>
                  <a:lnTo>
                    <a:pt x="7187" y="2992"/>
                  </a:lnTo>
                  <a:cubicBezTo>
                    <a:pt x="7155" y="2017"/>
                    <a:pt x="7155" y="1041"/>
                    <a:pt x="7057" y="66"/>
                  </a:cubicBezTo>
                  <a:cubicBezTo>
                    <a:pt x="7025" y="66"/>
                    <a:pt x="7025" y="98"/>
                    <a:pt x="6992" y="98"/>
                  </a:cubicBezTo>
                  <a:cubicBezTo>
                    <a:pt x="5984" y="161"/>
                    <a:pt x="4990" y="197"/>
                    <a:pt x="3991" y="197"/>
                  </a:cubicBezTo>
                  <a:cubicBezTo>
                    <a:pt x="3444" y="197"/>
                    <a:pt x="2895" y="186"/>
                    <a:pt x="2342" y="163"/>
                  </a:cubicBezTo>
                  <a:cubicBezTo>
                    <a:pt x="2002" y="137"/>
                    <a:pt x="1577" y="48"/>
                    <a:pt x="1221" y="48"/>
                  </a:cubicBezTo>
                  <a:cubicBezTo>
                    <a:pt x="1135" y="48"/>
                    <a:pt x="1052" y="53"/>
                    <a:pt x="976" y="66"/>
                  </a:cubicBezTo>
                  <a:cubicBezTo>
                    <a:pt x="781" y="66"/>
                    <a:pt x="618" y="33"/>
                    <a:pt x="4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86" name="Google Shape;4186;p75"/>
            <p:cNvSpPr/>
            <p:nvPr/>
          </p:nvSpPr>
          <p:spPr>
            <a:xfrm>
              <a:off x="7080788" y="3038738"/>
              <a:ext cx="180525" cy="147450"/>
            </a:xfrm>
            <a:custGeom>
              <a:avLst/>
              <a:gdLst/>
              <a:ahLst/>
              <a:cxnLst/>
              <a:rect l="l" t="t" r="r" b="b"/>
              <a:pathLst>
                <a:path w="7221" h="5898" extrusionOk="0">
                  <a:moveTo>
                    <a:pt x="918" y="330"/>
                  </a:moveTo>
                  <a:cubicBezTo>
                    <a:pt x="1059" y="330"/>
                    <a:pt x="1202" y="384"/>
                    <a:pt x="1334" y="459"/>
                  </a:cubicBezTo>
                  <a:cubicBezTo>
                    <a:pt x="1789" y="2768"/>
                    <a:pt x="4261" y="4101"/>
                    <a:pt x="6375" y="4296"/>
                  </a:cubicBezTo>
                  <a:cubicBezTo>
                    <a:pt x="6407" y="4296"/>
                    <a:pt x="6407" y="4329"/>
                    <a:pt x="6440" y="4329"/>
                  </a:cubicBezTo>
                  <a:cubicBezTo>
                    <a:pt x="6895" y="4621"/>
                    <a:pt x="6635" y="5239"/>
                    <a:pt x="6245" y="5434"/>
                  </a:cubicBezTo>
                  <a:cubicBezTo>
                    <a:pt x="6147" y="5467"/>
                    <a:pt x="6049" y="5500"/>
                    <a:pt x="5952" y="5500"/>
                  </a:cubicBezTo>
                  <a:cubicBezTo>
                    <a:pt x="3318" y="5174"/>
                    <a:pt x="1334" y="3874"/>
                    <a:pt x="554" y="1174"/>
                  </a:cubicBezTo>
                  <a:cubicBezTo>
                    <a:pt x="521" y="1077"/>
                    <a:pt x="456" y="1044"/>
                    <a:pt x="359" y="1044"/>
                  </a:cubicBezTo>
                  <a:cubicBezTo>
                    <a:pt x="359" y="817"/>
                    <a:pt x="456" y="557"/>
                    <a:pt x="619" y="426"/>
                  </a:cubicBezTo>
                  <a:cubicBezTo>
                    <a:pt x="714" y="358"/>
                    <a:pt x="816" y="330"/>
                    <a:pt x="918" y="330"/>
                  </a:cubicBezTo>
                  <a:close/>
                  <a:moveTo>
                    <a:pt x="932" y="1"/>
                  </a:moveTo>
                  <a:cubicBezTo>
                    <a:pt x="744" y="1"/>
                    <a:pt x="559" y="58"/>
                    <a:pt x="424" y="166"/>
                  </a:cubicBezTo>
                  <a:cubicBezTo>
                    <a:pt x="98" y="426"/>
                    <a:pt x="1" y="849"/>
                    <a:pt x="196" y="1207"/>
                  </a:cubicBezTo>
                  <a:cubicBezTo>
                    <a:pt x="196" y="1239"/>
                    <a:pt x="163" y="1239"/>
                    <a:pt x="196" y="1305"/>
                  </a:cubicBezTo>
                  <a:cubicBezTo>
                    <a:pt x="749" y="3581"/>
                    <a:pt x="2700" y="5532"/>
                    <a:pt x="5009" y="5727"/>
                  </a:cubicBezTo>
                  <a:cubicBezTo>
                    <a:pt x="5269" y="5828"/>
                    <a:pt x="5554" y="5897"/>
                    <a:pt x="5834" y="5897"/>
                  </a:cubicBezTo>
                  <a:cubicBezTo>
                    <a:pt x="6184" y="5897"/>
                    <a:pt x="6526" y="5789"/>
                    <a:pt x="6797" y="5500"/>
                  </a:cubicBezTo>
                  <a:cubicBezTo>
                    <a:pt x="7220" y="5077"/>
                    <a:pt x="7188" y="4296"/>
                    <a:pt x="6635" y="3971"/>
                  </a:cubicBezTo>
                  <a:lnTo>
                    <a:pt x="6570" y="3971"/>
                  </a:lnTo>
                  <a:cubicBezTo>
                    <a:pt x="6570" y="3939"/>
                    <a:pt x="6537" y="3939"/>
                    <a:pt x="6505" y="3906"/>
                  </a:cubicBezTo>
                  <a:cubicBezTo>
                    <a:pt x="4326" y="3418"/>
                    <a:pt x="2537" y="2638"/>
                    <a:pt x="1594" y="459"/>
                  </a:cubicBezTo>
                  <a:cubicBezTo>
                    <a:pt x="1627" y="426"/>
                    <a:pt x="1627" y="394"/>
                    <a:pt x="1594" y="361"/>
                  </a:cubicBezTo>
                  <a:cubicBezTo>
                    <a:pt x="1461" y="114"/>
                    <a:pt x="1195" y="1"/>
                    <a:pt x="9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87" name="Google Shape;4187;p75"/>
            <p:cNvSpPr/>
            <p:nvPr/>
          </p:nvSpPr>
          <p:spPr>
            <a:xfrm>
              <a:off x="7089738" y="3046988"/>
              <a:ext cx="163425" cy="130075"/>
            </a:xfrm>
            <a:custGeom>
              <a:avLst/>
              <a:gdLst/>
              <a:ahLst/>
              <a:cxnLst/>
              <a:rect l="l" t="t" r="r" b="b"/>
              <a:pathLst>
                <a:path w="6537" h="5203" extrusionOk="0">
                  <a:moveTo>
                    <a:pt x="574" y="0"/>
                  </a:moveTo>
                  <a:cubicBezTo>
                    <a:pt x="474" y="0"/>
                    <a:pt x="370" y="28"/>
                    <a:pt x="261" y="96"/>
                  </a:cubicBezTo>
                  <a:cubicBezTo>
                    <a:pt x="98" y="227"/>
                    <a:pt x="1" y="487"/>
                    <a:pt x="1" y="714"/>
                  </a:cubicBezTo>
                  <a:cubicBezTo>
                    <a:pt x="98" y="714"/>
                    <a:pt x="196" y="747"/>
                    <a:pt x="228" y="844"/>
                  </a:cubicBezTo>
                  <a:cubicBezTo>
                    <a:pt x="1009" y="3544"/>
                    <a:pt x="2992" y="4844"/>
                    <a:pt x="5594" y="5202"/>
                  </a:cubicBezTo>
                  <a:cubicBezTo>
                    <a:pt x="5691" y="5170"/>
                    <a:pt x="5789" y="5137"/>
                    <a:pt x="5887" y="5104"/>
                  </a:cubicBezTo>
                  <a:cubicBezTo>
                    <a:pt x="6309" y="4909"/>
                    <a:pt x="6537" y="4291"/>
                    <a:pt x="6082" y="3999"/>
                  </a:cubicBezTo>
                  <a:cubicBezTo>
                    <a:pt x="6049" y="3999"/>
                    <a:pt x="6049" y="3966"/>
                    <a:pt x="6017" y="3966"/>
                  </a:cubicBezTo>
                  <a:cubicBezTo>
                    <a:pt x="3903" y="3771"/>
                    <a:pt x="1431" y="2438"/>
                    <a:pt x="976" y="129"/>
                  </a:cubicBezTo>
                  <a:cubicBezTo>
                    <a:pt x="844" y="54"/>
                    <a:pt x="712" y="0"/>
                    <a:pt x="5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88" name="Google Shape;4188;p75"/>
            <p:cNvSpPr/>
            <p:nvPr/>
          </p:nvSpPr>
          <p:spPr>
            <a:xfrm>
              <a:off x="7151538" y="3323363"/>
              <a:ext cx="90250" cy="74000"/>
            </a:xfrm>
            <a:custGeom>
              <a:avLst/>
              <a:gdLst/>
              <a:ahLst/>
              <a:cxnLst/>
              <a:rect l="l" t="t" r="r" b="b"/>
              <a:pathLst>
                <a:path w="3610" h="2960" extrusionOk="0">
                  <a:moveTo>
                    <a:pt x="846" y="1"/>
                  </a:moveTo>
                  <a:lnTo>
                    <a:pt x="846" y="33"/>
                  </a:lnTo>
                  <a:cubicBezTo>
                    <a:pt x="715" y="944"/>
                    <a:pt x="455" y="1854"/>
                    <a:pt x="0" y="2635"/>
                  </a:cubicBezTo>
                  <a:cubicBezTo>
                    <a:pt x="748" y="2765"/>
                    <a:pt x="1463" y="2862"/>
                    <a:pt x="2211" y="2927"/>
                  </a:cubicBezTo>
                  <a:cubicBezTo>
                    <a:pt x="2602" y="2927"/>
                    <a:pt x="2959" y="2927"/>
                    <a:pt x="3350" y="2960"/>
                  </a:cubicBezTo>
                  <a:lnTo>
                    <a:pt x="3350" y="2927"/>
                  </a:lnTo>
                  <a:cubicBezTo>
                    <a:pt x="3285" y="2114"/>
                    <a:pt x="3415" y="1204"/>
                    <a:pt x="3610" y="391"/>
                  </a:cubicBezTo>
                  <a:cubicBezTo>
                    <a:pt x="2667" y="326"/>
                    <a:pt x="1724" y="196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89" name="Google Shape;4189;p75"/>
            <p:cNvSpPr/>
            <p:nvPr/>
          </p:nvSpPr>
          <p:spPr>
            <a:xfrm>
              <a:off x="7076738" y="2672963"/>
              <a:ext cx="113825" cy="80525"/>
            </a:xfrm>
            <a:custGeom>
              <a:avLst/>
              <a:gdLst/>
              <a:ahLst/>
              <a:cxnLst/>
              <a:rect l="l" t="t" r="r" b="b"/>
              <a:pathLst>
                <a:path w="4553" h="3221" extrusionOk="0">
                  <a:moveTo>
                    <a:pt x="4325" y="1"/>
                  </a:moveTo>
                  <a:cubicBezTo>
                    <a:pt x="4325" y="2"/>
                    <a:pt x="4325" y="4"/>
                    <a:pt x="4325" y="5"/>
                  </a:cubicBezTo>
                  <a:lnTo>
                    <a:pt x="4325" y="5"/>
                  </a:lnTo>
                  <a:cubicBezTo>
                    <a:pt x="4336" y="4"/>
                    <a:pt x="4347" y="2"/>
                    <a:pt x="4358" y="1"/>
                  </a:cubicBezTo>
                  <a:close/>
                  <a:moveTo>
                    <a:pt x="4325" y="5"/>
                  </a:moveTo>
                  <a:lnTo>
                    <a:pt x="4325" y="5"/>
                  </a:lnTo>
                  <a:cubicBezTo>
                    <a:pt x="2808" y="200"/>
                    <a:pt x="1356" y="492"/>
                    <a:pt x="0" y="977"/>
                  </a:cubicBezTo>
                  <a:cubicBezTo>
                    <a:pt x="618" y="1627"/>
                    <a:pt x="1203" y="2342"/>
                    <a:pt x="1659" y="3090"/>
                  </a:cubicBezTo>
                  <a:cubicBezTo>
                    <a:pt x="1691" y="3155"/>
                    <a:pt x="1691" y="3188"/>
                    <a:pt x="1691" y="3220"/>
                  </a:cubicBezTo>
                  <a:cubicBezTo>
                    <a:pt x="2602" y="2830"/>
                    <a:pt x="3577" y="2570"/>
                    <a:pt x="4553" y="2375"/>
                  </a:cubicBezTo>
                  <a:cubicBezTo>
                    <a:pt x="4391" y="1628"/>
                    <a:pt x="4261" y="784"/>
                    <a:pt x="4325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90" name="Google Shape;4190;p75"/>
            <p:cNvSpPr/>
            <p:nvPr/>
          </p:nvSpPr>
          <p:spPr>
            <a:xfrm>
              <a:off x="7058838" y="3301413"/>
              <a:ext cx="105725" cy="87025"/>
            </a:xfrm>
            <a:custGeom>
              <a:avLst/>
              <a:gdLst/>
              <a:ahLst/>
              <a:cxnLst/>
              <a:rect l="l" t="t" r="r" b="b"/>
              <a:pathLst>
                <a:path w="4229" h="3481" extrusionOk="0">
                  <a:moveTo>
                    <a:pt x="1854" y="1"/>
                  </a:moveTo>
                  <a:cubicBezTo>
                    <a:pt x="1854" y="66"/>
                    <a:pt x="1854" y="163"/>
                    <a:pt x="1789" y="228"/>
                  </a:cubicBezTo>
                  <a:cubicBezTo>
                    <a:pt x="1464" y="586"/>
                    <a:pt x="1139" y="976"/>
                    <a:pt x="814" y="1366"/>
                  </a:cubicBezTo>
                  <a:cubicBezTo>
                    <a:pt x="554" y="1692"/>
                    <a:pt x="293" y="2049"/>
                    <a:pt x="1" y="2342"/>
                  </a:cubicBezTo>
                  <a:cubicBezTo>
                    <a:pt x="1139" y="2895"/>
                    <a:pt x="2277" y="3252"/>
                    <a:pt x="3480" y="3480"/>
                  </a:cubicBezTo>
                  <a:cubicBezTo>
                    <a:pt x="3773" y="2602"/>
                    <a:pt x="4033" y="1757"/>
                    <a:pt x="4228" y="846"/>
                  </a:cubicBezTo>
                  <a:cubicBezTo>
                    <a:pt x="4228" y="814"/>
                    <a:pt x="4228" y="814"/>
                    <a:pt x="4228" y="814"/>
                  </a:cubicBezTo>
                  <a:cubicBezTo>
                    <a:pt x="3415" y="618"/>
                    <a:pt x="2602" y="326"/>
                    <a:pt x="18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91" name="Google Shape;4191;p75"/>
            <p:cNvSpPr/>
            <p:nvPr/>
          </p:nvSpPr>
          <p:spPr>
            <a:xfrm>
              <a:off x="6975913" y="2699813"/>
              <a:ext cx="135800" cy="107325"/>
            </a:xfrm>
            <a:custGeom>
              <a:avLst/>
              <a:gdLst/>
              <a:ahLst/>
              <a:cxnLst/>
              <a:rect l="l" t="t" r="r" b="b"/>
              <a:pathLst>
                <a:path w="5432" h="4293" extrusionOk="0">
                  <a:moveTo>
                    <a:pt x="3773" y="0"/>
                  </a:moveTo>
                  <a:cubicBezTo>
                    <a:pt x="2570" y="488"/>
                    <a:pt x="1432" y="1171"/>
                    <a:pt x="424" y="2179"/>
                  </a:cubicBezTo>
                  <a:cubicBezTo>
                    <a:pt x="293" y="2309"/>
                    <a:pt x="131" y="2472"/>
                    <a:pt x="1" y="2634"/>
                  </a:cubicBezTo>
                  <a:cubicBezTo>
                    <a:pt x="359" y="2894"/>
                    <a:pt x="716" y="3187"/>
                    <a:pt x="1074" y="3447"/>
                  </a:cubicBezTo>
                  <a:cubicBezTo>
                    <a:pt x="1497" y="3740"/>
                    <a:pt x="1952" y="3967"/>
                    <a:pt x="2342" y="4293"/>
                  </a:cubicBezTo>
                  <a:cubicBezTo>
                    <a:pt x="2700" y="3935"/>
                    <a:pt x="3090" y="3642"/>
                    <a:pt x="3513" y="3350"/>
                  </a:cubicBezTo>
                  <a:cubicBezTo>
                    <a:pt x="4098" y="2927"/>
                    <a:pt x="4749" y="2602"/>
                    <a:pt x="5432" y="2276"/>
                  </a:cubicBezTo>
                  <a:cubicBezTo>
                    <a:pt x="5399" y="2276"/>
                    <a:pt x="5367" y="2244"/>
                    <a:pt x="5367" y="2244"/>
                  </a:cubicBezTo>
                  <a:cubicBezTo>
                    <a:pt x="4846" y="1463"/>
                    <a:pt x="4326" y="715"/>
                    <a:pt x="37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92" name="Google Shape;4192;p75"/>
            <p:cNvSpPr/>
            <p:nvPr/>
          </p:nvSpPr>
          <p:spPr>
            <a:xfrm>
              <a:off x="6984863" y="3254263"/>
              <a:ext cx="110600" cy="100825"/>
            </a:xfrm>
            <a:custGeom>
              <a:avLst/>
              <a:gdLst/>
              <a:ahLst/>
              <a:cxnLst/>
              <a:rect l="l" t="t" r="r" b="b"/>
              <a:pathLst>
                <a:path w="4424" h="4033" extrusionOk="0">
                  <a:moveTo>
                    <a:pt x="1789" y="0"/>
                  </a:moveTo>
                  <a:cubicBezTo>
                    <a:pt x="1626" y="391"/>
                    <a:pt x="1269" y="748"/>
                    <a:pt x="976" y="1041"/>
                  </a:cubicBezTo>
                  <a:cubicBezTo>
                    <a:pt x="683" y="1366"/>
                    <a:pt x="358" y="1659"/>
                    <a:pt x="1" y="1919"/>
                  </a:cubicBezTo>
                  <a:cubicBezTo>
                    <a:pt x="716" y="2700"/>
                    <a:pt x="1529" y="3415"/>
                    <a:pt x="2439" y="3935"/>
                  </a:cubicBezTo>
                  <a:cubicBezTo>
                    <a:pt x="2505" y="3968"/>
                    <a:pt x="2570" y="4000"/>
                    <a:pt x="2635" y="4033"/>
                  </a:cubicBezTo>
                  <a:cubicBezTo>
                    <a:pt x="2830" y="3675"/>
                    <a:pt x="3090" y="3350"/>
                    <a:pt x="3318" y="3057"/>
                  </a:cubicBezTo>
                  <a:cubicBezTo>
                    <a:pt x="3675" y="2602"/>
                    <a:pt x="4033" y="2179"/>
                    <a:pt x="4391" y="1756"/>
                  </a:cubicBezTo>
                  <a:cubicBezTo>
                    <a:pt x="4423" y="1756"/>
                    <a:pt x="4423" y="1724"/>
                    <a:pt x="4423" y="1724"/>
                  </a:cubicBezTo>
                  <a:cubicBezTo>
                    <a:pt x="3448" y="1269"/>
                    <a:pt x="2570" y="683"/>
                    <a:pt x="1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93" name="Google Shape;4193;p75"/>
            <p:cNvSpPr/>
            <p:nvPr/>
          </p:nvSpPr>
          <p:spPr>
            <a:xfrm>
              <a:off x="6931213" y="3203038"/>
              <a:ext cx="91875" cy="92700"/>
            </a:xfrm>
            <a:custGeom>
              <a:avLst/>
              <a:gdLst/>
              <a:ahLst/>
              <a:cxnLst/>
              <a:rect l="l" t="t" r="r" b="b"/>
              <a:pathLst>
                <a:path w="3675" h="3708" extrusionOk="0">
                  <a:moveTo>
                    <a:pt x="2179" y="1"/>
                  </a:moveTo>
                  <a:cubicBezTo>
                    <a:pt x="1529" y="456"/>
                    <a:pt x="781" y="814"/>
                    <a:pt x="0" y="944"/>
                  </a:cubicBezTo>
                  <a:cubicBezTo>
                    <a:pt x="553" y="1919"/>
                    <a:pt x="1203" y="2862"/>
                    <a:pt x="1951" y="3708"/>
                  </a:cubicBezTo>
                  <a:cubicBezTo>
                    <a:pt x="2244" y="3448"/>
                    <a:pt x="2537" y="3155"/>
                    <a:pt x="2797" y="2862"/>
                  </a:cubicBezTo>
                  <a:cubicBezTo>
                    <a:pt x="3090" y="2537"/>
                    <a:pt x="3350" y="2082"/>
                    <a:pt x="3675" y="1822"/>
                  </a:cubicBezTo>
                  <a:lnTo>
                    <a:pt x="3675" y="1789"/>
                  </a:lnTo>
                  <a:cubicBezTo>
                    <a:pt x="3122" y="1269"/>
                    <a:pt x="2602" y="684"/>
                    <a:pt x="2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94" name="Google Shape;4194;p75"/>
            <p:cNvSpPr/>
            <p:nvPr/>
          </p:nvSpPr>
          <p:spPr>
            <a:xfrm>
              <a:off x="6731213" y="2790863"/>
              <a:ext cx="277250" cy="574000"/>
            </a:xfrm>
            <a:custGeom>
              <a:avLst/>
              <a:gdLst/>
              <a:ahLst/>
              <a:cxnLst/>
              <a:rect l="l" t="t" r="r" b="b"/>
              <a:pathLst>
                <a:path w="11090" h="22960" extrusionOk="0">
                  <a:moveTo>
                    <a:pt x="0" y="0"/>
                  </a:moveTo>
                  <a:lnTo>
                    <a:pt x="0" y="0"/>
                  </a:lnTo>
                  <a:cubicBezTo>
                    <a:pt x="293" y="7545"/>
                    <a:pt x="33" y="15219"/>
                    <a:pt x="33" y="22764"/>
                  </a:cubicBezTo>
                  <a:lnTo>
                    <a:pt x="65" y="22764"/>
                  </a:lnTo>
                  <a:cubicBezTo>
                    <a:pt x="1724" y="22796"/>
                    <a:pt x="3415" y="22829"/>
                    <a:pt x="5106" y="22862"/>
                  </a:cubicBezTo>
                  <a:cubicBezTo>
                    <a:pt x="7090" y="22894"/>
                    <a:pt x="9073" y="22927"/>
                    <a:pt x="11090" y="22959"/>
                  </a:cubicBezTo>
                  <a:cubicBezTo>
                    <a:pt x="7773" y="21626"/>
                    <a:pt x="5171" y="17788"/>
                    <a:pt x="4391" y="12878"/>
                  </a:cubicBezTo>
                  <a:cubicBezTo>
                    <a:pt x="3740" y="8715"/>
                    <a:pt x="4651" y="3610"/>
                    <a:pt x="6764" y="293"/>
                  </a:cubicBezTo>
                  <a:cubicBezTo>
                    <a:pt x="4521" y="130"/>
                    <a:pt x="2244" y="19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95" name="Google Shape;4195;p75"/>
            <p:cNvSpPr/>
            <p:nvPr/>
          </p:nvSpPr>
          <p:spPr>
            <a:xfrm>
              <a:off x="6919013" y="2769713"/>
              <a:ext cx="108975" cy="109775"/>
            </a:xfrm>
            <a:custGeom>
              <a:avLst/>
              <a:gdLst/>
              <a:ahLst/>
              <a:cxnLst/>
              <a:rect l="l" t="t" r="r" b="b"/>
              <a:pathLst>
                <a:path w="4359" h="4391" extrusionOk="0">
                  <a:moveTo>
                    <a:pt x="2114" y="1"/>
                  </a:moveTo>
                  <a:cubicBezTo>
                    <a:pt x="1301" y="944"/>
                    <a:pt x="586" y="2017"/>
                    <a:pt x="0" y="3188"/>
                  </a:cubicBezTo>
                  <a:cubicBezTo>
                    <a:pt x="813" y="3545"/>
                    <a:pt x="1626" y="3936"/>
                    <a:pt x="2407" y="4391"/>
                  </a:cubicBezTo>
                  <a:cubicBezTo>
                    <a:pt x="2927" y="3415"/>
                    <a:pt x="3578" y="2537"/>
                    <a:pt x="4358" y="1757"/>
                  </a:cubicBezTo>
                  <a:cubicBezTo>
                    <a:pt x="3545" y="1367"/>
                    <a:pt x="2700" y="684"/>
                    <a:pt x="2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96" name="Google Shape;4196;p75"/>
            <p:cNvSpPr/>
            <p:nvPr/>
          </p:nvSpPr>
          <p:spPr>
            <a:xfrm>
              <a:off x="6894613" y="3134763"/>
              <a:ext cx="86200" cy="86200"/>
            </a:xfrm>
            <a:custGeom>
              <a:avLst/>
              <a:gdLst/>
              <a:ahLst/>
              <a:cxnLst/>
              <a:rect l="l" t="t" r="r" b="b"/>
              <a:pathLst>
                <a:path w="3448" h="3448" extrusionOk="0">
                  <a:moveTo>
                    <a:pt x="2375" y="0"/>
                  </a:moveTo>
                  <a:cubicBezTo>
                    <a:pt x="2375" y="0"/>
                    <a:pt x="2375" y="33"/>
                    <a:pt x="2342" y="33"/>
                  </a:cubicBezTo>
                  <a:cubicBezTo>
                    <a:pt x="1562" y="228"/>
                    <a:pt x="781" y="488"/>
                    <a:pt x="1" y="748"/>
                  </a:cubicBezTo>
                  <a:cubicBezTo>
                    <a:pt x="163" y="1171"/>
                    <a:pt x="359" y="1626"/>
                    <a:pt x="554" y="2016"/>
                  </a:cubicBezTo>
                  <a:cubicBezTo>
                    <a:pt x="781" y="2504"/>
                    <a:pt x="1041" y="2992"/>
                    <a:pt x="1302" y="3447"/>
                  </a:cubicBezTo>
                  <a:cubicBezTo>
                    <a:pt x="2082" y="3154"/>
                    <a:pt x="2765" y="2829"/>
                    <a:pt x="3448" y="2406"/>
                  </a:cubicBezTo>
                  <a:cubicBezTo>
                    <a:pt x="3025" y="1691"/>
                    <a:pt x="2667" y="878"/>
                    <a:pt x="2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97" name="Google Shape;4197;p75"/>
            <p:cNvSpPr/>
            <p:nvPr/>
          </p:nvSpPr>
          <p:spPr>
            <a:xfrm>
              <a:off x="6876738" y="3068888"/>
              <a:ext cx="74825" cy="77275"/>
            </a:xfrm>
            <a:custGeom>
              <a:avLst/>
              <a:gdLst/>
              <a:ahLst/>
              <a:cxnLst/>
              <a:rect l="l" t="t" r="r" b="b"/>
              <a:pathLst>
                <a:path w="2993" h="3091" extrusionOk="0">
                  <a:moveTo>
                    <a:pt x="2569" y="1"/>
                  </a:moveTo>
                  <a:cubicBezTo>
                    <a:pt x="2151" y="88"/>
                    <a:pt x="1685" y="119"/>
                    <a:pt x="1213" y="119"/>
                  </a:cubicBezTo>
                  <a:cubicBezTo>
                    <a:pt x="805" y="119"/>
                    <a:pt x="392" y="96"/>
                    <a:pt x="0" y="66"/>
                  </a:cubicBezTo>
                  <a:lnTo>
                    <a:pt x="0" y="66"/>
                  </a:lnTo>
                  <a:cubicBezTo>
                    <a:pt x="98" y="1107"/>
                    <a:pt x="293" y="2115"/>
                    <a:pt x="618" y="3090"/>
                  </a:cubicBezTo>
                  <a:cubicBezTo>
                    <a:pt x="1366" y="2733"/>
                    <a:pt x="2179" y="2472"/>
                    <a:pt x="2960" y="2277"/>
                  </a:cubicBezTo>
                  <a:lnTo>
                    <a:pt x="2992" y="2277"/>
                  </a:lnTo>
                  <a:cubicBezTo>
                    <a:pt x="2960" y="2082"/>
                    <a:pt x="2895" y="1920"/>
                    <a:pt x="2862" y="1724"/>
                  </a:cubicBezTo>
                  <a:cubicBezTo>
                    <a:pt x="2732" y="1172"/>
                    <a:pt x="2667" y="586"/>
                    <a:pt x="2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98" name="Google Shape;4198;p75"/>
            <p:cNvSpPr/>
            <p:nvPr/>
          </p:nvSpPr>
          <p:spPr>
            <a:xfrm>
              <a:off x="6883238" y="2855888"/>
              <a:ext cx="91900" cy="113850"/>
            </a:xfrm>
            <a:custGeom>
              <a:avLst/>
              <a:gdLst/>
              <a:ahLst/>
              <a:cxnLst/>
              <a:rect l="l" t="t" r="r" b="b"/>
              <a:pathLst>
                <a:path w="3676" h="4554" extrusionOk="0">
                  <a:moveTo>
                    <a:pt x="1301" y="1"/>
                  </a:moveTo>
                  <a:cubicBezTo>
                    <a:pt x="716" y="1269"/>
                    <a:pt x="261" y="2602"/>
                    <a:pt x="1" y="3968"/>
                  </a:cubicBezTo>
                  <a:cubicBezTo>
                    <a:pt x="846" y="4131"/>
                    <a:pt x="1724" y="4293"/>
                    <a:pt x="2537" y="4554"/>
                  </a:cubicBezTo>
                  <a:cubicBezTo>
                    <a:pt x="2765" y="3415"/>
                    <a:pt x="3155" y="2310"/>
                    <a:pt x="3675" y="1269"/>
                  </a:cubicBezTo>
                  <a:cubicBezTo>
                    <a:pt x="2862" y="911"/>
                    <a:pt x="2049" y="456"/>
                    <a:pt x="13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199" name="Google Shape;4199;p75"/>
            <p:cNvSpPr/>
            <p:nvPr/>
          </p:nvSpPr>
          <p:spPr>
            <a:xfrm>
              <a:off x="6874288" y="2963213"/>
              <a:ext cx="70775" cy="100825"/>
            </a:xfrm>
            <a:custGeom>
              <a:avLst/>
              <a:gdLst/>
              <a:ahLst/>
              <a:cxnLst/>
              <a:rect l="l" t="t" r="r" b="b"/>
              <a:pathLst>
                <a:path w="2831" h="4033" extrusionOk="0">
                  <a:moveTo>
                    <a:pt x="294" y="0"/>
                  </a:moveTo>
                  <a:cubicBezTo>
                    <a:pt x="66" y="1334"/>
                    <a:pt x="1" y="2700"/>
                    <a:pt x="98" y="4033"/>
                  </a:cubicBezTo>
                  <a:cubicBezTo>
                    <a:pt x="713" y="3934"/>
                    <a:pt x="1383" y="3836"/>
                    <a:pt x="2025" y="3836"/>
                  </a:cubicBezTo>
                  <a:cubicBezTo>
                    <a:pt x="2232" y="3836"/>
                    <a:pt x="2436" y="3846"/>
                    <a:pt x="2635" y="3870"/>
                  </a:cubicBezTo>
                  <a:lnTo>
                    <a:pt x="2667" y="3870"/>
                  </a:lnTo>
                  <a:cubicBezTo>
                    <a:pt x="2602" y="2797"/>
                    <a:pt x="2667" y="1724"/>
                    <a:pt x="2830" y="683"/>
                  </a:cubicBezTo>
                  <a:cubicBezTo>
                    <a:pt x="1985" y="521"/>
                    <a:pt x="1106" y="261"/>
                    <a:pt x="2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00" name="Google Shape;4200;p75"/>
            <p:cNvSpPr/>
            <p:nvPr/>
          </p:nvSpPr>
          <p:spPr>
            <a:xfrm>
              <a:off x="6457238" y="2753663"/>
              <a:ext cx="216275" cy="611300"/>
            </a:xfrm>
            <a:custGeom>
              <a:avLst/>
              <a:gdLst/>
              <a:ahLst/>
              <a:cxnLst/>
              <a:rect l="l" t="t" r="r" b="b"/>
              <a:pathLst>
                <a:path w="8651" h="24452" extrusionOk="0">
                  <a:moveTo>
                    <a:pt x="4489" y="0"/>
                  </a:moveTo>
                  <a:cubicBezTo>
                    <a:pt x="3104" y="0"/>
                    <a:pt x="1722" y="375"/>
                    <a:pt x="390" y="1098"/>
                  </a:cubicBezTo>
                  <a:cubicBezTo>
                    <a:pt x="293" y="4317"/>
                    <a:pt x="260" y="7537"/>
                    <a:pt x="260" y="10756"/>
                  </a:cubicBezTo>
                  <a:cubicBezTo>
                    <a:pt x="260" y="13098"/>
                    <a:pt x="293" y="15407"/>
                    <a:pt x="358" y="17716"/>
                  </a:cubicBezTo>
                  <a:cubicBezTo>
                    <a:pt x="456" y="20122"/>
                    <a:pt x="0" y="23797"/>
                    <a:pt x="2699" y="24252"/>
                  </a:cubicBezTo>
                  <a:cubicBezTo>
                    <a:pt x="3617" y="24407"/>
                    <a:pt x="4564" y="24451"/>
                    <a:pt x="5516" y="24451"/>
                  </a:cubicBezTo>
                  <a:cubicBezTo>
                    <a:pt x="6555" y="24451"/>
                    <a:pt x="7600" y="24399"/>
                    <a:pt x="8618" y="24382"/>
                  </a:cubicBezTo>
                  <a:cubicBezTo>
                    <a:pt x="8585" y="16675"/>
                    <a:pt x="8293" y="8805"/>
                    <a:pt x="8650" y="1098"/>
                  </a:cubicBezTo>
                  <a:lnTo>
                    <a:pt x="8520" y="1098"/>
                  </a:lnTo>
                  <a:cubicBezTo>
                    <a:pt x="7202" y="358"/>
                    <a:pt x="5844" y="0"/>
                    <a:pt x="4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01" name="Google Shape;4201;p75"/>
            <p:cNvSpPr/>
            <p:nvPr/>
          </p:nvSpPr>
          <p:spPr>
            <a:xfrm>
              <a:off x="7329563" y="3063863"/>
              <a:ext cx="61000" cy="68750"/>
            </a:xfrm>
            <a:custGeom>
              <a:avLst/>
              <a:gdLst/>
              <a:ahLst/>
              <a:cxnLst/>
              <a:rect l="l" t="t" r="r" b="b"/>
              <a:pathLst>
                <a:path w="2440" h="2750" extrusionOk="0">
                  <a:moveTo>
                    <a:pt x="1066" y="1"/>
                  </a:moveTo>
                  <a:cubicBezTo>
                    <a:pt x="642" y="1"/>
                    <a:pt x="194" y="270"/>
                    <a:pt x="98" y="820"/>
                  </a:cubicBezTo>
                  <a:cubicBezTo>
                    <a:pt x="1" y="1470"/>
                    <a:pt x="228" y="2088"/>
                    <a:pt x="749" y="2543"/>
                  </a:cubicBezTo>
                  <a:lnTo>
                    <a:pt x="749" y="2511"/>
                  </a:lnTo>
                  <a:cubicBezTo>
                    <a:pt x="879" y="2641"/>
                    <a:pt x="1041" y="2673"/>
                    <a:pt x="1106" y="2706"/>
                  </a:cubicBezTo>
                  <a:cubicBezTo>
                    <a:pt x="1211" y="2735"/>
                    <a:pt x="1321" y="2750"/>
                    <a:pt x="1430" y="2750"/>
                  </a:cubicBezTo>
                  <a:cubicBezTo>
                    <a:pt x="1935" y="2750"/>
                    <a:pt x="2440" y="2442"/>
                    <a:pt x="2440" y="1828"/>
                  </a:cubicBezTo>
                  <a:cubicBezTo>
                    <a:pt x="2440" y="1503"/>
                    <a:pt x="2440" y="1210"/>
                    <a:pt x="2407" y="885"/>
                  </a:cubicBezTo>
                  <a:cubicBezTo>
                    <a:pt x="2342" y="592"/>
                    <a:pt x="2180" y="332"/>
                    <a:pt x="1822" y="234"/>
                  </a:cubicBezTo>
                  <a:cubicBezTo>
                    <a:pt x="1724" y="202"/>
                    <a:pt x="1594" y="169"/>
                    <a:pt x="1497" y="104"/>
                  </a:cubicBezTo>
                  <a:cubicBezTo>
                    <a:pt x="1368" y="36"/>
                    <a:pt x="1218" y="1"/>
                    <a:pt x="10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02" name="Google Shape;4202;p75"/>
            <p:cNvSpPr/>
            <p:nvPr/>
          </p:nvSpPr>
          <p:spPr>
            <a:xfrm>
              <a:off x="7340963" y="3073738"/>
              <a:ext cx="40675" cy="49775"/>
            </a:xfrm>
            <a:custGeom>
              <a:avLst/>
              <a:gdLst/>
              <a:ahLst/>
              <a:cxnLst/>
              <a:rect l="l" t="t" r="r" b="b"/>
              <a:pathLst>
                <a:path w="1627" h="1991" extrusionOk="0">
                  <a:moveTo>
                    <a:pt x="607" y="1"/>
                  </a:moveTo>
                  <a:cubicBezTo>
                    <a:pt x="287" y="1"/>
                    <a:pt x="0" y="239"/>
                    <a:pt x="0" y="587"/>
                  </a:cubicBezTo>
                  <a:cubicBezTo>
                    <a:pt x="0" y="1010"/>
                    <a:pt x="98" y="1368"/>
                    <a:pt x="358" y="1693"/>
                  </a:cubicBezTo>
                  <a:cubicBezTo>
                    <a:pt x="503" y="1887"/>
                    <a:pt x="702" y="1990"/>
                    <a:pt x="929" y="1990"/>
                  </a:cubicBezTo>
                  <a:cubicBezTo>
                    <a:pt x="1007" y="1990"/>
                    <a:pt x="1088" y="1978"/>
                    <a:pt x="1171" y="1953"/>
                  </a:cubicBezTo>
                  <a:cubicBezTo>
                    <a:pt x="1431" y="1888"/>
                    <a:pt x="1561" y="1726"/>
                    <a:pt x="1626" y="1465"/>
                  </a:cubicBezTo>
                  <a:cubicBezTo>
                    <a:pt x="1626" y="1270"/>
                    <a:pt x="1626" y="1043"/>
                    <a:pt x="1626" y="815"/>
                  </a:cubicBezTo>
                  <a:cubicBezTo>
                    <a:pt x="1594" y="490"/>
                    <a:pt x="1496" y="230"/>
                    <a:pt x="1106" y="165"/>
                  </a:cubicBezTo>
                  <a:cubicBezTo>
                    <a:pt x="1008" y="132"/>
                    <a:pt x="911" y="67"/>
                    <a:pt x="813" y="35"/>
                  </a:cubicBezTo>
                  <a:cubicBezTo>
                    <a:pt x="745" y="12"/>
                    <a:pt x="675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4203" name="Google Shape;4203;p75"/>
            <p:cNvGrpSpPr/>
            <p:nvPr/>
          </p:nvGrpSpPr>
          <p:grpSpPr>
            <a:xfrm>
              <a:off x="6442588" y="2487538"/>
              <a:ext cx="1433350" cy="266750"/>
              <a:chOff x="6974663" y="3792938"/>
              <a:chExt cx="1433350" cy="266750"/>
            </a:xfrm>
          </p:grpSpPr>
          <p:sp>
            <p:nvSpPr>
              <p:cNvPr id="4204" name="Google Shape;4204;p75"/>
              <p:cNvSpPr/>
              <p:nvPr/>
            </p:nvSpPr>
            <p:spPr>
              <a:xfrm>
                <a:off x="6974663" y="3792938"/>
                <a:ext cx="1433350" cy="266750"/>
              </a:xfrm>
              <a:custGeom>
                <a:avLst/>
                <a:gdLst/>
                <a:ahLst/>
                <a:cxnLst/>
                <a:rect l="l" t="t" r="r" b="b"/>
                <a:pathLst>
                  <a:path w="57334" h="10670" extrusionOk="0">
                    <a:moveTo>
                      <a:pt x="28194" y="1336"/>
                    </a:moveTo>
                    <a:cubicBezTo>
                      <a:pt x="28968" y="1336"/>
                      <a:pt x="30055" y="1597"/>
                      <a:pt x="30602" y="1597"/>
                    </a:cubicBezTo>
                    <a:cubicBezTo>
                      <a:pt x="30827" y="1603"/>
                      <a:pt x="31051" y="1605"/>
                      <a:pt x="31276" y="1605"/>
                    </a:cubicBezTo>
                    <a:cubicBezTo>
                      <a:pt x="32320" y="1605"/>
                      <a:pt x="33369" y="1547"/>
                      <a:pt x="34439" y="1467"/>
                    </a:cubicBezTo>
                    <a:cubicBezTo>
                      <a:pt x="34537" y="1467"/>
                      <a:pt x="34602" y="1532"/>
                      <a:pt x="34602" y="1597"/>
                    </a:cubicBezTo>
                    <a:cubicBezTo>
                      <a:pt x="34633" y="1589"/>
                      <a:pt x="34663" y="1585"/>
                      <a:pt x="34693" y="1585"/>
                    </a:cubicBezTo>
                    <a:cubicBezTo>
                      <a:pt x="34788" y="1585"/>
                      <a:pt x="34870" y="1628"/>
                      <a:pt x="34894" y="1727"/>
                    </a:cubicBezTo>
                    <a:cubicBezTo>
                      <a:pt x="35090" y="2735"/>
                      <a:pt x="35122" y="3841"/>
                      <a:pt x="34862" y="4849"/>
                    </a:cubicBezTo>
                    <a:cubicBezTo>
                      <a:pt x="34847" y="4894"/>
                      <a:pt x="34797" y="4918"/>
                      <a:pt x="34747" y="4918"/>
                    </a:cubicBezTo>
                    <a:cubicBezTo>
                      <a:pt x="34690" y="4918"/>
                      <a:pt x="34634" y="4886"/>
                      <a:pt x="34634" y="4816"/>
                    </a:cubicBezTo>
                    <a:lnTo>
                      <a:pt x="34504" y="4849"/>
                    </a:lnTo>
                    <a:cubicBezTo>
                      <a:pt x="34537" y="4946"/>
                      <a:pt x="34472" y="5077"/>
                      <a:pt x="34342" y="5077"/>
                    </a:cubicBezTo>
                    <a:cubicBezTo>
                      <a:pt x="33109" y="5182"/>
                      <a:pt x="31848" y="5240"/>
                      <a:pt x="30590" y="5240"/>
                    </a:cubicBezTo>
                    <a:cubicBezTo>
                      <a:pt x="29523" y="5240"/>
                      <a:pt x="28459" y="5199"/>
                      <a:pt x="27415" y="5109"/>
                    </a:cubicBezTo>
                    <a:lnTo>
                      <a:pt x="27350" y="5109"/>
                    </a:lnTo>
                    <a:cubicBezTo>
                      <a:pt x="27187" y="5109"/>
                      <a:pt x="27187" y="4881"/>
                      <a:pt x="27350" y="4849"/>
                    </a:cubicBezTo>
                    <a:lnTo>
                      <a:pt x="27382" y="4849"/>
                    </a:lnTo>
                    <a:cubicBezTo>
                      <a:pt x="27220" y="4101"/>
                      <a:pt x="26667" y="1987"/>
                      <a:pt x="27513" y="1467"/>
                    </a:cubicBezTo>
                    <a:cubicBezTo>
                      <a:pt x="27670" y="1371"/>
                      <a:pt x="27911" y="1336"/>
                      <a:pt x="28194" y="1336"/>
                    </a:cubicBezTo>
                    <a:close/>
                    <a:moveTo>
                      <a:pt x="2848" y="4916"/>
                    </a:moveTo>
                    <a:cubicBezTo>
                      <a:pt x="3007" y="4916"/>
                      <a:pt x="3165" y="4936"/>
                      <a:pt x="3318" y="4979"/>
                    </a:cubicBezTo>
                    <a:cubicBezTo>
                      <a:pt x="3448" y="5011"/>
                      <a:pt x="3415" y="5207"/>
                      <a:pt x="3285" y="5239"/>
                    </a:cubicBezTo>
                    <a:cubicBezTo>
                      <a:pt x="3362" y="5230"/>
                      <a:pt x="3435" y="5226"/>
                      <a:pt x="3506" y="5226"/>
                    </a:cubicBezTo>
                    <a:cubicBezTo>
                      <a:pt x="3679" y="5226"/>
                      <a:pt x="3840" y="5249"/>
                      <a:pt x="4001" y="5272"/>
                    </a:cubicBezTo>
                    <a:cubicBezTo>
                      <a:pt x="4156" y="5272"/>
                      <a:pt x="4134" y="5567"/>
                      <a:pt x="3991" y="5567"/>
                    </a:cubicBezTo>
                    <a:cubicBezTo>
                      <a:pt x="3983" y="5567"/>
                      <a:pt x="3976" y="5566"/>
                      <a:pt x="3968" y="5564"/>
                    </a:cubicBezTo>
                    <a:cubicBezTo>
                      <a:pt x="3836" y="5553"/>
                      <a:pt x="3708" y="5548"/>
                      <a:pt x="3583" y="5548"/>
                    </a:cubicBezTo>
                    <a:cubicBezTo>
                      <a:pt x="2966" y="5548"/>
                      <a:pt x="2416" y="5679"/>
                      <a:pt x="1822" y="5922"/>
                    </a:cubicBezTo>
                    <a:cubicBezTo>
                      <a:pt x="1804" y="5931"/>
                      <a:pt x="1786" y="5935"/>
                      <a:pt x="1768" y="5935"/>
                    </a:cubicBezTo>
                    <a:cubicBezTo>
                      <a:pt x="1661" y="5935"/>
                      <a:pt x="1580" y="5783"/>
                      <a:pt x="1692" y="5727"/>
                    </a:cubicBezTo>
                    <a:cubicBezTo>
                      <a:pt x="2082" y="5467"/>
                      <a:pt x="2505" y="5337"/>
                      <a:pt x="2960" y="5272"/>
                    </a:cubicBezTo>
                    <a:lnTo>
                      <a:pt x="2960" y="5272"/>
                    </a:lnTo>
                    <a:cubicBezTo>
                      <a:pt x="2277" y="5337"/>
                      <a:pt x="1757" y="5467"/>
                      <a:pt x="1172" y="5922"/>
                    </a:cubicBezTo>
                    <a:cubicBezTo>
                      <a:pt x="1143" y="5943"/>
                      <a:pt x="1114" y="5952"/>
                      <a:pt x="1086" y="5952"/>
                    </a:cubicBezTo>
                    <a:cubicBezTo>
                      <a:pt x="985" y="5952"/>
                      <a:pt x="907" y="5836"/>
                      <a:pt x="1009" y="5759"/>
                    </a:cubicBezTo>
                    <a:cubicBezTo>
                      <a:pt x="1458" y="5284"/>
                      <a:pt x="2164" y="4916"/>
                      <a:pt x="2848" y="4916"/>
                    </a:cubicBezTo>
                    <a:close/>
                    <a:moveTo>
                      <a:pt x="54894" y="2280"/>
                    </a:moveTo>
                    <a:cubicBezTo>
                      <a:pt x="55187" y="2280"/>
                      <a:pt x="55219" y="2638"/>
                      <a:pt x="55024" y="2735"/>
                    </a:cubicBezTo>
                    <a:lnTo>
                      <a:pt x="55024" y="2768"/>
                    </a:lnTo>
                    <a:cubicBezTo>
                      <a:pt x="55122" y="3808"/>
                      <a:pt x="55057" y="4849"/>
                      <a:pt x="55024" y="5889"/>
                    </a:cubicBezTo>
                    <a:cubicBezTo>
                      <a:pt x="54992" y="6768"/>
                      <a:pt x="55057" y="7678"/>
                      <a:pt x="54829" y="8524"/>
                    </a:cubicBezTo>
                    <a:cubicBezTo>
                      <a:pt x="54862" y="8654"/>
                      <a:pt x="54796" y="8849"/>
                      <a:pt x="54601" y="8881"/>
                    </a:cubicBezTo>
                    <a:cubicBezTo>
                      <a:pt x="52520" y="9089"/>
                      <a:pt x="50358" y="9243"/>
                      <a:pt x="48213" y="9243"/>
                    </a:cubicBezTo>
                    <a:cubicBezTo>
                      <a:pt x="48012" y="9243"/>
                      <a:pt x="47811" y="9242"/>
                      <a:pt x="47610" y="9239"/>
                    </a:cubicBezTo>
                    <a:cubicBezTo>
                      <a:pt x="46309" y="9206"/>
                      <a:pt x="44976" y="9141"/>
                      <a:pt x="43675" y="8979"/>
                    </a:cubicBezTo>
                    <a:cubicBezTo>
                      <a:pt x="43642" y="8979"/>
                      <a:pt x="43610" y="8946"/>
                      <a:pt x="43577" y="8914"/>
                    </a:cubicBezTo>
                    <a:cubicBezTo>
                      <a:pt x="43512" y="8914"/>
                      <a:pt x="43447" y="8881"/>
                      <a:pt x="43447" y="8816"/>
                    </a:cubicBezTo>
                    <a:cubicBezTo>
                      <a:pt x="43122" y="6768"/>
                      <a:pt x="43187" y="4556"/>
                      <a:pt x="43512" y="2507"/>
                    </a:cubicBezTo>
                    <a:cubicBezTo>
                      <a:pt x="43537" y="2408"/>
                      <a:pt x="43619" y="2366"/>
                      <a:pt x="43714" y="2366"/>
                    </a:cubicBezTo>
                    <a:cubicBezTo>
                      <a:pt x="43743" y="2366"/>
                      <a:pt x="43774" y="2370"/>
                      <a:pt x="43805" y="2377"/>
                    </a:cubicBezTo>
                    <a:cubicBezTo>
                      <a:pt x="43805" y="2345"/>
                      <a:pt x="43837" y="2345"/>
                      <a:pt x="43870" y="2345"/>
                    </a:cubicBezTo>
                    <a:cubicBezTo>
                      <a:pt x="44962" y="2315"/>
                      <a:pt x="46055" y="2306"/>
                      <a:pt x="47147" y="2306"/>
                    </a:cubicBezTo>
                    <a:cubicBezTo>
                      <a:pt x="48474" y="2306"/>
                      <a:pt x="49802" y="2318"/>
                      <a:pt x="51129" y="2318"/>
                    </a:cubicBezTo>
                    <a:cubicBezTo>
                      <a:pt x="52222" y="2318"/>
                      <a:pt x="53314" y="2310"/>
                      <a:pt x="54406" y="2280"/>
                    </a:cubicBezTo>
                    <a:close/>
                    <a:moveTo>
                      <a:pt x="22757" y="0"/>
                    </a:moveTo>
                    <a:cubicBezTo>
                      <a:pt x="21789" y="0"/>
                      <a:pt x="21221" y="119"/>
                      <a:pt x="20748" y="1760"/>
                    </a:cubicBezTo>
                    <a:cubicBezTo>
                      <a:pt x="20553" y="2507"/>
                      <a:pt x="20651" y="3483"/>
                      <a:pt x="20586" y="4231"/>
                    </a:cubicBezTo>
                    <a:cubicBezTo>
                      <a:pt x="20651" y="4394"/>
                      <a:pt x="20586" y="4589"/>
                      <a:pt x="20391" y="4589"/>
                    </a:cubicBezTo>
                    <a:cubicBezTo>
                      <a:pt x="17074" y="4556"/>
                      <a:pt x="13757" y="4524"/>
                      <a:pt x="10472" y="4524"/>
                    </a:cubicBezTo>
                    <a:cubicBezTo>
                      <a:pt x="9796" y="4524"/>
                      <a:pt x="7404" y="4303"/>
                      <a:pt x="5097" y="4303"/>
                    </a:cubicBezTo>
                    <a:cubicBezTo>
                      <a:pt x="2631" y="4303"/>
                      <a:pt x="263" y="4555"/>
                      <a:pt x="196" y="5597"/>
                    </a:cubicBezTo>
                    <a:cubicBezTo>
                      <a:pt x="196" y="5662"/>
                      <a:pt x="164" y="5694"/>
                      <a:pt x="131" y="5694"/>
                    </a:cubicBezTo>
                    <a:cubicBezTo>
                      <a:pt x="131" y="5727"/>
                      <a:pt x="131" y="5727"/>
                      <a:pt x="131" y="5759"/>
                    </a:cubicBezTo>
                    <a:cubicBezTo>
                      <a:pt x="66" y="7320"/>
                      <a:pt x="33" y="8849"/>
                      <a:pt x="1" y="10410"/>
                    </a:cubicBezTo>
                    <a:cubicBezTo>
                      <a:pt x="1633" y="9470"/>
                      <a:pt x="3423" y="9015"/>
                      <a:pt x="5216" y="9015"/>
                    </a:cubicBezTo>
                    <a:cubicBezTo>
                      <a:pt x="6960" y="9015"/>
                      <a:pt x="8706" y="9446"/>
                      <a:pt x="10310" y="10280"/>
                    </a:cubicBezTo>
                    <a:cubicBezTo>
                      <a:pt x="10342" y="10312"/>
                      <a:pt x="10375" y="10345"/>
                      <a:pt x="10407" y="10345"/>
                    </a:cubicBezTo>
                    <a:cubicBezTo>
                      <a:pt x="10472" y="10345"/>
                      <a:pt x="10537" y="10377"/>
                      <a:pt x="10570" y="10442"/>
                    </a:cubicBezTo>
                    <a:cubicBezTo>
                      <a:pt x="11708" y="10345"/>
                      <a:pt x="12861" y="10305"/>
                      <a:pt x="14018" y="10305"/>
                    </a:cubicBezTo>
                    <a:cubicBezTo>
                      <a:pt x="16333" y="10305"/>
                      <a:pt x="18667" y="10464"/>
                      <a:pt x="20944" y="10637"/>
                    </a:cubicBezTo>
                    <a:cubicBezTo>
                      <a:pt x="20976" y="10637"/>
                      <a:pt x="21009" y="10637"/>
                      <a:pt x="21041" y="10670"/>
                    </a:cubicBezTo>
                    <a:cubicBezTo>
                      <a:pt x="21692" y="9987"/>
                      <a:pt x="22407" y="9369"/>
                      <a:pt x="23187" y="8849"/>
                    </a:cubicBezTo>
                    <a:cubicBezTo>
                      <a:pt x="24196" y="8198"/>
                      <a:pt x="25431" y="7678"/>
                      <a:pt x="26732" y="7320"/>
                    </a:cubicBezTo>
                    <a:cubicBezTo>
                      <a:pt x="28505" y="6832"/>
                      <a:pt x="30399" y="6628"/>
                      <a:pt x="32127" y="6628"/>
                    </a:cubicBezTo>
                    <a:cubicBezTo>
                      <a:pt x="32586" y="6628"/>
                      <a:pt x="33033" y="6643"/>
                      <a:pt x="33464" y="6670"/>
                    </a:cubicBezTo>
                    <a:cubicBezTo>
                      <a:pt x="36455" y="6865"/>
                      <a:pt x="39480" y="8556"/>
                      <a:pt x="41756" y="10507"/>
                    </a:cubicBezTo>
                    <a:cubicBezTo>
                      <a:pt x="41789" y="10442"/>
                      <a:pt x="41821" y="10410"/>
                      <a:pt x="41886" y="10410"/>
                    </a:cubicBezTo>
                    <a:cubicBezTo>
                      <a:pt x="43805" y="10345"/>
                      <a:pt x="45724" y="10345"/>
                      <a:pt x="47610" y="10345"/>
                    </a:cubicBezTo>
                    <a:cubicBezTo>
                      <a:pt x="50797" y="10377"/>
                      <a:pt x="54016" y="10475"/>
                      <a:pt x="57203" y="10475"/>
                    </a:cubicBezTo>
                    <a:cubicBezTo>
                      <a:pt x="57170" y="8719"/>
                      <a:pt x="57138" y="6995"/>
                      <a:pt x="57040" y="5272"/>
                    </a:cubicBezTo>
                    <a:cubicBezTo>
                      <a:pt x="57040" y="5174"/>
                      <a:pt x="57073" y="5109"/>
                      <a:pt x="57138" y="5044"/>
                    </a:cubicBezTo>
                    <a:cubicBezTo>
                      <a:pt x="57170" y="4166"/>
                      <a:pt x="57333" y="3223"/>
                      <a:pt x="57203" y="2345"/>
                    </a:cubicBezTo>
                    <a:cubicBezTo>
                      <a:pt x="57040" y="1239"/>
                      <a:pt x="56715" y="654"/>
                      <a:pt x="55935" y="426"/>
                    </a:cubicBezTo>
                    <a:cubicBezTo>
                      <a:pt x="55707" y="329"/>
                      <a:pt x="55414" y="296"/>
                      <a:pt x="55089" y="264"/>
                    </a:cubicBezTo>
                    <a:cubicBezTo>
                      <a:pt x="53366" y="199"/>
                      <a:pt x="51610" y="199"/>
                      <a:pt x="49854" y="199"/>
                    </a:cubicBezTo>
                    <a:cubicBezTo>
                      <a:pt x="46374" y="199"/>
                      <a:pt x="42862" y="264"/>
                      <a:pt x="39382" y="296"/>
                    </a:cubicBezTo>
                    <a:lnTo>
                      <a:pt x="36325" y="296"/>
                    </a:lnTo>
                    <a:cubicBezTo>
                      <a:pt x="35248" y="310"/>
                      <a:pt x="34170" y="317"/>
                      <a:pt x="33093" y="317"/>
                    </a:cubicBezTo>
                    <a:cubicBezTo>
                      <a:pt x="31569" y="317"/>
                      <a:pt x="30045" y="302"/>
                      <a:pt x="28521" y="264"/>
                    </a:cubicBezTo>
                    <a:cubicBezTo>
                      <a:pt x="26797" y="199"/>
                      <a:pt x="25041" y="36"/>
                      <a:pt x="23285" y="3"/>
                    </a:cubicBezTo>
                    <a:cubicBezTo>
                      <a:pt x="23096" y="3"/>
                      <a:pt x="22921" y="0"/>
                      <a:pt x="2275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4205" name="Google Shape;4205;p75"/>
              <p:cNvSpPr/>
              <p:nvPr/>
            </p:nvSpPr>
            <p:spPr>
              <a:xfrm>
                <a:off x="6987175" y="3907625"/>
                <a:ext cx="110150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2072" extrusionOk="0">
                    <a:moveTo>
                      <a:pt x="0" y="762"/>
                    </a:moveTo>
                    <a:lnTo>
                      <a:pt x="1310" y="191"/>
                    </a:lnTo>
                    <a:lnTo>
                      <a:pt x="3739" y="0"/>
                    </a:lnTo>
                    <a:lnTo>
                      <a:pt x="4406" y="834"/>
                    </a:lnTo>
                    <a:lnTo>
                      <a:pt x="4215" y="1643"/>
                    </a:lnTo>
                    <a:lnTo>
                      <a:pt x="1953" y="1715"/>
                    </a:lnTo>
                    <a:lnTo>
                      <a:pt x="191" y="2072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</p:sp>
        </p:grpSp>
      </p:grpSp>
      <p:grpSp>
        <p:nvGrpSpPr>
          <p:cNvPr id="4206" name="Google Shape;4206;p75"/>
          <p:cNvGrpSpPr/>
          <p:nvPr/>
        </p:nvGrpSpPr>
        <p:grpSpPr>
          <a:xfrm>
            <a:off x="3593088" y="3209584"/>
            <a:ext cx="1142227" cy="1398961"/>
            <a:chOff x="-3491385" y="-3780262"/>
            <a:chExt cx="1177190" cy="1445806"/>
          </a:xfrm>
        </p:grpSpPr>
        <p:sp>
          <p:nvSpPr>
            <p:cNvPr id="4207" name="Google Shape;4207;p75"/>
            <p:cNvSpPr/>
            <p:nvPr/>
          </p:nvSpPr>
          <p:spPr>
            <a:xfrm>
              <a:off x="-3241032" y="-3738093"/>
              <a:ext cx="926837" cy="951568"/>
            </a:xfrm>
            <a:custGeom>
              <a:avLst/>
              <a:gdLst/>
              <a:ahLst/>
              <a:cxnLst/>
              <a:rect l="l" t="t" r="r" b="b"/>
              <a:pathLst>
                <a:path w="14616" h="15006" extrusionOk="0">
                  <a:moveTo>
                    <a:pt x="11549" y="0"/>
                  </a:moveTo>
                  <a:cubicBezTo>
                    <a:pt x="11539" y="0"/>
                    <a:pt x="11527" y="1"/>
                    <a:pt x="11514" y="3"/>
                  </a:cubicBezTo>
                  <a:cubicBezTo>
                    <a:pt x="11470" y="14"/>
                    <a:pt x="11426" y="25"/>
                    <a:pt x="11382" y="36"/>
                  </a:cubicBezTo>
                  <a:cubicBezTo>
                    <a:pt x="10899" y="168"/>
                    <a:pt x="10415" y="300"/>
                    <a:pt x="9931" y="443"/>
                  </a:cubicBezTo>
                  <a:cubicBezTo>
                    <a:pt x="8479" y="872"/>
                    <a:pt x="7028" y="1301"/>
                    <a:pt x="5565" y="1686"/>
                  </a:cubicBezTo>
                  <a:cubicBezTo>
                    <a:pt x="4817" y="1873"/>
                    <a:pt x="4069" y="2049"/>
                    <a:pt x="3322" y="2236"/>
                  </a:cubicBezTo>
                  <a:cubicBezTo>
                    <a:pt x="2497" y="2434"/>
                    <a:pt x="1683" y="2642"/>
                    <a:pt x="858" y="2840"/>
                  </a:cubicBezTo>
                  <a:cubicBezTo>
                    <a:pt x="605" y="2906"/>
                    <a:pt x="352" y="2983"/>
                    <a:pt x="77" y="2983"/>
                  </a:cubicBezTo>
                  <a:cubicBezTo>
                    <a:pt x="44" y="2983"/>
                    <a:pt x="11" y="3016"/>
                    <a:pt x="0" y="3060"/>
                  </a:cubicBezTo>
                  <a:cubicBezTo>
                    <a:pt x="0" y="3071"/>
                    <a:pt x="11" y="3093"/>
                    <a:pt x="11" y="3115"/>
                  </a:cubicBezTo>
                  <a:cubicBezTo>
                    <a:pt x="11" y="3291"/>
                    <a:pt x="44" y="3467"/>
                    <a:pt x="88" y="3654"/>
                  </a:cubicBezTo>
                  <a:cubicBezTo>
                    <a:pt x="176" y="3995"/>
                    <a:pt x="264" y="4347"/>
                    <a:pt x="352" y="4688"/>
                  </a:cubicBezTo>
                  <a:cubicBezTo>
                    <a:pt x="550" y="5502"/>
                    <a:pt x="792" y="6293"/>
                    <a:pt x="1067" y="7074"/>
                  </a:cubicBezTo>
                  <a:cubicBezTo>
                    <a:pt x="1243" y="7558"/>
                    <a:pt x="1397" y="8042"/>
                    <a:pt x="1529" y="8537"/>
                  </a:cubicBezTo>
                  <a:cubicBezTo>
                    <a:pt x="1628" y="8933"/>
                    <a:pt x="1716" y="9340"/>
                    <a:pt x="1826" y="9736"/>
                  </a:cubicBezTo>
                  <a:cubicBezTo>
                    <a:pt x="2046" y="10593"/>
                    <a:pt x="2277" y="11440"/>
                    <a:pt x="2508" y="12298"/>
                  </a:cubicBezTo>
                  <a:cubicBezTo>
                    <a:pt x="2629" y="12793"/>
                    <a:pt x="2783" y="13277"/>
                    <a:pt x="2948" y="13761"/>
                  </a:cubicBezTo>
                  <a:cubicBezTo>
                    <a:pt x="3069" y="14134"/>
                    <a:pt x="3212" y="14508"/>
                    <a:pt x="3267" y="14915"/>
                  </a:cubicBezTo>
                  <a:cubicBezTo>
                    <a:pt x="3267" y="14980"/>
                    <a:pt x="3298" y="15006"/>
                    <a:pt x="3347" y="15006"/>
                  </a:cubicBezTo>
                  <a:cubicBezTo>
                    <a:pt x="3356" y="15006"/>
                    <a:pt x="3366" y="15005"/>
                    <a:pt x="3377" y="15003"/>
                  </a:cubicBezTo>
                  <a:cubicBezTo>
                    <a:pt x="3651" y="14970"/>
                    <a:pt x="3915" y="14948"/>
                    <a:pt x="4190" y="14904"/>
                  </a:cubicBezTo>
                  <a:cubicBezTo>
                    <a:pt x="4707" y="14827"/>
                    <a:pt x="5235" y="14739"/>
                    <a:pt x="5752" y="14651"/>
                  </a:cubicBezTo>
                  <a:cubicBezTo>
                    <a:pt x="6588" y="14508"/>
                    <a:pt x="7413" y="14354"/>
                    <a:pt x="8237" y="14222"/>
                  </a:cubicBezTo>
                  <a:cubicBezTo>
                    <a:pt x="8930" y="14112"/>
                    <a:pt x="9601" y="13980"/>
                    <a:pt x="10272" y="13816"/>
                  </a:cubicBezTo>
                  <a:cubicBezTo>
                    <a:pt x="10987" y="13640"/>
                    <a:pt x="11690" y="13453"/>
                    <a:pt x="12383" y="13211"/>
                  </a:cubicBezTo>
                  <a:cubicBezTo>
                    <a:pt x="12614" y="13123"/>
                    <a:pt x="12856" y="13057"/>
                    <a:pt x="13098" y="12980"/>
                  </a:cubicBezTo>
                  <a:cubicBezTo>
                    <a:pt x="13296" y="12925"/>
                    <a:pt x="13505" y="12859"/>
                    <a:pt x="13703" y="12793"/>
                  </a:cubicBezTo>
                  <a:cubicBezTo>
                    <a:pt x="13956" y="12705"/>
                    <a:pt x="14198" y="12617"/>
                    <a:pt x="14462" y="12584"/>
                  </a:cubicBezTo>
                  <a:cubicBezTo>
                    <a:pt x="14484" y="12584"/>
                    <a:pt x="14506" y="12573"/>
                    <a:pt x="14528" y="12562"/>
                  </a:cubicBezTo>
                  <a:cubicBezTo>
                    <a:pt x="14594" y="12540"/>
                    <a:pt x="14616" y="12507"/>
                    <a:pt x="14616" y="12452"/>
                  </a:cubicBezTo>
                  <a:cubicBezTo>
                    <a:pt x="14616" y="12419"/>
                    <a:pt x="14605" y="12386"/>
                    <a:pt x="14594" y="12353"/>
                  </a:cubicBezTo>
                  <a:cubicBezTo>
                    <a:pt x="14572" y="12254"/>
                    <a:pt x="14550" y="12155"/>
                    <a:pt x="14517" y="12056"/>
                  </a:cubicBezTo>
                  <a:cubicBezTo>
                    <a:pt x="14242" y="10934"/>
                    <a:pt x="13967" y="9802"/>
                    <a:pt x="13736" y="8669"/>
                  </a:cubicBezTo>
                  <a:cubicBezTo>
                    <a:pt x="13483" y="7437"/>
                    <a:pt x="13208" y="6217"/>
                    <a:pt x="12922" y="4996"/>
                  </a:cubicBezTo>
                  <a:cubicBezTo>
                    <a:pt x="12724" y="4127"/>
                    <a:pt x="12504" y="3258"/>
                    <a:pt x="12240" y="2412"/>
                  </a:cubicBezTo>
                  <a:cubicBezTo>
                    <a:pt x="12020" y="1741"/>
                    <a:pt x="11866" y="1070"/>
                    <a:pt x="11756" y="377"/>
                  </a:cubicBezTo>
                  <a:cubicBezTo>
                    <a:pt x="11745" y="311"/>
                    <a:pt x="11734" y="245"/>
                    <a:pt x="11712" y="179"/>
                  </a:cubicBezTo>
                  <a:cubicBezTo>
                    <a:pt x="11701" y="146"/>
                    <a:pt x="11690" y="113"/>
                    <a:pt x="11668" y="80"/>
                  </a:cubicBezTo>
                  <a:cubicBezTo>
                    <a:pt x="11641" y="25"/>
                    <a:pt x="11605" y="0"/>
                    <a:pt x="11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08" name="Google Shape;4208;p75"/>
            <p:cNvSpPr/>
            <p:nvPr/>
          </p:nvSpPr>
          <p:spPr>
            <a:xfrm>
              <a:off x="-3284280" y="-3780262"/>
              <a:ext cx="961016" cy="981182"/>
            </a:xfrm>
            <a:custGeom>
              <a:avLst/>
              <a:gdLst/>
              <a:ahLst/>
              <a:cxnLst/>
              <a:rect l="l" t="t" r="r" b="b"/>
              <a:pathLst>
                <a:path w="15155" h="15473" extrusionOk="0">
                  <a:moveTo>
                    <a:pt x="11372" y="96"/>
                  </a:moveTo>
                  <a:cubicBezTo>
                    <a:pt x="11383" y="129"/>
                    <a:pt x="11405" y="151"/>
                    <a:pt x="11416" y="184"/>
                  </a:cubicBezTo>
                  <a:cubicBezTo>
                    <a:pt x="11438" y="250"/>
                    <a:pt x="11460" y="305"/>
                    <a:pt x="11471" y="371"/>
                  </a:cubicBezTo>
                  <a:cubicBezTo>
                    <a:pt x="11636" y="1108"/>
                    <a:pt x="11856" y="1812"/>
                    <a:pt x="12119" y="2505"/>
                  </a:cubicBezTo>
                  <a:cubicBezTo>
                    <a:pt x="12416" y="3274"/>
                    <a:pt x="12658" y="4055"/>
                    <a:pt x="12900" y="4847"/>
                  </a:cubicBezTo>
                  <a:cubicBezTo>
                    <a:pt x="13274" y="6134"/>
                    <a:pt x="13648" y="7420"/>
                    <a:pt x="13989" y="8718"/>
                  </a:cubicBezTo>
                  <a:cubicBezTo>
                    <a:pt x="14264" y="9719"/>
                    <a:pt x="14561" y="10720"/>
                    <a:pt x="14880" y="11709"/>
                  </a:cubicBezTo>
                  <a:cubicBezTo>
                    <a:pt x="14935" y="11885"/>
                    <a:pt x="14990" y="12072"/>
                    <a:pt x="15056" y="12270"/>
                  </a:cubicBezTo>
                  <a:cubicBezTo>
                    <a:pt x="15023" y="12281"/>
                    <a:pt x="15001" y="12292"/>
                    <a:pt x="14979" y="12292"/>
                  </a:cubicBezTo>
                  <a:cubicBezTo>
                    <a:pt x="14726" y="12347"/>
                    <a:pt x="14484" y="12446"/>
                    <a:pt x="14242" y="12545"/>
                  </a:cubicBezTo>
                  <a:cubicBezTo>
                    <a:pt x="14022" y="12633"/>
                    <a:pt x="13802" y="12710"/>
                    <a:pt x="13593" y="12798"/>
                  </a:cubicBezTo>
                  <a:cubicBezTo>
                    <a:pt x="13351" y="12886"/>
                    <a:pt x="13120" y="12963"/>
                    <a:pt x="12889" y="13062"/>
                  </a:cubicBezTo>
                  <a:cubicBezTo>
                    <a:pt x="12262" y="13337"/>
                    <a:pt x="11603" y="13546"/>
                    <a:pt x="10954" y="13755"/>
                  </a:cubicBezTo>
                  <a:cubicBezTo>
                    <a:pt x="10239" y="13975"/>
                    <a:pt x="9513" y="14162"/>
                    <a:pt x="8787" y="14327"/>
                  </a:cubicBezTo>
                  <a:cubicBezTo>
                    <a:pt x="7996" y="14492"/>
                    <a:pt x="7215" y="14689"/>
                    <a:pt x="6434" y="14876"/>
                  </a:cubicBezTo>
                  <a:cubicBezTo>
                    <a:pt x="5906" y="14997"/>
                    <a:pt x="5378" y="15118"/>
                    <a:pt x="4850" y="15228"/>
                  </a:cubicBezTo>
                  <a:cubicBezTo>
                    <a:pt x="4608" y="15283"/>
                    <a:pt x="4366" y="15316"/>
                    <a:pt x="4125" y="15360"/>
                  </a:cubicBezTo>
                  <a:lnTo>
                    <a:pt x="4059" y="15360"/>
                  </a:lnTo>
                  <a:cubicBezTo>
                    <a:pt x="4048" y="15327"/>
                    <a:pt x="4037" y="15305"/>
                    <a:pt x="4037" y="15272"/>
                  </a:cubicBezTo>
                  <a:cubicBezTo>
                    <a:pt x="3993" y="15085"/>
                    <a:pt x="3938" y="14898"/>
                    <a:pt x="3861" y="14722"/>
                  </a:cubicBezTo>
                  <a:cubicBezTo>
                    <a:pt x="3685" y="14261"/>
                    <a:pt x="3487" y="13799"/>
                    <a:pt x="3322" y="13326"/>
                  </a:cubicBezTo>
                  <a:cubicBezTo>
                    <a:pt x="3102" y="12688"/>
                    <a:pt x="2893" y="12050"/>
                    <a:pt x="2684" y="11423"/>
                  </a:cubicBezTo>
                  <a:cubicBezTo>
                    <a:pt x="2596" y="11159"/>
                    <a:pt x="2508" y="10895"/>
                    <a:pt x="2420" y="10632"/>
                  </a:cubicBezTo>
                  <a:cubicBezTo>
                    <a:pt x="2266" y="10159"/>
                    <a:pt x="2123" y="9675"/>
                    <a:pt x="1969" y="9191"/>
                  </a:cubicBezTo>
                  <a:cubicBezTo>
                    <a:pt x="1804" y="8674"/>
                    <a:pt x="1606" y="8168"/>
                    <a:pt x="1397" y="7673"/>
                  </a:cubicBezTo>
                  <a:cubicBezTo>
                    <a:pt x="1067" y="6904"/>
                    <a:pt x="770" y="6112"/>
                    <a:pt x="517" y="5309"/>
                  </a:cubicBezTo>
                  <a:cubicBezTo>
                    <a:pt x="418" y="4968"/>
                    <a:pt x="309" y="4627"/>
                    <a:pt x="199" y="4297"/>
                  </a:cubicBezTo>
                  <a:cubicBezTo>
                    <a:pt x="155" y="4132"/>
                    <a:pt x="122" y="3978"/>
                    <a:pt x="111" y="3802"/>
                  </a:cubicBezTo>
                  <a:cubicBezTo>
                    <a:pt x="155" y="3780"/>
                    <a:pt x="199" y="3747"/>
                    <a:pt x="243" y="3736"/>
                  </a:cubicBezTo>
                  <a:cubicBezTo>
                    <a:pt x="715" y="3626"/>
                    <a:pt x="1166" y="3483"/>
                    <a:pt x="1617" y="3340"/>
                  </a:cubicBezTo>
                  <a:cubicBezTo>
                    <a:pt x="2772" y="2978"/>
                    <a:pt x="3927" y="2626"/>
                    <a:pt x="5070" y="2263"/>
                  </a:cubicBezTo>
                  <a:cubicBezTo>
                    <a:pt x="6368" y="1856"/>
                    <a:pt x="7633" y="1405"/>
                    <a:pt x="8908" y="943"/>
                  </a:cubicBezTo>
                  <a:cubicBezTo>
                    <a:pt x="9612" y="690"/>
                    <a:pt x="10316" y="448"/>
                    <a:pt x="11020" y="195"/>
                  </a:cubicBezTo>
                  <a:cubicBezTo>
                    <a:pt x="11108" y="173"/>
                    <a:pt x="11185" y="140"/>
                    <a:pt x="11273" y="118"/>
                  </a:cubicBezTo>
                  <a:cubicBezTo>
                    <a:pt x="11306" y="107"/>
                    <a:pt x="11328" y="107"/>
                    <a:pt x="11372" y="96"/>
                  </a:cubicBezTo>
                  <a:close/>
                  <a:moveTo>
                    <a:pt x="11362" y="0"/>
                  </a:moveTo>
                  <a:cubicBezTo>
                    <a:pt x="11348" y="0"/>
                    <a:pt x="11333" y="3"/>
                    <a:pt x="11317" y="8"/>
                  </a:cubicBezTo>
                  <a:cubicBezTo>
                    <a:pt x="11262" y="19"/>
                    <a:pt x="11218" y="30"/>
                    <a:pt x="11174" y="52"/>
                  </a:cubicBezTo>
                  <a:cubicBezTo>
                    <a:pt x="10701" y="217"/>
                    <a:pt x="10228" y="371"/>
                    <a:pt x="9744" y="547"/>
                  </a:cubicBezTo>
                  <a:cubicBezTo>
                    <a:pt x="8325" y="1053"/>
                    <a:pt x="6907" y="1570"/>
                    <a:pt x="5466" y="2032"/>
                  </a:cubicBezTo>
                  <a:cubicBezTo>
                    <a:pt x="4729" y="2274"/>
                    <a:pt x="3993" y="2494"/>
                    <a:pt x="3267" y="2725"/>
                  </a:cubicBezTo>
                  <a:cubicBezTo>
                    <a:pt x="2453" y="2978"/>
                    <a:pt x="1650" y="3230"/>
                    <a:pt x="836" y="3483"/>
                  </a:cubicBezTo>
                  <a:cubicBezTo>
                    <a:pt x="583" y="3560"/>
                    <a:pt x="331" y="3659"/>
                    <a:pt x="67" y="3659"/>
                  </a:cubicBezTo>
                  <a:cubicBezTo>
                    <a:pt x="34" y="3659"/>
                    <a:pt x="1" y="3703"/>
                    <a:pt x="1" y="3747"/>
                  </a:cubicBezTo>
                  <a:cubicBezTo>
                    <a:pt x="1" y="3758"/>
                    <a:pt x="1" y="3780"/>
                    <a:pt x="12" y="3802"/>
                  </a:cubicBezTo>
                  <a:cubicBezTo>
                    <a:pt x="23" y="3978"/>
                    <a:pt x="67" y="4154"/>
                    <a:pt x="122" y="4330"/>
                  </a:cubicBezTo>
                  <a:cubicBezTo>
                    <a:pt x="221" y="4671"/>
                    <a:pt x="331" y="5012"/>
                    <a:pt x="440" y="5353"/>
                  </a:cubicBezTo>
                  <a:cubicBezTo>
                    <a:pt x="693" y="6156"/>
                    <a:pt x="979" y="6937"/>
                    <a:pt x="1309" y="7695"/>
                  </a:cubicBezTo>
                  <a:cubicBezTo>
                    <a:pt x="1507" y="8168"/>
                    <a:pt x="1694" y="8641"/>
                    <a:pt x="1848" y="9125"/>
                  </a:cubicBezTo>
                  <a:cubicBezTo>
                    <a:pt x="1980" y="9510"/>
                    <a:pt x="2090" y="9906"/>
                    <a:pt x="2211" y="10302"/>
                  </a:cubicBezTo>
                  <a:cubicBezTo>
                    <a:pt x="2486" y="11137"/>
                    <a:pt x="2772" y="11973"/>
                    <a:pt x="3047" y="12820"/>
                  </a:cubicBezTo>
                  <a:cubicBezTo>
                    <a:pt x="3212" y="13304"/>
                    <a:pt x="3388" y="13777"/>
                    <a:pt x="3575" y="14250"/>
                  </a:cubicBezTo>
                  <a:cubicBezTo>
                    <a:pt x="3729" y="14623"/>
                    <a:pt x="3894" y="14986"/>
                    <a:pt x="3960" y="15382"/>
                  </a:cubicBezTo>
                  <a:cubicBezTo>
                    <a:pt x="3969" y="15447"/>
                    <a:pt x="4001" y="15473"/>
                    <a:pt x="4051" y="15473"/>
                  </a:cubicBezTo>
                  <a:cubicBezTo>
                    <a:pt x="4060" y="15473"/>
                    <a:pt x="4070" y="15472"/>
                    <a:pt x="4081" y="15470"/>
                  </a:cubicBezTo>
                  <a:cubicBezTo>
                    <a:pt x="4355" y="15415"/>
                    <a:pt x="4619" y="15382"/>
                    <a:pt x="4883" y="15327"/>
                  </a:cubicBezTo>
                  <a:cubicBezTo>
                    <a:pt x="5400" y="15217"/>
                    <a:pt x="5917" y="15096"/>
                    <a:pt x="6434" y="14975"/>
                  </a:cubicBezTo>
                  <a:cubicBezTo>
                    <a:pt x="7259" y="14788"/>
                    <a:pt x="8073" y="14579"/>
                    <a:pt x="8897" y="14404"/>
                  </a:cubicBezTo>
                  <a:cubicBezTo>
                    <a:pt x="9568" y="14250"/>
                    <a:pt x="10239" y="14085"/>
                    <a:pt x="10899" y="13876"/>
                  </a:cubicBezTo>
                  <a:cubicBezTo>
                    <a:pt x="11592" y="13656"/>
                    <a:pt x="12295" y="13425"/>
                    <a:pt x="12966" y="13139"/>
                  </a:cubicBezTo>
                  <a:cubicBezTo>
                    <a:pt x="13197" y="13040"/>
                    <a:pt x="13428" y="12963"/>
                    <a:pt x="13659" y="12875"/>
                  </a:cubicBezTo>
                  <a:cubicBezTo>
                    <a:pt x="13868" y="12798"/>
                    <a:pt x="14066" y="12721"/>
                    <a:pt x="14264" y="12644"/>
                  </a:cubicBezTo>
                  <a:cubicBezTo>
                    <a:pt x="14506" y="12545"/>
                    <a:pt x="14737" y="12446"/>
                    <a:pt x="15001" y="12391"/>
                  </a:cubicBezTo>
                  <a:cubicBezTo>
                    <a:pt x="15023" y="12391"/>
                    <a:pt x="15045" y="12380"/>
                    <a:pt x="15067" y="12369"/>
                  </a:cubicBezTo>
                  <a:cubicBezTo>
                    <a:pt x="15133" y="12347"/>
                    <a:pt x="15155" y="12303"/>
                    <a:pt x="15144" y="12248"/>
                  </a:cubicBezTo>
                  <a:cubicBezTo>
                    <a:pt x="15144" y="12215"/>
                    <a:pt x="15133" y="12182"/>
                    <a:pt x="15122" y="12160"/>
                  </a:cubicBezTo>
                  <a:cubicBezTo>
                    <a:pt x="15089" y="12061"/>
                    <a:pt x="15056" y="11962"/>
                    <a:pt x="15023" y="11863"/>
                  </a:cubicBezTo>
                  <a:cubicBezTo>
                    <a:pt x="14671" y="10752"/>
                    <a:pt x="14341" y="9642"/>
                    <a:pt x="14044" y="8520"/>
                  </a:cubicBezTo>
                  <a:cubicBezTo>
                    <a:pt x="13714" y="7310"/>
                    <a:pt x="13373" y="6112"/>
                    <a:pt x="13010" y="4913"/>
                  </a:cubicBezTo>
                  <a:cubicBezTo>
                    <a:pt x="12757" y="4055"/>
                    <a:pt x="12493" y="3197"/>
                    <a:pt x="12174" y="2362"/>
                  </a:cubicBezTo>
                  <a:cubicBezTo>
                    <a:pt x="11922" y="1713"/>
                    <a:pt x="11724" y="1053"/>
                    <a:pt x="11570" y="371"/>
                  </a:cubicBezTo>
                  <a:cubicBezTo>
                    <a:pt x="11559" y="305"/>
                    <a:pt x="11537" y="239"/>
                    <a:pt x="11515" y="173"/>
                  </a:cubicBezTo>
                  <a:cubicBezTo>
                    <a:pt x="11504" y="140"/>
                    <a:pt x="11493" y="107"/>
                    <a:pt x="11471" y="74"/>
                  </a:cubicBezTo>
                  <a:cubicBezTo>
                    <a:pt x="11438" y="25"/>
                    <a:pt x="11405" y="0"/>
                    <a:pt x="113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09" name="Google Shape;4209;p75"/>
            <p:cNvSpPr/>
            <p:nvPr/>
          </p:nvSpPr>
          <p:spPr>
            <a:xfrm>
              <a:off x="-3278002" y="-3774175"/>
              <a:ext cx="948461" cy="967992"/>
            </a:xfrm>
            <a:custGeom>
              <a:avLst/>
              <a:gdLst/>
              <a:ahLst/>
              <a:cxnLst/>
              <a:rect l="l" t="t" r="r" b="b"/>
              <a:pathLst>
                <a:path w="14957" h="15265" extrusionOk="0">
                  <a:moveTo>
                    <a:pt x="4092" y="3541"/>
                  </a:moveTo>
                  <a:lnTo>
                    <a:pt x="4092" y="3541"/>
                  </a:lnTo>
                  <a:cubicBezTo>
                    <a:pt x="3982" y="3651"/>
                    <a:pt x="3850" y="3739"/>
                    <a:pt x="3729" y="3838"/>
                  </a:cubicBezTo>
                  <a:cubicBezTo>
                    <a:pt x="3608" y="3937"/>
                    <a:pt x="3487" y="4047"/>
                    <a:pt x="3366" y="4146"/>
                  </a:cubicBezTo>
                  <a:cubicBezTo>
                    <a:pt x="3245" y="4256"/>
                    <a:pt x="3135" y="4366"/>
                    <a:pt x="3025" y="4476"/>
                  </a:cubicBezTo>
                  <a:cubicBezTo>
                    <a:pt x="2915" y="4586"/>
                    <a:pt x="2805" y="4696"/>
                    <a:pt x="2706" y="4817"/>
                  </a:cubicBezTo>
                  <a:cubicBezTo>
                    <a:pt x="2607" y="4927"/>
                    <a:pt x="2497" y="5048"/>
                    <a:pt x="2398" y="5169"/>
                  </a:cubicBezTo>
                  <a:cubicBezTo>
                    <a:pt x="2299" y="5290"/>
                    <a:pt x="2200" y="5422"/>
                    <a:pt x="2112" y="5554"/>
                  </a:cubicBezTo>
                  <a:cubicBezTo>
                    <a:pt x="2013" y="5675"/>
                    <a:pt x="1925" y="5796"/>
                    <a:pt x="1826" y="5939"/>
                  </a:cubicBezTo>
                  <a:cubicBezTo>
                    <a:pt x="1804" y="5895"/>
                    <a:pt x="1782" y="5873"/>
                    <a:pt x="1771" y="5851"/>
                  </a:cubicBezTo>
                  <a:cubicBezTo>
                    <a:pt x="1584" y="5389"/>
                    <a:pt x="1408" y="4927"/>
                    <a:pt x="1221" y="4465"/>
                  </a:cubicBezTo>
                  <a:cubicBezTo>
                    <a:pt x="1221" y="4454"/>
                    <a:pt x="1232" y="4443"/>
                    <a:pt x="1232" y="4421"/>
                  </a:cubicBezTo>
                  <a:cubicBezTo>
                    <a:pt x="1430" y="4410"/>
                    <a:pt x="1606" y="4344"/>
                    <a:pt x="1793" y="4278"/>
                  </a:cubicBezTo>
                  <a:cubicBezTo>
                    <a:pt x="2497" y="4025"/>
                    <a:pt x="3223" y="3805"/>
                    <a:pt x="3938" y="3574"/>
                  </a:cubicBezTo>
                  <a:cubicBezTo>
                    <a:pt x="3982" y="3563"/>
                    <a:pt x="4037" y="3552"/>
                    <a:pt x="4092" y="3541"/>
                  </a:cubicBezTo>
                  <a:close/>
                  <a:moveTo>
                    <a:pt x="7985" y="2299"/>
                  </a:moveTo>
                  <a:lnTo>
                    <a:pt x="7985" y="2299"/>
                  </a:lnTo>
                  <a:cubicBezTo>
                    <a:pt x="7952" y="2343"/>
                    <a:pt x="7952" y="2343"/>
                    <a:pt x="7941" y="2354"/>
                  </a:cubicBezTo>
                  <a:cubicBezTo>
                    <a:pt x="7072" y="3036"/>
                    <a:pt x="6313" y="3827"/>
                    <a:pt x="5587" y="4652"/>
                  </a:cubicBezTo>
                  <a:cubicBezTo>
                    <a:pt x="5092" y="5213"/>
                    <a:pt x="4641" y="5796"/>
                    <a:pt x="4179" y="6390"/>
                  </a:cubicBezTo>
                  <a:cubicBezTo>
                    <a:pt x="3993" y="6632"/>
                    <a:pt x="3795" y="6884"/>
                    <a:pt x="3597" y="7126"/>
                  </a:cubicBezTo>
                  <a:cubicBezTo>
                    <a:pt x="3487" y="7258"/>
                    <a:pt x="3366" y="7390"/>
                    <a:pt x="3245" y="7500"/>
                  </a:cubicBezTo>
                  <a:cubicBezTo>
                    <a:pt x="3190" y="7555"/>
                    <a:pt x="3124" y="7599"/>
                    <a:pt x="3058" y="7632"/>
                  </a:cubicBezTo>
                  <a:cubicBezTo>
                    <a:pt x="3035" y="7645"/>
                    <a:pt x="3013" y="7652"/>
                    <a:pt x="2993" y="7652"/>
                  </a:cubicBezTo>
                  <a:cubicBezTo>
                    <a:pt x="2945" y="7652"/>
                    <a:pt x="2908" y="7617"/>
                    <a:pt x="2893" y="7555"/>
                  </a:cubicBezTo>
                  <a:cubicBezTo>
                    <a:pt x="2882" y="7478"/>
                    <a:pt x="2871" y="7401"/>
                    <a:pt x="2871" y="7324"/>
                  </a:cubicBezTo>
                  <a:cubicBezTo>
                    <a:pt x="2871" y="7093"/>
                    <a:pt x="2926" y="6884"/>
                    <a:pt x="3003" y="6665"/>
                  </a:cubicBezTo>
                  <a:cubicBezTo>
                    <a:pt x="3102" y="6357"/>
                    <a:pt x="3256" y="6060"/>
                    <a:pt x="3410" y="5774"/>
                  </a:cubicBezTo>
                  <a:cubicBezTo>
                    <a:pt x="3861" y="4971"/>
                    <a:pt x="4399" y="4245"/>
                    <a:pt x="5004" y="3563"/>
                  </a:cubicBezTo>
                  <a:cubicBezTo>
                    <a:pt x="5125" y="3442"/>
                    <a:pt x="5235" y="3310"/>
                    <a:pt x="5356" y="3189"/>
                  </a:cubicBezTo>
                  <a:cubicBezTo>
                    <a:pt x="5400" y="3134"/>
                    <a:pt x="5444" y="3101"/>
                    <a:pt x="5510" y="3090"/>
                  </a:cubicBezTo>
                  <a:cubicBezTo>
                    <a:pt x="6313" y="2849"/>
                    <a:pt x="7105" y="2596"/>
                    <a:pt x="7897" y="2332"/>
                  </a:cubicBezTo>
                  <a:cubicBezTo>
                    <a:pt x="7919" y="2321"/>
                    <a:pt x="7941" y="2321"/>
                    <a:pt x="7985" y="2299"/>
                  </a:cubicBezTo>
                  <a:close/>
                  <a:moveTo>
                    <a:pt x="8600" y="2101"/>
                  </a:moveTo>
                  <a:cubicBezTo>
                    <a:pt x="8622" y="2145"/>
                    <a:pt x="8600" y="2178"/>
                    <a:pt x="8589" y="2211"/>
                  </a:cubicBezTo>
                  <a:cubicBezTo>
                    <a:pt x="8512" y="2310"/>
                    <a:pt x="8457" y="2409"/>
                    <a:pt x="8380" y="2497"/>
                  </a:cubicBezTo>
                  <a:cubicBezTo>
                    <a:pt x="8226" y="2695"/>
                    <a:pt x="8061" y="2871"/>
                    <a:pt x="7897" y="3047"/>
                  </a:cubicBezTo>
                  <a:cubicBezTo>
                    <a:pt x="7457" y="3519"/>
                    <a:pt x="7017" y="3970"/>
                    <a:pt x="6588" y="4443"/>
                  </a:cubicBezTo>
                  <a:cubicBezTo>
                    <a:pt x="5994" y="5092"/>
                    <a:pt x="5422" y="5774"/>
                    <a:pt x="4916" y="6500"/>
                  </a:cubicBezTo>
                  <a:cubicBezTo>
                    <a:pt x="4597" y="6950"/>
                    <a:pt x="4300" y="7423"/>
                    <a:pt x="4059" y="7929"/>
                  </a:cubicBezTo>
                  <a:cubicBezTo>
                    <a:pt x="3861" y="8325"/>
                    <a:pt x="3707" y="8732"/>
                    <a:pt x="3630" y="9172"/>
                  </a:cubicBezTo>
                  <a:cubicBezTo>
                    <a:pt x="3597" y="9326"/>
                    <a:pt x="3586" y="9469"/>
                    <a:pt x="3575" y="9623"/>
                  </a:cubicBezTo>
                  <a:cubicBezTo>
                    <a:pt x="3575" y="9678"/>
                    <a:pt x="3586" y="9722"/>
                    <a:pt x="3597" y="9777"/>
                  </a:cubicBezTo>
                  <a:cubicBezTo>
                    <a:pt x="3610" y="9825"/>
                    <a:pt x="3641" y="9851"/>
                    <a:pt x="3678" y="9851"/>
                  </a:cubicBezTo>
                  <a:cubicBezTo>
                    <a:pt x="3701" y="9851"/>
                    <a:pt x="3726" y="9841"/>
                    <a:pt x="3751" y="9821"/>
                  </a:cubicBezTo>
                  <a:cubicBezTo>
                    <a:pt x="3795" y="9788"/>
                    <a:pt x="3839" y="9755"/>
                    <a:pt x="3861" y="9711"/>
                  </a:cubicBezTo>
                  <a:cubicBezTo>
                    <a:pt x="3938" y="9612"/>
                    <a:pt x="4004" y="9524"/>
                    <a:pt x="4070" y="9414"/>
                  </a:cubicBezTo>
                  <a:cubicBezTo>
                    <a:pt x="4333" y="8985"/>
                    <a:pt x="4586" y="8556"/>
                    <a:pt x="4850" y="8116"/>
                  </a:cubicBezTo>
                  <a:cubicBezTo>
                    <a:pt x="5268" y="7412"/>
                    <a:pt x="5675" y="6698"/>
                    <a:pt x="6126" y="5994"/>
                  </a:cubicBezTo>
                  <a:cubicBezTo>
                    <a:pt x="6819" y="4938"/>
                    <a:pt x="7589" y="3937"/>
                    <a:pt x="8457" y="3014"/>
                  </a:cubicBezTo>
                  <a:cubicBezTo>
                    <a:pt x="8655" y="2805"/>
                    <a:pt x="8864" y="2596"/>
                    <a:pt x="9095" y="2420"/>
                  </a:cubicBezTo>
                  <a:cubicBezTo>
                    <a:pt x="9183" y="2343"/>
                    <a:pt x="9271" y="2277"/>
                    <a:pt x="9392" y="2222"/>
                  </a:cubicBezTo>
                  <a:lnTo>
                    <a:pt x="9392" y="2222"/>
                  </a:lnTo>
                  <a:cubicBezTo>
                    <a:pt x="9381" y="2255"/>
                    <a:pt x="9392" y="2266"/>
                    <a:pt x="9381" y="2288"/>
                  </a:cubicBezTo>
                  <a:cubicBezTo>
                    <a:pt x="9337" y="2365"/>
                    <a:pt x="9304" y="2442"/>
                    <a:pt x="9249" y="2519"/>
                  </a:cubicBezTo>
                  <a:cubicBezTo>
                    <a:pt x="9106" y="2728"/>
                    <a:pt x="8974" y="2926"/>
                    <a:pt x="8831" y="3134"/>
                  </a:cubicBezTo>
                  <a:cubicBezTo>
                    <a:pt x="8303" y="3838"/>
                    <a:pt x="7776" y="4542"/>
                    <a:pt x="7259" y="5257"/>
                  </a:cubicBezTo>
                  <a:cubicBezTo>
                    <a:pt x="6643" y="6093"/>
                    <a:pt x="6060" y="6950"/>
                    <a:pt x="5543" y="7852"/>
                  </a:cubicBezTo>
                  <a:cubicBezTo>
                    <a:pt x="5026" y="8721"/>
                    <a:pt x="4597" y="9634"/>
                    <a:pt x="4278" y="10591"/>
                  </a:cubicBezTo>
                  <a:cubicBezTo>
                    <a:pt x="4136" y="10997"/>
                    <a:pt x="4015" y="11415"/>
                    <a:pt x="3938" y="11844"/>
                  </a:cubicBezTo>
                  <a:cubicBezTo>
                    <a:pt x="3938" y="11888"/>
                    <a:pt x="3916" y="11932"/>
                    <a:pt x="3894" y="11998"/>
                  </a:cubicBezTo>
                  <a:cubicBezTo>
                    <a:pt x="3806" y="11800"/>
                    <a:pt x="3762" y="11624"/>
                    <a:pt x="3707" y="11448"/>
                  </a:cubicBezTo>
                  <a:cubicBezTo>
                    <a:pt x="3652" y="11261"/>
                    <a:pt x="3597" y="11074"/>
                    <a:pt x="3542" y="10898"/>
                  </a:cubicBezTo>
                  <a:cubicBezTo>
                    <a:pt x="3487" y="10711"/>
                    <a:pt x="3432" y="10536"/>
                    <a:pt x="3377" y="10360"/>
                  </a:cubicBezTo>
                  <a:cubicBezTo>
                    <a:pt x="3311" y="10173"/>
                    <a:pt x="3256" y="9997"/>
                    <a:pt x="3190" y="9810"/>
                  </a:cubicBezTo>
                  <a:cubicBezTo>
                    <a:pt x="3135" y="9634"/>
                    <a:pt x="3069" y="9458"/>
                    <a:pt x="3003" y="9282"/>
                  </a:cubicBezTo>
                  <a:cubicBezTo>
                    <a:pt x="2948" y="9095"/>
                    <a:pt x="2882" y="8908"/>
                    <a:pt x="2827" y="8732"/>
                  </a:cubicBezTo>
                  <a:cubicBezTo>
                    <a:pt x="2761" y="8556"/>
                    <a:pt x="2706" y="8380"/>
                    <a:pt x="2640" y="8204"/>
                  </a:cubicBezTo>
                  <a:cubicBezTo>
                    <a:pt x="2574" y="8017"/>
                    <a:pt x="2519" y="7841"/>
                    <a:pt x="2453" y="7654"/>
                  </a:cubicBezTo>
                  <a:lnTo>
                    <a:pt x="2255" y="7126"/>
                  </a:lnTo>
                  <a:cubicBezTo>
                    <a:pt x="2189" y="6950"/>
                    <a:pt x="2134" y="6764"/>
                    <a:pt x="2057" y="6588"/>
                  </a:cubicBezTo>
                  <a:cubicBezTo>
                    <a:pt x="1991" y="6412"/>
                    <a:pt x="1925" y="6236"/>
                    <a:pt x="1859" y="6071"/>
                  </a:cubicBezTo>
                  <a:cubicBezTo>
                    <a:pt x="1870" y="6038"/>
                    <a:pt x="1881" y="6027"/>
                    <a:pt x="1892" y="6005"/>
                  </a:cubicBezTo>
                  <a:cubicBezTo>
                    <a:pt x="2376" y="5290"/>
                    <a:pt x="2937" y="4630"/>
                    <a:pt x="3597" y="4069"/>
                  </a:cubicBezTo>
                  <a:cubicBezTo>
                    <a:pt x="3850" y="3849"/>
                    <a:pt x="4114" y="3651"/>
                    <a:pt x="4388" y="3464"/>
                  </a:cubicBezTo>
                  <a:cubicBezTo>
                    <a:pt x="4454" y="3420"/>
                    <a:pt x="4531" y="3387"/>
                    <a:pt x="4597" y="3365"/>
                  </a:cubicBezTo>
                  <a:cubicBezTo>
                    <a:pt x="4773" y="3310"/>
                    <a:pt x="4938" y="3255"/>
                    <a:pt x="5103" y="3211"/>
                  </a:cubicBezTo>
                  <a:cubicBezTo>
                    <a:pt x="5136" y="3200"/>
                    <a:pt x="5158" y="3200"/>
                    <a:pt x="5202" y="3189"/>
                  </a:cubicBezTo>
                  <a:lnTo>
                    <a:pt x="5202" y="3189"/>
                  </a:lnTo>
                  <a:cubicBezTo>
                    <a:pt x="5169" y="3233"/>
                    <a:pt x="5147" y="3266"/>
                    <a:pt x="5125" y="3299"/>
                  </a:cubicBezTo>
                  <a:cubicBezTo>
                    <a:pt x="4839" y="3596"/>
                    <a:pt x="4575" y="3915"/>
                    <a:pt x="4322" y="4234"/>
                  </a:cubicBezTo>
                  <a:cubicBezTo>
                    <a:pt x="3883" y="4795"/>
                    <a:pt x="3498" y="5389"/>
                    <a:pt x="3168" y="6027"/>
                  </a:cubicBezTo>
                  <a:cubicBezTo>
                    <a:pt x="3014" y="6324"/>
                    <a:pt x="2893" y="6632"/>
                    <a:pt x="2816" y="6961"/>
                  </a:cubicBezTo>
                  <a:cubicBezTo>
                    <a:pt x="2783" y="7104"/>
                    <a:pt x="2772" y="7247"/>
                    <a:pt x="2772" y="7390"/>
                  </a:cubicBezTo>
                  <a:cubicBezTo>
                    <a:pt x="2772" y="7467"/>
                    <a:pt x="2794" y="7533"/>
                    <a:pt x="2816" y="7610"/>
                  </a:cubicBezTo>
                  <a:cubicBezTo>
                    <a:pt x="2848" y="7697"/>
                    <a:pt x="2908" y="7739"/>
                    <a:pt x="2984" y="7739"/>
                  </a:cubicBezTo>
                  <a:cubicBezTo>
                    <a:pt x="3014" y="7739"/>
                    <a:pt x="3046" y="7733"/>
                    <a:pt x="3080" y="7720"/>
                  </a:cubicBezTo>
                  <a:cubicBezTo>
                    <a:pt x="3135" y="7698"/>
                    <a:pt x="3190" y="7665"/>
                    <a:pt x="3234" y="7621"/>
                  </a:cubicBezTo>
                  <a:cubicBezTo>
                    <a:pt x="3322" y="7555"/>
                    <a:pt x="3399" y="7478"/>
                    <a:pt x="3476" y="7401"/>
                  </a:cubicBezTo>
                  <a:cubicBezTo>
                    <a:pt x="3630" y="7225"/>
                    <a:pt x="3784" y="7049"/>
                    <a:pt x="3927" y="6862"/>
                  </a:cubicBezTo>
                  <a:cubicBezTo>
                    <a:pt x="4344" y="6324"/>
                    <a:pt x="4762" y="5785"/>
                    <a:pt x="5191" y="5257"/>
                  </a:cubicBezTo>
                  <a:cubicBezTo>
                    <a:pt x="5818" y="4487"/>
                    <a:pt x="6489" y="3772"/>
                    <a:pt x="7215" y="3090"/>
                  </a:cubicBezTo>
                  <a:cubicBezTo>
                    <a:pt x="7490" y="2838"/>
                    <a:pt x="7765" y="2585"/>
                    <a:pt x="8072" y="2365"/>
                  </a:cubicBezTo>
                  <a:cubicBezTo>
                    <a:pt x="8160" y="2310"/>
                    <a:pt x="8248" y="2244"/>
                    <a:pt x="8347" y="2189"/>
                  </a:cubicBezTo>
                  <a:cubicBezTo>
                    <a:pt x="8424" y="2145"/>
                    <a:pt x="8512" y="2101"/>
                    <a:pt x="8600" y="2101"/>
                  </a:cubicBezTo>
                  <a:close/>
                  <a:moveTo>
                    <a:pt x="10246" y="1524"/>
                  </a:moveTo>
                  <a:cubicBezTo>
                    <a:pt x="10343" y="1524"/>
                    <a:pt x="10418" y="1579"/>
                    <a:pt x="10437" y="1683"/>
                  </a:cubicBezTo>
                  <a:cubicBezTo>
                    <a:pt x="10503" y="1991"/>
                    <a:pt x="10624" y="2277"/>
                    <a:pt x="10734" y="2563"/>
                  </a:cubicBezTo>
                  <a:cubicBezTo>
                    <a:pt x="11053" y="3332"/>
                    <a:pt x="11273" y="4113"/>
                    <a:pt x="11504" y="4905"/>
                  </a:cubicBezTo>
                  <a:cubicBezTo>
                    <a:pt x="11856" y="6148"/>
                    <a:pt x="12218" y="7390"/>
                    <a:pt x="12636" y="8611"/>
                  </a:cubicBezTo>
                  <a:cubicBezTo>
                    <a:pt x="12900" y="9403"/>
                    <a:pt x="13230" y="10184"/>
                    <a:pt x="13571" y="10953"/>
                  </a:cubicBezTo>
                  <a:cubicBezTo>
                    <a:pt x="13604" y="10997"/>
                    <a:pt x="13626" y="11052"/>
                    <a:pt x="13637" y="11107"/>
                  </a:cubicBezTo>
                  <a:cubicBezTo>
                    <a:pt x="13648" y="11140"/>
                    <a:pt x="13637" y="11173"/>
                    <a:pt x="13604" y="11184"/>
                  </a:cubicBezTo>
                  <a:cubicBezTo>
                    <a:pt x="13560" y="11206"/>
                    <a:pt x="13505" y="11217"/>
                    <a:pt x="13461" y="11228"/>
                  </a:cubicBezTo>
                  <a:cubicBezTo>
                    <a:pt x="12955" y="11327"/>
                    <a:pt x="12471" y="11492"/>
                    <a:pt x="11987" y="11646"/>
                  </a:cubicBezTo>
                  <a:cubicBezTo>
                    <a:pt x="11185" y="11888"/>
                    <a:pt x="10371" y="12097"/>
                    <a:pt x="9568" y="12306"/>
                  </a:cubicBezTo>
                  <a:cubicBezTo>
                    <a:pt x="9062" y="12438"/>
                    <a:pt x="8556" y="12570"/>
                    <a:pt x="8061" y="12702"/>
                  </a:cubicBezTo>
                  <a:cubicBezTo>
                    <a:pt x="8029" y="12713"/>
                    <a:pt x="7996" y="12713"/>
                    <a:pt x="7963" y="12724"/>
                  </a:cubicBezTo>
                  <a:cubicBezTo>
                    <a:pt x="7941" y="12669"/>
                    <a:pt x="7974" y="12636"/>
                    <a:pt x="7996" y="12603"/>
                  </a:cubicBezTo>
                  <a:cubicBezTo>
                    <a:pt x="8215" y="12174"/>
                    <a:pt x="8435" y="11734"/>
                    <a:pt x="8666" y="11305"/>
                  </a:cubicBezTo>
                  <a:cubicBezTo>
                    <a:pt x="8941" y="10788"/>
                    <a:pt x="9227" y="10272"/>
                    <a:pt x="9502" y="9755"/>
                  </a:cubicBezTo>
                  <a:cubicBezTo>
                    <a:pt x="9667" y="9425"/>
                    <a:pt x="9832" y="9106"/>
                    <a:pt x="9942" y="8754"/>
                  </a:cubicBezTo>
                  <a:cubicBezTo>
                    <a:pt x="9997" y="8600"/>
                    <a:pt x="10030" y="8446"/>
                    <a:pt x="10041" y="8281"/>
                  </a:cubicBezTo>
                  <a:cubicBezTo>
                    <a:pt x="10041" y="8193"/>
                    <a:pt x="10041" y="8105"/>
                    <a:pt x="10008" y="8017"/>
                  </a:cubicBezTo>
                  <a:cubicBezTo>
                    <a:pt x="9942" y="7830"/>
                    <a:pt x="9810" y="7709"/>
                    <a:pt x="9601" y="7687"/>
                  </a:cubicBezTo>
                  <a:cubicBezTo>
                    <a:pt x="9569" y="7681"/>
                    <a:pt x="9538" y="7678"/>
                    <a:pt x="9507" y="7678"/>
                  </a:cubicBezTo>
                  <a:cubicBezTo>
                    <a:pt x="9432" y="7678"/>
                    <a:pt x="9360" y="7694"/>
                    <a:pt x="9282" y="7709"/>
                  </a:cubicBezTo>
                  <a:cubicBezTo>
                    <a:pt x="9128" y="7753"/>
                    <a:pt x="8974" y="7819"/>
                    <a:pt x="8842" y="7896"/>
                  </a:cubicBezTo>
                  <a:cubicBezTo>
                    <a:pt x="8589" y="8039"/>
                    <a:pt x="8358" y="8215"/>
                    <a:pt x="8138" y="8391"/>
                  </a:cubicBezTo>
                  <a:cubicBezTo>
                    <a:pt x="7699" y="8776"/>
                    <a:pt x="7303" y="9194"/>
                    <a:pt x="6951" y="9656"/>
                  </a:cubicBezTo>
                  <a:cubicBezTo>
                    <a:pt x="6731" y="9942"/>
                    <a:pt x="6511" y="10239"/>
                    <a:pt x="6302" y="10547"/>
                  </a:cubicBezTo>
                  <a:cubicBezTo>
                    <a:pt x="5961" y="11041"/>
                    <a:pt x="5642" y="11558"/>
                    <a:pt x="5334" y="12075"/>
                  </a:cubicBezTo>
                  <a:cubicBezTo>
                    <a:pt x="5125" y="12416"/>
                    <a:pt x="4916" y="12746"/>
                    <a:pt x="4685" y="13065"/>
                  </a:cubicBezTo>
                  <a:cubicBezTo>
                    <a:pt x="4619" y="13164"/>
                    <a:pt x="4542" y="13263"/>
                    <a:pt x="4465" y="13351"/>
                  </a:cubicBezTo>
                  <a:cubicBezTo>
                    <a:pt x="4443" y="13384"/>
                    <a:pt x="4410" y="13417"/>
                    <a:pt x="4377" y="13450"/>
                  </a:cubicBezTo>
                  <a:cubicBezTo>
                    <a:pt x="4355" y="13417"/>
                    <a:pt x="4344" y="13395"/>
                    <a:pt x="4333" y="13373"/>
                  </a:cubicBezTo>
                  <a:cubicBezTo>
                    <a:pt x="4223" y="13043"/>
                    <a:pt x="4114" y="12713"/>
                    <a:pt x="4004" y="12383"/>
                  </a:cubicBezTo>
                  <a:cubicBezTo>
                    <a:pt x="3982" y="12306"/>
                    <a:pt x="3971" y="12229"/>
                    <a:pt x="3982" y="12152"/>
                  </a:cubicBezTo>
                  <a:cubicBezTo>
                    <a:pt x="4026" y="11811"/>
                    <a:pt x="4114" y="11470"/>
                    <a:pt x="4201" y="11140"/>
                  </a:cubicBezTo>
                  <a:cubicBezTo>
                    <a:pt x="4531" y="9997"/>
                    <a:pt x="5026" y="8908"/>
                    <a:pt x="5631" y="7885"/>
                  </a:cubicBezTo>
                  <a:cubicBezTo>
                    <a:pt x="6170" y="6961"/>
                    <a:pt x="6764" y="6093"/>
                    <a:pt x="7391" y="5235"/>
                  </a:cubicBezTo>
                  <a:cubicBezTo>
                    <a:pt x="7897" y="4542"/>
                    <a:pt x="8402" y="3860"/>
                    <a:pt x="8908" y="3167"/>
                  </a:cubicBezTo>
                  <a:cubicBezTo>
                    <a:pt x="9062" y="2970"/>
                    <a:pt x="9194" y="2761"/>
                    <a:pt x="9337" y="2552"/>
                  </a:cubicBezTo>
                  <a:cubicBezTo>
                    <a:pt x="9381" y="2486"/>
                    <a:pt x="9425" y="2409"/>
                    <a:pt x="9469" y="2332"/>
                  </a:cubicBezTo>
                  <a:cubicBezTo>
                    <a:pt x="9480" y="2288"/>
                    <a:pt x="9502" y="2255"/>
                    <a:pt x="9502" y="2211"/>
                  </a:cubicBezTo>
                  <a:cubicBezTo>
                    <a:pt x="9511" y="2155"/>
                    <a:pt x="9473" y="2107"/>
                    <a:pt x="9428" y="2107"/>
                  </a:cubicBezTo>
                  <a:cubicBezTo>
                    <a:pt x="9420" y="2107"/>
                    <a:pt x="9412" y="2108"/>
                    <a:pt x="9403" y="2112"/>
                  </a:cubicBezTo>
                  <a:cubicBezTo>
                    <a:pt x="9348" y="2134"/>
                    <a:pt x="9293" y="2156"/>
                    <a:pt x="9249" y="2189"/>
                  </a:cubicBezTo>
                  <a:cubicBezTo>
                    <a:pt x="9150" y="2255"/>
                    <a:pt x="9062" y="2321"/>
                    <a:pt x="8974" y="2398"/>
                  </a:cubicBezTo>
                  <a:cubicBezTo>
                    <a:pt x="8765" y="2585"/>
                    <a:pt x="8556" y="2783"/>
                    <a:pt x="8358" y="2992"/>
                  </a:cubicBezTo>
                  <a:cubicBezTo>
                    <a:pt x="7468" y="3915"/>
                    <a:pt x="6698" y="4938"/>
                    <a:pt x="6005" y="6016"/>
                  </a:cubicBezTo>
                  <a:cubicBezTo>
                    <a:pt x="5565" y="6698"/>
                    <a:pt x="5158" y="7401"/>
                    <a:pt x="4751" y="8105"/>
                  </a:cubicBezTo>
                  <a:cubicBezTo>
                    <a:pt x="4520" y="8501"/>
                    <a:pt x="4289" y="8886"/>
                    <a:pt x="4048" y="9282"/>
                  </a:cubicBezTo>
                  <a:cubicBezTo>
                    <a:pt x="3971" y="9403"/>
                    <a:pt x="3894" y="9513"/>
                    <a:pt x="3817" y="9634"/>
                  </a:cubicBezTo>
                  <a:cubicBezTo>
                    <a:pt x="3784" y="9678"/>
                    <a:pt x="3751" y="9722"/>
                    <a:pt x="3707" y="9744"/>
                  </a:cubicBezTo>
                  <a:lnTo>
                    <a:pt x="3707" y="9733"/>
                  </a:lnTo>
                  <a:cubicBezTo>
                    <a:pt x="3663" y="9700"/>
                    <a:pt x="3674" y="9667"/>
                    <a:pt x="3674" y="9634"/>
                  </a:cubicBezTo>
                  <a:cubicBezTo>
                    <a:pt x="3685" y="9491"/>
                    <a:pt x="3696" y="9337"/>
                    <a:pt x="3718" y="9194"/>
                  </a:cubicBezTo>
                  <a:cubicBezTo>
                    <a:pt x="3828" y="8677"/>
                    <a:pt x="4026" y="8182"/>
                    <a:pt x="4267" y="7709"/>
                  </a:cubicBezTo>
                  <a:cubicBezTo>
                    <a:pt x="4564" y="7159"/>
                    <a:pt x="4916" y="6632"/>
                    <a:pt x="5301" y="6126"/>
                  </a:cubicBezTo>
                  <a:cubicBezTo>
                    <a:pt x="5862" y="5389"/>
                    <a:pt x="6478" y="4685"/>
                    <a:pt x="7116" y="4014"/>
                  </a:cubicBezTo>
                  <a:cubicBezTo>
                    <a:pt x="7446" y="3651"/>
                    <a:pt x="7798" y="3299"/>
                    <a:pt x="8127" y="2926"/>
                  </a:cubicBezTo>
                  <a:cubicBezTo>
                    <a:pt x="8281" y="2761"/>
                    <a:pt x="8435" y="2574"/>
                    <a:pt x="8578" y="2387"/>
                  </a:cubicBezTo>
                  <a:cubicBezTo>
                    <a:pt x="8655" y="2299"/>
                    <a:pt x="8721" y="2189"/>
                    <a:pt x="8732" y="2046"/>
                  </a:cubicBezTo>
                  <a:cubicBezTo>
                    <a:pt x="8754" y="2035"/>
                    <a:pt x="8787" y="2024"/>
                    <a:pt x="8820" y="2013"/>
                  </a:cubicBezTo>
                  <a:cubicBezTo>
                    <a:pt x="9249" y="1859"/>
                    <a:pt x="9667" y="1716"/>
                    <a:pt x="10085" y="1562"/>
                  </a:cubicBezTo>
                  <a:cubicBezTo>
                    <a:pt x="10129" y="1551"/>
                    <a:pt x="10162" y="1540"/>
                    <a:pt x="10195" y="1529"/>
                  </a:cubicBezTo>
                  <a:cubicBezTo>
                    <a:pt x="10212" y="1526"/>
                    <a:pt x="10229" y="1524"/>
                    <a:pt x="10246" y="1524"/>
                  </a:cubicBezTo>
                  <a:close/>
                  <a:moveTo>
                    <a:pt x="9501" y="7773"/>
                  </a:moveTo>
                  <a:cubicBezTo>
                    <a:pt x="9777" y="7773"/>
                    <a:pt x="9942" y="7936"/>
                    <a:pt x="9942" y="8215"/>
                  </a:cubicBezTo>
                  <a:cubicBezTo>
                    <a:pt x="9953" y="8402"/>
                    <a:pt x="9909" y="8567"/>
                    <a:pt x="9854" y="8743"/>
                  </a:cubicBezTo>
                  <a:cubicBezTo>
                    <a:pt x="9755" y="9040"/>
                    <a:pt x="9623" y="9315"/>
                    <a:pt x="9480" y="9590"/>
                  </a:cubicBezTo>
                  <a:cubicBezTo>
                    <a:pt x="9260" y="10008"/>
                    <a:pt x="9029" y="10415"/>
                    <a:pt x="8820" y="10832"/>
                  </a:cubicBezTo>
                  <a:cubicBezTo>
                    <a:pt x="8501" y="11426"/>
                    <a:pt x="8193" y="12031"/>
                    <a:pt x="7875" y="12625"/>
                  </a:cubicBezTo>
                  <a:cubicBezTo>
                    <a:pt x="7853" y="12669"/>
                    <a:pt x="7831" y="12713"/>
                    <a:pt x="7798" y="12779"/>
                  </a:cubicBezTo>
                  <a:cubicBezTo>
                    <a:pt x="7567" y="12823"/>
                    <a:pt x="7347" y="12878"/>
                    <a:pt x="7116" y="12933"/>
                  </a:cubicBezTo>
                  <a:cubicBezTo>
                    <a:pt x="6467" y="13087"/>
                    <a:pt x="5818" y="13252"/>
                    <a:pt x="5169" y="13406"/>
                  </a:cubicBezTo>
                  <a:cubicBezTo>
                    <a:pt x="4960" y="13461"/>
                    <a:pt x="4751" y="13505"/>
                    <a:pt x="4553" y="13582"/>
                  </a:cubicBezTo>
                  <a:cubicBezTo>
                    <a:pt x="4529" y="13592"/>
                    <a:pt x="4515" y="13597"/>
                    <a:pt x="4501" y="13597"/>
                  </a:cubicBezTo>
                  <a:cubicBezTo>
                    <a:pt x="4483" y="13597"/>
                    <a:pt x="4464" y="13589"/>
                    <a:pt x="4421" y="13571"/>
                  </a:cubicBezTo>
                  <a:cubicBezTo>
                    <a:pt x="4432" y="13549"/>
                    <a:pt x="4432" y="13538"/>
                    <a:pt x="4443" y="13516"/>
                  </a:cubicBezTo>
                  <a:cubicBezTo>
                    <a:pt x="4608" y="13351"/>
                    <a:pt x="4740" y="13164"/>
                    <a:pt x="4872" y="12966"/>
                  </a:cubicBezTo>
                  <a:cubicBezTo>
                    <a:pt x="5059" y="12680"/>
                    <a:pt x="5246" y="12383"/>
                    <a:pt x="5422" y="12097"/>
                  </a:cubicBezTo>
                  <a:cubicBezTo>
                    <a:pt x="5796" y="11481"/>
                    <a:pt x="6181" y="10865"/>
                    <a:pt x="6599" y="10272"/>
                  </a:cubicBezTo>
                  <a:cubicBezTo>
                    <a:pt x="6973" y="9755"/>
                    <a:pt x="7369" y="9260"/>
                    <a:pt x="7831" y="8809"/>
                  </a:cubicBezTo>
                  <a:cubicBezTo>
                    <a:pt x="8072" y="8578"/>
                    <a:pt x="8314" y="8358"/>
                    <a:pt x="8589" y="8171"/>
                  </a:cubicBezTo>
                  <a:cubicBezTo>
                    <a:pt x="8732" y="8072"/>
                    <a:pt x="8875" y="7984"/>
                    <a:pt x="9018" y="7907"/>
                  </a:cubicBezTo>
                  <a:cubicBezTo>
                    <a:pt x="9139" y="7841"/>
                    <a:pt x="9271" y="7808"/>
                    <a:pt x="9403" y="7786"/>
                  </a:cubicBezTo>
                  <a:cubicBezTo>
                    <a:pt x="9425" y="7786"/>
                    <a:pt x="9436" y="7775"/>
                    <a:pt x="9447" y="7775"/>
                  </a:cubicBezTo>
                  <a:cubicBezTo>
                    <a:pt x="9465" y="7774"/>
                    <a:pt x="9483" y="7773"/>
                    <a:pt x="9501" y="7773"/>
                  </a:cubicBezTo>
                  <a:close/>
                  <a:moveTo>
                    <a:pt x="11262" y="0"/>
                  </a:moveTo>
                  <a:cubicBezTo>
                    <a:pt x="11229" y="11"/>
                    <a:pt x="11196" y="11"/>
                    <a:pt x="11174" y="22"/>
                  </a:cubicBezTo>
                  <a:cubicBezTo>
                    <a:pt x="11086" y="44"/>
                    <a:pt x="11009" y="77"/>
                    <a:pt x="10921" y="99"/>
                  </a:cubicBezTo>
                  <a:cubicBezTo>
                    <a:pt x="10217" y="352"/>
                    <a:pt x="9513" y="605"/>
                    <a:pt x="8809" y="858"/>
                  </a:cubicBezTo>
                  <a:cubicBezTo>
                    <a:pt x="7534" y="1309"/>
                    <a:pt x="6258" y="1760"/>
                    <a:pt x="4971" y="2167"/>
                  </a:cubicBezTo>
                  <a:cubicBezTo>
                    <a:pt x="3828" y="2530"/>
                    <a:pt x="2673" y="2882"/>
                    <a:pt x="1518" y="3244"/>
                  </a:cubicBezTo>
                  <a:cubicBezTo>
                    <a:pt x="1067" y="3387"/>
                    <a:pt x="616" y="3530"/>
                    <a:pt x="144" y="3651"/>
                  </a:cubicBezTo>
                  <a:cubicBezTo>
                    <a:pt x="100" y="3662"/>
                    <a:pt x="56" y="3684"/>
                    <a:pt x="1" y="3706"/>
                  </a:cubicBezTo>
                  <a:cubicBezTo>
                    <a:pt x="12" y="3882"/>
                    <a:pt x="56" y="4047"/>
                    <a:pt x="100" y="4201"/>
                  </a:cubicBezTo>
                  <a:cubicBezTo>
                    <a:pt x="210" y="4542"/>
                    <a:pt x="319" y="4872"/>
                    <a:pt x="418" y="5213"/>
                  </a:cubicBezTo>
                  <a:cubicBezTo>
                    <a:pt x="671" y="6016"/>
                    <a:pt x="968" y="6808"/>
                    <a:pt x="1298" y="7577"/>
                  </a:cubicBezTo>
                  <a:cubicBezTo>
                    <a:pt x="1507" y="8072"/>
                    <a:pt x="1705" y="8578"/>
                    <a:pt x="1870" y="9095"/>
                  </a:cubicBezTo>
                  <a:cubicBezTo>
                    <a:pt x="2024" y="9579"/>
                    <a:pt x="2167" y="10063"/>
                    <a:pt x="2321" y="10536"/>
                  </a:cubicBezTo>
                  <a:cubicBezTo>
                    <a:pt x="2409" y="10799"/>
                    <a:pt x="2497" y="11063"/>
                    <a:pt x="2585" y="11327"/>
                  </a:cubicBezTo>
                  <a:cubicBezTo>
                    <a:pt x="2794" y="11965"/>
                    <a:pt x="3003" y="12603"/>
                    <a:pt x="3223" y="13230"/>
                  </a:cubicBezTo>
                  <a:cubicBezTo>
                    <a:pt x="3388" y="13703"/>
                    <a:pt x="3586" y="14165"/>
                    <a:pt x="3762" y="14626"/>
                  </a:cubicBezTo>
                  <a:cubicBezTo>
                    <a:pt x="3839" y="14802"/>
                    <a:pt x="3894" y="14989"/>
                    <a:pt x="3938" y="15176"/>
                  </a:cubicBezTo>
                  <a:cubicBezTo>
                    <a:pt x="3938" y="15209"/>
                    <a:pt x="3949" y="15231"/>
                    <a:pt x="3960" y="15264"/>
                  </a:cubicBezTo>
                  <a:lnTo>
                    <a:pt x="4026" y="15264"/>
                  </a:lnTo>
                  <a:cubicBezTo>
                    <a:pt x="4267" y="15220"/>
                    <a:pt x="4509" y="15187"/>
                    <a:pt x="4751" y="15143"/>
                  </a:cubicBezTo>
                  <a:cubicBezTo>
                    <a:pt x="5279" y="15022"/>
                    <a:pt x="5807" y="14901"/>
                    <a:pt x="6335" y="14780"/>
                  </a:cubicBezTo>
                  <a:cubicBezTo>
                    <a:pt x="7116" y="14593"/>
                    <a:pt x="7897" y="14407"/>
                    <a:pt x="8677" y="14231"/>
                  </a:cubicBezTo>
                  <a:cubicBezTo>
                    <a:pt x="9414" y="14077"/>
                    <a:pt x="10140" y="13890"/>
                    <a:pt x="10855" y="13659"/>
                  </a:cubicBezTo>
                  <a:cubicBezTo>
                    <a:pt x="11504" y="13450"/>
                    <a:pt x="12152" y="13241"/>
                    <a:pt x="12790" y="12966"/>
                  </a:cubicBezTo>
                  <a:cubicBezTo>
                    <a:pt x="13021" y="12867"/>
                    <a:pt x="13252" y="12790"/>
                    <a:pt x="13483" y="12702"/>
                  </a:cubicBezTo>
                  <a:cubicBezTo>
                    <a:pt x="13703" y="12614"/>
                    <a:pt x="13923" y="12537"/>
                    <a:pt x="14143" y="12449"/>
                  </a:cubicBezTo>
                  <a:cubicBezTo>
                    <a:pt x="14385" y="12350"/>
                    <a:pt x="14627" y="12251"/>
                    <a:pt x="14880" y="12207"/>
                  </a:cubicBezTo>
                  <a:cubicBezTo>
                    <a:pt x="14902" y="12196"/>
                    <a:pt x="14913" y="12185"/>
                    <a:pt x="14957" y="12174"/>
                  </a:cubicBezTo>
                  <a:lnTo>
                    <a:pt x="14946" y="12174"/>
                  </a:lnTo>
                  <a:cubicBezTo>
                    <a:pt x="14891" y="11976"/>
                    <a:pt x="14836" y="11789"/>
                    <a:pt x="14781" y="11613"/>
                  </a:cubicBezTo>
                  <a:cubicBezTo>
                    <a:pt x="14462" y="10624"/>
                    <a:pt x="14154" y="9623"/>
                    <a:pt x="13890" y="8622"/>
                  </a:cubicBezTo>
                  <a:cubicBezTo>
                    <a:pt x="13538" y="7324"/>
                    <a:pt x="13175" y="6038"/>
                    <a:pt x="12790" y="4751"/>
                  </a:cubicBezTo>
                  <a:cubicBezTo>
                    <a:pt x="12559" y="3959"/>
                    <a:pt x="12317" y="3178"/>
                    <a:pt x="12020" y="2409"/>
                  </a:cubicBezTo>
                  <a:cubicBezTo>
                    <a:pt x="11746" y="1716"/>
                    <a:pt x="11526" y="1012"/>
                    <a:pt x="11372" y="286"/>
                  </a:cubicBezTo>
                  <a:cubicBezTo>
                    <a:pt x="11350" y="220"/>
                    <a:pt x="11339" y="154"/>
                    <a:pt x="11317" y="88"/>
                  </a:cubicBezTo>
                  <a:cubicBezTo>
                    <a:pt x="11306" y="55"/>
                    <a:pt x="11284" y="33"/>
                    <a:pt x="11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10" name="Google Shape;4210;p75"/>
            <p:cNvSpPr/>
            <p:nvPr/>
          </p:nvSpPr>
          <p:spPr>
            <a:xfrm>
              <a:off x="-3045785" y="-3677090"/>
              <a:ext cx="633301" cy="755814"/>
            </a:xfrm>
            <a:custGeom>
              <a:avLst/>
              <a:gdLst/>
              <a:ahLst/>
              <a:cxnLst/>
              <a:rect l="l" t="t" r="r" b="b"/>
              <a:pathLst>
                <a:path w="9987" h="11919" extrusionOk="0">
                  <a:moveTo>
                    <a:pt x="6594" y="0"/>
                  </a:moveTo>
                  <a:cubicBezTo>
                    <a:pt x="6574" y="0"/>
                    <a:pt x="6554" y="3"/>
                    <a:pt x="6533" y="9"/>
                  </a:cubicBezTo>
                  <a:cubicBezTo>
                    <a:pt x="6489" y="9"/>
                    <a:pt x="6456" y="31"/>
                    <a:pt x="6423" y="42"/>
                  </a:cubicBezTo>
                  <a:cubicBezTo>
                    <a:pt x="6005" y="185"/>
                    <a:pt x="5576" y="339"/>
                    <a:pt x="5158" y="482"/>
                  </a:cubicBezTo>
                  <a:cubicBezTo>
                    <a:pt x="5125" y="493"/>
                    <a:pt x="5092" y="515"/>
                    <a:pt x="5059" y="526"/>
                  </a:cubicBezTo>
                  <a:cubicBezTo>
                    <a:pt x="5059" y="658"/>
                    <a:pt x="4993" y="768"/>
                    <a:pt x="4916" y="867"/>
                  </a:cubicBezTo>
                  <a:cubicBezTo>
                    <a:pt x="4762" y="1054"/>
                    <a:pt x="4619" y="1241"/>
                    <a:pt x="4465" y="1406"/>
                  </a:cubicBezTo>
                  <a:cubicBezTo>
                    <a:pt x="4136" y="1768"/>
                    <a:pt x="3784" y="2131"/>
                    <a:pt x="3454" y="2483"/>
                  </a:cubicBezTo>
                  <a:cubicBezTo>
                    <a:pt x="2805" y="3165"/>
                    <a:pt x="2189" y="3869"/>
                    <a:pt x="1639" y="4606"/>
                  </a:cubicBezTo>
                  <a:cubicBezTo>
                    <a:pt x="1254" y="5112"/>
                    <a:pt x="902" y="5628"/>
                    <a:pt x="605" y="6189"/>
                  </a:cubicBezTo>
                  <a:cubicBezTo>
                    <a:pt x="353" y="6662"/>
                    <a:pt x="155" y="7146"/>
                    <a:pt x="56" y="7674"/>
                  </a:cubicBezTo>
                  <a:cubicBezTo>
                    <a:pt x="34" y="7817"/>
                    <a:pt x="23" y="7960"/>
                    <a:pt x="12" y="8114"/>
                  </a:cubicBezTo>
                  <a:cubicBezTo>
                    <a:pt x="12" y="8147"/>
                    <a:pt x="1" y="8180"/>
                    <a:pt x="45" y="8213"/>
                  </a:cubicBezTo>
                  <a:cubicBezTo>
                    <a:pt x="89" y="8191"/>
                    <a:pt x="122" y="8147"/>
                    <a:pt x="155" y="8114"/>
                  </a:cubicBezTo>
                  <a:cubicBezTo>
                    <a:pt x="232" y="7993"/>
                    <a:pt x="309" y="7883"/>
                    <a:pt x="386" y="7762"/>
                  </a:cubicBezTo>
                  <a:cubicBezTo>
                    <a:pt x="616" y="7366"/>
                    <a:pt x="858" y="6970"/>
                    <a:pt x="1089" y="6585"/>
                  </a:cubicBezTo>
                  <a:cubicBezTo>
                    <a:pt x="1496" y="5881"/>
                    <a:pt x="1903" y="5178"/>
                    <a:pt x="2343" y="4496"/>
                  </a:cubicBezTo>
                  <a:cubicBezTo>
                    <a:pt x="3036" y="3418"/>
                    <a:pt x="3806" y="2395"/>
                    <a:pt x="4696" y="1472"/>
                  </a:cubicBezTo>
                  <a:cubicBezTo>
                    <a:pt x="4894" y="1263"/>
                    <a:pt x="5103" y="1065"/>
                    <a:pt x="5312" y="867"/>
                  </a:cubicBezTo>
                  <a:cubicBezTo>
                    <a:pt x="5389" y="790"/>
                    <a:pt x="5488" y="724"/>
                    <a:pt x="5587" y="669"/>
                  </a:cubicBezTo>
                  <a:cubicBezTo>
                    <a:pt x="5631" y="636"/>
                    <a:pt x="5686" y="614"/>
                    <a:pt x="5741" y="592"/>
                  </a:cubicBezTo>
                  <a:cubicBezTo>
                    <a:pt x="5750" y="588"/>
                    <a:pt x="5758" y="587"/>
                    <a:pt x="5766" y="587"/>
                  </a:cubicBezTo>
                  <a:cubicBezTo>
                    <a:pt x="5811" y="587"/>
                    <a:pt x="5849" y="635"/>
                    <a:pt x="5840" y="691"/>
                  </a:cubicBezTo>
                  <a:cubicBezTo>
                    <a:pt x="5829" y="724"/>
                    <a:pt x="5818" y="768"/>
                    <a:pt x="5807" y="801"/>
                  </a:cubicBezTo>
                  <a:cubicBezTo>
                    <a:pt x="5763" y="878"/>
                    <a:pt x="5719" y="966"/>
                    <a:pt x="5675" y="1032"/>
                  </a:cubicBezTo>
                  <a:cubicBezTo>
                    <a:pt x="5532" y="1241"/>
                    <a:pt x="5389" y="1450"/>
                    <a:pt x="5246" y="1647"/>
                  </a:cubicBezTo>
                  <a:cubicBezTo>
                    <a:pt x="4740" y="2340"/>
                    <a:pt x="4235" y="3022"/>
                    <a:pt x="3729" y="3704"/>
                  </a:cubicBezTo>
                  <a:cubicBezTo>
                    <a:pt x="3102" y="4562"/>
                    <a:pt x="2508" y="5441"/>
                    <a:pt x="1969" y="6354"/>
                  </a:cubicBezTo>
                  <a:cubicBezTo>
                    <a:pt x="1364" y="7388"/>
                    <a:pt x="869" y="8466"/>
                    <a:pt x="539" y="9620"/>
                  </a:cubicBezTo>
                  <a:cubicBezTo>
                    <a:pt x="452" y="9950"/>
                    <a:pt x="364" y="10280"/>
                    <a:pt x="320" y="10621"/>
                  </a:cubicBezTo>
                  <a:cubicBezTo>
                    <a:pt x="309" y="10709"/>
                    <a:pt x="320" y="10775"/>
                    <a:pt x="342" y="10852"/>
                  </a:cubicBezTo>
                  <a:cubicBezTo>
                    <a:pt x="452" y="11182"/>
                    <a:pt x="561" y="11512"/>
                    <a:pt x="671" y="11842"/>
                  </a:cubicBezTo>
                  <a:cubicBezTo>
                    <a:pt x="682" y="11875"/>
                    <a:pt x="693" y="11897"/>
                    <a:pt x="715" y="11919"/>
                  </a:cubicBezTo>
                  <a:cubicBezTo>
                    <a:pt x="748" y="11886"/>
                    <a:pt x="781" y="11864"/>
                    <a:pt x="803" y="11831"/>
                  </a:cubicBezTo>
                  <a:cubicBezTo>
                    <a:pt x="880" y="11743"/>
                    <a:pt x="957" y="11644"/>
                    <a:pt x="1023" y="11545"/>
                  </a:cubicBezTo>
                  <a:cubicBezTo>
                    <a:pt x="1254" y="11226"/>
                    <a:pt x="1463" y="10885"/>
                    <a:pt x="1672" y="10555"/>
                  </a:cubicBezTo>
                  <a:cubicBezTo>
                    <a:pt x="1969" y="10027"/>
                    <a:pt x="2299" y="9521"/>
                    <a:pt x="2640" y="9027"/>
                  </a:cubicBezTo>
                  <a:cubicBezTo>
                    <a:pt x="2849" y="8719"/>
                    <a:pt x="3069" y="8422"/>
                    <a:pt x="3289" y="8125"/>
                  </a:cubicBezTo>
                  <a:cubicBezTo>
                    <a:pt x="3641" y="7674"/>
                    <a:pt x="4037" y="7245"/>
                    <a:pt x="4476" y="6871"/>
                  </a:cubicBezTo>
                  <a:cubicBezTo>
                    <a:pt x="4696" y="6684"/>
                    <a:pt x="4927" y="6508"/>
                    <a:pt x="5169" y="6376"/>
                  </a:cubicBezTo>
                  <a:cubicBezTo>
                    <a:pt x="5312" y="6299"/>
                    <a:pt x="5455" y="6222"/>
                    <a:pt x="5620" y="6189"/>
                  </a:cubicBezTo>
                  <a:cubicBezTo>
                    <a:pt x="5703" y="6165"/>
                    <a:pt x="5779" y="6152"/>
                    <a:pt x="5858" y="6152"/>
                  </a:cubicBezTo>
                  <a:cubicBezTo>
                    <a:pt x="5885" y="6152"/>
                    <a:pt x="5912" y="6154"/>
                    <a:pt x="5939" y="6156"/>
                  </a:cubicBezTo>
                  <a:cubicBezTo>
                    <a:pt x="6148" y="6189"/>
                    <a:pt x="6280" y="6299"/>
                    <a:pt x="6346" y="6497"/>
                  </a:cubicBezTo>
                  <a:cubicBezTo>
                    <a:pt x="6379" y="6585"/>
                    <a:pt x="6379" y="6673"/>
                    <a:pt x="6379" y="6761"/>
                  </a:cubicBezTo>
                  <a:cubicBezTo>
                    <a:pt x="6368" y="6926"/>
                    <a:pt x="6335" y="7080"/>
                    <a:pt x="6280" y="7234"/>
                  </a:cubicBezTo>
                  <a:cubicBezTo>
                    <a:pt x="6170" y="7575"/>
                    <a:pt x="6005" y="7905"/>
                    <a:pt x="5840" y="8224"/>
                  </a:cubicBezTo>
                  <a:cubicBezTo>
                    <a:pt x="5565" y="8752"/>
                    <a:pt x="5279" y="9257"/>
                    <a:pt x="5004" y="9785"/>
                  </a:cubicBezTo>
                  <a:cubicBezTo>
                    <a:pt x="4773" y="10214"/>
                    <a:pt x="4553" y="10643"/>
                    <a:pt x="4334" y="11083"/>
                  </a:cubicBezTo>
                  <a:cubicBezTo>
                    <a:pt x="4312" y="11116"/>
                    <a:pt x="4279" y="11149"/>
                    <a:pt x="4301" y="11204"/>
                  </a:cubicBezTo>
                  <a:cubicBezTo>
                    <a:pt x="4334" y="11193"/>
                    <a:pt x="4367" y="11193"/>
                    <a:pt x="4399" y="11182"/>
                  </a:cubicBezTo>
                  <a:cubicBezTo>
                    <a:pt x="4894" y="11050"/>
                    <a:pt x="5400" y="10918"/>
                    <a:pt x="5906" y="10786"/>
                  </a:cubicBezTo>
                  <a:cubicBezTo>
                    <a:pt x="6709" y="10566"/>
                    <a:pt x="7523" y="10357"/>
                    <a:pt x="8325" y="10115"/>
                  </a:cubicBezTo>
                  <a:cubicBezTo>
                    <a:pt x="8809" y="9972"/>
                    <a:pt x="9293" y="9807"/>
                    <a:pt x="9788" y="9708"/>
                  </a:cubicBezTo>
                  <a:cubicBezTo>
                    <a:pt x="9843" y="9697"/>
                    <a:pt x="9898" y="9686"/>
                    <a:pt x="9942" y="9664"/>
                  </a:cubicBezTo>
                  <a:cubicBezTo>
                    <a:pt x="9975" y="9653"/>
                    <a:pt x="9986" y="9620"/>
                    <a:pt x="9975" y="9587"/>
                  </a:cubicBezTo>
                  <a:cubicBezTo>
                    <a:pt x="9964" y="9532"/>
                    <a:pt x="9931" y="9477"/>
                    <a:pt x="9909" y="9433"/>
                  </a:cubicBezTo>
                  <a:cubicBezTo>
                    <a:pt x="9568" y="8664"/>
                    <a:pt x="9238" y="7883"/>
                    <a:pt x="8974" y="7080"/>
                  </a:cubicBezTo>
                  <a:cubicBezTo>
                    <a:pt x="8556" y="5859"/>
                    <a:pt x="8194" y="4628"/>
                    <a:pt x="7842" y="3385"/>
                  </a:cubicBezTo>
                  <a:cubicBezTo>
                    <a:pt x="7611" y="2593"/>
                    <a:pt x="7380" y="1812"/>
                    <a:pt x="7072" y="1043"/>
                  </a:cubicBezTo>
                  <a:cubicBezTo>
                    <a:pt x="6962" y="757"/>
                    <a:pt x="6841" y="471"/>
                    <a:pt x="6775" y="163"/>
                  </a:cubicBezTo>
                  <a:cubicBezTo>
                    <a:pt x="6757" y="63"/>
                    <a:pt x="6686" y="0"/>
                    <a:pt x="65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11" name="Google Shape;4211;p75"/>
            <p:cNvSpPr/>
            <p:nvPr/>
          </p:nvSpPr>
          <p:spPr>
            <a:xfrm>
              <a:off x="-3160118" y="-3641008"/>
              <a:ext cx="477750" cy="627720"/>
            </a:xfrm>
            <a:custGeom>
              <a:avLst/>
              <a:gdLst/>
              <a:ahLst/>
              <a:cxnLst/>
              <a:rect l="l" t="t" r="r" b="b"/>
              <a:pathLst>
                <a:path w="7534" h="9899" extrusionOk="0">
                  <a:moveTo>
                    <a:pt x="6741" y="1"/>
                  </a:moveTo>
                  <a:cubicBezTo>
                    <a:pt x="6653" y="1"/>
                    <a:pt x="6565" y="45"/>
                    <a:pt x="6488" y="89"/>
                  </a:cubicBezTo>
                  <a:cubicBezTo>
                    <a:pt x="6400" y="144"/>
                    <a:pt x="6301" y="210"/>
                    <a:pt x="6213" y="265"/>
                  </a:cubicBezTo>
                  <a:cubicBezTo>
                    <a:pt x="5917" y="485"/>
                    <a:pt x="5631" y="738"/>
                    <a:pt x="5356" y="990"/>
                  </a:cubicBezTo>
                  <a:cubicBezTo>
                    <a:pt x="4630" y="1672"/>
                    <a:pt x="3959" y="2387"/>
                    <a:pt x="3332" y="3157"/>
                  </a:cubicBezTo>
                  <a:cubicBezTo>
                    <a:pt x="2903" y="3685"/>
                    <a:pt x="2496" y="4224"/>
                    <a:pt x="2068" y="4762"/>
                  </a:cubicBezTo>
                  <a:cubicBezTo>
                    <a:pt x="1925" y="4949"/>
                    <a:pt x="1771" y="5125"/>
                    <a:pt x="1617" y="5301"/>
                  </a:cubicBezTo>
                  <a:cubicBezTo>
                    <a:pt x="1551" y="5378"/>
                    <a:pt x="1463" y="5455"/>
                    <a:pt x="1386" y="5521"/>
                  </a:cubicBezTo>
                  <a:cubicBezTo>
                    <a:pt x="1331" y="5565"/>
                    <a:pt x="1276" y="5598"/>
                    <a:pt x="1221" y="5620"/>
                  </a:cubicBezTo>
                  <a:cubicBezTo>
                    <a:pt x="1186" y="5636"/>
                    <a:pt x="1153" y="5644"/>
                    <a:pt x="1123" y="5644"/>
                  </a:cubicBezTo>
                  <a:cubicBezTo>
                    <a:pt x="1048" y="5644"/>
                    <a:pt x="988" y="5597"/>
                    <a:pt x="957" y="5510"/>
                  </a:cubicBezTo>
                  <a:cubicBezTo>
                    <a:pt x="935" y="5433"/>
                    <a:pt x="924" y="5367"/>
                    <a:pt x="913" y="5290"/>
                  </a:cubicBezTo>
                  <a:cubicBezTo>
                    <a:pt x="913" y="5147"/>
                    <a:pt x="935" y="5004"/>
                    <a:pt x="957" y="4861"/>
                  </a:cubicBezTo>
                  <a:cubicBezTo>
                    <a:pt x="1034" y="4532"/>
                    <a:pt x="1166" y="4224"/>
                    <a:pt x="1309" y="3927"/>
                  </a:cubicBezTo>
                  <a:cubicBezTo>
                    <a:pt x="1639" y="3289"/>
                    <a:pt x="2035" y="2695"/>
                    <a:pt x="2463" y="2134"/>
                  </a:cubicBezTo>
                  <a:cubicBezTo>
                    <a:pt x="2716" y="1815"/>
                    <a:pt x="2991" y="1496"/>
                    <a:pt x="3266" y="1199"/>
                  </a:cubicBezTo>
                  <a:cubicBezTo>
                    <a:pt x="3288" y="1166"/>
                    <a:pt x="3310" y="1133"/>
                    <a:pt x="3354" y="1089"/>
                  </a:cubicBezTo>
                  <a:lnTo>
                    <a:pt x="3354" y="1089"/>
                  </a:lnTo>
                  <a:cubicBezTo>
                    <a:pt x="3299" y="1100"/>
                    <a:pt x="3277" y="1100"/>
                    <a:pt x="3255" y="1111"/>
                  </a:cubicBezTo>
                  <a:cubicBezTo>
                    <a:pt x="3079" y="1155"/>
                    <a:pt x="2914" y="1210"/>
                    <a:pt x="2749" y="1265"/>
                  </a:cubicBezTo>
                  <a:cubicBezTo>
                    <a:pt x="2672" y="1287"/>
                    <a:pt x="2606" y="1320"/>
                    <a:pt x="2540" y="1364"/>
                  </a:cubicBezTo>
                  <a:cubicBezTo>
                    <a:pt x="2266" y="1551"/>
                    <a:pt x="1991" y="1749"/>
                    <a:pt x="1738" y="1969"/>
                  </a:cubicBezTo>
                  <a:cubicBezTo>
                    <a:pt x="1078" y="2530"/>
                    <a:pt x="528" y="3190"/>
                    <a:pt x="33" y="3905"/>
                  </a:cubicBezTo>
                  <a:cubicBezTo>
                    <a:pt x="22" y="3927"/>
                    <a:pt x="22" y="3938"/>
                    <a:pt x="0" y="3971"/>
                  </a:cubicBezTo>
                  <a:cubicBezTo>
                    <a:pt x="77" y="4136"/>
                    <a:pt x="143" y="4312"/>
                    <a:pt x="209" y="4488"/>
                  </a:cubicBezTo>
                  <a:cubicBezTo>
                    <a:pt x="275" y="4664"/>
                    <a:pt x="341" y="4850"/>
                    <a:pt x="407" y="5026"/>
                  </a:cubicBezTo>
                  <a:cubicBezTo>
                    <a:pt x="473" y="5202"/>
                    <a:pt x="528" y="5378"/>
                    <a:pt x="594" y="5554"/>
                  </a:cubicBezTo>
                  <a:cubicBezTo>
                    <a:pt x="660" y="5741"/>
                    <a:pt x="726" y="5917"/>
                    <a:pt x="781" y="6104"/>
                  </a:cubicBezTo>
                  <a:cubicBezTo>
                    <a:pt x="847" y="6280"/>
                    <a:pt x="902" y="6456"/>
                    <a:pt x="968" y="6632"/>
                  </a:cubicBezTo>
                  <a:cubicBezTo>
                    <a:pt x="1034" y="6819"/>
                    <a:pt x="1089" y="6995"/>
                    <a:pt x="1155" y="7182"/>
                  </a:cubicBezTo>
                  <a:cubicBezTo>
                    <a:pt x="1210" y="7358"/>
                    <a:pt x="1276" y="7534"/>
                    <a:pt x="1342" y="7710"/>
                  </a:cubicBezTo>
                  <a:cubicBezTo>
                    <a:pt x="1397" y="7897"/>
                    <a:pt x="1463" y="8073"/>
                    <a:pt x="1518" y="8260"/>
                  </a:cubicBezTo>
                  <a:cubicBezTo>
                    <a:pt x="1573" y="8436"/>
                    <a:pt x="1628" y="8611"/>
                    <a:pt x="1683" y="8798"/>
                  </a:cubicBezTo>
                  <a:cubicBezTo>
                    <a:pt x="1738" y="8974"/>
                    <a:pt x="1793" y="9161"/>
                    <a:pt x="1859" y="9348"/>
                  </a:cubicBezTo>
                  <a:cubicBezTo>
                    <a:pt x="1914" y="9524"/>
                    <a:pt x="1958" y="9700"/>
                    <a:pt x="2035" y="9898"/>
                  </a:cubicBezTo>
                  <a:lnTo>
                    <a:pt x="2046" y="9898"/>
                  </a:lnTo>
                  <a:cubicBezTo>
                    <a:pt x="2057" y="9832"/>
                    <a:pt x="2079" y="9788"/>
                    <a:pt x="2090" y="9744"/>
                  </a:cubicBezTo>
                  <a:cubicBezTo>
                    <a:pt x="2167" y="9315"/>
                    <a:pt x="2288" y="8908"/>
                    <a:pt x="2419" y="8491"/>
                  </a:cubicBezTo>
                  <a:cubicBezTo>
                    <a:pt x="2738" y="7534"/>
                    <a:pt x="3167" y="6621"/>
                    <a:pt x="3684" y="5752"/>
                  </a:cubicBezTo>
                  <a:cubicBezTo>
                    <a:pt x="4212" y="4850"/>
                    <a:pt x="4795" y="3993"/>
                    <a:pt x="5411" y="3146"/>
                  </a:cubicBezTo>
                  <a:cubicBezTo>
                    <a:pt x="5928" y="2442"/>
                    <a:pt x="6455" y="1738"/>
                    <a:pt x="6972" y="1034"/>
                  </a:cubicBezTo>
                  <a:cubicBezTo>
                    <a:pt x="7115" y="826"/>
                    <a:pt x="7258" y="617"/>
                    <a:pt x="7401" y="419"/>
                  </a:cubicBezTo>
                  <a:cubicBezTo>
                    <a:pt x="7445" y="342"/>
                    <a:pt x="7489" y="265"/>
                    <a:pt x="7522" y="188"/>
                  </a:cubicBezTo>
                  <a:cubicBezTo>
                    <a:pt x="7533" y="166"/>
                    <a:pt x="7533" y="144"/>
                    <a:pt x="7533" y="111"/>
                  </a:cubicBezTo>
                  <a:lnTo>
                    <a:pt x="7533" y="111"/>
                  </a:lnTo>
                  <a:cubicBezTo>
                    <a:pt x="7412" y="166"/>
                    <a:pt x="7324" y="243"/>
                    <a:pt x="7236" y="309"/>
                  </a:cubicBezTo>
                  <a:cubicBezTo>
                    <a:pt x="7005" y="496"/>
                    <a:pt x="6807" y="705"/>
                    <a:pt x="6598" y="914"/>
                  </a:cubicBezTo>
                  <a:cubicBezTo>
                    <a:pt x="5730" y="1837"/>
                    <a:pt x="4960" y="2838"/>
                    <a:pt x="4267" y="3894"/>
                  </a:cubicBezTo>
                  <a:cubicBezTo>
                    <a:pt x="3816" y="4587"/>
                    <a:pt x="3409" y="5312"/>
                    <a:pt x="2991" y="6016"/>
                  </a:cubicBezTo>
                  <a:cubicBezTo>
                    <a:pt x="2738" y="6456"/>
                    <a:pt x="2474" y="6885"/>
                    <a:pt x="2211" y="7314"/>
                  </a:cubicBezTo>
                  <a:cubicBezTo>
                    <a:pt x="2145" y="7424"/>
                    <a:pt x="2079" y="7512"/>
                    <a:pt x="2013" y="7611"/>
                  </a:cubicBezTo>
                  <a:cubicBezTo>
                    <a:pt x="1980" y="7655"/>
                    <a:pt x="1936" y="7688"/>
                    <a:pt x="1903" y="7721"/>
                  </a:cubicBezTo>
                  <a:cubicBezTo>
                    <a:pt x="1878" y="7741"/>
                    <a:pt x="1851" y="7751"/>
                    <a:pt x="1827" y="7751"/>
                  </a:cubicBezTo>
                  <a:cubicBezTo>
                    <a:pt x="1786" y="7751"/>
                    <a:pt x="1751" y="7725"/>
                    <a:pt x="1738" y="7677"/>
                  </a:cubicBezTo>
                  <a:cubicBezTo>
                    <a:pt x="1727" y="7622"/>
                    <a:pt x="1716" y="7578"/>
                    <a:pt x="1716" y="7523"/>
                  </a:cubicBezTo>
                  <a:cubicBezTo>
                    <a:pt x="1738" y="7369"/>
                    <a:pt x="1749" y="7226"/>
                    <a:pt x="1771" y="7072"/>
                  </a:cubicBezTo>
                  <a:cubicBezTo>
                    <a:pt x="1859" y="6632"/>
                    <a:pt x="2013" y="6225"/>
                    <a:pt x="2200" y="5829"/>
                  </a:cubicBezTo>
                  <a:cubicBezTo>
                    <a:pt x="2441" y="5323"/>
                    <a:pt x="2738" y="4850"/>
                    <a:pt x="3057" y="4400"/>
                  </a:cubicBezTo>
                  <a:cubicBezTo>
                    <a:pt x="3574" y="3674"/>
                    <a:pt x="4135" y="2992"/>
                    <a:pt x="4740" y="2343"/>
                  </a:cubicBezTo>
                  <a:cubicBezTo>
                    <a:pt x="5169" y="1870"/>
                    <a:pt x="5609" y="1419"/>
                    <a:pt x="6038" y="947"/>
                  </a:cubicBezTo>
                  <a:cubicBezTo>
                    <a:pt x="6202" y="771"/>
                    <a:pt x="6367" y="584"/>
                    <a:pt x="6521" y="397"/>
                  </a:cubicBezTo>
                  <a:cubicBezTo>
                    <a:pt x="6598" y="309"/>
                    <a:pt x="6664" y="210"/>
                    <a:pt x="6730" y="111"/>
                  </a:cubicBezTo>
                  <a:cubicBezTo>
                    <a:pt x="6752" y="78"/>
                    <a:pt x="6763" y="45"/>
                    <a:pt x="674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12" name="Google Shape;4212;p75"/>
            <p:cNvSpPr/>
            <p:nvPr/>
          </p:nvSpPr>
          <p:spPr>
            <a:xfrm>
              <a:off x="-2997655" y="-3281396"/>
              <a:ext cx="350798" cy="369505"/>
            </a:xfrm>
            <a:custGeom>
              <a:avLst/>
              <a:gdLst/>
              <a:ahLst/>
              <a:cxnLst/>
              <a:rect l="l" t="t" r="r" b="b"/>
              <a:pathLst>
                <a:path w="5532" h="5827" extrusionOk="0">
                  <a:moveTo>
                    <a:pt x="5107" y="0"/>
                  </a:moveTo>
                  <a:cubicBezTo>
                    <a:pt x="5084" y="0"/>
                    <a:pt x="5061" y="2"/>
                    <a:pt x="5037" y="4"/>
                  </a:cubicBezTo>
                  <a:cubicBezTo>
                    <a:pt x="5015" y="4"/>
                    <a:pt x="5004" y="15"/>
                    <a:pt x="4982" y="15"/>
                  </a:cubicBezTo>
                  <a:cubicBezTo>
                    <a:pt x="4850" y="26"/>
                    <a:pt x="4718" y="70"/>
                    <a:pt x="4597" y="136"/>
                  </a:cubicBezTo>
                  <a:cubicBezTo>
                    <a:pt x="4454" y="213"/>
                    <a:pt x="4311" y="301"/>
                    <a:pt x="4168" y="389"/>
                  </a:cubicBezTo>
                  <a:cubicBezTo>
                    <a:pt x="3893" y="587"/>
                    <a:pt x="3651" y="807"/>
                    <a:pt x="3410" y="1038"/>
                  </a:cubicBezTo>
                  <a:cubicBezTo>
                    <a:pt x="2948" y="1478"/>
                    <a:pt x="2552" y="1984"/>
                    <a:pt x="2178" y="2501"/>
                  </a:cubicBezTo>
                  <a:cubicBezTo>
                    <a:pt x="1760" y="3094"/>
                    <a:pt x="1375" y="3699"/>
                    <a:pt x="1001" y="4326"/>
                  </a:cubicBezTo>
                  <a:cubicBezTo>
                    <a:pt x="825" y="4612"/>
                    <a:pt x="638" y="4909"/>
                    <a:pt x="451" y="5195"/>
                  </a:cubicBezTo>
                  <a:cubicBezTo>
                    <a:pt x="330" y="5382"/>
                    <a:pt x="187" y="5580"/>
                    <a:pt x="22" y="5745"/>
                  </a:cubicBezTo>
                  <a:cubicBezTo>
                    <a:pt x="11" y="5756"/>
                    <a:pt x="11" y="5778"/>
                    <a:pt x="0" y="5800"/>
                  </a:cubicBezTo>
                  <a:cubicBezTo>
                    <a:pt x="43" y="5818"/>
                    <a:pt x="62" y="5826"/>
                    <a:pt x="80" y="5826"/>
                  </a:cubicBezTo>
                  <a:cubicBezTo>
                    <a:pt x="94" y="5826"/>
                    <a:pt x="108" y="5821"/>
                    <a:pt x="132" y="5811"/>
                  </a:cubicBezTo>
                  <a:cubicBezTo>
                    <a:pt x="330" y="5734"/>
                    <a:pt x="539" y="5690"/>
                    <a:pt x="748" y="5635"/>
                  </a:cubicBezTo>
                  <a:cubicBezTo>
                    <a:pt x="1397" y="5481"/>
                    <a:pt x="2046" y="5316"/>
                    <a:pt x="2706" y="5162"/>
                  </a:cubicBezTo>
                  <a:cubicBezTo>
                    <a:pt x="2926" y="5107"/>
                    <a:pt x="3146" y="5052"/>
                    <a:pt x="3377" y="5008"/>
                  </a:cubicBezTo>
                  <a:cubicBezTo>
                    <a:pt x="3410" y="4942"/>
                    <a:pt x="3432" y="4898"/>
                    <a:pt x="3454" y="4854"/>
                  </a:cubicBezTo>
                  <a:cubicBezTo>
                    <a:pt x="3772" y="4260"/>
                    <a:pt x="4080" y="3655"/>
                    <a:pt x="4399" y="3061"/>
                  </a:cubicBezTo>
                  <a:cubicBezTo>
                    <a:pt x="4608" y="2644"/>
                    <a:pt x="4839" y="2237"/>
                    <a:pt x="5059" y="1819"/>
                  </a:cubicBezTo>
                  <a:cubicBezTo>
                    <a:pt x="5202" y="1544"/>
                    <a:pt x="5334" y="1269"/>
                    <a:pt x="5433" y="972"/>
                  </a:cubicBezTo>
                  <a:cubicBezTo>
                    <a:pt x="5488" y="796"/>
                    <a:pt x="5532" y="631"/>
                    <a:pt x="5532" y="444"/>
                  </a:cubicBezTo>
                  <a:cubicBezTo>
                    <a:pt x="5522" y="171"/>
                    <a:pt x="5363" y="0"/>
                    <a:pt x="5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13" name="Google Shape;4213;p75"/>
            <p:cNvSpPr/>
            <p:nvPr/>
          </p:nvSpPr>
          <p:spPr>
            <a:xfrm>
              <a:off x="-3096008" y="-3628453"/>
              <a:ext cx="324355" cy="339511"/>
            </a:xfrm>
            <a:custGeom>
              <a:avLst/>
              <a:gdLst/>
              <a:ahLst/>
              <a:cxnLst/>
              <a:rect l="l" t="t" r="r" b="b"/>
              <a:pathLst>
                <a:path w="5115" h="5354" extrusionOk="0">
                  <a:moveTo>
                    <a:pt x="5115" y="1"/>
                  </a:moveTo>
                  <a:cubicBezTo>
                    <a:pt x="5071" y="23"/>
                    <a:pt x="5049" y="23"/>
                    <a:pt x="5027" y="34"/>
                  </a:cubicBezTo>
                  <a:cubicBezTo>
                    <a:pt x="4235" y="298"/>
                    <a:pt x="3443" y="551"/>
                    <a:pt x="2640" y="792"/>
                  </a:cubicBezTo>
                  <a:cubicBezTo>
                    <a:pt x="2574" y="803"/>
                    <a:pt x="2530" y="836"/>
                    <a:pt x="2486" y="891"/>
                  </a:cubicBezTo>
                  <a:cubicBezTo>
                    <a:pt x="2376" y="1012"/>
                    <a:pt x="2255" y="1144"/>
                    <a:pt x="2145" y="1265"/>
                  </a:cubicBezTo>
                  <a:cubicBezTo>
                    <a:pt x="1529" y="1947"/>
                    <a:pt x="991" y="2673"/>
                    <a:pt x="540" y="3476"/>
                  </a:cubicBezTo>
                  <a:cubicBezTo>
                    <a:pt x="386" y="3762"/>
                    <a:pt x="243" y="4059"/>
                    <a:pt x="133" y="4367"/>
                  </a:cubicBezTo>
                  <a:cubicBezTo>
                    <a:pt x="56" y="4575"/>
                    <a:pt x="1" y="4795"/>
                    <a:pt x="1" y="5026"/>
                  </a:cubicBezTo>
                  <a:cubicBezTo>
                    <a:pt x="1" y="5103"/>
                    <a:pt x="12" y="5180"/>
                    <a:pt x="23" y="5257"/>
                  </a:cubicBezTo>
                  <a:cubicBezTo>
                    <a:pt x="38" y="5319"/>
                    <a:pt x="75" y="5354"/>
                    <a:pt x="123" y="5354"/>
                  </a:cubicBezTo>
                  <a:cubicBezTo>
                    <a:pt x="143" y="5354"/>
                    <a:pt x="165" y="5347"/>
                    <a:pt x="188" y="5334"/>
                  </a:cubicBezTo>
                  <a:cubicBezTo>
                    <a:pt x="254" y="5301"/>
                    <a:pt x="320" y="5257"/>
                    <a:pt x="375" y="5202"/>
                  </a:cubicBezTo>
                  <a:cubicBezTo>
                    <a:pt x="496" y="5081"/>
                    <a:pt x="617" y="4960"/>
                    <a:pt x="727" y="4828"/>
                  </a:cubicBezTo>
                  <a:cubicBezTo>
                    <a:pt x="925" y="4586"/>
                    <a:pt x="1123" y="4334"/>
                    <a:pt x="1320" y="4092"/>
                  </a:cubicBezTo>
                  <a:cubicBezTo>
                    <a:pt x="1771" y="3498"/>
                    <a:pt x="2222" y="2915"/>
                    <a:pt x="2717" y="2354"/>
                  </a:cubicBezTo>
                  <a:cubicBezTo>
                    <a:pt x="3443" y="1529"/>
                    <a:pt x="4213" y="738"/>
                    <a:pt x="5071" y="56"/>
                  </a:cubicBezTo>
                  <a:cubicBezTo>
                    <a:pt x="5082" y="45"/>
                    <a:pt x="5082" y="45"/>
                    <a:pt x="5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14" name="Google Shape;4214;p75"/>
            <p:cNvSpPr/>
            <p:nvPr/>
          </p:nvSpPr>
          <p:spPr>
            <a:xfrm>
              <a:off x="-3199878" y="-3549631"/>
              <a:ext cx="181360" cy="152063"/>
            </a:xfrm>
            <a:custGeom>
              <a:avLst/>
              <a:gdLst/>
              <a:ahLst/>
              <a:cxnLst/>
              <a:rect l="l" t="t" r="r" b="b"/>
              <a:pathLst>
                <a:path w="2860" h="2398" extrusionOk="0">
                  <a:moveTo>
                    <a:pt x="2860" y="0"/>
                  </a:moveTo>
                  <a:lnTo>
                    <a:pt x="2860" y="0"/>
                  </a:lnTo>
                  <a:cubicBezTo>
                    <a:pt x="2805" y="11"/>
                    <a:pt x="2761" y="22"/>
                    <a:pt x="2706" y="33"/>
                  </a:cubicBezTo>
                  <a:cubicBezTo>
                    <a:pt x="1991" y="264"/>
                    <a:pt x="1276" y="484"/>
                    <a:pt x="561" y="737"/>
                  </a:cubicBezTo>
                  <a:cubicBezTo>
                    <a:pt x="385" y="803"/>
                    <a:pt x="198" y="869"/>
                    <a:pt x="11" y="880"/>
                  </a:cubicBezTo>
                  <a:cubicBezTo>
                    <a:pt x="0" y="902"/>
                    <a:pt x="0" y="913"/>
                    <a:pt x="0" y="924"/>
                  </a:cubicBezTo>
                  <a:cubicBezTo>
                    <a:pt x="176" y="1386"/>
                    <a:pt x="363" y="1848"/>
                    <a:pt x="550" y="2299"/>
                  </a:cubicBezTo>
                  <a:cubicBezTo>
                    <a:pt x="561" y="2332"/>
                    <a:pt x="572" y="2354"/>
                    <a:pt x="594" y="2398"/>
                  </a:cubicBezTo>
                  <a:cubicBezTo>
                    <a:pt x="693" y="2255"/>
                    <a:pt x="792" y="2134"/>
                    <a:pt x="880" y="2013"/>
                  </a:cubicBezTo>
                  <a:cubicBezTo>
                    <a:pt x="979" y="1881"/>
                    <a:pt x="1078" y="1749"/>
                    <a:pt x="1177" y="1628"/>
                  </a:cubicBezTo>
                  <a:cubicBezTo>
                    <a:pt x="1276" y="1507"/>
                    <a:pt x="1375" y="1386"/>
                    <a:pt x="1474" y="1276"/>
                  </a:cubicBezTo>
                  <a:cubicBezTo>
                    <a:pt x="1584" y="1155"/>
                    <a:pt x="1683" y="1045"/>
                    <a:pt x="1793" y="935"/>
                  </a:cubicBezTo>
                  <a:cubicBezTo>
                    <a:pt x="1903" y="814"/>
                    <a:pt x="2024" y="715"/>
                    <a:pt x="2134" y="605"/>
                  </a:cubicBezTo>
                  <a:cubicBezTo>
                    <a:pt x="2255" y="495"/>
                    <a:pt x="2387" y="396"/>
                    <a:pt x="2508" y="297"/>
                  </a:cubicBezTo>
                  <a:cubicBezTo>
                    <a:pt x="2618" y="198"/>
                    <a:pt x="2750" y="110"/>
                    <a:pt x="28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15" name="Google Shape;4215;p75"/>
            <p:cNvSpPr/>
            <p:nvPr/>
          </p:nvSpPr>
          <p:spPr>
            <a:xfrm>
              <a:off x="-3491385" y="-3419952"/>
              <a:ext cx="1098368" cy="1085495"/>
            </a:xfrm>
            <a:custGeom>
              <a:avLst/>
              <a:gdLst/>
              <a:ahLst/>
              <a:cxnLst/>
              <a:rect l="l" t="t" r="r" b="b"/>
              <a:pathLst>
                <a:path w="17321" h="17118" extrusionOk="0">
                  <a:moveTo>
                    <a:pt x="9051" y="100"/>
                  </a:moveTo>
                  <a:cubicBezTo>
                    <a:pt x="9084" y="122"/>
                    <a:pt x="9117" y="133"/>
                    <a:pt x="9139" y="155"/>
                  </a:cubicBezTo>
                  <a:cubicBezTo>
                    <a:pt x="9183" y="210"/>
                    <a:pt x="9227" y="265"/>
                    <a:pt x="9271" y="320"/>
                  </a:cubicBezTo>
                  <a:cubicBezTo>
                    <a:pt x="9689" y="903"/>
                    <a:pt x="10151" y="1463"/>
                    <a:pt x="10657" y="1980"/>
                  </a:cubicBezTo>
                  <a:cubicBezTo>
                    <a:pt x="11262" y="2607"/>
                    <a:pt x="11822" y="3267"/>
                    <a:pt x="12372" y="3938"/>
                  </a:cubicBezTo>
                  <a:cubicBezTo>
                    <a:pt x="13241" y="4994"/>
                    <a:pt x="14099" y="6060"/>
                    <a:pt x="14935" y="7138"/>
                  </a:cubicBezTo>
                  <a:cubicBezTo>
                    <a:pt x="15561" y="7930"/>
                    <a:pt x="16221" y="8711"/>
                    <a:pt x="16870" y="9480"/>
                  </a:cubicBezTo>
                  <a:cubicBezTo>
                    <a:pt x="16980" y="9601"/>
                    <a:pt x="17090" y="9733"/>
                    <a:pt x="17200" y="9865"/>
                  </a:cubicBezTo>
                  <a:cubicBezTo>
                    <a:pt x="17178" y="9887"/>
                    <a:pt x="17167" y="9909"/>
                    <a:pt x="17145" y="9920"/>
                  </a:cubicBezTo>
                  <a:cubicBezTo>
                    <a:pt x="16925" y="10074"/>
                    <a:pt x="16738" y="10261"/>
                    <a:pt x="16551" y="10448"/>
                  </a:cubicBezTo>
                  <a:cubicBezTo>
                    <a:pt x="16408" y="10602"/>
                    <a:pt x="16254" y="10745"/>
                    <a:pt x="16100" y="10888"/>
                  </a:cubicBezTo>
                  <a:cubicBezTo>
                    <a:pt x="15913" y="11075"/>
                    <a:pt x="15704" y="11251"/>
                    <a:pt x="15517" y="11449"/>
                  </a:cubicBezTo>
                  <a:cubicBezTo>
                    <a:pt x="15034" y="11955"/>
                    <a:pt x="14517" y="12406"/>
                    <a:pt x="13989" y="12856"/>
                  </a:cubicBezTo>
                  <a:cubicBezTo>
                    <a:pt x="13384" y="13373"/>
                    <a:pt x="12746" y="13846"/>
                    <a:pt x="12108" y="14297"/>
                  </a:cubicBezTo>
                  <a:cubicBezTo>
                    <a:pt x="11317" y="14869"/>
                    <a:pt x="10525" y="15452"/>
                    <a:pt x="9744" y="16024"/>
                  </a:cubicBezTo>
                  <a:cubicBezTo>
                    <a:pt x="9414" y="16266"/>
                    <a:pt x="9084" y="16496"/>
                    <a:pt x="8765" y="16727"/>
                  </a:cubicBezTo>
                  <a:cubicBezTo>
                    <a:pt x="8644" y="16804"/>
                    <a:pt x="8523" y="16870"/>
                    <a:pt x="8402" y="16947"/>
                  </a:cubicBezTo>
                  <a:cubicBezTo>
                    <a:pt x="8369" y="16969"/>
                    <a:pt x="8336" y="16991"/>
                    <a:pt x="8281" y="17013"/>
                  </a:cubicBezTo>
                  <a:cubicBezTo>
                    <a:pt x="8105" y="16727"/>
                    <a:pt x="7874" y="16496"/>
                    <a:pt x="7654" y="16277"/>
                  </a:cubicBezTo>
                  <a:cubicBezTo>
                    <a:pt x="7116" y="15749"/>
                    <a:pt x="6610" y="15188"/>
                    <a:pt x="6115" y="14627"/>
                  </a:cubicBezTo>
                  <a:cubicBezTo>
                    <a:pt x="5642" y="14088"/>
                    <a:pt x="5169" y="13549"/>
                    <a:pt x="4707" y="13021"/>
                  </a:cubicBezTo>
                  <a:cubicBezTo>
                    <a:pt x="4531" y="12823"/>
                    <a:pt x="4377" y="12626"/>
                    <a:pt x="4212" y="12428"/>
                  </a:cubicBezTo>
                  <a:cubicBezTo>
                    <a:pt x="3827" y="11966"/>
                    <a:pt x="3421" y="11526"/>
                    <a:pt x="2981" y="11108"/>
                  </a:cubicBezTo>
                  <a:cubicBezTo>
                    <a:pt x="2255" y="10404"/>
                    <a:pt x="1562" y="9678"/>
                    <a:pt x="913" y="8897"/>
                  </a:cubicBezTo>
                  <a:cubicBezTo>
                    <a:pt x="737" y="8689"/>
                    <a:pt x="561" y="8480"/>
                    <a:pt x="385" y="8271"/>
                  </a:cubicBezTo>
                  <a:cubicBezTo>
                    <a:pt x="286" y="8161"/>
                    <a:pt x="209" y="8040"/>
                    <a:pt x="143" y="7897"/>
                  </a:cubicBezTo>
                  <a:cubicBezTo>
                    <a:pt x="176" y="7864"/>
                    <a:pt x="198" y="7831"/>
                    <a:pt x="242" y="7809"/>
                  </a:cubicBezTo>
                  <a:cubicBezTo>
                    <a:pt x="660" y="7490"/>
                    <a:pt x="1067" y="7138"/>
                    <a:pt x="1463" y="6797"/>
                  </a:cubicBezTo>
                  <a:cubicBezTo>
                    <a:pt x="2365" y="6027"/>
                    <a:pt x="3267" y="5268"/>
                    <a:pt x="4168" y="4510"/>
                  </a:cubicBezTo>
                  <a:cubicBezTo>
                    <a:pt x="5213" y="3619"/>
                    <a:pt x="6225" y="2684"/>
                    <a:pt x="7237" y="1749"/>
                  </a:cubicBezTo>
                  <a:cubicBezTo>
                    <a:pt x="7764" y="1255"/>
                    <a:pt x="8303" y="771"/>
                    <a:pt x="8831" y="287"/>
                  </a:cubicBezTo>
                  <a:cubicBezTo>
                    <a:pt x="8908" y="221"/>
                    <a:pt x="8974" y="166"/>
                    <a:pt x="9051" y="100"/>
                  </a:cubicBezTo>
                  <a:close/>
                  <a:moveTo>
                    <a:pt x="9018" y="1"/>
                  </a:moveTo>
                  <a:lnTo>
                    <a:pt x="9018" y="12"/>
                  </a:lnTo>
                  <a:cubicBezTo>
                    <a:pt x="8974" y="45"/>
                    <a:pt x="8941" y="67"/>
                    <a:pt x="8908" y="89"/>
                  </a:cubicBezTo>
                  <a:cubicBezTo>
                    <a:pt x="8556" y="408"/>
                    <a:pt x="8204" y="727"/>
                    <a:pt x="7852" y="1057"/>
                  </a:cubicBezTo>
                  <a:cubicBezTo>
                    <a:pt x="7028" y="1804"/>
                    <a:pt x="6203" y="2563"/>
                    <a:pt x="5378" y="3322"/>
                  </a:cubicBezTo>
                  <a:cubicBezTo>
                    <a:pt x="4597" y="4026"/>
                    <a:pt x="3794" y="4697"/>
                    <a:pt x="2992" y="5378"/>
                  </a:cubicBezTo>
                  <a:cubicBezTo>
                    <a:pt x="2310" y="5950"/>
                    <a:pt x="1628" y="6544"/>
                    <a:pt x="935" y="7116"/>
                  </a:cubicBezTo>
                  <a:cubicBezTo>
                    <a:pt x="649" y="7358"/>
                    <a:pt x="385" y="7622"/>
                    <a:pt x="55" y="7798"/>
                  </a:cubicBezTo>
                  <a:cubicBezTo>
                    <a:pt x="11" y="7820"/>
                    <a:pt x="0" y="7864"/>
                    <a:pt x="22" y="7908"/>
                  </a:cubicBezTo>
                  <a:cubicBezTo>
                    <a:pt x="33" y="7919"/>
                    <a:pt x="44" y="7941"/>
                    <a:pt x="55" y="7963"/>
                  </a:cubicBezTo>
                  <a:cubicBezTo>
                    <a:pt x="143" y="8117"/>
                    <a:pt x="242" y="8260"/>
                    <a:pt x="352" y="8392"/>
                  </a:cubicBezTo>
                  <a:cubicBezTo>
                    <a:pt x="594" y="8678"/>
                    <a:pt x="836" y="8952"/>
                    <a:pt x="1078" y="9238"/>
                  </a:cubicBezTo>
                  <a:cubicBezTo>
                    <a:pt x="1606" y="9865"/>
                    <a:pt x="2167" y="10459"/>
                    <a:pt x="2761" y="11031"/>
                  </a:cubicBezTo>
                  <a:cubicBezTo>
                    <a:pt x="3135" y="11383"/>
                    <a:pt x="3487" y="11746"/>
                    <a:pt x="3816" y="12131"/>
                  </a:cubicBezTo>
                  <a:cubicBezTo>
                    <a:pt x="4091" y="12439"/>
                    <a:pt x="4344" y="12757"/>
                    <a:pt x="4619" y="13065"/>
                  </a:cubicBezTo>
                  <a:cubicBezTo>
                    <a:pt x="5191" y="13736"/>
                    <a:pt x="5785" y="14396"/>
                    <a:pt x="6368" y="15067"/>
                  </a:cubicBezTo>
                  <a:cubicBezTo>
                    <a:pt x="6698" y="15441"/>
                    <a:pt x="7039" y="15804"/>
                    <a:pt x="7402" y="16167"/>
                  </a:cubicBezTo>
                  <a:cubicBezTo>
                    <a:pt x="7687" y="16452"/>
                    <a:pt x="7984" y="16727"/>
                    <a:pt x="8204" y="17068"/>
                  </a:cubicBezTo>
                  <a:cubicBezTo>
                    <a:pt x="8230" y="17100"/>
                    <a:pt x="8256" y="17117"/>
                    <a:pt x="8286" y="17117"/>
                  </a:cubicBezTo>
                  <a:cubicBezTo>
                    <a:pt x="8307" y="17117"/>
                    <a:pt x="8331" y="17109"/>
                    <a:pt x="8358" y="17090"/>
                  </a:cubicBezTo>
                  <a:cubicBezTo>
                    <a:pt x="8578" y="16947"/>
                    <a:pt x="8809" y="16804"/>
                    <a:pt x="9029" y="16650"/>
                  </a:cubicBezTo>
                  <a:cubicBezTo>
                    <a:pt x="9293" y="16474"/>
                    <a:pt x="9546" y="16288"/>
                    <a:pt x="9788" y="16112"/>
                  </a:cubicBezTo>
                  <a:cubicBezTo>
                    <a:pt x="10613" y="15507"/>
                    <a:pt x="11426" y="14902"/>
                    <a:pt x="12251" y="14319"/>
                  </a:cubicBezTo>
                  <a:cubicBezTo>
                    <a:pt x="12889" y="13857"/>
                    <a:pt x="13516" y="13395"/>
                    <a:pt x="14110" y="12878"/>
                  </a:cubicBezTo>
                  <a:cubicBezTo>
                    <a:pt x="14561" y="12483"/>
                    <a:pt x="15023" y="12098"/>
                    <a:pt x="15429" y="11669"/>
                  </a:cubicBezTo>
                  <a:cubicBezTo>
                    <a:pt x="15704" y="11394"/>
                    <a:pt x="15990" y="11119"/>
                    <a:pt x="16276" y="10855"/>
                  </a:cubicBezTo>
                  <a:cubicBezTo>
                    <a:pt x="16386" y="10767"/>
                    <a:pt x="16485" y="10657"/>
                    <a:pt x="16584" y="10558"/>
                  </a:cubicBezTo>
                  <a:cubicBezTo>
                    <a:pt x="16782" y="10360"/>
                    <a:pt x="16969" y="10162"/>
                    <a:pt x="17200" y="10008"/>
                  </a:cubicBezTo>
                  <a:cubicBezTo>
                    <a:pt x="17211" y="9997"/>
                    <a:pt x="17222" y="9986"/>
                    <a:pt x="17233" y="9975"/>
                  </a:cubicBezTo>
                  <a:cubicBezTo>
                    <a:pt x="17310" y="9909"/>
                    <a:pt x="17321" y="9865"/>
                    <a:pt x="17255" y="9788"/>
                  </a:cubicBezTo>
                  <a:cubicBezTo>
                    <a:pt x="17200" y="9711"/>
                    <a:pt x="17134" y="9634"/>
                    <a:pt x="17068" y="9557"/>
                  </a:cubicBezTo>
                  <a:cubicBezTo>
                    <a:pt x="16397" y="8766"/>
                    <a:pt x="15715" y="7974"/>
                    <a:pt x="15078" y="7160"/>
                  </a:cubicBezTo>
                  <a:cubicBezTo>
                    <a:pt x="14187" y="6016"/>
                    <a:pt x="13274" y="4873"/>
                    <a:pt x="12350" y="3751"/>
                  </a:cubicBezTo>
                  <a:cubicBezTo>
                    <a:pt x="11822" y="3135"/>
                    <a:pt x="11306" y="2519"/>
                    <a:pt x="10734" y="1936"/>
                  </a:cubicBezTo>
                  <a:cubicBezTo>
                    <a:pt x="10228" y="1408"/>
                    <a:pt x="9766" y="848"/>
                    <a:pt x="9337" y="254"/>
                  </a:cubicBezTo>
                  <a:cubicBezTo>
                    <a:pt x="9304" y="199"/>
                    <a:pt x="9260" y="144"/>
                    <a:pt x="9216" y="100"/>
                  </a:cubicBezTo>
                  <a:cubicBezTo>
                    <a:pt x="9183" y="67"/>
                    <a:pt x="9150" y="45"/>
                    <a:pt x="9117" y="23"/>
                  </a:cubicBezTo>
                  <a:cubicBezTo>
                    <a:pt x="9084" y="12"/>
                    <a:pt x="9051" y="12"/>
                    <a:pt x="90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16" name="Google Shape;4216;p75"/>
            <p:cNvSpPr/>
            <p:nvPr/>
          </p:nvSpPr>
          <p:spPr>
            <a:xfrm>
              <a:off x="-3482317" y="-3413674"/>
              <a:ext cx="1081627" cy="1072622"/>
            </a:xfrm>
            <a:custGeom>
              <a:avLst/>
              <a:gdLst/>
              <a:ahLst/>
              <a:cxnLst/>
              <a:rect l="l" t="t" r="r" b="b"/>
              <a:pathLst>
                <a:path w="17057" h="16915" extrusionOk="0">
                  <a:moveTo>
                    <a:pt x="6597" y="7394"/>
                  </a:moveTo>
                  <a:lnTo>
                    <a:pt x="6597" y="7394"/>
                  </a:lnTo>
                  <a:cubicBezTo>
                    <a:pt x="6627" y="7402"/>
                    <a:pt x="6657" y="7403"/>
                    <a:pt x="6687" y="7413"/>
                  </a:cubicBezTo>
                  <a:cubicBezTo>
                    <a:pt x="7149" y="7600"/>
                    <a:pt x="7555" y="7886"/>
                    <a:pt x="7896" y="8249"/>
                  </a:cubicBezTo>
                  <a:cubicBezTo>
                    <a:pt x="7984" y="8337"/>
                    <a:pt x="8061" y="8447"/>
                    <a:pt x="8116" y="8568"/>
                  </a:cubicBezTo>
                  <a:cubicBezTo>
                    <a:pt x="8149" y="8623"/>
                    <a:pt x="8160" y="8689"/>
                    <a:pt x="8171" y="8755"/>
                  </a:cubicBezTo>
                  <a:cubicBezTo>
                    <a:pt x="8193" y="8886"/>
                    <a:pt x="8127" y="8974"/>
                    <a:pt x="8017" y="9040"/>
                  </a:cubicBezTo>
                  <a:cubicBezTo>
                    <a:pt x="7949" y="9075"/>
                    <a:pt x="7876" y="9092"/>
                    <a:pt x="7801" y="9092"/>
                  </a:cubicBezTo>
                  <a:cubicBezTo>
                    <a:pt x="7756" y="9092"/>
                    <a:pt x="7711" y="9086"/>
                    <a:pt x="7665" y="9073"/>
                  </a:cubicBezTo>
                  <a:cubicBezTo>
                    <a:pt x="7544" y="9040"/>
                    <a:pt x="7434" y="8974"/>
                    <a:pt x="7336" y="8886"/>
                  </a:cubicBezTo>
                  <a:cubicBezTo>
                    <a:pt x="7149" y="8733"/>
                    <a:pt x="7017" y="8546"/>
                    <a:pt x="6907" y="8337"/>
                  </a:cubicBezTo>
                  <a:cubicBezTo>
                    <a:pt x="6764" y="8095"/>
                    <a:pt x="6687" y="7831"/>
                    <a:pt x="6610" y="7567"/>
                  </a:cubicBezTo>
                  <a:cubicBezTo>
                    <a:pt x="6599" y="7523"/>
                    <a:pt x="6599" y="7479"/>
                    <a:pt x="6588" y="7446"/>
                  </a:cubicBezTo>
                  <a:cubicBezTo>
                    <a:pt x="6588" y="7425"/>
                    <a:pt x="6588" y="7414"/>
                    <a:pt x="6597" y="7394"/>
                  </a:cubicBezTo>
                  <a:close/>
                  <a:moveTo>
                    <a:pt x="8399" y="4185"/>
                  </a:moveTo>
                  <a:cubicBezTo>
                    <a:pt x="8662" y="4185"/>
                    <a:pt x="8890" y="4292"/>
                    <a:pt x="9084" y="4477"/>
                  </a:cubicBezTo>
                  <a:cubicBezTo>
                    <a:pt x="9205" y="4598"/>
                    <a:pt x="9293" y="4730"/>
                    <a:pt x="9381" y="4884"/>
                  </a:cubicBezTo>
                  <a:cubicBezTo>
                    <a:pt x="9557" y="5202"/>
                    <a:pt x="9700" y="5543"/>
                    <a:pt x="9810" y="5895"/>
                  </a:cubicBezTo>
                  <a:cubicBezTo>
                    <a:pt x="9887" y="6148"/>
                    <a:pt x="9964" y="6401"/>
                    <a:pt x="10030" y="6665"/>
                  </a:cubicBezTo>
                  <a:cubicBezTo>
                    <a:pt x="10261" y="7655"/>
                    <a:pt x="10294" y="8656"/>
                    <a:pt x="10074" y="9667"/>
                  </a:cubicBezTo>
                  <a:cubicBezTo>
                    <a:pt x="10063" y="9689"/>
                    <a:pt x="10052" y="9711"/>
                    <a:pt x="10052" y="9744"/>
                  </a:cubicBezTo>
                  <a:cubicBezTo>
                    <a:pt x="10041" y="9788"/>
                    <a:pt x="10019" y="9821"/>
                    <a:pt x="9975" y="9843"/>
                  </a:cubicBezTo>
                  <a:cubicBezTo>
                    <a:pt x="9898" y="9887"/>
                    <a:pt x="9821" y="9931"/>
                    <a:pt x="9755" y="9964"/>
                  </a:cubicBezTo>
                  <a:cubicBezTo>
                    <a:pt x="9380" y="10156"/>
                    <a:pt x="8996" y="10256"/>
                    <a:pt x="8590" y="10256"/>
                  </a:cubicBezTo>
                  <a:cubicBezTo>
                    <a:pt x="8532" y="10256"/>
                    <a:pt x="8473" y="10254"/>
                    <a:pt x="8413" y="10250"/>
                  </a:cubicBezTo>
                  <a:cubicBezTo>
                    <a:pt x="8072" y="10239"/>
                    <a:pt x="7753" y="10184"/>
                    <a:pt x="7423" y="10096"/>
                  </a:cubicBezTo>
                  <a:cubicBezTo>
                    <a:pt x="6940" y="9964"/>
                    <a:pt x="6478" y="9788"/>
                    <a:pt x="6027" y="9579"/>
                  </a:cubicBezTo>
                  <a:cubicBezTo>
                    <a:pt x="5620" y="9381"/>
                    <a:pt x="5235" y="9139"/>
                    <a:pt x="4883" y="8842"/>
                  </a:cubicBezTo>
                  <a:cubicBezTo>
                    <a:pt x="4751" y="8733"/>
                    <a:pt x="4630" y="8612"/>
                    <a:pt x="4520" y="8491"/>
                  </a:cubicBezTo>
                  <a:cubicBezTo>
                    <a:pt x="4443" y="8414"/>
                    <a:pt x="4388" y="8326"/>
                    <a:pt x="4344" y="8227"/>
                  </a:cubicBezTo>
                  <a:cubicBezTo>
                    <a:pt x="4223" y="8007"/>
                    <a:pt x="4245" y="7765"/>
                    <a:pt x="4421" y="7578"/>
                  </a:cubicBezTo>
                  <a:cubicBezTo>
                    <a:pt x="4520" y="7468"/>
                    <a:pt x="4641" y="7380"/>
                    <a:pt x="4773" y="7325"/>
                  </a:cubicBezTo>
                  <a:cubicBezTo>
                    <a:pt x="4960" y="7259"/>
                    <a:pt x="5147" y="7215"/>
                    <a:pt x="5356" y="7193"/>
                  </a:cubicBezTo>
                  <a:cubicBezTo>
                    <a:pt x="5418" y="7189"/>
                    <a:pt x="5479" y="7187"/>
                    <a:pt x="5540" y="7187"/>
                  </a:cubicBezTo>
                  <a:cubicBezTo>
                    <a:pt x="5849" y="7187"/>
                    <a:pt x="6153" y="7235"/>
                    <a:pt x="6456" y="7336"/>
                  </a:cubicBezTo>
                  <a:cubicBezTo>
                    <a:pt x="6511" y="7512"/>
                    <a:pt x="6544" y="7677"/>
                    <a:pt x="6588" y="7831"/>
                  </a:cubicBezTo>
                  <a:cubicBezTo>
                    <a:pt x="6687" y="8139"/>
                    <a:pt x="6819" y="8436"/>
                    <a:pt x="7028" y="8689"/>
                  </a:cubicBezTo>
                  <a:cubicBezTo>
                    <a:pt x="7116" y="8809"/>
                    <a:pt x="7215" y="8919"/>
                    <a:pt x="7325" y="9007"/>
                  </a:cubicBezTo>
                  <a:cubicBezTo>
                    <a:pt x="7412" y="9073"/>
                    <a:pt x="7511" y="9117"/>
                    <a:pt x="7621" y="9150"/>
                  </a:cubicBezTo>
                  <a:cubicBezTo>
                    <a:pt x="7683" y="9169"/>
                    <a:pt x="7747" y="9180"/>
                    <a:pt x="7810" y="9180"/>
                  </a:cubicBezTo>
                  <a:cubicBezTo>
                    <a:pt x="7895" y="9180"/>
                    <a:pt x="7980" y="9161"/>
                    <a:pt x="8061" y="9117"/>
                  </a:cubicBezTo>
                  <a:cubicBezTo>
                    <a:pt x="8204" y="9051"/>
                    <a:pt x="8281" y="8919"/>
                    <a:pt x="8270" y="8755"/>
                  </a:cubicBezTo>
                  <a:cubicBezTo>
                    <a:pt x="8259" y="8667"/>
                    <a:pt x="8237" y="8590"/>
                    <a:pt x="8193" y="8513"/>
                  </a:cubicBezTo>
                  <a:cubicBezTo>
                    <a:pt x="8127" y="8370"/>
                    <a:pt x="8028" y="8238"/>
                    <a:pt x="7918" y="8128"/>
                  </a:cubicBezTo>
                  <a:cubicBezTo>
                    <a:pt x="7566" y="7776"/>
                    <a:pt x="7160" y="7501"/>
                    <a:pt x="6698" y="7325"/>
                  </a:cubicBezTo>
                  <a:cubicBezTo>
                    <a:pt x="6665" y="7303"/>
                    <a:pt x="6632" y="7292"/>
                    <a:pt x="6599" y="7281"/>
                  </a:cubicBezTo>
                  <a:cubicBezTo>
                    <a:pt x="6588" y="7281"/>
                    <a:pt x="6588" y="7270"/>
                    <a:pt x="6566" y="7259"/>
                  </a:cubicBezTo>
                  <a:cubicBezTo>
                    <a:pt x="6555" y="7237"/>
                    <a:pt x="6555" y="7215"/>
                    <a:pt x="6544" y="7193"/>
                  </a:cubicBezTo>
                  <a:cubicBezTo>
                    <a:pt x="6489" y="6555"/>
                    <a:pt x="6566" y="5950"/>
                    <a:pt x="6830" y="5367"/>
                  </a:cubicBezTo>
                  <a:cubicBezTo>
                    <a:pt x="6973" y="5059"/>
                    <a:pt x="7171" y="4796"/>
                    <a:pt x="7423" y="4565"/>
                  </a:cubicBezTo>
                  <a:cubicBezTo>
                    <a:pt x="7676" y="4345"/>
                    <a:pt x="7962" y="4213"/>
                    <a:pt x="8292" y="4191"/>
                  </a:cubicBezTo>
                  <a:cubicBezTo>
                    <a:pt x="8328" y="4187"/>
                    <a:pt x="8364" y="4185"/>
                    <a:pt x="8399" y="4185"/>
                  </a:cubicBezTo>
                  <a:close/>
                  <a:moveTo>
                    <a:pt x="8765" y="2046"/>
                  </a:moveTo>
                  <a:cubicBezTo>
                    <a:pt x="8787" y="2068"/>
                    <a:pt x="8809" y="2079"/>
                    <a:pt x="8820" y="2101"/>
                  </a:cubicBezTo>
                  <a:cubicBezTo>
                    <a:pt x="8952" y="2233"/>
                    <a:pt x="9095" y="2376"/>
                    <a:pt x="9227" y="2508"/>
                  </a:cubicBezTo>
                  <a:cubicBezTo>
                    <a:pt x="9315" y="2607"/>
                    <a:pt x="9403" y="2695"/>
                    <a:pt x="9480" y="2783"/>
                  </a:cubicBezTo>
                  <a:cubicBezTo>
                    <a:pt x="10096" y="3476"/>
                    <a:pt x="10668" y="4202"/>
                    <a:pt x="11251" y="4906"/>
                  </a:cubicBezTo>
                  <a:cubicBezTo>
                    <a:pt x="11305" y="4971"/>
                    <a:pt x="11349" y="5037"/>
                    <a:pt x="11371" y="5114"/>
                  </a:cubicBezTo>
                  <a:cubicBezTo>
                    <a:pt x="11459" y="5455"/>
                    <a:pt x="11536" y="5785"/>
                    <a:pt x="11602" y="6126"/>
                  </a:cubicBezTo>
                  <a:cubicBezTo>
                    <a:pt x="11646" y="6379"/>
                    <a:pt x="11657" y="6643"/>
                    <a:pt x="11635" y="6896"/>
                  </a:cubicBezTo>
                  <a:cubicBezTo>
                    <a:pt x="11580" y="7556"/>
                    <a:pt x="11404" y="8183"/>
                    <a:pt x="11064" y="8744"/>
                  </a:cubicBezTo>
                  <a:cubicBezTo>
                    <a:pt x="10855" y="9084"/>
                    <a:pt x="10591" y="9381"/>
                    <a:pt x="10283" y="9634"/>
                  </a:cubicBezTo>
                  <a:cubicBezTo>
                    <a:pt x="10254" y="9653"/>
                    <a:pt x="10234" y="9680"/>
                    <a:pt x="10187" y="9680"/>
                  </a:cubicBezTo>
                  <a:cubicBezTo>
                    <a:pt x="10179" y="9680"/>
                    <a:pt x="10171" y="9680"/>
                    <a:pt x="10162" y="9678"/>
                  </a:cubicBezTo>
                  <a:cubicBezTo>
                    <a:pt x="10173" y="9634"/>
                    <a:pt x="10184" y="9590"/>
                    <a:pt x="10195" y="9535"/>
                  </a:cubicBezTo>
                  <a:cubicBezTo>
                    <a:pt x="10338" y="8798"/>
                    <a:pt x="10349" y="8051"/>
                    <a:pt x="10239" y="7303"/>
                  </a:cubicBezTo>
                  <a:cubicBezTo>
                    <a:pt x="10151" y="6599"/>
                    <a:pt x="9953" y="5928"/>
                    <a:pt x="9689" y="5279"/>
                  </a:cubicBezTo>
                  <a:cubicBezTo>
                    <a:pt x="9590" y="5048"/>
                    <a:pt x="9480" y="4829"/>
                    <a:pt x="9337" y="4631"/>
                  </a:cubicBezTo>
                  <a:cubicBezTo>
                    <a:pt x="9282" y="4554"/>
                    <a:pt x="9216" y="4477"/>
                    <a:pt x="9150" y="4411"/>
                  </a:cubicBezTo>
                  <a:cubicBezTo>
                    <a:pt x="8929" y="4190"/>
                    <a:pt x="8676" y="4087"/>
                    <a:pt x="8390" y="4087"/>
                  </a:cubicBezTo>
                  <a:cubicBezTo>
                    <a:pt x="8305" y="4087"/>
                    <a:pt x="8218" y="4096"/>
                    <a:pt x="8127" y="4114"/>
                  </a:cubicBezTo>
                  <a:cubicBezTo>
                    <a:pt x="7797" y="4180"/>
                    <a:pt x="7511" y="4345"/>
                    <a:pt x="7270" y="4587"/>
                  </a:cubicBezTo>
                  <a:cubicBezTo>
                    <a:pt x="6929" y="4928"/>
                    <a:pt x="6709" y="5334"/>
                    <a:pt x="6566" y="5807"/>
                  </a:cubicBezTo>
                  <a:cubicBezTo>
                    <a:pt x="6445" y="6214"/>
                    <a:pt x="6412" y="6643"/>
                    <a:pt x="6445" y="7072"/>
                  </a:cubicBezTo>
                  <a:cubicBezTo>
                    <a:pt x="6445" y="7116"/>
                    <a:pt x="6445" y="7160"/>
                    <a:pt x="6456" y="7226"/>
                  </a:cubicBezTo>
                  <a:cubicBezTo>
                    <a:pt x="6401" y="7215"/>
                    <a:pt x="6357" y="7204"/>
                    <a:pt x="6313" y="7193"/>
                  </a:cubicBezTo>
                  <a:cubicBezTo>
                    <a:pt x="6074" y="7131"/>
                    <a:pt x="5829" y="7097"/>
                    <a:pt x="5587" y="7097"/>
                  </a:cubicBezTo>
                  <a:cubicBezTo>
                    <a:pt x="5484" y="7097"/>
                    <a:pt x="5381" y="7103"/>
                    <a:pt x="5279" y="7116"/>
                  </a:cubicBezTo>
                  <a:cubicBezTo>
                    <a:pt x="5015" y="7138"/>
                    <a:pt x="4773" y="7204"/>
                    <a:pt x="4553" y="7336"/>
                  </a:cubicBezTo>
                  <a:cubicBezTo>
                    <a:pt x="4465" y="7402"/>
                    <a:pt x="4388" y="7468"/>
                    <a:pt x="4322" y="7545"/>
                  </a:cubicBezTo>
                  <a:cubicBezTo>
                    <a:pt x="4157" y="7765"/>
                    <a:pt x="4135" y="8007"/>
                    <a:pt x="4245" y="8249"/>
                  </a:cubicBezTo>
                  <a:cubicBezTo>
                    <a:pt x="4300" y="8370"/>
                    <a:pt x="4377" y="8469"/>
                    <a:pt x="4454" y="8568"/>
                  </a:cubicBezTo>
                  <a:cubicBezTo>
                    <a:pt x="4586" y="8711"/>
                    <a:pt x="4729" y="8842"/>
                    <a:pt x="4883" y="8974"/>
                  </a:cubicBezTo>
                  <a:cubicBezTo>
                    <a:pt x="5213" y="9227"/>
                    <a:pt x="5565" y="9458"/>
                    <a:pt x="5939" y="9634"/>
                  </a:cubicBezTo>
                  <a:cubicBezTo>
                    <a:pt x="6412" y="9865"/>
                    <a:pt x="6896" y="10052"/>
                    <a:pt x="7401" y="10184"/>
                  </a:cubicBezTo>
                  <a:cubicBezTo>
                    <a:pt x="7769" y="10286"/>
                    <a:pt x="8155" y="10350"/>
                    <a:pt x="8542" y="10350"/>
                  </a:cubicBezTo>
                  <a:cubicBezTo>
                    <a:pt x="8573" y="10350"/>
                    <a:pt x="8603" y="10350"/>
                    <a:pt x="8633" y="10349"/>
                  </a:cubicBezTo>
                  <a:cubicBezTo>
                    <a:pt x="9040" y="10349"/>
                    <a:pt x="9414" y="10239"/>
                    <a:pt x="9766" y="10063"/>
                  </a:cubicBezTo>
                  <a:cubicBezTo>
                    <a:pt x="9832" y="10030"/>
                    <a:pt x="9898" y="9997"/>
                    <a:pt x="9975" y="9964"/>
                  </a:cubicBezTo>
                  <a:lnTo>
                    <a:pt x="9975" y="9964"/>
                  </a:lnTo>
                  <a:cubicBezTo>
                    <a:pt x="9997" y="9997"/>
                    <a:pt x="9975" y="10030"/>
                    <a:pt x="9964" y="10063"/>
                  </a:cubicBezTo>
                  <a:cubicBezTo>
                    <a:pt x="9854" y="10448"/>
                    <a:pt x="9678" y="10811"/>
                    <a:pt x="9447" y="11141"/>
                  </a:cubicBezTo>
                  <a:cubicBezTo>
                    <a:pt x="8996" y="11746"/>
                    <a:pt x="8446" y="12219"/>
                    <a:pt x="7775" y="12570"/>
                  </a:cubicBezTo>
                  <a:cubicBezTo>
                    <a:pt x="7456" y="12735"/>
                    <a:pt x="7116" y="12834"/>
                    <a:pt x="6753" y="12867"/>
                  </a:cubicBezTo>
                  <a:cubicBezTo>
                    <a:pt x="6721" y="12869"/>
                    <a:pt x="6689" y="12870"/>
                    <a:pt x="6657" y="12870"/>
                  </a:cubicBezTo>
                  <a:cubicBezTo>
                    <a:pt x="6505" y="12870"/>
                    <a:pt x="6360" y="12849"/>
                    <a:pt x="6214" y="12812"/>
                  </a:cubicBezTo>
                  <a:cubicBezTo>
                    <a:pt x="6126" y="12801"/>
                    <a:pt x="6060" y="12757"/>
                    <a:pt x="6005" y="12691"/>
                  </a:cubicBezTo>
                  <a:cubicBezTo>
                    <a:pt x="5785" y="12428"/>
                    <a:pt x="5565" y="12164"/>
                    <a:pt x="5345" y="11900"/>
                  </a:cubicBezTo>
                  <a:cubicBezTo>
                    <a:pt x="5004" y="11526"/>
                    <a:pt x="4674" y="11141"/>
                    <a:pt x="4333" y="10767"/>
                  </a:cubicBezTo>
                  <a:cubicBezTo>
                    <a:pt x="4135" y="10547"/>
                    <a:pt x="3915" y="10338"/>
                    <a:pt x="3706" y="10129"/>
                  </a:cubicBezTo>
                  <a:cubicBezTo>
                    <a:pt x="3113" y="9535"/>
                    <a:pt x="2563" y="8930"/>
                    <a:pt x="2013" y="8315"/>
                  </a:cubicBezTo>
                  <a:cubicBezTo>
                    <a:pt x="1991" y="8282"/>
                    <a:pt x="1969" y="8249"/>
                    <a:pt x="1947" y="8216"/>
                  </a:cubicBezTo>
                  <a:cubicBezTo>
                    <a:pt x="1969" y="8194"/>
                    <a:pt x="1991" y="8172"/>
                    <a:pt x="2013" y="8150"/>
                  </a:cubicBezTo>
                  <a:cubicBezTo>
                    <a:pt x="2585" y="7655"/>
                    <a:pt x="3124" y="7116"/>
                    <a:pt x="3651" y="6566"/>
                  </a:cubicBezTo>
                  <a:cubicBezTo>
                    <a:pt x="4553" y="5631"/>
                    <a:pt x="5510" y="4752"/>
                    <a:pt x="6500" y="3916"/>
                  </a:cubicBezTo>
                  <a:cubicBezTo>
                    <a:pt x="7226" y="3311"/>
                    <a:pt x="7951" y="2706"/>
                    <a:pt x="8688" y="2101"/>
                  </a:cubicBezTo>
                  <a:cubicBezTo>
                    <a:pt x="8710" y="2079"/>
                    <a:pt x="8732" y="2068"/>
                    <a:pt x="8765" y="2046"/>
                  </a:cubicBezTo>
                  <a:close/>
                  <a:moveTo>
                    <a:pt x="11525" y="5235"/>
                  </a:moveTo>
                  <a:cubicBezTo>
                    <a:pt x="11547" y="5268"/>
                    <a:pt x="11569" y="5290"/>
                    <a:pt x="11602" y="5312"/>
                  </a:cubicBezTo>
                  <a:cubicBezTo>
                    <a:pt x="12141" y="5961"/>
                    <a:pt x="12680" y="6621"/>
                    <a:pt x="13219" y="7270"/>
                  </a:cubicBezTo>
                  <a:cubicBezTo>
                    <a:pt x="13505" y="7611"/>
                    <a:pt x="13802" y="7952"/>
                    <a:pt x="14121" y="8271"/>
                  </a:cubicBezTo>
                  <a:cubicBezTo>
                    <a:pt x="14418" y="8579"/>
                    <a:pt x="14715" y="8886"/>
                    <a:pt x="14990" y="9227"/>
                  </a:cubicBezTo>
                  <a:cubicBezTo>
                    <a:pt x="15023" y="9260"/>
                    <a:pt x="15056" y="9304"/>
                    <a:pt x="15089" y="9348"/>
                  </a:cubicBezTo>
                  <a:cubicBezTo>
                    <a:pt x="15067" y="9381"/>
                    <a:pt x="15045" y="9414"/>
                    <a:pt x="15012" y="9447"/>
                  </a:cubicBezTo>
                  <a:cubicBezTo>
                    <a:pt x="13791" y="10602"/>
                    <a:pt x="12548" y="11735"/>
                    <a:pt x="11272" y="12834"/>
                  </a:cubicBezTo>
                  <a:cubicBezTo>
                    <a:pt x="10910" y="13142"/>
                    <a:pt x="10558" y="13461"/>
                    <a:pt x="10195" y="13769"/>
                  </a:cubicBezTo>
                  <a:cubicBezTo>
                    <a:pt x="9744" y="14143"/>
                    <a:pt x="9282" y="14517"/>
                    <a:pt x="8820" y="14891"/>
                  </a:cubicBezTo>
                  <a:cubicBezTo>
                    <a:pt x="8699" y="14990"/>
                    <a:pt x="8589" y="15100"/>
                    <a:pt x="8468" y="15210"/>
                  </a:cubicBezTo>
                  <a:cubicBezTo>
                    <a:pt x="8446" y="15221"/>
                    <a:pt x="8424" y="15243"/>
                    <a:pt x="8402" y="15265"/>
                  </a:cubicBezTo>
                  <a:cubicBezTo>
                    <a:pt x="8386" y="15276"/>
                    <a:pt x="8366" y="15281"/>
                    <a:pt x="8347" y="15281"/>
                  </a:cubicBezTo>
                  <a:cubicBezTo>
                    <a:pt x="8328" y="15281"/>
                    <a:pt x="8309" y="15276"/>
                    <a:pt x="8292" y="15265"/>
                  </a:cubicBezTo>
                  <a:cubicBezTo>
                    <a:pt x="8248" y="15232"/>
                    <a:pt x="8204" y="15199"/>
                    <a:pt x="8171" y="15155"/>
                  </a:cubicBezTo>
                  <a:cubicBezTo>
                    <a:pt x="7753" y="14737"/>
                    <a:pt x="7358" y="14286"/>
                    <a:pt x="6984" y="13824"/>
                  </a:cubicBezTo>
                  <a:cubicBezTo>
                    <a:pt x="6764" y="13560"/>
                    <a:pt x="6544" y="13307"/>
                    <a:pt x="6324" y="13043"/>
                  </a:cubicBezTo>
                  <a:cubicBezTo>
                    <a:pt x="6291" y="13010"/>
                    <a:pt x="6269" y="12977"/>
                    <a:pt x="6225" y="12922"/>
                  </a:cubicBezTo>
                  <a:lnTo>
                    <a:pt x="6225" y="12922"/>
                  </a:lnTo>
                  <a:cubicBezTo>
                    <a:pt x="6269" y="12933"/>
                    <a:pt x="6291" y="12933"/>
                    <a:pt x="6313" y="12933"/>
                  </a:cubicBezTo>
                  <a:cubicBezTo>
                    <a:pt x="6421" y="12949"/>
                    <a:pt x="6528" y="12957"/>
                    <a:pt x="6635" y="12957"/>
                  </a:cubicBezTo>
                  <a:cubicBezTo>
                    <a:pt x="6973" y="12957"/>
                    <a:pt x="7301" y="12880"/>
                    <a:pt x="7610" y="12746"/>
                  </a:cubicBezTo>
                  <a:cubicBezTo>
                    <a:pt x="8402" y="12395"/>
                    <a:pt x="9040" y="11845"/>
                    <a:pt x="9546" y="11141"/>
                  </a:cubicBezTo>
                  <a:cubicBezTo>
                    <a:pt x="9788" y="10800"/>
                    <a:pt x="9964" y="10426"/>
                    <a:pt x="10074" y="10019"/>
                  </a:cubicBezTo>
                  <a:cubicBezTo>
                    <a:pt x="10107" y="9909"/>
                    <a:pt x="10151" y="9843"/>
                    <a:pt x="10239" y="9777"/>
                  </a:cubicBezTo>
                  <a:cubicBezTo>
                    <a:pt x="10745" y="9403"/>
                    <a:pt x="11119" y="8930"/>
                    <a:pt x="11360" y="8359"/>
                  </a:cubicBezTo>
                  <a:cubicBezTo>
                    <a:pt x="11580" y="7886"/>
                    <a:pt x="11690" y="7380"/>
                    <a:pt x="11734" y="6852"/>
                  </a:cubicBezTo>
                  <a:cubicBezTo>
                    <a:pt x="11756" y="6544"/>
                    <a:pt x="11723" y="6236"/>
                    <a:pt x="11657" y="5928"/>
                  </a:cubicBezTo>
                  <a:cubicBezTo>
                    <a:pt x="11602" y="5697"/>
                    <a:pt x="11558" y="5477"/>
                    <a:pt x="11503" y="5257"/>
                  </a:cubicBezTo>
                  <a:cubicBezTo>
                    <a:pt x="11514" y="5246"/>
                    <a:pt x="11525" y="5235"/>
                    <a:pt x="11525" y="5235"/>
                  </a:cubicBezTo>
                  <a:close/>
                  <a:moveTo>
                    <a:pt x="8908" y="1"/>
                  </a:moveTo>
                  <a:cubicBezTo>
                    <a:pt x="8831" y="67"/>
                    <a:pt x="8754" y="122"/>
                    <a:pt x="8688" y="188"/>
                  </a:cubicBezTo>
                  <a:cubicBezTo>
                    <a:pt x="8160" y="672"/>
                    <a:pt x="7621" y="1156"/>
                    <a:pt x="7094" y="1650"/>
                  </a:cubicBezTo>
                  <a:cubicBezTo>
                    <a:pt x="6082" y="2585"/>
                    <a:pt x="5070" y="3520"/>
                    <a:pt x="4025" y="4411"/>
                  </a:cubicBezTo>
                  <a:cubicBezTo>
                    <a:pt x="3124" y="5180"/>
                    <a:pt x="2222" y="5939"/>
                    <a:pt x="1320" y="6698"/>
                  </a:cubicBezTo>
                  <a:cubicBezTo>
                    <a:pt x="913" y="7039"/>
                    <a:pt x="517" y="7391"/>
                    <a:pt x="99" y="7710"/>
                  </a:cubicBezTo>
                  <a:cubicBezTo>
                    <a:pt x="55" y="7732"/>
                    <a:pt x="33" y="7776"/>
                    <a:pt x="0" y="7809"/>
                  </a:cubicBezTo>
                  <a:cubicBezTo>
                    <a:pt x="55" y="7941"/>
                    <a:pt x="143" y="8062"/>
                    <a:pt x="242" y="8172"/>
                  </a:cubicBezTo>
                  <a:cubicBezTo>
                    <a:pt x="418" y="8381"/>
                    <a:pt x="594" y="8590"/>
                    <a:pt x="770" y="8798"/>
                  </a:cubicBezTo>
                  <a:cubicBezTo>
                    <a:pt x="1419" y="9579"/>
                    <a:pt x="2112" y="10316"/>
                    <a:pt x="2838" y="11009"/>
                  </a:cubicBezTo>
                  <a:cubicBezTo>
                    <a:pt x="3278" y="11427"/>
                    <a:pt x="3684" y="11867"/>
                    <a:pt x="4069" y="12340"/>
                  </a:cubicBezTo>
                  <a:cubicBezTo>
                    <a:pt x="4234" y="12527"/>
                    <a:pt x="4388" y="12735"/>
                    <a:pt x="4553" y="12922"/>
                  </a:cubicBezTo>
                  <a:cubicBezTo>
                    <a:pt x="5026" y="13461"/>
                    <a:pt x="5499" y="13989"/>
                    <a:pt x="5972" y="14528"/>
                  </a:cubicBezTo>
                  <a:cubicBezTo>
                    <a:pt x="6456" y="15100"/>
                    <a:pt x="6973" y="15650"/>
                    <a:pt x="7511" y="16178"/>
                  </a:cubicBezTo>
                  <a:cubicBezTo>
                    <a:pt x="7731" y="16408"/>
                    <a:pt x="7951" y="16628"/>
                    <a:pt x="8138" y="16914"/>
                  </a:cubicBezTo>
                  <a:cubicBezTo>
                    <a:pt x="8193" y="16892"/>
                    <a:pt x="8226" y="16870"/>
                    <a:pt x="8259" y="16848"/>
                  </a:cubicBezTo>
                  <a:cubicBezTo>
                    <a:pt x="8380" y="16782"/>
                    <a:pt x="8501" y="16705"/>
                    <a:pt x="8611" y="16628"/>
                  </a:cubicBezTo>
                  <a:cubicBezTo>
                    <a:pt x="8941" y="16397"/>
                    <a:pt x="9271" y="16167"/>
                    <a:pt x="9590" y="15936"/>
                  </a:cubicBezTo>
                  <a:cubicBezTo>
                    <a:pt x="10382" y="15353"/>
                    <a:pt x="11163" y="14770"/>
                    <a:pt x="11965" y="14209"/>
                  </a:cubicBezTo>
                  <a:cubicBezTo>
                    <a:pt x="12603" y="13747"/>
                    <a:pt x="13241" y="13274"/>
                    <a:pt x="13835" y="12768"/>
                  </a:cubicBezTo>
                  <a:cubicBezTo>
                    <a:pt x="14363" y="12307"/>
                    <a:pt x="14891" y="11856"/>
                    <a:pt x="15374" y="11350"/>
                  </a:cubicBezTo>
                  <a:cubicBezTo>
                    <a:pt x="15561" y="11152"/>
                    <a:pt x="15770" y="10976"/>
                    <a:pt x="15957" y="10789"/>
                  </a:cubicBezTo>
                  <a:cubicBezTo>
                    <a:pt x="16111" y="10646"/>
                    <a:pt x="16265" y="10503"/>
                    <a:pt x="16408" y="10360"/>
                  </a:cubicBezTo>
                  <a:cubicBezTo>
                    <a:pt x="16595" y="10173"/>
                    <a:pt x="16782" y="9975"/>
                    <a:pt x="17002" y="9832"/>
                  </a:cubicBezTo>
                  <a:cubicBezTo>
                    <a:pt x="17024" y="9810"/>
                    <a:pt x="17035" y="9788"/>
                    <a:pt x="17057" y="9766"/>
                  </a:cubicBezTo>
                  <a:cubicBezTo>
                    <a:pt x="16947" y="9634"/>
                    <a:pt x="16837" y="9502"/>
                    <a:pt x="16727" y="9381"/>
                  </a:cubicBezTo>
                  <a:cubicBezTo>
                    <a:pt x="16067" y="8612"/>
                    <a:pt x="15418" y="7831"/>
                    <a:pt x="14792" y="7039"/>
                  </a:cubicBezTo>
                  <a:cubicBezTo>
                    <a:pt x="13956" y="5961"/>
                    <a:pt x="13098" y="4895"/>
                    <a:pt x="12229" y="3839"/>
                  </a:cubicBezTo>
                  <a:cubicBezTo>
                    <a:pt x="11679" y="3168"/>
                    <a:pt x="11119" y="2508"/>
                    <a:pt x="10514" y="1881"/>
                  </a:cubicBezTo>
                  <a:cubicBezTo>
                    <a:pt x="10008" y="1364"/>
                    <a:pt x="9546" y="815"/>
                    <a:pt x="9128" y="221"/>
                  </a:cubicBezTo>
                  <a:cubicBezTo>
                    <a:pt x="9084" y="166"/>
                    <a:pt x="9040" y="111"/>
                    <a:pt x="8996" y="67"/>
                  </a:cubicBezTo>
                  <a:cubicBezTo>
                    <a:pt x="8974" y="34"/>
                    <a:pt x="8941" y="23"/>
                    <a:pt x="89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17" name="Google Shape;4217;p75"/>
            <p:cNvSpPr/>
            <p:nvPr/>
          </p:nvSpPr>
          <p:spPr>
            <a:xfrm>
              <a:off x="-3358916" y="-3283234"/>
              <a:ext cx="615862" cy="685743"/>
            </a:xfrm>
            <a:custGeom>
              <a:avLst/>
              <a:gdLst/>
              <a:ahLst/>
              <a:cxnLst/>
              <a:rect l="l" t="t" r="r" b="b"/>
              <a:pathLst>
                <a:path w="9712" h="10814" extrusionOk="0">
                  <a:moveTo>
                    <a:pt x="6819" y="0"/>
                  </a:moveTo>
                  <a:cubicBezTo>
                    <a:pt x="6786" y="11"/>
                    <a:pt x="6764" y="33"/>
                    <a:pt x="6742" y="55"/>
                  </a:cubicBezTo>
                  <a:cubicBezTo>
                    <a:pt x="6005" y="660"/>
                    <a:pt x="5280" y="1254"/>
                    <a:pt x="4554" y="1859"/>
                  </a:cubicBezTo>
                  <a:cubicBezTo>
                    <a:pt x="3553" y="2695"/>
                    <a:pt x="2607" y="3574"/>
                    <a:pt x="1705" y="4520"/>
                  </a:cubicBezTo>
                  <a:cubicBezTo>
                    <a:pt x="1178" y="5070"/>
                    <a:pt x="639" y="5598"/>
                    <a:pt x="67" y="6093"/>
                  </a:cubicBezTo>
                  <a:cubicBezTo>
                    <a:pt x="45" y="6115"/>
                    <a:pt x="23" y="6137"/>
                    <a:pt x="1" y="6170"/>
                  </a:cubicBezTo>
                  <a:cubicBezTo>
                    <a:pt x="23" y="6203"/>
                    <a:pt x="45" y="6236"/>
                    <a:pt x="67" y="6258"/>
                  </a:cubicBezTo>
                  <a:cubicBezTo>
                    <a:pt x="606" y="6873"/>
                    <a:pt x="1167" y="7489"/>
                    <a:pt x="1760" y="8072"/>
                  </a:cubicBezTo>
                  <a:cubicBezTo>
                    <a:pt x="1969" y="8281"/>
                    <a:pt x="2189" y="8490"/>
                    <a:pt x="2387" y="8721"/>
                  </a:cubicBezTo>
                  <a:cubicBezTo>
                    <a:pt x="2728" y="9084"/>
                    <a:pt x="3058" y="9469"/>
                    <a:pt x="3388" y="9854"/>
                  </a:cubicBezTo>
                  <a:cubicBezTo>
                    <a:pt x="3619" y="10107"/>
                    <a:pt x="3839" y="10371"/>
                    <a:pt x="4059" y="10634"/>
                  </a:cubicBezTo>
                  <a:cubicBezTo>
                    <a:pt x="4114" y="10700"/>
                    <a:pt x="4180" y="10744"/>
                    <a:pt x="4268" y="10766"/>
                  </a:cubicBezTo>
                  <a:cubicBezTo>
                    <a:pt x="4413" y="10794"/>
                    <a:pt x="4557" y="10813"/>
                    <a:pt x="4708" y="10813"/>
                  </a:cubicBezTo>
                  <a:cubicBezTo>
                    <a:pt x="4741" y="10813"/>
                    <a:pt x="4774" y="10812"/>
                    <a:pt x="4807" y="10810"/>
                  </a:cubicBezTo>
                  <a:cubicBezTo>
                    <a:pt x="5170" y="10788"/>
                    <a:pt x="5510" y="10678"/>
                    <a:pt x="5829" y="10513"/>
                  </a:cubicBezTo>
                  <a:cubicBezTo>
                    <a:pt x="6500" y="10173"/>
                    <a:pt x="7050" y="9689"/>
                    <a:pt x="7490" y="9084"/>
                  </a:cubicBezTo>
                  <a:cubicBezTo>
                    <a:pt x="7732" y="8754"/>
                    <a:pt x="7897" y="8391"/>
                    <a:pt x="8018" y="8006"/>
                  </a:cubicBezTo>
                  <a:cubicBezTo>
                    <a:pt x="8029" y="7973"/>
                    <a:pt x="8040" y="7940"/>
                    <a:pt x="8029" y="7907"/>
                  </a:cubicBezTo>
                  <a:lnTo>
                    <a:pt x="8029" y="7907"/>
                  </a:lnTo>
                  <a:cubicBezTo>
                    <a:pt x="7952" y="7940"/>
                    <a:pt x="7886" y="7973"/>
                    <a:pt x="7820" y="8006"/>
                  </a:cubicBezTo>
                  <a:cubicBezTo>
                    <a:pt x="7468" y="8193"/>
                    <a:pt x="7083" y="8292"/>
                    <a:pt x="6687" y="8303"/>
                  </a:cubicBezTo>
                  <a:cubicBezTo>
                    <a:pt x="6269" y="8303"/>
                    <a:pt x="5851" y="8237"/>
                    <a:pt x="5455" y="8127"/>
                  </a:cubicBezTo>
                  <a:cubicBezTo>
                    <a:pt x="4950" y="7995"/>
                    <a:pt x="4466" y="7819"/>
                    <a:pt x="3993" y="7588"/>
                  </a:cubicBezTo>
                  <a:cubicBezTo>
                    <a:pt x="3619" y="7401"/>
                    <a:pt x="3267" y="7181"/>
                    <a:pt x="2937" y="6917"/>
                  </a:cubicBezTo>
                  <a:cubicBezTo>
                    <a:pt x="2783" y="6796"/>
                    <a:pt x="2640" y="6654"/>
                    <a:pt x="2508" y="6511"/>
                  </a:cubicBezTo>
                  <a:cubicBezTo>
                    <a:pt x="2431" y="6412"/>
                    <a:pt x="2354" y="6313"/>
                    <a:pt x="2299" y="6203"/>
                  </a:cubicBezTo>
                  <a:cubicBezTo>
                    <a:pt x="2189" y="5950"/>
                    <a:pt x="2200" y="5719"/>
                    <a:pt x="2376" y="5499"/>
                  </a:cubicBezTo>
                  <a:cubicBezTo>
                    <a:pt x="2442" y="5411"/>
                    <a:pt x="2519" y="5345"/>
                    <a:pt x="2607" y="5290"/>
                  </a:cubicBezTo>
                  <a:cubicBezTo>
                    <a:pt x="2827" y="5147"/>
                    <a:pt x="3069" y="5081"/>
                    <a:pt x="3333" y="5059"/>
                  </a:cubicBezTo>
                  <a:cubicBezTo>
                    <a:pt x="3435" y="5046"/>
                    <a:pt x="3538" y="5040"/>
                    <a:pt x="3641" y="5040"/>
                  </a:cubicBezTo>
                  <a:cubicBezTo>
                    <a:pt x="3883" y="5040"/>
                    <a:pt x="4128" y="5074"/>
                    <a:pt x="4367" y="5136"/>
                  </a:cubicBezTo>
                  <a:cubicBezTo>
                    <a:pt x="4411" y="5147"/>
                    <a:pt x="4455" y="5158"/>
                    <a:pt x="4510" y="5169"/>
                  </a:cubicBezTo>
                  <a:cubicBezTo>
                    <a:pt x="4499" y="5103"/>
                    <a:pt x="4499" y="5059"/>
                    <a:pt x="4499" y="5015"/>
                  </a:cubicBezTo>
                  <a:cubicBezTo>
                    <a:pt x="4466" y="4586"/>
                    <a:pt x="4499" y="4168"/>
                    <a:pt x="4620" y="3750"/>
                  </a:cubicBezTo>
                  <a:cubicBezTo>
                    <a:pt x="4763" y="3288"/>
                    <a:pt x="4983" y="2871"/>
                    <a:pt x="5324" y="2530"/>
                  </a:cubicBezTo>
                  <a:cubicBezTo>
                    <a:pt x="5565" y="2288"/>
                    <a:pt x="5851" y="2123"/>
                    <a:pt x="6181" y="2057"/>
                  </a:cubicBezTo>
                  <a:cubicBezTo>
                    <a:pt x="6268" y="2040"/>
                    <a:pt x="6352" y="2031"/>
                    <a:pt x="6433" y="2031"/>
                  </a:cubicBezTo>
                  <a:cubicBezTo>
                    <a:pt x="6724" y="2031"/>
                    <a:pt x="6981" y="2139"/>
                    <a:pt x="7204" y="2354"/>
                  </a:cubicBezTo>
                  <a:cubicBezTo>
                    <a:pt x="7270" y="2420"/>
                    <a:pt x="7336" y="2508"/>
                    <a:pt x="7391" y="2585"/>
                  </a:cubicBezTo>
                  <a:cubicBezTo>
                    <a:pt x="7534" y="2783"/>
                    <a:pt x="7644" y="3002"/>
                    <a:pt x="7743" y="3222"/>
                  </a:cubicBezTo>
                  <a:cubicBezTo>
                    <a:pt x="8007" y="3882"/>
                    <a:pt x="8205" y="4553"/>
                    <a:pt x="8293" y="5257"/>
                  </a:cubicBezTo>
                  <a:cubicBezTo>
                    <a:pt x="8403" y="6005"/>
                    <a:pt x="8392" y="6741"/>
                    <a:pt x="8249" y="7489"/>
                  </a:cubicBezTo>
                  <a:cubicBezTo>
                    <a:pt x="8238" y="7533"/>
                    <a:pt x="8227" y="7577"/>
                    <a:pt x="8216" y="7621"/>
                  </a:cubicBezTo>
                  <a:lnTo>
                    <a:pt x="8216" y="7632"/>
                  </a:lnTo>
                  <a:cubicBezTo>
                    <a:pt x="8271" y="7632"/>
                    <a:pt x="8304" y="7599"/>
                    <a:pt x="8337" y="7577"/>
                  </a:cubicBezTo>
                  <a:cubicBezTo>
                    <a:pt x="8645" y="7324"/>
                    <a:pt x="8909" y="7038"/>
                    <a:pt x="9118" y="6698"/>
                  </a:cubicBezTo>
                  <a:cubicBezTo>
                    <a:pt x="9458" y="6126"/>
                    <a:pt x="9634" y="5499"/>
                    <a:pt x="9689" y="4850"/>
                  </a:cubicBezTo>
                  <a:cubicBezTo>
                    <a:pt x="9711" y="4586"/>
                    <a:pt x="9700" y="4333"/>
                    <a:pt x="9645" y="4069"/>
                  </a:cubicBezTo>
                  <a:cubicBezTo>
                    <a:pt x="9590" y="3728"/>
                    <a:pt x="9513" y="3398"/>
                    <a:pt x="9425" y="3068"/>
                  </a:cubicBezTo>
                  <a:cubicBezTo>
                    <a:pt x="9403" y="2980"/>
                    <a:pt x="9359" y="2914"/>
                    <a:pt x="9305" y="2849"/>
                  </a:cubicBezTo>
                  <a:cubicBezTo>
                    <a:pt x="8711" y="2145"/>
                    <a:pt x="8150" y="1419"/>
                    <a:pt x="7534" y="737"/>
                  </a:cubicBezTo>
                  <a:cubicBezTo>
                    <a:pt x="7457" y="638"/>
                    <a:pt x="7369" y="550"/>
                    <a:pt x="7281" y="462"/>
                  </a:cubicBezTo>
                  <a:cubicBezTo>
                    <a:pt x="7149" y="319"/>
                    <a:pt x="7006" y="187"/>
                    <a:pt x="6874" y="55"/>
                  </a:cubicBezTo>
                  <a:cubicBezTo>
                    <a:pt x="6852" y="33"/>
                    <a:pt x="6841" y="11"/>
                    <a:pt x="6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18" name="Google Shape;4218;p75"/>
            <p:cNvSpPr/>
            <p:nvPr/>
          </p:nvSpPr>
          <p:spPr>
            <a:xfrm>
              <a:off x="-3087637" y="-3081012"/>
              <a:ext cx="562849" cy="636408"/>
            </a:xfrm>
            <a:custGeom>
              <a:avLst/>
              <a:gdLst/>
              <a:ahLst/>
              <a:cxnLst/>
              <a:rect l="l" t="t" r="r" b="b"/>
              <a:pathLst>
                <a:path w="8876" h="10036" extrusionOk="0">
                  <a:moveTo>
                    <a:pt x="5301" y="0"/>
                  </a:moveTo>
                  <a:cubicBezTo>
                    <a:pt x="5301" y="0"/>
                    <a:pt x="5290" y="0"/>
                    <a:pt x="5279" y="11"/>
                  </a:cubicBezTo>
                  <a:cubicBezTo>
                    <a:pt x="5334" y="231"/>
                    <a:pt x="5378" y="451"/>
                    <a:pt x="5433" y="682"/>
                  </a:cubicBezTo>
                  <a:cubicBezTo>
                    <a:pt x="5499" y="990"/>
                    <a:pt x="5532" y="1298"/>
                    <a:pt x="5510" y="1606"/>
                  </a:cubicBezTo>
                  <a:cubicBezTo>
                    <a:pt x="5466" y="2134"/>
                    <a:pt x="5356" y="2640"/>
                    <a:pt x="5147" y="3113"/>
                  </a:cubicBezTo>
                  <a:cubicBezTo>
                    <a:pt x="4895" y="3684"/>
                    <a:pt x="4521" y="4157"/>
                    <a:pt x="4015" y="4531"/>
                  </a:cubicBezTo>
                  <a:cubicBezTo>
                    <a:pt x="3927" y="4597"/>
                    <a:pt x="3883" y="4674"/>
                    <a:pt x="3850" y="4773"/>
                  </a:cubicBezTo>
                  <a:cubicBezTo>
                    <a:pt x="3740" y="5180"/>
                    <a:pt x="3564" y="5554"/>
                    <a:pt x="3322" y="5895"/>
                  </a:cubicBezTo>
                  <a:cubicBezTo>
                    <a:pt x="2816" y="6599"/>
                    <a:pt x="2178" y="7149"/>
                    <a:pt x="1386" y="7500"/>
                  </a:cubicBezTo>
                  <a:cubicBezTo>
                    <a:pt x="1077" y="7634"/>
                    <a:pt x="749" y="7711"/>
                    <a:pt x="411" y="7711"/>
                  </a:cubicBezTo>
                  <a:cubicBezTo>
                    <a:pt x="304" y="7711"/>
                    <a:pt x="197" y="7703"/>
                    <a:pt x="89" y="7687"/>
                  </a:cubicBezTo>
                  <a:cubicBezTo>
                    <a:pt x="67" y="7687"/>
                    <a:pt x="45" y="7687"/>
                    <a:pt x="1" y="7676"/>
                  </a:cubicBezTo>
                  <a:lnTo>
                    <a:pt x="1" y="7676"/>
                  </a:lnTo>
                  <a:cubicBezTo>
                    <a:pt x="45" y="7731"/>
                    <a:pt x="67" y="7764"/>
                    <a:pt x="100" y="7797"/>
                  </a:cubicBezTo>
                  <a:cubicBezTo>
                    <a:pt x="320" y="8061"/>
                    <a:pt x="540" y="8314"/>
                    <a:pt x="760" y="8578"/>
                  </a:cubicBezTo>
                  <a:cubicBezTo>
                    <a:pt x="1134" y="9040"/>
                    <a:pt x="1529" y="9491"/>
                    <a:pt x="1947" y="9909"/>
                  </a:cubicBezTo>
                  <a:cubicBezTo>
                    <a:pt x="1991" y="9953"/>
                    <a:pt x="2024" y="9986"/>
                    <a:pt x="2068" y="10019"/>
                  </a:cubicBezTo>
                  <a:cubicBezTo>
                    <a:pt x="2085" y="10030"/>
                    <a:pt x="2104" y="10035"/>
                    <a:pt x="2123" y="10035"/>
                  </a:cubicBezTo>
                  <a:cubicBezTo>
                    <a:pt x="2142" y="10035"/>
                    <a:pt x="2162" y="10030"/>
                    <a:pt x="2178" y="10019"/>
                  </a:cubicBezTo>
                  <a:cubicBezTo>
                    <a:pt x="2200" y="9997"/>
                    <a:pt x="2222" y="9975"/>
                    <a:pt x="2244" y="9964"/>
                  </a:cubicBezTo>
                  <a:cubicBezTo>
                    <a:pt x="2365" y="9854"/>
                    <a:pt x="2475" y="9744"/>
                    <a:pt x="2607" y="9645"/>
                  </a:cubicBezTo>
                  <a:cubicBezTo>
                    <a:pt x="3058" y="9271"/>
                    <a:pt x="3520" y="8897"/>
                    <a:pt x="3971" y="8523"/>
                  </a:cubicBezTo>
                  <a:cubicBezTo>
                    <a:pt x="4334" y="8215"/>
                    <a:pt x="4686" y="7896"/>
                    <a:pt x="5048" y="7588"/>
                  </a:cubicBezTo>
                  <a:cubicBezTo>
                    <a:pt x="6324" y="6489"/>
                    <a:pt x="7567" y="5356"/>
                    <a:pt x="8788" y="4201"/>
                  </a:cubicBezTo>
                  <a:cubicBezTo>
                    <a:pt x="8821" y="4168"/>
                    <a:pt x="8843" y="4135"/>
                    <a:pt x="8876" y="4102"/>
                  </a:cubicBezTo>
                  <a:cubicBezTo>
                    <a:pt x="8832" y="4058"/>
                    <a:pt x="8799" y="4014"/>
                    <a:pt x="8766" y="3981"/>
                  </a:cubicBezTo>
                  <a:cubicBezTo>
                    <a:pt x="8491" y="3640"/>
                    <a:pt x="8194" y="3333"/>
                    <a:pt x="7897" y="3025"/>
                  </a:cubicBezTo>
                  <a:cubicBezTo>
                    <a:pt x="7578" y="2706"/>
                    <a:pt x="7281" y="2365"/>
                    <a:pt x="6995" y="2024"/>
                  </a:cubicBezTo>
                  <a:cubicBezTo>
                    <a:pt x="6456" y="1375"/>
                    <a:pt x="5917" y="726"/>
                    <a:pt x="5378" y="66"/>
                  </a:cubicBezTo>
                  <a:cubicBezTo>
                    <a:pt x="5356" y="44"/>
                    <a:pt x="5323" y="22"/>
                    <a:pt x="53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19" name="Google Shape;4219;p75"/>
            <p:cNvSpPr/>
            <p:nvPr/>
          </p:nvSpPr>
          <p:spPr>
            <a:xfrm>
              <a:off x="-3214526" y="-3148356"/>
              <a:ext cx="384977" cy="385611"/>
            </a:xfrm>
            <a:custGeom>
              <a:avLst/>
              <a:gdLst/>
              <a:ahLst/>
              <a:cxnLst/>
              <a:rect l="l" t="t" r="r" b="b"/>
              <a:pathLst>
                <a:path w="6071" h="6081" extrusionOk="0">
                  <a:moveTo>
                    <a:pt x="4176" y="1"/>
                  </a:moveTo>
                  <a:cubicBezTo>
                    <a:pt x="4141" y="1"/>
                    <a:pt x="4105" y="3"/>
                    <a:pt x="4069" y="7"/>
                  </a:cubicBezTo>
                  <a:cubicBezTo>
                    <a:pt x="3739" y="29"/>
                    <a:pt x="3453" y="161"/>
                    <a:pt x="3200" y="381"/>
                  </a:cubicBezTo>
                  <a:cubicBezTo>
                    <a:pt x="2948" y="612"/>
                    <a:pt x="2750" y="875"/>
                    <a:pt x="2607" y="1183"/>
                  </a:cubicBezTo>
                  <a:cubicBezTo>
                    <a:pt x="2343" y="1766"/>
                    <a:pt x="2266" y="2371"/>
                    <a:pt x="2321" y="3009"/>
                  </a:cubicBezTo>
                  <a:cubicBezTo>
                    <a:pt x="2332" y="3031"/>
                    <a:pt x="2343" y="3053"/>
                    <a:pt x="2343" y="3075"/>
                  </a:cubicBezTo>
                  <a:cubicBezTo>
                    <a:pt x="2365" y="3086"/>
                    <a:pt x="2365" y="3097"/>
                    <a:pt x="2376" y="3097"/>
                  </a:cubicBezTo>
                  <a:cubicBezTo>
                    <a:pt x="2409" y="3119"/>
                    <a:pt x="2442" y="3130"/>
                    <a:pt x="2475" y="3141"/>
                  </a:cubicBezTo>
                  <a:cubicBezTo>
                    <a:pt x="2937" y="3317"/>
                    <a:pt x="3343" y="3592"/>
                    <a:pt x="3695" y="3944"/>
                  </a:cubicBezTo>
                  <a:cubicBezTo>
                    <a:pt x="3805" y="4065"/>
                    <a:pt x="3904" y="4186"/>
                    <a:pt x="3981" y="4329"/>
                  </a:cubicBezTo>
                  <a:cubicBezTo>
                    <a:pt x="4014" y="4406"/>
                    <a:pt x="4036" y="4483"/>
                    <a:pt x="4047" y="4571"/>
                  </a:cubicBezTo>
                  <a:cubicBezTo>
                    <a:pt x="4058" y="4735"/>
                    <a:pt x="3981" y="4867"/>
                    <a:pt x="3838" y="4944"/>
                  </a:cubicBezTo>
                  <a:cubicBezTo>
                    <a:pt x="3753" y="4984"/>
                    <a:pt x="3667" y="5004"/>
                    <a:pt x="3579" y="5004"/>
                  </a:cubicBezTo>
                  <a:cubicBezTo>
                    <a:pt x="3520" y="5004"/>
                    <a:pt x="3460" y="4995"/>
                    <a:pt x="3398" y="4977"/>
                  </a:cubicBezTo>
                  <a:cubicBezTo>
                    <a:pt x="3288" y="4944"/>
                    <a:pt x="3189" y="4889"/>
                    <a:pt x="3113" y="4823"/>
                  </a:cubicBezTo>
                  <a:cubicBezTo>
                    <a:pt x="2992" y="4735"/>
                    <a:pt x="2893" y="4625"/>
                    <a:pt x="2805" y="4516"/>
                  </a:cubicBezTo>
                  <a:cubicBezTo>
                    <a:pt x="2596" y="4252"/>
                    <a:pt x="2464" y="3966"/>
                    <a:pt x="2365" y="3647"/>
                  </a:cubicBezTo>
                  <a:cubicBezTo>
                    <a:pt x="2321" y="3493"/>
                    <a:pt x="2288" y="3328"/>
                    <a:pt x="2244" y="3152"/>
                  </a:cubicBezTo>
                  <a:cubicBezTo>
                    <a:pt x="1959" y="3057"/>
                    <a:pt x="1667" y="3009"/>
                    <a:pt x="1373" y="3009"/>
                  </a:cubicBezTo>
                  <a:cubicBezTo>
                    <a:pt x="1293" y="3009"/>
                    <a:pt x="1213" y="3013"/>
                    <a:pt x="1133" y="3020"/>
                  </a:cubicBezTo>
                  <a:cubicBezTo>
                    <a:pt x="935" y="3031"/>
                    <a:pt x="737" y="3075"/>
                    <a:pt x="550" y="3152"/>
                  </a:cubicBezTo>
                  <a:cubicBezTo>
                    <a:pt x="418" y="3207"/>
                    <a:pt x="297" y="3284"/>
                    <a:pt x="198" y="3394"/>
                  </a:cubicBezTo>
                  <a:cubicBezTo>
                    <a:pt x="33" y="3592"/>
                    <a:pt x="0" y="3823"/>
                    <a:pt x="121" y="4043"/>
                  </a:cubicBezTo>
                  <a:cubicBezTo>
                    <a:pt x="165" y="4142"/>
                    <a:pt x="231" y="4230"/>
                    <a:pt x="297" y="4307"/>
                  </a:cubicBezTo>
                  <a:cubicBezTo>
                    <a:pt x="407" y="4428"/>
                    <a:pt x="539" y="4549"/>
                    <a:pt x="660" y="4658"/>
                  </a:cubicBezTo>
                  <a:cubicBezTo>
                    <a:pt x="1012" y="4955"/>
                    <a:pt x="1386" y="5197"/>
                    <a:pt x="1804" y="5395"/>
                  </a:cubicBezTo>
                  <a:cubicBezTo>
                    <a:pt x="2255" y="5615"/>
                    <a:pt x="2717" y="5780"/>
                    <a:pt x="3200" y="5912"/>
                  </a:cubicBezTo>
                  <a:cubicBezTo>
                    <a:pt x="3530" y="6000"/>
                    <a:pt x="3849" y="6055"/>
                    <a:pt x="4190" y="6077"/>
                  </a:cubicBezTo>
                  <a:cubicBezTo>
                    <a:pt x="4233" y="6079"/>
                    <a:pt x="4276" y="6080"/>
                    <a:pt x="4318" y="6080"/>
                  </a:cubicBezTo>
                  <a:cubicBezTo>
                    <a:pt x="4743" y="6080"/>
                    <a:pt x="5142" y="5980"/>
                    <a:pt x="5532" y="5780"/>
                  </a:cubicBezTo>
                  <a:cubicBezTo>
                    <a:pt x="5598" y="5747"/>
                    <a:pt x="5675" y="5703"/>
                    <a:pt x="5752" y="5659"/>
                  </a:cubicBezTo>
                  <a:cubicBezTo>
                    <a:pt x="5796" y="5637"/>
                    <a:pt x="5818" y="5604"/>
                    <a:pt x="5829" y="5560"/>
                  </a:cubicBezTo>
                  <a:cubicBezTo>
                    <a:pt x="5840" y="5527"/>
                    <a:pt x="5840" y="5505"/>
                    <a:pt x="5851" y="5483"/>
                  </a:cubicBezTo>
                  <a:cubicBezTo>
                    <a:pt x="6071" y="4483"/>
                    <a:pt x="6038" y="3482"/>
                    <a:pt x="5807" y="2481"/>
                  </a:cubicBezTo>
                  <a:cubicBezTo>
                    <a:pt x="5741" y="2228"/>
                    <a:pt x="5664" y="1964"/>
                    <a:pt x="5587" y="1711"/>
                  </a:cubicBezTo>
                  <a:cubicBezTo>
                    <a:pt x="5477" y="1359"/>
                    <a:pt x="5345" y="1018"/>
                    <a:pt x="5158" y="700"/>
                  </a:cubicBezTo>
                  <a:cubicBezTo>
                    <a:pt x="5081" y="557"/>
                    <a:pt x="4982" y="414"/>
                    <a:pt x="4861" y="293"/>
                  </a:cubicBezTo>
                  <a:cubicBezTo>
                    <a:pt x="4667" y="108"/>
                    <a:pt x="4439" y="1"/>
                    <a:pt x="4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4220" name="Google Shape;4220;p75"/>
            <p:cNvSpPr/>
            <p:nvPr/>
          </p:nvSpPr>
          <p:spPr>
            <a:xfrm>
              <a:off x="-3064619" y="-2945055"/>
              <a:ext cx="101904" cy="107928"/>
            </a:xfrm>
            <a:custGeom>
              <a:avLst/>
              <a:gdLst/>
              <a:ahLst/>
              <a:cxnLst/>
              <a:rect l="l" t="t" r="r" b="b"/>
              <a:pathLst>
                <a:path w="1607" h="1702" extrusionOk="0">
                  <a:moveTo>
                    <a:pt x="12" y="1"/>
                  </a:moveTo>
                  <a:cubicBezTo>
                    <a:pt x="12" y="23"/>
                    <a:pt x="1" y="34"/>
                    <a:pt x="12" y="56"/>
                  </a:cubicBezTo>
                  <a:cubicBezTo>
                    <a:pt x="12" y="89"/>
                    <a:pt x="23" y="133"/>
                    <a:pt x="34" y="177"/>
                  </a:cubicBezTo>
                  <a:cubicBezTo>
                    <a:pt x="100" y="441"/>
                    <a:pt x="188" y="705"/>
                    <a:pt x="320" y="947"/>
                  </a:cubicBezTo>
                  <a:cubicBezTo>
                    <a:pt x="430" y="1156"/>
                    <a:pt x="573" y="1343"/>
                    <a:pt x="749" y="1496"/>
                  </a:cubicBezTo>
                  <a:cubicBezTo>
                    <a:pt x="847" y="1584"/>
                    <a:pt x="957" y="1650"/>
                    <a:pt x="1089" y="1683"/>
                  </a:cubicBezTo>
                  <a:cubicBezTo>
                    <a:pt x="1135" y="1696"/>
                    <a:pt x="1179" y="1702"/>
                    <a:pt x="1221" y="1702"/>
                  </a:cubicBezTo>
                  <a:cubicBezTo>
                    <a:pt x="1293" y="1702"/>
                    <a:pt x="1362" y="1685"/>
                    <a:pt x="1430" y="1650"/>
                  </a:cubicBezTo>
                  <a:cubicBezTo>
                    <a:pt x="1540" y="1584"/>
                    <a:pt x="1606" y="1496"/>
                    <a:pt x="1584" y="1365"/>
                  </a:cubicBezTo>
                  <a:cubicBezTo>
                    <a:pt x="1584" y="1299"/>
                    <a:pt x="1562" y="1233"/>
                    <a:pt x="1529" y="1178"/>
                  </a:cubicBezTo>
                  <a:cubicBezTo>
                    <a:pt x="1485" y="1057"/>
                    <a:pt x="1397" y="947"/>
                    <a:pt x="1309" y="859"/>
                  </a:cubicBezTo>
                  <a:cubicBezTo>
                    <a:pt x="968" y="496"/>
                    <a:pt x="562" y="210"/>
                    <a:pt x="100" y="23"/>
                  </a:cubicBezTo>
                  <a:cubicBezTo>
                    <a:pt x="78" y="12"/>
                    <a:pt x="45" y="12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4221" name="Google Shape;4221;p75"/>
          <p:cNvSpPr txBox="1">
            <a:spLocks noGrp="1"/>
          </p:cNvSpPr>
          <p:nvPr>
            <p:ph type="subTitle" idx="2"/>
          </p:nvPr>
        </p:nvSpPr>
        <p:spPr>
          <a:xfrm>
            <a:off x="713250" y="1210375"/>
            <a:ext cx="7717500" cy="40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اینجا مجموعه ای از منابع جایگزین وجود دارد که سبک آنها با این الگو مطابقت دارد</a:t>
            </a:r>
            <a:endParaRPr dirty="0"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3277766" y="1119116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2648705" y="1172014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3279329" y="3390156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5883015" y="2740924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2643986" y="3481432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4502769" y="2731880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6991492" y="2700434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3906837" y="1139041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4496981" y="1139042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3801169" y="3464240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5087729" y="1102958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5750130" y="1068230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4473024" y="3450718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3296859" y="2725664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1994597" y="2658939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1975897" y="3460071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6288741" y="1154518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6893330" y="1154568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5716325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506004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6372599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702888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1957108" y="1109084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5719570" y="4064929"/>
            <a:ext cx="303114" cy="420175"/>
            <a:chOff x="7025856" y="4064928"/>
            <a:chExt cx="303114" cy="420175"/>
          </a:xfrm>
          <a:solidFill>
            <a:srgbClr val="7030A0"/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1929062" y="1800674"/>
            <a:ext cx="483150" cy="480763"/>
            <a:chOff x="3235348" y="1800673"/>
            <a:chExt cx="483150" cy="480763"/>
          </a:xfrm>
          <a:solidFill>
            <a:srgbClr val="7030A0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1993628" y="4214195"/>
            <a:ext cx="371547" cy="331551"/>
            <a:chOff x="3299914" y="4214195"/>
            <a:chExt cx="371547" cy="331551"/>
          </a:xfrm>
          <a:solidFill>
            <a:srgbClr val="7030A0"/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5018243" y="4126477"/>
            <a:ext cx="372408" cy="364370"/>
            <a:chOff x="6324529" y="4126476"/>
            <a:chExt cx="372408" cy="364370"/>
          </a:xfrm>
          <a:solidFill>
            <a:srgbClr val="7030A0"/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2657885" y="4157046"/>
            <a:ext cx="352263" cy="356771"/>
            <a:chOff x="3964170" y="4157045"/>
            <a:chExt cx="352263" cy="356771"/>
          </a:xfrm>
          <a:solidFill>
            <a:srgbClr val="7030A0"/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6359641" y="4173514"/>
            <a:ext cx="365202" cy="332677"/>
            <a:chOff x="7665927" y="4173513"/>
            <a:chExt cx="365202" cy="332677"/>
          </a:xfrm>
          <a:solidFill>
            <a:srgbClr val="7030A0"/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3251816" y="4157703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7022664" y="4140815"/>
            <a:ext cx="357082" cy="363401"/>
            <a:chOff x="8328949" y="4140814"/>
            <a:chExt cx="357082" cy="363401"/>
          </a:xfrm>
          <a:solidFill>
            <a:srgbClr val="7030A0"/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3819968" y="4158600"/>
            <a:ext cx="365202" cy="363400"/>
            <a:chOff x="5126254" y="4158599"/>
            <a:chExt cx="365202" cy="363400"/>
          </a:xfrm>
          <a:solidFill>
            <a:srgbClr val="7030A0"/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4426756" y="4193493"/>
            <a:ext cx="362504" cy="283866"/>
            <a:chOff x="5733041" y="4193493"/>
            <a:chExt cx="362504" cy="283866"/>
          </a:xfrm>
          <a:solidFill>
            <a:srgbClr val="7030A0"/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2617332" y="1891747"/>
            <a:ext cx="360502" cy="414716"/>
            <a:chOff x="3923617" y="1891747"/>
            <a:chExt cx="360502" cy="414716"/>
          </a:xfrm>
          <a:solidFill>
            <a:srgbClr val="7030A0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5687192" y="1888684"/>
            <a:ext cx="416125" cy="415100"/>
            <a:chOff x="6993477" y="1888684"/>
            <a:chExt cx="416125" cy="415100"/>
          </a:xfrm>
          <a:solidFill>
            <a:srgbClr val="7030A0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3263529" y="1891747"/>
            <a:ext cx="480718" cy="415100"/>
            <a:chOff x="4569814" y="1891747"/>
            <a:chExt cx="480718" cy="415100"/>
          </a:xfrm>
          <a:solidFill>
            <a:srgbClr val="7030A0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6278864" y="1867516"/>
            <a:ext cx="421867" cy="414489"/>
            <a:chOff x="7585149" y="1867515"/>
            <a:chExt cx="421867" cy="414489"/>
          </a:xfrm>
          <a:solidFill>
            <a:srgbClr val="7030A0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3895552" y="1892562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7030A0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6924128" y="1867735"/>
            <a:ext cx="415101" cy="378030"/>
            <a:chOff x="8230413" y="1867735"/>
            <a:chExt cx="415101" cy="378030"/>
          </a:xfrm>
          <a:solidFill>
            <a:srgbClr val="7030A0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4470207" y="1872352"/>
            <a:ext cx="415128" cy="414872"/>
            <a:chOff x="5776493" y="1872352"/>
            <a:chExt cx="415128" cy="414872"/>
          </a:xfrm>
          <a:solidFill>
            <a:srgbClr val="7030A0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5090728" y="1856360"/>
            <a:ext cx="418200" cy="413070"/>
            <a:chOff x="6397014" y="1856360"/>
            <a:chExt cx="418200" cy="413070"/>
          </a:xfrm>
          <a:solidFill>
            <a:srgbClr val="7030A0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2579255" y="2599749"/>
            <a:ext cx="501822" cy="501823"/>
            <a:chOff x="3885541" y="2599748"/>
            <a:chExt cx="501822" cy="501823"/>
          </a:xfrm>
          <a:solidFill>
            <a:srgbClr val="7030A0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3874476" y="2670652"/>
            <a:ext cx="395020" cy="395021"/>
            <a:chOff x="5180761" y="2670651"/>
            <a:chExt cx="395020" cy="395021"/>
          </a:xfrm>
          <a:solidFill>
            <a:srgbClr val="7030A0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6286992" y="2726924"/>
            <a:ext cx="441298" cy="284452"/>
            <a:chOff x="7593278" y="2726923"/>
            <a:chExt cx="441298" cy="284452"/>
          </a:xfrm>
          <a:solidFill>
            <a:srgbClr val="7030A0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5126124" y="2748312"/>
            <a:ext cx="338931" cy="317744"/>
            <a:chOff x="6432410" y="2748311"/>
            <a:chExt cx="338931" cy="317744"/>
          </a:xfrm>
          <a:solidFill>
            <a:srgbClr val="7030A0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783772" y="193395"/>
            <a:ext cx="7003286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bg1">
                    <a:lumMod val="50000"/>
                  </a:schemeClr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bg1">
                    <a:lumMod val="50000"/>
                  </a:schemeClr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3159216" y="1373079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3852312" y="1383961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2465580" y="1373079"/>
            <a:ext cx="415402" cy="489222"/>
            <a:chOff x="3837179" y="1242450"/>
            <a:chExt cx="415402" cy="489222"/>
          </a:xfrm>
          <a:solidFill>
            <a:schemeClr val="accent5">
              <a:lumMod val="75000"/>
            </a:schemeClr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bg1">
                    <a:lumMod val="50000"/>
                  </a:schemeClr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bg1">
                    <a:lumMod val="50000"/>
                  </a:schemeClr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1786070" y="1399625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7112404" y="1383988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2458373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1757267" y="4211981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3855568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3152000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4571882" y="4202672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5239339" y="4234868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6479933" y="4193839"/>
            <a:ext cx="410839" cy="437879"/>
            <a:chOff x="7851532" y="4063209"/>
            <a:chExt cx="410839" cy="437879"/>
          </a:xfrm>
          <a:solidFill>
            <a:schemeClr val="accent5">
              <a:lumMod val="7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2611993" y="2907745"/>
            <a:ext cx="392753" cy="381085"/>
            <a:chOff x="3983592" y="2777115"/>
            <a:chExt cx="392753" cy="381085"/>
          </a:xfrm>
          <a:solidFill>
            <a:schemeClr val="accent5">
              <a:lumMod val="75000"/>
            </a:schemeClr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3206609" y="2882434"/>
            <a:ext cx="392753" cy="410263"/>
            <a:chOff x="4578208" y="2751804"/>
            <a:chExt cx="392753" cy="410263"/>
          </a:xfrm>
          <a:solidFill>
            <a:schemeClr val="accent5">
              <a:lumMod val="75000"/>
            </a:schemeClr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5758525" y="2891449"/>
            <a:ext cx="359660" cy="371036"/>
            <a:chOff x="7130125" y="2760820"/>
            <a:chExt cx="359660" cy="371036"/>
          </a:xfrm>
          <a:solidFill>
            <a:schemeClr val="accent5">
              <a:lumMod val="75000"/>
            </a:schemeClr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5031916" y="1310251"/>
            <a:ext cx="515511" cy="543501"/>
            <a:chOff x="6403515" y="1179621"/>
            <a:chExt cx="515511" cy="543501"/>
          </a:xfrm>
          <a:solidFill>
            <a:schemeClr val="accent5">
              <a:lumMod val="75000"/>
            </a:schemeClr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3857881" y="2861293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7102721" y="2203766"/>
            <a:ext cx="350645" cy="379421"/>
            <a:chOff x="8474320" y="2073136"/>
            <a:chExt cx="350645" cy="379421"/>
          </a:xfrm>
          <a:solidFill>
            <a:schemeClr val="accent5">
              <a:lumMod val="75000"/>
            </a:schemeClr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4494687" y="1340975"/>
            <a:ext cx="427692" cy="535545"/>
            <a:chOff x="5866287" y="1210345"/>
            <a:chExt cx="427692" cy="535545"/>
          </a:xfrm>
          <a:solidFill>
            <a:schemeClr val="accent5">
              <a:lumMod val="75000"/>
            </a:schemeClr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4571882" y="2860973"/>
            <a:ext cx="392752" cy="418456"/>
            <a:chOff x="5943481" y="2730343"/>
            <a:chExt cx="392752" cy="418456"/>
          </a:xfrm>
          <a:solidFill>
            <a:schemeClr val="accent5">
              <a:lumMod val="75000"/>
            </a:schemeClr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5697133" y="1354481"/>
            <a:ext cx="512987" cy="541708"/>
            <a:chOff x="7068732" y="1223851"/>
            <a:chExt cx="512987" cy="541708"/>
          </a:xfrm>
          <a:solidFill>
            <a:schemeClr val="accent5">
              <a:lumMod val="75000"/>
            </a:schemeClr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1835284" y="2859693"/>
            <a:ext cx="392753" cy="419645"/>
            <a:chOff x="3206883" y="2729063"/>
            <a:chExt cx="392753" cy="419645"/>
          </a:xfrm>
          <a:solidFill>
            <a:schemeClr val="accent5">
              <a:lumMod val="75000"/>
            </a:schemeClr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5189367" y="2918845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6490557" y="2873371"/>
            <a:ext cx="359688" cy="378726"/>
            <a:chOff x="7862157" y="2742742"/>
            <a:chExt cx="359688" cy="378726"/>
          </a:xfrm>
          <a:solidFill>
            <a:schemeClr val="accent5">
              <a:lumMod val="75000"/>
            </a:schemeClr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2463870" y="3597577"/>
            <a:ext cx="316967" cy="383407"/>
            <a:chOff x="3835469" y="3466947"/>
            <a:chExt cx="316967" cy="383407"/>
          </a:xfrm>
          <a:solidFill>
            <a:schemeClr val="accent5">
              <a:lumMod val="75000"/>
            </a:schemeClr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3852551" y="3601244"/>
            <a:ext cx="365019" cy="360365"/>
            <a:chOff x="5224150" y="3470614"/>
            <a:chExt cx="365019" cy="360365"/>
          </a:xfrm>
          <a:solidFill>
            <a:schemeClr val="accent5">
              <a:lumMod val="75000"/>
            </a:schemeClr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4552990" y="3569852"/>
            <a:ext cx="360237" cy="383893"/>
            <a:chOff x="5924589" y="3439222"/>
            <a:chExt cx="360237" cy="383893"/>
          </a:xfrm>
          <a:solidFill>
            <a:schemeClr val="accent5">
              <a:lumMod val="75000"/>
            </a:schemeClr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7156103" y="2879654"/>
            <a:ext cx="259506" cy="362596"/>
            <a:chOff x="8527703" y="2749024"/>
            <a:chExt cx="259506" cy="362596"/>
          </a:xfrm>
          <a:solidFill>
            <a:schemeClr val="accent5">
              <a:lumMod val="75000"/>
            </a:schemeClr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5213150" y="3611950"/>
            <a:ext cx="361179" cy="338858"/>
            <a:chOff x="6584749" y="3481321"/>
            <a:chExt cx="361179" cy="338858"/>
          </a:xfrm>
          <a:solidFill>
            <a:schemeClr val="accent5">
              <a:lumMod val="75000"/>
            </a:schemeClr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1760695" y="3541140"/>
            <a:ext cx="360210" cy="381844"/>
            <a:chOff x="3132295" y="3410510"/>
            <a:chExt cx="360210" cy="381844"/>
          </a:xfrm>
          <a:solidFill>
            <a:schemeClr val="accent5">
              <a:lumMod val="75000"/>
            </a:schemeClr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5764927" y="3549918"/>
            <a:ext cx="362139" cy="386982"/>
            <a:chOff x="7136526" y="3419289"/>
            <a:chExt cx="362139" cy="386982"/>
          </a:xfrm>
          <a:solidFill>
            <a:schemeClr val="accent5">
              <a:lumMod val="75000"/>
            </a:schemeClr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5743639" y="4095358"/>
            <a:ext cx="532226" cy="525935"/>
            <a:chOff x="7115239" y="3964728"/>
            <a:chExt cx="532226" cy="525935"/>
          </a:xfrm>
          <a:solidFill>
            <a:schemeClr val="accent5">
              <a:lumMod val="7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7114197" y="3467805"/>
            <a:ext cx="413345" cy="440549"/>
            <a:chOff x="8485796" y="3337175"/>
            <a:chExt cx="413345" cy="440549"/>
          </a:xfrm>
          <a:solidFill>
            <a:schemeClr val="accent5">
              <a:lumMod val="75000"/>
            </a:schemeClr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3146916" y="3636000"/>
            <a:ext cx="362148" cy="384935"/>
            <a:chOff x="4518516" y="3505370"/>
            <a:chExt cx="362148" cy="384935"/>
          </a:xfrm>
          <a:solidFill>
            <a:schemeClr val="accent5">
              <a:lumMod val="75000"/>
            </a:schemeClr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6489909" y="3535909"/>
            <a:ext cx="340046" cy="360374"/>
            <a:chOff x="7861508" y="3405280"/>
            <a:chExt cx="340046" cy="360374"/>
          </a:xfrm>
          <a:solidFill>
            <a:schemeClr val="accent5">
              <a:lumMod val="75000"/>
            </a:schemeClr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6408984" y="2085204"/>
            <a:ext cx="472799" cy="502554"/>
            <a:chOff x="7780583" y="1954575"/>
            <a:chExt cx="472799" cy="502554"/>
          </a:xfrm>
          <a:solidFill>
            <a:schemeClr val="accent5">
              <a:lumMod val="75000"/>
            </a:schemeClr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2415342" y="2121369"/>
            <a:ext cx="470294" cy="502554"/>
            <a:chOff x="3786941" y="1990740"/>
            <a:chExt cx="470294" cy="502554"/>
          </a:xfrm>
          <a:solidFill>
            <a:schemeClr val="accent5">
              <a:lumMod val="75000"/>
            </a:schemeClr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5753788" y="2125538"/>
            <a:ext cx="304760" cy="502545"/>
            <a:chOff x="7125388" y="1994909"/>
            <a:chExt cx="304760" cy="502545"/>
          </a:xfrm>
          <a:solidFill>
            <a:schemeClr val="accent5">
              <a:lumMod val="75000"/>
            </a:schemeClr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3142053" y="2112198"/>
            <a:ext cx="470257" cy="499874"/>
            <a:chOff x="4513652" y="1981568"/>
            <a:chExt cx="470257" cy="499874"/>
          </a:xfrm>
          <a:solidFill>
            <a:schemeClr val="accent5">
              <a:lumMod val="75000"/>
            </a:schemeClr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3811694" y="2120684"/>
            <a:ext cx="471528" cy="504319"/>
            <a:chOff x="5183294" y="1990054"/>
            <a:chExt cx="471528" cy="504319"/>
          </a:xfrm>
          <a:solidFill>
            <a:schemeClr val="accent5">
              <a:lumMod val="75000"/>
            </a:schemeClr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1757276" y="2132323"/>
            <a:ext cx="471529" cy="502554"/>
            <a:chOff x="3128875" y="2001694"/>
            <a:chExt cx="471529" cy="502554"/>
          </a:xfrm>
          <a:solidFill>
            <a:schemeClr val="accent5">
              <a:lumMod val="75000"/>
            </a:schemeClr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4523198" y="2121040"/>
            <a:ext cx="441444" cy="500460"/>
            <a:chOff x="5894798" y="1990411"/>
            <a:chExt cx="441444" cy="500460"/>
          </a:xfrm>
          <a:solidFill>
            <a:schemeClr val="accent5">
              <a:lumMod val="75000"/>
            </a:schemeClr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5080251" y="2120875"/>
            <a:ext cx="479054" cy="501182"/>
            <a:chOff x="6451850" y="1990246"/>
            <a:chExt cx="479054" cy="501182"/>
          </a:xfrm>
          <a:solidFill>
            <a:schemeClr val="accent5">
              <a:lumMod val="75000"/>
            </a:schemeClr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7166847" y="4297139"/>
            <a:ext cx="327922" cy="324154"/>
            <a:chOff x="8538447" y="4166509"/>
            <a:chExt cx="327922" cy="324154"/>
          </a:xfrm>
          <a:solidFill>
            <a:schemeClr val="accent5">
              <a:lumMod val="7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6438437" y="1444769"/>
            <a:ext cx="445504" cy="476017"/>
            <a:chOff x="7810036" y="1314139"/>
            <a:chExt cx="445504" cy="476017"/>
          </a:xfrm>
          <a:solidFill>
            <a:schemeClr val="accent5">
              <a:lumMod val="75000"/>
            </a:schemeClr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156795" y="411143"/>
            <a:ext cx="6916200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bg1">
                    <a:lumMod val="50000"/>
                  </a:schemeClr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bg1">
                    <a:lumMod val="50000"/>
                  </a:schemeClr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" name="Google Shape;1647;p42"/>
          <p:cNvSpPr txBox="1">
            <a:spLocks noGrp="1"/>
          </p:cNvSpPr>
          <p:nvPr>
            <p:ph type="title"/>
          </p:nvPr>
        </p:nvSpPr>
        <p:spPr>
          <a:xfrm>
            <a:off x="904350" y="1335225"/>
            <a:ext cx="3287400" cy="12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اوه!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648" name="Google Shape;1648;p42"/>
          <p:cNvSpPr txBox="1">
            <a:spLocks noGrp="1"/>
          </p:cNvSpPr>
          <p:nvPr>
            <p:ph type="subTitle" idx="1"/>
          </p:nvPr>
        </p:nvSpPr>
        <p:spPr>
          <a:xfrm>
            <a:off x="904350" y="2725900"/>
            <a:ext cx="3287400" cy="87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این می تواند بخشی از ارائه باشد که در آن خود را معرفی می کنید یا ایمیل خود را می نویسید…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1649" name="Google Shape;1649;p42"/>
          <p:cNvGrpSpPr/>
          <p:nvPr/>
        </p:nvGrpSpPr>
        <p:grpSpPr>
          <a:xfrm>
            <a:off x="4984410" y="1407356"/>
            <a:ext cx="3158499" cy="2328584"/>
            <a:chOff x="5596064" y="1743308"/>
            <a:chExt cx="2247402" cy="1656884"/>
          </a:xfrm>
        </p:grpSpPr>
        <p:sp>
          <p:nvSpPr>
            <p:cNvPr id="1650" name="Google Shape;1650;p42"/>
            <p:cNvSpPr/>
            <p:nvPr/>
          </p:nvSpPr>
          <p:spPr>
            <a:xfrm>
              <a:off x="5711389" y="1851781"/>
              <a:ext cx="2132077" cy="1548410"/>
            </a:xfrm>
            <a:custGeom>
              <a:avLst/>
              <a:gdLst/>
              <a:ahLst/>
              <a:cxnLst/>
              <a:rect l="l" t="t" r="r" b="b"/>
              <a:pathLst>
                <a:path w="45738" h="33217" extrusionOk="0">
                  <a:moveTo>
                    <a:pt x="8983" y="0"/>
                  </a:moveTo>
                  <a:cubicBezTo>
                    <a:pt x="8909" y="0"/>
                    <a:pt x="8839" y="8"/>
                    <a:pt x="8776" y="26"/>
                  </a:cubicBezTo>
                  <a:cubicBezTo>
                    <a:pt x="8413" y="125"/>
                    <a:pt x="8215" y="554"/>
                    <a:pt x="8149" y="730"/>
                  </a:cubicBezTo>
                  <a:cubicBezTo>
                    <a:pt x="8105" y="851"/>
                    <a:pt x="8072" y="983"/>
                    <a:pt x="8039" y="1093"/>
                  </a:cubicBezTo>
                  <a:cubicBezTo>
                    <a:pt x="8006" y="1181"/>
                    <a:pt x="7984" y="1269"/>
                    <a:pt x="7951" y="1346"/>
                  </a:cubicBezTo>
                  <a:cubicBezTo>
                    <a:pt x="7907" y="1478"/>
                    <a:pt x="7852" y="1621"/>
                    <a:pt x="7808" y="1731"/>
                  </a:cubicBezTo>
                  <a:cubicBezTo>
                    <a:pt x="7797" y="1753"/>
                    <a:pt x="7786" y="1775"/>
                    <a:pt x="7764" y="1797"/>
                  </a:cubicBezTo>
                  <a:cubicBezTo>
                    <a:pt x="7764" y="1797"/>
                    <a:pt x="7753" y="1808"/>
                    <a:pt x="7753" y="1819"/>
                  </a:cubicBezTo>
                  <a:cubicBezTo>
                    <a:pt x="7665" y="1819"/>
                    <a:pt x="7577" y="1786"/>
                    <a:pt x="7501" y="1764"/>
                  </a:cubicBezTo>
                  <a:cubicBezTo>
                    <a:pt x="7468" y="1753"/>
                    <a:pt x="7446" y="1742"/>
                    <a:pt x="7413" y="1742"/>
                  </a:cubicBezTo>
                  <a:cubicBezTo>
                    <a:pt x="7336" y="1720"/>
                    <a:pt x="7270" y="1698"/>
                    <a:pt x="7193" y="1676"/>
                  </a:cubicBezTo>
                  <a:cubicBezTo>
                    <a:pt x="6962" y="1610"/>
                    <a:pt x="6720" y="1533"/>
                    <a:pt x="6478" y="1500"/>
                  </a:cubicBezTo>
                  <a:lnTo>
                    <a:pt x="6225" y="1467"/>
                  </a:lnTo>
                  <a:cubicBezTo>
                    <a:pt x="6169" y="1459"/>
                    <a:pt x="6114" y="1455"/>
                    <a:pt x="6060" y="1455"/>
                  </a:cubicBezTo>
                  <a:cubicBezTo>
                    <a:pt x="5728" y="1455"/>
                    <a:pt x="5452" y="1603"/>
                    <a:pt x="5224" y="1907"/>
                  </a:cubicBezTo>
                  <a:cubicBezTo>
                    <a:pt x="5092" y="2083"/>
                    <a:pt x="5004" y="2280"/>
                    <a:pt x="4916" y="2478"/>
                  </a:cubicBezTo>
                  <a:lnTo>
                    <a:pt x="4905" y="2511"/>
                  </a:lnTo>
                  <a:cubicBezTo>
                    <a:pt x="4817" y="2720"/>
                    <a:pt x="4729" y="2918"/>
                    <a:pt x="4663" y="3138"/>
                  </a:cubicBezTo>
                  <a:cubicBezTo>
                    <a:pt x="4487" y="3765"/>
                    <a:pt x="4289" y="4392"/>
                    <a:pt x="4091" y="5008"/>
                  </a:cubicBezTo>
                  <a:cubicBezTo>
                    <a:pt x="4036" y="5173"/>
                    <a:pt x="3992" y="5327"/>
                    <a:pt x="3937" y="5492"/>
                  </a:cubicBezTo>
                  <a:cubicBezTo>
                    <a:pt x="3783" y="5987"/>
                    <a:pt x="3651" y="6514"/>
                    <a:pt x="3520" y="7020"/>
                  </a:cubicBezTo>
                  <a:lnTo>
                    <a:pt x="3498" y="7108"/>
                  </a:lnTo>
                  <a:cubicBezTo>
                    <a:pt x="3344" y="7691"/>
                    <a:pt x="3157" y="8274"/>
                    <a:pt x="2970" y="8835"/>
                  </a:cubicBezTo>
                  <a:cubicBezTo>
                    <a:pt x="2926" y="8956"/>
                    <a:pt x="2893" y="9077"/>
                    <a:pt x="2849" y="9198"/>
                  </a:cubicBezTo>
                  <a:cubicBezTo>
                    <a:pt x="2739" y="9550"/>
                    <a:pt x="2596" y="9967"/>
                    <a:pt x="2442" y="10374"/>
                  </a:cubicBezTo>
                  <a:cubicBezTo>
                    <a:pt x="2321" y="10726"/>
                    <a:pt x="2189" y="11067"/>
                    <a:pt x="2057" y="11397"/>
                  </a:cubicBezTo>
                  <a:cubicBezTo>
                    <a:pt x="1980" y="11595"/>
                    <a:pt x="1903" y="11782"/>
                    <a:pt x="1837" y="11969"/>
                  </a:cubicBezTo>
                  <a:cubicBezTo>
                    <a:pt x="1760" y="12167"/>
                    <a:pt x="1683" y="12387"/>
                    <a:pt x="1606" y="12607"/>
                  </a:cubicBezTo>
                  <a:cubicBezTo>
                    <a:pt x="1540" y="12805"/>
                    <a:pt x="1474" y="12992"/>
                    <a:pt x="1408" y="13190"/>
                  </a:cubicBezTo>
                  <a:cubicBezTo>
                    <a:pt x="1320" y="13454"/>
                    <a:pt x="1232" y="13728"/>
                    <a:pt x="1133" y="13992"/>
                  </a:cubicBezTo>
                  <a:cubicBezTo>
                    <a:pt x="924" y="14586"/>
                    <a:pt x="715" y="15180"/>
                    <a:pt x="473" y="15840"/>
                  </a:cubicBezTo>
                  <a:cubicBezTo>
                    <a:pt x="275" y="16390"/>
                    <a:pt x="66" y="17050"/>
                    <a:pt x="11" y="17753"/>
                  </a:cubicBezTo>
                  <a:cubicBezTo>
                    <a:pt x="0" y="18006"/>
                    <a:pt x="0" y="18248"/>
                    <a:pt x="22" y="18479"/>
                  </a:cubicBezTo>
                  <a:cubicBezTo>
                    <a:pt x="66" y="18963"/>
                    <a:pt x="297" y="19370"/>
                    <a:pt x="715" y="19678"/>
                  </a:cubicBezTo>
                  <a:cubicBezTo>
                    <a:pt x="1034" y="19920"/>
                    <a:pt x="1375" y="20118"/>
                    <a:pt x="1716" y="20272"/>
                  </a:cubicBezTo>
                  <a:cubicBezTo>
                    <a:pt x="1793" y="20305"/>
                    <a:pt x="1870" y="20338"/>
                    <a:pt x="1947" y="20371"/>
                  </a:cubicBezTo>
                  <a:cubicBezTo>
                    <a:pt x="2068" y="20426"/>
                    <a:pt x="2189" y="20481"/>
                    <a:pt x="2310" y="20536"/>
                  </a:cubicBezTo>
                  <a:cubicBezTo>
                    <a:pt x="2530" y="20624"/>
                    <a:pt x="2761" y="20690"/>
                    <a:pt x="2937" y="20745"/>
                  </a:cubicBezTo>
                  <a:cubicBezTo>
                    <a:pt x="3641" y="20954"/>
                    <a:pt x="4377" y="21163"/>
                    <a:pt x="5125" y="21393"/>
                  </a:cubicBezTo>
                  <a:cubicBezTo>
                    <a:pt x="5334" y="21448"/>
                    <a:pt x="5532" y="21503"/>
                    <a:pt x="5741" y="21558"/>
                  </a:cubicBezTo>
                  <a:cubicBezTo>
                    <a:pt x="6060" y="21646"/>
                    <a:pt x="6390" y="21745"/>
                    <a:pt x="6709" y="21844"/>
                  </a:cubicBezTo>
                  <a:cubicBezTo>
                    <a:pt x="7424" y="22064"/>
                    <a:pt x="8182" y="22306"/>
                    <a:pt x="9095" y="22614"/>
                  </a:cubicBezTo>
                  <a:cubicBezTo>
                    <a:pt x="9282" y="22669"/>
                    <a:pt x="9458" y="22746"/>
                    <a:pt x="9645" y="22823"/>
                  </a:cubicBezTo>
                  <a:cubicBezTo>
                    <a:pt x="9711" y="22856"/>
                    <a:pt x="9788" y="22878"/>
                    <a:pt x="9865" y="22911"/>
                  </a:cubicBezTo>
                  <a:cubicBezTo>
                    <a:pt x="10756" y="23263"/>
                    <a:pt x="11679" y="23560"/>
                    <a:pt x="12581" y="23857"/>
                  </a:cubicBezTo>
                  <a:cubicBezTo>
                    <a:pt x="12779" y="23912"/>
                    <a:pt x="12966" y="23978"/>
                    <a:pt x="13164" y="24044"/>
                  </a:cubicBezTo>
                  <a:cubicBezTo>
                    <a:pt x="13351" y="24099"/>
                    <a:pt x="13527" y="24165"/>
                    <a:pt x="13714" y="24220"/>
                  </a:cubicBezTo>
                  <a:cubicBezTo>
                    <a:pt x="13912" y="24286"/>
                    <a:pt x="14121" y="24363"/>
                    <a:pt x="14330" y="24429"/>
                  </a:cubicBezTo>
                  <a:lnTo>
                    <a:pt x="14946" y="24627"/>
                  </a:lnTo>
                  <a:cubicBezTo>
                    <a:pt x="15836" y="24913"/>
                    <a:pt x="16760" y="25209"/>
                    <a:pt x="17673" y="25495"/>
                  </a:cubicBezTo>
                  <a:cubicBezTo>
                    <a:pt x="18608" y="25792"/>
                    <a:pt x="19553" y="26144"/>
                    <a:pt x="20466" y="26474"/>
                  </a:cubicBezTo>
                  <a:lnTo>
                    <a:pt x="20774" y="26584"/>
                  </a:lnTo>
                  <a:cubicBezTo>
                    <a:pt x="21071" y="26694"/>
                    <a:pt x="21368" y="26804"/>
                    <a:pt x="21665" y="26903"/>
                  </a:cubicBezTo>
                  <a:lnTo>
                    <a:pt x="21940" y="27002"/>
                  </a:lnTo>
                  <a:cubicBezTo>
                    <a:pt x="22237" y="27112"/>
                    <a:pt x="22534" y="27211"/>
                    <a:pt x="22831" y="27310"/>
                  </a:cubicBezTo>
                  <a:cubicBezTo>
                    <a:pt x="23446" y="27530"/>
                    <a:pt x="24084" y="27750"/>
                    <a:pt x="24711" y="27981"/>
                  </a:cubicBezTo>
                  <a:cubicBezTo>
                    <a:pt x="25569" y="28289"/>
                    <a:pt x="26504" y="28641"/>
                    <a:pt x="27647" y="29080"/>
                  </a:cubicBezTo>
                  <a:cubicBezTo>
                    <a:pt x="29374" y="29751"/>
                    <a:pt x="30693" y="30224"/>
                    <a:pt x="31947" y="30642"/>
                  </a:cubicBezTo>
                  <a:cubicBezTo>
                    <a:pt x="32992" y="30994"/>
                    <a:pt x="34026" y="31368"/>
                    <a:pt x="35026" y="31775"/>
                  </a:cubicBezTo>
                  <a:cubicBezTo>
                    <a:pt x="35829" y="32105"/>
                    <a:pt x="36555" y="32402"/>
                    <a:pt x="37281" y="32676"/>
                  </a:cubicBezTo>
                  <a:cubicBezTo>
                    <a:pt x="37798" y="32874"/>
                    <a:pt x="38260" y="33050"/>
                    <a:pt x="38765" y="33138"/>
                  </a:cubicBezTo>
                  <a:cubicBezTo>
                    <a:pt x="38908" y="33160"/>
                    <a:pt x="39040" y="33182"/>
                    <a:pt x="39183" y="33193"/>
                  </a:cubicBezTo>
                  <a:cubicBezTo>
                    <a:pt x="39260" y="33204"/>
                    <a:pt x="39337" y="33215"/>
                    <a:pt x="39414" y="33215"/>
                  </a:cubicBezTo>
                  <a:cubicBezTo>
                    <a:pt x="39438" y="33216"/>
                    <a:pt x="39462" y="33217"/>
                    <a:pt x="39486" y="33217"/>
                  </a:cubicBezTo>
                  <a:cubicBezTo>
                    <a:pt x="39953" y="33217"/>
                    <a:pt x="40280" y="33008"/>
                    <a:pt x="40437" y="32611"/>
                  </a:cubicBezTo>
                  <a:cubicBezTo>
                    <a:pt x="40503" y="32435"/>
                    <a:pt x="40558" y="32248"/>
                    <a:pt x="40613" y="32072"/>
                  </a:cubicBezTo>
                  <a:cubicBezTo>
                    <a:pt x="40624" y="31995"/>
                    <a:pt x="40646" y="31929"/>
                    <a:pt x="40668" y="31852"/>
                  </a:cubicBezTo>
                  <a:cubicBezTo>
                    <a:pt x="40679" y="31808"/>
                    <a:pt x="40690" y="31764"/>
                    <a:pt x="40701" y="31720"/>
                  </a:cubicBezTo>
                  <a:cubicBezTo>
                    <a:pt x="40701" y="31709"/>
                    <a:pt x="40712" y="31698"/>
                    <a:pt x="40712" y="31676"/>
                  </a:cubicBezTo>
                  <a:lnTo>
                    <a:pt x="40932" y="31676"/>
                  </a:lnTo>
                  <a:cubicBezTo>
                    <a:pt x="41009" y="31676"/>
                    <a:pt x="41053" y="31632"/>
                    <a:pt x="41075" y="31577"/>
                  </a:cubicBezTo>
                  <a:lnTo>
                    <a:pt x="41086" y="31533"/>
                  </a:lnTo>
                  <a:cubicBezTo>
                    <a:pt x="41119" y="31456"/>
                    <a:pt x="41141" y="31368"/>
                    <a:pt x="41152" y="31291"/>
                  </a:cubicBezTo>
                  <a:cubicBezTo>
                    <a:pt x="41185" y="30994"/>
                    <a:pt x="41273" y="30697"/>
                    <a:pt x="41427" y="30378"/>
                  </a:cubicBezTo>
                  <a:cubicBezTo>
                    <a:pt x="41801" y="29564"/>
                    <a:pt x="42120" y="28707"/>
                    <a:pt x="42383" y="27992"/>
                  </a:cubicBezTo>
                  <a:cubicBezTo>
                    <a:pt x="42504" y="27640"/>
                    <a:pt x="42614" y="27288"/>
                    <a:pt x="42713" y="26936"/>
                  </a:cubicBezTo>
                  <a:lnTo>
                    <a:pt x="42757" y="26804"/>
                  </a:lnTo>
                  <a:cubicBezTo>
                    <a:pt x="42845" y="26518"/>
                    <a:pt x="42922" y="26232"/>
                    <a:pt x="43010" y="25946"/>
                  </a:cubicBezTo>
                  <a:cubicBezTo>
                    <a:pt x="43120" y="25539"/>
                    <a:pt x="43241" y="25132"/>
                    <a:pt x="43362" y="24726"/>
                  </a:cubicBezTo>
                  <a:cubicBezTo>
                    <a:pt x="43428" y="24528"/>
                    <a:pt x="43494" y="24330"/>
                    <a:pt x="43571" y="24143"/>
                  </a:cubicBezTo>
                  <a:cubicBezTo>
                    <a:pt x="43626" y="24000"/>
                    <a:pt x="43681" y="23846"/>
                    <a:pt x="43725" y="23692"/>
                  </a:cubicBezTo>
                  <a:cubicBezTo>
                    <a:pt x="43835" y="23384"/>
                    <a:pt x="43934" y="23065"/>
                    <a:pt x="44033" y="22757"/>
                  </a:cubicBezTo>
                  <a:cubicBezTo>
                    <a:pt x="44165" y="22361"/>
                    <a:pt x="44297" y="21954"/>
                    <a:pt x="44429" y="21558"/>
                  </a:cubicBezTo>
                  <a:cubicBezTo>
                    <a:pt x="44616" y="20998"/>
                    <a:pt x="44825" y="20415"/>
                    <a:pt x="45089" y="19711"/>
                  </a:cubicBezTo>
                  <a:cubicBezTo>
                    <a:pt x="45155" y="19524"/>
                    <a:pt x="45243" y="19326"/>
                    <a:pt x="45320" y="19139"/>
                  </a:cubicBezTo>
                  <a:cubicBezTo>
                    <a:pt x="45364" y="19040"/>
                    <a:pt x="45408" y="18941"/>
                    <a:pt x="45452" y="18831"/>
                  </a:cubicBezTo>
                  <a:cubicBezTo>
                    <a:pt x="45529" y="18655"/>
                    <a:pt x="45595" y="18468"/>
                    <a:pt x="45606" y="18270"/>
                  </a:cubicBezTo>
                  <a:cubicBezTo>
                    <a:pt x="45606" y="18237"/>
                    <a:pt x="45606" y="18215"/>
                    <a:pt x="45595" y="18182"/>
                  </a:cubicBezTo>
                  <a:cubicBezTo>
                    <a:pt x="45595" y="18171"/>
                    <a:pt x="45595" y="18149"/>
                    <a:pt x="45595" y="18138"/>
                  </a:cubicBezTo>
                  <a:cubicBezTo>
                    <a:pt x="45595" y="18127"/>
                    <a:pt x="45584" y="18116"/>
                    <a:pt x="45573" y="18105"/>
                  </a:cubicBezTo>
                  <a:lnTo>
                    <a:pt x="44979" y="17918"/>
                  </a:lnTo>
                  <a:cubicBezTo>
                    <a:pt x="44979" y="17907"/>
                    <a:pt x="44979" y="17896"/>
                    <a:pt x="44979" y="17874"/>
                  </a:cubicBezTo>
                  <a:cubicBezTo>
                    <a:pt x="44979" y="17841"/>
                    <a:pt x="44979" y="17808"/>
                    <a:pt x="44990" y="17775"/>
                  </a:cubicBezTo>
                  <a:cubicBezTo>
                    <a:pt x="45012" y="17709"/>
                    <a:pt x="45034" y="17654"/>
                    <a:pt x="45045" y="17588"/>
                  </a:cubicBezTo>
                  <a:cubicBezTo>
                    <a:pt x="45111" y="17391"/>
                    <a:pt x="45166" y="17182"/>
                    <a:pt x="45243" y="16984"/>
                  </a:cubicBezTo>
                  <a:cubicBezTo>
                    <a:pt x="45474" y="16379"/>
                    <a:pt x="45606" y="15752"/>
                    <a:pt x="45716" y="15169"/>
                  </a:cubicBezTo>
                  <a:cubicBezTo>
                    <a:pt x="45738" y="15037"/>
                    <a:pt x="45738" y="14894"/>
                    <a:pt x="45738" y="14762"/>
                  </a:cubicBezTo>
                  <a:cubicBezTo>
                    <a:pt x="45738" y="14608"/>
                    <a:pt x="45661" y="14476"/>
                    <a:pt x="45518" y="14355"/>
                  </a:cubicBezTo>
                  <a:cubicBezTo>
                    <a:pt x="45364" y="14234"/>
                    <a:pt x="45177" y="14135"/>
                    <a:pt x="44968" y="14047"/>
                  </a:cubicBezTo>
                  <a:cubicBezTo>
                    <a:pt x="44704" y="13937"/>
                    <a:pt x="44451" y="13827"/>
                    <a:pt x="44187" y="13728"/>
                  </a:cubicBezTo>
                  <a:cubicBezTo>
                    <a:pt x="44055" y="13673"/>
                    <a:pt x="43923" y="13619"/>
                    <a:pt x="43791" y="13575"/>
                  </a:cubicBezTo>
                  <a:cubicBezTo>
                    <a:pt x="43758" y="13553"/>
                    <a:pt x="43725" y="13542"/>
                    <a:pt x="43692" y="13531"/>
                  </a:cubicBezTo>
                  <a:lnTo>
                    <a:pt x="43659" y="13509"/>
                  </a:lnTo>
                  <a:cubicBezTo>
                    <a:pt x="43681" y="13399"/>
                    <a:pt x="43736" y="13289"/>
                    <a:pt x="43780" y="13190"/>
                  </a:cubicBezTo>
                  <a:lnTo>
                    <a:pt x="43813" y="13113"/>
                  </a:lnTo>
                  <a:cubicBezTo>
                    <a:pt x="43846" y="13047"/>
                    <a:pt x="43879" y="12970"/>
                    <a:pt x="43901" y="12893"/>
                  </a:cubicBezTo>
                  <a:cubicBezTo>
                    <a:pt x="43956" y="12717"/>
                    <a:pt x="43978" y="12541"/>
                    <a:pt x="43813" y="12376"/>
                  </a:cubicBezTo>
                  <a:lnTo>
                    <a:pt x="43824" y="12321"/>
                  </a:lnTo>
                  <a:cubicBezTo>
                    <a:pt x="43835" y="12277"/>
                    <a:pt x="43846" y="12233"/>
                    <a:pt x="43857" y="12189"/>
                  </a:cubicBezTo>
                  <a:cubicBezTo>
                    <a:pt x="43901" y="12035"/>
                    <a:pt x="43835" y="11903"/>
                    <a:pt x="43692" y="11826"/>
                  </a:cubicBezTo>
                  <a:cubicBezTo>
                    <a:pt x="43571" y="11749"/>
                    <a:pt x="43428" y="11672"/>
                    <a:pt x="43274" y="11617"/>
                  </a:cubicBezTo>
                  <a:cubicBezTo>
                    <a:pt x="43131" y="11562"/>
                    <a:pt x="42988" y="11518"/>
                    <a:pt x="42845" y="11463"/>
                  </a:cubicBezTo>
                  <a:cubicBezTo>
                    <a:pt x="42317" y="11276"/>
                    <a:pt x="41768" y="11078"/>
                    <a:pt x="41207" y="10946"/>
                  </a:cubicBezTo>
                  <a:cubicBezTo>
                    <a:pt x="41086" y="10913"/>
                    <a:pt x="40954" y="10902"/>
                    <a:pt x="40833" y="10891"/>
                  </a:cubicBezTo>
                  <a:cubicBezTo>
                    <a:pt x="40809" y="10888"/>
                    <a:pt x="40786" y="10887"/>
                    <a:pt x="40764" y="10887"/>
                  </a:cubicBezTo>
                  <a:cubicBezTo>
                    <a:pt x="40611" y="10887"/>
                    <a:pt x="40492" y="10953"/>
                    <a:pt x="40415" y="11078"/>
                  </a:cubicBezTo>
                  <a:cubicBezTo>
                    <a:pt x="40404" y="11111"/>
                    <a:pt x="40382" y="11133"/>
                    <a:pt x="40371" y="11166"/>
                  </a:cubicBezTo>
                  <a:lnTo>
                    <a:pt x="40338" y="11210"/>
                  </a:lnTo>
                  <a:cubicBezTo>
                    <a:pt x="40325" y="11209"/>
                    <a:pt x="40312" y="11209"/>
                    <a:pt x="40299" y="11209"/>
                  </a:cubicBezTo>
                  <a:cubicBezTo>
                    <a:pt x="40109" y="11209"/>
                    <a:pt x="39958" y="11286"/>
                    <a:pt x="39865" y="11441"/>
                  </a:cubicBezTo>
                  <a:cubicBezTo>
                    <a:pt x="39821" y="11518"/>
                    <a:pt x="39788" y="11595"/>
                    <a:pt x="39755" y="11672"/>
                  </a:cubicBezTo>
                  <a:cubicBezTo>
                    <a:pt x="39733" y="11727"/>
                    <a:pt x="39722" y="11782"/>
                    <a:pt x="39700" y="11826"/>
                  </a:cubicBezTo>
                  <a:cubicBezTo>
                    <a:pt x="39689" y="11870"/>
                    <a:pt x="39678" y="11903"/>
                    <a:pt x="39667" y="11936"/>
                  </a:cubicBezTo>
                  <a:cubicBezTo>
                    <a:pt x="39656" y="11969"/>
                    <a:pt x="39645" y="12002"/>
                    <a:pt x="39634" y="12024"/>
                  </a:cubicBezTo>
                  <a:cubicBezTo>
                    <a:pt x="39623" y="12035"/>
                    <a:pt x="39623" y="12046"/>
                    <a:pt x="39623" y="12057"/>
                  </a:cubicBezTo>
                  <a:lnTo>
                    <a:pt x="39590" y="12057"/>
                  </a:lnTo>
                  <a:cubicBezTo>
                    <a:pt x="39117" y="11903"/>
                    <a:pt x="38644" y="11738"/>
                    <a:pt x="38172" y="11584"/>
                  </a:cubicBezTo>
                  <a:cubicBezTo>
                    <a:pt x="38172" y="11584"/>
                    <a:pt x="38161" y="11573"/>
                    <a:pt x="38150" y="11573"/>
                  </a:cubicBezTo>
                  <a:cubicBezTo>
                    <a:pt x="38150" y="11562"/>
                    <a:pt x="38139" y="11562"/>
                    <a:pt x="38139" y="11551"/>
                  </a:cubicBezTo>
                  <a:cubicBezTo>
                    <a:pt x="38139" y="11485"/>
                    <a:pt x="38172" y="11419"/>
                    <a:pt x="38205" y="11342"/>
                  </a:cubicBezTo>
                  <a:cubicBezTo>
                    <a:pt x="38216" y="11309"/>
                    <a:pt x="38227" y="11287"/>
                    <a:pt x="38238" y="11254"/>
                  </a:cubicBezTo>
                  <a:cubicBezTo>
                    <a:pt x="38260" y="11199"/>
                    <a:pt x="38293" y="11133"/>
                    <a:pt x="38315" y="11078"/>
                  </a:cubicBezTo>
                  <a:cubicBezTo>
                    <a:pt x="38337" y="11023"/>
                    <a:pt x="38359" y="10968"/>
                    <a:pt x="38381" y="10902"/>
                  </a:cubicBezTo>
                  <a:cubicBezTo>
                    <a:pt x="38413" y="10836"/>
                    <a:pt x="38435" y="10759"/>
                    <a:pt x="38468" y="10682"/>
                  </a:cubicBezTo>
                  <a:lnTo>
                    <a:pt x="38501" y="10594"/>
                  </a:lnTo>
                  <a:cubicBezTo>
                    <a:pt x="38512" y="10583"/>
                    <a:pt x="38523" y="10583"/>
                    <a:pt x="38534" y="10583"/>
                  </a:cubicBezTo>
                  <a:cubicBezTo>
                    <a:pt x="38567" y="10572"/>
                    <a:pt x="38589" y="10572"/>
                    <a:pt x="38622" y="10572"/>
                  </a:cubicBezTo>
                  <a:cubicBezTo>
                    <a:pt x="38853" y="10550"/>
                    <a:pt x="39018" y="10440"/>
                    <a:pt x="39150" y="10231"/>
                  </a:cubicBezTo>
                  <a:cubicBezTo>
                    <a:pt x="39425" y="9781"/>
                    <a:pt x="39612" y="9330"/>
                    <a:pt x="39711" y="8879"/>
                  </a:cubicBezTo>
                  <a:cubicBezTo>
                    <a:pt x="39722" y="8846"/>
                    <a:pt x="39722" y="8824"/>
                    <a:pt x="39733" y="8802"/>
                  </a:cubicBezTo>
                  <a:cubicBezTo>
                    <a:pt x="39733" y="8780"/>
                    <a:pt x="39733" y="8769"/>
                    <a:pt x="39733" y="8747"/>
                  </a:cubicBezTo>
                  <a:cubicBezTo>
                    <a:pt x="39755" y="8615"/>
                    <a:pt x="39711" y="8516"/>
                    <a:pt x="39579" y="8461"/>
                  </a:cubicBezTo>
                  <a:cubicBezTo>
                    <a:pt x="39535" y="8439"/>
                    <a:pt x="39480" y="8417"/>
                    <a:pt x="39436" y="8395"/>
                  </a:cubicBezTo>
                  <a:cubicBezTo>
                    <a:pt x="39304" y="8329"/>
                    <a:pt x="39172" y="8263"/>
                    <a:pt x="39040" y="8208"/>
                  </a:cubicBezTo>
                  <a:lnTo>
                    <a:pt x="38611" y="8032"/>
                  </a:lnTo>
                  <a:cubicBezTo>
                    <a:pt x="37996" y="7768"/>
                    <a:pt x="37358" y="7493"/>
                    <a:pt x="36731" y="7229"/>
                  </a:cubicBezTo>
                  <a:cubicBezTo>
                    <a:pt x="36027" y="6943"/>
                    <a:pt x="35257" y="6668"/>
                    <a:pt x="34323" y="6349"/>
                  </a:cubicBezTo>
                  <a:cubicBezTo>
                    <a:pt x="34224" y="6316"/>
                    <a:pt x="34125" y="6283"/>
                    <a:pt x="34026" y="6250"/>
                  </a:cubicBezTo>
                  <a:cubicBezTo>
                    <a:pt x="33597" y="6107"/>
                    <a:pt x="33146" y="5954"/>
                    <a:pt x="32695" y="5855"/>
                  </a:cubicBezTo>
                  <a:cubicBezTo>
                    <a:pt x="32464" y="5800"/>
                    <a:pt x="32233" y="5767"/>
                    <a:pt x="31914" y="5723"/>
                  </a:cubicBezTo>
                  <a:cubicBezTo>
                    <a:pt x="31869" y="5718"/>
                    <a:pt x="31821" y="5715"/>
                    <a:pt x="31773" y="5715"/>
                  </a:cubicBezTo>
                  <a:cubicBezTo>
                    <a:pt x="31704" y="5715"/>
                    <a:pt x="31633" y="5721"/>
                    <a:pt x="31562" y="5734"/>
                  </a:cubicBezTo>
                  <a:cubicBezTo>
                    <a:pt x="31342" y="5767"/>
                    <a:pt x="31199" y="5877"/>
                    <a:pt x="31122" y="6053"/>
                  </a:cubicBezTo>
                  <a:cubicBezTo>
                    <a:pt x="30968" y="6404"/>
                    <a:pt x="30803" y="6822"/>
                    <a:pt x="30748" y="7284"/>
                  </a:cubicBezTo>
                  <a:cubicBezTo>
                    <a:pt x="30737" y="7350"/>
                    <a:pt x="30737" y="7416"/>
                    <a:pt x="30748" y="7515"/>
                  </a:cubicBezTo>
                  <a:cubicBezTo>
                    <a:pt x="30759" y="7735"/>
                    <a:pt x="30869" y="7911"/>
                    <a:pt x="31067" y="8021"/>
                  </a:cubicBezTo>
                  <a:cubicBezTo>
                    <a:pt x="31111" y="8043"/>
                    <a:pt x="31144" y="8065"/>
                    <a:pt x="31188" y="8098"/>
                  </a:cubicBezTo>
                  <a:lnTo>
                    <a:pt x="31221" y="8120"/>
                  </a:lnTo>
                  <a:cubicBezTo>
                    <a:pt x="31199" y="8263"/>
                    <a:pt x="31133" y="8384"/>
                    <a:pt x="31067" y="8516"/>
                  </a:cubicBezTo>
                  <a:lnTo>
                    <a:pt x="31045" y="8516"/>
                  </a:lnTo>
                  <a:cubicBezTo>
                    <a:pt x="31045" y="8516"/>
                    <a:pt x="31034" y="8516"/>
                    <a:pt x="31034" y="8527"/>
                  </a:cubicBezTo>
                  <a:cubicBezTo>
                    <a:pt x="30188" y="8208"/>
                    <a:pt x="29341" y="7889"/>
                    <a:pt x="28494" y="7570"/>
                  </a:cubicBezTo>
                  <a:cubicBezTo>
                    <a:pt x="28483" y="7559"/>
                    <a:pt x="28472" y="7548"/>
                    <a:pt x="28450" y="7537"/>
                  </a:cubicBezTo>
                  <a:lnTo>
                    <a:pt x="28439" y="7526"/>
                  </a:lnTo>
                  <a:cubicBezTo>
                    <a:pt x="28439" y="7493"/>
                    <a:pt x="28450" y="7471"/>
                    <a:pt x="28450" y="7438"/>
                  </a:cubicBezTo>
                  <a:cubicBezTo>
                    <a:pt x="28461" y="7350"/>
                    <a:pt x="28472" y="7262"/>
                    <a:pt x="28494" y="7185"/>
                  </a:cubicBezTo>
                  <a:cubicBezTo>
                    <a:pt x="28549" y="6921"/>
                    <a:pt x="28450" y="6723"/>
                    <a:pt x="28219" y="6558"/>
                  </a:cubicBezTo>
                  <a:cubicBezTo>
                    <a:pt x="27922" y="6349"/>
                    <a:pt x="27603" y="6184"/>
                    <a:pt x="27262" y="6064"/>
                  </a:cubicBezTo>
                  <a:cubicBezTo>
                    <a:pt x="24997" y="5250"/>
                    <a:pt x="23127" y="4623"/>
                    <a:pt x="21346" y="4106"/>
                  </a:cubicBezTo>
                  <a:cubicBezTo>
                    <a:pt x="20631" y="3897"/>
                    <a:pt x="19872" y="3677"/>
                    <a:pt x="19113" y="3457"/>
                  </a:cubicBezTo>
                  <a:cubicBezTo>
                    <a:pt x="18762" y="3347"/>
                    <a:pt x="18421" y="3182"/>
                    <a:pt x="18091" y="3028"/>
                  </a:cubicBezTo>
                  <a:cubicBezTo>
                    <a:pt x="17893" y="2929"/>
                    <a:pt x="17684" y="2830"/>
                    <a:pt x="17486" y="2742"/>
                  </a:cubicBezTo>
                  <a:cubicBezTo>
                    <a:pt x="16584" y="2368"/>
                    <a:pt x="15682" y="2050"/>
                    <a:pt x="14605" y="1687"/>
                  </a:cubicBezTo>
                  <a:cubicBezTo>
                    <a:pt x="13120" y="1181"/>
                    <a:pt x="11613" y="730"/>
                    <a:pt x="10206" y="312"/>
                  </a:cubicBezTo>
                  <a:cubicBezTo>
                    <a:pt x="10118" y="290"/>
                    <a:pt x="10030" y="257"/>
                    <a:pt x="9920" y="224"/>
                  </a:cubicBezTo>
                  <a:cubicBezTo>
                    <a:pt x="9622" y="119"/>
                    <a:pt x="9269" y="0"/>
                    <a:pt x="89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51" name="Google Shape;1651;p42"/>
            <p:cNvSpPr/>
            <p:nvPr/>
          </p:nvSpPr>
          <p:spPr>
            <a:xfrm>
              <a:off x="5605806" y="1897557"/>
              <a:ext cx="626459" cy="901254"/>
            </a:xfrm>
            <a:custGeom>
              <a:avLst/>
              <a:gdLst/>
              <a:ahLst/>
              <a:cxnLst/>
              <a:rect l="l" t="t" r="r" b="b"/>
              <a:pathLst>
                <a:path w="13439" h="19334" extrusionOk="0">
                  <a:moveTo>
                    <a:pt x="7071" y="1573"/>
                  </a:moveTo>
                  <a:cubicBezTo>
                    <a:pt x="7379" y="1573"/>
                    <a:pt x="7665" y="1650"/>
                    <a:pt x="7962" y="1716"/>
                  </a:cubicBezTo>
                  <a:cubicBezTo>
                    <a:pt x="8600" y="1870"/>
                    <a:pt x="9227" y="2101"/>
                    <a:pt x="9853" y="2299"/>
                  </a:cubicBezTo>
                  <a:cubicBezTo>
                    <a:pt x="10348" y="2464"/>
                    <a:pt x="10832" y="2618"/>
                    <a:pt x="11327" y="2783"/>
                  </a:cubicBezTo>
                  <a:cubicBezTo>
                    <a:pt x="11514" y="2849"/>
                    <a:pt x="11723" y="2904"/>
                    <a:pt x="11921" y="3003"/>
                  </a:cubicBezTo>
                  <a:cubicBezTo>
                    <a:pt x="11888" y="3399"/>
                    <a:pt x="11822" y="3762"/>
                    <a:pt x="11712" y="4114"/>
                  </a:cubicBezTo>
                  <a:cubicBezTo>
                    <a:pt x="11635" y="4378"/>
                    <a:pt x="11558" y="4642"/>
                    <a:pt x="11481" y="4895"/>
                  </a:cubicBezTo>
                  <a:cubicBezTo>
                    <a:pt x="11415" y="5125"/>
                    <a:pt x="11338" y="5345"/>
                    <a:pt x="11272" y="5576"/>
                  </a:cubicBezTo>
                  <a:cubicBezTo>
                    <a:pt x="11206" y="5807"/>
                    <a:pt x="11041" y="5939"/>
                    <a:pt x="10810" y="5972"/>
                  </a:cubicBezTo>
                  <a:cubicBezTo>
                    <a:pt x="10700" y="5983"/>
                    <a:pt x="10590" y="5994"/>
                    <a:pt x="10480" y="5994"/>
                  </a:cubicBezTo>
                  <a:cubicBezTo>
                    <a:pt x="10095" y="5983"/>
                    <a:pt x="9722" y="5895"/>
                    <a:pt x="9359" y="5796"/>
                  </a:cubicBezTo>
                  <a:cubicBezTo>
                    <a:pt x="8677" y="5598"/>
                    <a:pt x="8006" y="5400"/>
                    <a:pt x="7324" y="5191"/>
                  </a:cubicBezTo>
                  <a:cubicBezTo>
                    <a:pt x="7038" y="5103"/>
                    <a:pt x="6741" y="5005"/>
                    <a:pt x="6455" y="4895"/>
                  </a:cubicBezTo>
                  <a:cubicBezTo>
                    <a:pt x="6312" y="4851"/>
                    <a:pt x="6169" y="4774"/>
                    <a:pt x="6037" y="4708"/>
                  </a:cubicBezTo>
                  <a:cubicBezTo>
                    <a:pt x="5851" y="4609"/>
                    <a:pt x="5774" y="4444"/>
                    <a:pt x="5796" y="4235"/>
                  </a:cubicBezTo>
                  <a:cubicBezTo>
                    <a:pt x="5807" y="4081"/>
                    <a:pt x="5829" y="3927"/>
                    <a:pt x="5873" y="3773"/>
                  </a:cubicBezTo>
                  <a:cubicBezTo>
                    <a:pt x="5982" y="3300"/>
                    <a:pt x="6169" y="2849"/>
                    <a:pt x="6345" y="2387"/>
                  </a:cubicBezTo>
                  <a:cubicBezTo>
                    <a:pt x="6411" y="2200"/>
                    <a:pt x="6477" y="2013"/>
                    <a:pt x="6554" y="1826"/>
                  </a:cubicBezTo>
                  <a:cubicBezTo>
                    <a:pt x="6609" y="1694"/>
                    <a:pt x="6708" y="1617"/>
                    <a:pt x="6862" y="1595"/>
                  </a:cubicBezTo>
                  <a:cubicBezTo>
                    <a:pt x="6928" y="1584"/>
                    <a:pt x="7005" y="1573"/>
                    <a:pt x="7071" y="1573"/>
                  </a:cubicBezTo>
                  <a:close/>
                  <a:moveTo>
                    <a:pt x="4476" y="1"/>
                  </a:moveTo>
                  <a:cubicBezTo>
                    <a:pt x="4410" y="122"/>
                    <a:pt x="4377" y="254"/>
                    <a:pt x="4344" y="386"/>
                  </a:cubicBezTo>
                  <a:cubicBezTo>
                    <a:pt x="4278" y="606"/>
                    <a:pt x="4234" y="826"/>
                    <a:pt x="4179" y="1046"/>
                  </a:cubicBezTo>
                  <a:cubicBezTo>
                    <a:pt x="4036" y="1606"/>
                    <a:pt x="3893" y="2178"/>
                    <a:pt x="3739" y="2750"/>
                  </a:cubicBezTo>
                  <a:cubicBezTo>
                    <a:pt x="3530" y="3520"/>
                    <a:pt x="3376" y="4301"/>
                    <a:pt x="3222" y="5082"/>
                  </a:cubicBezTo>
                  <a:cubicBezTo>
                    <a:pt x="3068" y="5873"/>
                    <a:pt x="2837" y="6654"/>
                    <a:pt x="2628" y="7435"/>
                  </a:cubicBezTo>
                  <a:cubicBezTo>
                    <a:pt x="2496" y="7952"/>
                    <a:pt x="2353" y="8458"/>
                    <a:pt x="2199" y="8974"/>
                  </a:cubicBezTo>
                  <a:cubicBezTo>
                    <a:pt x="2035" y="9502"/>
                    <a:pt x="1859" y="10030"/>
                    <a:pt x="1694" y="10558"/>
                  </a:cubicBezTo>
                  <a:cubicBezTo>
                    <a:pt x="1606" y="10833"/>
                    <a:pt x="1518" y="11108"/>
                    <a:pt x="1441" y="11383"/>
                  </a:cubicBezTo>
                  <a:cubicBezTo>
                    <a:pt x="1287" y="11922"/>
                    <a:pt x="1144" y="12450"/>
                    <a:pt x="1001" y="12977"/>
                  </a:cubicBezTo>
                  <a:cubicBezTo>
                    <a:pt x="792" y="13692"/>
                    <a:pt x="583" y="14407"/>
                    <a:pt x="363" y="15122"/>
                  </a:cubicBezTo>
                  <a:cubicBezTo>
                    <a:pt x="231" y="15573"/>
                    <a:pt x="121" y="16024"/>
                    <a:pt x="33" y="16496"/>
                  </a:cubicBezTo>
                  <a:cubicBezTo>
                    <a:pt x="22" y="16540"/>
                    <a:pt x="22" y="16584"/>
                    <a:pt x="22" y="16628"/>
                  </a:cubicBezTo>
                  <a:cubicBezTo>
                    <a:pt x="0" y="16793"/>
                    <a:pt x="33" y="16848"/>
                    <a:pt x="176" y="16903"/>
                  </a:cubicBezTo>
                  <a:cubicBezTo>
                    <a:pt x="451" y="17002"/>
                    <a:pt x="715" y="17112"/>
                    <a:pt x="990" y="17211"/>
                  </a:cubicBezTo>
                  <a:cubicBezTo>
                    <a:pt x="1628" y="17442"/>
                    <a:pt x="2287" y="17596"/>
                    <a:pt x="2958" y="17728"/>
                  </a:cubicBezTo>
                  <a:cubicBezTo>
                    <a:pt x="3992" y="17926"/>
                    <a:pt x="5015" y="18146"/>
                    <a:pt x="6048" y="18355"/>
                  </a:cubicBezTo>
                  <a:cubicBezTo>
                    <a:pt x="7060" y="18564"/>
                    <a:pt x="8061" y="18817"/>
                    <a:pt x="9051" y="19092"/>
                  </a:cubicBezTo>
                  <a:cubicBezTo>
                    <a:pt x="9348" y="19169"/>
                    <a:pt x="9634" y="19246"/>
                    <a:pt x="9919" y="19323"/>
                  </a:cubicBezTo>
                  <a:cubicBezTo>
                    <a:pt x="9941" y="19334"/>
                    <a:pt x="9963" y="19334"/>
                    <a:pt x="10018" y="19334"/>
                  </a:cubicBezTo>
                  <a:cubicBezTo>
                    <a:pt x="10051" y="19092"/>
                    <a:pt x="10084" y="18883"/>
                    <a:pt x="10117" y="18663"/>
                  </a:cubicBezTo>
                  <a:cubicBezTo>
                    <a:pt x="10183" y="18245"/>
                    <a:pt x="10249" y="17827"/>
                    <a:pt x="10315" y="17409"/>
                  </a:cubicBezTo>
                  <a:cubicBezTo>
                    <a:pt x="10502" y="16343"/>
                    <a:pt x="10678" y="15276"/>
                    <a:pt x="10865" y="14220"/>
                  </a:cubicBezTo>
                  <a:cubicBezTo>
                    <a:pt x="10909" y="13945"/>
                    <a:pt x="10975" y="13681"/>
                    <a:pt x="11074" y="13428"/>
                  </a:cubicBezTo>
                  <a:cubicBezTo>
                    <a:pt x="11250" y="13021"/>
                    <a:pt x="11327" y="12889"/>
                    <a:pt x="11657" y="12582"/>
                  </a:cubicBezTo>
                  <a:cubicBezTo>
                    <a:pt x="11657" y="12373"/>
                    <a:pt x="11657" y="12153"/>
                    <a:pt x="11657" y="11944"/>
                  </a:cubicBezTo>
                  <a:cubicBezTo>
                    <a:pt x="11646" y="11592"/>
                    <a:pt x="11690" y="11251"/>
                    <a:pt x="11745" y="10910"/>
                  </a:cubicBezTo>
                  <a:cubicBezTo>
                    <a:pt x="11855" y="10283"/>
                    <a:pt x="11987" y="9667"/>
                    <a:pt x="12218" y="9073"/>
                  </a:cubicBezTo>
                  <a:cubicBezTo>
                    <a:pt x="12361" y="8700"/>
                    <a:pt x="12493" y="8326"/>
                    <a:pt x="12647" y="7963"/>
                  </a:cubicBezTo>
                  <a:cubicBezTo>
                    <a:pt x="12768" y="7677"/>
                    <a:pt x="12922" y="7402"/>
                    <a:pt x="13054" y="7127"/>
                  </a:cubicBezTo>
                  <a:cubicBezTo>
                    <a:pt x="13087" y="7072"/>
                    <a:pt x="13120" y="7028"/>
                    <a:pt x="13153" y="6951"/>
                  </a:cubicBezTo>
                  <a:cubicBezTo>
                    <a:pt x="13087" y="6918"/>
                    <a:pt x="13021" y="6885"/>
                    <a:pt x="12955" y="6852"/>
                  </a:cubicBezTo>
                  <a:cubicBezTo>
                    <a:pt x="12801" y="6775"/>
                    <a:pt x="12735" y="6643"/>
                    <a:pt x="12724" y="6478"/>
                  </a:cubicBezTo>
                  <a:cubicBezTo>
                    <a:pt x="12724" y="6401"/>
                    <a:pt x="12724" y="6313"/>
                    <a:pt x="12746" y="6236"/>
                  </a:cubicBezTo>
                  <a:cubicBezTo>
                    <a:pt x="12845" y="5532"/>
                    <a:pt x="12944" y="4840"/>
                    <a:pt x="13054" y="4136"/>
                  </a:cubicBezTo>
                  <a:cubicBezTo>
                    <a:pt x="13175" y="3443"/>
                    <a:pt x="13307" y="2750"/>
                    <a:pt x="13428" y="2057"/>
                  </a:cubicBezTo>
                  <a:cubicBezTo>
                    <a:pt x="13439" y="2024"/>
                    <a:pt x="13439" y="2002"/>
                    <a:pt x="13439" y="1958"/>
                  </a:cubicBezTo>
                  <a:cubicBezTo>
                    <a:pt x="13395" y="1936"/>
                    <a:pt x="13351" y="1903"/>
                    <a:pt x="13296" y="1892"/>
                  </a:cubicBezTo>
                  <a:cubicBezTo>
                    <a:pt x="12691" y="1738"/>
                    <a:pt x="12086" y="1584"/>
                    <a:pt x="11481" y="1419"/>
                  </a:cubicBezTo>
                  <a:cubicBezTo>
                    <a:pt x="11151" y="1331"/>
                    <a:pt x="10821" y="1244"/>
                    <a:pt x="10480" y="1167"/>
                  </a:cubicBezTo>
                  <a:cubicBezTo>
                    <a:pt x="10128" y="1079"/>
                    <a:pt x="9776" y="991"/>
                    <a:pt x="9425" y="914"/>
                  </a:cubicBezTo>
                  <a:cubicBezTo>
                    <a:pt x="8380" y="705"/>
                    <a:pt x="7335" y="496"/>
                    <a:pt x="6279" y="287"/>
                  </a:cubicBezTo>
                  <a:cubicBezTo>
                    <a:pt x="5938" y="221"/>
                    <a:pt x="5587" y="177"/>
                    <a:pt x="5235" y="122"/>
                  </a:cubicBezTo>
                  <a:cubicBezTo>
                    <a:pt x="5015" y="78"/>
                    <a:pt x="4795" y="45"/>
                    <a:pt x="4564" y="12"/>
                  </a:cubicBezTo>
                  <a:cubicBezTo>
                    <a:pt x="4542" y="1"/>
                    <a:pt x="4520" y="1"/>
                    <a:pt x="44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52" name="Google Shape;1652;p42"/>
            <p:cNvSpPr/>
            <p:nvPr/>
          </p:nvSpPr>
          <p:spPr>
            <a:xfrm>
              <a:off x="5630885" y="1923196"/>
              <a:ext cx="575742" cy="846901"/>
            </a:xfrm>
            <a:custGeom>
              <a:avLst/>
              <a:gdLst/>
              <a:ahLst/>
              <a:cxnLst/>
              <a:rect l="l" t="t" r="r" b="b"/>
              <a:pathLst>
                <a:path w="12351" h="18168" extrusionOk="0">
                  <a:moveTo>
                    <a:pt x="6533" y="529"/>
                  </a:moveTo>
                  <a:cubicBezTo>
                    <a:pt x="6896" y="529"/>
                    <a:pt x="7237" y="606"/>
                    <a:pt x="7534" y="683"/>
                  </a:cubicBezTo>
                  <a:cubicBezTo>
                    <a:pt x="8051" y="803"/>
                    <a:pt x="8535" y="968"/>
                    <a:pt x="9019" y="1122"/>
                  </a:cubicBezTo>
                  <a:cubicBezTo>
                    <a:pt x="9162" y="1177"/>
                    <a:pt x="9315" y="1221"/>
                    <a:pt x="9469" y="1276"/>
                  </a:cubicBezTo>
                  <a:cubicBezTo>
                    <a:pt x="9964" y="1430"/>
                    <a:pt x="10448" y="1595"/>
                    <a:pt x="10943" y="1760"/>
                  </a:cubicBezTo>
                  <a:lnTo>
                    <a:pt x="11064" y="1804"/>
                  </a:lnTo>
                  <a:cubicBezTo>
                    <a:pt x="11229" y="1848"/>
                    <a:pt x="11405" y="1914"/>
                    <a:pt x="11603" y="2002"/>
                  </a:cubicBezTo>
                  <a:lnTo>
                    <a:pt x="11910" y="2156"/>
                  </a:lnTo>
                  <a:lnTo>
                    <a:pt x="11878" y="2497"/>
                  </a:lnTo>
                  <a:cubicBezTo>
                    <a:pt x="11845" y="2915"/>
                    <a:pt x="11768" y="3322"/>
                    <a:pt x="11647" y="3707"/>
                  </a:cubicBezTo>
                  <a:cubicBezTo>
                    <a:pt x="11614" y="3839"/>
                    <a:pt x="11460" y="4356"/>
                    <a:pt x="11416" y="4488"/>
                  </a:cubicBezTo>
                  <a:cubicBezTo>
                    <a:pt x="11383" y="4608"/>
                    <a:pt x="11350" y="4729"/>
                    <a:pt x="11306" y="4850"/>
                  </a:cubicBezTo>
                  <a:cubicBezTo>
                    <a:pt x="11273" y="4960"/>
                    <a:pt x="11240" y="5059"/>
                    <a:pt x="11207" y="5169"/>
                  </a:cubicBezTo>
                  <a:cubicBezTo>
                    <a:pt x="11086" y="5587"/>
                    <a:pt x="10767" y="5862"/>
                    <a:pt x="10338" y="5917"/>
                  </a:cubicBezTo>
                  <a:cubicBezTo>
                    <a:pt x="10206" y="5928"/>
                    <a:pt x="10074" y="5939"/>
                    <a:pt x="9931" y="5939"/>
                  </a:cubicBezTo>
                  <a:cubicBezTo>
                    <a:pt x="9480" y="5928"/>
                    <a:pt x="9052" y="5829"/>
                    <a:pt x="8689" y="5719"/>
                  </a:cubicBezTo>
                  <a:cubicBezTo>
                    <a:pt x="7985" y="5521"/>
                    <a:pt x="7259" y="5301"/>
                    <a:pt x="6643" y="5114"/>
                  </a:cubicBezTo>
                  <a:cubicBezTo>
                    <a:pt x="6379" y="5037"/>
                    <a:pt x="6093" y="4938"/>
                    <a:pt x="5741" y="4817"/>
                  </a:cubicBezTo>
                  <a:cubicBezTo>
                    <a:pt x="5653" y="4784"/>
                    <a:pt x="5576" y="4740"/>
                    <a:pt x="5488" y="4707"/>
                  </a:cubicBezTo>
                  <a:cubicBezTo>
                    <a:pt x="5411" y="4674"/>
                    <a:pt x="5346" y="4630"/>
                    <a:pt x="5269" y="4597"/>
                  </a:cubicBezTo>
                  <a:cubicBezTo>
                    <a:pt x="4906" y="4411"/>
                    <a:pt x="4708" y="4048"/>
                    <a:pt x="4752" y="3630"/>
                  </a:cubicBezTo>
                  <a:cubicBezTo>
                    <a:pt x="4774" y="3432"/>
                    <a:pt x="4807" y="3267"/>
                    <a:pt x="4840" y="3102"/>
                  </a:cubicBezTo>
                  <a:cubicBezTo>
                    <a:pt x="4950" y="2673"/>
                    <a:pt x="5104" y="2255"/>
                    <a:pt x="5258" y="1859"/>
                  </a:cubicBezTo>
                  <a:lnTo>
                    <a:pt x="5335" y="1661"/>
                  </a:lnTo>
                  <a:cubicBezTo>
                    <a:pt x="5411" y="1474"/>
                    <a:pt x="5477" y="1287"/>
                    <a:pt x="5554" y="1100"/>
                  </a:cubicBezTo>
                  <a:cubicBezTo>
                    <a:pt x="5675" y="792"/>
                    <a:pt x="5928" y="595"/>
                    <a:pt x="6247" y="551"/>
                  </a:cubicBezTo>
                  <a:cubicBezTo>
                    <a:pt x="6335" y="529"/>
                    <a:pt x="6423" y="529"/>
                    <a:pt x="6533" y="529"/>
                  </a:cubicBezTo>
                  <a:close/>
                  <a:moveTo>
                    <a:pt x="4268" y="1"/>
                  </a:moveTo>
                  <a:cubicBezTo>
                    <a:pt x="4246" y="111"/>
                    <a:pt x="4213" y="232"/>
                    <a:pt x="4180" y="342"/>
                  </a:cubicBezTo>
                  <a:cubicBezTo>
                    <a:pt x="4169" y="430"/>
                    <a:pt x="4147" y="518"/>
                    <a:pt x="4125" y="606"/>
                  </a:cubicBezTo>
                  <a:lnTo>
                    <a:pt x="4004" y="1067"/>
                  </a:lnTo>
                  <a:cubicBezTo>
                    <a:pt x="3905" y="1485"/>
                    <a:pt x="3795" y="1914"/>
                    <a:pt x="3685" y="2332"/>
                  </a:cubicBezTo>
                  <a:cubicBezTo>
                    <a:pt x="3465" y="3124"/>
                    <a:pt x="3300" y="3938"/>
                    <a:pt x="3168" y="4630"/>
                  </a:cubicBezTo>
                  <a:cubicBezTo>
                    <a:pt x="3047" y="5279"/>
                    <a:pt x="2871" y="5917"/>
                    <a:pt x="2695" y="6544"/>
                  </a:cubicBezTo>
                  <a:lnTo>
                    <a:pt x="2574" y="7006"/>
                  </a:lnTo>
                  <a:cubicBezTo>
                    <a:pt x="2431" y="7556"/>
                    <a:pt x="2288" y="8073"/>
                    <a:pt x="2134" y="8567"/>
                  </a:cubicBezTo>
                  <a:cubicBezTo>
                    <a:pt x="2024" y="8919"/>
                    <a:pt x="1914" y="9260"/>
                    <a:pt x="1804" y="9612"/>
                  </a:cubicBezTo>
                  <a:cubicBezTo>
                    <a:pt x="1749" y="9788"/>
                    <a:pt x="1584" y="10316"/>
                    <a:pt x="1584" y="10316"/>
                  </a:cubicBezTo>
                  <a:cubicBezTo>
                    <a:pt x="1507" y="10536"/>
                    <a:pt x="1442" y="10745"/>
                    <a:pt x="1376" y="10965"/>
                  </a:cubicBezTo>
                  <a:cubicBezTo>
                    <a:pt x="1310" y="11218"/>
                    <a:pt x="1244" y="11460"/>
                    <a:pt x="1178" y="11702"/>
                  </a:cubicBezTo>
                  <a:cubicBezTo>
                    <a:pt x="1101" y="11999"/>
                    <a:pt x="1024" y="12284"/>
                    <a:pt x="936" y="12570"/>
                  </a:cubicBezTo>
                  <a:cubicBezTo>
                    <a:pt x="727" y="13285"/>
                    <a:pt x="518" y="14000"/>
                    <a:pt x="309" y="14715"/>
                  </a:cubicBezTo>
                  <a:lnTo>
                    <a:pt x="298" y="14704"/>
                  </a:lnTo>
                  <a:cubicBezTo>
                    <a:pt x="177" y="15122"/>
                    <a:pt x="78" y="15540"/>
                    <a:pt x="1" y="15957"/>
                  </a:cubicBezTo>
                  <a:cubicBezTo>
                    <a:pt x="199" y="16034"/>
                    <a:pt x="408" y="16111"/>
                    <a:pt x="617" y="16188"/>
                  </a:cubicBezTo>
                  <a:cubicBezTo>
                    <a:pt x="1156" y="16375"/>
                    <a:pt x="1760" y="16540"/>
                    <a:pt x="2508" y="16683"/>
                  </a:cubicBezTo>
                  <a:cubicBezTo>
                    <a:pt x="3256" y="16826"/>
                    <a:pt x="3993" y="16980"/>
                    <a:pt x="4730" y="17134"/>
                  </a:cubicBezTo>
                  <a:lnTo>
                    <a:pt x="5609" y="17310"/>
                  </a:lnTo>
                  <a:cubicBezTo>
                    <a:pt x="6522" y="17497"/>
                    <a:pt x="7490" y="17739"/>
                    <a:pt x="8645" y="18058"/>
                  </a:cubicBezTo>
                  <a:lnTo>
                    <a:pt x="9063" y="18168"/>
                  </a:lnTo>
                  <a:cubicBezTo>
                    <a:pt x="9074" y="18124"/>
                    <a:pt x="9129" y="17783"/>
                    <a:pt x="9129" y="17783"/>
                  </a:cubicBezTo>
                  <a:cubicBezTo>
                    <a:pt x="9184" y="17442"/>
                    <a:pt x="9228" y="17101"/>
                    <a:pt x="9293" y="16771"/>
                  </a:cubicBezTo>
                  <a:cubicBezTo>
                    <a:pt x="9469" y="15705"/>
                    <a:pt x="9645" y="14638"/>
                    <a:pt x="9832" y="13582"/>
                  </a:cubicBezTo>
                  <a:cubicBezTo>
                    <a:pt x="9898" y="13230"/>
                    <a:pt x="9975" y="12944"/>
                    <a:pt x="10074" y="12691"/>
                  </a:cubicBezTo>
                  <a:cubicBezTo>
                    <a:pt x="10250" y="12273"/>
                    <a:pt x="10360" y="12076"/>
                    <a:pt x="10624" y="11812"/>
                  </a:cubicBezTo>
                  <a:cubicBezTo>
                    <a:pt x="10624" y="11680"/>
                    <a:pt x="10624" y="11537"/>
                    <a:pt x="10624" y="11394"/>
                  </a:cubicBezTo>
                  <a:cubicBezTo>
                    <a:pt x="10613" y="11053"/>
                    <a:pt x="10646" y="10679"/>
                    <a:pt x="10723" y="10272"/>
                  </a:cubicBezTo>
                  <a:cubicBezTo>
                    <a:pt x="10822" y="9689"/>
                    <a:pt x="10965" y="8996"/>
                    <a:pt x="11218" y="8336"/>
                  </a:cubicBezTo>
                  <a:cubicBezTo>
                    <a:pt x="11251" y="8238"/>
                    <a:pt x="11295" y="8128"/>
                    <a:pt x="11328" y="8018"/>
                  </a:cubicBezTo>
                  <a:cubicBezTo>
                    <a:pt x="11427" y="7754"/>
                    <a:pt x="11537" y="7479"/>
                    <a:pt x="11647" y="7204"/>
                  </a:cubicBezTo>
                  <a:cubicBezTo>
                    <a:pt x="11746" y="6995"/>
                    <a:pt x="11845" y="6786"/>
                    <a:pt x="11955" y="6588"/>
                  </a:cubicBezTo>
                  <a:cubicBezTo>
                    <a:pt x="11955" y="6588"/>
                    <a:pt x="11955" y="6577"/>
                    <a:pt x="11966" y="6577"/>
                  </a:cubicBezTo>
                  <a:cubicBezTo>
                    <a:pt x="11790" y="6412"/>
                    <a:pt x="11702" y="6181"/>
                    <a:pt x="11691" y="5928"/>
                  </a:cubicBezTo>
                  <a:cubicBezTo>
                    <a:pt x="11691" y="5807"/>
                    <a:pt x="11702" y="5708"/>
                    <a:pt x="11713" y="5609"/>
                  </a:cubicBezTo>
                  <a:lnTo>
                    <a:pt x="11790" y="5103"/>
                  </a:lnTo>
                  <a:cubicBezTo>
                    <a:pt x="11867" y="4564"/>
                    <a:pt x="11944" y="4037"/>
                    <a:pt x="12032" y="3509"/>
                  </a:cubicBezTo>
                  <a:cubicBezTo>
                    <a:pt x="12109" y="3025"/>
                    <a:pt x="12197" y="2552"/>
                    <a:pt x="12285" y="2079"/>
                  </a:cubicBezTo>
                  <a:lnTo>
                    <a:pt x="12351" y="1749"/>
                  </a:lnTo>
                  <a:cubicBezTo>
                    <a:pt x="12021" y="1661"/>
                    <a:pt x="10492" y="1265"/>
                    <a:pt x="10492" y="1265"/>
                  </a:cubicBezTo>
                  <a:cubicBezTo>
                    <a:pt x="10272" y="1199"/>
                    <a:pt x="10052" y="1144"/>
                    <a:pt x="9832" y="1089"/>
                  </a:cubicBezTo>
                  <a:cubicBezTo>
                    <a:pt x="9491" y="1012"/>
                    <a:pt x="9140" y="924"/>
                    <a:pt x="8788" y="847"/>
                  </a:cubicBezTo>
                  <a:cubicBezTo>
                    <a:pt x="7743" y="639"/>
                    <a:pt x="6698" y="430"/>
                    <a:pt x="5653" y="221"/>
                  </a:cubicBezTo>
                  <a:cubicBezTo>
                    <a:pt x="5422" y="177"/>
                    <a:pt x="5181" y="144"/>
                    <a:pt x="4950" y="100"/>
                  </a:cubicBezTo>
                  <a:cubicBezTo>
                    <a:pt x="4840" y="89"/>
                    <a:pt x="4268" y="1"/>
                    <a:pt x="42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53" name="Google Shape;1653;p42"/>
            <p:cNvSpPr/>
            <p:nvPr/>
          </p:nvSpPr>
          <p:spPr>
            <a:xfrm>
              <a:off x="6931957" y="2216963"/>
              <a:ext cx="838184" cy="874078"/>
            </a:xfrm>
            <a:custGeom>
              <a:avLst/>
              <a:gdLst/>
              <a:ahLst/>
              <a:cxnLst/>
              <a:rect l="l" t="t" r="r" b="b"/>
              <a:pathLst>
                <a:path w="17981" h="18751" extrusionOk="0">
                  <a:moveTo>
                    <a:pt x="17509" y="5398"/>
                  </a:moveTo>
                  <a:cubicBezTo>
                    <a:pt x="17509" y="5398"/>
                    <a:pt x="17508" y="5399"/>
                    <a:pt x="17508" y="5400"/>
                  </a:cubicBezTo>
                  <a:lnTo>
                    <a:pt x="17519" y="5400"/>
                  </a:lnTo>
                  <a:cubicBezTo>
                    <a:pt x="17516" y="5399"/>
                    <a:pt x="17512" y="5398"/>
                    <a:pt x="17509" y="5398"/>
                  </a:cubicBezTo>
                  <a:close/>
                  <a:moveTo>
                    <a:pt x="4927" y="0"/>
                  </a:moveTo>
                  <a:cubicBezTo>
                    <a:pt x="4905" y="66"/>
                    <a:pt x="4872" y="121"/>
                    <a:pt x="4861" y="176"/>
                  </a:cubicBezTo>
                  <a:cubicBezTo>
                    <a:pt x="4608" y="1232"/>
                    <a:pt x="4345" y="2276"/>
                    <a:pt x="4092" y="3321"/>
                  </a:cubicBezTo>
                  <a:cubicBezTo>
                    <a:pt x="4015" y="3596"/>
                    <a:pt x="3927" y="3860"/>
                    <a:pt x="3839" y="4124"/>
                  </a:cubicBezTo>
                  <a:cubicBezTo>
                    <a:pt x="3784" y="4322"/>
                    <a:pt x="3652" y="4454"/>
                    <a:pt x="3443" y="4498"/>
                  </a:cubicBezTo>
                  <a:cubicBezTo>
                    <a:pt x="3443" y="4586"/>
                    <a:pt x="3443" y="4674"/>
                    <a:pt x="3443" y="4751"/>
                  </a:cubicBezTo>
                  <a:cubicBezTo>
                    <a:pt x="3520" y="5796"/>
                    <a:pt x="3432" y="6829"/>
                    <a:pt x="3179" y="7852"/>
                  </a:cubicBezTo>
                  <a:cubicBezTo>
                    <a:pt x="2959" y="8677"/>
                    <a:pt x="2640" y="9469"/>
                    <a:pt x="2222" y="10205"/>
                  </a:cubicBezTo>
                  <a:cubicBezTo>
                    <a:pt x="2145" y="10359"/>
                    <a:pt x="2112" y="10480"/>
                    <a:pt x="2145" y="10645"/>
                  </a:cubicBezTo>
                  <a:cubicBezTo>
                    <a:pt x="2200" y="10920"/>
                    <a:pt x="2178" y="11195"/>
                    <a:pt x="2112" y="11459"/>
                  </a:cubicBezTo>
                  <a:cubicBezTo>
                    <a:pt x="2024" y="11811"/>
                    <a:pt x="1925" y="12174"/>
                    <a:pt x="1793" y="12526"/>
                  </a:cubicBezTo>
                  <a:cubicBezTo>
                    <a:pt x="1496" y="13318"/>
                    <a:pt x="1177" y="14109"/>
                    <a:pt x="858" y="14901"/>
                  </a:cubicBezTo>
                  <a:cubicBezTo>
                    <a:pt x="704" y="15286"/>
                    <a:pt x="562" y="15671"/>
                    <a:pt x="408" y="16056"/>
                  </a:cubicBezTo>
                  <a:cubicBezTo>
                    <a:pt x="298" y="16309"/>
                    <a:pt x="188" y="16562"/>
                    <a:pt x="89" y="16815"/>
                  </a:cubicBezTo>
                  <a:cubicBezTo>
                    <a:pt x="56" y="16881"/>
                    <a:pt x="34" y="16958"/>
                    <a:pt x="1" y="17035"/>
                  </a:cubicBezTo>
                  <a:cubicBezTo>
                    <a:pt x="89" y="17112"/>
                    <a:pt x="188" y="17112"/>
                    <a:pt x="265" y="17123"/>
                  </a:cubicBezTo>
                  <a:cubicBezTo>
                    <a:pt x="682" y="17210"/>
                    <a:pt x="1089" y="17287"/>
                    <a:pt x="1496" y="17375"/>
                  </a:cubicBezTo>
                  <a:cubicBezTo>
                    <a:pt x="1969" y="17474"/>
                    <a:pt x="2431" y="17595"/>
                    <a:pt x="2893" y="17705"/>
                  </a:cubicBezTo>
                  <a:cubicBezTo>
                    <a:pt x="3245" y="17782"/>
                    <a:pt x="3597" y="17881"/>
                    <a:pt x="3960" y="17958"/>
                  </a:cubicBezTo>
                  <a:cubicBezTo>
                    <a:pt x="4960" y="18178"/>
                    <a:pt x="5961" y="18442"/>
                    <a:pt x="6951" y="18750"/>
                  </a:cubicBezTo>
                  <a:lnTo>
                    <a:pt x="7028" y="18750"/>
                  </a:lnTo>
                  <a:cubicBezTo>
                    <a:pt x="6995" y="18717"/>
                    <a:pt x="6984" y="18684"/>
                    <a:pt x="6962" y="18673"/>
                  </a:cubicBezTo>
                  <a:cubicBezTo>
                    <a:pt x="6896" y="18618"/>
                    <a:pt x="6841" y="18563"/>
                    <a:pt x="6775" y="18508"/>
                  </a:cubicBezTo>
                  <a:cubicBezTo>
                    <a:pt x="6467" y="18255"/>
                    <a:pt x="6269" y="17925"/>
                    <a:pt x="6148" y="17551"/>
                  </a:cubicBezTo>
                  <a:cubicBezTo>
                    <a:pt x="5983" y="17002"/>
                    <a:pt x="5950" y="16441"/>
                    <a:pt x="6016" y="15880"/>
                  </a:cubicBezTo>
                  <a:cubicBezTo>
                    <a:pt x="6082" y="15308"/>
                    <a:pt x="6203" y="14758"/>
                    <a:pt x="6335" y="14197"/>
                  </a:cubicBezTo>
                  <a:cubicBezTo>
                    <a:pt x="6632" y="12999"/>
                    <a:pt x="6918" y="11789"/>
                    <a:pt x="7237" y="10590"/>
                  </a:cubicBezTo>
                  <a:cubicBezTo>
                    <a:pt x="7435" y="9842"/>
                    <a:pt x="7666" y="9106"/>
                    <a:pt x="7886" y="8369"/>
                  </a:cubicBezTo>
                  <a:cubicBezTo>
                    <a:pt x="8062" y="7808"/>
                    <a:pt x="8227" y="7247"/>
                    <a:pt x="8402" y="6675"/>
                  </a:cubicBezTo>
                  <a:cubicBezTo>
                    <a:pt x="8523" y="6279"/>
                    <a:pt x="8644" y="5883"/>
                    <a:pt x="8787" y="5488"/>
                  </a:cubicBezTo>
                  <a:cubicBezTo>
                    <a:pt x="8996" y="4949"/>
                    <a:pt x="9359" y="4531"/>
                    <a:pt x="9843" y="4212"/>
                  </a:cubicBezTo>
                  <a:cubicBezTo>
                    <a:pt x="10162" y="4014"/>
                    <a:pt x="10514" y="3904"/>
                    <a:pt x="10888" y="3893"/>
                  </a:cubicBezTo>
                  <a:cubicBezTo>
                    <a:pt x="10950" y="3890"/>
                    <a:pt x="11012" y="3888"/>
                    <a:pt x="11074" y="3888"/>
                  </a:cubicBezTo>
                  <a:cubicBezTo>
                    <a:pt x="11416" y="3888"/>
                    <a:pt x="11749" y="3936"/>
                    <a:pt x="12076" y="3992"/>
                  </a:cubicBezTo>
                  <a:cubicBezTo>
                    <a:pt x="13054" y="4179"/>
                    <a:pt x="14000" y="4443"/>
                    <a:pt x="14968" y="4674"/>
                  </a:cubicBezTo>
                  <a:cubicBezTo>
                    <a:pt x="15584" y="4839"/>
                    <a:pt x="16199" y="5026"/>
                    <a:pt x="16815" y="5224"/>
                  </a:cubicBezTo>
                  <a:cubicBezTo>
                    <a:pt x="16991" y="5279"/>
                    <a:pt x="17178" y="5323"/>
                    <a:pt x="17365" y="5378"/>
                  </a:cubicBezTo>
                  <a:cubicBezTo>
                    <a:pt x="17406" y="5388"/>
                    <a:pt x="17457" y="5389"/>
                    <a:pt x="17509" y="5398"/>
                  </a:cubicBezTo>
                  <a:lnTo>
                    <a:pt x="17509" y="5398"/>
                  </a:lnTo>
                  <a:cubicBezTo>
                    <a:pt x="17641" y="5074"/>
                    <a:pt x="17981" y="3497"/>
                    <a:pt x="17981" y="3233"/>
                  </a:cubicBezTo>
                  <a:cubicBezTo>
                    <a:pt x="17761" y="3167"/>
                    <a:pt x="17541" y="3090"/>
                    <a:pt x="17310" y="3035"/>
                  </a:cubicBezTo>
                  <a:cubicBezTo>
                    <a:pt x="16540" y="2837"/>
                    <a:pt x="15771" y="2639"/>
                    <a:pt x="14990" y="2452"/>
                  </a:cubicBezTo>
                  <a:cubicBezTo>
                    <a:pt x="14132" y="2232"/>
                    <a:pt x="13274" y="2013"/>
                    <a:pt x="12416" y="1793"/>
                  </a:cubicBezTo>
                  <a:cubicBezTo>
                    <a:pt x="12087" y="1716"/>
                    <a:pt x="11757" y="1650"/>
                    <a:pt x="11438" y="1562"/>
                  </a:cubicBezTo>
                  <a:cubicBezTo>
                    <a:pt x="10833" y="1408"/>
                    <a:pt x="10239" y="1243"/>
                    <a:pt x="9645" y="1089"/>
                  </a:cubicBezTo>
                  <a:cubicBezTo>
                    <a:pt x="9381" y="1012"/>
                    <a:pt x="9117" y="946"/>
                    <a:pt x="8853" y="880"/>
                  </a:cubicBezTo>
                  <a:cubicBezTo>
                    <a:pt x="7941" y="671"/>
                    <a:pt x="7028" y="451"/>
                    <a:pt x="6104" y="231"/>
                  </a:cubicBezTo>
                  <a:cubicBezTo>
                    <a:pt x="5807" y="165"/>
                    <a:pt x="5510" y="99"/>
                    <a:pt x="5202" y="44"/>
                  </a:cubicBezTo>
                  <a:cubicBezTo>
                    <a:pt x="5114" y="22"/>
                    <a:pt x="5026" y="11"/>
                    <a:pt x="4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54" name="Google Shape;1654;p42"/>
            <p:cNvSpPr/>
            <p:nvPr/>
          </p:nvSpPr>
          <p:spPr>
            <a:xfrm>
              <a:off x="6963748" y="2243068"/>
              <a:ext cx="780801" cy="807465"/>
            </a:xfrm>
            <a:custGeom>
              <a:avLst/>
              <a:gdLst/>
              <a:ahLst/>
              <a:cxnLst/>
              <a:rect l="l" t="t" r="r" b="b"/>
              <a:pathLst>
                <a:path w="16750" h="17322" extrusionOk="0">
                  <a:moveTo>
                    <a:pt x="4597" y="1"/>
                  </a:moveTo>
                  <a:lnTo>
                    <a:pt x="4410" y="793"/>
                  </a:lnTo>
                  <a:cubicBezTo>
                    <a:pt x="4234" y="1485"/>
                    <a:pt x="4058" y="2189"/>
                    <a:pt x="3893" y="2882"/>
                  </a:cubicBezTo>
                  <a:cubicBezTo>
                    <a:pt x="3838" y="3091"/>
                    <a:pt x="3773" y="3278"/>
                    <a:pt x="3718" y="3476"/>
                  </a:cubicBezTo>
                  <a:cubicBezTo>
                    <a:pt x="3685" y="3553"/>
                    <a:pt x="3663" y="3630"/>
                    <a:pt x="3641" y="3718"/>
                  </a:cubicBezTo>
                  <a:cubicBezTo>
                    <a:pt x="3575" y="3938"/>
                    <a:pt x="3443" y="4125"/>
                    <a:pt x="3267" y="4246"/>
                  </a:cubicBezTo>
                  <a:cubicBezTo>
                    <a:pt x="3333" y="5334"/>
                    <a:pt x="3234" y="6390"/>
                    <a:pt x="2981" y="7413"/>
                  </a:cubicBezTo>
                  <a:cubicBezTo>
                    <a:pt x="2761" y="8260"/>
                    <a:pt x="2420" y="9095"/>
                    <a:pt x="1980" y="9898"/>
                  </a:cubicBezTo>
                  <a:cubicBezTo>
                    <a:pt x="1947" y="9953"/>
                    <a:pt x="1947" y="9953"/>
                    <a:pt x="1958" y="9986"/>
                  </a:cubicBezTo>
                  <a:cubicBezTo>
                    <a:pt x="2024" y="10294"/>
                    <a:pt x="2002" y="10635"/>
                    <a:pt x="1914" y="11020"/>
                  </a:cubicBezTo>
                  <a:cubicBezTo>
                    <a:pt x="1826" y="11361"/>
                    <a:pt x="1727" y="11757"/>
                    <a:pt x="1584" y="12142"/>
                  </a:cubicBezTo>
                  <a:cubicBezTo>
                    <a:pt x="1375" y="12692"/>
                    <a:pt x="1144" y="13252"/>
                    <a:pt x="935" y="13791"/>
                  </a:cubicBezTo>
                  <a:cubicBezTo>
                    <a:pt x="836" y="14033"/>
                    <a:pt x="737" y="14275"/>
                    <a:pt x="638" y="14517"/>
                  </a:cubicBezTo>
                  <a:lnTo>
                    <a:pt x="462" y="14990"/>
                  </a:lnTo>
                  <a:cubicBezTo>
                    <a:pt x="374" y="15221"/>
                    <a:pt x="275" y="15452"/>
                    <a:pt x="187" y="15683"/>
                  </a:cubicBezTo>
                  <a:cubicBezTo>
                    <a:pt x="121" y="15837"/>
                    <a:pt x="55" y="15991"/>
                    <a:pt x="0" y="16145"/>
                  </a:cubicBezTo>
                  <a:cubicBezTo>
                    <a:pt x="55" y="16156"/>
                    <a:pt x="99" y="16167"/>
                    <a:pt x="154" y="16178"/>
                  </a:cubicBezTo>
                  <a:lnTo>
                    <a:pt x="154" y="16167"/>
                  </a:lnTo>
                  <a:cubicBezTo>
                    <a:pt x="407" y="16222"/>
                    <a:pt x="660" y="16266"/>
                    <a:pt x="913" y="16332"/>
                  </a:cubicBezTo>
                  <a:cubicBezTo>
                    <a:pt x="1265" y="16409"/>
                    <a:pt x="1617" y="16486"/>
                    <a:pt x="1969" y="16574"/>
                  </a:cubicBezTo>
                  <a:lnTo>
                    <a:pt x="2321" y="16661"/>
                  </a:lnTo>
                  <a:cubicBezTo>
                    <a:pt x="2453" y="16694"/>
                    <a:pt x="2585" y="16727"/>
                    <a:pt x="2717" y="16749"/>
                  </a:cubicBezTo>
                  <a:cubicBezTo>
                    <a:pt x="2937" y="16804"/>
                    <a:pt x="3157" y="16859"/>
                    <a:pt x="3377" y="16914"/>
                  </a:cubicBezTo>
                  <a:cubicBezTo>
                    <a:pt x="3937" y="17035"/>
                    <a:pt x="4498" y="17167"/>
                    <a:pt x="5048" y="17321"/>
                  </a:cubicBezTo>
                  <a:cubicBezTo>
                    <a:pt x="5026" y="17255"/>
                    <a:pt x="5004" y="17200"/>
                    <a:pt x="4982" y="17134"/>
                  </a:cubicBezTo>
                  <a:cubicBezTo>
                    <a:pt x="4806" y="16552"/>
                    <a:pt x="4762" y="15947"/>
                    <a:pt x="4839" y="15265"/>
                  </a:cubicBezTo>
                  <a:cubicBezTo>
                    <a:pt x="4905" y="14627"/>
                    <a:pt x="5037" y="14022"/>
                    <a:pt x="5169" y="13516"/>
                  </a:cubicBezTo>
                  <a:lnTo>
                    <a:pt x="5356" y="12758"/>
                  </a:lnTo>
                  <a:cubicBezTo>
                    <a:pt x="5576" y="11823"/>
                    <a:pt x="5818" y="10855"/>
                    <a:pt x="6071" y="9898"/>
                  </a:cubicBezTo>
                  <a:cubicBezTo>
                    <a:pt x="6214" y="9348"/>
                    <a:pt x="6379" y="8810"/>
                    <a:pt x="6533" y="8282"/>
                  </a:cubicBezTo>
                  <a:cubicBezTo>
                    <a:pt x="6599" y="8073"/>
                    <a:pt x="6665" y="7875"/>
                    <a:pt x="6720" y="7666"/>
                  </a:cubicBezTo>
                  <a:cubicBezTo>
                    <a:pt x="6896" y="7105"/>
                    <a:pt x="7061" y="6533"/>
                    <a:pt x="7237" y="5972"/>
                  </a:cubicBezTo>
                  <a:lnTo>
                    <a:pt x="7303" y="5763"/>
                  </a:lnTo>
                  <a:cubicBezTo>
                    <a:pt x="7402" y="5433"/>
                    <a:pt x="7512" y="5093"/>
                    <a:pt x="7633" y="4763"/>
                  </a:cubicBezTo>
                  <a:cubicBezTo>
                    <a:pt x="7874" y="4136"/>
                    <a:pt x="8292" y="3630"/>
                    <a:pt x="8886" y="3245"/>
                  </a:cubicBezTo>
                  <a:cubicBezTo>
                    <a:pt x="9282" y="2981"/>
                    <a:pt x="9722" y="2849"/>
                    <a:pt x="10195" y="2827"/>
                  </a:cubicBezTo>
                  <a:cubicBezTo>
                    <a:pt x="10234" y="2826"/>
                    <a:pt x="10273" y="2825"/>
                    <a:pt x="10312" y="2825"/>
                  </a:cubicBezTo>
                  <a:cubicBezTo>
                    <a:pt x="10663" y="2825"/>
                    <a:pt x="11037" y="2869"/>
                    <a:pt x="11482" y="2948"/>
                  </a:cubicBezTo>
                  <a:cubicBezTo>
                    <a:pt x="12251" y="3091"/>
                    <a:pt x="13021" y="3289"/>
                    <a:pt x="13758" y="3476"/>
                  </a:cubicBezTo>
                  <a:cubicBezTo>
                    <a:pt x="13967" y="3531"/>
                    <a:pt x="14187" y="3586"/>
                    <a:pt x="14396" y="3641"/>
                  </a:cubicBezTo>
                  <a:cubicBezTo>
                    <a:pt x="14979" y="3784"/>
                    <a:pt x="15539" y="3960"/>
                    <a:pt x="16089" y="4125"/>
                  </a:cubicBezTo>
                  <a:lnTo>
                    <a:pt x="16276" y="4191"/>
                  </a:lnTo>
                  <a:cubicBezTo>
                    <a:pt x="16342" y="4213"/>
                    <a:pt x="16419" y="4224"/>
                    <a:pt x="16485" y="4246"/>
                  </a:cubicBezTo>
                  <a:cubicBezTo>
                    <a:pt x="16573" y="3883"/>
                    <a:pt x="16683" y="3377"/>
                    <a:pt x="16749" y="3025"/>
                  </a:cubicBezTo>
                  <a:cubicBezTo>
                    <a:pt x="16672" y="3003"/>
                    <a:pt x="16584" y="2981"/>
                    <a:pt x="16507" y="2959"/>
                  </a:cubicBezTo>
                  <a:cubicBezTo>
                    <a:pt x="15990" y="2827"/>
                    <a:pt x="15462" y="2695"/>
                    <a:pt x="14946" y="2563"/>
                  </a:cubicBezTo>
                  <a:lnTo>
                    <a:pt x="13241" y="2134"/>
                  </a:lnTo>
                  <a:cubicBezTo>
                    <a:pt x="12702" y="1991"/>
                    <a:pt x="12152" y="1859"/>
                    <a:pt x="11613" y="1716"/>
                  </a:cubicBezTo>
                  <a:cubicBezTo>
                    <a:pt x="11471" y="1683"/>
                    <a:pt x="11328" y="1650"/>
                    <a:pt x="11185" y="1617"/>
                  </a:cubicBezTo>
                  <a:cubicBezTo>
                    <a:pt x="10998" y="1573"/>
                    <a:pt x="10811" y="1540"/>
                    <a:pt x="10624" y="1485"/>
                  </a:cubicBezTo>
                  <a:cubicBezTo>
                    <a:pt x="10272" y="1398"/>
                    <a:pt x="9909" y="1299"/>
                    <a:pt x="9557" y="1200"/>
                  </a:cubicBezTo>
                  <a:cubicBezTo>
                    <a:pt x="9315" y="1134"/>
                    <a:pt x="9073" y="1068"/>
                    <a:pt x="8842" y="1002"/>
                  </a:cubicBezTo>
                  <a:cubicBezTo>
                    <a:pt x="8578" y="936"/>
                    <a:pt x="8325" y="870"/>
                    <a:pt x="8061" y="815"/>
                  </a:cubicBezTo>
                  <a:cubicBezTo>
                    <a:pt x="7149" y="595"/>
                    <a:pt x="6225" y="375"/>
                    <a:pt x="5312" y="166"/>
                  </a:cubicBezTo>
                  <a:cubicBezTo>
                    <a:pt x="5070" y="111"/>
                    <a:pt x="4839" y="56"/>
                    <a:pt x="45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55" name="Google Shape;1655;p42"/>
            <p:cNvSpPr/>
            <p:nvPr/>
          </p:nvSpPr>
          <p:spPr>
            <a:xfrm>
              <a:off x="7280031" y="2466027"/>
              <a:ext cx="487593" cy="656246"/>
            </a:xfrm>
            <a:custGeom>
              <a:avLst/>
              <a:gdLst/>
              <a:ahLst/>
              <a:cxnLst/>
              <a:rect l="l" t="t" r="r" b="b"/>
              <a:pathLst>
                <a:path w="10460" h="14078" extrusionOk="0">
                  <a:moveTo>
                    <a:pt x="5294" y="327"/>
                  </a:moveTo>
                  <a:cubicBezTo>
                    <a:pt x="5306" y="327"/>
                    <a:pt x="5323" y="332"/>
                    <a:pt x="5345" y="332"/>
                  </a:cubicBezTo>
                  <a:cubicBezTo>
                    <a:pt x="5356" y="354"/>
                    <a:pt x="5389" y="398"/>
                    <a:pt x="5378" y="409"/>
                  </a:cubicBezTo>
                  <a:cubicBezTo>
                    <a:pt x="5290" y="485"/>
                    <a:pt x="5202" y="562"/>
                    <a:pt x="5114" y="628"/>
                  </a:cubicBezTo>
                  <a:cubicBezTo>
                    <a:pt x="5112" y="631"/>
                    <a:pt x="5109" y="631"/>
                    <a:pt x="5105" y="631"/>
                  </a:cubicBezTo>
                  <a:cubicBezTo>
                    <a:pt x="5088" y="631"/>
                    <a:pt x="5057" y="615"/>
                    <a:pt x="5048" y="606"/>
                  </a:cubicBezTo>
                  <a:cubicBezTo>
                    <a:pt x="5037" y="584"/>
                    <a:pt x="5026" y="540"/>
                    <a:pt x="5037" y="529"/>
                  </a:cubicBezTo>
                  <a:cubicBezTo>
                    <a:pt x="5114" y="464"/>
                    <a:pt x="5202" y="398"/>
                    <a:pt x="5279" y="332"/>
                  </a:cubicBezTo>
                  <a:cubicBezTo>
                    <a:pt x="5283" y="328"/>
                    <a:pt x="5288" y="327"/>
                    <a:pt x="5294" y="327"/>
                  </a:cubicBezTo>
                  <a:close/>
                  <a:moveTo>
                    <a:pt x="3718" y="749"/>
                  </a:moveTo>
                  <a:cubicBezTo>
                    <a:pt x="3806" y="815"/>
                    <a:pt x="3795" y="914"/>
                    <a:pt x="3828" y="991"/>
                  </a:cubicBezTo>
                  <a:cubicBezTo>
                    <a:pt x="3828" y="1024"/>
                    <a:pt x="3828" y="1068"/>
                    <a:pt x="3828" y="1101"/>
                  </a:cubicBezTo>
                  <a:cubicBezTo>
                    <a:pt x="3828" y="1126"/>
                    <a:pt x="3791" y="1138"/>
                    <a:pt x="3763" y="1138"/>
                  </a:cubicBezTo>
                  <a:cubicBezTo>
                    <a:pt x="3754" y="1138"/>
                    <a:pt x="3745" y="1137"/>
                    <a:pt x="3740" y="1134"/>
                  </a:cubicBezTo>
                  <a:cubicBezTo>
                    <a:pt x="3652" y="1079"/>
                    <a:pt x="3608" y="859"/>
                    <a:pt x="3674" y="771"/>
                  </a:cubicBezTo>
                  <a:cubicBezTo>
                    <a:pt x="3674" y="760"/>
                    <a:pt x="3707" y="760"/>
                    <a:pt x="3718" y="749"/>
                  </a:cubicBezTo>
                  <a:close/>
                  <a:moveTo>
                    <a:pt x="6908" y="1075"/>
                  </a:moveTo>
                  <a:cubicBezTo>
                    <a:pt x="6919" y="1075"/>
                    <a:pt x="6932" y="1083"/>
                    <a:pt x="6940" y="1090"/>
                  </a:cubicBezTo>
                  <a:cubicBezTo>
                    <a:pt x="7028" y="1156"/>
                    <a:pt x="7039" y="1244"/>
                    <a:pt x="7028" y="1343"/>
                  </a:cubicBezTo>
                  <a:cubicBezTo>
                    <a:pt x="7028" y="1365"/>
                    <a:pt x="6995" y="1376"/>
                    <a:pt x="6973" y="1398"/>
                  </a:cubicBezTo>
                  <a:cubicBezTo>
                    <a:pt x="6951" y="1387"/>
                    <a:pt x="6918" y="1387"/>
                    <a:pt x="6918" y="1376"/>
                  </a:cubicBezTo>
                  <a:cubicBezTo>
                    <a:pt x="6885" y="1299"/>
                    <a:pt x="6863" y="1211"/>
                    <a:pt x="6841" y="1134"/>
                  </a:cubicBezTo>
                  <a:cubicBezTo>
                    <a:pt x="6841" y="1112"/>
                    <a:pt x="6874" y="1090"/>
                    <a:pt x="6896" y="1079"/>
                  </a:cubicBezTo>
                  <a:cubicBezTo>
                    <a:pt x="6899" y="1076"/>
                    <a:pt x="6903" y="1075"/>
                    <a:pt x="6908" y="1075"/>
                  </a:cubicBezTo>
                  <a:close/>
                  <a:moveTo>
                    <a:pt x="8897" y="1409"/>
                  </a:moveTo>
                  <a:cubicBezTo>
                    <a:pt x="8919" y="1409"/>
                    <a:pt x="8952" y="1420"/>
                    <a:pt x="8963" y="1442"/>
                  </a:cubicBezTo>
                  <a:cubicBezTo>
                    <a:pt x="8985" y="1464"/>
                    <a:pt x="8996" y="1497"/>
                    <a:pt x="9007" y="1530"/>
                  </a:cubicBezTo>
                  <a:cubicBezTo>
                    <a:pt x="9018" y="1640"/>
                    <a:pt x="9007" y="1706"/>
                    <a:pt x="8941" y="1717"/>
                  </a:cubicBezTo>
                  <a:cubicBezTo>
                    <a:pt x="8935" y="1720"/>
                    <a:pt x="8929" y="1722"/>
                    <a:pt x="8922" y="1722"/>
                  </a:cubicBezTo>
                  <a:cubicBezTo>
                    <a:pt x="8885" y="1722"/>
                    <a:pt x="8852" y="1667"/>
                    <a:pt x="8842" y="1563"/>
                  </a:cubicBezTo>
                  <a:cubicBezTo>
                    <a:pt x="8842" y="1530"/>
                    <a:pt x="8842" y="1497"/>
                    <a:pt x="8831" y="1453"/>
                  </a:cubicBezTo>
                  <a:cubicBezTo>
                    <a:pt x="8853" y="1442"/>
                    <a:pt x="8875" y="1420"/>
                    <a:pt x="8897" y="1409"/>
                  </a:cubicBezTo>
                  <a:close/>
                  <a:moveTo>
                    <a:pt x="6025" y="1540"/>
                  </a:moveTo>
                  <a:cubicBezTo>
                    <a:pt x="6050" y="1540"/>
                    <a:pt x="6073" y="1549"/>
                    <a:pt x="6093" y="1574"/>
                  </a:cubicBezTo>
                  <a:cubicBezTo>
                    <a:pt x="6126" y="1618"/>
                    <a:pt x="6082" y="1673"/>
                    <a:pt x="6005" y="1706"/>
                  </a:cubicBezTo>
                  <a:cubicBezTo>
                    <a:pt x="5961" y="1728"/>
                    <a:pt x="5917" y="1739"/>
                    <a:pt x="5884" y="1750"/>
                  </a:cubicBezTo>
                  <a:cubicBezTo>
                    <a:pt x="5877" y="1754"/>
                    <a:pt x="5870" y="1755"/>
                    <a:pt x="5863" y="1755"/>
                  </a:cubicBezTo>
                  <a:cubicBezTo>
                    <a:pt x="5824" y="1755"/>
                    <a:pt x="5787" y="1712"/>
                    <a:pt x="5796" y="1684"/>
                  </a:cubicBezTo>
                  <a:cubicBezTo>
                    <a:pt x="5818" y="1607"/>
                    <a:pt x="5873" y="1585"/>
                    <a:pt x="5928" y="1563"/>
                  </a:cubicBezTo>
                  <a:cubicBezTo>
                    <a:pt x="5963" y="1551"/>
                    <a:pt x="5996" y="1540"/>
                    <a:pt x="6025" y="1540"/>
                  </a:cubicBezTo>
                  <a:close/>
                  <a:moveTo>
                    <a:pt x="2776" y="1592"/>
                  </a:moveTo>
                  <a:cubicBezTo>
                    <a:pt x="2794" y="1592"/>
                    <a:pt x="2822" y="1602"/>
                    <a:pt x="2838" y="1618"/>
                  </a:cubicBezTo>
                  <a:cubicBezTo>
                    <a:pt x="2893" y="1684"/>
                    <a:pt x="2948" y="1772"/>
                    <a:pt x="2970" y="1860"/>
                  </a:cubicBezTo>
                  <a:cubicBezTo>
                    <a:pt x="2936" y="1900"/>
                    <a:pt x="2907" y="1924"/>
                    <a:pt x="2879" y="1924"/>
                  </a:cubicBezTo>
                  <a:cubicBezTo>
                    <a:pt x="2861" y="1924"/>
                    <a:pt x="2844" y="1915"/>
                    <a:pt x="2827" y="1893"/>
                  </a:cubicBezTo>
                  <a:cubicBezTo>
                    <a:pt x="2783" y="1827"/>
                    <a:pt x="2739" y="1750"/>
                    <a:pt x="2717" y="1673"/>
                  </a:cubicBezTo>
                  <a:cubicBezTo>
                    <a:pt x="2706" y="1662"/>
                    <a:pt x="2739" y="1618"/>
                    <a:pt x="2761" y="1596"/>
                  </a:cubicBezTo>
                  <a:cubicBezTo>
                    <a:pt x="2764" y="1593"/>
                    <a:pt x="2769" y="1592"/>
                    <a:pt x="2776" y="1592"/>
                  </a:cubicBezTo>
                  <a:close/>
                  <a:moveTo>
                    <a:pt x="9831" y="1813"/>
                  </a:moveTo>
                  <a:cubicBezTo>
                    <a:pt x="9851" y="1813"/>
                    <a:pt x="9891" y="1831"/>
                    <a:pt x="9909" y="1849"/>
                  </a:cubicBezTo>
                  <a:cubicBezTo>
                    <a:pt x="9920" y="1849"/>
                    <a:pt x="9920" y="1904"/>
                    <a:pt x="9909" y="1915"/>
                  </a:cubicBezTo>
                  <a:cubicBezTo>
                    <a:pt x="9832" y="1981"/>
                    <a:pt x="9744" y="2058"/>
                    <a:pt x="9656" y="2124"/>
                  </a:cubicBezTo>
                  <a:cubicBezTo>
                    <a:pt x="9649" y="2124"/>
                    <a:pt x="9637" y="2129"/>
                    <a:pt x="9626" y="2129"/>
                  </a:cubicBezTo>
                  <a:cubicBezTo>
                    <a:pt x="9621" y="2129"/>
                    <a:pt x="9616" y="2128"/>
                    <a:pt x="9612" y="2124"/>
                  </a:cubicBezTo>
                  <a:lnTo>
                    <a:pt x="9601" y="2124"/>
                  </a:lnTo>
                  <a:cubicBezTo>
                    <a:pt x="9579" y="2113"/>
                    <a:pt x="9557" y="2091"/>
                    <a:pt x="9535" y="2069"/>
                  </a:cubicBezTo>
                  <a:cubicBezTo>
                    <a:pt x="9546" y="2036"/>
                    <a:pt x="9546" y="2014"/>
                    <a:pt x="9557" y="2003"/>
                  </a:cubicBezTo>
                  <a:cubicBezTo>
                    <a:pt x="9645" y="1937"/>
                    <a:pt x="9733" y="1871"/>
                    <a:pt x="9821" y="1816"/>
                  </a:cubicBezTo>
                  <a:cubicBezTo>
                    <a:pt x="9823" y="1814"/>
                    <a:pt x="9827" y="1813"/>
                    <a:pt x="9831" y="1813"/>
                  </a:cubicBezTo>
                  <a:close/>
                  <a:moveTo>
                    <a:pt x="7916" y="1867"/>
                  </a:moveTo>
                  <a:cubicBezTo>
                    <a:pt x="7935" y="1867"/>
                    <a:pt x="7955" y="1877"/>
                    <a:pt x="7963" y="1893"/>
                  </a:cubicBezTo>
                  <a:cubicBezTo>
                    <a:pt x="7974" y="1904"/>
                    <a:pt x="7985" y="1948"/>
                    <a:pt x="7974" y="1959"/>
                  </a:cubicBezTo>
                  <a:cubicBezTo>
                    <a:pt x="7897" y="2025"/>
                    <a:pt x="7820" y="2091"/>
                    <a:pt x="7743" y="2146"/>
                  </a:cubicBezTo>
                  <a:cubicBezTo>
                    <a:pt x="7740" y="2148"/>
                    <a:pt x="7736" y="2148"/>
                    <a:pt x="7733" y="2148"/>
                  </a:cubicBezTo>
                  <a:cubicBezTo>
                    <a:pt x="7708" y="2148"/>
                    <a:pt x="7669" y="2121"/>
                    <a:pt x="7622" y="2102"/>
                  </a:cubicBezTo>
                  <a:cubicBezTo>
                    <a:pt x="7699" y="1981"/>
                    <a:pt x="7787" y="1904"/>
                    <a:pt x="7897" y="1871"/>
                  </a:cubicBezTo>
                  <a:cubicBezTo>
                    <a:pt x="7903" y="1868"/>
                    <a:pt x="7909" y="1867"/>
                    <a:pt x="7916" y="1867"/>
                  </a:cubicBezTo>
                  <a:close/>
                  <a:moveTo>
                    <a:pt x="4389" y="1959"/>
                  </a:moveTo>
                  <a:cubicBezTo>
                    <a:pt x="4389" y="2014"/>
                    <a:pt x="4400" y="2069"/>
                    <a:pt x="4378" y="2080"/>
                  </a:cubicBezTo>
                  <a:cubicBezTo>
                    <a:pt x="4310" y="2131"/>
                    <a:pt x="4236" y="2168"/>
                    <a:pt x="4156" y="2168"/>
                  </a:cubicBezTo>
                  <a:cubicBezTo>
                    <a:pt x="4131" y="2168"/>
                    <a:pt x="4106" y="2165"/>
                    <a:pt x="4081" y="2157"/>
                  </a:cubicBezTo>
                  <a:cubicBezTo>
                    <a:pt x="4059" y="2146"/>
                    <a:pt x="4037" y="2124"/>
                    <a:pt x="4026" y="2102"/>
                  </a:cubicBezTo>
                  <a:cubicBezTo>
                    <a:pt x="4026" y="2080"/>
                    <a:pt x="4048" y="2047"/>
                    <a:pt x="4059" y="2036"/>
                  </a:cubicBezTo>
                  <a:cubicBezTo>
                    <a:pt x="4158" y="1992"/>
                    <a:pt x="4257" y="1959"/>
                    <a:pt x="4389" y="1959"/>
                  </a:cubicBezTo>
                  <a:close/>
                  <a:moveTo>
                    <a:pt x="6621" y="2619"/>
                  </a:moveTo>
                  <a:cubicBezTo>
                    <a:pt x="6643" y="2663"/>
                    <a:pt x="6665" y="2685"/>
                    <a:pt x="6676" y="2718"/>
                  </a:cubicBezTo>
                  <a:cubicBezTo>
                    <a:pt x="6610" y="2817"/>
                    <a:pt x="6511" y="2839"/>
                    <a:pt x="6412" y="2850"/>
                  </a:cubicBezTo>
                  <a:cubicBezTo>
                    <a:pt x="6390" y="2850"/>
                    <a:pt x="6346" y="2828"/>
                    <a:pt x="6335" y="2795"/>
                  </a:cubicBezTo>
                  <a:cubicBezTo>
                    <a:pt x="6324" y="2773"/>
                    <a:pt x="6346" y="2729"/>
                    <a:pt x="6368" y="2718"/>
                  </a:cubicBezTo>
                  <a:cubicBezTo>
                    <a:pt x="6445" y="2674"/>
                    <a:pt x="6533" y="2652"/>
                    <a:pt x="6621" y="2619"/>
                  </a:cubicBezTo>
                  <a:close/>
                  <a:moveTo>
                    <a:pt x="9124" y="2562"/>
                  </a:moveTo>
                  <a:cubicBezTo>
                    <a:pt x="9140" y="2562"/>
                    <a:pt x="9172" y="2589"/>
                    <a:pt x="9172" y="2608"/>
                  </a:cubicBezTo>
                  <a:cubicBezTo>
                    <a:pt x="9172" y="2696"/>
                    <a:pt x="9183" y="2784"/>
                    <a:pt x="9172" y="2872"/>
                  </a:cubicBezTo>
                  <a:cubicBezTo>
                    <a:pt x="9172" y="2894"/>
                    <a:pt x="9139" y="2927"/>
                    <a:pt x="9128" y="2927"/>
                  </a:cubicBezTo>
                  <a:cubicBezTo>
                    <a:pt x="9095" y="2927"/>
                    <a:pt x="9051" y="2905"/>
                    <a:pt x="9040" y="2883"/>
                  </a:cubicBezTo>
                  <a:cubicBezTo>
                    <a:pt x="9029" y="2795"/>
                    <a:pt x="9029" y="2707"/>
                    <a:pt x="9018" y="2608"/>
                  </a:cubicBezTo>
                  <a:cubicBezTo>
                    <a:pt x="9051" y="2586"/>
                    <a:pt x="9084" y="2564"/>
                    <a:pt x="9117" y="2564"/>
                  </a:cubicBezTo>
                  <a:cubicBezTo>
                    <a:pt x="9119" y="2562"/>
                    <a:pt x="9121" y="2562"/>
                    <a:pt x="9124" y="2562"/>
                  </a:cubicBezTo>
                  <a:close/>
                  <a:moveTo>
                    <a:pt x="2628" y="2815"/>
                  </a:moveTo>
                  <a:cubicBezTo>
                    <a:pt x="2649" y="2815"/>
                    <a:pt x="2676" y="2842"/>
                    <a:pt x="2695" y="2861"/>
                  </a:cubicBezTo>
                  <a:cubicBezTo>
                    <a:pt x="2706" y="2872"/>
                    <a:pt x="2695" y="2927"/>
                    <a:pt x="2673" y="2938"/>
                  </a:cubicBezTo>
                  <a:cubicBezTo>
                    <a:pt x="2596" y="2982"/>
                    <a:pt x="2508" y="3026"/>
                    <a:pt x="2420" y="3070"/>
                  </a:cubicBezTo>
                  <a:cubicBezTo>
                    <a:pt x="2415" y="3073"/>
                    <a:pt x="2409" y="3075"/>
                    <a:pt x="2404" y="3075"/>
                  </a:cubicBezTo>
                  <a:cubicBezTo>
                    <a:pt x="2372" y="3075"/>
                    <a:pt x="2334" y="3028"/>
                    <a:pt x="2343" y="2982"/>
                  </a:cubicBezTo>
                  <a:cubicBezTo>
                    <a:pt x="2354" y="2971"/>
                    <a:pt x="2354" y="2938"/>
                    <a:pt x="2376" y="2927"/>
                  </a:cubicBezTo>
                  <a:cubicBezTo>
                    <a:pt x="2453" y="2883"/>
                    <a:pt x="2530" y="2850"/>
                    <a:pt x="2618" y="2817"/>
                  </a:cubicBezTo>
                  <a:cubicBezTo>
                    <a:pt x="2621" y="2815"/>
                    <a:pt x="2624" y="2815"/>
                    <a:pt x="2628" y="2815"/>
                  </a:cubicBezTo>
                  <a:close/>
                  <a:moveTo>
                    <a:pt x="5752" y="3037"/>
                  </a:moveTo>
                  <a:cubicBezTo>
                    <a:pt x="5774" y="3037"/>
                    <a:pt x="5796" y="3059"/>
                    <a:pt x="5796" y="3070"/>
                  </a:cubicBezTo>
                  <a:cubicBezTo>
                    <a:pt x="5807" y="3092"/>
                    <a:pt x="5818" y="3125"/>
                    <a:pt x="5807" y="3136"/>
                  </a:cubicBezTo>
                  <a:cubicBezTo>
                    <a:pt x="5741" y="3224"/>
                    <a:pt x="5664" y="3268"/>
                    <a:pt x="5554" y="3268"/>
                  </a:cubicBezTo>
                  <a:cubicBezTo>
                    <a:pt x="5532" y="3268"/>
                    <a:pt x="5510" y="3224"/>
                    <a:pt x="5499" y="3213"/>
                  </a:cubicBezTo>
                  <a:cubicBezTo>
                    <a:pt x="5499" y="3191"/>
                    <a:pt x="5499" y="3180"/>
                    <a:pt x="5510" y="3169"/>
                  </a:cubicBezTo>
                  <a:cubicBezTo>
                    <a:pt x="5576" y="3092"/>
                    <a:pt x="5653" y="3048"/>
                    <a:pt x="5752" y="3037"/>
                  </a:cubicBezTo>
                  <a:close/>
                  <a:moveTo>
                    <a:pt x="3872" y="3257"/>
                  </a:moveTo>
                  <a:cubicBezTo>
                    <a:pt x="3883" y="3257"/>
                    <a:pt x="3916" y="3257"/>
                    <a:pt x="3916" y="3268"/>
                  </a:cubicBezTo>
                  <a:cubicBezTo>
                    <a:pt x="3949" y="3356"/>
                    <a:pt x="3971" y="3433"/>
                    <a:pt x="3993" y="3521"/>
                  </a:cubicBezTo>
                  <a:cubicBezTo>
                    <a:pt x="4004" y="3543"/>
                    <a:pt x="3971" y="3576"/>
                    <a:pt x="3960" y="3576"/>
                  </a:cubicBezTo>
                  <a:cubicBezTo>
                    <a:pt x="3951" y="3580"/>
                    <a:pt x="3938" y="3583"/>
                    <a:pt x="3925" y="3583"/>
                  </a:cubicBezTo>
                  <a:cubicBezTo>
                    <a:pt x="3907" y="3583"/>
                    <a:pt x="3889" y="3578"/>
                    <a:pt x="3883" y="3565"/>
                  </a:cubicBezTo>
                  <a:cubicBezTo>
                    <a:pt x="3817" y="3499"/>
                    <a:pt x="3795" y="3400"/>
                    <a:pt x="3795" y="3279"/>
                  </a:cubicBezTo>
                  <a:cubicBezTo>
                    <a:pt x="3817" y="3268"/>
                    <a:pt x="3839" y="3257"/>
                    <a:pt x="3872" y="3257"/>
                  </a:cubicBezTo>
                  <a:close/>
                  <a:moveTo>
                    <a:pt x="7946" y="3384"/>
                  </a:moveTo>
                  <a:cubicBezTo>
                    <a:pt x="7953" y="3384"/>
                    <a:pt x="7959" y="3386"/>
                    <a:pt x="7963" y="3389"/>
                  </a:cubicBezTo>
                  <a:cubicBezTo>
                    <a:pt x="7985" y="3400"/>
                    <a:pt x="8018" y="3444"/>
                    <a:pt x="8018" y="3466"/>
                  </a:cubicBezTo>
                  <a:cubicBezTo>
                    <a:pt x="7996" y="3532"/>
                    <a:pt x="7963" y="3587"/>
                    <a:pt x="7919" y="3653"/>
                  </a:cubicBezTo>
                  <a:cubicBezTo>
                    <a:pt x="7908" y="3664"/>
                    <a:pt x="7864" y="3675"/>
                    <a:pt x="7853" y="3675"/>
                  </a:cubicBezTo>
                  <a:cubicBezTo>
                    <a:pt x="7831" y="3664"/>
                    <a:pt x="7809" y="3631"/>
                    <a:pt x="7787" y="3598"/>
                  </a:cubicBezTo>
                  <a:cubicBezTo>
                    <a:pt x="7831" y="3521"/>
                    <a:pt x="7853" y="3466"/>
                    <a:pt x="7897" y="3400"/>
                  </a:cubicBezTo>
                  <a:cubicBezTo>
                    <a:pt x="7904" y="3392"/>
                    <a:pt x="7929" y="3384"/>
                    <a:pt x="7946" y="3384"/>
                  </a:cubicBezTo>
                  <a:close/>
                  <a:moveTo>
                    <a:pt x="2919" y="3518"/>
                  </a:moveTo>
                  <a:cubicBezTo>
                    <a:pt x="2941" y="3518"/>
                    <a:pt x="2970" y="3534"/>
                    <a:pt x="2970" y="3543"/>
                  </a:cubicBezTo>
                  <a:cubicBezTo>
                    <a:pt x="3014" y="3642"/>
                    <a:pt x="3047" y="3730"/>
                    <a:pt x="3091" y="3829"/>
                  </a:cubicBezTo>
                  <a:cubicBezTo>
                    <a:pt x="3051" y="3853"/>
                    <a:pt x="3018" y="3865"/>
                    <a:pt x="2992" y="3865"/>
                  </a:cubicBezTo>
                  <a:cubicBezTo>
                    <a:pt x="2960" y="3865"/>
                    <a:pt x="2938" y="3848"/>
                    <a:pt x="2926" y="3818"/>
                  </a:cubicBezTo>
                  <a:cubicBezTo>
                    <a:pt x="2882" y="3752"/>
                    <a:pt x="2860" y="3675"/>
                    <a:pt x="2849" y="3587"/>
                  </a:cubicBezTo>
                  <a:cubicBezTo>
                    <a:pt x="2849" y="3576"/>
                    <a:pt x="2882" y="3532"/>
                    <a:pt x="2904" y="3521"/>
                  </a:cubicBezTo>
                  <a:cubicBezTo>
                    <a:pt x="2908" y="3519"/>
                    <a:pt x="2913" y="3518"/>
                    <a:pt x="2919" y="3518"/>
                  </a:cubicBezTo>
                  <a:close/>
                  <a:moveTo>
                    <a:pt x="6830" y="3862"/>
                  </a:moveTo>
                  <a:cubicBezTo>
                    <a:pt x="6896" y="3873"/>
                    <a:pt x="6951" y="3884"/>
                    <a:pt x="7006" y="3906"/>
                  </a:cubicBezTo>
                  <a:cubicBezTo>
                    <a:pt x="7039" y="3917"/>
                    <a:pt x="7061" y="3961"/>
                    <a:pt x="7050" y="3983"/>
                  </a:cubicBezTo>
                  <a:cubicBezTo>
                    <a:pt x="7050" y="4005"/>
                    <a:pt x="7006" y="4027"/>
                    <a:pt x="6973" y="4038"/>
                  </a:cubicBezTo>
                  <a:cubicBezTo>
                    <a:pt x="6962" y="4041"/>
                    <a:pt x="6951" y="4042"/>
                    <a:pt x="6940" y="4042"/>
                  </a:cubicBezTo>
                  <a:cubicBezTo>
                    <a:pt x="6918" y="4042"/>
                    <a:pt x="6896" y="4038"/>
                    <a:pt x="6874" y="4038"/>
                  </a:cubicBezTo>
                  <a:cubicBezTo>
                    <a:pt x="6852" y="4027"/>
                    <a:pt x="6819" y="4027"/>
                    <a:pt x="6797" y="4005"/>
                  </a:cubicBezTo>
                  <a:cubicBezTo>
                    <a:pt x="6775" y="3983"/>
                    <a:pt x="6753" y="3950"/>
                    <a:pt x="6753" y="3917"/>
                  </a:cubicBezTo>
                  <a:cubicBezTo>
                    <a:pt x="6764" y="3895"/>
                    <a:pt x="6808" y="3862"/>
                    <a:pt x="6830" y="3862"/>
                  </a:cubicBezTo>
                  <a:close/>
                  <a:moveTo>
                    <a:pt x="8460" y="3992"/>
                  </a:moveTo>
                  <a:cubicBezTo>
                    <a:pt x="8470" y="3992"/>
                    <a:pt x="8480" y="3993"/>
                    <a:pt x="8491" y="3994"/>
                  </a:cubicBezTo>
                  <a:cubicBezTo>
                    <a:pt x="8502" y="4016"/>
                    <a:pt x="8524" y="4049"/>
                    <a:pt x="8513" y="4071"/>
                  </a:cubicBezTo>
                  <a:cubicBezTo>
                    <a:pt x="8476" y="4143"/>
                    <a:pt x="8402" y="4186"/>
                    <a:pt x="8334" y="4186"/>
                  </a:cubicBezTo>
                  <a:cubicBezTo>
                    <a:pt x="8320" y="4186"/>
                    <a:pt x="8306" y="4184"/>
                    <a:pt x="8293" y="4181"/>
                  </a:cubicBezTo>
                  <a:cubicBezTo>
                    <a:pt x="8282" y="4170"/>
                    <a:pt x="8260" y="4137"/>
                    <a:pt x="8260" y="4115"/>
                  </a:cubicBezTo>
                  <a:cubicBezTo>
                    <a:pt x="8280" y="4044"/>
                    <a:pt x="8355" y="3992"/>
                    <a:pt x="8460" y="3992"/>
                  </a:cubicBezTo>
                  <a:close/>
                  <a:moveTo>
                    <a:pt x="4642" y="4027"/>
                  </a:moveTo>
                  <a:cubicBezTo>
                    <a:pt x="4719" y="4038"/>
                    <a:pt x="4795" y="4159"/>
                    <a:pt x="4784" y="4279"/>
                  </a:cubicBezTo>
                  <a:cubicBezTo>
                    <a:pt x="4762" y="4279"/>
                    <a:pt x="4719" y="4301"/>
                    <a:pt x="4708" y="4301"/>
                  </a:cubicBezTo>
                  <a:cubicBezTo>
                    <a:pt x="4609" y="4258"/>
                    <a:pt x="4576" y="4170"/>
                    <a:pt x="4565" y="4082"/>
                  </a:cubicBezTo>
                  <a:cubicBezTo>
                    <a:pt x="4565" y="4071"/>
                    <a:pt x="4620" y="4027"/>
                    <a:pt x="4642" y="4027"/>
                  </a:cubicBezTo>
                  <a:close/>
                  <a:moveTo>
                    <a:pt x="9150" y="4104"/>
                  </a:moveTo>
                  <a:cubicBezTo>
                    <a:pt x="9172" y="4104"/>
                    <a:pt x="9227" y="4126"/>
                    <a:pt x="9227" y="4148"/>
                  </a:cubicBezTo>
                  <a:cubicBezTo>
                    <a:pt x="9249" y="4214"/>
                    <a:pt x="9249" y="4290"/>
                    <a:pt x="9260" y="4411"/>
                  </a:cubicBezTo>
                  <a:cubicBezTo>
                    <a:pt x="9183" y="4378"/>
                    <a:pt x="9128" y="4367"/>
                    <a:pt x="9117" y="4345"/>
                  </a:cubicBezTo>
                  <a:cubicBezTo>
                    <a:pt x="9095" y="4290"/>
                    <a:pt x="9084" y="4225"/>
                    <a:pt x="9095" y="4170"/>
                  </a:cubicBezTo>
                  <a:cubicBezTo>
                    <a:pt x="9095" y="4148"/>
                    <a:pt x="9128" y="4104"/>
                    <a:pt x="9150" y="4104"/>
                  </a:cubicBezTo>
                  <a:close/>
                  <a:moveTo>
                    <a:pt x="1914" y="4192"/>
                  </a:moveTo>
                  <a:cubicBezTo>
                    <a:pt x="1936" y="4192"/>
                    <a:pt x="1980" y="4192"/>
                    <a:pt x="1980" y="4203"/>
                  </a:cubicBezTo>
                  <a:cubicBezTo>
                    <a:pt x="2024" y="4312"/>
                    <a:pt x="2057" y="4422"/>
                    <a:pt x="2090" y="4532"/>
                  </a:cubicBezTo>
                  <a:cubicBezTo>
                    <a:pt x="2101" y="4554"/>
                    <a:pt x="2068" y="4587"/>
                    <a:pt x="2057" y="4598"/>
                  </a:cubicBezTo>
                  <a:cubicBezTo>
                    <a:pt x="2035" y="4598"/>
                    <a:pt x="1991" y="4587"/>
                    <a:pt x="1980" y="4576"/>
                  </a:cubicBezTo>
                  <a:cubicBezTo>
                    <a:pt x="1915" y="4479"/>
                    <a:pt x="1872" y="4371"/>
                    <a:pt x="1860" y="4253"/>
                  </a:cubicBezTo>
                  <a:lnTo>
                    <a:pt x="1860" y="4253"/>
                  </a:lnTo>
                  <a:cubicBezTo>
                    <a:pt x="1862" y="4243"/>
                    <a:pt x="1870" y="4234"/>
                    <a:pt x="1870" y="4225"/>
                  </a:cubicBezTo>
                  <a:cubicBezTo>
                    <a:pt x="1881" y="4214"/>
                    <a:pt x="1892" y="4192"/>
                    <a:pt x="1914" y="4192"/>
                  </a:cubicBezTo>
                  <a:close/>
                  <a:moveTo>
                    <a:pt x="7641" y="4584"/>
                  </a:moveTo>
                  <a:cubicBezTo>
                    <a:pt x="7646" y="4584"/>
                    <a:pt x="7651" y="4585"/>
                    <a:pt x="7655" y="4587"/>
                  </a:cubicBezTo>
                  <a:cubicBezTo>
                    <a:pt x="7743" y="4631"/>
                    <a:pt x="7798" y="4741"/>
                    <a:pt x="7787" y="4829"/>
                  </a:cubicBezTo>
                  <a:cubicBezTo>
                    <a:pt x="7777" y="4848"/>
                    <a:pt x="7735" y="4876"/>
                    <a:pt x="7709" y="4876"/>
                  </a:cubicBezTo>
                  <a:cubicBezTo>
                    <a:pt x="7705" y="4876"/>
                    <a:pt x="7702" y="4875"/>
                    <a:pt x="7699" y="4873"/>
                  </a:cubicBezTo>
                  <a:cubicBezTo>
                    <a:pt x="7611" y="4818"/>
                    <a:pt x="7578" y="4719"/>
                    <a:pt x="7556" y="4609"/>
                  </a:cubicBezTo>
                  <a:cubicBezTo>
                    <a:pt x="7591" y="4601"/>
                    <a:pt x="7620" y="4584"/>
                    <a:pt x="7641" y="4584"/>
                  </a:cubicBezTo>
                  <a:close/>
                  <a:moveTo>
                    <a:pt x="5752" y="4719"/>
                  </a:moveTo>
                  <a:cubicBezTo>
                    <a:pt x="5774" y="4719"/>
                    <a:pt x="5807" y="4741"/>
                    <a:pt x="5818" y="4752"/>
                  </a:cubicBezTo>
                  <a:cubicBezTo>
                    <a:pt x="5840" y="4828"/>
                    <a:pt x="5861" y="4903"/>
                    <a:pt x="5873" y="4989"/>
                  </a:cubicBezTo>
                  <a:lnTo>
                    <a:pt x="5873" y="4989"/>
                  </a:lnTo>
                  <a:cubicBezTo>
                    <a:pt x="5868" y="5011"/>
                    <a:pt x="5839" y="5040"/>
                    <a:pt x="5829" y="5060"/>
                  </a:cubicBezTo>
                  <a:cubicBezTo>
                    <a:pt x="5785" y="5049"/>
                    <a:pt x="5763" y="5049"/>
                    <a:pt x="5752" y="5038"/>
                  </a:cubicBezTo>
                  <a:cubicBezTo>
                    <a:pt x="5686" y="4961"/>
                    <a:pt x="5664" y="4862"/>
                    <a:pt x="5686" y="4763"/>
                  </a:cubicBezTo>
                  <a:cubicBezTo>
                    <a:pt x="5697" y="4741"/>
                    <a:pt x="5730" y="4719"/>
                    <a:pt x="5752" y="4719"/>
                  </a:cubicBezTo>
                  <a:close/>
                  <a:moveTo>
                    <a:pt x="3646" y="4981"/>
                  </a:moveTo>
                  <a:cubicBezTo>
                    <a:pt x="3660" y="4981"/>
                    <a:pt x="3686" y="5008"/>
                    <a:pt x="3696" y="5027"/>
                  </a:cubicBezTo>
                  <a:cubicBezTo>
                    <a:pt x="3707" y="5049"/>
                    <a:pt x="3696" y="5093"/>
                    <a:pt x="3685" y="5104"/>
                  </a:cubicBezTo>
                  <a:cubicBezTo>
                    <a:pt x="3608" y="5172"/>
                    <a:pt x="3514" y="5205"/>
                    <a:pt x="3411" y="5205"/>
                  </a:cubicBezTo>
                  <a:cubicBezTo>
                    <a:pt x="3396" y="5205"/>
                    <a:pt x="3381" y="5205"/>
                    <a:pt x="3366" y="5203"/>
                  </a:cubicBezTo>
                  <a:cubicBezTo>
                    <a:pt x="3344" y="5203"/>
                    <a:pt x="3322" y="5159"/>
                    <a:pt x="3311" y="5137"/>
                  </a:cubicBezTo>
                  <a:cubicBezTo>
                    <a:pt x="3322" y="5115"/>
                    <a:pt x="3333" y="5093"/>
                    <a:pt x="3344" y="5082"/>
                  </a:cubicBezTo>
                  <a:cubicBezTo>
                    <a:pt x="3443" y="5049"/>
                    <a:pt x="3542" y="5016"/>
                    <a:pt x="3641" y="4983"/>
                  </a:cubicBezTo>
                  <a:cubicBezTo>
                    <a:pt x="3642" y="4982"/>
                    <a:pt x="3644" y="4981"/>
                    <a:pt x="3646" y="4981"/>
                  </a:cubicBezTo>
                  <a:close/>
                  <a:moveTo>
                    <a:pt x="5037" y="5126"/>
                  </a:moveTo>
                  <a:cubicBezTo>
                    <a:pt x="5092" y="5159"/>
                    <a:pt x="5114" y="5203"/>
                    <a:pt x="5081" y="5236"/>
                  </a:cubicBezTo>
                  <a:cubicBezTo>
                    <a:pt x="5004" y="5324"/>
                    <a:pt x="4905" y="5379"/>
                    <a:pt x="4795" y="5401"/>
                  </a:cubicBezTo>
                  <a:cubicBezTo>
                    <a:pt x="4784" y="5401"/>
                    <a:pt x="4751" y="5379"/>
                    <a:pt x="4741" y="5357"/>
                  </a:cubicBezTo>
                  <a:cubicBezTo>
                    <a:pt x="4730" y="5335"/>
                    <a:pt x="4730" y="5302"/>
                    <a:pt x="4751" y="5291"/>
                  </a:cubicBezTo>
                  <a:cubicBezTo>
                    <a:pt x="4828" y="5203"/>
                    <a:pt x="4927" y="5148"/>
                    <a:pt x="5037" y="5126"/>
                  </a:cubicBezTo>
                  <a:close/>
                  <a:moveTo>
                    <a:pt x="1953" y="5320"/>
                  </a:moveTo>
                  <a:cubicBezTo>
                    <a:pt x="1960" y="5320"/>
                    <a:pt x="1966" y="5321"/>
                    <a:pt x="1969" y="5324"/>
                  </a:cubicBezTo>
                  <a:cubicBezTo>
                    <a:pt x="1991" y="5324"/>
                    <a:pt x="2013" y="5368"/>
                    <a:pt x="2013" y="5379"/>
                  </a:cubicBezTo>
                  <a:cubicBezTo>
                    <a:pt x="1991" y="5456"/>
                    <a:pt x="1969" y="5533"/>
                    <a:pt x="1925" y="5599"/>
                  </a:cubicBezTo>
                  <a:cubicBezTo>
                    <a:pt x="1914" y="5621"/>
                    <a:pt x="1859" y="5632"/>
                    <a:pt x="1837" y="5632"/>
                  </a:cubicBezTo>
                  <a:cubicBezTo>
                    <a:pt x="1815" y="5621"/>
                    <a:pt x="1804" y="5577"/>
                    <a:pt x="1782" y="5544"/>
                  </a:cubicBezTo>
                  <a:cubicBezTo>
                    <a:pt x="1826" y="5467"/>
                    <a:pt x="1859" y="5401"/>
                    <a:pt x="1903" y="5335"/>
                  </a:cubicBezTo>
                  <a:cubicBezTo>
                    <a:pt x="1911" y="5327"/>
                    <a:pt x="1935" y="5320"/>
                    <a:pt x="1953" y="5320"/>
                  </a:cubicBezTo>
                  <a:close/>
                  <a:moveTo>
                    <a:pt x="7171" y="5500"/>
                  </a:moveTo>
                  <a:cubicBezTo>
                    <a:pt x="7193" y="5500"/>
                    <a:pt x="7226" y="5522"/>
                    <a:pt x="7237" y="5544"/>
                  </a:cubicBezTo>
                  <a:cubicBezTo>
                    <a:pt x="7248" y="5566"/>
                    <a:pt x="7237" y="5610"/>
                    <a:pt x="7226" y="5621"/>
                  </a:cubicBezTo>
                  <a:cubicBezTo>
                    <a:pt x="7127" y="5665"/>
                    <a:pt x="7028" y="5720"/>
                    <a:pt x="6918" y="5764"/>
                  </a:cubicBezTo>
                  <a:lnTo>
                    <a:pt x="6918" y="5753"/>
                  </a:lnTo>
                  <a:cubicBezTo>
                    <a:pt x="6917" y="5754"/>
                    <a:pt x="6915" y="5755"/>
                    <a:pt x="6914" y="5755"/>
                  </a:cubicBezTo>
                  <a:cubicBezTo>
                    <a:pt x="6900" y="5755"/>
                    <a:pt x="6872" y="5718"/>
                    <a:pt x="6852" y="5698"/>
                  </a:cubicBezTo>
                  <a:cubicBezTo>
                    <a:pt x="6874" y="5665"/>
                    <a:pt x="6874" y="5643"/>
                    <a:pt x="6885" y="5632"/>
                  </a:cubicBezTo>
                  <a:cubicBezTo>
                    <a:pt x="6984" y="5588"/>
                    <a:pt x="7072" y="5544"/>
                    <a:pt x="7171" y="5500"/>
                  </a:cubicBezTo>
                  <a:close/>
                  <a:moveTo>
                    <a:pt x="8925" y="5718"/>
                  </a:moveTo>
                  <a:cubicBezTo>
                    <a:pt x="8939" y="5718"/>
                    <a:pt x="8965" y="5745"/>
                    <a:pt x="8974" y="5764"/>
                  </a:cubicBezTo>
                  <a:cubicBezTo>
                    <a:pt x="8974" y="5775"/>
                    <a:pt x="8974" y="5808"/>
                    <a:pt x="8963" y="5819"/>
                  </a:cubicBezTo>
                  <a:cubicBezTo>
                    <a:pt x="8893" y="5880"/>
                    <a:pt x="8816" y="5914"/>
                    <a:pt x="8732" y="5914"/>
                  </a:cubicBezTo>
                  <a:cubicBezTo>
                    <a:pt x="8711" y="5914"/>
                    <a:pt x="8689" y="5912"/>
                    <a:pt x="8666" y="5907"/>
                  </a:cubicBezTo>
                  <a:cubicBezTo>
                    <a:pt x="8644" y="5907"/>
                    <a:pt x="8622" y="5863"/>
                    <a:pt x="8601" y="5841"/>
                  </a:cubicBezTo>
                  <a:cubicBezTo>
                    <a:pt x="8622" y="5819"/>
                    <a:pt x="8622" y="5797"/>
                    <a:pt x="8633" y="5786"/>
                  </a:cubicBezTo>
                  <a:cubicBezTo>
                    <a:pt x="8732" y="5764"/>
                    <a:pt x="8820" y="5731"/>
                    <a:pt x="8919" y="5720"/>
                  </a:cubicBezTo>
                  <a:cubicBezTo>
                    <a:pt x="8921" y="5719"/>
                    <a:pt x="8923" y="5718"/>
                    <a:pt x="8925" y="5718"/>
                  </a:cubicBezTo>
                  <a:close/>
                  <a:moveTo>
                    <a:pt x="2323" y="6061"/>
                  </a:moveTo>
                  <a:cubicBezTo>
                    <a:pt x="2359" y="6061"/>
                    <a:pt x="2402" y="6081"/>
                    <a:pt x="2453" y="6094"/>
                  </a:cubicBezTo>
                  <a:cubicBezTo>
                    <a:pt x="2475" y="6094"/>
                    <a:pt x="2530" y="6105"/>
                    <a:pt x="2574" y="6127"/>
                  </a:cubicBezTo>
                  <a:cubicBezTo>
                    <a:pt x="2596" y="6138"/>
                    <a:pt x="2607" y="6171"/>
                    <a:pt x="2607" y="6193"/>
                  </a:cubicBezTo>
                  <a:cubicBezTo>
                    <a:pt x="2607" y="6215"/>
                    <a:pt x="2574" y="6248"/>
                    <a:pt x="2563" y="6248"/>
                  </a:cubicBezTo>
                  <a:cubicBezTo>
                    <a:pt x="2497" y="6248"/>
                    <a:pt x="2442" y="6248"/>
                    <a:pt x="2376" y="6237"/>
                  </a:cubicBezTo>
                  <a:cubicBezTo>
                    <a:pt x="2277" y="6226"/>
                    <a:pt x="2222" y="6160"/>
                    <a:pt x="2255" y="6105"/>
                  </a:cubicBezTo>
                  <a:cubicBezTo>
                    <a:pt x="2274" y="6072"/>
                    <a:pt x="2296" y="6061"/>
                    <a:pt x="2323" y="6061"/>
                  </a:cubicBezTo>
                  <a:close/>
                  <a:moveTo>
                    <a:pt x="3663" y="6248"/>
                  </a:moveTo>
                  <a:cubicBezTo>
                    <a:pt x="3718" y="6281"/>
                    <a:pt x="3751" y="6358"/>
                    <a:pt x="3729" y="6424"/>
                  </a:cubicBezTo>
                  <a:cubicBezTo>
                    <a:pt x="3718" y="6446"/>
                    <a:pt x="3685" y="6457"/>
                    <a:pt x="3652" y="6479"/>
                  </a:cubicBezTo>
                  <a:cubicBezTo>
                    <a:pt x="3630" y="6446"/>
                    <a:pt x="3586" y="6413"/>
                    <a:pt x="3575" y="6380"/>
                  </a:cubicBezTo>
                  <a:cubicBezTo>
                    <a:pt x="3553" y="6347"/>
                    <a:pt x="3542" y="6292"/>
                    <a:pt x="3586" y="6259"/>
                  </a:cubicBezTo>
                  <a:cubicBezTo>
                    <a:pt x="3608" y="6248"/>
                    <a:pt x="3641" y="6248"/>
                    <a:pt x="3663" y="6248"/>
                  </a:cubicBezTo>
                  <a:close/>
                  <a:moveTo>
                    <a:pt x="5040" y="6452"/>
                  </a:moveTo>
                  <a:cubicBezTo>
                    <a:pt x="5054" y="6452"/>
                    <a:pt x="5070" y="6460"/>
                    <a:pt x="5070" y="6468"/>
                  </a:cubicBezTo>
                  <a:cubicBezTo>
                    <a:pt x="5081" y="6490"/>
                    <a:pt x="5103" y="6523"/>
                    <a:pt x="5092" y="6545"/>
                  </a:cubicBezTo>
                  <a:cubicBezTo>
                    <a:pt x="5037" y="6644"/>
                    <a:pt x="4949" y="6732"/>
                    <a:pt x="4828" y="6743"/>
                  </a:cubicBezTo>
                  <a:cubicBezTo>
                    <a:pt x="4825" y="6744"/>
                    <a:pt x="4822" y="6745"/>
                    <a:pt x="4819" y="6745"/>
                  </a:cubicBezTo>
                  <a:cubicBezTo>
                    <a:pt x="4797" y="6745"/>
                    <a:pt x="4770" y="6719"/>
                    <a:pt x="4751" y="6710"/>
                  </a:cubicBezTo>
                  <a:cubicBezTo>
                    <a:pt x="4762" y="6677"/>
                    <a:pt x="4751" y="6666"/>
                    <a:pt x="4762" y="6666"/>
                  </a:cubicBezTo>
                  <a:cubicBezTo>
                    <a:pt x="4828" y="6567"/>
                    <a:pt x="4916" y="6490"/>
                    <a:pt x="5026" y="6457"/>
                  </a:cubicBezTo>
                  <a:cubicBezTo>
                    <a:pt x="5030" y="6454"/>
                    <a:pt x="5035" y="6452"/>
                    <a:pt x="5040" y="6452"/>
                  </a:cubicBezTo>
                  <a:close/>
                  <a:moveTo>
                    <a:pt x="5950" y="6743"/>
                  </a:moveTo>
                  <a:cubicBezTo>
                    <a:pt x="5961" y="6743"/>
                    <a:pt x="5983" y="6765"/>
                    <a:pt x="5994" y="6776"/>
                  </a:cubicBezTo>
                  <a:cubicBezTo>
                    <a:pt x="5994" y="6798"/>
                    <a:pt x="6005" y="6831"/>
                    <a:pt x="5994" y="6842"/>
                  </a:cubicBezTo>
                  <a:cubicBezTo>
                    <a:pt x="5928" y="6941"/>
                    <a:pt x="5840" y="7018"/>
                    <a:pt x="5730" y="7051"/>
                  </a:cubicBezTo>
                  <a:cubicBezTo>
                    <a:pt x="5727" y="7054"/>
                    <a:pt x="5722" y="7055"/>
                    <a:pt x="5716" y="7055"/>
                  </a:cubicBezTo>
                  <a:cubicBezTo>
                    <a:pt x="5702" y="7055"/>
                    <a:pt x="5683" y="7048"/>
                    <a:pt x="5675" y="7040"/>
                  </a:cubicBezTo>
                  <a:cubicBezTo>
                    <a:pt x="5664" y="7029"/>
                    <a:pt x="5653" y="7007"/>
                    <a:pt x="5631" y="6974"/>
                  </a:cubicBezTo>
                  <a:cubicBezTo>
                    <a:pt x="5719" y="6875"/>
                    <a:pt x="5818" y="6776"/>
                    <a:pt x="5950" y="6743"/>
                  </a:cubicBezTo>
                  <a:close/>
                  <a:moveTo>
                    <a:pt x="1419" y="7007"/>
                  </a:moveTo>
                  <a:cubicBezTo>
                    <a:pt x="1430" y="7029"/>
                    <a:pt x="1452" y="7040"/>
                    <a:pt x="1463" y="7062"/>
                  </a:cubicBezTo>
                  <a:cubicBezTo>
                    <a:pt x="1463" y="7084"/>
                    <a:pt x="1452" y="7128"/>
                    <a:pt x="1430" y="7128"/>
                  </a:cubicBezTo>
                  <a:cubicBezTo>
                    <a:pt x="1342" y="7161"/>
                    <a:pt x="1254" y="7194"/>
                    <a:pt x="1166" y="7216"/>
                  </a:cubicBezTo>
                  <a:cubicBezTo>
                    <a:pt x="1144" y="7216"/>
                    <a:pt x="1122" y="7183"/>
                    <a:pt x="1111" y="7161"/>
                  </a:cubicBezTo>
                  <a:cubicBezTo>
                    <a:pt x="1111" y="7139"/>
                    <a:pt x="1122" y="7106"/>
                    <a:pt x="1133" y="7095"/>
                  </a:cubicBezTo>
                  <a:cubicBezTo>
                    <a:pt x="1221" y="7040"/>
                    <a:pt x="1309" y="7007"/>
                    <a:pt x="1419" y="7007"/>
                  </a:cubicBezTo>
                  <a:close/>
                  <a:moveTo>
                    <a:pt x="7876" y="6811"/>
                  </a:moveTo>
                  <a:cubicBezTo>
                    <a:pt x="7886" y="6811"/>
                    <a:pt x="7893" y="6813"/>
                    <a:pt x="7897" y="6820"/>
                  </a:cubicBezTo>
                  <a:cubicBezTo>
                    <a:pt x="7985" y="6941"/>
                    <a:pt x="8029" y="7073"/>
                    <a:pt x="8018" y="7216"/>
                  </a:cubicBezTo>
                  <a:cubicBezTo>
                    <a:pt x="8018" y="7238"/>
                    <a:pt x="7985" y="7260"/>
                    <a:pt x="7963" y="7282"/>
                  </a:cubicBezTo>
                  <a:cubicBezTo>
                    <a:pt x="7941" y="7260"/>
                    <a:pt x="7908" y="7249"/>
                    <a:pt x="7897" y="7227"/>
                  </a:cubicBezTo>
                  <a:cubicBezTo>
                    <a:pt x="7864" y="7117"/>
                    <a:pt x="7831" y="7007"/>
                    <a:pt x="7798" y="6897"/>
                  </a:cubicBezTo>
                  <a:cubicBezTo>
                    <a:pt x="7798" y="6886"/>
                    <a:pt x="7809" y="6864"/>
                    <a:pt x="7809" y="6842"/>
                  </a:cubicBezTo>
                  <a:cubicBezTo>
                    <a:pt x="7816" y="6826"/>
                    <a:pt x="7852" y="6811"/>
                    <a:pt x="7876" y="6811"/>
                  </a:cubicBezTo>
                  <a:close/>
                  <a:moveTo>
                    <a:pt x="2497" y="7133"/>
                  </a:moveTo>
                  <a:cubicBezTo>
                    <a:pt x="2515" y="7133"/>
                    <a:pt x="2531" y="7141"/>
                    <a:pt x="2541" y="7161"/>
                  </a:cubicBezTo>
                  <a:cubicBezTo>
                    <a:pt x="2563" y="7260"/>
                    <a:pt x="2574" y="7359"/>
                    <a:pt x="2585" y="7447"/>
                  </a:cubicBezTo>
                  <a:cubicBezTo>
                    <a:pt x="2585" y="7469"/>
                    <a:pt x="2552" y="7502"/>
                    <a:pt x="2530" y="7502"/>
                  </a:cubicBezTo>
                  <a:cubicBezTo>
                    <a:pt x="2508" y="7491"/>
                    <a:pt x="2464" y="7480"/>
                    <a:pt x="2453" y="7458"/>
                  </a:cubicBezTo>
                  <a:cubicBezTo>
                    <a:pt x="2420" y="7359"/>
                    <a:pt x="2398" y="7260"/>
                    <a:pt x="2420" y="7172"/>
                  </a:cubicBezTo>
                  <a:cubicBezTo>
                    <a:pt x="2445" y="7147"/>
                    <a:pt x="2473" y="7133"/>
                    <a:pt x="2497" y="7133"/>
                  </a:cubicBezTo>
                  <a:close/>
                  <a:moveTo>
                    <a:pt x="6727" y="7838"/>
                  </a:moveTo>
                  <a:cubicBezTo>
                    <a:pt x="6740" y="7838"/>
                    <a:pt x="6755" y="7846"/>
                    <a:pt x="6786" y="7854"/>
                  </a:cubicBezTo>
                  <a:cubicBezTo>
                    <a:pt x="6808" y="7865"/>
                    <a:pt x="6863" y="7876"/>
                    <a:pt x="6918" y="7898"/>
                  </a:cubicBezTo>
                  <a:cubicBezTo>
                    <a:pt x="6951" y="7909"/>
                    <a:pt x="6984" y="7920"/>
                    <a:pt x="7006" y="7942"/>
                  </a:cubicBezTo>
                  <a:cubicBezTo>
                    <a:pt x="7028" y="7953"/>
                    <a:pt x="7039" y="7986"/>
                    <a:pt x="7039" y="8008"/>
                  </a:cubicBezTo>
                  <a:cubicBezTo>
                    <a:pt x="7028" y="8030"/>
                    <a:pt x="7006" y="8063"/>
                    <a:pt x="6984" y="8063"/>
                  </a:cubicBezTo>
                  <a:cubicBezTo>
                    <a:pt x="6969" y="8064"/>
                    <a:pt x="6954" y="8065"/>
                    <a:pt x="6939" y="8065"/>
                  </a:cubicBezTo>
                  <a:cubicBezTo>
                    <a:pt x="6836" y="8065"/>
                    <a:pt x="6742" y="8031"/>
                    <a:pt x="6665" y="7964"/>
                  </a:cubicBezTo>
                  <a:cubicBezTo>
                    <a:pt x="6643" y="7942"/>
                    <a:pt x="6643" y="7898"/>
                    <a:pt x="6643" y="7865"/>
                  </a:cubicBezTo>
                  <a:cubicBezTo>
                    <a:pt x="6654" y="7854"/>
                    <a:pt x="6687" y="7843"/>
                    <a:pt x="6709" y="7843"/>
                  </a:cubicBezTo>
                  <a:cubicBezTo>
                    <a:pt x="6715" y="7839"/>
                    <a:pt x="6721" y="7838"/>
                    <a:pt x="6727" y="7838"/>
                  </a:cubicBezTo>
                  <a:close/>
                  <a:moveTo>
                    <a:pt x="4103" y="7909"/>
                  </a:moveTo>
                  <a:cubicBezTo>
                    <a:pt x="4213" y="7931"/>
                    <a:pt x="4323" y="7931"/>
                    <a:pt x="4422" y="7997"/>
                  </a:cubicBezTo>
                  <a:cubicBezTo>
                    <a:pt x="4411" y="8019"/>
                    <a:pt x="4411" y="8063"/>
                    <a:pt x="4389" y="8073"/>
                  </a:cubicBezTo>
                  <a:cubicBezTo>
                    <a:pt x="4353" y="8093"/>
                    <a:pt x="4309" y="8103"/>
                    <a:pt x="4265" y="8103"/>
                  </a:cubicBezTo>
                  <a:cubicBezTo>
                    <a:pt x="4184" y="8103"/>
                    <a:pt x="4101" y="8071"/>
                    <a:pt x="4059" y="8008"/>
                  </a:cubicBezTo>
                  <a:cubicBezTo>
                    <a:pt x="4048" y="7997"/>
                    <a:pt x="4048" y="7975"/>
                    <a:pt x="4059" y="7964"/>
                  </a:cubicBezTo>
                  <a:cubicBezTo>
                    <a:pt x="4070" y="7942"/>
                    <a:pt x="4092" y="7909"/>
                    <a:pt x="4103" y="7909"/>
                  </a:cubicBezTo>
                  <a:close/>
                  <a:moveTo>
                    <a:pt x="3047" y="8008"/>
                  </a:moveTo>
                  <a:cubicBezTo>
                    <a:pt x="3080" y="8008"/>
                    <a:pt x="3113" y="8019"/>
                    <a:pt x="3124" y="8030"/>
                  </a:cubicBezTo>
                  <a:cubicBezTo>
                    <a:pt x="3146" y="8106"/>
                    <a:pt x="3179" y="8183"/>
                    <a:pt x="3190" y="8260"/>
                  </a:cubicBezTo>
                  <a:cubicBezTo>
                    <a:pt x="3190" y="8271"/>
                    <a:pt x="3146" y="8304"/>
                    <a:pt x="3135" y="8315"/>
                  </a:cubicBezTo>
                  <a:cubicBezTo>
                    <a:pt x="3102" y="8315"/>
                    <a:pt x="3091" y="8315"/>
                    <a:pt x="3091" y="8304"/>
                  </a:cubicBezTo>
                  <a:cubicBezTo>
                    <a:pt x="3014" y="8238"/>
                    <a:pt x="2981" y="8139"/>
                    <a:pt x="3014" y="8041"/>
                  </a:cubicBezTo>
                  <a:cubicBezTo>
                    <a:pt x="3014" y="8030"/>
                    <a:pt x="3036" y="8008"/>
                    <a:pt x="3047" y="8008"/>
                  </a:cubicBezTo>
                  <a:close/>
                  <a:moveTo>
                    <a:pt x="7876" y="8223"/>
                  </a:moveTo>
                  <a:cubicBezTo>
                    <a:pt x="7898" y="8223"/>
                    <a:pt x="7922" y="8231"/>
                    <a:pt x="7930" y="8238"/>
                  </a:cubicBezTo>
                  <a:cubicBezTo>
                    <a:pt x="7952" y="8293"/>
                    <a:pt x="7985" y="8359"/>
                    <a:pt x="7996" y="8425"/>
                  </a:cubicBezTo>
                  <a:cubicBezTo>
                    <a:pt x="8007" y="8447"/>
                    <a:pt x="7963" y="8480"/>
                    <a:pt x="7952" y="8491"/>
                  </a:cubicBezTo>
                  <a:lnTo>
                    <a:pt x="7908" y="8491"/>
                  </a:lnTo>
                  <a:cubicBezTo>
                    <a:pt x="7831" y="8447"/>
                    <a:pt x="7798" y="8348"/>
                    <a:pt x="7820" y="8260"/>
                  </a:cubicBezTo>
                  <a:cubicBezTo>
                    <a:pt x="7820" y="8238"/>
                    <a:pt x="7842" y="8227"/>
                    <a:pt x="7853" y="8227"/>
                  </a:cubicBezTo>
                  <a:cubicBezTo>
                    <a:pt x="7859" y="8224"/>
                    <a:pt x="7867" y="8223"/>
                    <a:pt x="7876" y="8223"/>
                  </a:cubicBezTo>
                  <a:close/>
                  <a:moveTo>
                    <a:pt x="738" y="8293"/>
                  </a:moveTo>
                  <a:cubicBezTo>
                    <a:pt x="752" y="8293"/>
                    <a:pt x="767" y="8298"/>
                    <a:pt x="772" y="8298"/>
                  </a:cubicBezTo>
                  <a:cubicBezTo>
                    <a:pt x="774" y="8298"/>
                    <a:pt x="774" y="8297"/>
                    <a:pt x="771" y="8293"/>
                  </a:cubicBezTo>
                  <a:lnTo>
                    <a:pt x="771" y="8293"/>
                  </a:lnTo>
                  <a:cubicBezTo>
                    <a:pt x="870" y="8337"/>
                    <a:pt x="935" y="8348"/>
                    <a:pt x="979" y="8381"/>
                  </a:cubicBezTo>
                  <a:cubicBezTo>
                    <a:pt x="1012" y="8392"/>
                    <a:pt x="1034" y="8447"/>
                    <a:pt x="1023" y="8469"/>
                  </a:cubicBezTo>
                  <a:cubicBezTo>
                    <a:pt x="1023" y="8491"/>
                    <a:pt x="979" y="8524"/>
                    <a:pt x="946" y="8524"/>
                  </a:cubicBezTo>
                  <a:cubicBezTo>
                    <a:pt x="881" y="8513"/>
                    <a:pt x="815" y="8491"/>
                    <a:pt x="749" y="8458"/>
                  </a:cubicBezTo>
                  <a:cubicBezTo>
                    <a:pt x="716" y="8447"/>
                    <a:pt x="694" y="8414"/>
                    <a:pt x="672" y="8381"/>
                  </a:cubicBezTo>
                  <a:cubicBezTo>
                    <a:pt x="661" y="8370"/>
                    <a:pt x="683" y="8337"/>
                    <a:pt x="694" y="8315"/>
                  </a:cubicBezTo>
                  <a:cubicBezTo>
                    <a:pt x="694" y="8304"/>
                    <a:pt x="716" y="8293"/>
                    <a:pt x="738" y="8293"/>
                  </a:cubicBezTo>
                  <a:close/>
                  <a:moveTo>
                    <a:pt x="2077" y="8450"/>
                  </a:moveTo>
                  <a:cubicBezTo>
                    <a:pt x="2145" y="8450"/>
                    <a:pt x="2206" y="8473"/>
                    <a:pt x="2255" y="8513"/>
                  </a:cubicBezTo>
                  <a:cubicBezTo>
                    <a:pt x="2277" y="8535"/>
                    <a:pt x="2277" y="8568"/>
                    <a:pt x="2277" y="8590"/>
                  </a:cubicBezTo>
                  <a:cubicBezTo>
                    <a:pt x="2266" y="8612"/>
                    <a:pt x="2244" y="8634"/>
                    <a:pt x="2222" y="8634"/>
                  </a:cubicBezTo>
                  <a:cubicBezTo>
                    <a:pt x="2212" y="8638"/>
                    <a:pt x="2202" y="8639"/>
                    <a:pt x="2191" y="8639"/>
                  </a:cubicBezTo>
                  <a:cubicBezTo>
                    <a:pt x="2163" y="8639"/>
                    <a:pt x="2132" y="8631"/>
                    <a:pt x="2101" y="8623"/>
                  </a:cubicBezTo>
                  <a:cubicBezTo>
                    <a:pt x="2068" y="8612"/>
                    <a:pt x="2024" y="8590"/>
                    <a:pt x="1991" y="8568"/>
                  </a:cubicBezTo>
                  <a:cubicBezTo>
                    <a:pt x="1969" y="8557"/>
                    <a:pt x="1969" y="8524"/>
                    <a:pt x="1969" y="8502"/>
                  </a:cubicBezTo>
                  <a:cubicBezTo>
                    <a:pt x="1969" y="8480"/>
                    <a:pt x="1991" y="8469"/>
                    <a:pt x="2002" y="8458"/>
                  </a:cubicBezTo>
                  <a:cubicBezTo>
                    <a:pt x="2028" y="8453"/>
                    <a:pt x="2053" y="8450"/>
                    <a:pt x="2077" y="8450"/>
                  </a:cubicBezTo>
                  <a:close/>
                  <a:moveTo>
                    <a:pt x="5422" y="8634"/>
                  </a:moveTo>
                  <a:cubicBezTo>
                    <a:pt x="5444" y="8656"/>
                    <a:pt x="5477" y="8689"/>
                    <a:pt x="5466" y="8700"/>
                  </a:cubicBezTo>
                  <a:cubicBezTo>
                    <a:pt x="5433" y="8777"/>
                    <a:pt x="5389" y="8854"/>
                    <a:pt x="5345" y="8931"/>
                  </a:cubicBezTo>
                  <a:cubicBezTo>
                    <a:pt x="5340" y="8937"/>
                    <a:pt x="5326" y="8940"/>
                    <a:pt x="5311" y="8940"/>
                  </a:cubicBezTo>
                  <a:cubicBezTo>
                    <a:pt x="5296" y="8940"/>
                    <a:pt x="5279" y="8937"/>
                    <a:pt x="5268" y="8931"/>
                  </a:cubicBezTo>
                  <a:cubicBezTo>
                    <a:pt x="5246" y="8920"/>
                    <a:pt x="5235" y="8887"/>
                    <a:pt x="5235" y="8865"/>
                  </a:cubicBezTo>
                  <a:cubicBezTo>
                    <a:pt x="5268" y="8799"/>
                    <a:pt x="5301" y="8722"/>
                    <a:pt x="5345" y="8656"/>
                  </a:cubicBezTo>
                  <a:cubicBezTo>
                    <a:pt x="5356" y="8634"/>
                    <a:pt x="5400" y="8634"/>
                    <a:pt x="5422" y="8634"/>
                  </a:cubicBezTo>
                  <a:close/>
                  <a:moveTo>
                    <a:pt x="6489" y="8865"/>
                  </a:moveTo>
                  <a:cubicBezTo>
                    <a:pt x="6511" y="8865"/>
                    <a:pt x="6555" y="8865"/>
                    <a:pt x="6555" y="8876"/>
                  </a:cubicBezTo>
                  <a:cubicBezTo>
                    <a:pt x="6599" y="8964"/>
                    <a:pt x="6632" y="9052"/>
                    <a:pt x="6665" y="9151"/>
                  </a:cubicBezTo>
                  <a:cubicBezTo>
                    <a:pt x="6676" y="9162"/>
                    <a:pt x="6643" y="9195"/>
                    <a:pt x="6632" y="9206"/>
                  </a:cubicBezTo>
                  <a:cubicBezTo>
                    <a:pt x="6626" y="9209"/>
                    <a:pt x="6617" y="9211"/>
                    <a:pt x="6608" y="9211"/>
                  </a:cubicBezTo>
                  <a:cubicBezTo>
                    <a:pt x="6587" y="9211"/>
                    <a:pt x="6563" y="9203"/>
                    <a:pt x="6555" y="9195"/>
                  </a:cubicBezTo>
                  <a:cubicBezTo>
                    <a:pt x="6489" y="9118"/>
                    <a:pt x="6456" y="9019"/>
                    <a:pt x="6445" y="8920"/>
                  </a:cubicBezTo>
                  <a:cubicBezTo>
                    <a:pt x="6467" y="8898"/>
                    <a:pt x="6478" y="8876"/>
                    <a:pt x="6489" y="8865"/>
                  </a:cubicBezTo>
                  <a:close/>
                  <a:moveTo>
                    <a:pt x="4318" y="9214"/>
                  </a:moveTo>
                  <a:cubicBezTo>
                    <a:pt x="4334" y="9214"/>
                    <a:pt x="4350" y="9215"/>
                    <a:pt x="4367" y="9217"/>
                  </a:cubicBezTo>
                  <a:cubicBezTo>
                    <a:pt x="4400" y="9217"/>
                    <a:pt x="4422" y="9261"/>
                    <a:pt x="4433" y="9294"/>
                  </a:cubicBezTo>
                  <a:cubicBezTo>
                    <a:pt x="4433" y="9305"/>
                    <a:pt x="4411" y="9349"/>
                    <a:pt x="4389" y="9349"/>
                  </a:cubicBezTo>
                  <a:cubicBezTo>
                    <a:pt x="4312" y="9382"/>
                    <a:pt x="4224" y="9404"/>
                    <a:pt x="4136" y="9415"/>
                  </a:cubicBezTo>
                  <a:cubicBezTo>
                    <a:pt x="4114" y="9415"/>
                    <a:pt x="4081" y="9382"/>
                    <a:pt x="4048" y="9371"/>
                  </a:cubicBezTo>
                  <a:cubicBezTo>
                    <a:pt x="4070" y="9327"/>
                    <a:pt x="4081" y="9305"/>
                    <a:pt x="4092" y="9283"/>
                  </a:cubicBezTo>
                  <a:cubicBezTo>
                    <a:pt x="4165" y="9237"/>
                    <a:pt x="4238" y="9214"/>
                    <a:pt x="4318" y="9214"/>
                  </a:cubicBezTo>
                  <a:close/>
                  <a:moveTo>
                    <a:pt x="1628" y="9096"/>
                  </a:moveTo>
                  <a:cubicBezTo>
                    <a:pt x="1650" y="9096"/>
                    <a:pt x="1694" y="9107"/>
                    <a:pt x="1705" y="9118"/>
                  </a:cubicBezTo>
                  <a:cubicBezTo>
                    <a:pt x="1727" y="9228"/>
                    <a:pt x="1760" y="9349"/>
                    <a:pt x="1771" y="9459"/>
                  </a:cubicBezTo>
                  <a:cubicBezTo>
                    <a:pt x="1782" y="9481"/>
                    <a:pt x="1727" y="9503"/>
                    <a:pt x="1716" y="9525"/>
                  </a:cubicBezTo>
                  <a:cubicBezTo>
                    <a:pt x="1683" y="9514"/>
                    <a:pt x="1661" y="9503"/>
                    <a:pt x="1650" y="9492"/>
                  </a:cubicBezTo>
                  <a:cubicBezTo>
                    <a:pt x="1595" y="9382"/>
                    <a:pt x="1562" y="9261"/>
                    <a:pt x="1595" y="9129"/>
                  </a:cubicBezTo>
                  <a:cubicBezTo>
                    <a:pt x="1595" y="9118"/>
                    <a:pt x="1617" y="9096"/>
                    <a:pt x="1628" y="9096"/>
                  </a:cubicBezTo>
                  <a:close/>
                  <a:moveTo>
                    <a:pt x="8046" y="9336"/>
                  </a:moveTo>
                  <a:cubicBezTo>
                    <a:pt x="8062" y="9336"/>
                    <a:pt x="8095" y="9362"/>
                    <a:pt x="8095" y="9371"/>
                  </a:cubicBezTo>
                  <a:cubicBezTo>
                    <a:pt x="8095" y="9404"/>
                    <a:pt x="8095" y="9459"/>
                    <a:pt x="8073" y="9470"/>
                  </a:cubicBezTo>
                  <a:cubicBezTo>
                    <a:pt x="7974" y="9514"/>
                    <a:pt x="7875" y="9547"/>
                    <a:pt x="7776" y="9591"/>
                  </a:cubicBezTo>
                  <a:lnTo>
                    <a:pt x="7776" y="9580"/>
                  </a:lnTo>
                  <a:cubicBezTo>
                    <a:pt x="7772" y="9584"/>
                    <a:pt x="7767" y="9585"/>
                    <a:pt x="7762" y="9585"/>
                  </a:cubicBezTo>
                  <a:cubicBezTo>
                    <a:pt x="7751" y="9585"/>
                    <a:pt x="7739" y="9580"/>
                    <a:pt x="7732" y="9580"/>
                  </a:cubicBezTo>
                  <a:cubicBezTo>
                    <a:pt x="7721" y="9569"/>
                    <a:pt x="7699" y="9547"/>
                    <a:pt x="7699" y="9536"/>
                  </a:cubicBezTo>
                  <a:cubicBezTo>
                    <a:pt x="7699" y="9514"/>
                    <a:pt x="7699" y="9470"/>
                    <a:pt x="7721" y="9470"/>
                  </a:cubicBezTo>
                  <a:cubicBezTo>
                    <a:pt x="7820" y="9415"/>
                    <a:pt x="7930" y="9371"/>
                    <a:pt x="8040" y="9338"/>
                  </a:cubicBezTo>
                  <a:cubicBezTo>
                    <a:pt x="8041" y="9337"/>
                    <a:pt x="8043" y="9336"/>
                    <a:pt x="8046" y="9336"/>
                  </a:cubicBezTo>
                  <a:close/>
                  <a:moveTo>
                    <a:pt x="3447" y="9468"/>
                  </a:moveTo>
                  <a:cubicBezTo>
                    <a:pt x="3463" y="9468"/>
                    <a:pt x="3499" y="9506"/>
                    <a:pt x="3509" y="9525"/>
                  </a:cubicBezTo>
                  <a:cubicBezTo>
                    <a:pt x="3509" y="9547"/>
                    <a:pt x="3498" y="9580"/>
                    <a:pt x="3476" y="9591"/>
                  </a:cubicBezTo>
                  <a:cubicBezTo>
                    <a:pt x="3377" y="9657"/>
                    <a:pt x="3256" y="9668"/>
                    <a:pt x="3157" y="9679"/>
                  </a:cubicBezTo>
                  <a:cubicBezTo>
                    <a:pt x="3091" y="9613"/>
                    <a:pt x="3102" y="9558"/>
                    <a:pt x="3157" y="9536"/>
                  </a:cubicBezTo>
                  <a:cubicBezTo>
                    <a:pt x="3245" y="9503"/>
                    <a:pt x="3344" y="9481"/>
                    <a:pt x="3443" y="9470"/>
                  </a:cubicBezTo>
                  <a:cubicBezTo>
                    <a:pt x="3444" y="9469"/>
                    <a:pt x="3446" y="9468"/>
                    <a:pt x="3447" y="9468"/>
                  </a:cubicBezTo>
                  <a:close/>
                  <a:moveTo>
                    <a:pt x="440" y="9918"/>
                  </a:moveTo>
                  <a:cubicBezTo>
                    <a:pt x="522" y="9918"/>
                    <a:pt x="603" y="10027"/>
                    <a:pt x="573" y="10108"/>
                  </a:cubicBezTo>
                  <a:cubicBezTo>
                    <a:pt x="573" y="10119"/>
                    <a:pt x="540" y="10141"/>
                    <a:pt x="518" y="10141"/>
                  </a:cubicBezTo>
                  <a:cubicBezTo>
                    <a:pt x="441" y="10130"/>
                    <a:pt x="364" y="10020"/>
                    <a:pt x="375" y="9954"/>
                  </a:cubicBezTo>
                  <a:cubicBezTo>
                    <a:pt x="397" y="9943"/>
                    <a:pt x="408" y="9921"/>
                    <a:pt x="419" y="9921"/>
                  </a:cubicBezTo>
                  <a:cubicBezTo>
                    <a:pt x="426" y="9919"/>
                    <a:pt x="433" y="9918"/>
                    <a:pt x="440" y="9918"/>
                  </a:cubicBezTo>
                  <a:close/>
                  <a:moveTo>
                    <a:pt x="5345" y="10130"/>
                  </a:moveTo>
                  <a:cubicBezTo>
                    <a:pt x="5356" y="10196"/>
                    <a:pt x="5378" y="10229"/>
                    <a:pt x="5367" y="10240"/>
                  </a:cubicBezTo>
                  <a:cubicBezTo>
                    <a:pt x="5325" y="10317"/>
                    <a:pt x="5235" y="10361"/>
                    <a:pt x="5156" y="10361"/>
                  </a:cubicBezTo>
                  <a:cubicBezTo>
                    <a:pt x="5133" y="10361"/>
                    <a:pt x="5112" y="10357"/>
                    <a:pt x="5092" y="10350"/>
                  </a:cubicBezTo>
                  <a:cubicBezTo>
                    <a:pt x="5070" y="10339"/>
                    <a:pt x="5059" y="10306"/>
                    <a:pt x="5048" y="10284"/>
                  </a:cubicBezTo>
                  <a:cubicBezTo>
                    <a:pt x="5048" y="10273"/>
                    <a:pt x="5059" y="10240"/>
                    <a:pt x="5070" y="10240"/>
                  </a:cubicBezTo>
                  <a:cubicBezTo>
                    <a:pt x="5158" y="10207"/>
                    <a:pt x="5235" y="10174"/>
                    <a:pt x="5345" y="10130"/>
                  </a:cubicBezTo>
                  <a:close/>
                  <a:moveTo>
                    <a:pt x="3752" y="10141"/>
                  </a:moveTo>
                  <a:cubicBezTo>
                    <a:pt x="3766" y="10141"/>
                    <a:pt x="3775" y="10149"/>
                    <a:pt x="3784" y="10163"/>
                  </a:cubicBezTo>
                  <a:cubicBezTo>
                    <a:pt x="3839" y="10229"/>
                    <a:pt x="3883" y="10306"/>
                    <a:pt x="3927" y="10383"/>
                  </a:cubicBezTo>
                  <a:cubicBezTo>
                    <a:pt x="3938" y="10405"/>
                    <a:pt x="3916" y="10460"/>
                    <a:pt x="3905" y="10471"/>
                  </a:cubicBezTo>
                  <a:cubicBezTo>
                    <a:pt x="3896" y="10475"/>
                    <a:pt x="3881" y="10478"/>
                    <a:pt x="3865" y="10478"/>
                  </a:cubicBezTo>
                  <a:cubicBezTo>
                    <a:pt x="3843" y="10478"/>
                    <a:pt x="3819" y="10473"/>
                    <a:pt x="3806" y="10460"/>
                  </a:cubicBezTo>
                  <a:cubicBezTo>
                    <a:pt x="3729" y="10394"/>
                    <a:pt x="3674" y="10295"/>
                    <a:pt x="3652" y="10196"/>
                  </a:cubicBezTo>
                  <a:cubicBezTo>
                    <a:pt x="3703" y="10157"/>
                    <a:pt x="3732" y="10141"/>
                    <a:pt x="3752" y="10141"/>
                  </a:cubicBezTo>
                  <a:close/>
                  <a:moveTo>
                    <a:pt x="6391" y="10225"/>
                  </a:moveTo>
                  <a:cubicBezTo>
                    <a:pt x="6399" y="10225"/>
                    <a:pt x="6406" y="10226"/>
                    <a:pt x="6412" y="10229"/>
                  </a:cubicBezTo>
                  <a:cubicBezTo>
                    <a:pt x="6511" y="10262"/>
                    <a:pt x="6610" y="10295"/>
                    <a:pt x="6709" y="10328"/>
                  </a:cubicBezTo>
                  <a:cubicBezTo>
                    <a:pt x="6764" y="10350"/>
                    <a:pt x="6797" y="10405"/>
                    <a:pt x="6775" y="10427"/>
                  </a:cubicBezTo>
                  <a:cubicBezTo>
                    <a:pt x="6753" y="10449"/>
                    <a:pt x="6720" y="10471"/>
                    <a:pt x="6687" y="10482"/>
                  </a:cubicBezTo>
                  <a:cubicBezTo>
                    <a:pt x="6654" y="10482"/>
                    <a:pt x="6632" y="10471"/>
                    <a:pt x="6566" y="10471"/>
                  </a:cubicBezTo>
                  <a:cubicBezTo>
                    <a:pt x="6511" y="10438"/>
                    <a:pt x="6423" y="10394"/>
                    <a:pt x="6346" y="10339"/>
                  </a:cubicBezTo>
                  <a:cubicBezTo>
                    <a:pt x="6335" y="10328"/>
                    <a:pt x="6335" y="10273"/>
                    <a:pt x="6346" y="10251"/>
                  </a:cubicBezTo>
                  <a:cubicBezTo>
                    <a:pt x="6346" y="10235"/>
                    <a:pt x="6370" y="10225"/>
                    <a:pt x="6391" y="10225"/>
                  </a:cubicBezTo>
                  <a:close/>
                  <a:moveTo>
                    <a:pt x="7809" y="10658"/>
                  </a:moveTo>
                  <a:cubicBezTo>
                    <a:pt x="7875" y="10658"/>
                    <a:pt x="7919" y="10724"/>
                    <a:pt x="7908" y="10812"/>
                  </a:cubicBezTo>
                  <a:cubicBezTo>
                    <a:pt x="7886" y="10812"/>
                    <a:pt x="7853" y="10845"/>
                    <a:pt x="7831" y="10845"/>
                  </a:cubicBezTo>
                  <a:cubicBezTo>
                    <a:pt x="7776" y="10834"/>
                    <a:pt x="7732" y="10779"/>
                    <a:pt x="7743" y="10724"/>
                  </a:cubicBezTo>
                  <a:cubicBezTo>
                    <a:pt x="7754" y="10702"/>
                    <a:pt x="7787" y="10658"/>
                    <a:pt x="7809" y="10658"/>
                  </a:cubicBezTo>
                  <a:close/>
                  <a:moveTo>
                    <a:pt x="2244" y="10684"/>
                  </a:moveTo>
                  <a:cubicBezTo>
                    <a:pt x="2263" y="10684"/>
                    <a:pt x="2281" y="10686"/>
                    <a:pt x="2299" y="10691"/>
                  </a:cubicBezTo>
                  <a:cubicBezTo>
                    <a:pt x="2310" y="10702"/>
                    <a:pt x="2332" y="10724"/>
                    <a:pt x="2332" y="10735"/>
                  </a:cubicBezTo>
                  <a:cubicBezTo>
                    <a:pt x="2332" y="10757"/>
                    <a:pt x="2332" y="10801"/>
                    <a:pt x="2321" y="10801"/>
                  </a:cubicBezTo>
                  <a:cubicBezTo>
                    <a:pt x="2271" y="10834"/>
                    <a:pt x="2215" y="10867"/>
                    <a:pt x="2153" y="10867"/>
                  </a:cubicBezTo>
                  <a:cubicBezTo>
                    <a:pt x="2132" y="10867"/>
                    <a:pt x="2112" y="10864"/>
                    <a:pt x="2090" y="10856"/>
                  </a:cubicBezTo>
                  <a:lnTo>
                    <a:pt x="2090" y="10867"/>
                  </a:lnTo>
                  <a:cubicBezTo>
                    <a:pt x="2079" y="10856"/>
                    <a:pt x="2068" y="10823"/>
                    <a:pt x="2057" y="10812"/>
                  </a:cubicBezTo>
                  <a:cubicBezTo>
                    <a:pt x="2057" y="10790"/>
                    <a:pt x="2057" y="10779"/>
                    <a:pt x="2057" y="10779"/>
                  </a:cubicBezTo>
                  <a:cubicBezTo>
                    <a:pt x="2101" y="10718"/>
                    <a:pt x="2173" y="10684"/>
                    <a:pt x="2244" y="10684"/>
                  </a:cubicBezTo>
                  <a:close/>
                  <a:moveTo>
                    <a:pt x="1062" y="11173"/>
                  </a:moveTo>
                  <a:cubicBezTo>
                    <a:pt x="1091" y="11173"/>
                    <a:pt x="1121" y="11186"/>
                    <a:pt x="1144" y="11186"/>
                  </a:cubicBezTo>
                  <a:cubicBezTo>
                    <a:pt x="1188" y="11197"/>
                    <a:pt x="1221" y="11208"/>
                    <a:pt x="1243" y="11219"/>
                  </a:cubicBezTo>
                  <a:cubicBezTo>
                    <a:pt x="1287" y="11230"/>
                    <a:pt x="1331" y="11252"/>
                    <a:pt x="1309" y="11307"/>
                  </a:cubicBezTo>
                  <a:cubicBezTo>
                    <a:pt x="1300" y="11343"/>
                    <a:pt x="1269" y="11364"/>
                    <a:pt x="1227" y="11364"/>
                  </a:cubicBezTo>
                  <a:cubicBezTo>
                    <a:pt x="1218" y="11364"/>
                    <a:pt x="1209" y="11364"/>
                    <a:pt x="1199" y="11362"/>
                  </a:cubicBezTo>
                  <a:cubicBezTo>
                    <a:pt x="1177" y="11362"/>
                    <a:pt x="1144" y="11351"/>
                    <a:pt x="1122" y="11351"/>
                  </a:cubicBezTo>
                  <a:cubicBezTo>
                    <a:pt x="1023" y="11329"/>
                    <a:pt x="957" y="11263"/>
                    <a:pt x="990" y="11219"/>
                  </a:cubicBezTo>
                  <a:cubicBezTo>
                    <a:pt x="1011" y="11183"/>
                    <a:pt x="1036" y="11173"/>
                    <a:pt x="1062" y="11173"/>
                  </a:cubicBezTo>
                  <a:close/>
                  <a:moveTo>
                    <a:pt x="4054" y="11260"/>
                  </a:moveTo>
                  <a:cubicBezTo>
                    <a:pt x="4055" y="11260"/>
                    <a:pt x="4057" y="11261"/>
                    <a:pt x="4059" y="11263"/>
                  </a:cubicBezTo>
                  <a:cubicBezTo>
                    <a:pt x="4092" y="11274"/>
                    <a:pt x="4136" y="11296"/>
                    <a:pt x="4136" y="11318"/>
                  </a:cubicBezTo>
                  <a:cubicBezTo>
                    <a:pt x="4147" y="11395"/>
                    <a:pt x="4158" y="11472"/>
                    <a:pt x="4147" y="11560"/>
                  </a:cubicBezTo>
                  <a:cubicBezTo>
                    <a:pt x="4147" y="11582"/>
                    <a:pt x="4103" y="11604"/>
                    <a:pt x="4070" y="11615"/>
                  </a:cubicBezTo>
                  <a:cubicBezTo>
                    <a:pt x="4059" y="11615"/>
                    <a:pt x="4015" y="11593"/>
                    <a:pt x="4015" y="11571"/>
                  </a:cubicBezTo>
                  <a:cubicBezTo>
                    <a:pt x="3993" y="11505"/>
                    <a:pt x="3993" y="11428"/>
                    <a:pt x="3982" y="11395"/>
                  </a:cubicBezTo>
                  <a:cubicBezTo>
                    <a:pt x="4004" y="11340"/>
                    <a:pt x="4004" y="11318"/>
                    <a:pt x="4004" y="11307"/>
                  </a:cubicBezTo>
                  <a:cubicBezTo>
                    <a:pt x="4023" y="11288"/>
                    <a:pt x="4042" y="11260"/>
                    <a:pt x="4054" y="11260"/>
                  </a:cubicBezTo>
                  <a:close/>
                  <a:moveTo>
                    <a:pt x="5411" y="11450"/>
                  </a:moveTo>
                  <a:cubicBezTo>
                    <a:pt x="5433" y="11461"/>
                    <a:pt x="5455" y="11472"/>
                    <a:pt x="5455" y="11483"/>
                  </a:cubicBezTo>
                  <a:cubicBezTo>
                    <a:pt x="5488" y="11538"/>
                    <a:pt x="5510" y="11593"/>
                    <a:pt x="5521" y="11659"/>
                  </a:cubicBezTo>
                  <a:cubicBezTo>
                    <a:pt x="5521" y="11670"/>
                    <a:pt x="5499" y="11703"/>
                    <a:pt x="5488" y="11714"/>
                  </a:cubicBezTo>
                  <a:cubicBezTo>
                    <a:pt x="5477" y="11719"/>
                    <a:pt x="5464" y="11722"/>
                    <a:pt x="5450" y="11722"/>
                  </a:cubicBezTo>
                  <a:cubicBezTo>
                    <a:pt x="5436" y="11722"/>
                    <a:pt x="5422" y="11719"/>
                    <a:pt x="5411" y="11714"/>
                  </a:cubicBezTo>
                  <a:cubicBezTo>
                    <a:pt x="5334" y="11659"/>
                    <a:pt x="5312" y="11560"/>
                    <a:pt x="5356" y="11483"/>
                  </a:cubicBezTo>
                  <a:cubicBezTo>
                    <a:pt x="5367" y="11472"/>
                    <a:pt x="5389" y="11461"/>
                    <a:pt x="5411" y="11450"/>
                  </a:cubicBezTo>
                  <a:close/>
                  <a:moveTo>
                    <a:pt x="2906" y="11566"/>
                  </a:moveTo>
                  <a:cubicBezTo>
                    <a:pt x="2927" y="11566"/>
                    <a:pt x="2951" y="11574"/>
                    <a:pt x="2959" y="11582"/>
                  </a:cubicBezTo>
                  <a:cubicBezTo>
                    <a:pt x="3014" y="11670"/>
                    <a:pt x="3036" y="11758"/>
                    <a:pt x="3036" y="11867"/>
                  </a:cubicBezTo>
                  <a:cubicBezTo>
                    <a:pt x="3036" y="11889"/>
                    <a:pt x="2992" y="11911"/>
                    <a:pt x="2981" y="11933"/>
                  </a:cubicBezTo>
                  <a:cubicBezTo>
                    <a:pt x="2948" y="11922"/>
                    <a:pt x="2915" y="11922"/>
                    <a:pt x="2915" y="11911"/>
                  </a:cubicBezTo>
                  <a:cubicBezTo>
                    <a:pt x="2882" y="11813"/>
                    <a:pt x="2860" y="11725"/>
                    <a:pt x="2838" y="11626"/>
                  </a:cubicBezTo>
                  <a:cubicBezTo>
                    <a:pt x="2838" y="11604"/>
                    <a:pt x="2860" y="11571"/>
                    <a:pt x="2882" y="11571"/>
                  </a:cubicBezTo>
                  <a:cubicBezTo>
                    <a:pt x="2888" y="11567"/>
                    <a:pt x="2897" y="11566"/>
                    <a:pt x="2906" y="11566"/>
                  </a:cubicBezTo>
                  <a:close/>
                  <a:moveTo>
                    <a:pt x="7213" y="11535"/>
                  </a:moveTo>
                  <a:cubicBezTo>
                    <a:pt x="7230" y="11535"/>
                    <a:pt x="7261" y="11551"/>
                    <a:pt x="7270" y="11560"/>
                  </a:cubicBezTo>
                  <a:cubicBezTo>
                    <a:pt x="7314" y="11659"/>
                    <a:pt x="7347" y="11758"/>
                    <a:pt x="7380" y="11867"/>
                  </a:cubicBezTo>
                  <a:lnTo>
                    <a:pt x="7369" y="11867"/>
                  </a:lnTo>
                  <a:cubicBezTo>
                    <a:pt x="7389" y="11917"/>
                    <a:pt x="7355" y="11957"/>
                    <a:pt x="7277" y="11957"/>
                  </a:cubicBezTo>
                  <a:cubicBezTo>
                    <a:pt x="7268" y="11957"/>
                    <a:pt x="7258" y="11957"/>
                    <a:pt x="7248" y="11955"/>
                  </a:cubicBezTo>
                  <a:cubicBezTo>
                    <a:pt x="7204" y="11857"/>
                    <a:pt x="7160" y="11736"/>
                    <a:pt x="7149" y="11615"/>
                  </a:cubicBezTo>
                  <a:cubicBezTo>
                    <a:pt x="7138" y="11593"/>
                    <a:pt x="7171" y="11549"/>
                    <a:pt x="7204" y="11538"/>
                  </a:cubicBezTo>
                  <a:cubicBezTo>
                    <a:pt x="7206" y="11535"/>
                    <a:pt x="7209" y="11535"/>
                    <a:pt x="7213" y="11535"/>
                  </a:cubicBezTo>
                  <a:close/>
                  <a:moveTo>
                    <a:pt x="1923" y="12061"/>
                  </a:moveTo>
                  <a:cubicBezTo>
                    <a:pt x="1941" y="12061"/>
                    <a:pt x="1961" y="12071"/>
                    <a:pt x="1969" y="12087"/>
                  </a:cubicBezTo>
                  <a:cubicBezTo>
                    <a:pt x="1980" y="12098"/>
                    <a:pt x="1991" y="12142"/>
                    <a:pt x="1980" y="12153"/>
                  </a:cubicBezTo>
                  <a:cubicBezTo>
                    <a:pt x="1936" y="12252"/>
                    <a:pt x="1848" y="12296"/>
                    <a:pt x="1749" y="12307"/>
                  </a:cubicBezTo>
                  <a:cubicBezTo>
                    <a:pt x="1727" y="12307"/>
                    <a:pt x="1705" y="12274"/>
                    <a:pt x="1683" y="12252"/>
                  </a:cubicBezTo>
                  <a:cubicBezTo>
                    <a:pt x="1694" y="12219"/>
                    <a:pt x="1694" y="12197"/>
                    <a:pt x="1705" y="12186"/>
                  </a:cubicBezTo>
                  <a:cubicBezTo>
                    <a:pt x="1771" y="12142"/>
                    <a:pt x="1837" y="12098"/>
                    <a:pt x="1903" y="12065"/>
                  </a:cubicBezTo>
                  <a:cubicBezTo>
                    <a:pt x="1909" y="12062"/>
                    <a:pt x="1916" y="12061"/>
                    <a:pt x="1923" y="12061"/>
                  </a:cubicBezTo>
                  <a:close/>
                  <a:moveTo>
                    <a:pt x="6236" y="12076"/>
                  </a:moveTo>
                  <a:cubicBezTo>
                    <a:pt x="6247" y="12076"/>
                    <a:pt x="6291" y="12087"/>
                    <a:pt x="6302" y="12109"/>
                  </a:cubicBezTo>
                  <a:cubicBezTo>
                    <a:pt x="6313" y="12131"/>
                    <a:pt x="6313" y="12164"/>
                    <a:pt x="6302" y="12175"/>
                  </a:cubicBezTo>
                  <a:cubicBezTo>
                    <a:pt x="6203" y="12285"/>
                    <a:pt x="6082" y="12373"/>
                    <a:pt x="5939" y="12395"/>
                  </a:cubicBezTo>
                  <a:cubicBezTo>
                    <a:pt x="5917" y="12395"/>
                    <a:pt x="5895" y="12362"/>
                    <a:pt x="5873" y="12351"/>
                  </a:cubicBezTo>
                  <a:cubicBezTo>
                    <a:pt x="5873" y="12318"/>
                    <a:pt x="5873" y="12307"/>
                    <a:pt x="5884" y="12307"/>
                  </a:cubicBezTo>
                  <a:cubicBezTo>
                    <a:pt x="5983" y="12197"/>
                    <a:pt x="6093" y="12120"/>
                    <a:pt x="6236" y="12076"/>
                  </a:cubicBezTo>
                  <a:close/>
                  <a:moveTo>
                    <a:pt x="4441" y="12800"/>
                  </a:moveTo>
                  <a:cubicBezTo>
                    <a:pt x="4501" y="12800"/>
                    <a:pt x="4565" y="12802"/>
                    <a:pt x="4631" y="12813"/>
                  </a:cubicBezTo>
                  <a:cubicBezTo>
                    <a:pt x="4653" y="12824"/>
                    <a:pt x="4675" y="12857"/>
                    <a:pt x="4686" y="12890"/>
                  </a:cubicBezTo>
                  <a:cubicBezTo>
                    <a:pt x="4697" y="12901"/>
                    <a:pt x="4664" y="12934"/>
                    <a:pt x="4653" y="12945"/>
                  </a:cubicBezTo>
                  <a:cubicBezTo>
                    <a:pt x="4596" y="12966"/>
                    <a:pt x="4542" y="12974"/>
                    <a:pt x="4489" y="12974"/>
                  </a:cubicBezTo>
                  <a:cubicBezTo>
                    <a:pt x="4427" y="12974"/>
                    <a:pt x="4365" y="12963"/>
                    <a:pt x="4301" y="12945"/>
                  </a:cubicBezTo>
                  <a:cubicBezTo>
                    <a:pt x="4246" y="12934"/>
                    <a:pt x="4213" y="12879"/>
                    <a:pt x="4268" y="12802"/>
                  </a:cubicBezTo>
                  <a:cubicBezTo>
                    <a:pt x="4323" y="12802"/>
                    <a:pt x="4380" y="12800"/>
                    <a:pt x="4441" y="12800"/>
                  </a:cubicBezTo>
                  <a:close/>
                  <a:moveTo>
                    <a:pt x="3105" y="12711"/>
                  </a:moveTo>
                  <a:cubicBezTo>
                    <a:pt x="3110" y="12711"/>
                    <a:pt x="3113" y="12712"/>
                    <a:pt x="3113" y="12714"/>
                  </a:cubicBezTo>
                  <a:cubicBezTo>
                    <a:pt x="3157" y="12780"/>
                    <a:pt x="3190" y="12846"/>
                    <a:pt x="3223" y="12923"/>
                  </a:cubicBezTo>
                  <a:cubicBezTo>
                    <a:pt x="3234" y="12934"/>
                    <a:pt x="3190" y="12967"/>
                    <a:pt x="3179" y="12989"/>
                  </a:cubicBezTo>
                  <a:cubicBezTo>
                    <a:pt x="3069" y="12967"/>
                    <a:pt x="2981" y="12824"/>
                    <a:pt x="3025" y="12736"/>
                  </a:cubicBezTo>
                  <a:cubicBezTo>
                    <a:pt x="3034" y="12727"/>
                    <a:pt x="3086" y="12711"/>
                    <a:pt x="3105" y="12711"/>
                  </a:cubicBezTo>
                  <a:close/>
                  <a:moveTo>
                    <a:pt x="7358" y="12846"/>
                  </a:moveTo>
                  <a:cubicBezTo>
                    <a:pt x="7391" y="12879"/>
                    <a:pt x="7413" y="12890"/>
                    <a:pt x="7413" y="12901"/>
                  </a:cubicBezTo>
                  <a:cubicBezTo>
                    <a:pt x="7413" y="12923"/>
                    <a:pt x="7413" y="12967"/>
                    <a:pt x="7391" y="12978"/>
                  </a:cubicBezTo>
                  <a:cubicBezTo>
                    <a:pt x="7358" y="13000"/>
                    <a:pt x="7314" y="13022"/>
                    <a:pt x="7270" y="13033"/>
                  </a:cubicBezTo>
                  <a:cubicBezTo>
                    <a:pt x="7234" y="13045"/>
                    <a:pt x="7191" y="13064"/>
                    <a:pt x="7149" y="13064"/>
                  </a:cubicBezTo>
                  <a:cubicBezTo>
                    <a:pt x="7114" y="13064"/>
                    <a:pt x="7080" y="13051"/>
                    <a:pt x="7050" y="13011"/>
                  </a:cubicBezTo>
                  <a:cubicBezTo>
                    <a:pt x="7028" y="12967"/>
                    <a:pt x="7083" y="12912"/>
                    <a:pt x="7215" y="12879"/>
                  </a:cubicBezTo>
                  <a:cubicBezTo>
                    <a:pt x="7270" y="12868"/>
                    <a:pt x="7325" y="12857"/>
                    <a:pt x="7358" y="12846"/>
                  </a:cubicBezTo>
                  <a:close/>
                  <a:moveTo>
                    <a:pt x="5301" y="13165"/>
                  </a:moveTo>
                  <a:cubicBezTo>
                    <a:pt x="5378" y="13209"/>
                    <a:pt x="5455" y="13264"/>
                    <a:pt x="5499" y="13363"/>
                  </a:cubicBezTo>
                  <a:cubicBezTo>
                    <a:pt x="5499" y="13374"/>
                    <a:pt x="5488" y="13418"/>
                    <a:pt x="5477" y="13429"/>
                  </a:cubicBezTo>
                  <a:cubicBezTo>
                    <a:pt x="5462" y="13437"/>
                    <a:pt x="5441" y="13445"/>
                    <a:pt x="5422" y="13445"/>
                  </a:cubicBezTo>
                  <a:cubicBezTo>
                    <a:pt x="5414" y="13445"/>
                    <a:pt x="5407" y="13443"/>
                    <a:pt x="5400" y="13440"/>
                  </a:cubicBezTo>
                  <a:cubicBezTo>
                    <a:pt x="5323" y="13407"/>
                    <a:pt x="5257" y="13341"/>
                    <a:pt x="5224" y="13253"/>
                  </a:cubicBezTo>
                  <a:cubicBezTo>
                    <a:pt x="5224" y="13242"/>
                    <a:pt x="5235" y="13209"/>
                    <a:pt x="5246" y="13187"/>
                  </a:cubicBezTo>
                  <a:cubicBezTo>
                    <a:pt x="5257" y="13176"/>
                    <a:pt x="5279" y="13176"/>
                    <a:pt x="5301" y="13165"/>
                  </a:cubicBezTo>
                  <a:close/>
                  <a:moveTo>
                    <a:pt x="6753" y="13396"/>
                  </a:moveTo>
                  <a:cubicBezTo>
                    <a:pt x="6775" y="13451"/>
                    <a:pt x="6797" y="13484"/>
                    <a:pt x="6786" y="13506"/>
                  </a:cubicBezTo>
                  <a:cubicBezTo>
                    <a:pt x="6756" y="13597"/>
                    <a:pt x="6670" y="13650"/>
                    <a:pt x="6572" y="13650"/>
                  </a:cubicBezTo>
                  <a:cubicBezTo>
                    <a:pt x="6563" y="13650"/>
                    <a:pt x="6553" y="13650"/>
                    <a:pt x="6544" y="13649"/>
                  </a:cubicBezTo>
                  <a:cubicBezTo>
                    <a:pt x="6533" y="13649"/>
                    <a:pt x="6511" y="13638"/>
                    <a:pt x="6500" y="13627"/>
                  </a:cubicBezTo>
                  <a:cubicBezTo>
                    <a:pt x="6500" y="13605"/>
                    <a:pt x="6500" y="13561"/>
                    <a:pt x="6511" y="13550"/>
                  </a:cubicBezTo>
                  <a:cubicBezTo>
                    <a:pt x="6577" y="13495"/>
                    <a:pt x="6654" y="13451"/>
                    <a:pt x="6753" y="13396"/>
                  </a:cubicBezTo>
                  <a:close/>
                  <a:moveTo>
                    <a:pt x="4112" y="1"/>
                  </a:moveTo>
                  <a:cubicBezTo>
                    <a:pt x="3903" y="1"/>
                    <a:pt x="3693" y="25"/>
                    <a:pt x="3487" y="68"/>
                  </a:cubicBezTo>
                  <a:cubicBezTo>
                    <a:pt x="2915" y="167"/>
                    <a:pt x="2508" y="485"/>
                    <a:pt x="2288" y="1024"/>
                  </a:cubicBezTo>
                  <a:cubicBezTo>
                    <a:pt x="2156" y="1354"/>
                    <a:pt x="2046" y="1684"/>
                    <a:pt x="1947" y="2025"/>
                  </a:cubicBezTo>
                  <a:cubicBezTo>
                    <a:pt x="1639" y="3081"/>
                    <a:pt x="1342" y="4148"/>
                    <a:pt x="1034" y="5214"/>
                  </a:cubicBezTo>
                  <a:cubicBezTo>
                    <a:pt x="782" y="6072"/>
                    <a:pt x="562" y="6941"/>
                    <a:pt x="397" y="7821"/>
                  </a:cubicBezTo>
                  <a:cubicBezTo>
                    <a:pt x="254" y="8568"/>
                    <a:pt x="133" y="9316"/>
                    <a:pt x="45" y="10075"/>
                  </a:cubicBezTo>
                  <a:cubicBezTo>
                    <a:pt x="1" y="10493"/>
                    <a:pt x="23" y="10889"/>
                    <a:pt x="144" y="11285"/>
                  </a:cubicBezTo>
                  <a:cubicBezTo>
                    <a:pt x="276" y="11758"/>
                    <a:pt x="540" y="12120"/>
                    <a:pt x="946" y="12373"/>
                  </a:cubicBezTo>
                  <a:cubicBezTo>
                    <a:pt x="1364" y="12626"/>
                    <a:pt x="1793" y="12835"/>
                    <a:pt x="2244" y="13000"/>
                  </a:cubicBezTo>
                  <a:cubicBezTo>
                    <a:pt x="3355" y="13407"/>
                    <a:pt x="4510" y="13649"/>
                    <a:pt x="5675" y="13814"/>
                  </a:cubicBezTo>
                  <a:cubicBezTo>
                    <a:pt x="6148" y="13880"/>
                    <a:pt x="6621" y="13968"/>
                    <a:pt x="7094" y="14045"/>
                  </a:cubicBezTo>
                  <a:cubicBezTo>
                    <a:pt x="7160" y="14067"/>
                    <a:pt x="7237" y="14067"/>
                    <a:pt x="7303" y="14078"/>
                  </a:cubicBezTo>
                  <a:cubicBezTo>
                    <a:pt x="7391" y="13935"/>
                    <a:pt x="7424" y="13781"/>
                    <a:pt x="7479" y="13638"/>
                  </a:cubicBezTo>
                  <a:cubicBezTo>
                    <a:pt x="7787" y="12725"/>
                    <a:pt x="8051" y="11791"/>
                    <a:pt x="8271" y="10845"/>
                  </a:cubicBezTo>
                  <a:cubicBezTo>
                    <a:pt x="8392" y="10394"/>
                    <a:pt x="8469" y="9932"/>
                    <a:pt x="8557" y="9459"/>
                  </a:cubicBezTo>
                  <a:cubicBezTo>
                    <a:pt x="8743" y="8425"/>
                    <a:pt x="8985" y="7392"/>
                    <a:pt x="9249" y="6358"/>
                  </a:cubicBezTo>
                  <a:cubicBezTo>
                    <a:pt x="9403" y="5797"/>
                    <a:pt x="9535" y="5214"/>
                    <a:pt x="9656" y="4642"/>
                  </a:cubicBezTo>
                  <a:cubicBezTo>
                    <a:pt x="9854" y="3741"/>
                    <a:pt x="10085" y="2850"/>
                    <a:pt x="10338" y="1959"/>
                  </a:cubicBezTo>
                  <a:cubicBezTo>
                    <a:pt x="10371" y="1838"/>
                    <a:pt x="10415" y="1717"/>
                    <a:pt x="10459" y="1563"/>
                  </a:cubicBezTo>
                  <a:cubicBezTo>
                    <a:pt x="10371" y="1519"/>
                    <a:pt x="10316" y="1486"/>
                    <a:pt x="10250" y="1464"/>
                  </a:cubicBezTo>
                  <a:cubicBezTo>
                    <a:pt x="9414" y="1189"/>
                    <a:pt x="8590" y="903"/>
                    <a:pt x="7721" y="705"/>
                  </a:cubicBezTo>
                  <a:cubicBezTo>
                    <a:pt x="7303" y="606"/>
                    <a:pt x="6885" y="507"/>
                    <a:pt x="6456" y="387"/>
                  </a:cubicBezTo>
                  <a:cubicBezTo>
                    <a:pt x="5796" y="222"/>
                    <a:pt x="5125" y="112"/>
                    <a:pt x="4455" y="24"/>
                  </a:cubicBezTo>
                  <a:cubicBezTo>
                    <a:pt x="4342" y="8"/>
                    <a:pt x="4227" y="1"/>
                    <a:pt x="41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56" name="Google Shape;1656;p42"/>
            <p:cNvSpPr/>
            <p:nvPr/>
          </p:nvSpPr>
          <p:spPr>
            <a:xfrm>
              <a:off x="6151715" y="2009760"/>
              <a:ext cx="936122" cy="917430"/>
            </a:xfrm>
            <a:custGeom>
              <a:avLst/>
              <a:gdLst/>
              <a:ahLst/>
              <a:cxnLst/>
              <a:rect l="l" t="t" r="r" b="b"/>
              <a:pathLst>
                <a:path w="20082" h="19681" extrusionOk="0">
                  <a:moveTo>
                    <a:pt x="9827" y="1291"/>
                  </a:moveTo>
                  <a:cubicBezTo>
                    <a:pt x="9942" y="1291"/>
                    <a:pt x="10058" y="1294"/>
                    <a:pt x="10173" y="1300"/>
                  </a:cubicBezTo>
                  <a:cubicBezTo>
                    <a:pt x="10657" y="1322"/>
                    <a:pt x="11152" y="1333"/>
                    <a:pt x="11625" y="1443"/>
                  </a:cubicBezTo>
                  <a:cubicBezTo>
                    <a:pt x="12505" y="1663"/>
                    <a:pt x="13363" y="1916"/>
                    <a:pt x="14165" y="2312"/>
                  </a:cubicBezTo>
                  <a:cubicBezTo>
                    <a:pt x="14671" y="2554"/>
                    <a:pt x="15155" y="2850"/>
                    <a:pt x="15562" y="3235"/>
                  </a:cubicBezTo>
                  <a:cubicBezTo>
                    <a:pt x="16079" y="3730"/>
                    <a:pt x="16563" y="4236"/>
                    <a:pt x="17003" y="4797"/>
                  </a:cubicBezTo>
                  <a:cubicBezTo>
                    <a:pt x="17135" y="4973"/>
                    <a:pt x="17267" y="5160"/>
                    <a:pt x="17387" y="5347"/>
                  </a:cubicBezTo>
                  <a:cubicBezTo>
                    <a:pt x="17893" y="6172"/>
                    <a:pt x="18212" y="7062"/>
                    <a:pt x="18355" y="8019"/>
                  </a:cubicBezTo>
                  <a:cubicBezTo>
                    <a:pt x="18619" y="9669"/>
                    <a:pt x="18465" y="11285"/>
                    <a:pt x="17882" y="12858"/>
                  </a:cubicBezTo>
                  <a:cubicBezTo>
                    <a:pt x="17497" y="13881"/>
                    <a:pt x="16904" y="14771"/>
                    <a:pt x="16090" y="15508"/>
                  </a:cubicBezTo>
                  <a:cubicBezTo>
                    <a:pt x="15716" y="15849"/>
                    <a:pt x="15320" y="16168"/>
                    <a:pt x="14891" y="16443"/>
                  </a:cubicBezTo>
                  <a:cubicBezTo>
                    <a:pt x="14561" y="16674"/>
                    <a:pt x="14220" y="16872"/>
                    <a:pt x="13857" y="17037"/>
                  </a:cubicBezTo>
                  <a:cubicBezTo>
                    <a:pt x="13308" y="17279"/>
                    <a:pt x="12747" y="17488"/>
                    <a:pt x="12164" y="17609"/>
                  </a:cubicBezTo>
                  <a:cubicBezTo>
                    <a:pt x="11548" y="17730"/>
                    <a:pt x="10932" y="17840"/>
                    <a:pt x="10327" y="17960"/>
                  </a:cubicBezTo>
                  <a:cubicBezTo>
                    <a:pt x="10096" y="18000"/>
                    <a:pt x="9861" y="18020"/>
                    <a:pt x="9627" y="18020"/>
                  </a:cubicBezTo>
                  <a:cubicBezTo>
                    <a:pt x="9471" y="18020"/>
                    <a:pt x="9316" y="18011"/>
                    <a:pt x="9162" y="17993"/>
                  </a:cubicBezTo>
                  <a:cubicBezTo>
                    <a:pt x="8139" y="17894"/>
                    <a:pt x="7160" y="17642"/>
                    <a:pt x="6236" y="17213"/>
                  </a:cubicBezTo>
                  <a:cubicBezTo>
                    <a:pt x="5665" y="16960"/>
                    <a:pt x="5115" y="16641"/>
                    <a:pt x="4653" y="16223"/>
                  </a:cubicBezTo>
                  <a:cubicBezTo>
                    <a:pt x="3982" y="15596"/>
                    <a:pt x="3333" y="14947"/>
                    <a:pt x="2783" y="14221"/>
                  </a:cubicBezTo>
                  <a:cubicBezTo>
                    <a:pt x="2420" y="13749"/>
                    <a:pt x="2112" y="13243"/>
                    <a:pt x="1936" y="12682"/>
                  </a:cubicBezTo>
                  <a:cubicBezTo>
                    <a:pt x="1596" y="11637"/>
                    <a:pt x="1475" y="10581"/>
                    <a:pt x="1684" y="9493"/>
                  </a:cubicBezTo>
                  <a:cubicBezTo>
                    <a:pt x="1761" y="9075"/>
                    <a:pt x="1827" y="8657"/>
                    <a:pt x="1904" y="8239"/>
                  </a:cubicBezTo>
                  <a:lnTo>
                    <a:pt x="1915" y="8239"/>
                  </a:lnTo>
                  <a:cubicBezTo>
                    <a:pt x="1925" y="8129"/>
                    <a:pt x="1947" y="8019"/>
                    <a:pt x="1958" y="7909"/>
                  </a:cubicBezTo>
                  <a:cubicBezTo>
                    <a:pt x="2035" y="7436"/>
                    <a:pt x="2134" y="6974"/>
                    <a:pt x="2288" y="6512"/>
                  </a:cubicBezTo>
                  <a:cubicBezTo>
                    <a:pt x="2486" y="5985"/>
                    <a:pt x="2750" y="5490"/>
                    <a:pt x="3047" y="5017"/>
                  </a:cubicBezTo>
                  <a:cubicBezTo>
                    <a:pt x="3476" y="4324"/>
                    <a:pt x="4015" y="3752"/>
                    <a:pt x="4620" y="3224"/>
                  </a:cubicBezTo>
                  <a:cubicBezTo>
                    <a:pt x="5038" y="2872"/>
                    <a:pt x="5511" y="2609"/>
                    <a:pt x="5983" y="2345"/>
                  </a:cubicBezTo>
                  <a:cubicBezTo>
                    <a:pt x="6357" y="2136"/>
                    <a:pt x="6742" y="1949"/>
                    <a:pt x="7138" y="1806"/>
                  </a:cubicBezTo>
                  <a:cubicBezTo>
                    <a:pt x="8008" y="1483"/>
                    <a:pt x="8905" y="1291"/>
                    <a:pt x="9827" y="1291"/>
                  </a:cubicBezTo>
                  <a:close/>
                  <a:moveTo>
                    <a:pt x="10175" y="1"/>
                  </a:moveTo>
                  <a:cubicBezTo>
                    <a:pt x="10127" y="1"/>
                    <a:pt x="10079" y="1"/>
                    <a:pt x="10030" y="2"/>
                  </a:cubicBezTo>
                  <a:cubicBezTo>
                    <a:pt x="9052" y="24"/>
                    <a:pt x="8106" y="233"/>
                    <a:pt x="7193" y="563"/>
                  </a:cubicBezTo>
                  <a:cubicBezTo>
                    <a:pt x="6676" y="750"/>
                    <a:pt x="6170" y="970"/>
                    <a:pt x="5654" y="1190"/>
                  </a:cubicBezTo>
                  <a:cubicBezTo>
                    <a:pt x="5137" y="1410"/>
                    <a:pt x="4675" y="1718"/>
                    <a:pt x="4202" y="2026"/>
                  </a:cubicBezTo>
                  <a:cubicBezTo>
                    <a:pt x="3905" y="2213"/>
                    <a:pt x="3619" y="2433"/>
                    <a:pt x="3355" y="2664"/>
                  </a:cubicBezTo>
                  <a:cubicBezTo>
                    <a:pt x="2838" y="3125"/>
                    <a:pt x="2376" y="3631"/>
                    <a:pt x="1936" y="4159"/>
                  </a:cubicBezTo>
                  <a:cubicBezTo>
                    <a:pt x="1552" y="4643"/>
                    <a:pt x="1255" y="5182"/>
                    <a:pt x="1035" y="5765"/>
                  </a:cubicBezTo>
                  <a:cubicBezTo>
                    <a:pt x="892" y="6150"/>
                    <a:pt x="738" y="6523"/>
                    <a:pt x="606" y="6908"/>
                  </a:cubicBezTo>
                  <a:cubicBezTo>
                    <a:pt x="496" y="7238"/>
                    <a:pt x="408" y="7568"/>
                    <a:pt x="309" y="7898"/>
                  </a:cubicBezTo>
                  <a:cubicBezTo>
                    <a:pt x="1" y="9284"/>
                    <a:pt x="67" y="10658"/>
                    <a:pt x="353" y="12033"/>
                  </a:cubicBezTo>
                  <a:cubicBezTo>
                    <a:pt x="518" y="12803"/>
                    <a:pt x="738" y="13551"/>
                    <a:pt x="1079" y="14276"/>
                  </a:cubicBezTo>
                  <a:cubicBezTo>
                    <a:pt x="1354" y="14859"/>
                    <a:pt x="1695" y="15398"/>
                    <a:pt x="2112" y="15893"/>
                  </a:cubicBezTo>
                  <a:cubicBezTo>
                    <a:pt x="2838" y="16762"/>
                    <a:pt x="3674" y="17510"/>
                    <a:pt x="4587" y="18169"/>
                  </a:cubicBezTo>
                  <a:cubicBezTo>
                    <a:pt x="4950" y="18433"/>
                    <a:pt x="5346" y="18653"/>
                    <a:pt x="5775" y="18807"/>
                  </a:cubicBezTo>
                  <a:cubicBezTo>
                    <a:pt x="6159" y="18939"/>
                    <a:pt x="6544" y="19082"/>
                    <a:pt x="6918" y="19236"/>
                  </a:cubicBezTo>
                  <a:cubicBezTo>
                    <a:pt x="7281" y="19379"/>
                    <a:pt x="7666" y="19467"/>
                    <a:pt x="8051" y="19522"/>
                  </a:cubicBezTo>
                  <a:cubicBezTo>
                    <a:pt x="8635" y="19618"/>
                    <a:pt x="9228" y="19680"/>
                    <a:pt x="9821" y="19680"/>
                  </a:cubicBezTo>
                  <a:cubicBezTo>
                    <a:pt x="9909" y="19680"/>
                    <a:pt x="9997" y="19679"/>
                    <a:pt x="10085" y="19676"/>
                  </a:cubicBezTo>
                  <a:cubicBezTo>
                    <a:pt x="10459" y="19665"/>
                    <a:pt x="10844" y="19632"/>
                    <a:pt x="11218" y="19577"/>
                  </a:cubicBezTo>
                  <a:cubicBezTo>
                    <a:pt x="12032" y="19467"/>
                    <a:pt x="12835" y="19302"/>
                    <a:pt x="13626" y="19038"/>
                  </a:cubicBezTo>
                  <a:cubicBezTo>
                    <a:pt x="14330" y="18818"/>
                    <a:pt x="14979" y="18477"/>
                    <a:pt x="15573" y="18037"/>
                  </a:cubicBezTo>
                  <a:cubicBezTo>
                    <a:pt x="16530" y="17312"/>
                    <a:pt x="17387" y="16476"/>
                    <a:pt x="18146" y="15552"/>
                  </a:cubicBezTo>
                  <a:cubicBezTo>
                    <a:pt x="18597" y="15024"/>
                    <a:pt x="18938" y="14430"/>
                    <a:pt x="19213" y="13793"/>
                  </a:cubicBezTo>
                  <a:cubicBezTo>
                    <a:pt x="19510" y="13133"/>
                    <a:pt x="19741" y="12440"/>
                    <a:pt x="19873" y="11725"/>
                  </a:cubicBezTo>
                  <a:cubicBezTo>
                    <a:pt x="20038" y="10867"/>
                    <a:pt x="20082" y="9999"/>
                    <a:pt x="20016" y="9130"/>
                  </a:cubicBezTo>
                  <a:cubicBezTo>
                    <a:pt x="19961" y="8448"/>
                    <a:pt x="19862" y="7777"/>
                    <a:pt x="19642" y="7139"/>
                  </a:cubicBezTo>
                  <a:cubicBezTo>
                    <a:pt x="19510" y="6754"/>
                    <a:pt x="19367" y="6370"/>
                    <a:pt x="19213" y="5996"/>
                  </a:cubicBezTo>
                  <a:cubicBezTo>
                    <a:pt x="18993" y="5468"/>
                    <a:pt x="18740" y="4973"/>
                    <a:pt x="18454" y="4478"/>
                  </a:cubicBezTo>
                  <a:cubicBezTo>
                    <a:pt x="18245" y="4104"/>
                    <a:pt x="17981" y="3752"/>
                    <a:pt x="17684" y="3433"/>
                  </a:cubicBezTo>
                  <a:cubicBezTo>
                    <a:pt x="17541" y="3279"/>
                    <a:pt x="17420" y="3092"/>
                    <a:pt x="17267" y="2938"/>
                  </a:cubicBezTo>
                  <a:cubicBezTo>
                    <a:pt x="16937" y="2598"/>
                    <a:pt x="16607" y="2279"/>
                    <a:pt x="16200" y="2026"/>
                  </a:cubicBezTo>
                  <a:cubicBezTo>
                    <a:pt x="16123" y="1971"/>
                    <a:pt x="16035" y="1905"/>
                    <a:pt x="15958" y="1839"/>
                  </a:cubicBezTo>
                  <a:cubicBezTo>
                    <a:pt x="15551" y="1509"/>
                    <a:pt x="15100" y="1278"/>
                    <a:pt x="14616" y="1080"/>
                  </a:cubicBezTo>
                  <a:cubicBezTo>
                    <a:pt x="14242" y="926"/>
                    <a:pt x="13868" y="772"/>
                    <a:pt x="13495" y="618"/>
                  </a:cubicBezTo>
                  <a:cubicBezTo>
                    <a:pt x="12813" y="354"/>
                    <a:pt x="12109" y="167"/>
                    <a:pt x="11383" y="90"/>
                  </a:cubicBezTo>
                  <a:cubicBezTo>
                    <a:pt x="10989" y="41"/>
                    <a:pt x="10586" y="1"/>
                    <a:pt x="10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57" name="Google Shape;1657;p42"/>
            <p:cNvSpPr/>
            <p:nvPr/>
          </p:nvSpPr>
          <p:spPr>
            <a:xfrm>
              <a:off x="5603755" y="2692157"/>
              <a:ext cx="1991066" cy="572759"/>
            </a:xfrm>
            <a:custGeom>
              <a:avLst/>
              <a:gdLst/>
              <a:ahLst/>
              <a:cxnLst/>
              <a:rect l="l" t="t" r="r" b="b"/>
              <a:pathLst>
                <a:path w="42713" h="12287" extrusionOk="0">
                  <a:moveTo>
                    <a:pt x="77" y="0"/>
                  </a:moveTo>
                  <a:cubicBezTo>
                    <a:pt x="0" y="44"/>
                    <a:pt x="22" y="99"/>
                    <a:pt x="11" y="154"/>
                  </a:cubicBezTo>
                  <a:cubicBezTo>
                    <a:pt x="0" y="440"/>
                    <a:pt x="0" y="726"/>
                    <a:pt x="55" y="1012"/>
                  </a:cubicBezTo>
                  <a:cubicBezTo>
                    <a:pt x="121" y="1463"/>
                    <a:pt x="352" y="1826"/>
                    <a:pt x="726" y="2090"/>
                  </a:cubicBezTo>
                  <a:cubicBezTo>
                    <a:pt x="1067" y="2321"/>
                    <a:pt x="1430" y="2497"/>
                    <a:pt x="1815" y="2629"/>
                  </a:cubicBezTo>
                  <a:cubicBezTo>
                    <a:pt x="1980" y="2684"/>
                    <a:pt x="2144" y="2739"/>
                    <a:pt x="2309" y="2794"/>
                  </a:cubicBezTo>
                  <a:cubicBezTo>
                    <a:pt x="2738" y="2926"/>
                    <a:pt x="3178" y="3025"/>
                    <a:pt x="3629" y="3102"/>
                  </a:cubicBezTo>
                  <a:cubicBezTo>
                    <a:pt x="4223" y="3201"/>
                    <a:pt x="4817" y="3332"/>
                    <a:pt x="5422" y="3442"/>
                  </a:cubicBezTo>
                  <a:cubicBezTo>
                    <a:pt x="5939" y="3541"/>
                    <a:pt x="6466" y="3640"/>
                    <a:pt x="6994" y="3739"/>
                  </a:cubicBezTo>
                  <a:cubicBezTo>
                    <a:pt x="7907" y="3904"/>
                    <a:pt x="8820" y="4091"/>
                    <a:pt x="9733" y="4322"/>
                  </a:cubicBezTo>
                  <a:cubicBezTo>
                    <a:pt x="10062" y="4410"/>
                    <a:pt x="10392" y="4509"/>
                    <a:pt x="10722" y="4608"/>
                  </a:cubicBezTo>
                  <a:cubicBezTo>
                    <a:pt x="11690" y="4905"/>
                    <a:pt x="12691" y="5114"/>
                    <a:pt x="13680" y="5334"/>
                  </a:cubicBezTo>
                  <a:cubicBezTo>
                    <a:pt x="14285" y="5466"/>
                    <a:pt x="14890" y="5609"/>
                    <a:pt x="15506" y="5752"/>
                  </a:cubicBezTo>
                  <a:cubicBezTo>
                    <a:pt x="16617" y="5994"/>
                    <a:pt x="17738" y="6236"/>
                    <a:pt x="18849" y="6478"/>
                  </a:cubicBezTo>
                  <a:cubicBezTo>
                    <a:pt x="20026" y="6720"/>
                    <a:pt x="21181" y="7038"/>
                    <a:pt x="22335" y="7346"/>
                  </a:cubicBezTo>
                  <a:cubicBezTo>
                    <a:pt x="23006" y="7522"/>
                    <a:pt x="23688" y="7676"/>
                    <a:pt x="24359" y="7852"/>
                  </a:cubicBezTo>
                  <a:cubicBezTo>
                    <a:pt x="25293" y="8083"/>
                    <a:pt x="26228" y="8325"/>
                    <a:pt x="27152" y="8567"/>
                  </a:cubicBezTo>
                  <a:cubicBezTo>
                    <a:pt x="27713" y="8721"/>
                    <a:pt x="28274" y="8864"/>
                    <a:pt x="28835" y="9029"/>
                  </a:cubicBezTo>
                  <a:cubicBezTo>
                    <a:pt x="29681" y="9260"/>
                    <a:pt x="30517" y="9513"/>
                    <a:pt x="31364" y="9744"/>
                  </a:cubicBezTo>
                  <a:cubicBezTo>
                    <a:pt x="31606" y="9821"/>
                    <a:pt x="31859" y="9876"/>
                    <a:pt x="32101" y="9942"/>
                  </a:cubicBezTo>
                  <a:cubicBezTo>
                    <a:pt x="33266" y="10228"/>
                    <a:pt x="34443" y="10503"/>
                    <a:pt x="35609" y="10800"/>
                  </a:cubicBezTo>
                  <a:cubicBezTo>
                    <a:pt x="36401" y="11008"/>
                    <a:pt x="37181" y="11261"/>
                    <a:pt x="37962" y="11481"/>
                  </a:cubicBezTo>
                  <a:cubicBezTo>
                    <a:pt x="38776" y="11712"/>
                    <a:pt x="39590" y="11998"/>
                    <a:pt x="40415" y="12174"/>
                  </a:cubicBezTo>
                  <a:cubicBezTo>
                    <a:pt x="40762" y="12251"/>
                    <a:pt x="41109" y="12286"/>
                    <a:pt x="41456" y="12286"/>
                  </a:cubicBezTo>
                  <a:cubicBezTo>
                    <a:pt x="41505" y="12286"/>
                    <a:pt x="41554" y="12285"/>
                    <a:pt x="41602" y="12284"/>
                  </a:cubicBezTo>
                  <a:cubicBezTo>
                    <a:pt x="41701" y="12284"/>
                    <a:pt x="41789" y="12273"/>
                    <a:pt x="41877" y="12251"/>
                  </a:cubicBezTo>
                  <a:cubicBezTo>
                    <a:pt x="42141" y="12174"/>
                    <a:pt x="42350" y="12031"/>
                    <a:pt x="42460" y="11767"/>
                  </a:cubicBezTo>
                  <a:cubicBezTo>
                    <a:pt x="42603" y="11382"/>
                    <a:pt x="42680" y="10975"/>
                    <a:pt x="42713" y="10547"/>
                  </a:cubicBezTo>
                  <a:lnTo>
                    <a:pt x="42702" y="10547"/>
                  </a:lnTo>
                  <a:cubicBezTo>
                    <a:pt x="42438" y="10470"/>
                    <a:pt x="42185" y="10415"/>
                    <a:pt x="41943" y="10349"/>
                  </a:cubicBezTo>
                  <a:cubicBezTo>
                    <a:pt x="40459" y="9986"/>
                    <a:pt x="38974" y="9623"/>
                    <a:pt x="37478" y="9271"/>
                  </a:cubicBezTo>
                  <a:cubicBezTo>
                    <a:pt x="36489" y="9040"/>
                    <a:pt x="35499" y="8743"/>
                    <a:pt x="34520" y="8457"/>
                  </a:cubicBezTo>
                  <a:cubicBezTo>
                    <a:pt x="33904" y="8281"/>
                    <a:pt x="33277" y="8138"/>
                    <a:pt x="32651" y="7984"/>
                  </a:cubicBezTo>
                  <a:cubicBezTo>
                    <a:pt x="32200" y="7863"/>
                    <a:pt x="31749" y="7775"/>
                    <a:pt x="31309" y="7654"/>
                  </a:cubicBezTo>
                  <a:cubicBezTo>
                    <a:pt x="30495" y="7445"/>
                    <a:pt x="29681" y="7291"/>
                    <a:pt x="28868" y="7115"/>
                  </a:cubicBezTo>
                  <a:cubicBezTo>
                    <a:pt x="27999" y="6940"/>
                    <a:pt x="27130" y="6731"/>
                    <a:pt x="26261" y="6544"/>
                  </a:cubicBezTo>
                  <a:cubicBezTo>
                    <a:pt x="25975" y="6478"/>
                    <a:pt x="25678" y="6390"/>
                    <a:pt x="25392" y="6335"/>
                  </a:cubicBezTo>
                  <a:cubicBezTo>
                    <a:pt x="25019" y="6258"/>
                    <a:pt x="24645" y="6192"/>
                    <a:pt x="24271" y="6126"/>
                  </a:cubicBezTo>
                  <a:cubicBezTo>
                    <a:pt x="23721" y="6038"/>
                    <a:pt x="23182" y="5906"/>
                    <a:pt x="22654" y="5752"/>
                  </a:cubicBezTo>
                  <a:cubicBezTo>
                    <a:pt x="21917" y="5532"/>
                    <a:pt x="21159" y="5378"/>
                    <a:pt x="20411" y="5224"/>
                  </a:cubicBezTo>
                  <a:cubicBezTo>
                    <a:pt x="20235" y="5191"/>
                    <a:pt x="20070" y="5158"/>
                    <a:pt x="19905" y="5125"/>
                  </a:cubicBezTo>
                  <a:cubicBezTo>
                    <a:pt x="18673" y="4850"/>
                    <a:pt x="17442" y="4575"/>
                    <a:pt x="16221" y="4289"/>
                  </a:cubicBezTo>
                  <a:cubicBezTo>
                    <a:pt x="15572" y="4135"/>
                    <a:pt x="14934" y="3970"/>
                    <a:pt x="14296" y="3794"/>
                  </a:cubicBezTo>
                  <a:cubicBezTo>
                    <a:pt x="14054" y="3728"/>
                    <a:pt x="13823" y="3651"/>
                    <a:pt x="13593" y="3574"/>
                  </a:cubicBezTo>
                  <a:cubicBezTo>
                    <a:pt x="12878" y="3365"/>
                    <a:pt x="12152" y="3146"/>
                    <a:pt x="11437" y="2926"/>
                  </a:cubicBezTo>
                  <a:cubicBezTo>
                    <a:pt x="11129" y="2827"/>
                    <a:pt x="10832" y="2728"/>
                    <a:pt x="10535" y="2629"/>
                  </a:cubicBezTo>
                  <a:cubicBezTo>
                    <a:pt x="10260" y="2552"/>
                    <a:pt x="9996" y="2453"/>
                    <a:pt x="9733" y="2387"/>
                  </a:cubicBezTo>
                  <a:cubicBezTo>
                    <a:pt x="9117" y="2222"/>
                    <a:pt x="8501" y="2057"/>
                    <a:pt x="7885" y="1892"/>
                  </a:cubicBezTo>
                  <a:cubicBezTo>
                    <a:pt x="6510" y="1529"/>
                    <a:pt x="5114" y="1276"/>
                    <a:pt x="3717" y="990"/>
                  </a:cubicBezTo>
                  <a:cubicBezTo>
                    <a:pt x="3343" y="913"/>
                    <a:pt x="2969" y="847"/>
                    <a:pt x="2606" y="770"/>
                  </a:cubicBezTo>
                  <a:cubicBezTo>
                    <a:pt x="1859" y="616"/>
                    <a:pt x="1122" y="396"/>
                    <a:pt x="418" y="110"/>
                  </a:cubicBezTo>
                  <a:cubicBezTo>
                    <a:pt x="308" y="55"/>
                    <a:pt x="187" y="11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58" name="Google Shape;1658;p42"/>
            <p:cNvSpPr/>
            <p:nvPr/>
          </p:nvSpPr>
          <p:spPr>
            <a:xfrm>
              <a:off x="5624219" y="2718820"/>
              <a:ext cx="1948600" cy="526097"/>
            </a:xfrm>
            <a:custGeom>
              <a:avLst/>
              <a:gdLst/>
              <a:ahLst/>
              <a:cxnLst/>
              <a:rect l="l" t="t" r="r" b="b"/>
              <a:pathLst>
                <a:path w="41802" h="11286" extrusionOk="0">
                  <a:moveTo>
                    <a:pt x="1" y="0"/>
                  </a:moveTo>
                  <a:cubicBezTo>
                    <a:pt x="1" y="132"/>
                    <a:pt x="12" y="253"/>
                    <a:pt x="34" y="374"/>
                  </a:cubicBezTo>
                  <a:cubicBezTo>
                    <a:pt x="89" y="715"/>
                    <a:pt x="254" y="979"/>
                    <a:pt x="529" y="1166"/>
                  </a:cubicBezTo>
                  <a:cubicBezTo>
                    <a:pt x="705" y="1276"/>
                    <a:pt x="881" y="1386"/>
                    <a:pt x="1068" y="1474"/>
                  </a:cubicBezTo>
                  <a:lnTo>
                    <a:pt x="1057" y="1474"/>
                  </a:lnTo>
                  <a:cubicBezTo>
                    <a:pt x="1200" y="1540"/>
                    <a:pt x="1354" y="1606"/>
                    <a:pt x="1508" y="1650"/>
                  </a:cubicBezTo>
                  <a:lnTo>
                    <a:pt x="1650" y="1694"/>
                  </a:lnTo>
                  <a:cubicBezTo>
                    <a:pt x="1760" y="1738"/>
                    <a:pt x="1870" y="1771"/>
                    <a:pt x="1991" y="1804"/>
                  </a:cubicBezTo>
                  <a:cubicBezTo>
                    <a:pt x="2376" y="1925"/>
                    <a:pt x="2794" y="2024"/>
                    <a:pt x="3267" y="2101"/>
                  </a:cubicBezTo>
                  <a:cubicBezTo>
                    <a:pt x="3641" y="2167"/>
                    <a:pt x="4015" y="2244"/>
                    <a:pt x="4389" y="2321"/>
                  </a:cubicBezTo>
                  <a:cubicBezTo>
                    <a:pt x="4609" y="2365"/>
                    <a:pt x="4840" y="2409"/>
                    <a:pt x="5060" y="2453"/>
                  </a:cubicBezTo>
                  <a:cubicBezTo>
                    <a:pt x="5576" y="2552"/>
                    <a:pt x="6104" y="2650"/>
                    <a:pt x="6632" y="2738"/>
                  </a:cubicBezTo>
                  <a:cubicBezTo>
                    <a:pt x="7578" y="2914"/>
                    <a:pt x="8513" y="3112"/>
                    <a:pt x="9392" y="3332"/>
                  </a:cubicBezTo>
                  <a:cubicBezTo>
                    <a:pt x="9667" y="3409"/>
                    <a:pt x="9931" y="3486"/>
                    <a:pt x="10195" y="3563"/>
                  </a:cubicBezTo>
                  <a:lnTo>
                    <a:pt x="10404" y="3629"/>
                  </a:lnTo>
                  <a:cubicBezTo>
                    <a:pt x="11185" y="3860"/>
                    <a:pt x="12010" y="4047"/>
                    <a:pt x="12802" y="4223"/>
                  </a:cubicBezTo>
                  <a:lnTo>
                    <a:pt x="13329" y="4344"/>
                  </a:lnTo>
                  <a:lnTo>
                    <a:pt x="13890" y="4465"/>
                  </a:lnTo>
                  <a:cubicBezTo>
                    <a:pt x="14319" y="4564"/>
                    <a:pt x="14737" y="4663"/>
                    <a:pt x="15155" y="4751"/>
                  </a:cubicBezTo>
                  <a:lnTo>
                    <a:pt x="15441" y="4817"/>
                  </a:lnTo>
                  <a:cubicBezTo>
                    <a:pt x="16464" y="5037"/>
                    <a:pt x="17475" y="5268"/>
                    <a:pt x="18498" y="5477"/>
                  </a:cubicBezTo>
                  <a:cubicBezTo>
                    <a:pt x="19543" y="5697"/>
                    <a:pt x="20599" y="5983"/>
                    <a:pt x="21610" y="6247"/>
                  </a:cubicBezTo>
                  <a:lnTo>
                    <a:pt x="21995" y="6346"/>
                  </a:lnTo>
                  <a:cubicBezTo>
                    <a:pt x="22391" y="6455"/>
                    <a:pt x="22776" y="6543"/>
                    <a:pt x="23161" y="6642"/>
                  </a:cubicBezTo>
                  <a:cubicBezTo>
                    <a:pt x="23447" y="6708"/>
                    <a:pt x="23744" y="6785"/>
                    <a:pt x="24030" y="6851"/>
                  </a:cubicBezTo>
                  <a:cubicBezTo>
                    <a:pt x="24953" y="7093"/>
                    <a:pt x="25888" y="7335"/>
                    <a:pt x="26812" y="7577"/>
                  </a:cubicBezTo>
                  <a:cubicBezTo>
                    <a:pt x="27384" y="7731"/>
                    <a:pt x="27945" y="7874"/>
                    <a:pt x="28506" y="8039"/>
                  </a:cubicBezTo>
                  <a:cubicBezTo>
                    <a:pt x="28989" y="8171"/>
                    <a:pt x="29484" y="8314"/>
                    <a:pt x="29968" y="8457"/>
                  </a:cubicBezTo>
                  <a:cubicBezTo>
                    <a:pt x="30331" y="8556"/>
                    <a:pt x="30683" y="8655"/>
                    <a:pt x="31035" y="8754"/>
                  </a:cubicBezTo>
                  <a:cubicBezTo>
                    <a:pt x="31277" y="8831"/>
                    <a:pt x="31519" y="8886"/>
                    <a:pt x="31761" y="8952"/>
                  </a:cubicBezTo>
                  <a:cubicBezTo>
                    <a:pt x="32146" y="9040"/>
                    <a:pt x="32520" y="9128"/>
                    <a:pt x="32904" y="9227"/>
                  </a:cubicBezTo>
                  <a:cubicBezTo>
                    <a:pt x="33674" y="9414"/>
                    <a:pt x="34488" y="9601"/>
                    <a:pt x="35280" y="9810"/>
                  </a:cubicBezTo>
                  <a:cubicBezTo>
                    <a:pt x="35786" y="9942"/>
                    <a:pt x="36292" y="10096"/>
                    <a:pt x="36775" y="10238"/>
                  </a:cubicBezTo>
                  <a:cubicBezTo>
                    <a:pt x="37061" y="10326"/>
                    <a:pt x="37347" y="10414"/>
                    <a:pt x="37633" y="10491"/>
                  </a:cubicBezTo>
                  <a:cubicBezTo>
                    <a:pt x="37897" y="10568"/>
                    <a:pt x="38161" y="10645"/>
                    <a:pt x="38414" y="10722"/>
                  </a:cubicBezTo>
                  <a:cubicBezTo>
                    <a:pt x="38953" y="10887"/>
                    <a:pt x="39514" y="11063"/>
                    <a:pt x="40064" y="11184"/>
                  </a:cubicBezTo>
                  <a:cubicBezTo>
                    <a:pt x="40381" y="11252"/>
                    <a:pt x="40699" y="11285"/>
                    <a:pt x="41016" y="11285"/>
                  </a:cubicBezTo>
                  <a:cubicBezTo>
                    <a:pt x="41062" y="11285"/>
                    <a:pt x="41107" y="11285"/>
                    <a:pt x="41152" y="11283"/>
                  </a:cubicBezTo>
                  <a:cubicBezTo>
                    <a:pt x="41229" y="11272"/>
                    <a:pt x="41284" y="11272"/>
                    <a:pt x="41328" y="11250"/>
                  </a:cubicBezTo>
                  <a:cubicBezTo>
                    <a:pt x="41526" y="11206"/>
                    <a:pt x="41581" y="11107"/>
                    <a:pt x="41614" y="11030"/>
                  </a:cubicBezTo>
                  <a:cubicBezTo>
                    <a:pt x="41702" y="10810"/>
                    <a:pt x="41768" y="10568"/>
                    <a:pt x="41801" y="10293"/>
                  </a:cubicBezTo>
                  <a:cubicBezTo>
                    <a:pt x="41669" y="10249"/>
                    <a:pt x="41537" y="10217"/>
                    <a:pt x="41405" y="10195"/>
                  </a:cubicBezTo>
                  <a:lnTo>
                    <a:pt x="40185" y="9898"/>
                  </a:lnTo>
                  <a:cubicBezTo>
                    <a:pt x="39107" y="9634"/>
                    <a:pt x="38029" y="9370"/>
                    <a:pt x="36940" y="9106"/>
                  </a:cubicBezTo>
                  <a:cubicBezTo>
                    <a:pt x="36083" y="8908"/>
                    <a:pt x="35225" y="8655"/>
                    <a:pt x="34389" y="8413"/>
                  </a:cubicBezTo>
                  <a:lnTo>
                    <a:pt x="33960" y="8292"/>
                  </a:lnTo>
                  <a:cubicBezTo>
                    <a:pt x="33509" y="8160"/>
                    <a:pt x="33047" y="8050"/>
                    <a:pt x="32596" y="7940"/>
                  </a:cubicBezTo>
                  <a:cubicBezTo>
                    <a:pt x="32432" y="7896"/>
                    <a:pt x="32267" y="7863"/>
                    <a:pt x="32113" y="7819"/>
                  </a:cubicBezTo>
                  <a:cubicBezTo>
                    <a:pt x="31926" y="7775"/>
                    <a:pt x="31739" y="7731"/>
                    <a:pt x="31552" y="7687"/>
                  </a:cubicBezTo>
                  <a:cubicBezTo>
                    <a:pt x="31288" y="7621"/>
                    <a:pt x="31024" y="7566"/>
                    <a:pt x="30760" y="7489"/>
                  </a:cubicBezTo>
                  <a:cubicBezTo>
                    <a:pt x="30144" y="7335"/>
                    <a:pt x="29495" y="7203"/>
                    <a:pt x="28868" y="7071"/>
                  </a:cubicBezTo>
                  <a:lnTo>
                    <a:pt x="28341" y="6961"/>
                  </a:lnTo>
                  <a:cubicBezTo>
                    <a:pt x="27681" y="6829"/>
                    <a:pt x="27021" y="6675"/>
                    <a:pt x="26372" y="6532"/>
                  </a:cubicBezTo>
                  <a:lnTo>
                    <a:pt x="25734" y="6379"/>
                  </a:lnTo>
                  <a:cubicBezTo>
                    <a:pt x="25613" y="6357"/>
                    <a:pt x="25481" y="6324"/>
                    <a:pt x="25360" y="6291"/>
                  </a:cubicBezTo>
                  <a:cubicBezTo>
                    <a:pt x="25195" y="6258"/>
                    <a:pt x="25030" y="6214"/>
                    <a:pt x="24865" y="6181"/>
                  </a:cubicBezTo>
                  <a:cubicBezTo>
                    <a:pt x="24481" y="6104"/>
                    <a:pt x="24118" y="6027"/>
                    <a:pt x="23766" y="5972"/>
                  </a:cubicBezTo>
                  <a:cubicBezTo>
                    <a:pt x="23260" y="5895"/>
                    <a:pt x="22732" y="5774"/>
                    <a:pt x="22105" y="5587"/>
                  </a:cubicBezTo>
                  <a:cubicBezTo>
                    <a:pt x="21412" y="5378"/>
                    <a:pt x="20720" y="5235"/>
                    <a:pt x="19895" y="5070"/>
                  </a:cubicBezTo>
                  <a:cubicBezTo>
                    <a:pt x="19829" y="5059"/>
                    <a:pt x="19763" y="5048"/>
                    <a:pt x="19697" y="5026"/>
                  </a:cubicBezTo>
                  <a:cubicBezTo>
                    <a:pt x="19587" y="5015"/>
                    <a:pt x="19477" y="4993"/>
                    <a:pt x="19378" y="4971"/>
                  </a:cubicBezTo>
                  <a:lnTo>
                    <a:pt x="18520" y="4773"/>
                  </a:lnTo>
                  <a:cubicBezTo>
                    <a:pt x="17574" y="4564"/>
                    <a:pt x="16629" y="4355"/>
                    <a:pt x="15683" y="4135"/>
                  </a:cubicBezTo>
                  <a:cubicBezTo>
                    <a:pt x="15122" y="4003"/>
                    <a:pt x="14561" y="3849"/>
                    <a:pt x="14022" y="3706"/>
                  </a:cubicBezTo>
                  <a:lnTo>
                    <a:pt x="13747" y="3640"/>
                  </a:lnTo>
                  <a:cubicBezTo>
                    <a:pt x="13593" y="3596"/>
                    <a:pt x="13439" y="3541"/>
                    <a:pt x="13285" y="3497"/>
                  </a:cubicBezTo>
                  <a:cubicBezTo>
                    <a:pt x="13198" y="3464"/>
                    <a:pt x="13121" y="3442"/>
                    <a:pt x="13033" y="3420"/>
                  </a:cubicBezTo>
                  <a:lnTo>
                    <a:pt x="12175" y="3156"/>
                  </a:lnTo>
                  <a:cubicBezTo>
                    <a:pt x="11735" y="3024"/>
                    <a:pt x="11306" y="2892"/>
                    <a:pt x="10877" y="2760"/>
                  </a:cubicBezTo>
                  <a:cubicBezTo>
                    <a:pt x="10690" y="2705"/>
                    <a:pt x="10514" y="2650"/>
                    <a:pt x="10338" y="2585"/>
                  </a:cubicBezTo>
                  <a:cubicBezTo>
                    <a:pt x="10217" y="2552"/>
                    <a:pt x="10085" y="2508"/>
                    <a:pt x="9964" y="2464"/>
                  </a:cubicBezTo>
                  <a:lnTo>
                    <a:pt x="9788" y="2409"/>
                  </a:lnTo>
                  <a:cubicBezTo>
                    <a:pt x="9579" y="2343"/>
                    <a:pt x="9381" y="2277"/>
                    <a:pt x="9173" y="2222"/>
                  </a:cubicBezTo>
                  <a:cubicBezTo>
                    <a:pt x="8722" y="2101"/>
                    <a:pt x="8271" y="1980"/>
                    <a:pt x="7820" y="1859"/>
                  </a:cubicBezTo>
                  <a:lnTo>
                    <a:pt x="7347" y="1738"/>
                  </a:lnTo>
                  <a:cubicBezTo>
                    <a:pt x="6291" y="1463"/>
                    <a:pt x="5203" y="1243"/>
                    <a:pt x="4147" y="1034"/>
                  </a:cubicBezTo>
                  <a:cubicBezTo>
                    <a:pt x="3828" y="968"/>
                    <a:pt x="3520" y="902"/>
                    <a:pt x="3201" y="836"/>
                  </a:cubicBezTo>
                  <a:cubicBezTo>
                    <a:pt x="3036" y="803"/>
                    <a:pt x="2871" y="781"/>
                    <a:pt x="2706" y="748"/>
                  </a:cubicBezTo>
                  <a:cubicBezTo>
                    <a:pt x="2497" y="704"/>
                    <a:pt x="2288" y="660"/>
                    <a:pt x="2079" y="616"/>
                  </a:cubicBezTo>
                  <a:cubicBezTo>
                    <a:pt x="1343" y="462"/>
                    <a:pt x="650" y="25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59" name="Google Shape;1659;p42"/>
            <p:cNvSpPr/>
            <p:nvPr/>
          </p:nvSpPr>
          <p:spPr>
            <a:xfrm>
              <a:off x="6205555" y="1894061"/>
              <a:ext cx="962273" cy="523813"/>
            </a:xfrm>
            <a:custGeom>
              <a:avLst/>
              <a:gdLst/>
              <a:ahLst/>
              <a:cxnLst/>
              <a:rect l="l" t="t" r="r" b="b"/>
              <a:pathLst>
                <a:path w="20643" h="11237" extrusionOk="0">
                  <a:moveTo>
                    <a:pt x="1837" y="0"/>
                  </a:moveTo>
                  <a:cubicBezTo>
                    <a:pt x="1732" y="0"/>
                    <a:pt x="1639" y="39"/>
                    <a:pt x="1562" y="131"/>
                  </a:cubicBezTo>
                  <a:cubicBezTo>
                    <a:pt x="1463" y="263"/>
                    <a:pt x="1342" y="384"/>
                    <a:pt x="1276" y="527"/>
                  </a:cubicBezTo>
                  <a:cubicBezTo>
                    <a:pt x="1166" y="736"/>
                    <a:pt x="1067" y="945"/>
                    <a:pt x="1001" y="1176"/>
                  </a:cubicBezTo>
                  <a:cubicBezTo>
                    <a:pt x="727" y="2055"/>
                    <a:pt x="551" y="2968"/>
                    <a:pt x="408" y="3881"/>
                  </a:cubicBezTo>
                  <a:cubicBezTo>
                    <a:pt x="320" y="4486"/>
                    <a:pt x="221" y="5091"/>
                    <a:pt x="122" y="5706"/>
                  </a:cubicBezTo>
                  <a:cubicBezTo>
                    <a:pt x="89" y="5926"/>
                    <a:pt x="56" y="6157"/>
                    <a:pt x="34" y="6377"/>
                  </a:cubicBezTo>
                  <a:cubicBezTo>
                    <a:pt x="34" y="6388"/>
                    <a:pt x="23" y="6399"/>
                    <a:pt x="23" y="6410"/>
                  </a:cubicBezTo>
                  <a:cubicBezTo>
                    <a:pt x="1" y="6707"/>
                    <a:pt x="78" y="6795"/>
                    <a:pt x="408" y="6839"/>
                  </a:cubicBezTo>
                  <a:lnTo>
                    <a:pt x="419" y="6839"/>
                  </a:lnTo>
                  <a:cubicBezTo>
                    <a:pt x="463" y="6784"/>
                    <a:pt x="507" y="6740"/>
                    <a:pt x="551" y="6674"/>
                  </a:cubicBezTo>
                  <a:cubicBezTo>
                    <a:pt x="1023" y="6058"/>
                    <a:pt x="1551" y="5486"/>
                    <a:pt x="2145" y="4981"/>
                  </a:cubicBezTo>
                  <a:cubicBezTo>
                    <a:pt x="2904" y="4332"/>
                    <a:pt x="3740" y="3815"/>
                    <a:pt x="4652" y="3430"/>
                  </a:cubicBezTo>
                  <a:cubicBezTo>
                    <a:pt x="5015" y="3265"/>
                    <a:pt x="5389" y="3122"/>
                    <a:pt x="5763" y="2968"/>
                  </a:cubicBezTo>
                  <a:cubicBezTo>
                    <a:pt x="6324" y="2737"/>
                    <a:pt x="6907" y="2583"/>
                    <a:pt x="7512" y="2473"/>
                  </a:cubicBezTo>
                  <a:cubicBezTo>
                    <a:pt x="8019" y="2369"/>
                    <a:pt x="8531" y="2320"/>
                    <a:pt x="9045" y="2320"/>
                  </a:cubicBezTo>
                  <a:cubicBezTo>
                    <a:pt x="9289" y="2320"/>
                    <a:pt x="9533" y="2331"/>
                    <a:pt x="9777" y="2352"/>
                  </a:cubicBezTo>
                  <a:cubicBezTo>
                    <a:pt x="10349" y="2407"/>
                    <a:pt x="10910" y="2495"/>
                    <a:pt x="11460" y="2638"/>
                  </a:cubicBezTo>
                  <a:cubicBezTo>
                    <a:pt x="11889" y="2748"/>
                    <a:pt x="12296" y="2902"/>
                    <a:pt x="12691" y="3067"/>
                  </a:cubicBezTo>
                  <a:cubicBezTo>
                    <a:pt x="13032" y="3221"/>
                    <a:pt x="13373" y="3353"/>
                    <a:pt x="13725" y="3496"/>
                  </a:cubicBezTo>
                  <a:cubicBezTo>
                    <a:pt x="14099" y="3650"/>
                    <a:pt x="14451" y="3848"/>
                    <a:pt x="14781" y="4101"/>
                  </a:cubicBezTo>
                  <a:cubicBezTo>
                    <a:pt x="14891" y="4189"/>
                    <a:pt x="15012" y="4277"/>
                    <a:pt x="15133" y="4354"/>
                  </a:cubicBezTo>
                  <a:cubicBezTo>
                    <a:pt x="15727" y="4750"/>
                    <a:pt x="16221" y="5244"/>
                    <a:pt x="16661" y="5805"/>
                  </a:cubicBezTo>
                  <a:cubicBezTo>
                    <a:pt x="16672" y="5816"/>
                    <a:pt x="16683" y="5838"/>
                    <a:pt x="16694" y="5849"/>
                  </a:cubicBezTo>
                  <a:cubicBezTo>
                    <a:pt x="17134" y="6311"/>
                    <a:pt x="17453" y="6861"/>
                    <a:pt x="17739" y="7433"/>
                  </a:cubicBezTo>
                  <a:cubicBezTo>
                    <a:pt x="18080" y="8082"/>
                    <a:pt x="18366" y="8753"/>
                    <a:pt x="18608" y="9456"/>
                  </a:cubicBezTo>
                  <a:cubicBezTo>
                    <a:pt x="18773" y="9940"/>
                    <a:pt x="18894" y="10446"/>
                    <a:pt x="18960" y="10963"/>
                  </a:cubicBezTo>
                  <a:cubicBezTo>
                    <a:pt x="18971" y="11051"/>
                    <a:pt x="18982" y="11139"/>
                    <a:pt x="18993" y="11216"/>
                  </a:cubicBezTo>
                  <a:cubicBezTo>
                    <a:pt x="19018" y="11231"/>
                    <a:pt x="19040" y="11237"/>
                    <a:pt x="19060" y="11237"/>
                  </a:cubicBezTo>
                  <a:cubicBezTo>
                    <a:pt x="19098" y="11237"/>
                    <a:pt x="19125" y="11212"/>
                    <a:pt x="19147" y="11183"/>
                  </a:cubicBezTo>
                  <a:cubicBezTo>
                    <a:pt x="19202" y="11128"/>
                    <a:pt x="19246" y="11073"/>
                    <a:pt x="19268" y="11007"/>
                  </a:cubicBezTo>
                  <a:cubicBezTo>
                    <a:pt x="19334" y="10809"/>
                    <a:pt x="19400" y="10611"/>
                    <a:pt x="19455" y="10413"/>
                  </a:cubicBezTo>
                  <a:cubicBezTo>
                    <a:pt x="19730" y="9335"/>
                    <a:pt x="19994" y="8269"/>
                    <a:pt x="20257" y="7191"/>
                  </a:cubicBezTo>
                  <a:cubicBezTo>
                    <a:pt x="20279" y="7081"/>
                    <a:pt x="20279" y="6960"/>
                    <a:pt x="20301" y="6850"/>
                  </a:cubicBezTo>
                  <a:cubicBezTo>
                    <a:pt x="20301" y="6817"/>
                    <a:pt x="20301" y="6784"/>
                    <a:pt x="20301" y="6762"/>
                  </a:cubicBezTo>
                  <a:cubicBezTo>
                    <a:pt x="20543" y="6080"/>
                    <a:pt x="20631" y="5629"/>
                    <a:pt x="20642" y="5014"/>
                  </a:cubicBezTo>
                  <a:cubicBezTo>
                    <a:pt x="20642" y="4893"/>
                    <a:pt x="20642" y="4761"/>
                    <a:pt x="20609" y="4640"/>
                  </a:cubicBezTo>
                  <a:cubicBezTo>
                    <a:pt x="20576" y="4464"/>
                    <a:pt x="20466" y="4354"/>
                    <a:pt x="20279" y="4332"/>
                  </a:cubicBezTo>
                  <a:cubicBezTo>
                    <a:pt x="19686" y="4277"/>
                    <a:pt x="19136" y="4079"/>
                    <a:pt x="18575" y="3903"/>
                  </a:cubicBezTo>
                  <a:cubicBezTo>
                    <a:pt x="17937" y="3705"/>
                    <a:pt x="17299" y="3518"/>
                    <a:pt x="16672" y="3342"/>
                  </a:cubicBezTo>
                  <a:cubicBezTo>
                    <a:pt x="15969" y="3133"/>
                    <a:pt x="15276" y="2957"/>
                    <a:pt x="14561" y="2803"/>
                  </a:cubicBezTo>
                  <a:cubicBezTo>
                    <a:pt x="13769" y="2627"/>
                    <a:pt x="12977" y="2440"/>
                    <a:pt x="12175" y="2275"/>
                  </a:cubicBezTo>
                  <a:cubicBezTo>
                    <a:pt x="11317" y="2088"/>
                    <a:pt x="10448" y="1923"/>
                    <a:pt x="9590" y="1747"/>
                  </a:cubicBezTo>
                  <a:cubicBezTo>
                    <a:pt x="8304" y="1472"/>
                    <a:pt x="7017" y="1220"/>
                    <a:pt x="5752" y="868"/>
                  </a:cubicBezTo>
                  <a:cubicBezTo>
                    <a:pt x="4850" y="626"/>
                    <a:pt x="3938" y="406"/>
                    <a:pt x="3025" y="230"/>
                  </a:cubicBezTo>
                  <a:cubicBezTo>
                    <a:pt x="2673" y="164"/>
                    <a:pt x="2332" y="98"/>
                    <a:pt x="1980" y="21"/>
                  </a:cubicBezTo>
                  <a:cubicBezTo>
                    <a:pt x="1930" y="8"/>
                    <a:pt x="1882" y="0"/>
                    <a:pt x="18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60" name="Google Shape;1660;p42"/>
            <p:cNvSpPr/>
            <p:nvPr/>
          </p:nvSpPr>
          <p:spPr>
            <a:xfrm>
              <a:off x="6229142" y="1913966"/>
              <a:ext cx="919201" cy="437855"/>
            </a:xfrm>
            <a:custGeom>
              <a:avLst/>
              <a:gdLst/>
              <a:ahLst/>
              <a:cxnLst/>
              <a:rect l="l" t="t" r="r" b="b"/>
              <a:pathLst>
                <a:path w="19719" h="9393" extrusionOk="0">
                  <a:moveTo>
                    <a:pt x="1375" y="1"/>
                  </a:moveTo>
                  <a:lnTo>
                    <a:pt x="1331" y="56"/>
                  </a:lnTo>
                  <a:cubicBezTo>
                    <a:pt x="1254" y="144"/>
                    <a:pt x="1188" y="221"/>
                    <a:pt x="1144" y="287"/>
                  </a:cubicBezTo>
                  <a:cubicBezTo>
                    <a:pt x="1045" y="485"/>
                    <a:pt x="968" y="683"/>
                    <a:pt x="902" y="870"/>
                  </a:cubicBezTo>
                  <a:cubicBezTo>
                    <a:pt x="671" y="1628"/>
                    <a:pt x="495" y="2464"/>
                    <a:pt x="330" y="3509"/>
                  </a:cubicBezTo>
                  <a:cubicBezTo>
                    <a:pt x="286" y="3828"/>
                    <a:pt x="232" y="4136"/>
                    <a:pt x="188" y="4444"/>
                  </a:cubicBezTo>
                  <a:cubicBezTo>
                    <a:pt x="133" y="4740"/>
                    <a:pt x="89" y="5037"/>
                    <a:pt x="45" y="5345"/>
                  </a:cubicBezTo>
                  <a:lnTo>
                    <a:pt x="45" y="5334"/>
                  </a:lnTo>
                  <a:cubicBezTo>
                    <a:pt x="23" y="5433"/>
                    <a:pt x="12" y="5521"/>
                    <a:pt x="1" y="5620"/>
                  </a:cubicBezTo>
                  <a:cubicBezTo>
                    <a:pt x="440" y="5092"/>
                    <a:pt x="880" y="4631"/>
                    <a:pt x="1364" y="4224"/>
                  </a:cubicBezTo>
                  <a:cubicBezTo>
                    <a:pt x="2123" y="3564"/>
                    <a:pt x="3003" y="3025"/>
                    <a:pt x="3982" y="2607"/>
                  </a:cubicBezTo>
                  <a:cubicBezTo>
                    <a:pt x="4311" y="2464"/>
                    <a:pt x="4641" y="2321"/>
                    <a:pt x="4971" y="2189"/>
                  </a:cubicBezTo>
                  <a:lnTo>
                    <a:pt x="5092" y="2145"/>
                  </a:lnTo>
                  <a:cubicBezTo>
                    <a:pt x="5642" y="1925"/>
                    <a:pt x="6247" y="1749"/>
                    <a:pt x="6918" y="1617"/>
                  </a:cubicBezTo>
                  <a:cubicBezTo>
                    <a:pt x="7226" y="1562"/>
                    <a:pt x="7545" y="1518"/>
                    <a:pt x="7853" y="1496"/>
                  </a:cubicBezTo>
                  <a:cubicBezTo>
                    <a:pt x="6951" y="1298"/>
                    <a:pt x="6027" y="1100"/>
                    <a:pt x="5136" y="848"/>
                  </a:cubicBezTo>
                  <a:cubicBezTo>
                    <a:pt x="4168" y="595"/>
                    <a:pt x="3289" y="386"/>
                    <a:pt x="2442" y="221"/>
                  </a:cubicBezTo>
                  <a:lnTo>
                    <a:pt x="2310" y="199"/>
                  </a:lnTo>
                  <a:cubicBezTo>
                    <a:pt x="2002" y="133"/>
                    <a:pt x="1694" y="78"/>
                    <a:pt x="1386" y="1"/>
                  </a:cubicBezTo>
                  <a:close/>
                  <a:moveTo>
                    <a:pt x="13307" y="2651"/>
                  </a:moveTo>
                  <a:lnTo>
                    <a:pt x="13373" y="2673"/>
                  </a:lnTo>
                  <a:cubicBezTo>
                    <a:pt x="13472" y="2717"/>
                    <a:pt x="13560" y="2750"/>
                    <a:pt x="13648" y="2794"/>
                  </a:cubicBezTo>
                  <a:cubicBezTo>
                    <a:pt x="13956" y="2948"/>
                    <a:pt x="14264" y="3124"/>
                    <a:pt x="14528" y="3333"/>
                  </a:cubicBezTo>
                  <a:lnTo>
                    <a:pt x="14638" y="3421"/>
                  </a:lnTo>
                  <a:cubicBezTo>
                    <a:pt x="14715" y="3476"/>
                    <a:pt x="14781" y="3531"/>
                    <a:pt x="14858" y="3575"/>
                  </a:cubicBezTo>
                  <a:cubicBezTo>
                    <a:pt x="15452" y="3971"/>
                    <a:pt x="15990" y="4477"/>
                    <a:pt x="16485" y="5114"/>
                  </a:cubicBezTo>
                  <a:cubicBezTo>
                    <a:pt x="16980" y="5642"/>
                    <a:pt x="17321" y="6236"/>
                    <a:pt x="17618" y="6808"/>
                  </a:cubicBezTo>
                  <a:cubicBezTo>
                    <a:pt x="17959" y="7468"/>
                    <a:pt x="18256" y="8172"/>
                    <a:pt x="18498" y="8886"/>
                  </a:cubicBezTo>
                  <a:cubicBezTo>
                    <a:pt x="18564" y="9051"/>
                    <a:pt x="18608" y="9227"/>
                    <a:pt x="18663" y="9392"/>
                  </a:cubicBezTo>
                  <a:cubicBezTo>
                    <a:pt x="18883" y="8491"/>
                    <a:pt x="19114" y="7578"/>
                    <a:pt x="19334" y="6665"/>
                  </a:cubicBezTo>
                  <a:cubicBezTo>
                    <a:pt x="19345" y="6621"/>
                    <a:pt x="19356" y="6555"/>
                    <a:pt x="19356" y="6489"/>
                  </a:cubicBezTo>
                  <a:cubicBezTo>
                    <a:pt x="19367" y="6445"/>
                    <a:pt x="19367" y="6412"/>
                    <a:pt x="19367" y="6368"/>
                  </a:cubicBezTo>
                  <a:cubicBezTo>
                    <a:pt x="19367" y="6346"/>
                    <a:pt x="19378" y="6280"/>
                    <a:pt x="19400" y="6203"/>
                  </a:cubicBezTo>
                  <a:cubicBezTo>
                    <a:pt x="19619" y="5543"/>
                    <a:pt x="19696" y="5136"/>
                    <a:pt x="19707" y="4576"/>
                  </a:cubicBezTo>
                  <a:cubicBezTo>
                    <a:pt x="19718" y="4488"/>
                    <a:pt x="19707" y="4411"/>
                    <a:pt x="19696" y="4323"/>
                  </a:cubicBezTo>
                  <a:cubicBezTo>
                    <a:pt x="19180" y="4279"/>
                    <a:pt x="18696" y="4125"/>
                    <a:pt x="18234" y="3971"/>
                  </a:cubicBezTo>
                  <a:cubicBezTo>
                    <a:pt x="18135" y="3938"/>
                    <a:pt x="18036" y="3916"/>
                    <a:pt x="17937" y="3883"/>
                  </a:cubicBezTo>
                  <a:cubicBezTo>
                    <a:pt x="17321" y="3696"/>
                    <a:pt x="16694" y="3509"/>
                    <a:pt x="16045" y="3322"/>
                  </a:cubicBezTo>
                  <a:cubicBezTo>
                    <a:pt x="15254" y="3091"/>
                    <a:pt x="14594" y="2926"/>
                    <a:pt x="13967" y="2794"/>
                  </a:cubicBezTo>
                  <a:cubicBezTo>
                    <a:pt x="13747" y="2739"/>
                    <a:pt x="13527" y="2695"/>
                    <a:pt x="13307" y="26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61" name="Google Shape;1661;p42"/>
            <p:cNvSpPr/>
            <p:nvPr/>
          </p:nvSpPr>
          <p:spPr>
            <a:xfrm>
              <a:off x="7217520" y="2406034"/>
              <a:ext cx="563389" cy="771105"/>
            </a:xfrm>
            <a:custGeom>
              <a:avLst/>
              <a:gdLst/>
              <a:ahLst/>
              <a:cxnLst/>
              <a:rect l="l" t="t" r="r" b="b"/>
              <a:pathLst>
                <a:path w="12086" h="16542" extrusionOk="0">
                  <a:moveTo>
                    <a:pt x="4894" y="0"/>
                  </a:moveTo>
                  <a:cubicBezTo>
                    <a:pt x="4854" y="0"/>
                    <a:pt x="4813" y="1"/>
                    <a:pt x="4773" y="2"/>
                  </a:cubicBezTo>
                  <a:cubicBezTo>
                    <a:pt x="4421" y="13"/>
                    <a:pt x="4102" y="112"/>
                    <a:pt x="3805" y="299"/>
                  </a:cubicBezTo>
                  <a:cubicBezTo>
                    <a:pt x="3343" y="596"/>
                    <a:pt x="3002" y="992"/>
                    <a:pt x="2815" y="1498"/>
                  </a:cubicBezTo>
                  <a:cubicBezTo>
                    <a:pt x="2672" y="1871"/>
                    <a:pt x="2551" y="2267"/>
                    <a:pt x="2430" y="2652"/>
                  </a:cubicBezTo>
                  <a:cubicBezTo>
                    <a:pt x="2232" y="3290"/>
                    <a:pt x="2046" y="3917"/>
                    <a:pt x="1848" y="4555"/>
                  </a:cubicBezTo>
                  <a:cubicBezTo>
                    <a:pt x="1760" y="4830"/>
                    <a:pt x="1672" y="5105"/>
                    <a:pt x="1595" y="5380"/>
                  </a:cubicBezTo>
                  <a:cubicBezTo>
                    <a:pt x="1419" y="6006"/>
                    <a:pt x="1254" y="6622"/>
                    <a:pt x="1089" y="7249"/>
                  </a:cubicBezTo>
                  <a:cubicBezTo>
                    <a:pt x="825" y="8283"/>
                    <a:pt x="572" y="9317"/>
                    <a:pt x="330" y="10361"/>
                  </a:cubicBezTo>
                  <a:cubicBezTo>
                    <a:pt x="209" y="10856"/>
                    <a:pt x="99" y="11351"/>
                    <a:pt x="55" y="11857"/>
                  </a:cubicBezTo>
                  <a:cubicBezTo>
                    <a:pt x="0" y="12363"/>
                    <a:pt x="11" y="12869"/>
                    <a:pt x="154" y="13363"/>
                  </a:cubicBezTo>
                  <a:cubicBezTo>
                    <a:pt x="264" y="13781"/>
                    <a:pt x="484" y="14122"/>
                    <a:pt x="814" y="14397"/>
                  </a:cubicBezTo>
                  <a:cubicBezTo>
                    <a:pt x="1166" y="14672"/>
                    <a:pt x="1551" y="14848"/>
                    <a:pt x="1969" y="14980"/>
                  </a:cubicBezTo>
                  <a:cubicBezTo>
                    <a:pt x="2705" y="15233"/>
                    <a:pt x="3475" y="15387"/>
                    <a:pt x="4234" y="15574"/>
                  </a:cubicBezTo>
                  <a:cubicBezTo>
                    <a:pt x="4707" y="15684"/>
                    <a:pt x="5180" y="15794"/>
                    <a:pt x="5664" y="15915"/>
                  </a:cubicBezTo>
                  <a:cubicBezTo>
                    <a:pt x="6345" y="16080"/>
                    <a:pt x="7027" y="16256"/>
                    <a:pt x="7720" y="16421"/>
                  </a:cubicBezTo>
                  <a:cubicBezTo>
                    <a:pt x="7896" y="16465"/>
                    <a:pt x="8083" y="16498"/>
                    <a:pt x="8270" y="16542"/>
                  </a:cubicBezTo>
                  <a:lnTo>
                    <a:pt x="8435" y="16542"/>
                  </a:lnTo>
                  <a:cubicBezTo>
                    <a:pt x="8523" y="16388"/>
                    <a:pt x="8501" y="16223"/>
                    <a:pt x="8523" y="16058"/>
                  </a:cubicBezTo>
                  <a:cubicBezTo>
                    <a:pt x="8545" y="15904"/>
                    <a:pt x="8578" y="15739"/>
                    <a:pt x="8611" y="15574"/>
                  </a:cubicBezTo>
                  <a:cubicBezTo>
                    <a:pt x="8545" y="15552"/>
                    <a:pt x="8501" y="15530"/>
                    <a:pt x="8457" y="15519"/>
                  </a:cubicBezTo>
                  <a:cubicBezTo>
                    <a:pt x="8248" y="15475"/>
                    <a:pt x="8039" y="15431"/>
                    <a:pt x="7841" y="15398"/>
                  </a:cubicBezTo>
                  <a:cubicBezTo>
                    <a:pt x="7302" y="15310"/>
                    <a:pt x="6763" y="15244"/>
                    <a:pt x="6224" y="15145"/>
                  </a:cubicBezTo>
                  <a:cubicBezTo>
                    <a:pt x="5290" y="14980"/>
                    <a:pt x="4366" y="14771"/>
                    <a:pt x="3475" y="14430"/>
                  </a:cubicBezTo>
                  <a:cubicBezTo>
                    <a:pt x="3046" y="14265"/>
                    <a:pt x="2639" y="14067"/>
                    <a:pt x="2254" y="13836"/>
                  </a:cubicBezTo>
                  <a:cubicBezTo>
                    <a:pt x="1749" y="13528"/>
                    <a:pt x="1430" y="13078"/>
                    <a:pt x="1298" y="12506"/>
                  </a:cubicBezTo>
                  <a:cubicBezTo>
                    <a:pt x="1199" y="12121"/>
                    <a:pt x="1188" y="11736"/>
                    <a:pt x="1232" y="11351"/>
                  </a:cubicBezTo>
                  <a:cubicBezTo>
                    <a:pt x="1265" y="11032"/>
                    <a:pt x="1298" y="10713"/>
                    <a:pt x="1353" y="10405"/>
                  </a:cubicBezTo>
                  <a:cubicBezTo>
                    <a:pt x="1540" y="9086"/>
                    <a:pt x="1826" y="7788"/>
                    <a:pt x="2200" y="6501"/>
                  </a:cubicBezTo>
                  <a:cubicBezTo>
                    <a:pt x="2331" y="6072"/>
                    <a:pt x="2441" y="5632"/>
                    <a:pt x="2573" y="5193"/>
                  </a:cubicBezTo>
                  <a:cubicBezTo>
                    <a:pt x="2826" y="4324"/>
                    <a:pt x="3079" y="3455"/>
                    <a:pt x="3343" y="2597"/>
                  </a:cubicBezTo>
                  <a:cubicBezTo>
                    <a:pt x="3409" y="2399"/>
                    <a:pt x="3486" y="2201"/>
                    <a:pt x="3596" y="2025"/>
                  </a:cubicBezTo>
                  <a:cubicBezTo>
                    <a:pt x="3816" y="1630"/>
                    <a:pt x="4146" y="1355"/>
                    <a:pt x="4597" y="1234"/>
                  </a:cubicBezTo>
                  <a:cubicBezTo>
                    <a:pt x="4876" y="1162"/>
                    <a:pt x="5160" y="1128"/>
                    <a:pt x="5449" y="1128"/>
                  </a:cubicBezTo>
                  <a:cubicBezTo>
                    <a:pt x="5604" y="1128"/>
                    <a:pt x="5759" y="1137"/>
                    <a:pt x="5917" y="1157"/>
                  </a:cubicBezTo>
                  <a:cubicBezTo>
                    <a:pt x="6818" y="1267"/>
                    <a:pt x="7698" y="1476"/>
                    <a:pt x="8567" y="1707"/>
                  </a:cubicBezTo>
                  <a:cubicBezTo>
                    <a:pt x="9172" y="1860"/>
                    <a:pt x="9777" y="1981"/>
                    <a:pt x="10359" y="2179"/>
                  </a:cubicBezTo>
                  <a:cubicBezTo>
                    <a:pt x="10810" y="2322"/>
                    <a:pt x="11250" y="2465"/>
                    <a:pt x="11701" y="2608"/>
                  </a:cubicBezTo>
                  <a:cubicBezTo>
                    <a:pt x="11745" y="2630"/>
                    <a:pt x="11789" y="2641"/>
                    <a:pt x="11822" y="2652"/>
                  </a:cubicBezTo>
                  <a:lnTo>
                    <a:pt x="11822" y="2641"/>
                  </a:lnTo>
                  <a:cubicBezTo>
                    <a:pt x="11976" y="2366"/>
                    <a:pt x="12086" y="1926"/>
                    <a:pt x="12053" y="1696"/>
                  </a:cubicBezTo>
                  <a:cubicBezTo>
                    <a:pt x="11976" y="1674"/>
                    <a:pt x="11888" y="1641"/>
                    <a:pt x="11800" y="1630"/>
                  </a:cubicBezTo>
                  <a:cubicBezTo>
                    <a:pt x="11118" y="1476"/>
                    <a:pt x="10447" y="1278"/>
                    <a:pt x="9788" y="1058"/>
                  </a:cubicBezTo>
                  <a:cubicBezTo>
                    <a:pt x="9436" y="937"/>
                    <a:pt x="9073" y="860"/>
                    <a:pt x="8710" y="761"/>
                  </a:cubicBezTo>
                  <a:cubicBezTo>
                    <a:pt x="7786" y="530"/>
                    <a:pt x="6873" y="277"/>
                    <a:pt x="5939" y="112"/>
                  </a:cubicBezTo>
                  <a:cubicBezTo>
                    <a:pt x="5593" y="43"/>
                    <a:pt x="5247" y="0"/>
                    <a:pt x="48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62" name="Google Shape;1662;p42"/>
            <p:cNvSpPr/>
            <p:nvPr/>
          </p:nvSpPr>
          <p:spPr>
            <a:xfrm>
              <a:off x="5956957" y="1752958"/>
              <a:ext cx="520876" cy="172848"/>
            </a:xfrm>
            <a:custGeom>
              <a:avLst/>
              <a:gdLst/>
              <a:ahLst/>
              <a:cxnLst/>
              <a:rect l="l" t="t" r="r" b="b"/>
              <a:pathLst>
                <a:path w="11174" h="3708" extrusionOk="0">
                  <a:moveTo>
                    <a:pt x="990" y="1"/>
                  </a:moveTo>
                  <a:cubicBezTo>
                    <a:pt x="808" y="1"/>
                    <a:pt x="665" y="87"/>
                    <a:pt x="561" y="233"/>
                  </a:cubicBezTo>
                  <a:cubicBezTo>
                    <a:pt x="451" y="376"/>
                    <a:pt x="374" y="541"/>
                    <a:pt x="319" y="716"/>
                  </a:cubicBezTo>
                  <a:cubicBezTo>
                    <a:pt x="286" y="870"/>
                    <a:pt x="242" y="1013"/>
                    <a:pt x="209" y="1167"/>
                  </a:cubicBezTo>
                  <a:cubicBezTo>
                    <a:pt x="143" y="1420"/>
                    <a:pt x="66" y="1673"/>
                    <a:pt x="0" y="1937"/>
                  </a:cubicBezTo>
                  <a:cubicBezTo>
                    <a:pt x="2134" y="2520"/>
                    <a:pt x="4278" y="3004"/>
                    <a:pt x="6444" y="3477"/>
                  </a:cubicBezTo>
                  <a:cubicBezTo>
                    <a:pt x="6488" y="3411"/>
                    <a:pt x="6521" y="3356"/>
                    <a:pt x="6565" y="3312"/>
                  </a:cubicBezTo>
                  <a:cubicBezTo>
                    <a:pt x="6653" y="3202"/>
                    <a:pt x="6741" y="3081"/>
                    <a:pt x="6851" y="2982"/>
                  </a:cubicBezTo>
                  <a:cubicBezTo>
                    <a:pt x="6960" y="2888"/>
                    <a:pt x="7091" y="2828"/>
                    <a:pt x="7229" y="2828"/>
                  </a:cubicBezTo>
                  <a:cubicBezTo>
                    <a:pt x="7285" y="2828"/>
                    <a:pt x="7343" y="2838"/>
                    <a:pt x="7401" y="2861"/>
                  </a:cubicBezTo>
                  <a:cubicBezTo>
                    <a:pt x="7709" y="2971"/>
                    <a:pt x="8017" y="3015"/>
                    <a:pt x="8325" y="3081"/>
                  </a:cubicBezTo>
                  <a:cubicBezTo>
                    <a:pt x="9172" y="3235"/>
                    <a:pt x="10018" y="3433"/>
                    <a:pt x="10843" y="3653"/>
                  </a:cubicBezTo>
                  <a:cubicBezTo>
                    <a:pt x="10909" y="3675"/>
                    <a:pt x="10986" y="3686"/>
                    <a:pt x="11074" y="3708"/>
                  </a:cubicBezTo>
                  <a:cubicBezTo>
                    <a:pt x="11151" y="3411"/>
                    <a:pt x="11173" y="3125"/>
                    <a:pt x="11085" y="2850"/>
                  </a:cubicBezTo>
                  <a:cubicBezTo>
                    <a:pt x="11030" y="2696"/>
                    <a:pt x="10920" y="2586"/>
                    <a:pt x="10788" y="2509"/>
                  </a:cubicBezTo>
                  <a:cubicBezTo>
                    <a:pt x="10601" y="2399"/>
                    <a:pt x="10425" y="2300"/>
                    <a:pt x="10227" y="2223"/>
                  </a:cubicBezTo>
                  <a:cubicBezTo>
                    <a:pt x="9909" y="2091"/>
                    <a:pt x="9579" y="1981"/>
                    <a:pt x="9260" y="1893"/>
                  </a:cubicBezTo>
                  <a:cubicBezTo>
                    <a:pt x="8039" y="1530"/>
                    <a:pt x="6818" y="1200"/>
                    <a:pt x="5576" y="914"/>
                  </a:cubicBezTo>
                  <a:cubicBezTo>
                    <a:pt x="4432" y="661"/>
                    <a:pt x="3277" y="409"/>
                    <a:pt x="2123" y="156"/>
                  </a:cubicBezTo>
                  <a:cubicBezTo>
                    <a:pt x="1870" y="101"/>
                    <a:pt x="1606" y="68"/>
                    <a:pt x="1353" y="24"/>
                  </a:cubicBezTo>
                  <a:cubicBezTo>
                    <a:pt x="1243" y="2"/>
                    <a:pt x="1133" y="2"/>
                    <a:pt x="1023" y="2"/>
                  </a:cubicBezTo>
                  <a:cubicBezTo>
                    <a:pt x="1012" y="1"/>
                    <a:pt x="1001" y="1"/>
                    <a:pt x="9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63" name="Google Shape;1663;p42"/>
            <p:cNvSpPr/>
            <p:nvPr/>
          </p:nvSpPr>
          <p:spPr>
            <a:xfrm>
              <a:off x="7163167" y="2131331"/>
              <a:ext cx="614153" cy="227668"/>
            </a:xfrm>
            <a:custGeom>
              <a:avLst/>
              <a:gdLst/>
              <a:ahLst/>
              <a:cxnLst/>
              <a:rect l="l" t="t" r="r" b="b"/>
              <a:pathLst>
                <a:path w="13175" h="4884" extrusionOk="0">
                  <a:moveTo>
                    <a:pt x="286" y="1"/>
                  </a:moveTo>
                  <a:cubicBezTo>
                    <a:pt x="242" y="286"/>
                    <a:pt x="209" y="561"/>
                    <a:pt x="165" y="836"/>
                  </a:cubicBezTo>
                  <a:cubicBezTo>
                    <a:pt x="121" y="1100"/>
                    <a:pt x="33" y="1364"/>
                    <a:pt x="0" y="1639"/>
                  </a:cubicBezTo>
                  <a:cubicBezTo>
                    <a:pt x="77" y="1661"/>
                    <a:pt x="132" y="1683"/>
                    <a:pt x="187" y="1694"/>
                  </a:cubicBezTo>
                  <a:cubicBezTo>
                    <a:pt x="1177" y="1925"/>
                    <a:pt x="2167" y="2156"/>
                    <a:pt x="3157" y="2387"/>
                  </a:cubicBezTo>
                  <a:cubicBezTo>
                    <a:pt x="3278" y="2420"/>
                    <a:pt x="3398" y="2442"/>
                    <a:pt x="3530" y="2475"/>
                  </a:cubicBezTo>
                  <a:cubicBezTo>
                    <a:pt x="4267" y="2618"/>
                    <a:pt x="4982" y="2827"/>
                    <a:pt x="5708" y="3036"/>
                  </a:cubicBezTo>
                  <a:cubicBezTo>
                    <a:pt x="5983" y="3102"/>
                    <a:pt x="6247" y="3179"/>
                    <a:pt x="6522" y="3245"/>
                  </a:cubicBezTo>
                  <a:cubicBezTo>
                    <a:pt x="7412" y="3476"/>
                    <a:pt x="8303" y="3696"/>
                    <a:pt x="9183" y="3915"/>
                  </a:cubicBezTo>
                  <a:cubicBezTo>
                    <a:pt x="9623" y="4014"/>
                    <a:pt x="10074" y="4113"/>
                    <a:pt x="10503" y="4223"/>
                  </a:cubicBezTo>
                  <a:cubicBezTo>
                    <a:pt x="11283" y="4421"/>
                    <a:pt x="12053" y="4630"/>
                    <a:pt x="12823" y="4839"/>
                  </a:cubicBezTo>
                  <a:cubicBezTo>
                    <a:pt x="12900" y="4850"/>
                    <a:pt x="12977" y="4872"/>
                    <a:pt x="13054" y="4883"/>
                  </a:cubicBezTo>
                  <a:cubicBezTo>
                    <a:pt x="13120" y="4641"/>
                    <a:pt x="13175" y="4080"/>
                    <a:pt x="13164" y="3882"/>
                  </a:cubicBezTo>
                  <a:cubicBezTo>
                    <a:pt x="13142" y="3740"/>
                    <a:pt x="13087" y="3619"/>
                    <a:pt x="12955" y="3553"/>
                  </a:cubicBezTo>
                  <a:cubicBezTo>
                    <a:pt x="12812" y="3476"/>
                    <a:pt x="12669" y="3388"/>
                    <a:pt x="12515" y="3333"/>
                  </a:cubicBezTo>
                  <a:cubicBezTo>
                    <a:pt x="12086" y="3190"/>
                    <a:pt x="11657" y="3047"/>
                    <a:pt x="11217" y="2926"/>
                  </a:cubicBezTo>
                  <a:cubicBezTo>
                    <a:pt x="10162" y="2640"/>
                    <a:pt x="9095" y="2376"/>
                    <a:pt x="8050" y="2068"/>
                  </a:cubicBezTo>
                  <a:cubicBezTo>
                    <a:pt x="6643" y="1661"/>
                    <a:pt x="5202" y="1353"/>
                    <a:pt x="3794" y="946"/>
                  </a:cubicBezTo>
                  <a:cubicBezTo>
                    <a:pt x="3289" y="803"/>
                    <a:pt x="2783" y="649"/>
                    <a:pt x="2288" y="473"/>
                  </a:cubicBezTo>
                  <a:cubicBezTo>
                    <a:pt x="1892" y="341"/>
                    <a:pt x="1496" y="231"/>
                    <a:pt x="1089" y="143"/>
                  </a:cubicBezTo>
                  <a:cubicBezTo>
                    <a:pt x="869" y="88"/>
                    <a:pt x="649" y="45"/>
                    <a:pt x="418" y="12"/>
                  </a:cubicBezTo>
                  <a:cubicBezTo>
                    <a:pt x="374" y="1"/>
                    <a:pt x="330" y="1"/>
                    <a:pt x="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64" name="Google Shape;1664;p42"/>
            <p:cNvSpPr/>
            <p:nvPr/>
          </p:nvSpPr>
          <p:spPr>
            <a:xfrm>
              <a:off x="7186241" y="2153893"/>
              <a:ext cx="571127" cy="181006"/>
            </a:xfrm>
            <a:custGeom>
              <a:avLst/>
              <a:gdLst/>
              <a:ahLst/>
              <a:cxnLst/>
              <a:rect l="l" t="t" r="r" b="b"/>
              <a:pathLst>
                <a:path w="12252" h="3883" extrusionOk="0">
                  <a:moveTo>
                    <a:pt x="154" y="0"/>
                  </a:moveTo>
                  <a:cubicBezTo>
                    <a:pt x="143" y="143"/>
                    <a:pt x="121" y="286"/>
                    <a:pt x="99" y="418"/>
                  </a:cubicBezTo>
                  <a:cubicBezTo>
                    <a:pt x="66" y="561"/>
                    <a:pt x="44" y="693"/>
                    <a:pt x="11" y="825"/>
                  </a:cubicBezTo>
                  <a:cubicBezTo>
                    <a:pt x="11" y="836"/>
                    <a:pt x="0" y="836"/>
                    <a:pt x="0" y="847"/>
                  </a:cubicBezTo>
                  <a:lnTo>
                    <a:pt x="2849" y="1507"/>
                  </a:lnTo>
                  <a:cubicBezTo>
                    <a:pt x="2936" y="1529"/>
                    <a:pt x="3024" y="1551"/>
                    <a:pt x="3112" y="1573"/>
                  </a:cubicBezTo>
                  <a:cubicBezTo>
                    <a:pt x="3783" y="1705"/>
                    <a:pt x="4432" y="1881"/>
                    <a:pt x="5070" y="2057"/>
                  </a:cubicBezTo>
                  <a:lnTo>
                    <a:pt x="5334" y="2134"/>
                  </a:lnTo>
                  <a:cubicBezTo>
                    <a:pt x="5598" y="2211"/>
                    <a:pt x="5862" y="2277"/>
                    <a:pt x="6137" y="2354"/>
                  </a:cubicBezTo>
                  <a:cubicBezTo>
                    <a:pt x="7016" y="2574"/>
                    <a:pt x="7907" y="2794"/>
                    <a:pt x="8798" y="3014"/>
                  </a:cubicBezTo>
                  <a:cubicBezTo>
                    <a:pt x="8985" y="3058"/>
                    <a:pt x="9172" y="3102"/>
                    <a:pt x="9359" y="3146"/>
                  </a:cubicBezTo>
                  <a:cubicBezTo>
                    <a:pt x="9612" y="3201"/>
                    <a:pt x="9865" y="3267"/>
                    <a:pt x="10118" y="3322"/>
                  </a:cubicBezTo>
                  <a:cubicBezTo>
                    <a:pt x="10634" y="3453"/>
                    <a:pt x="11140" y="3596"/>
                    <a:pt x="11657" y="3728"/>
                  </a:cubicBezTo>
                  <a:lnTo>
                    <a:pt x="12218" y="3882"/>
                  </a:lnTo>
                  <a:cubicBezTo>
                    <a:pt x="12240" y="3695"/>
                    <a:pt x="12251" y="3508"/>
                    <a:pt x="12240" y="3442"/>
                  </a:cubicBezTo>
                  <a:lnTo>
                    <a:pt x="12240" y="3431"/>
                  </a:lnTo>
                  <a:lnTo>
                    <a:pt x="12185" y="3398"/>
                  </a:lnTo>
                  <a:cubicBezTo>
                    <a:pt x="12119" y="3366"/>
                    <a:pt x="12064" y="3333"/>
                    <a:pt x="11998" y="3311"/>
                  </a:cubicBezTo>
                  <a:cubicBezTo>
                    <a:pt x="11965" y="3289"/>
                    <a:pt x="11921" y="3278"/>
                    <a:pt x="11888" y="3256"/>
                  </a:cubicBezTo>
                  <a:cubicBezTo>
                    <a:pt x="11459" y="3113"/>
                    <a:pt x="11030" y="2970"/>
                    <a:pt x="10613" y="2860"/>
                  </a:cubicBezTo>
                  <a:cubicBezTo>
                    <a:pt x="10195" y="2739"/>
                    <a:pt x="9777" y="2629"/>
                    <a:pt x="9359" y="2519"/>
                  </a:cubicBezTo>
                  <a:cubicBezTo>
                    <a:pt x="8732" y="2354"/>
                    <a:pt x="8072" y="2189"/>
                    <a:pt x="7434" y="2002"/>
                  </a:cubicBezTo>
                  <a:cubicBezTo>
                    <a:pt x="6698" y="1782"/>
                    <a:pt x="5939" y="1584"/>
                    <a:pt x="5202" y="1408"/>
                  </a:cubicBezTo>
                  <a:cubicBezTo>
                    <a:pt x="4542" y="1232"/>
                    <a:pt x="3849" y="1067"/>
                    <a:pt x="3178" y="869"/>
                  </a:cubicBezTo>
                  <a:cubicBezTo>
                    <a:pt x="2673" y="726"/>
                    <a:pt x="2156" y="561"/>
                    <a:pt x="1661" y="396"/>
                  </a:cubicBezTo>
                  <a:cubicBezTo>
                    <a:pt x="1298" y="275"/>
                    <a:pt x="924" y="165"/>
                    <a:pt x="506" y="66"/>
                  </a:cubicBezTo>
                  <a:cubicBezTo>
                    <a:pt x="385" y="44"/>
                    <a:pt x="275" y="22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65" name="Google Shape;1665;p42"/>
            <p:cNvSpPr/>
            <p:nvPr/>
          </p:nvSpPr>
          <p:spPr>
            <a:xfrm>
              <a:off x="6081513" y="2495814"/>
              <a:ext cx="349659" cy="404525"/>
            </a:xfrm>
            <a:custGeom>
              <a:avLst/>
              <a:gdLst/>
              <a:ahLst/>
              <a:cxnLst/>
              <a:rect l="l" t="t" r="r" b="b"/>
              <a:pathLst>
                <a:path w="7501" h="8678" extrusionOk="0">
                  <a:moveTo>
                    <a:pt x="1463" y="0"/>
                  </a:moveTo>
                  <a:cubicBezTo>
                    <a:pt x="1265" y="143"/>
                    <a:pt x="1166" y="319"/>
                    <a:pt x="1089" y="495"/>
                  </a:cubicBezTo>
                  <a:cubicBezTo>
                    <a:pt x="1001" y="715"/>
                    <a:pt x="924" y="946"/>
                    <a:pt x="880" y="1166"/>
                  </a:cubicBezTo>
                  <a:cubicBezTo>
                    <a:pt x="748" y="1815"/>
                    <a:pt x="627" y="2464"/>
                    <a:pt x="517" y="3124"/>
                  </a:cubicBezTo>
                  <a:cubicBezTo>
                    <a:pt x="385" y="3838"/>
                    <a:pt x="275" y="4564"/>
                    <a:pt x="165" y="5290"/>
                  </a:cubicBezTo>
                  <a:cubicBezTo>
                    <a:pt x="110" y="5664"/>
                    <a:pt x="55" y="6038"/>
                    <a:pt x="0" y="6423"/>
                  </a:cubicBezTo>
                  <a:cubicBezTo>
                    <a:pt x="0" y="6467"/>
                    <a:pt x="0" y="6511"/>
                    <a:pt x="0" y="6566"/>
                  </a:cubicBezTo>
                  <a:cubicBezTo>
                    <a:pt x="198" y="6643"/>
                    <a:pt x="385" y="6709"/>
                    <a:pt x="583" y="6775"/>
                  </a:cubicBezTo>
                  <a:cubicBezTo>
                    <a:pt x="1364" y="7017"/>
                    <a:pt x="2145" y="7248"/>
                    <a:pt x="2926" y="7478"/>
                  </a:cubicBezTo>
                  <a:cubicBezTo>
                    <a:pt x="3124" y="7544"/>
                    <a:pt x="3322" y="7599"/>
                    <a:pt x="3519" y="7676"/>
                  </a:cubicBezTo>
                  <a:cubicBezTo>
                    <a:pt x="4003" y="7841"/>
                    <a:pt x="4509" y="7962"/>
                    <a:pt x="5015" y="8083"/>
                  </a:cubicBezTo>
                  <a:cubicBezTo>
                    <a:pt x="5741" y="8270"/>
                    <a:pt x="6467" y="8446"/>
                    <a:pt x="7204" y="8622"/>
                  </a:cubicBezTo>
                  <a:cubicBezTo>
                    <a:pt x="7302" y="8644"/>
                    <a:pt x="7390" y="8666"/>
                    <a:pt x="7500" y="8677"/>
                  </a:cubicBezTo>
                  <a:cubicBezTo>
                    <a:pt x="7412" y="8600"/>
                    <a:pt x="7324" y="8556"/>
                    <a:pt x="7226" y="8523"/>
                  </a:cubicBezTo>
                  <a:cubicBezTo>
                    <a:pt x="6786" y="8391"/>
                    <a:pt x="6401" y="8149"/>
                    <a:pt x="6027" y="7896"/>
                  </a:cubicBezTo>
                  <a:cubicBezTo>
                    <a:pt x="5477" y="7500"/>
                    <a:pt x="4938" y="7072"/>
                    <a:pt x="4454" y="6599"/>
                  </a:cubicBezTo>
                  <a:cubicBezTo>
                    <a:pt x="3816" y="5983"/>
                    <a:pt x="3201" y="5323"/>
                    <a:pt x="2750" y="4531"/>
                  </a:cubicBezTo>
                  <a:cubicBezTo>
                    <a:pt x="2420" y="3959"/>
                    <a:pt x="2167" y="3355"/>
                    <a:pt x="1980" y="2717"/>
                  </a:cubicBezTo>
                  <a:cubicBezTo>
                    <a:pt x="1727" y="1881"/>
                    <a:pt x="1540" y="1034"/>
                    <a:pt x="1485" y="165"/>
                  </a:cubicBezTo>
                  <a:cubicBezTo>
                    <a:pt x="1474" y="121"/>
                    <a:pt x="1474" y="66"/>
                    <a:pt x="14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66" name="Google Shape;1666;p42"/>
            <p:cNvSpPr/>
            <p:nvPr/>
          </p:nvSpPr>
          <p:spPr>
            <a:xfrm>
              <a:off x="6102536" y="2567601"/>
              <a:ext cx="210746" cy="284025"/>
            </a:xfrm>
            <a:custGeom>
              <a:avLst/>
              <a:gdLst/>
              <a:ahLst/>
              <a:cxnLst/>
              <a:rect l="l" t="t" r="r" b="b"/>
              <a:pathLst>
                <a:path w="4521" h="6093" extrusionOk="0">
                  <a:moveTo>
                    <a:pt x="781" y="0"/>
                  </a:moveTo>
                  <a:cubicBezTo>
                    <a:pt x="682" y="506"/>
                    <a:pt x="583" y="1045"/>
                    <a:pt x="484" y="1650"/>
                  </a:cubicBezTo>
                  <a:cubicBezTo>
                    <a:pt x="363" y="2320"/>
                    <a:pt x="264" y="3002"/>
                    <a:pt x="154" y="3673"/>
                  </a:cubicBezTo>
                  <a:lnTo>
                    <a:pt x="132" y="3816"/>
                  </a:lnTo>
                  <a:cubicBezTo>
                    <a:pt x="88" y="4113"/>
                    <a:pt x="55" y="4399"/>
                    <a:pt x="11" y="4685"/>
                  </a:cubicBezTo>
                  <a:lnTo>
                    <a:pt x="0" y="4740"/>
                  </a:lnTo>
                  <a:cubicBezTo>
                    <a:pt x="88" y="4773"/>
                    <a:pt x="176" y="4795"/>
                    <a:pt x="264" y="4828"/>
                  </a:cubicBezTo>
                  <a:cubicBezTo>
                    <a:pt x="704" y="4960"/>
                    <a:pt x="1155" y="5092"/>
                    <a:pt x="1606" y="5235"/>
                  </a:cubicBezTo>
                  <a:lnTo>
                    <a:pt x="2596" y="5532"/>
                  </a:lnTo>
                  <a:cubicBezTo>
                    <a:pt x="2805" y="5598"/>
                    <a:pt x="3013" y="5664"/>
                    <a:pt x="3211" y="5730"/>
                  </a:cubicBezTo>
                  <a:cubicBezTo>
                    <a:pt x="3629" y="5873"/>
                    <a:pt x="4047" y="5982"/>
                    <a:pt x="4498" y="6092"/>
                  </a:cubicBezTo>
                  <a:lnTo>
                    <a:pt x="4520" y="6092"/>
                  </a:lnTo>
                  <a:cubicBezTo>
                    <a:pt x="4234" y="5862"/>
                    <a:pt x="3959" y="5620"/>
                    <a:pt x="3706" y="5367"/>
                  </a:cubicBezTo>
                  <a:cubicBezTo>
                    <a:pt x="3068" y="4751"/>
                    <a:pt x="2420" y="4069"/>
                    <a:pt x="1925" y="3211"/>
                  </a:cubicBezTo>
                  <a:cubicBezTo>
                    <a:pt x="1595" y="2628"/>
                    <a:pt x="1320" y="1980"/>
                    <a:pt x="1111" y="1298"/>
                  </a:cubicBezTo>
                  <a:cubicBezTo>
                    <a:pt x="979" y="847"/>
                    <a:pt x="869" y="418"/>
                    <a:pt x="7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67" name="Google Shape;1667;p42"/>
            <p:cNvSpPr/>
            <p:nvPr/>
          </p:nvSpPr>
          <p:spPr>
            <a:xfrm>
              <a:off x="6599778" y="2715930"/>
              <a:ext cx="426574" cy="294607"/>
            </a:xfrm>
            <a:custGeom>
              <a:avLst/>
              <a:gdLst/>
              <a:ahLst/>
              <a:cxnLst/>
              <a:rect l="l" t="t" r="r" b="b"/>
              <a:pathLst>
                <a:path w="9151" h="6320" extrusionOk="0">
                  <a:moveTo>
                    <a:pt x="9080" y="0"/>
                  </a:moveTo>
                  <a:cubicBezTo>
                    <a:pt x="9042" y="0"/>
                    <a:pt x="9024" y="28"/>
                    <a:pt x="9007" y="62"/>
                  </a:cubicBezTo>
                  <a:cubicBezTo>
                    <a:pt x="8237" y="1096"/>
                    <a:pt x="7325" y="1998"/>
                    <a:pt x="6324" y="2811"/>
                  </a:cubicBezTo>
                  <a:cubicBezTo>
                    <a:pt x="5598" y="3394"/>
                    <a:pt x="4795" y="3834"/>
                    <a:pt x="3893" y="4098"/>
                  </a:cubicBezTo>
                  <a:cubicBezTo>
                    <a:pt x="2827" y="4417"/>
                    <a:pt x="1749" y="4626"/>
                    <a:pt x="638" y="4692"/>
                  </a:cubicBezTo>
                  <a:cubicBezTo>
                    <a:pt x="539" y="4703"/>
                    <a:pt x="429" y="4703"/>
                    <a:pt x="319" y="4703"/>
                  </a:cubicBezTo>
                  <a:cubicBezTo>
                    <a:pt x="209" y="4703"/>
                    <a:pt x="110" y="4703"/>
                    <a:pt x="1" y="4736"/>
                  </a:cubicBezTo>
                  <a:cubicBezTo>
                    <a:pt x="66" y="4758"/>
                    <a:pt x="143" y="4780"/>
                    <a:pt x="220" y="4791"/>
                  </a:cubicBezTo>
                  <a:cubicBezTo>
                    <a:pt x="649" y="4912"/>
                    <a:pt x="1078" y="5011"/>
                    <a:pt x="1507" y="5132"/>
                  </a:cubicBezTo>
                  <a:cubicBezTo>
                    <a:pt x="2057" y="5286"/>
                    <a:pt x="2607" y="5407"/>
                    <a:pt x="3179" y="5484"/>
                  </a:cubicBezTo>
                  <a:cubicBezTo>
                    <a:pt x="3674" y="5561"/>
                    <a:pt x="4168" y="5693"/>
                    <a:pt x="4663" y="5803"/>
                  </a:cubicBezTo>
                  <a:cubicBezTo>
                    <a:pt x="5312" y="5957"/>
                    <a:pt x="5972" y="6111"/>
                    <a:pt x="6621" y="6254"/>
                  </a:cubicBezTo>
                  <a:cubicBezTo>
                    <a:pt x="6709" y="6276"/>
                    <a:pt x="6797" y="6298"/>
                    <a:pt x="6874" y="6320"/>
                  </a:cubicBezTo>
                  <a:cubicBezTo>
                    <a:pt x="7061" y="6122"/>
                    <a:pt x="7138" y="5880"/>
                    <a:pt x="7226" y="5660"/>
                  </a:cubicBezTo>
                  <a:cubicBezTo>
                    <a:pt x="7490" y="5000"/>
                    <a:pt x="7753" y="4329"/>
                    <a:pt x="8017" y="3669"/>
                  </a:cubicBezTo>
                  <a:cubicBezTo>
                    <a:pt x="8204" y="3185"/>
                    <a:pt x="8413" y="2712"/>
                    <a:pt x="8589" y="2229"/>
                  </a:cubicBezTo>
                  <a:cubicBezTo>
                    <a:pt x="8743" y="1844"/>
                    <a:pt x="8875" y="1448"/>
                    <a:pt x="8996" y="1052"/>
                  </a:cubicBezTo>
                  <a:cubicBezTo>
                    <a:pt x="9095" y="711"/>
                    <a:pt x="9150" y="359"/>
                    <a:pt x="9117" y="7"/>
                  </a:cubicBezTo>
                  <a:cubicBezTo>
                    <a:pt x="9103" y="2"/>
                    <a:pt x="9090" y="0"/>
                    <a:pt x="90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68" name="Google Shape;1668;p42"/>
            <p:cNvSpPr/>
            <p:nvPr/>
          </p:nvSpPr>
          <p:spPr>
            <a:xfrm>
              <a:off x="6710489" y="2782869"/>
              <a:ext cx="282021" cy="205106"/>
            </a:xfrm>
            <a:custGeom>
              <a:avLst/>
              <a:gdLst/>
              <a:ahLst/>
              <a:cxnLst/>
              <a:rect l="l" t="t" r="r" b="b"/>
              <a:pathLst>
                <a:path w="6050" h="4400" extrusionOk="0">
                  <a:moveTo>
                    <a:pt x="6049" y="1"/>
                  </a:moveTo>
                  <a:lnTo>
                    <a:pt x="6049" y="1"/>
                  </a:lnTo>
                  <a:cubicBezTo>
                    <a:pt x="5499" y="595"/>
                    <a:pt x="4895" y="1156"/>
                    <a:pt x="4213" y="1705"/>
                  </a:cubicBezTo>
                  <a:cubicBezTo>
                    <a:pt x="3421" y="2343"/>
                    <a:pt x="2552" y="2805"/>
                    <a:pt x="1639" y="3080"/>
                  </a:cubicBezTo>
                  <a:cubicBezTo>
                    <a:pt x="1079" y="3234"/>
                    <a:pt x="540" y="3366"/>
                    <a:pt x="1" y="3465"/>
                  </a:cubicBezTo>
                  <a:lnTo>
                    <a:pt x="12" y="3476"/>
                  </a:lnTo>
                  <a:cubicBezTo>
                    <a:pt x="298" y="3531"/>
                    <a:pt x="584" y="3586"/>
                    <a:pt x="870" y="3630"/>
                  </a:cubicBezTo>
                  <a:cubicBezTo>
                    <a:pt x="1266" y="3685"/>
                    <a:pt x="1650" y="3784"/>
                    <a:pt x="2024" y="3872"/>
                  </a:cubicBezTo>
                  <a:lnTo>
                    <a:pt x="2387" y="3949"/>
                  </a:lnTo>
                  <a:cubicBezTo>
                    <a:pt x="2827" y="4059"/>
                    <a:pt x="3278" y="4158"/>
                    <a:pt x="3729" y="4268"/>
                  </a:cubicBezTo>
                  <a:lnTo>
                    <a:pt x="4312" y="4400"/>
                  </a:lnTo>
                  <a:cubicBezTo>
                    <a:pt x="4345" y="4334"/>
                    <a:pt x="4378" y="4257"/>
                    <a:pt x="4411" y="4180"/>
                  </a:cubicBezTo>
                  <a:lnTo>
                    <a:pt x="4455" y="4059"/>
                  </a:lnTo>
                  <a:cubicBezTo>
                    <a:pt x="4631" y="3630"/>
                    <a:pt x="4796" y="3201"/>
                    <a:pt x="4961" y="2783"/>
                  </a:cubicBezTo>
                  <a:cubicBezTo>
                    <a:pt x="5060" y="2541"/>
                    <a:pt x="5148" y="2310"/>
                    <a:pt x="5247" y="2068"/>
                  </a:cubicBezTo>
                  <a:cubicBezTo>
                    <a:pt x="5313" y="1903"/>
                    <a:pt x="5389" y="1727"/>
                    <a:pt x="5455" y="1551"/>
                  </a:cubicBezTo>
                  <a:cubicBezTo>
                    <a:pt x="5576" y="1255"/>
                    <a:pt x="5697" y="947"/>
                    <a:pt x="5818" y="639"/>
                  </a:cubicBezTo>
                  <a:cubicBezTo>
                    <a:pt x="5895" y="441"/>
                    <a:pt x="5972" y="232"/>
                    <a:pt x="60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69" name="Google Shape;1669;p42"/>
            <p:cNvSpPr/>
            <p:nvPr/>
          </p:nvSpPr>
          <p:spPr>
            <a:xfrm>
              <a:off x="5817998" y="1838496"/>
              <a:ext cx="434265" cy="141150"/>
            </a:xfrm>
            <a:custGeom>
              <a:avLst/>
              <a:gdLst/>
              <a:ahLst/>
              <a:cxnLst/>
              <a:rect l="l" t="t" r="r" b="b"/>
              <a:pathLst>
                <a:path w="9316" h="3028" extrusionOk="0">
                  <a:moveTo>
                    <a:pt x="1037" y="1"/>
                  </a:moveTo>
                  <a:cubicBezTo>
                    <a:pt x="749" y="1"/>
                    <a:pt x="526" y="140"/>
                    <a:pt x="342" y="355"/>
                  </a:cubicBezTo>
                  <a:cubicBezTo>
                    <a:pt x="177" y="564"/>
                    <a:pt x="67" y="806"/>
                    <a:pt x="1" y="1081"/>
                  </a:cubicBezTo>
                  <a:cubicBezTo>
                    <a:pt x="78" y="1103"/>
                    <a:pt x="144" y="1136"/>
                    <a:pt x="210" y="1147"/>
                  </a:cubicBezTo>
                  <a:cubicBezTo>
                    <a:pt x="529" y="1191"/>
                    <a:pt x="837" y="1235"/>
                    <a:pt x="1156" y="1279"/>
                  </a:cubicBezTo>
                  <a:cubicBezTo>
                    <a:pt x="1266" y="1301"/>
                    <a:pt x="1386" y="1312"/>
                    <a:pt x="1496" y="1334"/>
                  </a:cubicBezTo>
                  <a:cubicBezTo>
                    <a:pt x="2321" y="1499"/>
                    <a:pt x="3146" y="1675"/>
                    <a:pt x="3971" y="1840"/>
                  </a:cubicBezTo>
                  <a:cubicBezTo>
                    <a:pt x="4565" y="1961"/>
                    <a:pt x="5170" y="2071"/>
                    <a:pt x="5752" y="2214"/>
                  </a:cubicBezTo>
                  <a:cubicBezTo>
                    <a:pt x="6709" y="2445"/>
                    <a:pt x="7666" y="2708"/>
                    <a:pt x="8623" y="2950"/>
                  </a:cubicBezTo>
                  <a:cubicBezTo>
                    <a:pt x="8722" y="2972"/>
                    <a:pt x="8810" y="2994"/>
                    <a:pt x="8920" y="3027"/>
                  </a:cubicBezTo>
                  <a:cubicBezTo>
                    <a:pt x="8953" y="2983"/>
                    <a:pt x="8975" y="2961"/>
                    <a:pt x="8986" y="2939"/>
                  </a:cubicBezTo>
                  <a:cubicBezTo>
                    <a:pt x="9095" y="2587"/>
                    <a:pt x="9205" y="2225"/>
                    <a:pt x="9315" y="1873"/>
                  </a:cubicBezTo>
                  <a:cubicBezTo>
                    <a:pt x="9315" y="1862"/>
                    <a:pt x="9304" y="1840"/>
                    <a:pt x="9304" y="1807"/>
                  </a:cubicBezTo>
                  <a:cubicBezTo>
                    <a:pt x="9227" y="1785"/>
                    <a:pt x="9150" y="1752"/>
                    <a:pt x="9074" y="1741"/>
                  </a:cubicBezTo>
                  <a:cubicBezTo>
                    <a:pt x="8447" y="1598"/>
                    <a:pt x="7809" y="1455"/>
                    <a:pt x="7171" y="1301"/>
                  </a:cubicBezTo>
                  <a:cubicBezTo>
                    <a:pt x="6291" y="1092"/>
                    <a:pt x="5400" y="905"/>
                    <a:pt x="4532" y="674"/>
                  </a:cubicBezTo>
                  <a:cubicBezTo>
                    <a:pt x="3630" y="432"/>
                    <a:pt x="2717" y="234"/>
                    <a:pt x="1804" y="69"/>
                  </a:cubicBezTo>
                  <a:cubicBezTo>
                    <a:pt x="1573" y="25"/>
                    <a:pt x="1332" y="14"/>
                    <a:pt x="1101" y="3"/>
                  </a:cubicBezTo>
                  <a:cubicBezTo>
                    <a:pt x="1079" y="2"/>
                    <a:pt x="1058" y="1"/>
                    <a:pt x="1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70" name="Google Shape;1670;p42"/>
            <p:cNvSpPr/>
            <p:nvPr/>
          </p:nvSpPr>
          <p:spPr>
            <a:xfrm>
              <a:off x="5844662" y="1858634"/>
              <a:ext cx="382989" cy="97425"/>
            </a:xfrm>
            <a:custGeom>
              <a:avLst/>
              <a:gdLst/>
              <a:ahLst/>
              <a:cxnLst/>
              <a:rect l="l" t="t" r="r" b="b"/>
              <a:pathLst>
                <a:path w="8216" h="2090" extrusionOk="0">
                  <a:moveTo>
                    <a:pt x="496" y="0"/>
                  </a:moveTo>
                  <a:cubicBezTo>
                    <a:pt x="397" y="0"/>
                    <a:pt x="254" y="11"/>
                    <a:pt x="100" y="198"/>
                  </a:cubicBezTo>
                  <a:cubicBezTo>
                    <a:pt x="67" y="242"/>
                    <a:pt x="34" y="297"/>
                    <a:pt x="1" y="341"/>
                  </a:cubicBezTo>
                  <a:cubicBezTo>
                    <a:pt x="133" y="363"/>
                    <a:pt x="738" y="451"/>
                    <a:pt x="738" y="451"/>
                  </a:cubicBezTo>
                  <a:lnTo>
                    <a:pt x="738" y="440"/>
                  </a:lnTo>
                  <a:cubicBezTo>
                    <a:pt x="836" y="451"/>
                    <a:pt x="924" y="462"/>
                    <a:pt x="1012" y="484"/>
                  </a:cubicBezTo>
                  <a:cubicBezTo>
                    <a:pt x="1584" y="605"/>
                    <a:pt x="2145" y="715"/>
                    <a:pt x="2717" y="836"/>
                  </a:cubicBezTo>
                  <a:lnTo>
                    <a:pt x="3487" y="990"/>
                  </a:lnTo>
                  <a:cubicBezTo>
                    <a:pt x="3674" y="1034"/>
                    <a:pt x="3861" y="1067"/>
                    <a:pt x="4048" y="1100"/>
                  </a:cubicBezTo>
                  <a:cubicBezTo>
                    <a:pt x="4455" y="1188"/>
                    <a:pt x="4872" y="1265"/>
                    <a:pt x="5279" y="1364"/>
                  </a:cubicBezTo>
                  <a:cubicBezTo>
                    <a:pt x="5950" y="1529"/>
                    <a:pt x="6621" y="1705"/>
                    <a:pt x="7281" y="1881"/>
                  </a:cubicBezTo>
                  <a:cubicBezTo>
                    <a:pt x="7545" y="1947"/>
                    <a:pt x="7820" y="2024"/>
                    <a:pt x="8095" y="2090"/>
                  </a:cubicBezTo>
                  <a:lnTo>
                    <a:pt x="8216" y="1683"/>
                  </a:lnTo>
                  <a:lnTo>
                    <a:pt x="7666" y="1551"/>
                  </a:lnTo>
                  <a:cubicBezTo>
                    <a:pt x="7281" y="1463"/>
                    <a:pt x="6885" y="1375"/>
                    <a:pt x="6500" y="1287"/>
                  </a:cubicBezTo>
                  <a:lnTo>
                    <a:pt x="5840" y="1133"/>
                  </a:lnTo>
                  <a:cubicBezTo>
                    <a:pt x="5191" y="990"/>
                    <a:pt x="4510" y="825"/>
                    <a:pt x="3850" y="649"/>
                  </a:cubicBezTo>
                  <a:cubicBezTo>
                    <a:pt x="3047" y="440"/>
                    <a:pt x="2189" y="253"/>
                    <a:pt x="1144" y="55"/>
                  </a:cubicBezTo>
                  <a:cubicBezTo>
                    <a:pt x="990" y="33"/>
                    <a:pt x="814" y="22"/>
                    <a:pt x="628" y="11"/>
                  </a:cubicBezTo>
                  <a:lnTo>
                    <a:pt x="4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71" name="Google Shape;1671;p42"/>
            <p:cNvSpPr/>
            <p:nvPr/>
          </p:nvSpPr>
          <p:spPr>
            <a:xfrm>
              <a:off x="6477787" y="1873970"/>
              <a:ext cx="472676" cy="156953"/>
            </a:xfrm>
            <a:custGeom>
              <a:avLst/>
              <a:gdLst/>
              <a:ahLst/>
              <a:cxnLst/>
              <a:rect l="l" t="t" r="r" b="b"/>
              <a:pathLst>
                <a:path w="10140" h="3367" extrusionOk="0">
                  <a:moveTo>
                    <a:pt x="0" y="1"/>
                  </a:moveTo>
                  <a:cubicBezTo>
                    <a:pt x="44" y="144"/>
                    <a:pt x="88" y="265"/>
                    <a:pt x="110" y="386"/>
                  </a:cubicBezTo>
                  <a:cubicBezTo>
                    <a:pt x="132" y="518"/>
                    <a:pt x="121" y="650"/>
                    <a:pt x="121" y="793"/>
                  </a:cubicBezTo>
                  <a:cubicBezTo>
                    <a:pt x="121" y="914"/>
                    <a:pt x="66" y="1035"/>
                    <a:pt x="110" y="1178"/>
                  </a:cubicBezTo>
                  <a:cubicBezTo>
                    <a:pt x="198" y="1211"/>
                    <a:pt x="297" y="1233"/>
                    <a:pt x="396" y="1255"/>
                  </a:cubicBezTo>
                  <a:cubicBezTo>
                    <a:pt x="1694" y="1574"/>
                    <a:pt x="3002" y="1848"/>
                    <a:pt x="4322" y="2123"/>
                  </a:cubicBezTo>
                  <a:cubicBezTo>
                    <a:pt x="5389" y="2332"/>
                    <a:pt x="6467" y="2552"/>
                    <a:pt x="7533" y="2805"/>
                  </a:cubicBezTo>
                  <a:cubicBezTo>
                    <a:pt x="8325" y="3003"/>
                    <a:pt x="9128" y="3168"/>
                    <a:pt x="9920" y="3344"/>
                  </a:cubicBezTo>
                  <a:cubicBezTo>
                    <a:pt x="9964" y="3355"/>
                    <a:pt x="10008" y="3355"/>
                    <a:pt x="10085" y="3366"/>
                  </a:cubicBezTo>
                  <a:cubicBezTo>
                    <a:pt x="10107" y="3201"/>
                    <a:pt x="10129" y="3069"/>
                    <a:pt x="10129" y="2926"/>
                  </a:cubicBezTo>
                  <a:cubicBezTo>
                    <a:pt x="10140" y="2783"/>
                    <a:pt x="10096" y="2662"/>
                    <a:pt x="9964" y="2574"/>
                  </a:cubicBezTo>
                  <a:cubicBezTo>
                    <a:pt x="9865" y="2508"/>
                    <a:pt x="9755" y="2442"/>
                    <a:pt x="9645" y="2387"/>
                  </a:cubicBezTo>
                  <a:cubicBezTo>
                    <a:pt x="9370" y="2255"/>
                    <a:pt x="9095" y="2145"/>
                    <a:pt x="8798" y="2068"/>
                  </a:cubicBezTo>
                  <a:cubicBezTo>
                    <a:pt x="6972" y="1574"/>
                    <a:pt x="5125" y="1101"/>
                    <a:pt x="3266" y="705"/>
                  </a:cubicBezTo>
                  <a:cubicBezTo>
                    <a:pt x="2574" y="551"/>
                    <a:pt x="1881" y="419"/>
                    <a:pt x="1188" y="276"/>
                  </a:cubicBezTo>
                  <a:cubicBezTo>
                    <a:pt x="858" y="210"/>
                    <a:pt x="517" y="122"/>
                    <a:pt x="187" y="45"/>
                  </a:cubicBezTo>
                  <a:cubicBezTo>
                    <a:pt x="132" y="34"/>
                    <a:pt x="77" y="2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72" name="Google Shape;1672;p42"/>
            <p:cNvSpPr/>
            <p:nvPr/>
          </p:nvSpPr>
          <p:spPr>
            <a:xfrm>
              <a:off x="7093431" y="2051340"/>
              <a:ext cx="334276" cy="134904"/>
            </a:xfrm>
            <a:custGeom>
              <a:avLst/>
              <a:gdLst/>
              <a:ahLst/>
              <a:cxnLst/>
              <a:rect l="l" t="t" r="r" b="b"/>
              <a:pathLst>
                <a:path w="7171" h="2894" extrusionOk="0">
                  <a:moveTo>
                    <a:pt x="144" y="1"/>
                  </a:moveTo>
                  <a:cubicBezTo>
                    <a:pt x="89" y="166"/>
                    <a:pt x="23" y="320"/>
                    <a:pt x="1" y="485"/>
                  </a:cubicBezTo>
                  <a:cubicBezTo>
                    <a:pt x="144" y="562"/>
                    <a:pt x="287" y="595"/>
                    <a:pt x="441" y="628"/>
                  </a:cubicBezTo>
                  <a:cubicBezTo>
                    <a:pt x="716" y="694"/>
                    <a:pt x="991" y="760"/>
                    <a:pt x="1265" y="793"/>
                  </a:cubicBezTo>
                  <a:cubicBezTo>
                    <a:pt x="1529" y="826"/>
                    <a:pt x="1661" y="991"/>
                    <a:pt x="1727" y="1222"/>
                  </a:cubicBezTo>
                  <a:cubicBezTo>
                    <a:pt x="1749" y="1310"/>
                    <a:pt x="1760" y="1409"/>
                    <a:pt x="1782" y="1519"/>
                  </a:cubicBezTo>
                  <a:cubicBezTo>
                    <a:pt x="1958" y="1552"/>
                    <a:pt x="2134" y="1607"/>
                    <a:pt x="2310" y="1640"/>
                  </a:cubicBezTo>
                  <a:cubicBezTo>
                    <a:pt x="2937" y="1739"/>
                    <a:pt x="3542" y="1925"/>
                    <a:pt x="4147" y="2134"/>
                  </a:cubicBezTo>
                  <a:cubicBezTo>
                    <a:pt x="4444" y="2244"/>
                    <a:pt x="4741" y="2343"/>
                    <a:pt x="5048" y="2431"/>
                  </a:cubicBezTo>
                  <a:cubicBezTo>
                    <a:pt x="5576" y="2574"/>
                    <a:pt x="6104" y="2706"/>
                    <a:pt x="6621" y="2849"/>
                  </a:cubicBezTo>
                  <a:cubicBezTo>
                    <a:pt x="6687" y="2871"/>
                    <a:pt x="6753" y="2882"/>
                    <a:pt x="6808" y="2893"/>
                  </a:cubicBezTo>
                  <a:cubicBezTo>
                    <a:pt x="6841" y="2860"/>
                    <a:pt x="6874" y="2838"/>
                    <a:pt x="6885" y="2816"/>
                  </a:cubicBezTo>
                  <a:cubicBezTo>
                    <a:pt x="6995" y="2497"/>
                    <a:pt x="7116" y="2178"/>
                    <a:pt x="7171" y="1859"/>
                  </a:cubicBezTo>
                  <a:cubicBezTo>
                    <a:pt x="7138" y="1820"/>
                    <a:pt x="7101" y="1812"/>
                    <a:pt x="7065" y="1812"/>
                  </a:cubicBezTo>
                  <a:cubicBezTo>
                    <a:pt x="7041" y="1812"/>
                    <a:pt x="7017" y="1815"/>
                    <a:pt x="6995" y="1815"/>
                  </a:cubicBezTo>
                  <a:cubicBezTo>
                    <a:pt x="6412" y="1783"/>
                    <a:pt x="5840" y="1662"/>
                    <a:pt x="5279" y="1519"/>
                  </a:cubicBezTo>
                  <a:cubicBezTo>
                    <a:pt x="4949" y="1431"/>
                    <a:pt x="4609" y="1343"/>
                    <a:pt x="4279" y="1266"/>
                  </a:cubicBezTo>
                  <a:cubicBezTo>
                    <a:pt x="3443" y="1057"/>
                    <a:pt x="2618" y="804"/>
                    <a:pt x="1804" y="540"/>
                  </a:cubicBezTo>
                  <a:cubicBezTo>
                    <a:pt x="1254" y="364"/>
                    <a:pt x="716" y="188"/>
                    <a:pt x="1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73" name="Google Shape;1673;p42"/>
            <p:cNvSpPr/>
            <p:nvPr/>
          </p:nvSpPr>
          <p:spPr>
            <a:xfrm>
              <a:off x="7503037" y="2168344"/>
              <a:ext cx="184595" cy="88102"/>
            </a:xfrm>
            <a:custGeom>
              <a:avLst/>
              <a:gdLst/>
              <a:ahLst/>
              <a:cxnLst/>
              <a:rect l="l" t="t" r="r" b="b"/>
              <a:pathLst>
                <a:path w="3960" h="1890" extrusionOk="0">
                  <a:moveTo>
                    <a:pt x="464" y="1"/>
                  </a:moveTo>
                  <a:cubicBezTo>
                    <a:pt x="349" y="1"/>
                    <a:pt x="262" y="65"/>
                    <a:pt x="198" y="174"/>
                  </a:cubicBezTo>
                  <a:cubicBezTo>
                    <a:pt x="176" y="229"/>
                    <a:pt x="143" y="284"/>
                    <a:pt x="132" y="350"/>
                  </a:cubicBezTo>
                  <a:cubicBezTo>
                    <a:pt x="88" y="515"/>
                    <a:pt x="55" y="680"/>
                    <a:pt x="0" y="878"/>
                  </a:cubicBezTo>
                  <a:cubicBezTo>
                    <a:pt x="1232" y="1274"/>
                    <a:pt x="2464" y="1549"/>
                    <a:pt x="3674" y="1890"/>
                  </a:cubicBezTo>
                  <a:cubicBezTo>
                    <a:pt x="3707" y="1835"/>
                    <a:pt x="3740" y="1791"/>
                    <a:pt x="3751" y="1747"/>
                  </a:cubicBezTo>
                  <a:cubicBezTo>
                    <a:pt x="3795" y="1626"/>
                    <a:pt x="3838" y="1505"/>
                    <a:pt x="3871" y="1384"/>
                  </a:cubicBezTo>
                  <a:cubicBezTo>
                    <a:pt x="3904" y="1274"/>
                    <a:pt x="3926" y="1153"/>
                    <a:pt x="3937" y="1043"/>
                  </a:cubicBezTo>
                  <a:cubicBezTo>
                    <a:pt x="3959" y="933"/>
                    <a:pt x="3904" y="867"/>
                    <a:pt x="3817" y="812"/>
                  </a:cubicBezTo>
                  <a:cubicBezTo>
                    <a:pt x="3630" y="702"/>
                    <a:pt x="3432" y="636"/>
                    <a:pt x="3212" y="581"/>
                  </a:cubicBezTo>
                  <a:cubicBezTo>
                    <a:pt x="2904" y="504"/>
                    <a:pt x="2585" y="438"/>
                    <a:pt x="2266" y="372"/>
                  </a:cubicBezTo>
                  <a:cubicBezTo>
                    <a:pt x="1826" y="273"/>
                    <a:pt x="1375" y="174"/>
                    <a:pt x="935" y="86"/>
                  </a:cubicBezTo>
                  <a:cubicBezTo>
                    <a:pt x="803" y="53"/>
                    <a:pt x="671" y="31"/>
                    <a:pt x="539" y="9"/>
                  </a:cubicBezTo>
                  <a:cubicBezTo>
                    <a:pt x="513" y="4"/>
                    <a:pt x="488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74" name="Google Shape;1674;p42"/>
            <p:cNvSpPr/>
            <p:nvPr/>
          </p:nvSpPr>
          <p:spPr>
            <a:xfrm>
              <a:off x="7100097" y="1934476"/>
              <a:ext cx="381963" cy="109266"/>
            </a:xfrm>
            <a:custGeom>
              <a:avLst/>
              <a:gdLst/>
              <a:ahLst/>
              <a:cxnLst/>
              <a:rect l="l" t="t" r="r" b="b"/>
              <a:pathLst>
                <a:path w="8194" h="2344" extrusionOk="0">
                  <a:moveTo>
                    <a:pt x="628" y="1"/>
                  </a:moveTo>
                  <a:cubicBezTo>
                    <a:pt x="463" y="1"/>
                    <a:pt x="298" y="1"/>
                    <a:pt x="133" y="12"/>
                  </a:cubicBezTo>
                  <a:cubicBezTo>
                    <a:pt x="111" y="12"/>
                    <a:pt x="78" y="34"/>
                    <a:pt x="1" y="67"/>
                  </a:cubicBezTo>
                  <a:cubicBezTo>
                    <a:pt x="100" y="100"/>
                    <a:pt x="144" y="122"/>
                    <a:pt x="188" y="133"/>
                  </a:cubicBezTo>
                  <a:cubicBezTo>
                    <a:pt x="1276" y="430"/>
                    <a:pt x="2354" y="726"/>
                    <a:pt x="3443" y="1023"/>
                  </a:cubicBezTo>
                  <a:cubicBezTo>
                    <a:pt x="3960" y="1166"/>
                    <a:pt x="4477" y="1309"/>
                    <a:pt x="4982" y="1452"/>
                  </a:cubicBezTo>
                  <a:cubicBezTo>
                    <a:pt x="5433" y="1584"/>
                    <a:pt x="5884" y="1716"/>
                    <a:pt x="6335" y="1848"/>
                  </a:cubicBezTo>
                  <a:cubicBezTo>
                    <a:pt x="6709" y="1958"/>
                    <a:pt x="7072" y="2068"/>
                    <a:pt x="7435" y="2178"/>
                  </a:cubicBezTo>
                  <a:cubicBezTo>
                    <a:pt x="7578" y="2211"/>
                    <a:pt x="7710" y="2255"/>
                    <a:pt x="7853" y="2299"/>
                  </a:cubicBezTo>
                  <a:cubicBezTo>
                    <a:pt x="7908" y="2310"/>
                    <a:pt x="7974" y="2332"/>
                    <a:pt x="8040" y="2343"/>
                  </a:cubicBezTo>
                  <a:cubicBezTo>
                    <a:pt x="8073" y="2343"/>
                    <a:pt x="8128" y="2332"/>
                    <a:pt x="8150" y="2299"/>
                  </a:cubicBezTo>
                  <a:cubicBezTo>
                    <a:pt x="8194" y="2266"/>
                    <a:pt x="8161" y="2167"/>
                    <a:pt x="8106" y="2145"/>
                  </a:cubicBezTo>
                  <a:cubicBezTo>
                    <a:pt x="8062" y="2112"/>
                    <a:pt x="8007" y="2090"/>
                    <a:pt x="7952" y="2079"/>
                  </a:cubicBezTo>
                  <a:cubicBezTo>
                    <a:pt x="7116" y="1782"/>
                    <a:pt x="6280" y="1496"/>
                    <a:pt x="5444" y="1210"/>
                  </a:cubicBezTo>
                  <a:cubicBezTo>
                    <a:pt x="4301" y="814"/>
                    <a:pt x="3135" y="517"/>
                    <a:pt x="1958" y="232"/>
                  </a:cubicBezTo>
                  <a:cubicBezTo>
                    <a:pt x="1518" y="122"/>
                    <a:pt x="1078" y="34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75" name="Google Shape;1675;p42"/>
            <p:cNvSpPr/>
            <p:nvPr/>
          </p:nvSpPr>
          <p:spPr>
            <a:xfrm>
              <a:off x="7202650" y="1983609"/>
              <a:ext cx="74864" cy="104697"/>
            </a:xfrm>
            <a:custGeom>
              <a:avLst/>
              <a:gdLst/>
              <a:ahLst/>
              <a:cxnLst/>
              <a:rect l="l" t="t" r="r" b="b"/>
              <a:pathLst>
                <a:path w="1606" h="2246" extrusionOk="0">
                  <a:moveTo>
                    <a:pt x="711" y="1"/>
                  </a:moveTo>
                  <a:cubicBezTo>
                    <a:pt x="702" y="1"/>
                    <a:pt x="692" y="1"/>
                    <a:pt x="682" y="2"/>
                  </a:cubicBezTo>
                  <a:cubicBezTo>
                    <a:pt x="561" y="211"/>
                    <a:pt x="110" y="1509"/>
                    <a:pt x="0" y="1982"/>
                  </a:cubicBezTo>
                  <a:cubicBezTo>
                    <a:pt x="297" y="2092"/>
                    <a:pt x="572" y="2180"/>
                    <a:pt x="880" y="2246"/>
                  </a:cubicBezTo>
                  <a:cubicBezTo>
                    <a:pt x="990" y="2026"/>
                    <a:pt x="1045" y="1795"/>
                    <a:pt x="1122" y="1586"/>
                  </a:cubicBezTo>
                  <a:cubicBezTo>
                    <a:pt x="1199" y="1366"/>
                    <a:pt x="1276" y="1157"/>
                    <a:pt x="1353" y="948"/>
                  </a:cubicBezTo>
                  <a:cubicBezTo>
                    <a:pt x="1441" y="728"/>
                    <a:pt x="1518" y="508"/>
                    <a:pt x="1606" y="277"/>
                  </a:cubicBezTo>
                  <a:cubicBezTo>
                    <a:pt x="1518" y="189"/>
                    <a:pt x="1408" y="189"/>
                    <a:pt x="1309" y="167"/>
                  </a:cubicBezTo>
                  <a:cubicBezTo>
                    <a:pt x="1199" y="134"/>
                    <a:pt x="1100" y="101"/>
                    <a:pt x="990" y="68"/>
                  </a:cubicBezTo>
                  <a:cubicBezTo>
                    <a:pt x="900" y="48"/>
                    <a:pt x="810" y="1"/>
                    <a:pt x="7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76" name="Google Shape;1676;p42"/>
            <p:cNvSpPr/>
            <p:nvPr/>
          </p:nvSpPr>
          <p:spPr>
            <a:xfrm>
              <a:off x="7253367" y="1998059"/>
              <a:ext cx="68757" cy="102040"/>
            </a:xfrm>
            <a:custGeom>
              <a:avLst/>
              <a:gdLst/>
              <a:ahLst/>
              <a:cxnLst/>
              <a:rect l="l" t="t" r="r" b="b"/>
              <a:pathLst>
                <a:path w="1475" h="2189" extrusionOk="0">
                  <a:moveTo>
                    <a:pt x="716" y="0"/>
                  </a:moveTo>
                  <a:cubicBezTo>
                    <a:pt x="694" y="44"/>
                    <a:pt x="650" y="77"/>
                    <a:pt x="628" y="132"/>
                  </a:cubicBezTo>
                  <a:cubicBezTo>
                    <a:pt x="419" y="715"/>
                    <a:pt x="210" y="1298"/>
                    <a:pt x="1" y="1892"/>
                  </a:cubicBezTo>
                  <a:cubicBezTo>
                    <a:pt x="1" y="1914"/>
                    <a:pt x="1" y="1947"/>
                    <a:pt x="1" y="1969"/>
                  </a:cubicBezTo>
                  <a:cubicBezTo>
                    <a:pt x="199" y="2079"/>
                    <a:pt x="551" y="2178"/>
                    <a:pt x="815" y="2189"/>
                  </a:cubicBezTo>
                  <a:cubicBezTo>
                    <a:pt x="1035" y="1551"/>
                    <a:pt x="1255" y="902"/>
                    <a:pt x="1474" y="253"/>
                  </a:cubicBezTo>
                  <a:cubicBezTo>
                    <a:pt x="1321" y="143"/>
                    <a:pt x="1079" y="66"/>
                    <a:pt x="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77" name="Google Shape;1677;p42"/>
            <p:cNvSpPr/>
            <p:nvPr/>
          </p:nvSpPr>
          <p:spPr>
            <a:xfrm>
              <a:off x="7299003" y="2010366"/>
              <a:ext cx="64655" cy="101015"/>
            </a:xfrm>
            <a:custGeom>
              <a:avLst/>
              <a:gdLst/>
              <a:ahLst/>
              <a:cxnLst/>
              <a:rect l="l" t="t" r="r" b="b"/>
              <a:pathLst>
                <a:path w="1387" h="2167" extrusionOk="0">
                  <a:moveTo>
                    <a:pt x="671" y="0"/>
                  </a:moveTo>
                  <a:cubicBezTo>
                    <a:pt x="441" y="660"/>
                    <a:pt x="221" y="1309"/>
                    <a:pt x="1" y="1980"/>
                  </a:cubicBezTo>
                  <a:cubicBezTo>
                    <a:pt x="232" y="2079"/>
                    <a:pt x="463" y="2123"/>
                    <a:pt x="704" y="2167"/>
                  </a:cubicBezTo>
                  <a:cubicBezTo>
                    <a:pt x="825" y="1969"/>
                    <a:pt x="869" y="1749"/>
                    <a:pt x="935" y="1540"/>
                  </a:cubicBezTo>
                  <a:cubicBezTo>
                    <a:pt x="1012" y="1320"/>
                    <a:pt x="1100" y="1100"/>
                    <a:pt x="1177" y="869"/>
                  </a:cubicBezTo>
                  <a:cubicBezTo>
                    <a:pt x="1243" y="660"/>
                    <a:pt x="1309" y="451"/>
                    <a:pt x="1386" y="220"/>
                  </a:cubicBezTo>
                  <a:cubicBezTo>
                    <a:pt x="1155" y="110"/>
                    <a:pt x="924" y="33"/>
                    <a:pt x="6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78" name="Google Shape;1678;p42"/>
            <p:cNvSpPr/>
            <p:nvPr/>
          </p:nvSpPr>
          <p:spPr>
            <a:xfrm>
              <a:off x="7164705" y="1972934"/>
              <a:ext cx="59527" cy="100502"/>
            </a:xfrm>
            <a:custGeom>
              <a:avLst/>
              <a:gdLst/>
              <a:ahLst/>
              <a:cxnLst/>
              <a:rect l="l" t="t" r="r" b="b"/>
              <a:pathLst>
                <a:path w="1277" h="2156" extrusionOk="0">
                  <a:moveTo>
                    <a:pt x="627" y="0"/>
                  </a:moveTo>
                  <a:cubicBezTo>
                    <a:pt x="539" y="176"/>
                    <a:pt x="33" y="1760"/>
                    <a:pt x="0" y="1969"/>
                  </a:cubicBezTo>
                  <a:cubicBezTo>
                    <a:pt x="209" y="2035"/>
                    <a:pt x="407" y="2090"/>
                    <a:pt x="594" y="2156"/>
                  </a:cubicBezTo>
                  <a:cubicBezTo>
                    <a:pt x="627" y="2123"/>
                    <a:pt x="649" y="2101"/>
                    <a:pt x="660" y="2079"/>
                  </a:cubicBezTo>
                  <a:cubicBezTo>
                    <a:pt x="858" y="1485"/>
                    <a:pt x="1067" y="880"/>
                    <a:pt x="1265" y="286"/>
                  </a:cubicBezTo>
                  <a:cubicBezTo>
                    <a:pt x="1276" y="253"/>
                    <a:pt x="1276" y="220"/>
                    <a:pt x="1276" y="165"/>
                  </a:cubicBezTo>
                  <a:cubicBezTo>
                    <a:pt x="1111" y="110"/>
                    <a:pt x="946" y="66"/>
                    <a:pt x="781" y="22"/>
                  </a:cubicBezTo>
                  <a:cubicBezTo>
                    <a:pt x="726" y="11"/>
                    <a:pt x="682" y="0"/>
                    <a:pt x="6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79" name="Google Shape;1679;p42"/>
            <p:cNvSpPr/>
            <p:nvPr/>
          </p:nvSpPr>
          <p:spPr>
            <a:xfrm>
              <a:off x="7341563" y="2022159"/>
              <a:ext cx="53374" cy="96493"/>
            </a:xfrm>
            <a:custGeom>
              <a:avLst/>
              <a:gdLst/>
              <a:ahLst/>
              <a:cxnLst/>
              <a:rect l="l" t="t" r="r" b="b"/>
              <a:pathLst>
                <a:path w="1145" h="2070" extrusionOk="0">
                  <a:moveTo>
                    <a:pt x="671" y="0"/>
                  </a:moveTo>
                  <a:cubicBezTo>
                    <a:pt x="550" y="242"/>
                    <a:pt x="77" y="1639"/>
                    <a:pt x="0" y="1947"/>
                  </a:cubicBezTo>
                  <a:cubicBezTo>
                    <a:pt x="126" y="2034"/>
                    <a:pt x="269" y="2070"/>
                    <a:pt x="421" y="2070"/>
                  </a:cubicBezTo>
                  <a:cubicBezTo>
                    <a:pt x="442" y="2070"/>
                    <a:pt x="463" y="2069"/>
                    <a:pt x="484" y="2068"/>
                  </a:cubicBezTo>
                  <a:cubicBezTo>
                    <a:pt x="704" y="1452"/>
                    <a:pt x="924" y="847"/>
                    <a:pt x="1133" y="242"/>
                  </a:cubicBezTo>
                  <a:cubicBezTo>
                    <a:pt x="1144" y="220"/>
                    <a:pt x="1144" y="198"/>
                    <a:pt x="1144" y="154"/>
                  </a:cubicBezTo>
                  <a:cubicBezTo>
                    <a:pt x="990" y="77"/>
                    <a:pt x="836" y="22"/>
                    <a:pt x="6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80" name="Google Shape;1680;p42"/>
            <p:cNvSpPr/>
            <p:nvPr/>
          </p:nvSpPr>
          <p:spPr>
            <a:xfrm>
              <a:off x="7535854" y="2149744"/>
              <a:ext cx="147676" cy="45729"/>
            </a:xfrm>
            <a:custGeom>
              <a:avLst/>
              <a:gdLst/>
              <a:ahLst/>
              <a:cxnLst/>
              <a:rect l="l" t="t" r="r" b="b"/>
              <a:pathLst>
                <a:path w="3168" h="981" extrusionOk="0">
                  <a:moveTo>
                    <a:pt x="238" y="0"/>
                  </a:moveTo>
                  <a:cubicBezTo>
                    <a:pt x="111" y="0"/>
                    <a:pt x="31" y="78"/>
                    <a:pt x="0" y="243"/>
                  </a:cubicBezTo>
                  <a:cubicBezTo>
                    <a:pt x="1023" y="540"/>
                    <a:pt x="2068" y="639"/>
                    <a:pt x="3058" y="980"/>
                  </a:cubicBezTo>
                  <a:cubicBezTo>
                    <a:pt x="3167" y="804"/>
                    <a:pt x="3156" y="727"/>
                    <a:pt x="3003" y="650"/>
                  </a:cubicBezTo>
                  <a:cubicBezTo>
                    <a:pt x="2893" y="595"/>
                    <a:pt x="2772" y="551"/>
                    <a:pt x="2651" y="518"/>
                  </a:cubicBezTo>
                  <a:cubicBezTo>
                    <a:pt x="1958" y="331"/>
                    <a:pt x="1276" y="122"/>
                    <a:pt x="561" y="23"/>
                  </a:cubicBezTo>
                  <a:cubicBezTo>
                    <a:pt x="462" y="1"/>
                    <a:pt x="363" y="1"/>
                    <a:pt x="264" y="1"/>
                  </a:cubicBezTo>
                  <a:cubicBezTo>
                    <a:pt x="255" y="1"/>
                    <a:pt x="247" y="0"/>
                    <a:pt x="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81" name="Google Shape;1681;p42"/>
            <p:cNvSpPr/>
            <p:nvPr/>
          </p:nvSpPr>
          <p:spPr>
            <a:xfrm>
              <a:off x="7134452" y="1963704"/>
              <a:ext cx="49272" cy="97425"/>
            </a:xfrm>
            <a:custGeom>
              <a:avLst/>
              <a:gdLst/>
              <a:ahLst/>
              <a:cxnLst/>
              <a:rect l="l" t="t" r="r" b="b"/>
              <a:pathLst>
                <a:path w="1057" h="2090" extrusionOk="0">
                  <a:moveTo>
                    <a:pt x="605" y="0"/>
                  </a:moveTo>
                  <a:cubicBezTo>
                    <a:pt x="594" y="22"/>
                    <a:pt x="561" y="55"/>
                    <a:pt x="561" y="77"/>
                  </a:cubicBezTo>
                  <a:cubicBezTo>
                    <a:pt x="407" y="594"/>
                    <a:pt x="253" y="1100"/>
                    <a:pt x="100" y="1617"/>
                  </a:cubicBezTo>
                  <a:cubicBezTo>
                    <a:pt x="67" y="1716"/>
                    <a:pt x="34" y="1815"/>
                    <a:pt x="1" y="1958"/>
                  </a:cubicBezTo>
                  <a:cubicBezTo>
                    <a:pt x="165" y="2002"/>
                    <a:pt x="286" y="2046"/>
                    <a:pt x="429" y="2090"/>
                  </a:cubicBezTo>
                  <a:cubicBezTo>
                    <a:pt x="462" y="2035"/>
                    <a:pt x="484" y="2002"/>
                    <a:pt x="506" y="1969"/>
                  </a:cubicBezTo>
                  <a:cubicBezTo>
                    <a:pt x="836" y="1023"/>
                    <a:pt x="1045" y="330"/>
                    <a:pt x="1056" y="121"/>
                  </a:cubicBezTo>
                  <a:cubicBezTo>
                    <a:pt x="924" y="55"/>
                    <a:pt x="770" y="33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82" name="Google Shape;1682;p42"/>
            <p:cNvSpPr/>
            <p:nvPr/>
          </p:nvSpPr>
          <p:spPr>
            <a:xfrm>
              <a:off x="7108814" y="1957038"/>
              <a:ext cx="44144" cy="93836"/>
            </a:xfrm>
            <a:custGeom>
              <a:avLst/>
              <a:gdLst/>
              <a:ahLst/>
              <a:cxnLst/>
              <a:rect l="l" t="t" r="r" b="b"/>
              <a:pathLst>
                <a:path w="947" h="2013" extrusionOk="0">
                  <a:moveTo>
                    <a:pt x="562" y="1"/>
                  </a:moveTo>
                  <a:cubicBezTo>
                    <a:pt x="507" y="198"/>
                    <a:pt x="441" y="407"/>
                    <a:pt x="375" y="616"/>
                  </a:cubicBezTo>
                  <a:cubicBezTo>
                    <a:pt x="309" y="814"/>
                    <a:pt x="243" y="1023"/>
                    <a:pt x="177" y="1232"/>
                  </a:cubicBezTo>
                  <a:cubicBezTo>
                    <a:pt x="122" y="1441"/>
                    <a:pt x="56" y="1650"/>
                    <a:pt x="1" y="1848"/>
                  </a:cubicBezTo>
                  <a:cubicBezTo>
                    <a:pt x="100" y="1969"/>
                    <a:pt x="232" y="1980"/>
                    <a:pt x="353" y="2013"/>
                  </a:cubicBezTo>
                  <a:cubicBezTo>
                    <a:pt x="375" y="1980"/>
                    <a:pt x="408" y="1958"/>
                    <a:pt x="419" y="1925"/>
                  </a:cubicBezTo>
                  <a:cubicBezTo>
                    <a:pt x="584" y="1386"/>
                    <a:pt x="748" y="836"/>
                    <a:pt x="913" y="297"/>
                  </a:cubicBezTo>
                  <a:cubicBezTo>
                    <a:pt x="935" y="231"/>
                    <a:pt x="935" y="176"/>
                    <a:pt x="946" y="99"/>
                  </a:cubicBezTo>
                  <a:cubicBezTo>
                    <a:pt x="825" y="22"/>
                    <a:pt x="704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83" name="Google Shape;1683;p42"/>
            <p:cNvSpPr/>
            <p:nvPr/>
          </p:nvSpPr>
          <p:spPr>
            <a:xfrm>
              <a:off x="7372841" y="2031902"/>
              <a:ext cx="48200" cy="92111"/>
            </a:xfrm>
            <a:custGeom>
              <a:avLst/>
              <a:gdLst/>
              <a:ahLst/>
              <a:cxnLst/>
              <a:rect l="l" t="t" r="r" b="b"/>
              <a:pathLst>
                <a:path w="1034" h="1976" extrusionOk="0">
                  <a:moveTo>
                    <a:pt x="693" y="0"/>
                  </a:moveTo>
                  <a:cubicBezTo>
                    <a:pt x="561" y="209"/>
                    <a:pt x="88" y="1518"/>
                    <a:pt x="0" y="1903"/>
                  </a:cubicBezTo>
                  <a:cubicBezTo>
                    <a:pt x="104" y="1946"/>
                    <a:pt x="201" y="1975"/>
                    <a:pt x="296" y="1975"/>
                  </a:cubicBezTo>
                  <a:cubicBezTo>
                    <a:pt x="322" y="1975"/>
                    <a:pt x="348" y="1973"/>
                    <a:pt x="374" y="1969"/>
                  </a:cubicBezTo>
                  <a:cubicBezTo>
                    <a:pt x="396" y="1936"/>
                    <a:pt x="418" y="1925"/>
                    <a:pt x="429" y="1892"/>
                  </a:cubicBezTo>
                  <a:cubicBezTo>
                    <a:pt x="627" y="1309"/>
                    <a:pt x="825" y="726"/>
                    <a:pt x="1034" y="121"/>
                  </a:cubicBezTo>
                  <a:cubicBezTo>
                    <a:pt x="935" y="33"/>
                    <a:pt x="814" y="33"/>
                    <a:pt x="6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84" name="Google Shape;1684;p42"/>
            <p:cNvSpPr/>
            <p:nvPr/>
          </p:nvSpPr>
          <p:spPr>
            <a:xfrm>
              <a:off x="7400018" y="2039593"/>
              <a:ext cx="42559" cy="87170"/>
            </a:xfrm>
            <a:custGeom>
              <a:avLst/>
              <a:gdLst/>
              <a:ahLst/>
              <a:cxnLst/>
              <a:rect l="l" t="t" r="r" b="b"/>
              <a:pathLst>
                <a:path w="913" h="1870" extrusionOk="0">
                  <a:moveTo>
                    <a:pt x="660" y="0"/>
                  </a:moveTo>
                  <a:cubicBezTo>
                    <a:pt x="495" y="297"/>
                    <a:pt x="396" y="605"/>
                    <a:pt x="286" y="902"/>
                  </a:cubicBezTo>
                  <a:cubicBezTo>
                    <a:pt x="176" y="1210"/>
                    <a:pt x="55" y="1518"/>
                    <a:pt x="0" y="1837"/>
                  </a:cubicBezTo>
                  <a:cubicBezTo>
                    <a:pt x="33" y="1848"/>
                    <a:pt x="66" y="1870"/>
                    <a:pt x="88" y="1870"/>
                  </a:cubicBezTo>
                  <a:lnTo>
                    <a:pt x="264" y="1870"/>
                  </a:lnTo>
                  <a:cubicBezTo>
                    <a:pt x="363" y="1573"/>
                    <a:pt x="473" y="1276"/>
                    <a:pt x="572" y="979"/>
                  </a:cubicBezTo>
                  <a:cubicBezTo>
                    <a:pt x="682" y="682"/>
                    <a:pt x="825" y="396"/>
                    <a:pt x="913" y="77"/>
                  </a:cubicBezTo>
                  <a:cubicBezTo>
                    <a:pt x="825" y="55"/>
                    <a:pt x="748" y="33"/>
                    <a:pt x="6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85" name="Google Shape;1685;p42"/>
            <p:cNvSpPr/>
            <p:nvPr/>
          </p:nvSpPr>
          <p:spPr>
            <a:xfrm>
              <a:off x="7422020" y="2045746"/>
              <a:ext cx="39017" cy="81576"/>
            </a:xfrm>
            <a:custGeom>
              <a:avLst/>
              <a:gdLst/>
              <a:ahLst/>
              <a:cxnLst/>
              <a:rect l="l" t="t" r="r" b="b"/>
              <a:pathLst>
                <a:path w="837" h="1750" extrusionOk="0">
                  <a:moveTo>
                    <a:pt x="661" y="0"/>
                  </a:moveTo>
                  <a:cubicBezTo>
                    <a:pt x="628" y="22"/>
                    <a:pt x="606" y="44"/>
                    <a:pt x="595" y="66"/>
                  </a:cubicBezTo>
                  <a:cubicBezTo>
                    <a:pt x="452" y="374"/>
                    <a:pt x="45" y="1419"/>
                    <a:pt x="1" y="1738"/>
                  </a:cubicBezTo>
                  <a:cubicBezTo>
                    <a:pt x="55" y="1744"/>
                    <a:pt x="96" y="1749"/>
                    <a:pt x="128" y="1749"/>
                  </a:cubicBezTo>
                  <a:cubicBezTo>
                    <a:pt x="198" y="1749"/>
                    <a:pt x="223" y="1726"/>
                    <a:pt x="254" y="1650"/>
                  </a:cubicBezTo>
                  <a:cubicBezTo>
                    <a:pt x="331" y="1463"/>
                    <a:pt x="408" y="1287"/>
                    <a:pt x="474" y="1100"/>
                  </a:cubicBezTo>
                  <a:cubicBezTo>
                    <a:pt x="584" y="803"/>
                    <a:pt x="694" y="506"/>
                    <a:pt x="804" y="209"/>
                  </a:cubicBezTo>
                  <a:cubicBezTo>
                    <a:pt x="826" y="165"/>
                    <a:pt x="826" y="121"/>
                    <a:pt x="837" y="66"/>
                  </a:cubicBezTo>
                  <a:cubicBezTo>
                    <a:pt x="771" y="44"/>
                    <a:pt x="716" y="22"/>
                    <a:pt x="6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86" name="Google Shape;1686;p42"/>
            <p:cNvSpPr/>
            <p:nvPr/>
          </p:nvSpPr>
          <p:spPr>
            <a:xfrm>
              <a:off x="7089842" y="1951398"/>
              <a:ext cx="35940" cy="90293"/>
            </a:xfrm>
            <a:custGeom>
              <a:avLst/>
              <a:gdLst/>
              <a:ahLst/>
              <a:cxnLst/>
              <a:rect l="l" t="t" r="r" b="b"/>
              <a:pathLst>
                <a:path w="771" h="1937" extrusionOk="0">
                  <a:moveTo>
                    <a:pt x="606" y="1"/>
                  </a:moveTo>
                  <a:cubicBezTo>
                    <a:pt x="375" y="605"/>
                    <a:pt x="232" y="1221"/>
                    <a:pt x="1" y="1848"/>
                  </a:cubicBezTo>
                  <a:cubicBezTo>
                    <a:pt x="89" y="1881"/>
                    <a:pt x="155" y="1914"/>
                    <a:pt x="221" y="1936"/>
                  </a:cubicBezTo>
                  <a:cubicBezTo>
                    <a:pt x="320" y="1716"/>
                    <a:pt x="760" y="264"/>
                    <a:pt x="771" y="56"/>
                  </a:cubicBezTo>
                  <a:cubicBezTo>
                    <a:pt x="727" y="34"/>
                    <a:pt x="672" y="23"/>
                    <a:pt x="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87" name="Google Shape;1687;p42"/>
            <p:cNvSpPr/>
            <p:nvPr/>
          </p:nvSpPr>
          <p:spPr>
            <a:xfrm>
              <a:off x="7442018" y="2051620"/>
              <a:ext cx="36453" cy="73139"/>
            </a:xfrm>
            <a:custGeom>
              <a:avLst/>
              <a:gdLst/>
              <a:ahLst/>
              <a:cxnLst/>
              <a:rect l="l" t="t" r="r" b="b"/>
              <a:pathLst>
                <a:path w="782" h="1569" extrusionOk="0">
                  <a:moveTo>
                    <a:pt x="674" y="1"/>
                  </a:moveTo>
                  <a:cubicBezTo>
                    <a:pt x="645" y="1"/>
                    <a:pt x="614" y="6"/>
                    <a:pt x="584" y="6"/>
                  </a:cubicBezTo>
                  <a:cubicBezTo>
                    <a:pt x="386" y="523"/>
                    <a:pt x="199" y="1040"/>
                    <a:pt x="1" y="1568"/>
                  </a:cubicBezTo>
                  <a:cubicBezTo>
                    <a:pt x="10" y="1568"/>
                    <a:pt x="19" y="1569"/>
                    <a:pt x="28" y="1569"/>
                  </a:cubicBezTo>
                  <a:cubicBezTo>
                    <a:pt x="155" y="1569"/>
                    <a:pt x="236" y="1495"/>
                    <a:pt x="298" y="1403"/>
                  </a:cubicBezTo>
                  <a:cubicBezTo>
                    <a:pt x="353" y="1315"/>
                    <a:pt x="397" y="1216"/>
                    <a:pt x="441" y="1117"/>
                  </a:cubicBezTo>
                  <a:cubicBezTo>
                    <a:pt x="595" y="776"/>
                    <a:pt x="727" y="435"/>
                    <a:pt x="782" y="72"/>
                  </a:cubicBezTo>
                  <a:cubicBezTo>
                    <a:pt x="755" y="13"/>
                    <a:pt x="717" y="1"/>
                    <a:pt x="6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88" name="Google Shape;1688;p42"/>
            <p:cNvSpPr/>
            <p:nvPr/>
          </p:nvSpPr>
          <p:spPr>
            <a:xfrm>
              <a:off x="7079074" y="1948321"/>
              <a:ext cx="29787" cy="85166"/>
            </a:xfrm>
            <a:custGeom>
              <a:avLst/>
              <a:gdLst/>
              <a:ahLst/>
              <a:cxnLst/>
              <a:rect l="l" t="t" r="r" b="b"/>
              <a:pathLst>
                <a:path w="639" h="1827" extrusionOk="0">
                  <a:moveTo>
                    <a:pt x="628" y="1"/>
                  </a:moveTo>
                  <a:cubicBezTo>
                    <a:pt x="584" y="12"/>
                    <a:pt x="540" y="12"/>
                    <a:pt x="518" y="34"/>
                  </a:cubicBezTo>
                  <a:cubicBezTo>
                    <a:pt x="485" y="56"/>
                    <a:pt x="485" y="100"/>
                    <a:pt x="474" y="133"/>
                  </a:cubicBezTo>
                  <a:cubicBezTo>
                    <a:pt x="331" y="594"/>
                    <a:pt x="177" y="1045"/>
                    <a:pt x="34" y="1507"/>
                  </a:cubicBezTo>
                  <a:cubicBezTo>
                    <a:pt x="23" y="1562"/>
                    <a:pt x="1" y="1628"/>
                    <a:pt x="1" y="1694"/>
                  </a:cubicBezTo>
                  <a:cubicBezTo>
                    <a:pt x="1" y="1727"/>
                    <a:pt x="34" y="1760"/>
                    <a:pt x="67" y="1815"/>
                  </a:cubicBezTo>
                  <a:lnTo>
                    <a:pt x="67" y="1826"/>
                  </a:lnTo>
                  <a:cubicBezTo>
                    <a:pt x="111" y="1738"/>
                    <a:pt x="144" y="1683"/>
                    <a:pt x="155" y="1628"/>
                  </a:cubicBezTo>
                  <a:cubicBezTo>
                    <a:pt x="320" y="1111"/>
                    <a:pt x="474" y="605"/>
                    <a:pt x="639" y="100"/>
                  </a:cubicBezTo>
                  <a:cubicBezTo>
                    <a:pt x="639" y="67"/>
                    <a:pt x="639" y="45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89" name="Google Shape;1689;p42"/>
            <p:cNvSpPr/>
            <p:nvPr/>
          </p:nvSpPr>
          <p:spPr>
            <a:xfrm>
              <a:off x="7074971" y="1945058"/>
              <a:ext cx="20044" cy="57663"/>
            </a:xfrm>
            <a:custGeom>
              <a:avLst/>
              <a:gdLst/>
              <a:ahLst/>
              <a:cxnLst/>
              <a:rect l="l" t="t" r="r" b="b"/>
              <a:pathLst>
                <a:path w="430" h="1237" extrusionOk="0">
                  <a:moveTo>
                    <a:pt x="360" y="0"/>
                  </a:moveTo>
                  <a:cubicBezTo>
                    <a:pt x="338" y="0"/>
                    <a:pt x="320" y="14"/>
                    <a:pt x="309" y="38"/>
                  </a:cubicBezTo>
                  <a:cubicBezTo>
                    <a:pt x="287" y="93"/>
                    <a:pt x="254" y="137"/>
                    <a:pt x="243" y="192"/>
                  </a:cubicBezTo>
                  <a:cubicBezTo>
                    <a:pt x="144" y="521"/>
                    <a:pt x="56" y="851"/>
                    <a:pt x="1" y="1225"/>
                  </a:cubicBezTo>
                  <a:lnTo>
                    <a:pt x="1" y="1236"/>
                  </a:lnTo>
                  <a:cubicBezTo>
                    <a:pt x="45" y="1192"/>
                    <a:pt x="67" y="1181"/>
                    <a:pt x="78" y="1170"/>
                  </a:cubicBezTo>
                  <a:cubicBezTo>
                    <a:pt x="100" y="1104"/>
                    <a:pt x="133" y="1038"/>
                    <a:pt x="155" y="961"/>
                  </a:cubicBezTo>
                  <a:cubicBezTo>
                    <a:pt x="243" y="653"/>
                    <a:pt x="342" y="345"/>
                    <a:pt x="430" y="38"/>
                  </a:cubicBezTo>
                  <a:cubicBezTo>
                    <a:pt x="404" y="12"/>
                    <a:pt x="380" y="0"/>
                    <a:pt x="3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90" name="Google Shape;1690;p42"/>
            <p:cNvSpPr/>
            <p:nvPr/>
          </p:nvSpPr>
          <p:spPr>
            <a:xfrm>
              <a:off x="5882606" y="1978574"/>
              <a:ext cx="270693" cy="190236"/>
            </a:xfrm>
            <a:custGeom>
              <a:avLst/>
              <a:gdLst/>
              <a:ahLst/>
              <a:cxnLst/>
              <a:rect l="l" t="t" r="r" b="b"/>
              <a:pathLst>
                <a:path w="5807" h="4081" extrusionOk="0">
                  <a:moveTo>
                    <a:pt x="1012" y="0"/>
                  </a:moveTo>
                  <a:cubicBezTo>
                    <a:pt x="891" y="11"/>
                    <a:pt x="792" y="66"/>
                    <a:pt x="748" y="198"/>
                  </a:cubicBezTo>
                  <a:cubicBezTo>
                    <a:pt x="693" y="374"/>
                    <a:pt x="627" y="539"/>
                    <a:pt x="561" y="704"/>
                  </a:cubicBezTo>
                  <a:cubicBezTo>
                    <a:pt x="385" y="1155"/>
                    <a:pt x="209" y="1595"/>
                    <a:pt x="88" y="2068"/>
                  </a:cubicBezTo>
                  <a:cubicBezTo>
                    <a:pt x="55" y="2211"/>
                    <a:pt x="33" y="2365"/>
                    <a:pt x="11" y="2519"/>
                  </a:cubicBezTo>
                  <a:cubicBezTo>
                    <a:pt x="0" y="2651"/>
                    <a:pt x="55" y="2750"/>
                    <a:pt x="165" y="2816"/>
                  </a:cubicBezTo>
                  <a:cubicBezTo>
                    <a:pt x="297" y="2882"/>
                    <a:pt x="429" y="2948"/>
                    <a:pt x="561" y="3003"/>
                  </a:cubicBezTo>
                  <a:cubicBezTo>
                    <a:pt x="847" y="3102"/>
                    <a:pt x="1144" y="3201"/>
                    <a:pt x="1430" y="3300"/>
                  </a:cubicBezTo>
                  <a:cubicBezTo>
                    <a:pt x="2123" y="3497"/>
                    <a:pt x="2805" y="3706"/>
                    <a:pt x="3498" y="3904"/>
                  </a:cubicBezTo>
                  <a:cubicBezTo>
                    <a:pt x="3838" y="4003"/>
                    <a:pt x="4190" y="4080"/>
                    <a:pt x="4564" y="4080"/>
                  </a:cubicBezTo>
                  <a:cubicBezTo>
                    <a:pt x="4652" y="4080"/>
                    <a:pt x="4740" y="4080"/>
                    <a:pt x="4828" y="4069"/>
                  </a:cubicBezTo>
                  <a:cubicBezTo>
                    <a:pt x="5015" y="4047"/>
                    <a:pt x="5125" y="3948"/>
                    <a:pt x="5180" y="3772"/>
                  </a:cubicBezTo>
                  <a:cubicBezTo>
                    <a:pt x="5235" y="3574"/>
                    <a:pt x="5301" y="3376"/>
                    <a:pt x="5367" y="3179"/>
                  </a:cubicBezTo>
                  <a:cubicBezTo>
                    <a:pt x="5466" y="2849"/>
                    <a:pt x="5565" y="2519"/>
                    <a:pt x="5653" y="2189"/>
                  </a:cubicBezTo>
                  <a:cubicBezTo>
                    <a:pt x="5730" y="1925"/>
                    <a:pt x="5785" y="1661"/>
                    <a:pt x="5796" y="1364"/>
                  </a:cubicBezTo>
                  <a:lnTo>
                    <a:pt x="5807" y="1364"/>
                  </a:lnTo>
                  <a:cubicBezTo>
                    <a:pt x="5664" y="1320"/>
                    <a:pt x="5565" y="1276"/>
                    <a:pt x="5444" y="1243"/>
                  </a:cubicBezTo>
                  <a:cubicBezTo>
                    <a:pt x="4784" y="1023"/>
                    <a:pt x="4124" y="803"/>
                    <a:pt x="3465" y="594"/>
                  </a:cubicBezTo>
                  <a:cubicBezTo>
                    <a:pt x="2970" y="440"/>
                    <a:pt x="2475" y="286"/>
                    <a:pt x="1980" y="143"/>
                  </a:cubicBezTo>
                  <a:cubicBezTo>
                    <a:pt x="1705" y="66"/>
                    <a:pt x="1430" y="0"/>
                    <a:pt x="11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91" name="Google Shape;1691;p42"/>
            <p:cNvSpPr/>
            <p:nvPr/>
          </p:nvSpPr>
          <p:spPr>
            <a:xfrm>
              <a:off x="5903630" y="1998572"/>
              <a:ext cx="228180" cy="150753"/>
            </a:xfrm>
            <a:custGeom>
              <a:avLst/>
              <a:gdLst/>
              <a:ahLst/>
              <a:cxnLst/>
              <a:rect l="l" t="t" r="r" b="b"/>
              <a:pathLst>
                <a:path w="4895" h="3234" extrusionOk="0">
                  <a:moveTo>
                    <a:pt x="671" y="0"/>
                  </a:moveTo>
                  <a:cubicBezTo>
                    <a:pt x="638" y="88"/>
                    <a:pt x="605" y="165"/>
                    <a:pt x="572" y="253"/>
                  </a:cubicBezTo>
                  <a:cubicBezTo>
                    <a:pt x="550" y="308"/>
                    <a:pt x="418" y="660"/>
                    <a:pt x="418" y="660"/>
                  </a:cubicBezTo>
                  <a:cubicBezTo>
                    <a:pt x="275" y="1034"/>
                    <a:pt x="143" y="1375"/>
                    <a:pt x="55" y="1738"/>
                  </a:cubicBezTo>
                  <a:cubicBezTo>
                    <a:pt x="33" y="1826"/>
                    <a:pt x="11" y="1936"/>
                    <a:pt x="0" y="2046"/>
                  </a:cubicBezTo>
                  <a:cubicBezTo>
                    <a:pt x="44" y="2068"/>
                    <a:pt x="77" y="2090"/>
                    <a:pt x="121" y="2112"/>
                  </a:cubicBezTo>
                  <a:cubicBezTo>
                    <a:pt x="165" y="2134"/>
                    <a:pt x="209" y="2156"/>
                    <a:pt x="253" y="2167"/>
                  </a:cubicBezTo>
                  <a:cubicBezTo>
                    <a:pt x="594" y="2288"/>
                    <a:pt x="858" y="2387"/>
                    <a:pt x="1111" y="2453"/>
                  </a:cubicBezTo>
                  <a:cubicBezTo>
                    <a:pt x="1870" y="2695"/>
                    <a:pt x="2508" y="2882"/>
                    <a:pt x="3157" y="3068"/>
                  </a:cubicBezTo>
                  <a:cubicBezTo>
                    <a:pt x="3442" y="3145"/>
                    <a:pt x="3783" y="3222"/>
                    <a:pt x="4113" y="3233"/>
                  </a:cubicBezTo>
                  <a:cubicBezTo>
                    <a:pt x="4201" y="3233"/>
                    <a:pt x="4267" y="3222"/>
                    <a:pt x="4322" y="3222"/>
                  </a:cubicBezTo>
                  <a:cubicBezTo>
                    <a:pt x="4355" y="3101"/>
                    <a:pt x="4388" y="3002"/>
                    <a:pt x="4421" y="2893"/>
                  </a:cubicBezTo>
                  <a:cubicBezTo>
                    <a:pt x="4454" y="2805"/>
                    <a:pt x="4476" y="2717"/>
                    <a:pt x="4509" y="2629"/>
                  </a:cubicBezTo>
                  <a:cubicBezTo>
                    <a:pt x="4608" y="2299"/>
                    <a:pt x="4707" y="1969"/>
                    <a:pt x="4795" y="1639"/>
                  </a:cubicBezTo>
                  <a:cubicBezTo>
                    <a:pt x="4839" y="1496"/>
                    <a:pt x="4872" y="1353"/>
                    <a:pt x="4894" y="1221"/>
                  </a:cubicBezTo>
                  <a:cubicBezTo>
                    <a:pt x="4883" y="1221"/>
                    <a:pt x="4454" y="1078"/>
                    <a:pt x="4454" y="1078"/>
                  </a:cubicBezTo>
                  <a:cubicBezTo>
                    <a:pt x="3926" y="913"/>
                    <a:pt x="3409" y="737"/>
                    <a:pt x="2882" y="572"/>
                  </a:cubicBezTo>
                  <a:cubicBezTo>
                    <a:pt x="2310" y="385"/>
                    <a:pt x="1848" y="242"/>
                    <a:pt x="1408" y="121"/>
                  </a:cubicBezTo>
                  <a:cubicBezTo>
                    <a:pt x="1122" y="33"/>
                    <a:pt x="902" y="0"/>
                    <a:pt x="6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92" name="Google Shape;1692;p42"/>
            <p:cNvSpPr/>
            <p:nvPr/>
          </p:nvSpPr>
          <p:spPr>
            <a:xfrm>
              <a:off x="6228629" y="2077584"/>
              <a:ext cx="782852" cy="764253"/>
            </a:xfrm>
            <a:custGeom>
              <a:avLst/>
              <a:gdLst/>
              <a:ahLst/>
              <a:cxnLst/>
              <a:rect l="l" t="t" r="r" b="b"/>
              <a:pathLst>
                <a:path w="16794" h="16395" extrusionOk="0">
                  <a:moveTo>
                    <a:pt x="11995" y="1190"/>
                  </a:moveTo>
                  <a:cubicBezTo>
                    <a:pt x="12007" y="1190"/>
                    <a:pt x="12019" y="1193"/>
                    <a:pt x="12031" y="1198"/>
                  </a:cubicBezTo>
                  <a:cubicBezTo>
                    <a:pt x="12097" y="1220"/>
                    <a:pt x="12163" y="1252"/>
                    <a:pt x="12229" y="1285"/>
                  </a:cubicBezTo>
                  <a:cubicBezTo>
                    <a:pt x="13208" y="1769"/>
                    <a:pt x="14044" y="2440"/>
                    <a:pt x="14759" y="3265"/>
                  </a:cubicBezTo>
                  <a:cubicBezTo>
                    <a:pt x="15639" y="4288"/>
                    <a:pt x="16023" y="5497"/>
                    <a:pt x="16111" y="6828"/>
                  </a:cubicBezTo>
                  <a:cubicBezTo>
                    <a:pt x="16111" y="6910"/>
                    <a:pt x="16074" y="6972"/>
                    <a:pt x="16033" y="6972"/>
                  </a:cubicBezTo>
                  <a:cubicBezTo>
                    <a:pt x="16030" y="6972"/>
                    <a:pt x="16027" y="6972"/>
                    <a:pt x="16023" y="6971"/>
                  </a:cubicBezTo>
                  <a:cubicBezTo>
                    <a:pt x="15957" y="6949"/>
                    <a:pt x="15957" y="6894"/>
                    <a:pt x="15946" y="6839"/>
                  </a:cubicBezTo>
                  <a:cubicBezTo>
                    <a:pt x="15913" y="6564"/>
                    <a:pt x="15880" y="6278"/>
                    <a:pt x="15836" y="6003"/>
                  </a:cubicBezTo>
                  <a:cubicBezTo>
                    <a:pt x="15715" y="5178"/>
                    <a:pt x="15408" y="4420"/>
                    <a:pt x="14913" y="3738"/>
                  </a:cubicBezTo>
                  <a:cubicBezTo>
                    <a:pt x="14176" y="2748"/>
                    <a:pt x="13252" y="1978"/>
                    <a:pt x="12141" y="1428"/>
                  </a:cubicBezTo>
                  <a:cubicBezTo>
                    <a:pt x="12064" y="1395"/>
                    <a:pt x="11987" y="1351"/>
                    <a:pt x="11910" y="1307"/>
                  </a:cubicBezTo>
                  <a:cubicBezTo>
                    <a:pt x="11919" y="1222"/>
                    <a:pt x="11954" y="1190"/>
                    <a:pt x="11995" y="1190"/>
                  </a:cubicBezTo>
                  <a:close/>
                  <a:moveTo>
                    <a:pt x="8584" y="1977"/>
                  </a:moveTo>
                  <a:cubicBezTo>
                    <a:pt x="9067" y="1977"/>
                    <a:pt x="9548" y="2029"/>
                    <a:pt x="10030" y="2143"/>
                  </a:cubicBezTo>
                  <a:cubicBezTo>
                    <a:pt x="10250" y="2187"/>
                    <a:pt x="10459" y="2264"/>
                    <a:pt x="10668" y="2352"/>
                  </a:cubicBezTo>
                  <a:cubicBezTo>
                    <a:pt x="11031" y="2506"/>
                    <a:pt x="11361" y="2715"/>
                    <a:pt x="11680" y="2935"/>
                  </a:cubicBezTo>
                  <a:cubicBezTo>
                    <a:pt x="12207" y="3298"/>
                    <a:pt x="12713" y="3683"/>
                    <a:pt x="13153" y="4156"/>
                  </a:cubicBezTo>
                  <a:cubicBezTo>
                    <a:pt x="13395" y="4409"/>
                    <a:pt x="13615" y="4673"/>
                    <a:pt x="13780" y="4981"/>
                  </a:cubicBezTo>
                  <a:cubicBezTo>
                    <a:pt x="14066" y="5497"/>
                    <a:pt x="14297" y="6036"/>
                    <a:pt x="14418" y="6619"/>
                  </a:cubicBezTo>
                  <a:cubicBezTo>
                    <a:pt x="14627" y="7653"/>
                    <a:pt x="14660" y="8698"/>
                    <a:pt x="14418" y="9742"/>
                  </a:cubicBezTo>
                  <a:cubicBezTo>
                    <a:pt x="14363" y="10006"/>
                    <a:pt x="14319" y="10281"/>
                    <a:pt x="14231" y="10534"/>
                  </a:cubicBezTo>
                  <a:cubicBezTo>
                    <a:pt x="13967" y="11348"/>
                    <a:pt x="13494" y="12030"/>
                    <a:pt x="12867" y="12591"/>
                  </a:cubicBezTo>
                  <a:cubicBezTo>
                    <a:pt x="12339" y="13074"/>
                    <a:pt x="11735" y="13470"/>
                    <a:pt x="11053" y="13723"/>
                  </a:cubicBezTo>
                  <a:cubicBezTo>
                    <a:pt x="10118" y="14086"/>
                    <a:pt x="9150" y="14306"/>
                    <a:pt x="8149" y="14350"/>
                  </a:cubicBezTo>
                  <a:cubicBezTo>
                    <a:pt x="8061" y="14356"/>
                    <a:pt x="7973" y="14359"/>
                    <a:pt x="7885" y="14359"/>
                  </a:cubicBezTo>
                  <a:cubicBezTo>
                    <a:pt x="7503" y="14359"/>
                    <a:pt x="7128" y="14301"/>
                    <a:pt x="6753" y="14185"/>
                  </a:cubicBezTo>
                  <a:cubicBezTo>
                    <a:pt x="6577" y="14119"/>
                    <a:pt x="6390" y="14064"/>
                    <a:pt x="6214" y="14020"/>
                  </a:cubicBezTo>
                  <a:cubicBezTo>
                    <a:pt x="5972" y="13954"/>
                    <a:pt x="5752" y="13855"/>
                    <a:pt x="5554" y="13701"/>
                  </a:cubicBezTo>
                  <a:cubicBezTo>
                    <a:pt x="5433" y="13624"/>
                    <a:pt x="5323" y="13536"/>
                    <a:pt x="5191" y="13459"/>
                  </a:cubicBezTo>
                  <a:cubicBezTo>
                    <a:pt x="4729" y="13162"/>
                    <a:pt x="4333" y="12777"/>
                    <a:pt x="3971" y="12349"/>
                  </a:cubicBezTo>
                  <a:cubicBezTo>
                    <a:pt x="3509" y="11788"/>
                    <a:pt x="3135" y="11172"/>
                    <a:pt x="2805" y="10523"/>
                  </a:cubicBezTo>
                  <a:cubicBezTo>
                    <a:pt x="2739" y="10380"/>
                    <a:pt x="2684" y="10226"/>
                    <a:pt x="2640" y="10061"/>
                  </a:cubicBezTo>
                  <a:cubicBezTo>
                    <a:pt x="2475" y="9511"/>
                    <a:pt x="2365" y="8961"/>
                    <a:pt x="2321" y="8390"/>
                  </a:cubicBezTo>
                  <a:cubicBezTo>
                    <a:pt x="2266" y="7532"/>
                    <a:pt x="2387" y="6707"/>
                    <a:pt x="2706" y="5915"/>
                  </a:cubicBezTo>
                  <a:cubicBezTo>
                    <a:pt x="2904" y="5409"/>
                    <a:pt x="3190" y="4937"/>
                    <a:pt x="3509" y="4497"/>
                  </a:cubicBezTo>
                  <a:cubicBezTo>
                    <a:pt x="3916" y="3914"/>
                    <a:pt x="4388" y="3397"/>
                    <a:pt x="4960" y="2968"/>
                  </a:cubicBezTo>
                  <a:cubicBezTo>
                    <a:pt x="5312" y="2715"/>
                    <a:pt x="5697" y="2506"/>
                    <a:pt x="6115" y="2374"/>
                  </a:cubicBezTo>
                  <a:cubicBezTo>
                    <a:pt x="6533" y="2242"/>
                    <a:pt x="6951" y="2143"/>
                    <a:pt x="7380" y="2077"/>
                  </a:cubicBezTo>
                  <a:cubicBezTo>
                    <a:pt x="7783" y="2013"/>
                    <a:pt x="8184" y="1977"/>
                    <a:pt x="8584" y="1977"/>
                  </a:cubicBezTo>
                  <a:close/>
                  <a:moveTo>
                    <a:pt x="850" y="6912"/>
                  </a:moveTo>
                  <a:cubicBezTo>
                    <a:pt x="857" y="6912"/>
                    <a:pt x="863" y="6913"/>
                    <a:pt x="869" y="6916"/>
                  </a:cubicBezTo>
                  <a:cubicBezTo>
                    <a:pt x="891" y="6916"/>
                    <a:pt x="913" y="6949"/>
                    <a:pt x="913" y="6971"/>
                  </a:cubicBezTo>
                  <a:cubicBezTo>
                    <a:pt x="913" y="7026"/>
                    <a:pt x="902" y="7070"/>
                    <a:pt x="891" y="7125"/>
                  </a:cubicBezTo>
                  <a:cubicBezTo>
                    <a:pt x="792" y="7554"/>
                    <a:pt x="682" y="7972"/>
                    <a:pt x="649" y="8412"/>
                  </a:cubicBezTo>
                  <a:cubicBezTo>
                    <a:pt x="605" y="9280"/>
                    <a:pt x="781" y="10116"/>
                    <a:pt x="1144" y="10908"/>
                  </a:cubicBezTo>
                  <a:cubicBezTo>
                    <a:pt x="1474" y="11645"/>
                    <a:pt x="1925" y="12305"/>
                    <a:pt x="2431" y="12920"/>
                  </a:cubicBezTo>
                  <a:cubicBezTo>
                    <a:pt x="3025" y="13646"/>
                    <a:pt x="3751" y="14207"/>
                    <a:pt x="4542" y="14691"/>
                  </a:cubicBezTo>
                  <a:cubicBezTo>
                    <a:pt x="5004" y="14977"/>
                    <a:pt x="5488" y="15241"/>
                    <a:pt x="5994" y="15417"/>
                  </a:cubicBezTo>
                  <a:cubicBezTo>
                    <a:pt x="6690" y="15649"/>
                    <a:pt x="7393" y="15779"/>
                    <a:pt x="8115" y="15779"/>
                  </a:cubicBezTo>
                  <a:cubicBezTo>
                    <a:pt x="8283" y="15779"/>
                    <a:pt x="8452" y="15772"/>
                    <a:pt x="8622" y="15758"/>
                  </a:cubicBezTo>
                  <a:lnTo>
                    <a:pt x="8622" y="15747"/>
                  </a:lnTo>
                  <a:cubicBezTo>
                    <a:pt x="8754" y="15736"/>
                    <a:pt x="8886" y="15736"/>
                    <a:pt x="9007" y="15725"/>
                  </a:cubicBezTo>
                  <a:lnTo>
                    <a:pt x="9007" y="15725"/>
                  </a:lnTo>
                  <a:cubicBezTo>
                    <a:pt x="9062" y="15802"/>
                    <a:pt x="9051" y="15846"/>
                    <a:pt x="8985" y="15879"/>
                  </a:cubicBezTo>
                  <a:cubicBezTo>
                    <a:pt x="8952" y="15890"/>
                    <a:pt x="8908" y="15901"/>
                    <a:pt x="8853" y="15901"/>
                  </a:cubicBezTo>
                  <a:cubicBezTo>
                    <a:pt x="8615" y="15928"/>
                    <a:pt x="8376" y="15941"/>
                    <a:pt x="8137" y="15941"/>
                  </a:cubicBezTo>
                  <a:cubicBezTo>
                    <a:pt x="7694" y="15941"/>
                    <a:pt x="7251" y="15895"/>
                    <a:pt x="6808" y="15802"/>
                  </a:cubicBezTo>
                  <a:cubicBezTo>
                    <a:pt x="6445" y="15736"/>
                    <a:pt x="6082" y="15626"/>
                    <a:pt x="5741" y="15494"/>
                  </a:cubicBezTo>
                  <a:cubicBezTo>
                    <a:pt x="5356" y="15340"/>
                    <a:pt x="4982" y="15142"/>
                    <a:pt x="4619" y="14933"/>
                  </a:cubicBezTo>
                  <a:cubicBezTo>
                    <a:pt x="3069" y="14053"/>
                    <a:pt x="1914" y="12799"/>
                    <a:pt x="1111" y="11227"/>
                  </a:cubicBezTo>
                  <a:cubicBezTo>
                    <a:pt x="803" y="10611"/>
                    <a:pt x="594" y="9962"/>
                    <a:pt x="517" y="9280"/>
                  </a:cubicBezTo>
                  <a:cubicBezTo>
                    <a:pt x="418" y="8533"/>
                    <a:pt x="528" y="7807"/>
                    <a:pt x="726" y="7081"/>
                  </a:cubicBezTo>
                  <a:cubicBezTo>
                    <a:pt x="748" y="7037"/>
                    <a:pt x="770" y="6982"/>
                    <a:pt x="803" y="6938"/>
                  </a:cubicBezTo>
                  <a:cubicBezTo>
                    <a:pt x="811" y="6922"/>
                    <a:pt x="831" y="6912"/>
                    <a:pt x="850" y="6912"/>
                  </a:cubicBezTo>
                  <a:close/>
                  <a:moveTo>
                    <a:pt x="8180" y="1"/>
                  </a:moveTo>
                  <a:cubicBezTo>
                    <a:pt x="7270" y="1"/>
                    <a:pt x="6394" y="192"/>
                    <a:pt x="5543" y="505"/>
                  </a:cubicBezTo>
                  <a:cubicBezTo>
                    <a:pt x="5125" y="659"/>
                    <a:pt x="4729" y="857"/>
                    <a:pt x="4333" y="1077"/>
                  </a:cubicBezTo>
                  <a:cubicBezTo>
                    <a:pt x="3916" y="1307"/>
                    <a:pt x="3498" y="1549"/>
                    <a:pt x="3135" y="1857"/>
                  </a:cubicBezTo>
                  <a:cubicBezTo>
                    <a:pt x="2497" y="2385"/>
                    <a:pt x="1947" y="2979"/>
                    <a:pt x="1518" y="3683"/>
                  </a:cubicBezTo>
                  <a:cubicBezTo>
                    <a:pt x="1243" y="4134"/>
                    <a:pt x="979" y="4607"/>
                    <a:pt x="803" y="5112"/>
                  </a:cubicBezTo>
                  <a:cubicBezTo>
                    <a:pt x="638" y="5552"/>
                    <a:pt x="550" y="6014"/>
                    <a:pt x="473" y="6487"/>
                  </a:cubicBezTo>
                  <a:cubicBezTo>
                    <a:pt x="462" y="6586"/>
                    <a:pt x="440" y="6696"/>
                    <a:pt x="429" y="6806"/>
                  </a:cubicBezTo>
                  <a:lnTo>
                    <a:pt x="418" y="6806"/>
                  </a:lnTo>
                  <a:cubicBezTo>
                    <a:pt x="341" y="7224"/>
                    <a:pt x="275" y="7642"/>
                    <a:pt x="199" y="8060"/>
                  </a:cubicBezTo>
                  <a:cubicBezTo>
                    <a:pt x="1" y="9115"/>
                    <a:pt x="111" y="10138"/>
                    <a:pt x="429" y="11150"/>
                  </a:cubicBezTo>
                  <a:cubicBezTo>
                    <a:pt x="616" y="11700"/>
                    <a:pt x="913" y="12195"/>
                    <a:pt x="1265" y="12667"/>
                  </a:cubicBezTo>
                  <a:cubicBezTo>
                    <a:pt x="1804" y="13382"/>
                    <a:pt x="2442" y="14020"/>
                    <a:pt x="3102" y="14625"/>
                  </a:cubicBezTo>
                  <a:cubicBezTo>
                    <a:pt x="3542" y="15043"/>
                    <a:pt x="4081" y="15340"/>
                    <a:pt x="4630" y="15593"/>
                  </a:cubicBezTo>
                  <a:cubicBezTo>
                    <a:pt x="5554" y="16022"/>
                    <a:pt x="6522" y="16275"/>
                    <a:pt x="7534" y="16374"/>
                  </a:cubicBezTo>
                  <a:cubicBezTo>
                    <a:pt x="7682" y="16387"/>
                    <a:pt x="7831" y="16394"/>
                    <a:pt x="7981" y="16394"/>
                  </a:cubicBezTo>
                  <a:cubicBezTo>
                    <a:pt x="8210" y="16394"/>
                    <a:pt x="8440" y="16376"/>
                    <a:pt x="8666" y="16330"/>
                  </a:cubicBezTo>
                  <a:cubicBezTo>
                    <a:pt x="9260" y="16220"/>
                    <a:pt x="9854" y="16110"/>
                    <a:pt x="10448" y="15989"/>
                  </a:cubicBezTo>
                  <a:cubicBezTo>
                    <a:pt x="11053" y="15868"/>
                    <a:pt x="11625" y="15659"/>
                    <a:pt x="12174" y="15417"/>
                  </a:cubicBezTo>
                  <a:cubicBezTo>
                    <a:pt x="12504" y="15263"/>
                    <a:pt x="12812" y="15076"/>
                    <a:pt x="13120" y="14878"/>
                  </a:cubicBezTo>
                  <a:cubicBezTo>
                    <a:pt x="13571" y="14570"/>
                    <a:pt x="14000" y="14240"/>
                    <a:pt x="14396" y="13866"/>
                  </a:cubicBezTo>
                  <a:cubicBezTo>
                    <a:pt x="15155" y="13162"/>
                    <a:pt x="15715" y="12327"/>
                    <a:pt x="16067" y="11359"/>
                  </a:cubicBezTo>
                  <a:cubicBezTo>
                    <a:pt x="16639" y="9841"/>
                    <a:pt x="16793" y="8280"/>
                    <a:pt x="16562" y="6674"/>
                  </a:cubicBezTo>
                  <a:cubicBezTo>
                    <a:pt x="16430" y="5717"/>
                    <a:pt x="16100" y="4816"/>
                    <a:pt x="15606" y="3980"/>
                  </a:cubicBezTo>
                  <a:cubicBezTo>
                    <a:pt x="15496" y="3815"/>
                    <a:pt x="15375" y="3650"/>
                    <a:pt x="15254" y="3496"/>
                  </a:cubicBezTo>
                  <a:cubicBezTo>
                    <a:pt x="14748" y="2825"/>
                    <a:pt x="14176" y="2220"/>
                    <a:pt x="13549" y="1681"/>
                  </a:cubicBezTo>
                  <a:cubicBezTo>
                    <a:pt x="13164" y="1340"/>
                    <a:pt x="12702" y="1110"/>
                    <a:pt x="12240" y="901"/>
                  </a:cubicBezTo>
                  <a:cubicBezTo>
                    <a:pt x="11482" y="560"/>
                    <a:pt x="10679" y="329"/>
                    <a:pt x="9865" y="131"/>
                  </a:cubicBezTo>
                  <a:cubicBezTo>
                    <a:pt x="9425" y="32"/>
                    <a:pt x="8974" y="32"/>
                    <a:pt x="8523" y="10"/>
                  </a:cubicBezTo>
                  <a:cubicBezTo>
                    <a:pt x="8409" y="4"/>
                    <a:pt x="8294" y="1"/>
                    <a:pt x="81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93" name="Google Shape;1693;p42"/>
            <p:cNvSpPr/>
            <p:nvPr/>
          </p:nvSpPr>
          <p:spPr>
            <a:xfrm>
              <a:off x="6271189" y="2097675"/>
              <a:ext cx="717731" cy="714468"/>
            </a:xfrm>
            <a:custGeom>
              <a:avLst/>
              <a:gdLst/>
              <a:ahLst/>
              <a:cxnLst/>
              <a:rect l="l" t="t" r="r" b="b"/>
              <a:pathLst>
                <a:path w="15397" h="15327" extrusionOk="0">
                  <a:moveTo>
                    <a:pt x="7674" y="1119"/>
                  </a:moveTo>
                  <a:cubicBezTo>
                    <a:pt x="8201" y="1119"/>
                    <a:pt x="8713" y="1178"/>
                    <a:pt x="9205" y="1294"/>
                  </a:cubicBezTo>
                  <a:cubicBezTo>
                    <a:pt x="9425" y="1349"/>
                    <a:pt x="9667" y="1426"/>
                    <a:pt x="9920" y="1536"/>
                  </a:cubicBezTo>
                  <a:lnTo>
                    <a:pt x="9920" y="1525"/>
                  </a:lnTo>
                  <a:cubicBezTo>
                    <a:pt x="9975" y="1558"/>
                    <a:pt x="10041" y="1580"/>
                    <a:pt x="10107" y="1613"/>
                  </a:cubicBezTo>
                  <a:cubicBezTo>
                    <a:pt x="10426" y="1767"/>
                    <a:pt x="10723" y="1954"/>
                    <a:pt x="10997" y="2141"/>
                  </a:cubicBezTo>
                  <a:cubicBezTo>
                    <a:pt x="11668" y="2603"/>
                    <a:pt x="12152" y="2999"/>
                    <a:pt x="12559" y="3428"/>
                  </a:cubicBezTo>
                  <a:cubicBezTo>
                    <a:pt x="12856" y="3747"/>
                    <a:pt x="13065" y="4044"/>
                    <a:pt x="13241" y="4330"/>
                  </a:cubicBezTo>
                  <a:cubicBezTo>
                    <a:pt x="13571" y="4934"/>
                    <a:pt x="13791" y="5506"/>
                    <a:pt x="13912" y="6100"/>
                  </a:cubicBezTo>
                  <a:cubicBezTo>
                    <a:pt x="14154" y="7277"/>
                    <a:pt x="14154" y="8355"/>
                    <a:pt x="13923" y="9410"/>
                  </a:cubicBezTo>
                  <a:cubicBezTo>
                    <a:pt x="13901" y="9487"/>
                    <a:pt x="13890" y="9564"/>
                    <a:pt x="13868" y="9641"/>
                  </a:cubicBezTo>
                  <a:cubicBezTo>
                    <a:pt x="13824" y="9839"/>
                    <a:pt x="13791" y="10037"/>
                    <a:pt x="13725" y="10235"/>
                  </a:cubicBezTo>
                  <a:cubicBezTo>
                    <a:pt x="13439" y="11093"/>
                    <a:pt x="12944" y="11841"/>
                    <a:pt x="12240" y="12478"/>
                  </a:cubicBezTo>
                  <a:cubicBezTo>
                    <a:pt x="11635" y="13017"/>
                    <a:pt x="10986" y="13435"/>
                    <a:pt x="10294" y="13699"/>
                  </a:cubicBezTo>
                  <a:cubicBezTo>
                    <a:pt x="9304" y="14073"/>
                    <a:pt x="8281" y="14293"/>
                    <a:pt x="7258" y="14348"/>
                  </a:cubicBezTo>
                  <a:cubicBezTo>
                    <a:pt x="7169" y="14353"/>
                    <a:pt x="7079" y="14356"/>
                    <a:pt x="6990" y="14356"/>
                  </a:cubicBezTo>
                  <a:cubicBezTo>
                    <a:pt x="6545" y="14356"/>
                    <a:pt x="6111" y="14287"/>
                    <a:pt x="5708" y="14150"/>
                  </a:cubicBezTo>
                  <a:cubicBezTo>
                    <a:pt x="5532" y="14095"/>
                    <a:pt x="5356" y="14051"/>
                    <a:pt x="5180" y="13996"/>
                  </a:cubicBezTo>
                  <a:cubicBezTo>
                    <a:pt x="5026" y="13963"/>
                    <a:pt x="4883" y="13908"/>
                    <a:pt x="4751" y="13842"/>
                  </a:cubicBezTo>
                  <a:cubicBezTo>
                    <a:pt x="4619" y="13787"/>
                    <a:pt x="4498" y="13710"/>
                    <a:pt x="4377" y="13622"/>
                  </a:cubicBezTo>
                  <a:cubicBezTo>
                    <a:pt x="4278" y="13545"/>
                    <a:pt x="4168" y="13457"/>
                    <a:pt x="4047" y="13391"/>
                  </a:cubicBezTo>
                  <a:cubicBezTo>
                    <a:pt x="3574" y="13083"/>
                    <a:pt x="3146" y="12698"/>
                    <a:pt x="2728" y="12192"/>
                  </a:cubicBezTo>
                  <a:cubicBezTo>
                    <a:pt x="2288" y="11665"/>
                    <a:pt x="1892" y="11038"/>
                    <a:pt x="1507" y="10279"/>
                  </a:cubicBezTo>
                  <a:cubicBezTo>
                    <a:pt x="1430" y="10125"/>
                    <a:pt x="1364" y="9949"/>
                    <a:pt x="1309" y="9751"/>
                  </a:cubicBezTo>
                  <a:cubicBezTo>
                    <a:pt x="1133" y="9135"/>
                    <a:pt x="1034" y="8563"/>
                    <a:pt x="990" y="7992"/>
                  </a:cubicBezTo>
                  <a:cubicBezTo>
                    <a:pt x="913" y="7068"/>
                    <a:pt x="1056" y="6177"/>
                    <a:pt x="1397" y="5319"/>
                  </a:cubicBezTo>
                  <a:cubicBezTo>
                    <a:pt x="1584" y="4846"/>
                    <a:pt x="1848" y="4374"/>
                    <a:pt x="2244" y="3824"/>
                  </a:cubicBezTo>
                  <a:cubicBezTo>
                    <a:pt x="2684" y="3175"/>
                    <a:pt x="3212" y="2636"/>
                    <a:pt x="3794" y="2196"/>
                  </a:cubicBezTo>
                  <a:cubicBezTo>
                    <a:pt x="4190" y="1899"/>
                    <a:pt x="4619" y="1679"/>
                    <a:pt x="5070" y="1536"/>
                  </a:cubicBezTo>
                  <a:cubicBezTo>
                    <a:pt x="5488" y="1404"/>
                    <a:pt x="5928" y="1305"/>
                    <a:pt x="6401" y="1228"/>
                  </a:cubicBezTo>
                  <a:cubicBezTo>
                    <a:pt x="6832" y="1156"/>
                    <a:pt x="7258" y="1119"/>
                    <a:pt x="7674" y="1119"/>
                  </a:cubicBezTo>
                  <a:close/>
                  <a:moveTo>
                    <a:pt x="7288" y="0"/>
                  </a:moveTo>
                  <a:cubicBezTo>
                    <a:pt x="6481" y="0"/>
                    <a:pt x="5653" y="158"/>
                    <a:pt x="4773" y="481"/>
                  </a:cubicBezTo>
                  <a:cubicBezTo>
                    <a:pt x="4366" y="624"/>
                    <a:pt x="3981" y="821"/>
                    <a:pt x="3629" y="1019"/>
                  </a:cubicBezTo>
                  <a:cubicBezTo>
                    <a:pt x="3222" y="1250"/>
                    <a:pt x="2838" y="1470"/>
                    <a:pt x="2497" y="1756"/>
                  </a:cubicBezTo>
                  <a:cubicBezTo>
                    <a:pt x="1837" y="2306"/>
                    <a:pt x="1342" y="2867"/>
                    <a:pt x="968" y="3472"/>
                  </a:cubicBezTo>
                  <a:cubicBezTo>
                    <a:pt x="737" y="3857"/>
                    <a:pt x="473" y="4319"/>
                    <a:pt x="286" y="4824"/>
                  </a:cubicBezTo>
                  <a:cubicBezTo>
                    <a:pt x="143" y="5231"/>
                    <a:pt x="66" y="5660"/>
                    <a:pt x="0" y="6056"/>
                  </a:cubicBezTo>
                  <a:cubicBezTo>
                    <a:pt x="22" y="6056"/>
                    <a:pt x="44" y="6067"/>
                    <a:pt x="66" y="6067"/>
                  </a:cubicBezTo>
                  <a:lnTo>
                    <a:pt x="99" y="6078"/>
                  </a:lnTo>
                  <a:lnTo>
                    <a:pt x="143" y="6100"/>
                  </a:lnTo>
                  <a:cubicBezTo>
                    <a:pt x="297" y="6166"/>
                    <a:pt x="440" y="6342"/>
                    <a:pt x="429" y="6551"/>
                  </a:cubicBezTo>
                  <a:cubicBezTo>
                    <a:pt x="429" y="6650"/>
                    <a:pt x="407" y="6738"/>
                    <a:pt x="396" y="6793"/>
                  </a:cubicBezTo>
                  <a:lnTo>
                    <a:pt x="363" y="6914"/>
                  </a:lnTo>
                  <a:cubicBezTo>
                    <a:pt x="275" y="7288"/>
                    <a:pt x="187" y="7640"/>
                    <a:pt x="165" y="8003"/>
                  </a:cubicBezTo>
                  <a:cubicBezTo>
                    <a:pt x="121" y="8783"/>
                    <a:pt x="275" y="9553"/>
                    <a:pt x="616" y="10301"/>
                  </a:cubicBezTo>
                  <a:cubicBezTo>
                    <a:pt x="913" y="10939"/>
                    <a:pt x="1309" y="11566"/>
                    <a:pt x="1848" y="12225"/>
                  </a:cubicBezTo>
                  <a:cubicBezTo>
                    <a:pt x="2354" y="12841"/>
                    <a:pt x="3003" y="13380"/>
                    <a:pt x="3849" y="13897"/>
                  </a:cubicBezTo>
                  <a:cubicBezTo>
                    <a:pt x="4168" y="14095"/>
                    <a:pt x="4421" y="14238"/>
                    <a:pt x="4663" y="14348"/>
                  </a:cubicBezTo>
                  <a:cubicBezTo>
                    <a:pt x="4861" y="14447"/>
                    <a:pt x="5037" y="14513"/>
                    <a:pt x="5224" y="14579"/>
                  </a:cubicBezTo>
                  <a:cubicBezTo>
                    <a:pt x="5895" y="14806"/>
                    <a:pt x="6539" y="14922"/>
                    <a:pt x="7172" y="14922"/>
                  </a:cubicBezTo>
                  <a:cubicBezTo>
                    <a:pt x="7337" y="14922"/>
                    <a:pt x="7501" y="14914"/>
                    <a:pt x="7665" y="14898"/>
                  </a:cubicBezTo>
                  <a:cubicBezTo>
                    <a:pt x="7753" y="14887"/>
                    <a:pt x="7852" y="14887"/>
                    <a:pt x="7951" y="14876"/>
                  </a:cubicBezTo>
                  <a:lnTo>
                    <a:pt x="8303" y="14865"/>
                  </a:lnTo>
                  <a:lnTo>
                    <a:pt x="8435" y="15052"/>
                  </a:lnTo>
                  <a:cubicBezTo>
                    <a:pt x="8512" y="15151"/>
                    <a:pt x="8545" y="15239"/>
                    <a:pt x="8545" y="15327"/>
                  </a:cubicBezTo>
                  <a:cubicBezTo>
                    <a:pt x="8853" y="15261"/>
                    <a:pt x="9150" y="15206"/>
                    <a:pt x="9447" y="15151"/>
                  </a:cubicBezTo>
                  <a:cubicBezTo>
                    <a:pt x="9953" y="15041"/>
                    <a:pt x="10492" y="14865"/>
                    <a:pt x="11085" y="14601"/>
                  </a:cubicBezTo>
                  <a:cubicBezTo>
                    <a:pt x="11360" y="14469"/>
                    <a:pt x="11635" y="14315"/>
                    <a:pt x="11965" y="14095"/>
                  </a:cubicBezTo>
                  <a:cubicBezTo>
                    <a:pt x="12405" y="13798"/>
                    <a:pt x="12823" y="13468"/>
                    <a:pt x="13186" y="13127"/>
                  </a:cubicBezTo>
                  <a:cubicBezTo>
                    <a:pt x="13890" y="12467"/>
                    <a:pt x="14418" y="11687"/>
                    <a:pt x="14759" y="10785"/>
                  </a:cubicBezTo>
                  <a:cubicBezTo>
                    <a:pt x="15209" y="9542"/>
                    <a:pt x="15396" y="8256"/>
                    <a:pt x="15297" y="6936"/>
                  </a:cubicBezTo>
                  <a:lnTo>
                    <a:pt x="15297" y="6936"/>
                  </a:lnTo>
                  <a:cubicBezTo>
                    <a:pt x="15240" y="6955"/>
                    <a:pt x="15182" y="6967"/>
                    <a:pt x="15125" y="6967"/>
                  </a:cubicBezTo>
                  <a:cubicBezTo>
                    <a:pt x="15083" y="6967"/>
                    <a:pt x="15042" y="6961"/>
                    <a:pt x="15000" y="6947"/>
                  </a:cubicBezTo>
                  <a:lnTo>
                    <a:pt x="14956" y="6936"/>
                  </a:lnTo>
                  <a:lnTo>
                    <a:pt x="14901" y="6914"/>
                  </a:lnTo>
                  <a:cubicBezTo>
                    <a:pt x="14737" y="6837"/>
                    <a:pt x="14638" y="6683"/>
                    <a:pt x="14605" y="6474"/>
                  </a:cubicBezTo>
                  <a:lnTo>
                    <a:pt x="14583" y="6210"/>
                  </a:lnTo>
                  <a:cubicBezTo>
                    <a:pt x="14550" y="6023"/>
                    <a:pt x="14528" y="5825"/>
                    <a:pt x="14506" y="5638"/>
                  </a:cubicBezTo>
                  <a:cubicBezTo>
                    <a:pt x="14385" y="4868"/>
                    <a:pt x="14099" y="4176"/>
                    <a:pt x="13648" y="3560"/>
                  </a:cubicBezTo>
                  <a:cubicBezTo>
                    <a:pt x="12977" y="2636"/>
                    <a:pt x="12097" y="1910"/>
                    <a:pt x="11041" y="1382"/>
                  </a:cubicBezTo>
                  <a:cubicBezTo>
                    <a:pt x="10986" y="1360"/>
                    <a:pt x="10921" y="1327"/>
                    <a:pt x="10866" y="1294"/>
                  </a:cubicBezTo>
                  <a:lnTo>
                    <a:pt x="10514" y="1107"/>
                  </a:lnTo>
                  <a:lnTo>
                    <a:pt x="10569" y="799"/>
                  </a:lnTo>
                  <a:cubicBezTo>
                    <a:pt x="10580" y="745"/>
                    <a:pt x="10602" y="690"/>
                    <a:pt x="10624" y="646"/>
                  </a:cubicBezTo>
                  <a:cubicBezTo>
                    <a:pt x="10118" y="448"/>
                    <a:pt x="9557" y="283"/>
                    <a:pt x="8864" y="129"/>
                  </a:cubicBezTo>
                  <a:cubicBezTo>
                    <a:pt x="8523" y="41"/>
                    <a:pt x="8171" y="30"/>
                    <a:pt x="7797" y="19"/>
                  </a:cubicBezTo>
                  <a:lnTo>
                    <a:pt x="7588" y="8"/>
                  </a:lnTo>
                  <a:cubicBezTo>
                    <a:pt x="7488" y="3"/>
                    <a:pt x="7388" y="0"/>
                    <a:pt x="72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94" name="Google Shape;1694;p42"/>
            <p:cNvSpPr/>
            <p:nvPr/>
          </p:nvSpPr>
          <p:spPr>
            <a:xfrm>
              <a:off x="6341904" y="2177247"/>
              <a:ext cx="562410" cy="562363"/>
            </a:xfrm>
            <a:custGeom>
              <a:avLst/>
              <a:gdLst/>
              <a:ahLst/>
              <a:cxnLst/>
              <a:rect l="l" t="t" r="r" b="b"/>
              <a:pathLst>
                <a:path w="12065" h="12064" extrusionOk="0">
                  <a:moveTo>
                    <a:pt x="6014" y="2255"/>
                  </a:moveTo>
                  <a:cubicBezTo>
                    <a:pt x="6326" y="2255"/>
                    <a:pt x="6639" y="2288"/>
                    <a:pt x="6951" y="2348"/>
                  </a:cubicBezTo>
                  <a:cubicBezTo>
                    <a:pt x="7303" y="2414"/>
                    <a:pt x="7622" y="2568"/>
                    <a:pt x="7930" y="2733"/>
                  </a:cubicBezTo>
                  <a:cubicBezTo>
                    <a:pt x="8546" y="3073"/>
                    <a:pt x="9074" y="3502"/>
                    <a:pt x="9469" y="4074"/>
                  </a:cubicBezTo>
                  <a:cubicBezTo>
                    <a:pt x="10217" y="5130"/>
                    <a:pt x="10305" y="6285"/>
                    <a:pt x="9997" y="7505"/>
                  </a:cubicBezTo>
                  <a:cubicBezTo>
                    <a:pt x="9909" y="7813"/>
                    <a:pt x="9777" y="8110"/>
                    <a:pt x="9634" y="8407"/>
                  </a:cubicBezTo>
                  <a:cubicBezTo>
                    <a:pt x="9415" y="8836"/>
                    <a:pt x="9162" y="9221"/>
                    <a:pt x="8810" y="9551"/>
                  </a:cubicBezTo>
                  <a:cubicBezTo>
                    <a:pt x="8172" y="10145"/>
                    <a:pt x="7391" y="10409"/>
                    <a:pt x="6533" y="10453"/>
                  </a:cubicBezTo>
                  <a:cubicBezTo>
                    <a:pt x="6467" y="10456"/>
                    <a:pt x="6400" y="10457"/>
                    <a:pt x="6334" y="10457"/>
                  </a:cubicBezTo>
                  <a:cubicBezTo>
                    <a:pt x="5961" y="10457"/>
                    <a:pt x="5587" y="10408"/>
                    <a:pt x="5214" y="10343"/>
                  </a:cubicBezTo>
                  <a:cubicBezTo>
                    <a:pt x="4653" y="10244"/>
                    <a:pt x="4147" y="10013"/>
                    <a:pt x="3674" y="9705"/>
                  </a:cubicBezTo>
                  <a:cubicBezTo>
                    <a:pt x="3344" y="9485"/>
                    <a:pt x="3058" y="9221"/>
                    <a:pt x="2827" y="8902"/>
                  </a:cubicBezTo>
                  <a:cubicBezTo>
                    <a:pt x="2453" y="8374"/>
                    <a:pt x="2200" y="7780"/>
                    <a:pt x="2035" y="7153"/>
                  </a:cubicBezTo>
                  <a:cubicBezTo>
                    <a:pt x="1991" y="6977"/>
                    <a:pt x="1969" y="6779"/>
                    <a:pt x="1958" y="6593"/>
                  </a:cubicBezTo>
                  <a:cubicBezTo>
                    <a:pt x="1925" y="6109"/>
                    <a:pt x="2024" y="5636"/>
                    <a:pt x="2178" y="5174"/>
                  </a:cubicBezTo>
                  <a:cubicBezTo>
                    <a:pt x="2376" y="4602"/>
                    <a:pt x="2640" y="4052"/>
                    <a:pt x="3069" y="3612"/>
                  </a:cubicBezTo>
                  <a:cubicBezTo>
                    <a:pt x="3267" y="3403"/>
                    <a:pt x="3487" y="3205"/>
                    <a:pt x="3707" y="3018"/>
                  </a:cubicBezTo>
                  <a:cubicBezTo>
                    <a:pt x="4092" y="2700"/>
                    <a:pt x="4543" y="2491"/>
                    <a:pt x="5038" y="2370"/>
                  </a:cubicBezTo>
                  <a:cubicBezTo>
                    <a:pt x="5363" y="2291"/>
                    <a:pt x="5688" y="2255"/>
                    <a:pt x="6014" y="2255"/>
                  </a:cubicBezTo>
                  <a:close/>
                  <a:moveTo>
                    <a:pt x="6189" y="1"/>
                  </a:moveTo>
                  <a:cubicBezTo>
                    <a:pt x="6124" y="1"/>
                    <a:pt x="6059" y="2"/>
                    <a:pt x="5994" y="5"/>
                  </a:cubicBezTo>
                  <a:cubicBezTo>
                    <a:pt x="5181" y="38"/>
                    <a:pt x="4378" y="170"/>
                    <a:pt x="3597" y="434"/>
                  </a:cubicBezTo>
                  <a:cubicBezTo>
                    <a:pt x="3267" y="555"/>
                    <a:pt x="2959" y="731"/>
                    <a:pt x="2673" y="940"/>
                  </a:cubicBezTo>
                  <a:cubicBezTo>
                    <a:pt x="2068" y="1380"/>
                    <a:pt x="1563" y="1930"/>
                    <a:pt x="1145" y="2546"/>
                  </a:cubicBezTo>
                  <a:cubicBezTo>
                    <a:pt x="870" y="2963"/>
                    <a:pt x="606" y="3381"/>
                    <a:pt x="419" y="3854"/>
                  </a:cubicBezTo>
                  <a:cubicBezTo>
                    <a:pt x="111" y="4624"/>
                    <a:pt x="1" y="5427"/>
                    <a:pt x="67" y="6252"/>
                  </a:cubicBezTo>
                  <a:cubicBezTo>
                    <a:pt x="100" y="6812"/>
                    <a:pt x="210" y="7362"/>
                    <a:pt x="375" y="7901"/>
                  </a:cubicBezTo>
                  <a:cubicBezTo>
                    <a:pt x="408" y="8044"/>
                    <a:pt x="463" y="8176"/>
                    <a:pt x="529" y="8308"/>
                  </a:cubicBezTo>
                  <a:cubicBezTo>
                    <a:pt x="837" y="8924"/>
                    <a:pt x="1178" y="9518"/>
                    <a:pt x="1618" y="10046"/>
                  </a:cubicBezTo>
                  <a:cubicBezTo>
                    <a:pt x="1980" y="10496"/>
                    <a:pt x="2387" y="10892"/>
                    <a:pt x="2882" y="11200"/>
                  </a:cubicBezTo>
                  <a:cubicBezTo>
                    <a:pt x="3003" y="11277"/>
                    <a:pt x="3124" y="11376"/>
                    <a:pt x="3256" y="11464"/>
                  </a:cubicBezTo>
                  <a:cubicBezTo>
                    <a:pt x="3421" y="11574"/>
                    <a:pt x="3597" y="11662"/>
                    <a:pt x="3795" y="11717"/>
                  </a:cubicBezTo>
                  <a:cubicBezTo>
                    <a:pt x="4015" y="11783"/>
                    <a:pt x="4246" y="11849"/>
                    <a:pt x="4466" y="11915"/>
                  </a:cubicBezTo>
                  <a:cubicBezTo>
                    <a:pt x="4787" y="12016"/>
                    <a:pt x="5109" y="12064"/>
                    <a:pt x="5431" y="12064"/>
                  </a:cubicBezTo>
                  <a:cubicBezTo>
                    <a:pt x="5494" y="12064"/>
                    <a:pt x="5557" y="12062"/>
                    <a:pt x="5620" y="12058"/>
                  </a:cubicBezTo>
                  <a:cubicBezTo>
                    <a:pt x="6654" y="12014"/>
                    <a:pt x="7655" y="11794"/>
                    <a:pt x="8612" y="11420"/>
                  </a:cubicBezTo>
                  <a:cubicBezTo>
                    <a:pt x="9261" y="11167"/>
                    <a:pt x="9832" y="10793"/>
                    <a:pt x="10338" y="10321"/>
                  </a:cubicBezTo>
                  <a:cubicBezTo>
                    <a:pt x="11064" y="9650"/>
                    <a:pt x="11581" y="8836"/>
                    <a:pt x="11779" y="7846"/>
                  </a:cubicBezTo>
                  <a:cubicBezTo>
                    <a:pt x="11790" y="7758"/>
                    <a:pt x="11812" y="7670"/>
                    <a:pt x="11834" y="7582"/>
                  </a:cubicBezTo>
                  <a:cubicBezTo>
                    <a:pt x="12065" y="6549"/>
                    <a:pt x="12032" y="5515"/>
                    <a:pt x="11812" y="4481"/>
                  </a:cubicBezTo>
                  <a:cubicBezTo>
                    <a:pt x="11691" y="3898"/>
                    <a:pt x="11471" y="3359"/>
                    <a:pt x="11163" y="2843"/>
                  </a:cubicBezTo>
                  <a:cubicBezTo>
                    <a:pt x="11031" y="2623"/>
                    <a:pt x="10888" y="2425"/>
                    <a:pt x="10712" y="2238"/>
                  </a:cubicBezTo>
                  <a:cubicBezTo>
                    <a:pt x="9986" y="1468"/>
                    <a:pt x="9151" y="841"/>
                    <a:pt x="8194" y="379"/>
                  </a:cubicBezTo>
                  <a:cubicBezTo>
                    <a:pt x="7963" y="258"/>
                    <a:pt x="7710" y="181"/>
                    <a:pt x="7446" y="137"/>
                  </a:cubicBezTo>
                  <a:cubicBezTo>
                    <a:pt x="7035" y="61"/>
                    <a:pt x="6616" y="1"/>
                    <a:pt x="6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95" name="Google Shape;1695;p42"/>
            <p:cNvSpPr/>
            <p:nvPr/>
          </p:nvSpPr>
          <p:spPr>
            <a:xfrm>
              <a:off x="6364978" y="2200368"/>
              <a:ext cx="515236" cy="515981"/>
            </a:xfrm>
            <a:custGeom>
              <a:avLst/>
              <a:gdLst/>
              <a:ahLst/>
              <a:cxnLst/>
              <a:rect l="l" t="t" r="r" b="b"/>
              <a:pathLst>
                <a:path w="11053" h="11069" extrusionOk="0">
                  <a:moveTo>
                    <a:pt x="5532" y="1265"/>
                  </a:moveTo>
                  <a:cubicBezTo>
                    <a:pt x="5858" y="1265"/>
                    <a:pt x="6194" y="1296"/>
                    <a:pt x="6544" y="1357"/>
                  </a:cubicBezTo>
                  <a:cubicBezTo>
                    <a:pt x="6797" y="1412"/>
                    <a:pt x="7039" y="1489"/>
                    <a:pt x="7325" y="1632"/>
                  </a:cubicBezTo>
                  <a:cubicBezTo>
                    <a:pt x="7446" y="1687"/>
                    <a:pt x="7556" y="1742"/>
                    <a:pt x="7677" y="1808"/>
                  </a:cubicBezTo>
                  <a:cubicBezTo>
                    <a:pt x="8392" y="2204"/>
                    <a:pt x="8952" y="2687"/>
                    <a:pt x="9381" y="3292"/>
                  </a:cubicBezTo>
                  <a:cubicBezTo>
                    <a:pt x="10162" y="4392"/>
                    <a:pt x="10360" y="5679"/>
                    <a:pt x="9975" y="7130"/>
                  </a:cubicBezTo>
                  <a:cubicBezTo>
                    <a:pt x="9887" y="7493"/>
                    <a:pt x="9733" y="7823"/>
                    <a:pt x="9579" y="8131"/>
                  </a:cubicBezTo>
                  <a:cubicBezTo>
                    <a:pt x="9315" y="8659"/>
                    <a:pt x="9018" y="9077"/>
                    <a:pt x="8656" y="9418"/>
                  </a:cubicBezTo>
                  <a:cubicBezTo>
                    <a:pt x="7974" y="10044"/>
                    <a:pt x="7094" y="10396"/>
                    <a:pt x="6060" y="10451"/>
                  </a:cubicBezTo>
                  <a:cubicBezTo>
                    <a:pt x="5978" y="10456"/>
                    <a:pt x="5895" y="10458"/>
                    <a:pt x="5809" y="10458"/>
                  </a:cubicBezTo>
                  <a:cubicBezTo>
                    <a:pt x="5458" y="10458"/>
                    <a:pt x="5073" y="10421"/>
                    <a:pt x="4631" y="10341"/>
                  </a:cubicBezTo>
                  <a:cubicBezTo>
                    <a:pt x="4268" y="10275"/>
                    <a:pt x="3894" y="10154"/>
                    <a:pt x="3531" y="9978"/>
                  </a:cubicBezTo>
                  <a:cubicBezTo>
                    <a:pt x="3322" y="9880"/>
                    <a:pt x="3113" y="9759"/>
                    <a:pt x="2904" y="9627"/>
                  </a:cubicBezTo>
                  <a:cubicBezTo>
                    <a:pt x="2530" y="9374"/>
                    <a:pt x="2200" y="9066"/>
                    <a:pt x="1936" y="8692"/>
                  </a:cubicBezTo>
                  <a:cubicBezTo>
                    <a:pt x="1540" y="8142"/>
                    <a:pt x="1243" y="7504"/>
                    <a:pt x="1057" y="6778"/>
                  </a:cubicBezTo>
                  <a:cubicBezTo>
                    <a:pt x="1002" y="6558"/>
                    <a:pt x="980" y="6338"/>
                    <a:pt x="969" y="6130"/>
                  </a:cubicBezTo>
                  <a:cubicBezTo>
                    <a:pt x="936" y="5624"/>
                    <a:pt x="1013" y="5096"/>
                    <a:pt x="1210" y="4524"/>
                  </a:cubicBezTo>
                  <a:cubicBezTo>
                    <a:pt x="1463" y="3776"/>
                    <a:pt x="1782" y="3215"/>
                    <a:pt x="2211" y="2764"/>
                  </a:cubicBezTo>
                  <a:cubicBezTo>
                    <a:pt x="2420" y="2555"/>
                    <a:pt x="2651" y="2347"/>
                    <a:pt x="2893" y="2138"/>
                  </a:cubicBezTo>
                  <a:cubicBezTo>
                    <a:pt x="3322" y="1786"/>
                    <a:pt x="3839" y="1533"/>
                    <a:pt x="4433" y="1390"/>
                  </a:cubicBezTo>
                  <a:cubicBezTo>
                    <a:pt x="4788" y="1307"/>
                    <a:pt x="5153" y="1265"/>
                    <a:pt x="5532" y="1265"/>
                  </a:cubicBezTo>
                  <a:close/>
                  <a:moveTo>
                    <a:pt x="5678" y="0"/>
                  </a:moveTo>
                  <a:cubicBezTo>
                    <a:pt x="5625" y="0"/>
                    <a:pt x="5573" y="2"/>
                    <a:pt x="5521" y="4"/>
                  </a:cubicBezTo>
                  <a:cubicBezTo>
                    <a:pt x="4686" y="37"/>
                    <a:pt x="3949" y="180"/>
                    <a:pt x="3267" y="411"/>
                  </a:cubicBezTo>
                  <a:cubicBezTo>
                    <a:pt x="2992" y="510"/>
                    <a:pt x="2739" y="653"/>
                    <a:pt x="2475" y="840"/>
                  </a:cubicBezTo>
                  <a:cubicBezTo>
                    <a:pt x="1936" y="1236"/>
                    <a:pt x="1463" y="1742"/>
                    <a:pt x="1068" y="2336"/>
                  </a:cubicBezTo>
                  <a:cubicBezTo>
                    <a:pt x="749" y="2808"/>
                    <a:pt x="540" y="3171"/>
                    <a:pt x="386" y="3545"/>
                  </a:cubicBezTo>
                  <a:cubicBezTo>
                    <a:pt x="111" y="4227"/>
                    <a:pt x="1" y="4964"/>
                    <a:pt x="67" y="5712"/>
                  </a:cubicBezTo>
                  <a:cubicBezTo>
                    <a:pt x="100" y="6206"/>
                    <a:pt x="199" y="6723"/>
                    <a:pt x="353" y="7273"/>
                  </a:cubicBezTo>
                  <a:cubicBezTo>
                    <a:pt x="386" y="7394"/>
                    <a:pt x="430" y="7493"/>
                    <a:pt x="474" y="7592"/>
                  </a:cubicBezTo>
                  <a:cubicBezTo>
                    <a:pt x="815" y="8274"/>
                    <a:pt x="1145" y="8802"/>
                    <a:pt x="1507" y="9242"/>
                  </a:cubicBezTo>
                  <a:cubicBezTo>
                    <a:pt x="1881" y="9693"/>
                    <a:pt x="2255" y="10033"/>
                    <a:pt x="2651" y="10286"/>
                  </a:cubicBezTo>
                  <a:cubicBezTo>
                    <a:pt x="2739" y="10341"/>
                    <a:pt x="2827" y="10407"/>
                    <a:pt x="2915" y="10473"/>
                  </a:cubicBezTo>
                  <a:cubicBezTo>
                    <a:pt x="2959" y="10495"/>
                    <a:pt x="3003" y="10528"/>
                    <a:pt x="3047" y="10561"/>
                  </a:cubicBezTo>
                  <a:cubicBezTo>
                    <a:pt x="3102" y="10594"/>
                    <a:pt x="3157" y="10627"/>
                    <a:pt x="3212" y="10660"/>
                  </a:cubicBezTo>
                  <a:cubicBezTo>
                    <a:pt x="3289" y="10693"/>
                    <a:pt x="3355" y="10715"/>
                    <a:pt x="3432" y="10737"/>
                  </a:cubicBezTo>
                  <a:lnTo>
                    <a:pt x="3487" y="10759"/>
                  </a:lnTo>
                  <a:cubicBezTo>
                    <a:pt x="3707" y="10814"/>
                    <a:pt x="3916" y="10880"/>
                    <a:pt x="4125" y="10946"/>
                  </a:cubicBezTo>
                  <a:cubicBezTo>
                    <a:pt x="4402" y="11025"/>
                    <a:pt x="4687" y="11069"/>
                    <a:pt x="4998" y="11069"/>
                  </a:cubicBezTo>
                  <a:cubicBezTo>
                    <a:pt x="5033" y="11069"/>
                    <a:pt x="5068" y="11068"/>
                    <a:pt x="5103" y="11067"/>
                  </a:cubicBezTo>
                  <a:cubicBezTo>
                    <a:pt x="6060" y="11023"/>
                    <a:pt x="7017" y="10825"/>
                    <a:pt x="7930" y="10462"/>
                  </a:cubicBezTo>
                  <a:cubicBezTo>
                    <a:pt x="8502" y="10231"/>
                    <a:pt x="9040" y="9902"/>
                    <a:pt x="9513" y="9462"/>
                  </a:cubicBezTo>
                  <a:cubicBezTo>
                    <a:pt x="10217" y="8802"/>
                    <a:pt x="10635" y="8087"/>
                    <a:pt x="10789" y="7262"/>
                  </a:cubicBezTo>
                  <a:cubicBezTo>
                    <a:pt x="10800" y="7185"/>
                    <a:pt x="10822" y="7119"/>
                    <a:pt x="10833" y="7053"/>
                  </a:cubicBezTo>
                  <a:lnTo>
                    <a:pt x="10855" y="6976"/>
                  </a:lnTo>
                  <a:cubicBezTo>
                    <a:pt x="11053" y="6053"/>
                    <a:pt x="11053" y="5107"/>
                    <a:pt x="10833" y="4084"/>
                  </a:cubicBezTo>
                  <a:cubicBezTo>
                    <a:pt x="10723" y="3589"/>
                    <a:pt x="10536" y="3105"/>
                    <a:pt x="10239" y="2610"/>
                  </a:cubicBezTo>
                  <a:cubicBezTo>
                    <a:pt x="10129" y="2412"/>
                    <a:pt x="9997" y="2237"/>
                    <a:pt x="9854" y="2083"/>
                  </a:cubicBezTo>
                  <a:cubicBezTo>
                    <a:pt x="9150" y="1346"/>
                    <a:pt x="8359" y="752"/>
                    <a:pt x="7490" y="334"/>
                  </a:cubicBezTo>
                  <a:cubicBezTo>
                    <a:pt x="7281" y="235"/>
                    <a:pt x="7094" y="169"/>
                    <a:pt x="6874" y="136"/>
                  </a:cubicBezTo>
                  <a:cubicBezTo>
                    <a:pt x="6467" y="68"/>
                    <a:pt x="6068" y="0"/>
                    <a:pt x="56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96" name="Google Shape;1696;p42"/>
            <p:cNvSpPr/>
            <p:nvPr/>
          </p:nvSpPr>
          <p:spPr>
            <a:xfrm>
              <a:off x="6440868" y="2290289"/>
              <a:ext cx="370682" cy="366487"/>
            </a:xfrm>
            <a:custGeom>
              <a:avLst/>
              <a:gdLst/>
              <a:ahLst/>
              <a:cxnLst/>
              <a:rect l="l" t="t" r="r" b="b"/>
              <a:pathLst>
                <a:path w="7952" h="7862" extrusionOk="0">
                  <a:moveTo>
                    <a:pt x="3977" y="533"/>
                  </a:moveTo>
                  <a:cubicBezTo>
                    <a:pt x="4319" y="533"/>
                    <a:pt x="4658" y="585"/>
                    <a:pt x="4982" y="714"/>
                  </a:cubicBezTo>
                  <a:cubicBezTo>
                    <a:pt x="5598" y="967"/>
                    <a:pt x="6104" y="1374"/>
                    <a:pt x="6566" y="1836"/>
                  </a:cubicBezTo>
                  <a:cubicBezTo>
                    <a:pt x="6588" y="1858"/>
                    <a:pt x="6621" y="1891"/>
                    <a:pt x="6643" y="1913"/>
                  </a:cubicBezTo>
                  <a:cubicBezTo>
                    <a:pt x="7039" y="2452"/>
                    <a:pt x="7292" y="3046"/>
                    <a:pt x="7368" y="3706"/>
                  </a:cubicBezTo>
                  <a:cubicBezTo>
                    <a:pt x="7544" y="5168"/>
                    <a:pt x="6676" y="6554"/>
                    <a:pt x="5268" y="7049"/>
                  </a:cubicBezTo>
                  <a:cubicBezTo>
                    <a:pt x="4854" y="7195"/>
                    <a:pt x="4432" y="7264"/>
                    <a:pt x="3988" y="7264"/>
                  </a:cubicBezTo>
                  <a:cubicBezTo>
                    <a:pt x="3666" y="7264"/>
                    <a:pt x="3332" y="7228"/>
                    <a:pt x="2981" y="7159"/>
                  </a:cubicBezTo>
                  <a:cubicBezTo>
                    <a:pt x="2871" y="7126"/>
                    <a:pt x="2673" y="7071"/>
                    <a:pt x="2486" y="6994"/>
                  </a:cubicBezTo>
                  <a:cubicBezTo>
                    <a:pt x="2090" y="6840"/>
                    <a:pt x="1771" y="6565"/>
                    <a:pt x="1474" y="6279"/>
                  </a:cubicBezTo>
                  <a:cubicBezTo>
                    <a:pt x="869" y="5685"/>
                    <a:pt x="572" y="4970"/>
                    <a:pt x="583" y="4135"/>
                  </a:cubicBezTo>
                  <a:cubicBezTo>
                    <a:pt x="583" y="4091"/>
                    <a:pt x="583" y="4047"/>
                    <a:pt x="583" y="4003"/>
                  </a:cubicBezTo>
                  <a:cubicBezTo>
                    <a:pt x="583" y="3607"/>
                    <a:pt x="638" y="3222"/>
                    <a:pt x="781" y="2859"/>
                  </a:cubicBezTo>
                  <a:cubicBezTo>
                    <a:pt x="924" y="2496"/>
                    <a:pt x="1111" y="2177"/>
                    <a:pt x="1331" y="1858"/>
                  </a:cubicBezTo>
                  <a:cubicBezTo>
                    <a:pt x="1595" y="1495"/>
                    <a:pt x="1903" y="1187"/>
                    <a:pt x="2310" y="967"/>
                  </a:cubicBezTo>
                  <a:cubicBezTo>
                    <a:pt x="2772" y="725"/>
                    <a:pt x="3256" y="582"/>
                    <a:pt x="3783" y="538"/>
                  </a:cubicBezTo>
                  <a:cubicBezTo>
                    <a:pt x="3848" y="535"/>
                    <a:pt x="3912" y="533"/>
                    <a:pt x="3977" y="533"/>
                  </a:cubicBezTo>
                  <a:close/>
                  <a:moveTo>
                    <a:pt x="3888" y="0"/>
                  </a:moveTo>
                  <a:cubicBezTo>
                    <a:pt x="3506" y="0"/>
                    <a:pt x="3124" y="51"/>
                    <a:pt x="2750" y="165"/>
                  </a:cubicBezTo>
                  <a:cubicBezTo>
                    <a:pt x="2453" y="253"/>
                    <a:pt x="2167" y="374"/>
                    <a:pt x="1914" y="549"/>
                  </a:cubicBezTo>
                  <a:cubicBezTo>
                    <a:pt x="1078" y="1132"/>
                    <a:pt x="495" y="1880"/>
                    <a:pt x="198" y="2859"/>
                  </a:cubicBezTo>
                  <a:cubicBezTo>
                    <a:pt x="88" y="3222"/>
                    <a:pt x="0" y="3596"/>
                    <a:pt x="0" y="3981"/>
                  </a:cubicBezTo>
                  <a:cubicBezTo>
                    <a:pt x="0" y="4201"/>
                    <a:pt x="11" y="4431"/>
                    <a:pt x="66" y="4651"/>
                  </a:cubicBezTo>
                  <a:cubicBezTo>
                    <a:pt x="209" y="5223"/>
                    <a:pt x="440" y="5762"/>
                    <a:pt x="759" y="6268"/>
                  </a:cubicBezTo>
                  <a:cubicBezTo>
                    <a:pt x="1122" y="6807"/>
                    <a:pt x="1617" y="7181"/>
                    <a:pt x="2200" y="7467"/>
                  </a:cubicBezTo>
                  <a:lnTo>
                    <a:pt x="2200" y="7456"/>
                  </a:lnTo>
                  <a:cubicBezTo>
                    <a:pt x="2497" y="7599"/>
                    <a:pt x="2794" y="7698"/>
                    <a:pt x="3102" y="7742"/>
                  </a:cubicBezTo>
                  <a:cubicBezTo>
                    <a:pt x="3453" y="7812"/>
                    <a:pt x="3805" y="7861"/>
                    <a:pt x="4163" y="7861"/>
                  </a:cubicBezTo>
                  <a:cubicBezTo>
                    <a:pt x="4252" y="7861"/>
                    <a:pt x="4342" y="7858"/>
                    <a:pt x="4432" y="7852"/>
                  </a:cubicBezTo>
                  <a:cubicBezTo>
                    <a:pt x="5213" y="7808"/>
                    <a:pt x="5917" y="7577"/>
                    <a:pt x="6511" y="7049"/>
                  </a:cubicBezTo>
                  <a:cubicBezTo>
                    <a:pt x="6830" y="6774"/>
                    <a:pt x="7072" y="6433"/>
                    <a:pt x="7270" y="6070"/>
                  </a:cubicBezTo>
                  <a:cubicBezTo>
                    <a:pt x="7456" y="5729"/>
                    <a:pt x="7610" y="5388"/>
                    <a:pt x="7709" y="5014"/>
                  </a:cubicBezTo>
                  <a:cubicBezTo>
                    <a:pt x="7918" y="4255"/>
                    <a:pt x="7951" y="3497"/>
                    <a:pt x="7720" y="2738"/>
                  </a:cubicBezTo>
                  <a:cubicBezTo>
                    <a:pt x="7566" y="2265"/>
                    <a:pt x="7324" y="1825"/>
                    <a:pt x="6973" y="1462"/>
                  </a:cubicBezTo>
                  <a:cubicBezTo>
                    <a:pt x="6929" y="1407"/>
                    <a:pt x="6896" y="1363"/>
                    <a:pt x="6852" y="1308"/>
                  </a:cubicBezTo>
                  <a:cubicBezTo>
                    <a:pt x="6786" y="1231"/>
                    <a:pt x="6720" y="1143"/>
                    <a:pt x="6632" y="1077"/>
                  </a:cubicBezTo>
                  <a:cubicBezTo>
                    <a:pt x="6236" y="747"/>
                    <a:pt x="5796" y="472"/>
                    <a:pt x="5334" y="253"/>
                  </a:cubicBezTo>
                  <a:cubicBezTo>
                    <a:pt x="4971" y="88"/>
                    <a:pt x="4586" y="33"/>
                    <a:pt x="4190" y="11"/>
                  </a:cubicBezTo>
                  <a:cubicBezTo>
                    <a:pt x="4090" y="4"/>
                    <a:pt x="3989" y="0"/>
                    <a:pt x="38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97" name="Google Shape;1697;p42"/>
            <p:cNvSpPr/>
            <p:nvPr/>
          </p:nvSpPr>
          <p:spPr>
            <a:xfrm>
              <a:off x="6475223" y="2322873"/>
              <a:ext cx="307100" cy="298709"/>
            </a:xfrm>
            <a:custGeom>
              <a:avLst/>
              <a:gdLst/>
              <a:ahLst/>
              <a:cxnLst/>
              <a:rect l="l" t="t" r="r" b="b"/>
              <a:pathLst>
                <a:path w="6588" h="6408" extrusionOk="0">
                  <a:moveTo>
                    <a:pt x="5238" y="2359"/>
                  </a:moveTo>
                  <a:cubicBezTo>
                    <a:pt x="5304" y="2359"/>
                    <a:pt x="5367" y="2373"/>
                    <a:pt x="5422" y="2402"/>
                  </a:cubicBezTo>
                  <a:cubicBezTo>
                    <a:pt x="5466" y="2424"/>
                    <a:pt x="5521" y="2446"/>
                    <a:pt x="5565" y="2457"/>
                  </a:cubicBezTo>
                  <a:cubicBezTo>
                    <a:pt x="5719" y="2501"/>
                    <a:pt x="5796" y="2611"/>
                    <a:pt x="5818" y="2743"/>
                  </a:cubicBezTo>
                  <a:cubicBezTo>
                    <a:pt x="5840" y="2886"/>
                    <a:pt x="5840" y="3018"/>
                    <a:pt x="5840" y="3150"/>
                  </a:cubicBezTo>
                  <a:cubicBezTo>
                    <a:pt x="5840" y="3435"/>
                    <a:pt x="5600" y="3559"/>
                    <a:pt x="5373" y="3559"/>
                  </a:cubicBezTo>
                  <a:cubicBezTo>
                    <a:pt x="5330" y="3559"/>
                    <a:pt x="5287" y="3554"/>
                    <a:pt x="5246" y="3546"/>
                  </a:cubicBezTo>
                  <a:cubicBezTo>
                    <a:pt x="5224" y="3535"/>
                    <a:pt x="5147" y="3513"/>
                    <a:pt x="5092" y="3469"/>
                  </a:cubicBezTo>
                  <a:cubicBezTo>
                    <a:pt x="4861" y="3271"/>
                    <a:pt x="4773" y="3007"/>
                    <a:pt x="4817" y="2710"/>
                  </a:cubicBezTo>
                  <a:cubicBezTo>
                    <a:pt x="4858" y="2474"/>
                    <a:pt x="5054" y="2359"/>
                    <a:pt x="5238" y="2359"/>
                  </a:cubicBezTo>
                  <a:close/>
                  <a:moveTo>
                    <a:pt x="744" y="3096"/>
                  </a:moveTo>
                  <a:cubicBezTo>
                    <a:pt x="810" y="3096"/>
                    <a:pt x="869" y="3133"/>
                    <a:pt x="902" y="3205"/>
                  </a:cubicBezTo>
                  <a:cubicBezTo>
                    <a:pt x="946" y="3293"/>
                    <a:pt x="979" y="3392"/>
                    <a:pt x="1012" y="3480"/>
                  </a:cubicBezTo>
                  <a:cubicBezTo>
                    <a:pt x="1089" y="3699"/>
                    <a:pt x="1243" y="3842"/>
                    <a:pt x="1463" y="3919"/>
                  </a:cubicBezTo>
                  <a:cubicBezTo>
                    <a:pt x="1635" y="3974"/>
                    <a:pt x="1814" y="4013"/>
                    <a:pt x="1995" y="4013"/>
                  </a:cubicBezTo>
                  <a:cubicBezTo>
                    <a:pt x="2034" y="4013"/>
                    <a:pt x="2073" y="4011"/>
                    <a:pt x="2112" y="4007"/>
                  </a:cubicBezTo>
                  <a:cubicBezTo>
                    <a:pt x="2442" y="3974"/>
                    <a:pt x="2771" y="3930"/>
                    <a:pt x="3101" y="3886"/>
                  </a:cubicBezTo>
                  <a:cubicBezTo>
                    <a:pt x="3332" y="3853"/>
                    <a:pt x="3563" y="3809"/>
                    <a:pt x="3794" y="3776"/>
                  </a:cubicBezTo>
                  <a:cubicBezTo>
                    <a:pt x="3837" y="3772"/>
                    <a:pt x="3879" y="3770"/>
                    <a:pt x="3921" y="3770"/>
                  </a:cubicBezTo>
                  <a:cubicBezTo>
                    <a:pt x="4084" y="3770"/>
                    <a:pt x="4239" y="3803"/>
                    <a:pt x="4388" y="3864"/>
                  </a:cubicBezTo>
                  <a:cubicBezTo>
                    <a:pt x="4817" y="4018"/>
                    <a:pt x="5070" y="4491"/>
                    <a:pt x="4960" y="4931"/>
                  </a:cubicBezTo>
                  <a:cubicBezTo>
                    <a:pt x="4916" y="5096"/>
                    <a:pt x="4839" y="5239"/>
                    <a:pt x="4718" y="5360"/>
                  </a:cubicBezTo>
                  <a:lnTo>
                    <a:pt x="4729" y="5360"/>
                  </a:lnTo>
                  <a:cubicBezTo>
                    <a:pt x="4344" y="5762"/>
                    <a:pt x="3901" y="5973"/>
                    <a:pt x="3363" y="5973"/>
                  </a:cubicBezTo>
                  <a:cubicBezTo>
                    <a:pt x="3194" y="5973"/>
                    <a:pt x="3015" y="5952"/>
                    <a:pt x="2826" y="5910"/>
                  </a:cubicBezTo>
                  <a:cubicBezTo>
                    <a:pt x="2716" y="5866"/>
                    <a:pt x="2541" y="5811"/>
                    <a:pt x="2365" y="5734"/>
                  </a:cubicBezTo>
                  <a:cubicBezTo>
                    <a:pt x="1859" y="5525"/>
                    <a:pt x="1397" y="5239"/>
                    <a:pt x="1001" y="4865"/>
                  </a:cubicBezTo>
                  <a:cubicBezTo>
                    <a:pt x="759" y="4645"/>
                    <a:pt x="594" y="4381"/>
                    <a:pt x="495" y="4073"/>
                  </a:cubicBezTo>
                  <a:cubicBezTo>
                    <a:pt x="429" y="3853"/>
                    <a:pt x="418" y="3622"/>
                    <a:pt x="462" y="3403"/>
                  </a:cubicBezTo>
                  <a:cubicBezTo>
                    <a:pt x="484" y="3304"/>
                    <a:pt x="528" y="3205"/>
                    <a:pt x="605" y="3150"/>
                  </a:cubicBezTo>
                  <a:cubicBezTo>
                    <a:pt x="650" y="3114"/>
                    <a:pt x="699" y="3096"/>
                    <a:pt x="744" y="3096"/>
                  </a:cubicBezTo>
                  <a:close/>
                  <a:moveTo>
                    <a:pt x="3260" y="1"/>
                  </a:moveTo>
                  <a:cubicBezTo>
                    <a:pt x="3071" y="1"/>
                    <a:pt x="2879" y="20"/>
                    <a:pt x="2684" y="59"/>
                  </a:cubicBezTo>
                  <a:cubicBezTo>
                    <a:pt x="2343" y="125"/>
                    <a:pt x="2002" y="235"/>
                    <a:pt x="1694" y="400"/>
                  </a:cubicBezTo>
                  <a:cubicBezTo>
                    <a:pt x="1309" y="587"/>
                    <a:pt x="1012" y="873"/>
                    <a:pt x="759" y="1214"/>
                  </a:cubicBezTo>
                  <a:cubicBezTo>
                    <a:pt x="539" y="1533"/>
                    <a:pt x="341" y="1874"/>
                    <a:pt x="198" y="2237"/>
                  </a:cubicBezTo>
                  <a:cubicBezTo>
                    <a:pt x="55" y="2578"/>
                    <a:pt x="11" y="2930"/>
                    <a:pt x="11" y="3293"/>
                  </a:cubicBezTo>
                  <a:cubicBezTo>
                    <a:pt x="0" y="3348"/>
                    <a:pt x="11" y="3403"/>
                    <a:pt x="11" y="3458"/>
                  </a:cubicBezTo>
                  <a:cubicBezTo>
                    <a:pt x="11" y="4238"/>
                    <a:pt x="286" y="4898"/>
                    <a:pt x="836" y="5459"/>
                  </a:cubicBezTo>
                  <a:cubicBezTo>
                    <a:pt x="1276" y="5888"/>
                    <a:pt x="1771" y="6207"/>
                    <a:pt x="2376" y="6328"/>
                  </a:cubicBezTo>
                  <a:cubicBezTo>
                    <a:pt x="2655" y="6379"/>
                    <a:pt x="2932" y="6407"/>
                    <a:pt x="3208" y="6407"/>
                  </a:cubicBezTo>
                  <a:cubicBezTo>
                    <a:pt x="3638" y="6407"/>
                    <a:pt x="4065" y="6339"/>
                    <a:pt x="4487" y="6185"/>
                  </a:cubicBezTo>
                  <a:cubicBezTo>
                    <a:pt x="5774" y="5734"/>
                    <a:pt x="6587" y="4502"/>
                    <a:pt x="6478" y="3150"/>
                  </a:cubicBezTo>
                  <a:cubicBezTo>
                    <a:pt x="6423" y="2435"/>
                    <a:pt x="6159" y="1797"/>
                    <a:pt x="5708" y="1236"/>
                  </a:cubicBezTo>
                  <a:cubicBezTo>
                    <a:pt x="5686" y="1225"/>
                    <a:pt x="5664" y="1203"/>
                    <a:pt x="5653" y="1181"/>
                  </a:cubicBezTo>
                  <a:cubicBezTo>
                    <a:pt x="5312" y="862"/>
                    <a:pt x="4949" y="576"/>
                    <a:pt x="4553" y="345"/>
                  </a:cubicBezTo>
                  <a:cubicBezTo>
                    <a:pt x="4142" y="113"/>
                    <a:pt x="3710" y="1"/>
                    <a:pt x="32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98" name="Google Shape;1698;p42"/>
            <p:cNvSpPr/>
            <p:nvPr/>
          </p:nvSpPr>
          <p:spPr>
            <a:xfrm>
              <a:off x="6501887" y="2473253"/>
              <a:ext cx="206085" cy="120640"/>
            </a:xfrm>
            <a:custGeom>
              <a:avLst/>
              <a:gdLst/>
              <a:ahLst/>
              <a:cxnLst/>
              <a:rect l="l" t="t" r="r" b="b"/>
              <a:pathLst>
                <a:path w="4421" h="2588" extrusionOk="0">
                  <a:moveTo>
                    <a:pt x="154" y="1"/>
                  </a:moveTo>
                  <a:cubicBezTo>
                    <a:pt x="99" y="100"/>
                    <a:pt x="66" y="144"/>
                    <a:pt x="55" y="199"/>
                  </a:cubicBezTo>
                  <a:cubicBezTo>
                    <a:pt x="0" y="396"/>
                    <a:pt x="22" y="594"/>
                    <a:pt x="77" y="781"/>
                  </a:cubicBezTo>
                  <a:cubicBezTo>
                    <a:pt x="165" y="1078"/>
                    <a:pt x="319" y="1331"/>
                    <a:pt x="550" y="1540"/>
                  </a:cubicBezTo>
                  <a:cubicBezTo>
                    <a:pt x="924" y="1881"/>
                    <a:pt x="1353" y="2145"/>
                    <a:pt x="1826" y="2354"/>
                  </a:cubicBezTo>
                  <a:cubicBezTo>
                    <a:pt x="2035" y="2442"/>
                    <a:pt x="2265" y="2519"/>
                    <a:pt x="2496" y="2563"/>
                  </a:cubicBezTo>
                  <a:cubicBezTo>
                    <a:pt x="2603" y="2579"/>
                    <a:pt x="2706" y="2588"/>
                    <a:pt x="2806" y="2588"/>
                  </a:cubicBezTo>
                  <a:cubicBezTo>
                    <a:pt x="3307" y="2588"/>
                    <a:pt x="3730" y="2381"/>
                    <a:pt x="4069" y="1969"/>
                  </a:cubicBezTo>
                  <a:cubicBezTo>
                    <a:pt x="4421" y="1540"/>
                    <a:pt x="4234" y="935"/>
                    <a:pt x="3695" y="770"/>
                  </a:cubicBezTo>
                  <a:cubicBezTo>
                    <a:pt x="3593" y="739"/>
                    <a:pt x="3485" y="713"/>
                    <a:pt x="3375" y="713"/>
                  </a:cubicBezTo>
                  <a:cubicBezTo>
                    <a:pt x="3332" y="713"/>
                    <a:pt x="3288" y="717"/>
                    <a:pt x="3244" y="726"/>
                  </a:cubicBezTo>
                  <a:cubicBezTo>
                    <a:pt x="3013" y="759"/>
                    <a:pt x="2793" y="792"/>
                    <a:pt x="2573" y="814"/>
                  </a:cubicBezTo>
                  <a:cubicBezTo>
                    <a:pt x="2254" y="858"/>
                    <a:pt x="1947" y="913"/>
                    <a:pt x="1628" y="946"/>
                  </a:cubicBezTo>
                  <a:cubicBezTo>
                    <a:pt x="1567" y="954"/>
                    <a:pt x="1507" y="957"/>
                    <a:pt x="1448" y="957"/>
                  </a:cubicBezTo>
                  <a:cubicBezTo>
                    <a:pt x="1248" y="957"/>
                    <a:pt x="1053" y="918"/>
                    <a:pt x="858" y="858"/>
                  </a:cubicBezTo>
                  <a:cubicBezTo>
                    <a:pt x="583" y="770"/>
                    <a:pt x="396" y="605"/>
                    <a:pt x="297" y="341"/>
                  </a:cubicBezTo>
                  <a:cubicBezTo>
                    <a:pt x="253" y="254"/>
                    <a:pt x="220" y="155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699" name="Google Shape;1699;p42"/>
            <p:cNvSpPr/>
            <p:nvPr/>
          </p:nvSpPr>
          <p:spPr>
            <a:xfrm>
              <a:off x="6706899" y="2440622"/>
              <a:ext cx="32864" cy="40881"/>
            </a:xfrm>
            <a:custGeom>
              <a:avLst/>
              <a:gdLst/>
              <a:ahLst/>
              <a:cxnLst/>
              <a:rect l="l" t="t" r="r" b="b"/>
              <a:pathLst>
                <a:path w="705" h="877" extrusionOk="0">
                  <a:moveTo>
                    <a:pt x="265" y="1"/>
                  </a:moveTo>
                  <a:cubicBezTo>
                    <a:pt x="124" y="1"/>
                    <a:pt x="1" y="109"/>
                    <a:pt x="1" y="261"/>
                  </a:cubicBezTo>
                  <a:cubicBezTo>
                    <a:pt x="1" y="437"/>
                    <a:pt x="45" y="602"/>
                    <a:pt x="155" y="745"/>
                  </a:cubicBezTo>
                  <a:cubicBezTo>
                    <a:pt x="224" y="831"/>
                    <a:pt x="313" y="876"/>
                    <a:pt x="422" y="876"/>
                  </a:cubicBezTo>
                  <a:cubicBezTo>
                    <a:pt x="452" y="876"/>
                    <a:pt x="484" y="873"/>
                    <a:pt x="518" y="866"/>
                  </a:cubicBezTo>
                  <a:cubicBezTo>
                    <a:pt x="617" y="833"/>
                    <a:pt x="683" y="767"/>
                    <a:pt x="705" y="646"/>
                  </a:cubicBezTo>
                  <a:cubicBezTo>
                    <a:pt x="705" y="558"/>
                    <a:pt x="705" y="459"/>
                    <a:pt x="705" y="360"/>
                  </a:cubicBezTo>
                  <a:cubicBezTo>
                    <a:pt x="705" y="217"/>
                    <a:pt x="650" y="96"/>
                    <a:pt x="485" y="74"/>
                  </a:cubicBezTo>
                  <a:cubicBezTo>
                    <a:pt x="441" y="63"/>
                    <a:pt x="408" y="30"/>
                    <a:pt x="364" y="19"/>
                  </a:cubicBezTo>
                  <a:cubicBezTo>
                    <a:pt x="331" y="6"/>
                    <a:pt x="297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00" name="Google Shape;1700;p42"/>
            <p:cNvSpPr/>
            <p:nvPr/>
          </p:nvSpPr>
          <p:spPr>
            <a:xfrm>
              <a:off x="5596064" y="1743308"/>
              <a:ext cx="2192537" cy="1528879"/>
            </a:xfrm>
            <a:custGeom>
              <a:avLst/>
              <a:gdLst/>
              <a:ahLst/>
              <a:cxnLst/>
              <a:rect l="l" t="t" r="r" b="b"/>
              <a:pathLst>
                <a:path w="47035" h="32798" extrusionOk="0">
                  <a:moveTo>
                    <a:pt x="8732" y="208"/>
                  </a:moveTo>
                  <a:cubicBezTo>
                    <a:pt x="8743" y="208"/>
                    <a:pt x="8754" y="208"/>
                    <a:pt x="8765" y="209"/>
                  </a:cubicBezTo>
                  <a:cubicBezTo>
                    <a:pt x="8875" y="220"/>
                    <a:pt x="8985" y="220"/>
                    <a:pt x="9084" y="231"/>
                  </a:cubicBezTo>
                  <a:cubicBezTo>
                    <a:pt x="9348" y="275"/>
                    <a:pt x="9612" y="319"/>
                    <a:pt x="9865" y="374"/>
                  </a:cubicBezTo>
                  <a:cubicBezTo>
                    <a:pt x="11019" y="616"/>
                    <a:pt x="12163" y="868"/>
                    <a:pt x="13318" y="1132"/>
                  </a:cubicBezTo>
                  <a:cubicBezTo>
                    <a:pt x="14549" y="1407"/>
                    <a:pt x="15781" y="1737"/>
                    <a:pt x="16991" y="2100"/>
                  </a:cubicBezTo>
                  <a:cubicBezTo>
                    <a:pt x="17321" y="2199"/>
                    <a:pt x="17651" y="2309"/>
                    <a:pt x="17969" y="2430"/>
                  </a:cubicBezTo>
                  <a:cubicBezTo>
                    <a:pt x="18156" y="2507"/>
                    <a:pt x="18343" y="2617"/>
                    <a:pt x="18519" y="2716"/>
                  </a:cubicBezTo>
                  <a:cubicBezTo>
                    <a:pt x="18651" y="2793"/>
                    <a:pt x="18772" y="2903"/>
                    <a:pt x="18816" y="3057"/>
                  </a:cubicBezTo>
                  <a:lnTo>
                    <a:pt x="18827" y="3057"/>
                  </a:lnTo>
                  <a:cubicBezTo>
                    <a:pt x="18915" y="3332"/>
                    <a:pt x="18893" y="3618"/>
                    <a:pt x="18805" y="3915"/>
                  </a:cubicBezTo>
                  <a:cubicBezTo>
                    <a:pt x="18717" y="3893"/>
                    <a:pt x="18651" y="3882"/>
                    <a:pt x="18585" y="3860"/>
                  </a:cubicBezTo>
                  <a:cubicBezTo>
                    <a:pt x="17749" y="3640"/>
                    <a:pt x="16914" y="3453"/>
                    <a:pt x="16067" y="3288"/>
                  </a:cubicBezTo>
                  <a:cubicBezTo>
                    <a:pt x="15759" y="3233"/>
                    <a:pt x="15440" y="3178"/>
                    <a:pt x="15143" y="3068"/>
                  </a:cubicBezTo>
                  <a:cubicBezTo>
                    <a:pt x="15083" y="3046"/>
                    <a:pt x="15024" y="3035"/>
                    <a:pt x="14968" y="3035"/>
                  </a:cubicBezTo>
                  <a:cubicBezTo>
                    <a:pt x="14829" y="3035"/>
                    <a:pt x="14703" y="3098"/>
                    <a:pt x="14593" y="3200"/>
                  </a:cubicBezTo>
                  <a:cubicBezTo>
                    <a:pt x="14483" y="3288"/>
                    <a:pt x="14395" y="3409"/>
                    <a:pt x="14296" y="3519"/>
                  </a:cubicBezTo>
                  <a:cubicBezTo>
                    <a:pt x="14263" y="3563"/>
                    <a:pt x="14230" y="3618"/>
                    <a:pt x="14175" y="3684"/>
                  </a:cubicBezTo>
                  <a:cubicBezTo>
                    <a:pt x="12020" y="3211"/>
                    <a:pt x="9865" y="2727"/>
                    <a:pt x="7742" y="2144"/>
                  </a:cubicBezTo>
                  <a:cubicBezTo>
                    <a:pt x="7808" y="1880"/>
                    <a:pt x="7874" y="1627"/>
                    <a:pt x="7940" y="1374"/>
                  </a:cubicBezTo>
                  <a:cubicBezTo>
                    <a:pt x="7984" y="1231"/>
                    <a:pt x="8017" y="1077"/>
                    <a:pt x="8061" y="923"/>
                  </a:cubicBezTo>
                  <a:cubicBezTo>
                    <a:pt x="8105" y="748"/>
                    <a:pt x="8193" y="594"/>
                    <a:pt x="8303" y="440"/>
                  </a:cubicBezTo>
                  <a:cubicBezTo>
                    <a:pt x="8407" y="294"/>
                    <a:pt x="8550" y="208"/>
                    <a:pt x="8732" y="208"/>
                  </a:cubicBezTo>
                  <a:close/>
                  <a:moveTo>
                    <a:pt x="5825" y="2045"/>
                  </a:moveTo>
                  <a:cubicBezTo>
                    <a:pt x="5837" y="2045"/>
                    <a:pt x="5849" y="2045"/>
                    <a:pt x="5862" y="2045"/>
                  </a:cubicBezTo>
                  <a:cubicBezTo>
                    <a:pt x="6093" y="2067"/>
                    <a:pt x="6323" y="2067"/>
                    <a:pt x="6554" y="2111"/>
                  </a:cubicBezTo>
                  <a:cubicBezTo>
                    <a:pt x="7478" y="2287"/>
                    <a:pt x="8391" y="2474"/>
                    <a:pt x="9293" y="2716"/>
                  </a:cubicBezTo>
                  <a:cubicBezTo>
                    <a:pt x="10161" y="2947"/>
                    <a:pt x="11052" y="3145"/>
                    <a:pt x="11932" y="3343"/>
                  </a:cubicBezTo>
                  <a:cubicBezTo>
                    <a:pt x="12559" y="3497"/>
                    <a:pt x="13197" y="3640"/>
                    <a:pt x="13835" y="3783"/>
                  </a:cubicBezTo>
                  <a:cubicBezTo>
                    <a:pt x="13911" y="3805"/>
                    <a:pt x="13988" y="3827"/>
                    <a:pt x="14054" y="3849"/>
                  </a:cubicBezTo>
                  <a:cubicBezTo>
                    <a:pt x="14065" y="3882"/>
                    <a:pt x="14076" y="3904"/>
                    <a:pt x="14065" y="3915"/>
                  </a:cubicBezTo>
                  <a:cubicBezTo>
                    <a:pt x="13966" y="4267"/>
                    <a:pt x="13856" y="4629"/>
                    <a:pt x="13747" y="4981"/>
                  </a:cubicBezTo>
                  <a:cubicBezTo>
                    <a:pt x="13736" y="5003"/>
                    <a:pt x="13714" y="5025"/>
                    <a:pt x="13681" y="5069"/>
                  </a:cubicBezTo>
                  <a:cubicBezTo>
                    <a:pt x="13571" y="5047"/>
                    <a:pt x="13472" y="5025"/>
                    <a:pt x="13384" y="5003"/>
                  </a:cubicBezTo>
                  <a:cubicBezTo>
                    <a:pt x="12427" y="4750"/>
                    <a:pt x="11470" y="4487"/>
                    <a:pt x="10513" y="4256"/>
                  </a:cubicBezTo>
                  <a:cubicBezTo>
                    <a:pt x="9920" y="4113"/>
                    <a:pt x="9326" y="4014"/>
                    <a:pt x="8732" y="3882"/>
                  </a:cubicBezTo>
                  <a:cubicBezTo>
                    <a:pt x="7907" y="3717"/>
                    <a:pt x="7082" y="3552"/>
                    <a:pt x="6257" y="3376"/>
                  </a:cubicBezTo>
                  <a:cubicBezTo>
                    <a:pt x="6136" y="3354"/>
                    <a:pt x="6027" y="3343"/>
                    <a:pt x="5906" y="3332"/>
                  </a:cubicBezTo>
                  <a:cubicBezTo>
                    <a:pt x="5598" y="3277"/>
                    <a:pt x="5279" y="3244"/>
                    <a:pt x="4971" y="3189"/>
                  </a:cubicBezTo>
                  <a:cubicBezTo>
                    <a:pt x="4905" y="3178"/>
                    <a:pt x="4839" y="3145"/>
                    <a:pt x="4762" y="3123"/>
                  </a:cubicBezTo>
                  <a:cubicBezTo>
                    <a:pt x="4828" y="2848"/>
                    <a:pt x="4938" y="2617"/>
                    <a:pt x="5103" y="2408"/>
                  </a:cubicBezTo>
                  <a:cubicBezTo>
                    <a:pt x="5282" y="2175"/>
                    <a:pt x="5523" y="2045"/>
                    <a:pt x="5825" y="2045"/>
                  </a:cubicBezTo>
                  <a:close/>
                  <a:moveTo>
                    <a:pt x="32086" y="4331"/>
                  </a:moveTo>
                  <a:cubicBezTo>
                    <a:pt x="32105" y="4331"/>
                    <a:pt x="32128" y="4344"/>
                    <a:pt x="32153" y="4374"/>
                  </a:cubicBezTo>
                  <a:lnTo>
                    <a:pt x="32153" y="4374"/>
                  </a:lnTo>
                  <a:cubicBezTo>
                    <a:pt x="32066" y="4679"/>
                    <a:pt x="31968" y="4984"/>
                    <a:pt x="31881" y="5289"/>
                  </a:cubicBezTo>
                  <a:cubicBezTo>
                    <a:pt x="31859" y="5366"/>
                    <a:pt x="31826" y="5432"/>
                    <a:pt x="31804" y="5498"/>
                  </a:cubicBezTo>
                  <a:cubicBezTo>
                    <a:pt x="31793" y="5509"/>
                    <a:pt x="31782" y="5520"/>
                    <a:pt x="31727" y="5564"/>
                  </a:cubicBezTo>
                  <a:cubicBezTo>
                    <a:pt x="31782" y="5179"/>
                    <a:pt x="31870" y="4849"/>
                    <a:pt x="31969" y="4520"/>
                  </a:cubicBezTo>
                  <a:cubicBezTo>
                    <a:pt x="31980" y="4465"/>
                    <a:pt x="32013" y="4421"/>
                    <a:pt x="32035" y="4377"/>
                  </a:cubicBezTo>
                  <a:cubicBezTo>
                    <a:pt x="32046" y="4348"/>
                    <a:pt x="32064" y="4331"/>
                    <a:pt x="32086" y="4331"/>
                  </a:cubicBezTo>
                  <a:close/>
                  <a:moveTo>
                    <a:pt x="18915" y="2804"/>
                  </a:moveTo>
                  <a:lnTo>
                    <a:pt x="18915" y="2804"/>
                  </a:lnTo>
                  <a:cubicBezTo>
                    <a:pt x="18992" y="2826"/>
                    <a:pt x="19047" y="2837"/>
                    <a:pt x="19102" y="2848"/>
                  </a:cubicBezTo>
                  <a:cubicBezTo>
                    <a:pt x="19432" y="2925"/>
                    <a:pt x="19773" y="3002"/>
                    <a:pt x="20103" y="3079"/>
                  </a:cubicBezTo>
                  <a:cubicBezTo>
                    <a:pt x="20796" y="3222"/>
                    <a:pt x="21489" y="3354"/>
                    <a:pt x="22181" y="3508"/>
                  </a:cubicBezTo>
                  <a:cubicBezTo>
                    <a:pt x="24040" y="3904"/>
                    <a:pt x="25887" y="4377"/>
                    <a:pt x="27713" y="4871"/>
                  </a:cubicBezTo>
                  <a:cubicBezTo>
                    <a:pt x="28010" y="4948"/>
                    <a:pt x="28285" y="5058"/>
                    <a:pt x="28560" y="5190"/>
                  </a:cubicBezTo>
                  <a:cubicBezTo>
                    <a:pt x="28670" y="5245"/>
                    <a:pt x="28780" y="5311"/>
                    <a:pt x="28879" y="5377"/>
                  </a:cubicBezTo>
                  <a:cubicBezTo>
                    <a:pt x="29011" y="5465"/>
                    <a:pt x="29055" y="5586"/>
                    <a:pt x="29044" y="5729"/>
                  </a:cubicBezTo>
                  <a:cubicBezTo>
                    <a:pt x="29033" y="5861"/>
                    <a:pt x="29022" y="6004"/>
                    <a:pt x="29000" y="6169"/>
                  </a:cubicBezTo>
                  <a:cubicBezTo>
                    <a:pt x="28923" y="6158"/>
                    <a:pt x="28879" y="6147"/>
                    <a:pt x="28835" y="6147"/>
                  </a:cubicBezTo>
                  <a:cubicBezTo>
                    <a:pt x="28043" y="5971"/>
                    <a:pt x="27240" y="5795"/>
                    <a:pt x="26448" y="5608"/>
                  </a:cubicBezTo>
                  <a:cubicBezTo>
                    <a:pt x="25382" y="5355"/>
                    <a:pt x="24315" y="5135"/>
                    <a:pt x="23237" y="4915"/>
                  </a:cubicBezTo>
                  <a:cubicBezTo>
                    <a:pt x="21917" y="4651"/>
                    <a:pt x="20609" y="4377"/>
                    <a:pt x="19311" y="4058"/>
                  </a:cubicBezTo>
                  <a:cubicBezTo>
                    <a:pt x="19212" y="4036"/>
                    <a:pt x="19113" y="4014"/>
                    <a:pt x="19025" y="3981"/>
                  </a:cubicBezTo>
                  <a:cubicBezTo>
                    <a:pt x="18981" y="3838"/>
                    <a:pt x="19036" y="3717"/>
                    <a:pt x="19036" y="3585"/>
                  </a:cubicBezTo>
                  <a:cubicBezTo>
                    <a:pt x="19036" y="3453"/>
                    <a:pt x="19047" y="3321"/>
                    <a:pt x="19025" y="3189"/>
                  </a:cubicBezTo>
                  <a:cubicBezTo>
                    <a:pt x="19003" y="3068"/>
                    <a:pt x="18959" y="2947"/>
                    <a:pt x="18915" y="2804"/>
                  </a:cubicBezTo>
                  <a:close/>
                  <a:moveTo>
                    <a:pt x="32442" y="4399"/>
                  </a:moveTo>
                  <a:cubicBezTo>
                    <a:pt x="32442" y="4443"/>
                    <a:pt x="32453" y="4476"/>
                    <a:pt x="32453" y="4498"/>
                  </a:cubicBezTo>
                  <a:cubicBezTo>
                    <a:pt x="32288" y="5003"/>
                    <a:pt x="32134" y="5520"/>
                    <a:pt x="31969" y="6026"/>
                  </a:cubicBezTo>
                  <a:cubicBezTo>
                    <a:pt x="31958" y="6081"/>
                    <a:pt x="31925" y="6136"/>
                    <a:pt x="31881" y="6224"/>
                  </a:cubicBezTo>
                  <a:cubicBezTo>
                    <a:pt x="31848" y="6158"/>
                    <a:pt x="31815" y="6125"/>
                    <a:pt x="31815" y="6092"/>
                  </a:cubicBezTo>
                  <a:cubicBezTo>
                    <a:pt x="31815" y="6026"/>
                    <a:pt x="31837" y="5971"/>
                    <a:pt x="31848" y="5905"/>
                  </a:cubicBezTo>
                  <a:cubicBezTo>
                    <a:pt x="31991" y="5454"/>
                    <a:pt x="32134" y="4992"/>
                    <a:pt x="32277" y="4542"/>
                  </a:cubicBezTo>
                  <a:lnTo>
                    <a:pt x="32288" y="4531"/>
                  </a:lnTo>
                  <a:cubicBezTo>
                    <a:pt x="32299" y="4498"/>
                    <a:pt x="32299" y="4454"/>
                    <a:pt x="32321" y="4443"/>
                  </a:cubicBezTo>
                  <a:cubicBezTo>
                    <a:pt x="32354" y="4410"/>
                    <a:pt x="32398" y="4410"/>
                    <a:pt x="32442" y="4399"/>
                  </a:cubicBezTo>
                  <a:close/>
                  <a:moveTo>
                    <a:pt x="32651" y="4465"/>
                  </a:moveTo>
                  <a:cubicBezTo>
                    <a:pt x="32717" y="4487"/>
                    <a:pt x="32772" y="4509"/>
                    <a:pt x="32816" y="4520"/>
                  </a:cubicBezTo>
                  <a:cubicBezTo>
                    <a:pt x="32794" y="4728"/>
                    <a:pt x="32365" y="6180"/>
                    <a:pt x="32266" y="6400"/>
                  </a:cubicBezTo>
                  <a:cubicBezTo>
                    <a:pt x="32200" y="6378"/>
                    <a:pt x="32134" y="6345"/>
                    <a:pt x="32046" y="6312"/>
                  </a:cubicBezTo>
                  <a:cubicBezTo>
                    <a:pt x="32277" y="5685"/>
                    <a:pt x="32409" y="5069"/>
                    <a:pt x="32651" y="4465"/>
                  </a:cubicBezTo>
                  <a:close/>
                  <a:moveTo>
                    <a:pt x="32728" y="4108"/>
                  </a:moveTo>
                  <a:cubicBezTo>
                    <a:pt x="32783" y="4108"/>
                    <a:pt x="32838" y="4109"/>
                    <a:pt x="32893" y="4113"/>
                  </a:cubicBezTo>
                  <a:cubicBezTo>
                    <a:pt x="33343" y="4135"/>
                    <a:pt x="33783" y="4234"/>
                    <a:pt x="34223" y="4333"/>
                  </a:cubicBezTo>
                  <a:cubicBezTo>
                    <a:pt x="35400" y="4618"/>
                    <a:pt x="36566" y="4915"/>
                    <a:pt x="37698" y="5311"/>
                  </a:cubicBezTo>
                  <a:cubicBezTo>
                    <a:pt x="38545" y="5608"/>
                    <a:pt x="39381" y="5894"/>
                    <a:pt x="40217" y="6180"/>
                  </a:cubicBezTo>
                  <a:cubicBezTo>
                    <a:pt x="40272" y="6202"/>
                    <a:pt x="40316" y="6224"/>
                    <a:pt x="40371" y="6246"/>
                  </a:cubicBezTo>
                  <a:cubicBezTo>
                    <a:pt x="40426" y="6279"/>
                    <a:pt x="40459" y="6367"/>
                    <a:pt x="40415" y="6411"/>
                  </a:cubicBezTo>
                  <a:cubicBezTo>
                    <a:pt x="40393" y="6433"/>
                    <a:pt x="40338" y="6444"/>
                    <a:pt x="40305" y="6444"/>
                  </a:cubicBezTo>
                  <a:cubicBezTo>
                    <a:pt x="40239" y="6433"/>
                    <a:pt x="40173" y="6411"/>
                    <a:pt x="40118" y="6400"/>
                  </a:cubicBezTo>
                  <a:cubicBezTo>
                    <a:pt x="39975" y="6356"/>
                    <a:pt x="39843" y="6312"/>
                    <a:pt x="39700" y="6279"/>
                  </a:cubicBezTo>
                  <a:cubicBezTo>
                    <a:pt x="39337" y="6169"/>
                    <a:pt x="38963" y="6059"/>
                    <a:pt x="38600" y="5960"/>
                  </a:cubicBezTo>
                  <a:cubicBezTo>
                    <a:pt x="38149" y="5817"/>
                    <a:pt x="37698" y="5685"/>
                    <a:pt x="37247" y="5553"/>
                  </a:cubicBezTo>
                  <a:cubicBezTo>
                    <a:pt x="36731" y="5410"/>
                    <a:pt x="36214" y="5267"/>
                    <a:pt x="35708" y="5124"/>
                  </a:cubicBezTo>
                  <a:cubicBezTo>
                    <a:pt x="34619" y="4827"/>
                    <a:pt x="33541" y="4531"/>
                    <a:pt x="32453" y="4234"/>
                  </a:cubicBezTo>
                  <a:cubicBezTo>
                    <a:pt x="32409" y="4223"/>
                    <a:pt x="32365" y="4201"/>
                    <a:pt x="32266" y="4179"/>
                  </a:cubicBezTo>
                  <a:cubicBezTo>
                    <a:pt x="32343" y="4146"/>
                    <a:pt x="32376" y="4113"/>
                    <a:pt x="32398" y="4113"/>
                  </a:cubicBezTo>
                  <a:cubicBezTo>
                    <a:pt x="32508" y="4113"/>
                    <a:pt x="32618" y="4108"/>
                    <a:pt x="32728" y="4108"/>
                  </a:cubicBezTo>
                  <a:close/>
                  <a:moveTo>
                    <a:pt x="33014" y="4586"/>
                  </a:moveTo>
                  <a:cubicBezTo>
                    <a:pt x="33156" y="4586"/>
                    <a:pt x="33277" y="4618"/>
                    <a:pt x="33398" y="4695"/>
                  </a:cubicBezTo>
                  <a:cubicBezTo>
                    <a:pt x="33387" y="4761"/>
                    <a:pt x="33387" y="4816"/>
                    <a:pt x="33365" y="4882"/>
                  </a:cubicBezTo>
                  <a:cubicBezTo>
                    <a:pt x="33200" y="5421"/>
                    <a:pt x="33036" y="5971"/>
                    <a:pt x="32871" y="6510"/>
                  </a:cubicBezTo>
                  <a:cubicBezTo>
                    <a:pt x="32860" y="6543"/>
                    <a:pt x="32827" y="6565"/>
                    <a:pt x="32805" y="6598"/>
                  </a:cubicBezTo>
                  <a:cubicBezTo>
                    <a:pt x="32684" y="6565"/>
                    <a:pt x="32552" y="6554"/>
                    <a:pt x="32453" y="6444"/>
                  </a:cubicBezTo>
                  <a:cubicBezTo>
                    <a:pt x="32508" y="6235"/>
                    <a:pt x="32574" y="6026"/>
                    <a:pt x="32629" y="5817"/>
                  </a:cubicBezTo>
                  <a:cubicBezTo>
                    <a:pt x="32695" y="5608"/>
                    <a:pt x="32761" y="5399"/>
                    <a:pt x="32827" y="5201"/>
                  </a:cubicBezTo>
                  <a:cubicBezTo>
                    <a:pt x="32893" y="4992"/>
                    <a:pt x="32959" y="4783"/>
                    <a:pt x="33014" y="4586"/>
                  </a:cubicBezTo>
                  <a:close/>
                  <a:moveTo>
                    <a:pt x="33607" y="4728"/>
                  </a:moveTo>
                  <a:cubicBezTo>
                    <a:pt x="33772" y="4761"/>
                    <a:pt x="33926" y="4783"/>
                    <a:pt x="34058" y="4849"/>
                  </a:cubicBezTo>
                  <a:cubicBezTo>
                    <a:pt x="34047" y="5058"/>
                    <a:pt x="33838" y="5751"/>
                    <a:pt x="33508" y="6697"/>
                  </a:cubicBezTo>
                  <a:cubicBezTo>
                    <a:pt x="33486" y="6730"/>
                    <a:pt x="33464" y="6763"/>
                    <a:pt x="33431" y="6818"/>
                  </a:cubicBezTo>
                  <a:cubicBezTo>
                    <a:pt x="33299" y="6774"/>
                    <a:pt x="33167" y="6730"/>
                    <a:pt x="33003" y="6686"/>
                  </a:cubicBezTo>
                  <a:cubicBezTo>
                    <a:pt x="33036" y="6543"/>
                    <a:pt x="33069" y="6444"/>
                    <a:pt x="33102" y="6345"/>
                  </a:cubicBezTo>
                  <a:cubicBezTo>
                    <a:pt x="33255" y="5828"/>
                    <a:pt x="33409" y="5322"/>
                    <a:pt x="33563" y="4816"/>
                  </a:cubicBezTo>
                  <a:cubicBezTo>
                    <a:pt x="33563" y="4783"/>
                    <a:pt x="33596" y="4750"/>
                    <a:pt x="33607" y="4728"/>
                  </a:cubicBezTo>
                  <a:close/>
                  <a:moveTo>
                    <a:pt x="34278" y="4926"/>
                  </a:moveTo>
                  <a:cubicBezTo>
                    <a:pt x="34333" y="4926"/>
                    <a:pt x="34377" y="4937"/>
                    <a:pt x="34432" y="4948"/>
                  </a:cubicBezTo>
                  <a:cubicBezTo>
                    <a:pt x="34597" y="4992"/>
                    <a:pt x="34762" y="5036"/>
                    <a:pt x="34938" y="5091"/>
                  </a:cubicBezTo>
                  <a:cubicBezTo>
                    <a:pt x="34927" y="5135"/>
                    <a:pt x="34927" y="5179"/>
                    <a:pt x="34916" y="5212"/>
                  </a:cubicBezTo>
                  <a:cubicBezTo>
                    <a:pt x="34718" y="5806"/>
                    <a:pt x="34509" y="6411"/>
                    <a:pt x="34311" y="7005"/>
                  </a:cubicBezTo>
                  <a:cubicBezTo>
                    <a:pt x="34300" y="7027"/>
                    <a:pt x="34278" y="7049"/>
                    <a:pt x="34245" y="7082"/>
                  </a:cubicBezTo>
                  <a:cubicBezTo>
                    <a:pt x="34058" y="7016"/>
                    <a:pt x="33860" y="6961"/>
                    <a:pt x="33651" y="6895"/>
                  </a:cubicBezTo>
                  <a:cubicBezTo>
                    <a:pt x="33684" y="6686"/>
                    <a:pt x="34190" y="5102"/>
                    <a:pt x="34278" y="4926"/>
                  </a:cubicBezTo>
                  <a:close/>
                  <a:moveTo>
                    <a:pt x="35176" y="5156"/>
                  </a:moveTo>
                  <a:cubicBezTo>
                    <a:pt x="35274" y="5156"/>
                    <a:pt x="35365" y="5204"/>
                    <a:pt x="35455" y="5234"/>
                  </a:cubicBezTo>
                  <a:cubicBezTo>
                    <a:pt x="35565" y="5256"/>
                    <a:pt x="35664" y="5289"/>
                    <a:pt x="35774" y="5322"/>
                  </a:cubicBezTo>
                  <a:cubicBezTo>
                    <a:pt x="35873" y="5355"/>
                    <a:pt x="35983" y="5344"/>
                    <a:pt x="36071" y="5432"/>
                  </a:cubicBezTo>
                  <a:cubicBezTo>
                    <a:pt x="35983" y="5663"/>
                    <a:pt x="35906" y="5883"/>
                    <a:pt x="35818" y="6103"/>
                  </a:cubicBezTo>
                  <a:cubicBezTo>
                    <a:pt x="35741" y="6312"/>
                    <a:pt x="35664" y="6521"/>
                    <a:pt x="35587" y="6741"/>
                  </a:cubicBezTo>
                  <a:cubicBezTo>
                    <a:pt x="35510" y="6961"/>
                    <a:pt x="35455" y="7181"/>
                    <a:pt x="35345" y="7401"/>
                  </a:cubicBezTo>
                  <a:cubicBezTo>
                    <a:pt x="35048" y="7335"/>
                    <a:pt x="34762" y="7247"/>
                    <a:pt x="34465" y="7137"/>
                  </a:cubicBezTo>
                  <a:cubicBezTo>
                    <a:pt x="34575" y="6664"/>
                    <a:pt x="35026" y="5366"/>
                    <a:pt x="35147" y="5157"/>
                  </a:cubicBezTo>
                  <a:cubicBezTo>
                    <a:pt x="35157" y="5156"/>
                    <a:pt x="35166" y="5156"/>
                    <a:pt x="35176" y="5156"/>
                  </a:cubicBezTo>
                  <a:close/>
                  <a:moveTo>
                    <a:pt x="36269" y="5465"/>
                  </a:moveTo>
                  <a:cubicBezTo>
                    <a:pt x="36632" y="5531"/>
                    <a:pt x="36885" y="5608"/>
                    <a:pt x="37027" y="5718"/>
                  </a:cubicBezTo>
                  <a:cubicBezTo>
                    <a:pt x="36808" y="6367"/>
                    <a:pt x="36588" y="7016"/>
                    <a:pt x="36368" y="7654"/>
                  </a:cubicBezTo>
                  <a:cubicBezTo>
                    <a:pt x="36104" y="7643"/>
                    <a:pt x="35752" y="7544"/>
                    <a:pt x="35554" y="7434"/>
                  </a:cubicBezTo>
                  <a:cubicBezTo>
                    <a:pt x="35554" y="7412"/>
                    <a:pt x="35554" y="7379"/>
                    <a:pt x="35554" y="7357"/>
                  </a:cubicBezTo>
                  <a:cubicBezTo>
                    <a:pt x="35763" y="6763"/>
                    <a:pt x="35972" y="6180"/>
                    <a:pt x="36192" y="5597"/>
                  </a:cubicBezTo>
                  <a:cubicBezTo>
                    <a:pt x="36203" y="5542"/>
                    <a:pt x="36247" y="5509"/>
                    <a:pt x="36269" y="5465"/>
                  </a:cubicBezTo>
                  <a:close/>
                  <a:moveTo>
                    <a:pt x="37203" y="5718"/>
                  </a:moveTo>
                  <a:cubicBezTo>
                    <a:pt x="37456" y="5762"/>
                    <a:pt x="37687" y="5839"/>
                    <a:pt x="37918" y="5949"/>
                  </a:cubicBezTo>
                  <a:cubicBezTo>
                    <a:pt x="37841" y="6180"/>
                    <a:pt x="37775" y="6389"/>
                    <a:pt x="37698" y="6598"/>
                  </a:cubicBezTo>
                  <a:cubicBezTo>
                    <a:pt x="37632" y="6829"/>
                    <a:pt x="37544" y="7049"/>
                    <a:pt x="37467" y="7269"/>
                  </a:cubicBezTo>
                  <a:cubicBezTo>
                    <a:pt x="37401" y="7478"/>
                    <a:pt x="37357" y="7698"/>
                    <a:pt x="37236" y="7896"/>
                  </a:cubicBezTo>
                  <a:cubicBezTo>
                    <a:pt x="36995" y="7852"/>
                    <a:pt x="36764" y="7808"/>
                    <a:pt x="36533" y="7709"/>
                  </a:cubicBezTo>
                  <a:cubicBezTo>
                    <a:pt x="36753" y="7038"/>
                    <a:pt x="36973" y="6389"/>
                    <a:pt x="37203" y="5718"/>
                  </a:cubicBezTo>
                  <a:close/>
                  <a:moveTo>
                    <a:pt x="38116" y="5982"/>
                  </a:moveTo>
                  <a:cubicBezTo>
                    <a:pt x="38270" y="6015"/>
                    <a:pt x="38435" y="6059"/>
                    <a:pt x="38589" y="6136"/>
                  </a:cubicBezTo>
                  <a:cubicBezTo>
                    <a:pt x="38589" y="6180"/>
                    <a:pt x="38589" y="6202"/>
                    <a:pt x="38578" y="6224"/>
                  </a:cubicBezTo>
                  <a:cubicBezTo>
                    <a:pt x="38369" y="6829"/>
                    <a:pt x="38149" y="7434"/>
                    <a:pt x="37929" y="8050"/>
                  </a:cubicBezTo>
                  <a:cubicBezTo>
                    <a:pt x="37908" y="8051"/>
                    <a:pt x="37887" y="8052"/>
                    <a:pt x="37866" y="8052"/>
                  </a:cubicBezTo>
                  <a:cubicBezTo>
                    <a:pt x="37714" y="8052"/>
                    <a:pt x="37571" y="8016"/>
                    <a:pt x="37445" y="7929"/>
                  </a:cubicBezTo>
                  <a:cubicBezTo>
                    <a:pt x="37522" y="7621"/>
                    <a:pt x="37995" y="6224"/>
                    <a:pt x="38116" y="5982"/>
                  </a:cubicBezTo>
                  <a:close/>
                  <a:moveTo>
                    <a:pt x="38809" y="6202"/>
                  </a:moveTo>
                  <a:cubicBezTo>
                    <a:pt x="38930" y="6224"/>
                    <a:pt x="39051" y="6224"/>
                    <a:pt x="39150" y="6323"/>
                  </a:cubicBezTo>
                  <a:cubicBezTo>
                    <a:pt x="38941" y="6917"/>
                    <a:pt x="38743" y="7500"/>
                    <a:pt x="38545" y="8094"/>
                  </a:cubicBezTo>
                  <a:lnTo>
                    <a:pt x="38545" y="8083"/>
                  </a:lnTo>
                  <a:cubicBezTo>
                    <a:pt x="38534" y="8116"/>
                    <a:pt x="38512" y="8138"/>
                    <a:pt x="38490" y="8160"/>
                  </a:cubicBezTo>
                  <a:cubicBezTo>
                    <a:pt x="38464" y="8164"/>
                    <a:pt x="38438" y="8166"/>
                    <a:pt x="38412" y="8166"/>
                  </a:cubicBezTo>
                  <a:cubicBezTo>
                    <a:pt x="38317" y="8166"/>
                    <a:pt x="38220" y="8137"/>
                    <a:pt x="38116" y="8094"/>
                  </a:cubicBezTo>
                  <a:cubicBezTo>
                    <a:pt x="38204" y="7709"/>
                    <a:pt x="38677" y="6400"/>
                    <a:pt x="38809" y="6202"/>
                  </a:cubicBezTo>
                  <a:close/>
                  <a:moveTo>
                    <a:pt x="40271" y="6615"/>
                  </a:moveTo>
                  <a:cubicBezTo>
                    <a:pt x="40312" y="6615"/>
                    <a:pt x="40349" y="6627"/>
                    <a:pt x="40382" y="6686"/>
                  </a:cubicBezTo>
                  <a:cubicBezTo>
                    <a:pt x="40316" y="7049"/>
                    <a:pt x="40195" y="7390"/>
                    <a:pt x="40041" y="7731"/>
                  </a:cubicBezTo>
                  <a:cubicBezTo>
                    <a:pt x="39997" y="7830"/>
                    <a:pt x="39953" y="7929"/>
                    <a:pt x="39898" y="8017"/>
                  </a:cubicBezTo>
                  <a:cubicBezTo>
                    <a:pt x="39836" y="8109"/>
                    <a:pt x="39755" y="8183"/>
                    <a:pt x="39619" y="8183"/>
                  </a:cubicBezTo>
                  <a:cubicBezTo>
                    <a:pt x="39609" y="8183"/>
                    <a:pt x="39600" y="8182"/>
                    <a:pt x="39590" y="8182"/>
                  </a:cubicBezTo>
                  <a:lnTo>
                    <a:pt x="39601" y="8182"/>
                  </a:lnTo>
                  <a:cubicBezTo>
                    <a:pt x="39799" y="7654"/>
                    <a:pt x="39986" y="7137"/>
                    <a:pt x="40184" y="6620"/>
                  </a:cubicBezTo>
                  <a:cubicBezTo>
                    <a:pt x="40214" y="6620"/>
                    <a:pt x="40244" y="6615"/>
                    <a:pt x="40271" y="6615"/>
                  </a:cubicBezTo>
                  <a:close/>
                  <a:moveTo>
                    <a:pt x="39359" y="6356"/>
                  </a:moveTo>
                  <a:cubicBezTo>
                    <a:pt x="39447" y="6389"/>
                    <a:pt x="39524" y="6411"/>
                    <a:pt x="39612" y="6433"/>
                  </a:cubicBezTo>
                  <a:cubicBezTo>
                    <a:pt x="39524" y="6752"/>
                    <a:pt x="39381" y="7038"/>
                    <a:pt x="39282" y="7335"/>
                  </a:cubicBezTo>
                  <a:cubicBezTo>
                    <a:pt x="39172" y="7632"/>
                    <a:pt x="39062" y="7929"/>
                    <a:pt x="38963" y="8226"/>
                  </a:cubicBezTo>
                  <a:lnTo>
                    <a:pt x="38787" y="8226"/>
                  </a:lnTo>
                  <a:cubicBezTo>
                    <a:pt x="38765" y="8226"/>
                    <a:pt x="38743" y="8204"/>
                    <a:pt x="38699" y="8193"/>
                  </a:cubicBezTo>
                  <a:cubicBezTo>
                    <a:pt x="38754" y="7874"/>
                    <a:pt x="38875" y="7566"/>
                    <a:pt x="38985" y="7258"/>
                  </a:cubicBezTo>
                  <a:cubicBezTo>
                    <a:pt x="39106" y="6961"/>
                    <a:pt x="39194" y="6653"/>
                    <a:pt x="39359" y="6356"/>
                  </a:cubicBezTo>
                  <a:close/>
                  <a:moveTo>
                    <a:pt x="39832" y="6488"/>
                  </a:moveTo>
                  <a:cubicBezTo>
                    <a:pt x="39887" y="6510"/>
                    <a:pt x="39942" y="6532"/>
                    <a:pt x="40008" y="6554"/>
                  </a:cubicBezTo>
                  <a:cubicBezTo>
                    <a:pt x="39997" y="6609"/>
                    <a:pt x="39997" y="6653"/>
                    <a:pt x="39975" y="6697"/>
                  </a:cubicBezTo>
                  <a:cubicBezTo>
                    <a:pt x="39865" y="6994"/>
                    <a:pt x="39766" y="7291"/>
                    <a:pt x="39645" y="7588"/>
                  </a:cubicBezTo>
                  <a:cubicBezTo>
                    <a:pt x="39579" y="7775"/>
                    <a:pt x="39502" y="7951"/>
                    <a:pt x="39425" y="8138"/>
                  </a:cubicBezTo>
                  <a:cubicBezTo>
                    <a:pt x="39394" y="8214"/>
                    <a:pt x="39369" y="8237"/>
                    <a:pt x="39299" y="8237"/>
                  </a:cubicBezTo>
                  <a:cubicBezTo>
                    <a:pt x="39267" y="8237"/>
                    <a:pt x="39226" y="8232"/>
                    <a:pt x="39172" y="8226"/>
                  </a:cubicBezTo>
                  <a:cubicBezTo>
                    <a:pt x="39216" y="7907"/>
                    <a:pt x="39634" y="6862"/>
                    <a:pt x="39766" y="6554"/>
                  </a:cubicBezTo>
                  <a:cubicBezTo>
                    <a:pt x="39777" y="6532"/>
                    <a:pt x="39810" y="6510"/>
                    <a:pt x="39832" y="6488"/>
                  </a:cubicBezTo>
                  <a:close/>
                  <a:moveTo>
                    <a:pt x="32266" y="6609"/>
                  </a:moveTo>
                  <a:cubicBezTo>
                    <a:pt x="32838" y="6796"/>
                    <a:pt x="33376" y="6983"/>
                    <a:pt x="33915" y="7148"/>
                  </a:cubicBezTo>
                  <a:cubicBezTo>
                    <a:pt x="34740" y="7412"/>
                    <a:pt x="35565" y="7665"/>
                    <a:pt x="36401" y="7874"/>
                  </a:cubicBezTo>
                  <a:cubicBezTo>
                    <a:pt x="36731" y="7951"/>
                    <a:pt x="37060" y="8039"/>
                    <a:pt x="37401" y="8127"/>
                  </a:cubicBezTo>
                  <a:cubicBezTo>
                    <a:pt x="37962" y="8270"/>
                    <a:pt x="38523" y="8391"/>
                    <a:pt x="39106" y="8423"/>
                  </a:cubicBezTo>
                  <a:cubicBezTo>
                    <a:pt x="39132" y="8423"/>
                    <a:pt x="39159" y="8420"/>
                    <a:pt x="39184" y="8420"/>
                  </a:cubicBezTo>
                  <a:cubicBezTo>
                    <a:pt x="39223" y="8420"/>
                    <a:pt x="39260" y="8428"/>
                    <a:pt x="39293" y="8467"/>
                  </a:cubicBezTo>
                  <a:cubicBezTo>
                    <a:pt x="39238" y="8786"/>
                    <a:pt x="39117" y="9105"/>
                    <a:pt x="39007" y="9424"/>
                  </a:cubicBezTo>
                  <a:lnTo>
                    <a:pt x="39007" y="9413"/>
                  </a:lnTo>
                  <a:cubicBezTo>
                    <a:pt x="38996" y="9446"/>
                    <a:pt x="38963" y="9468"/>
                    <a:pt x="38930" y="9501"/>
                  </a:cubicBezTo>
                  <a:cubicBezTo>
                    <a:pt x="38864" y="9479"/>
                    <a:pt x="38809" y="9468"/>
                    <a:pt x="38743" y="9457"/>
                  </a:cubicBezTo>
                  <a:cubicBezTo>
                    <a:pt x="38215" y="9314"/>
                    <a:pt x="37687" y="9182"/>
                    <a:pt x="37170" y="9039"/>
                  </a:cubicBezTo>
                  <a:cubicBezTo>
                    <a:pt x="36863" y="8951"/>
                    <a:pt x="36566" y="8852"/>
                    <a:pt x="36269" y="8742"/>
                  </a:cubicBezTo>
                  <a:cubicBezTo>
                    <a:pt x="35664" y="8533"/>
                    <a:pt x="35059" y="8347"/>
                    <a:pt x="34432" y="8248"/>
                  </a:cubicBezTo>
                  <a:cubicBezTo>
                    <a:pt x="34256" y="8215"/>
                    <a:pt x="34080" y="8160"/>
                    <a:pt x="33904" y="8127"/>
                  </a:cubicBezTo>
                  <a:cubicBezTo>
                    <a:pt x="33882" y="8017"/>
                    <a:pt x="33871" y="7918"/>
                    <a:pt x="33849" y="7830"/>
                  </a:cubicBezTo>
                  <a:cubicBezTo>
                    <a:pt x="33772" y="7599"/>
                    <a:pt x="33651" y="7434"/>
                    <a:pt x="33387" y="7401"/>
                  </a:cubicBezTo>
                  <a:cubicBezTo>
                    <a:pt x="33102" y="7368"/>
                    <a:pt x="32827" y="7302"/>
                    <a:pt x="32552" y="7247"/>
                  </a:cubicBezTo>
                  <a:cubicBezTo>
                    <a:pt x="32409" y="7203"/>
                    <a:pt x="32266" y="7170"/>
                    <a:pt x="32112" y="7093"/>
                  </a:cubicBezTo>
                  <a:cubicBezTo>
                    <a:pt x="32145" y="6928"/>
                    <a:pt x="32200" y="6774"/>
                    <a:pt x="32266" y="6609"/>
                  </a:cubicBezTo>
                  <a:close/>
                  <a:moveTo>
                    <a:pt x="41851" y="8719"/>
                  </a:moveTo>
                  <a:cubicBezTo>
                    <a:pt x="41860" y="8719"/>
                    <a:pt x="41868" y="8720"/>
                    <a:pt x="41877" y="8720"/>
                  </a:cubicBezTo>
                  <a:cubicBezTo>
                    <a:pt x="41976" y="8720"/>
                    <a:pt x="42086" y="8720"/>
                    <a:pt x="42174" y="8742"/>
                  </a:cubicBezTo>
                  <a:cubicBezTo>
                    <a:pt x="42889" y="8841"/>
                    <a:pt x="43571" y="9050"/>
                    <a:pt x="44264" y="9237"/>
                  </a:cubicBezTo>
                  <a:cubicBezTo>
                    <a:pt x="44385" y="9259"/>
                    <a:pt x="44506" y="9314"/>
                    <a:pt x="44616" y="9369"/>
                  </a:cubicBezTo>
                  <a:cubicBezTo>
                    <a:pt x="44769" y="9446"/>
                    <a:pt x="44780" y="9523"/>
                    <a:pt x="44671" y="9699"/>
                  </a:cubicBezTo>
                  <a:cubicBezTo>
                    <a:pt x="43681" y="9358"/>
                    <a:pt x="42636" y="9259"/>
                    <a:pt x="41613" y="8962"/>
                  </a:cubicBezTo>
                  <a:cubicBezTo>
                    <a:pt x="41644" y="8797"/>
                    <a:pt x="41724" y="8719"/>
                    <a:pt x="41851" y="8719"/>
                  </a:cubicBezTo>
                  <a:close/>
                  <a:moveTo>
                    <a:pt x="41373" y="9119"/>
                  </a:moveTo>
                  <a:cubicBezTo>
                    <a:pt x="41397" y="9119"/>
                    <a:pt x="41422" y="9122"/>
                    <a:pt x="41448" y="9127"/>
                  </a:cubicBezTo>
                  <a:cubicBezTo>
                    <a:pt x="41580" y="9149"/>
                    <a:pt x="41712" y="9171"/>
                    <a:pt x="41844" y="9204"/>
                  </a:cubicBezTo>
                  <a:cubicBezTo>
                    <a:pt x="42284" y="9303"/>
                    <a:pt x="42724" y="9391"/>
                    <a:pt x="43175" y="9490"/>
                  </a:cubicBezTo>
                  <a:cubicBezTo>
                    <a:pt x="43483" y="9567"/>
                    <a:pt x="43813" y="9622"/>
                    <a:pt x="44121" y="9699"/>
                  </a:cubicBezTo>
                  <a:cubicBezTo>
                    <a:pt x="44330" y="9754"/>
                    <a:pt x="44539" y="9820"/>
                    <a:pt x="44726" y="9941"/>
                  </a:cubicBezTo>
                  <a:cubicBezTo>
                    <a:pt x="44813" y="9985"/>
                    <a:pt x="44868" y="10062"/>
                    <a:pt x="44846" y="10161"/>
                  </a:cubicBezTo>
                  <a:cubicBezTo>
                    <a:pt x="44835" y="10271"/>
                    <a:pt x="44813" y="10392"/>
                    <a:pt x="44780" y="10502"/>
                  </a:cubicBezTo>
                  <a:cubicBezTo>
                    <a:pt x="44747" y="10623"/>
                    <a:pt x="44704" y="10744"/>
                    <a:pt x="44660" y="10865"/>
                  </a:cubicBezTo>
                  <a:cubicBezTo>
                    <a:pt x="44638" y="10909"/>
                    <a:pt x="44616" y="10953"/>
                    <a:pt x="44583" y="11008"/>
                  </a:cubicBezTo>
                  <a:cubicBezTo>
                    <a:pt x="43373" y="10667"/>
                    <a:pt x="42141" y="10381"/>
                    <a:pt x="40909" y="9996"/>
                  </a:cubicBezTo>
                  <a:cubicBezTo>
                    <a:pt x="40953" y="9798"/>
                    <a:pt x="40997" y="9633"/>
                    <a:pt x="41041" y="9468"/>
                  </a:cubicBezTo>
                  <a:cubicBezTo>
                    <a:pt x="41052" y="9413"/>
                    <a:pt x="41085" y="9347"/>
                    <a:pt x="41107" y="9292"/>
                  </a:cubicBezTo>
                  <a:cubicBezTo>
                    <a:pt x="41171" y="9183"/>
                    <a:pt x="41258" y="9119"/>
                    <a:pt x="41373" y="9119"/>
                  </a:cubicBezTo>
                  <a:close/>
                  <a:moveTo>
                    <a:pt x="33904" y="8314"/>
                  </a:moveTo>
                  <a:cubicBezTo>
                    <a:pt x="33948" y="8325"/>
                    <a:pt x="33992" y="8325"/>
                    <a:pt x="34036" y="8325"/>
                  </a:cubicBezTo>
                  <a:cubicBezTo>
                    <a:pt x="34256" y="8369"/>
                    <a:pt x="34487" y="8412"/>
                    <a:pt x="34707" y="8456"/>
                  </a:cubicBezTo>
                  <a:cubicBezTo>
                    <a:pt x="35114" y="8555"/>
                    <a:pt x="35510" y="8665"/>
                    <a:pt x="35906" y="8797"/>
                  </a:cubicBezTo>
                  <a:cubicBezTo>
                    <a:pt x="36401" y="8962"/>
                    <a:pt x="36907" y="9127"/>
                    <a:pt x="37412" y="9270"/>
                  </a:cubicBezTo>
                  <a:cubicBezTo>
                    <a:pt x="38820" y="9666"/>
                    <a:pt x="40261" y="9974"/>
                    <a:pt x="41668" y="10392"/>
                  </a:cubicBezTo>
                  <a:cubicBezTo>
                    <a:pt x="42713" y="10700"/>
                    <a:pt x="43780" y="10964"/>
                    <a:pt x="44835" y="11250"/>
                  </a:cubicBezTo>
                  <a:cubicBezTo>
                    <a:pt x="45275" y="11371"/>
                    <a:pt x="45704" y="11514"/>
                    <a:pt x="46133" y="11657"/>
                  </a:cubicBezTo>
                  <a:cubicBezTo>
                    <a:pt x="46287" y="11712"/>
                    <a:pt x="46430" y="11800"/>
                    <a:pt x="46573" y="11877"/>
                  </a:cubicBezTo>
                  <a:cubicBezTo>
                    <a:pt x="46705" y="11943"/>
                    <a:pt x="46760" y="12053"/>
                    <a:pt x="46771" y="12206"/>
                  </a:cubicBezTo>
                  <a:cubicBezTo>
                    <a:pt x="46793" y="12404"/>
                    <a:pt x="46738" y="12965"/>
                    <a:pt x="46661" y="13207"/>
                  </a:cubicBezTo>
                  <a:cubicBezTo>
                    <a:pt x="46584" y="13196"/>
                    <a:pt x="46507" y="13174"/>
                    <a:pt x="46430" y="13152"/>
                  </a:cubicBezTo>
                  <a:cubicBezTo>
                    <a:pt x="45660" y="12954"/>
                    <a:pt x="44890" y="12745"/>
                    <a:pt x="44121" y="12547"/>
                  </a:cubicBezTo>
                  <a:cubicBezTo>
                    <a:pt x="43681" y="12437"/>
                    <a:pt x="43241" y="12338"/>
                    <a:pt x="42801" y="12228"/>
                  </a:cubicBezTo>
                  <a:cubicBezTo>
                    <a:pt x="41910" y="12020"/>
                    <a:pt x="41030" y="11789"/>
                    <a:pt x="40140" y="11569"/>
                  </a:cubicBezTo>
                  <a:cubicBezTo>
                    <a:pt x="39865" y="11503"/>
                    <a:pt x="39601" y="11426"/>
                    <a:pt x="39326" y="11349"/>
                  </a:cubicBezTo>
                  <a:cubicBezTo>
                    <a:pt x="38600" y="11151"/>
                    <a:pt x="37874" y="10942"/>
                    <a:pt x="37137" y="10799"/>
                  </a:cubicBezTo>
                  <a:cubicBezTo>
                    <a:pt x="37016" y="10766"/>
                    <a:pt x="36896" y="10744"/>
                    <a:pt x="36775" y="10711"/>
                  </a:cubicBezTo>
                  <a:cubicBezTo>
                    <a:pt x="35785" y="10480"/>
                    <a:pt x="34795" y="10249"/>
                    <a:pt x="33805" y="10018"/>
                  </a:cubicBezTo>
                  <a:cubicBezTo>
                    <a:pt x="33750" y="10007"/>
                    <a:pt x="33684" y="9985"/>
                    <a:pt x="33607" y="9963"/>
                  </a:cubicBezTo>
                  <a:cubicBezTo>
                    <a:pt x="33651" y="9688"/>
                    <a:pt x="33739" y="9424"/>
                    <a:pt x="33783" y="9160"/>
                  </a:cubicBezTo>
                  <a:cubicBezTo>
                    <a:pt x="33827" y="8885"/>
                    <a:pt x="33860" y="8610"/>
                    <a:pt x="33904" y="8314"/>
                  </a:cubicBezTo>
                  <a:close/>
                  <a:moveTo>
                    <a:pt x="14940" y="3230"/>
                  </a:moveTo>
                  <a:cubicBezTo>
                    <a:pt x="14980" y="3230"/>
                    <a:pt x="15022" y="3235"/>
                    <a:pt x="15066" y="3244"/>
                  </a:cubicBezTo>
                  <a:cubicBezTo>
                    <a:pt x="15407" y="3321"/>
                    <a:pt x="15759" y="3387"/>
                    <a:pt x="16100" y="3464"/>
                  </a:cubicBezTo>
                  <a:cubicBezTo>
                    <a:pt x="17024" y="3640"/>
                    <a:pt x="17925" y="3860"/>
                    <a:pt x="18827" y="4102"/>
                  </a:cubicBezTo>
                  <a:cubicBezTo>
                    <a:pt x="20103" y="4443"/>
                    <a:pt x="21390" y="4706"/>
                    <a:pt x="22676" y="4970"/>
                  </a:cubicBezTo>
                  <a:cubicBezTo>
                    <a:pt x="23534" y="5157"/>
                    <a:pt x="24392" y="5322"/>
                    <a:pt x="25261" y="5498"/>
                  </a:cubicBezTo>
                  <a:cubicBezTo>
                    <a:pt x="26052" y="5674"/>
                    <a:pt x="26844" y="5861"/>
                    <a:pt x="27647" y="6026"/>
                  </a:cubicBezTo>
                  <a:cubicBezTo>
                    <a:pt x="28351" y="6180"/>
                    <a:pt x="29055" y="6367"/>
                    <a:pt x="29747" y="6565"/>
                  </a:cubicBezTo>
                  <a:cubicBezTo>
                    <a:pt x="30385" y="6752"/>
                    <a:pt x="31023" y="6939"/>
                    <a:pt x="31650" y="7137"/>
                  </a:cubicBezTo>
                  <a:cubicBezTo>
                    <a:pt x="32211" y="7302"/>
                    <a:pt x="32772" y="7511"/>
                    <a:pt x="33365" y="7566"/>
                  </a:cubicBezTo>
                  <a:lnTo>
                    <a:pt x="33354" y="7566"/>
                  </a:lnTo>
                  <a:cubicBezTo>
                    <a:pt x="33552" y="7588"/>
                    <a:pt x="33651" y="7698"/>
                    <a:pt x="33684" y="7874"/>
                  </a:cubicBezTo>
                  <a:cubicBezTo>
                    <a:pt x="33717" y="7995"/>
                    <a:pt x="33717" y="8127"/>
                    <a:pt x="33717" y="8248"/>
                  </a:cubicBezTo>
                  <a:cubicBezTo>
                    <a:pt x="33706" y="8863"/>
                    <a:pt x="33618" y="9314"/>
                    <a:pt x="33387" y="9996"/>
                  </a:cubicBezTo>
                  <a:cubicBezTo>
                    <a:pt x="33376" y="10018"/>
                    <a:pt x="33376" y="10051"/>
                    <a:pt x="33376" y="10073"/>
                  </a:cubicBezTo>
                  <a:cubicBezTo>
                    <a:pt x="33365" y="10194"/>
                    <a:pt x="33354" y="10315"/>
                    <a:pt x="33332" y="10425"/>
                  </a:cubicBezTo>
                  <a:cubicBezTo>
                    <a:pt x="33069" y="11503"/>
                    <a:pt x="32805" y="12569"/>
                    <a:pt x="32530" y="13647"/>
                  </a:cubicBezTo>
                  <a:cubicBezTo>
                    <a:pt x="32486" y="13845"/>
                    <a:pt x="32409" y="14043"/>
                    <a:pt x="32343" y="14241"/>
                  </a:cubicBezTo>
                  <a:cubicBezTo>
                    <a:pt x="32321" y="14307"/>
                    <a:pt x="32277" y="14362"/>
                    <a:pt x="32233" y="14417"/>
                  </a:cubicBezTo>
                  <a:cubicBezTo>
                    <a:pt x="32211" y="14446"/>
                    <a:pt x="32179" y="14471"/>
                    <a:pt x="32137" y="14471"/>
                  </a:cubicBezTo>
                  <a:cubicBezTo>
                    <a:pt x="32117" y="14471"/>
                    <a:pt x="32093" y="14465"/>
                    <a:pt x="32068" y="14450"/>
                  </a:cubicBezTo>
                  <a:cubicBezTo>
                    <a:pt x="32057" y="14373"/>
                    <a:pt x="32046" y="14285"/>
                    <a:pt x="32035" y="14197"/>
                  </a:cubicBezTo>
                  <a:cubicBezTo>
                    <a:pt x="31969" y="13680"/>
                    <a:pt x="31848" y="13174"/>
                    <a:pt x="31683" y="12690"/>
                  </a:cubicBezTo>
                  <a:cubicBezTo>
                    <a:pt x="31441" y="11987"/>
                    <a:pt x="31155" y="11316"/>
                    <a:pt x="30814" y="10667"/>
                  </a:cubicBezTo>
                  <a:cubicBezTo>
                    <a:pt x="30528" y="10095"/>
                    <a:pt x="30209" y="9545"/>
                    <a:pt x="29769" y="9083"/>
                  </a:cubicBezTo>
                  <a:cubicBezTo>
                    <a:pt x="29758" y="9072"/>
                    <a:pt x="29747" y="9050"/>
                    <a:pt x="29736" y="9039"/>
                  </a:cubicBezTo>
                  <a:cubicBezTo>
                    <a:pt x="29296" y="8478"/>
                    <a:pt x="28802" y="7984"/>
                    <a:pt x="28208" y="7588"/>
                  </a:cubicBezTo>
                  <a:cubicBezTo>
                    <a:pt x="28087" y="7511"/>
                    <a:pt x="27977" y="7423"/>
                    <a:pt x="27856" y="7335"/>
                  </a:cubicBezTo>
                  <a:cubicBezTo>
                    <a:pt x="27526" y="7082"/>
                    <a:pt x="27174" y="6884"/>
                    <a:pt x="26800" y="6730"/>
                  </a:cubicBezTo>
                  <a:cubicBezTo>
                    <a:pt x="26459" y="6587"/>
                    <a:pt x="26107" y="6455"/>
                    <a:pt x="25766" y="6301"/>
                  </a:cubicBezTo>
                  <a:cubicBezTo>
                    <a:pt x="25371" y="6136"/>
                    <a:pt x="24964" y="5982"/>
                    <a:pt x="24535" y="5872"/>
                  </a:cubicBezTo>
                  <a:cubicBezTo>
                    <a:pt x="23985" y="5729"/>
                    <a:pt x="23424" y="5641"/>
                    <a:pt x="22852" y="5586"/>
                  </a:cubicBezTo>
                  <a:cubicBezTo>
                    <a:pt x="22608" y="5565"/>
                    <a:pt x="22364" y="5554"/>
                    <a:pt x="22120" y="5554"/>
                  </a:cubicBezTo>
                  <a:cubicBezTo>
                    <a:pt x="21606" y="5554"/>
                    <a:pt x="21094" y="5603"/>
                    <a:pt x="20587" y="5707"/>
                  </a:cubicBezTo>
                  <a:cubicBezTo>
                    <a:pt x="19982" y="5817"/>
                    <a:pt x="19399" y="5982"/>
                    <a:pt x="18838" y="6202"/>
                  </a:cubicBezTo>
                  <a:cubicBezTo>
                    <a:pt x="18464" y="6356"/>
                    <a:pt x="18101" y="6499"/>
                    <a:pt x="17727" y="6664"/>
                  </a:cubicBezTo>
                  <a:cubicBezTo>
                    <a:pt x="16815" y="7049"/>
                    <a:pt x="15979" y="7566"/>
                    <a:pt x="15220" y="8215"/>
                  </a:cubicBezTo>
                  <a:cubicBezTo>
                    <a:pt x="14626" y="8720"/>
                    <a:pt x="14109" y="9292"/>
                    <a:pt x="13626" y="9908"/>
                  </a:cubicBezTo>
                  <a:cubicBezTo>
                    <a:pt x="13582" y="9974"/>
                    <a:pt x="13538" y="10018"/>
                    <a:pt x="13494" y="10073"/>
                  </a:cubicBezTo>
                  <a:cubicBezTo>
                    <a:pt x="13164" y="10029"/>
                    <a:pt x="13087" y="9941"/>
                    <a:pt x="13109" y="9633"/>
                  </a:cubicBezTo>
                  <a:cubicBezTo>
                    <a:pt x="13109" y="9622"/>
                    <a:pt x="13109" y="9622"/>
                    <a:pt x="13109" y="9611"/>
                  </a:cubicBezTo>
                  <a:cubicBezTo>
                    <a:pt x="13142" y="9380"/>
                    <a:pt x="13164" y="9160"/>
                    <a:pt x="13208" y="8940"/>
                  </a:cubicBezTo>
                  <a:cubicBezTo>
                    <a:pt x="13296" y="8325"/>
                    <a:pt x="13395" y="7720"/>
                    <a:pt x="13494" y="7115"/>
                  </a:cubicBezTo>
                  <a:cubicBezTo>
                    <a:pt x="13637" y="6191"/>
                    <a:pt x="13813" y="5289"/>
                    <a:pt x="14087" y="4410"/>
                  </a:cubicBezTo>
                  <a:cubicBezTo>
                    <a:pt x="14153" y="4179"/>
                    <a:pt x="14241" y="3959"/>
                    <a:pt x="14351" y="3750"/>
                  </a:cubicBezTo>
                  <a:cubicBezTo>
                    <a:pt x="14428" y="3618"/>
                    <a:pt x="14549" y="3497"/>
                    <a:pt x="14648" y="3365"/>
                  </a:cubicBezTo>
                  <a:cubicBezTo>
                    <a:pt x="14729" y="3268"/>
                    <a:pt x="14828" y="3230"/>
                    <a:pt x="14940" y="3230"/>
                  </a:cubicBezTo>
                  <a:close/>
                  <a:moveTo>
                    <a:pt x="4685" y="3310"/>
                  </a:moveTo>
                  <a:lnTo>
                    <a:pt x="4685" y="3321"/>
                  </a:lnTo>
                  <a:cubicBezTo>
                    <a:pt x="4714" y="3321"/>
                    <a:pt x="4734" y="3316"/>
                    <a:pt x="4750" y="3316"/>
                  </a:cubicBezTo>
                  <a:cubicBezTo>
                    <a:pt x="4758" y="3316"/>
                    <a:pt x="4766" y="3317"/>
                    <a:pt x="4773" y="3321"/>
                  </a:cubicBezTo>
                  <a:cubicBezTo>
                    <a:pt x="5004" y="3354"/>
                    <a:pt x="5224" y="3387"/>
                    <a:pt x="5444" y="3431"/>
                  </a:cubicBezTo>
                  <a:cubicBezTo>
                    <a:pt x="5796" y="3486"/>
                    <a:pt x="6147" y="3530"/>
                    <a:pt x="6488" y="3596"/>
                  </a:cubicBezTo>
                  <a:cubicBezTo>
                    <a:pt x="7544" y="3805"/>
                    <a:pt x="8589" y="4014"/>
                    <a:pt x="9634" y="4223"/>
                  </a:cubicBezTo>
                  <a:cubicBezTo>
                    <a:pt x="9985" y="4300"/>
                    <a:pt x="10337" y="4388"/>
                    <a:pt x="10689" y="4476"/>
                  </a:cubicBezTo>
                  <a:cubicBezTo>
                    <a:pt x="11030" y="4553"/>
                    <a:pt x="11360" y="4651"/>
                    <a:pt x="11690" y="4728"/>
                  </a:cubicBezTo>
                  <a:cubicBezTo>
                    <a:pt x="12295" y="4893"/>
                    <a:pt x="12900" y="5047"/>
                    <a:pt x="13505" y="5201"/>
                  </a:cubicBezTo>
                  <a:cubicBezTo>
                    <a:pt x="13560" y="5223"/>
                    <a:pt x="13604" y="5245"/>
                    <a:pt x="13648" y="5267"/>
                  </a:cubicBezTo>
                  <a:cubicBezTo>
                    <a:pt x="13648" y="5311"/>
                    <a:pt x="13648" y="5333"/>
                    <a:pt x="13637" y="5366"/>
                  </a:cubicBezTo>
                  <a:cubicBezTo>
                    <a:pt x="13516" y="6059"/>
                    <a:pt x="13384" y="6752"/>
                    <a:pt x="13263" y="7445"/>
                  </a:cubicBezTo>
                  <a:cubicBezTo>
                    <a:pt x="13153" y="8149"/>
                    <a:pt x="13054" y="8841"/>
                    <a:pt x="12955" y="9545"/>
                  </a:cubicBezTo>
                  <a:cubicBezTo>
                    <a:pt x="12933" y="9622"/>
                    <a:pt x="12933" y="9710"/>
                    <a:pt x="12933" y="9787"/>
                  </a:cubicBezTo>
                  <a:cubicBezTo>
                    <a:pt x="12944" y="9952"/>
                    <a:pt x="13010" y="10084"/>
                    <a:pt x="13164" y="10161"/>
                  </a:cubicBezTo>
                  <a:cubicBezTo>
                    <a:pt x="13230" y="10194"/>
                    <a:pt x="13296" y="10227"/>
                    <a:pt x="13362" y="10260"/>
                  </a:cubicBezTo>
                  <a:cubicBezTo>
                    <a:pt x="13329" y="10337"/>
                    <a:pt x="13296" y="10381"/>
                    <a:pt x="13263" y="10447"/>
                  </a:cubicBezTo>
                  <a:cubicBezTo>
                    <a:pt x="13131" y="10722"/>
                    <a:pt x="12977" y="10986"/>
                    <a:pt x="12856" y="11272"/>
                  </a:cubicBezTo>
                  <a:cubicBezTo>
                    <a:pt x="12702" y="11635"/>
                    <a:pt x="12570" y="12009"/>
                    <a:pt x="12427" y="12382"/>
                  </a:cubicBezTo>
                  <a:cubicBezTo>
                    <a:pt x="12196" y="12976"/>
                    <a:pt x="12064" y="13603"/>
                    <a:pt x="11954" y="14219"/>
                  </a:cubicBezTo>
                  <a:cubicBezTo>
                    <a:pt x="11899" y="14560"/>
                    <a:pt x="11855" y="14901"/>
                    <a:pt x="11866" y="15253"/>
                  </a:cubicBezTo>
                  <a:cubicBezTo>
                    <a:pt x="11866" y="15462"/>
                    <a:pt x="11866" y="15682"/>
                    <a:pt x="11866" y="15891"/>
                  </a:cubicBezTo>
                  <a:cubicBezTo>
                    <a:pt x="11536" y="16198"/>
                    <a:pt x="11459" y="16330"/>
                    <a:pt x="11283" y="16737"/>
                  </a:cubicBezTo>
                  <a:cubicBezTo>
                    <a:pt x="11184" y="17001"/>
                    <a:pt x="11118" y="17265"/>
                    <a:pt x="11074" y="17529"/>
                  </a:cubicBezTo>
                  <a:cubicBezTo>
                    <a:pt x="10887" y="18585"/>
                    <a:pt x="10711" y="19652"/>
                    <a:pt x="10524" y="20718"/>
                  </a:cubicBezTo>
                  <a:cubicBezTo>
                    <a:pt x="10458" y="21136"/>
                    <a:pt x="10392" y="21554"/>
                    <a:pt x="10326" y="21972"/>
                  </a:cubicBezTo>
                  <a:cubicBezTo>
                    <a:pt x="10293" y="22192"/>
                    <a:pt x="10260" y="22401"/>
                    <a:pt x="10227" y="22643"/>
                  </a:cubicBezTo>
                  <a:cubicBezTo>
                    <a:pt x="10172" y="22643"/>
                    <a:pt x="10150" y="22643"/>
                    <a:pt x="10128" y="22632"/>
                  </a:cubicBezTo>
                  <a:cubicBezTo>
                    <a:pt x="9843" y="22555"/>
                    <a:pt x="9546" y="22478"/>
                    <a:pt x="9260" y="22401"/>
                  </a:cubicBezTo>
                  <a:cubicBezTo>
                    <a:pt x="8270" y="22126"/>
                    <a:pt x="7269" y="21873"/>
                    <a:pt x="6257" y="21664"/>
                  </a:cubicBezTo>
                  <a:cubicBezTo>
                    <a:pt x="5224" y="21455"/>
                    <a:pt x="4190" y="21235"/>
                    <a:pt x="3167" y="21037"/>
                  </a:cubicBezTo>
                  <a:cubicBezTo>
                    <a:pt x="2496" y="20905"/>
                    <a:pt x="1837" y="20751"/>
                    <a:pt x="1199" y="20520"/>
                  </a:cubicBezTo>
                  <a:cubicBezTo>
                    <a:pt x="924" y="20421"/>
                    <a:pt x="649" y="20311"/>
                    <a:pt x="385" y="20212"/>
                  </a:cubicBezTo>
                  <a:cubicBezTo>
                    <a:pt x="242" y="20157"/>
                    <a:pt x="209" y="20102"/>
                    <a:pt x="220" y="19937"/>
                  </a:cubicBezTo>
                  <a:cubicBezTo>
                    <a:pt x="231" y="19893"/>
                    <a:pt x="231" y="19849"/>
                    <a:pt x="242" y="19805"/>
                  </a:cubicBezTo>
                  <a:cubicBezTo>
                    <a:pt x="330" y="19333"/>
                    <a:pt x="440" y="18882"/>
                    <a:pt x="572" y="18431"/>
                  </a:cubicBezTo>
                  <a:cubicBezTo>
                    <a:pt x="781" y="17716"/>
                    <a:pt x="1001" y="17001"/>
                    <a:pt x="1199" y="16286"/>
                  </a:cubicBezTo>
                  <a:cubicBezTo>
                    <a:pt x="1353" y="15759"/>
                    <a:pt x="1496" y="15220"/>
                    <a:pt x="1639" y="14692"/>
                  </a:cubicBezTo>
                  <a:cubicBezTo>
                    <a:pt x="1727" y="14417"/>
                    <a:pt x="1815" y="14142"/>
                    <a:pt x="1903" y="13867"/>
                  </a:cubicBezTo>
                  <a:cubicBezTo>
                    <a:pt x="2068" y="13339"/>
                    <a:pt x="2244" y="12811"/>
                    <a:pt x="2397" y="12283"/>
                  </a:cubicBezTo>
                  <a:cubicBezTo>
                    <a:pt x="2551" y="11767"/>
                    <a:pt x="2694" y="11261"/>
                    <a:pt x="2837" y="10744"/>
                  </a:cubicBezTo>
                  <a:cubicBezTo>
                    <a:pt x="3046" y="9963"/>
                    <a:pt x="3266" y="9182"/>
                    <a:pt x="3420" y="8391"/>
                  </a:cubicBezTo>
                  <a:cubicBezTo>
                    <a:pt x="3574" y="7610"/>
                    <a:pt x="3739" y="6829"/>
                    <a:pt x="3948" y="6059"/>
                  </a:cubicBezTo>
                  <a:cubicBezTo>
                    <a:pt x="4102" y="5487"/>
                    <a:pt x="4234" y="4915"/>
                    <a:pt x="4377" y="4355"/>
                  </a:cubicBezTo>
                  <a:cubicBezTo>
                    <a:pt x="4432" y="4135"/>
                    <a:pt x="4487" y="3915"/>
                    <a:pt x="4542" y="3695"/>
                  </a:cubicBezTo>
                  <a:cubicBezTo>
                    <a:pt x="4575" y="3563"/>
                    <a:pt x="4619" y="3431"/>
                    <a:pt x="4685" y="3310"/>
                  </a:cubicBezTo>
                  <a:close/>
                  <a:moveTo>
                    <a:pt x="11877" y="16143"/>
                  </a:moveTo>
                  <a:cubicBezTo>
                    <a:pt x="11888" y="16220"/>
                    <a:pt x="11899" y="16264"/>
                    <a:pt x="11899" y="16308"/>
                  </a:cubicBezTo>
                  <a:cubicBezTo>
                    <a:pt x="11954" y="17177"/>
                    <a:pt x="12141" y="18024"/>
                    <a:pt x="12394" y="18860"/>
                  </a:cubicBezTo>
                  <a:cubicBezTo>
                    <a:pt x="12581" y="19498"/>
                    <a:pt x="12834" y="20102"/>
                    <a:pt x="13164" y="20674"/>
                  </a:cubicBezTo>
                  <a:cubicBezTo>
                    <a:pt x="13615" y="21466"/>
                    <a:pt x="14230" y="22126"/>
                    <a:pt x="14868" y="22742"/>
                  </a:cubicBezTo>
                  <a:cubicBezTo>
                    <a:pt x="15352" y="23215"/>
                    <a:pt x="15891" y="23643"/>
                    <a:pt x="16441" y="24039"/>
                  </a:cubicBezTo>
                  <a:cubicBezTo>
                    <a:pt x="16815" y="24292"/>
                    <a:pt x="17200" y="24534"/>
                    <a:pt x="17640" y="24666"/>
                  </a:cubicBezTo>
                  <a:cubicBezTo>
                    <a:pt x="17738" y="24699"/>
                    <a:pt x="17826" y="24743"/>
                    <a:pt x="17914" y="24820"/>
                  </a:cubicBezTo>
                  <a:cubicBezTo>
                    <a:pt x="17804" y="24809"/>
                    <a:pt x="17716" y="24787"/>
                    <a:pt x="17618" y="24765"/>
                  </a:cubicBezTo>
                  <a:cubicBezTo>
                    <a:pt x="16881" y="24589"/>
                    <a:pt x="16155" y="24413"/>
                    <a:pt x="15429" y="24226"/>
                  </a:cubicBezTo>
                  <a:cubicBezTo>
                    <a:pt x="14923" y="24105"/>
                    <a:pt x="14428" y="23984"/>
                    <a:pt x="13933" y="23819"/>
                  </a:cubicBezTo>
                  <a:cubicBezTo>
                    <a:pt x="13736" y="23742"/>
                    <a:pt x="13538" y="23687"/>
                    <a:pt x="13340" y="23621"/>
                  </a:cubicBezTo>
                  <a:cubicBezTo>
                    <a:pt x="12559" y="23391"/>
                    <a:pt x="11778" y="23160"/>
                    <a:pt x="10997" y="22918"/>
                  </a:cubicBezTo>
                  <a:cubicBezTo>
                    <a:pt x="10810" y="22852"/>
                    <a:pt x="10612" y="22786"/>
                    <a:pt x="10414" y="22709"/>
                  </a:cubicBezTo>
                  <a:cubicBezTo>
                    <a:pt x="10414" y="22654"/>
                    <a:pt x="10414" y="22610"/>
                    <a:pt x="10414" y="22566"/>
                  </a:cubicBezTo>
                  <a:cubicBezTo>
                    <a:pt x="10469" y="22181"/>
                    <a:pt x="10524" y="21807"/>
                    <a:pt x="10579" y="21433"/>
                  </a:cubicBezTo>
                  <a:cubicBezTo>
                    <a:pt x="10689" y="20707"/>
                    <a:pt x="10810" y="19981"/>
                    <a:pt x="10931" y="19267"/>
                  </a:cubicBezTo>
                  <a:cubicBezTo>
                    <a:pt x="11041" y="18607"/>
                    <a:pt x="11162" y="17958"/>
                    <a:pt x="11294" y="17309"/>
                  </a:cubicBezTo>
                  <a:cubicBezTo>
                    <a:pt x="11338" y="17089"/>
                    <a:pt x="11415" y="16858"/>
                    <a:pt x="11503" y="16638"/>
                  </a:cubicBezTo>
                  <a:cubicBezTo>
                    <a:pt x="11580" y="16462"/>
                    <a:pt x="11679" y="16286"/>
                    <a:pt x="11877" y="16143"/>
                  </a:cubicBezTo>
                  <a:close/>
                  <a:moveTo>
                    <a:pt x="22095" y="5717"/>
                  </a:moveTo>
                  <a:cubicBezTo>
                    <a:pt x="22506" y="5717"/>
                    <a:pt x="22909" y="5757"/>
                    <a:pt x="23303" y="5806"/>
                  </a:cubicBezTo>
                  <a:cubicBezTo>
                    <a:pt x="24029" y="5883"/>
                    <a:pt x="24733" y="6059"/>
                    <a:pt x="25404" y="6334"/>
                  </a:cubicBezTo>
                  <a:cubicBezTo>
                    <a:pt x="25788" y="6488"/>
                    <a:pt x="26162" y="6642"/>
                    <a:pt x="26536" y="6796"/>
                  </a:cubicBezTo>
                  <a:cubicBezTo>
                    <a:pt x="27020" y="6983"/>
                    <a:pt x="27471" y="7225"/>
                    <a:pt x="27878" y="7555"/>
                  </a:cubicBezTo>
                  <a:cubicBezTo>
                    <a:pt x="27955" y="7621"/>
                    <a:pt x="28032" y="7687"/>
                    <a:pt x="28120" y="7731"/>
                  </a:cubicBezTo>
                  <a:cubicBezTo>
                    <a:pt x="28527" y="7984"/>
                    <a:pt x="28857" y="8314"/>
                    <a:pt x="29187" y="8654"/>
                  </a:cubicBezTo>
                  <a:cubicBezTo>
                    <a:pt x="29340" y="8808"/>
                    <a:pt x="29461" y="8995"/>
                    <a:pt x="29604" y="9149"/>
                  </a:cubicBezTo>
                  <a:cubicBezTo>
                    <a:pt x="29901" y="9468"/>
                    <a:pt x="30154" y="9820"/>
                    <a:pt x="30374" y="10194"/>
                  </a:cubicBezTo>
                  <a:cubicBezTo>
                    <a:pt x="30660" y="10689"/>
                    <a:pt x="30913" y="11184"/>
                    <a:pt x="31122" y="11701"/>
                  </a:cubicBezTo>
                  <a:cubicBezTo>
                    <a:pt x="31287" y="12086"/>
                    <a:pt x="31419" y="12459"/>
                    <a:pt x="31562" y="12844"/>
                  </a:cubicBezTo>
                  <a:cubicBezTo>
                    <a:pt x="31782" y="13493"/>
                    <a:pt x="31881" y="14164"/>
                    <a:pt x="31936" y="14846"/>
                  </a:cubicBezTo>
                  <a:cubicBezTo>
                    <a:pt x="32002" y="15715"/>
                    <a:pt x="31958" y="16583"/>
                    <a:pt x="31793" y="17441"/>
                  </a:cubicBezTo>
                  <a:cubicBezTo>
                    <a:pt x="31661" y="18156"/>
                    <a:pt x="31430" y="18838"/>
                    <a:pt x="31133" y="19509"/>
                  </a:cubicBezTo>
                  <a:cubicBezTo>
                    <a:pt x="30858" y="20146"/>
                    <a:pt x="30517" y="20740"/>
                    <a:pt x="30066" y="21268"/>
                  </a:cubicBezTo>
                  <a:cubicBezTo>
                    <a:pt x="29307" y="22192"/>
                    <a:pt x="28450" y="23028"/>
                    <a:pt x="27493" y="23753"/>
                  </a:cubicBezTo>
                  <a:cubicBezTo>
                    <a:pt x="26899" y="24193"/>
                    <a:pt x="26250" y="24534"/>
                    <a:pt x="25546" y="24754"/>
                  </a:cubicBezTo>
                  <a:cubicBezTo>
                    <a:pt x="24755" y="25018"/>
                    <a:pt x="23952" y="25183"/>
                    <a:pt x="23138" y="25293"/>
                  </a:cubicBezTo>
                  <a:cubicBezTo>
                    <a:pt x="22764" y="25348"/>
                    <a:pt x="22379" y="25381"/>
                    <a:pt x="21994" y="25392"/>
                  </a:cubicBezTo>
                  <a:cubicBezTo>
                    <a:pt x="21908" y="25395"/>
                    <a:pt x="21821" y="25396"/>
                    <a:pt x="21734" y="25396"/>
                  </a:cubicBezTo>
                  <a:cubicBezTo>
                    <a:pt x="21148" y="25396"/>
                    <a:pt x="20555" y="25334"/>
                    <a:pt x="19971" y="25238"/>
                  </a:cubicBezTo>
                  <a:cubicBezTo>
                    <a:pt x="19586" y="25172"/>
                    <a:pt x="19201" y="25095"/>
                    <a:pt x="18838" y="24952"/>
                  </a:cubicBezTo>
                  <a:cubicBezTo>
                    <a:pt x="18464" y="24798"/>
                    <a:pt x="18079" y="24644"/>
                    <a:pt x="17695" y="24523"/>
                  </a:cubicBezTo>
                  <a:cubicBezTo>
                    <a:pt x="17266" y="24369"/>
                    <a:pt x="16870" y="24149"/>
                    <a:pt x="16507" y="23874"/>
                  </a:cubicBezTo>
                  <a:cubicBezTo>
                    <a:pt x="15583" y="23226"/>
                    <a:pt x="14758" y="22478"/>
                    <a:pt x="14032" y="21609"/>
                  </a:cubicBezTo>
                  <a:cubicBezTo>
                    <a:pt x="13615" y="21114"/>
                    <a:pt x="13263" y="20575"/>
                    <a:pt x="12999" y="19992"/>
                  </a:cubicBezTo>
                  <a:cubicBezTo>
                    <a:pt x="12658" y="19267"/>
                    <a:pt x="12427" y="18519"/>
                    <a:pt x="12273" y="17738"/>
                  </a:cubicBezTo>
                  <a:cubicBezTo>
                    <a:pt x="11987" y="16374"/>
                    <a:pt x="11921" y="15000"/>
                    <a:pt x="12229" y="13614"/>
                  </a:cubicBezTo>
                  <a:cubicBezTo>
                    <a:pt x="12328" y="13284"/>
                    <a:pt x="12416" y="12954"/>
                    <a:pt x="12526" y="12624"/>
                  </a:cubicBezTo>
                  <a:cubicBezTo>
                    <a:pt x="12658" y="12239"/>
                    <a:pt x="12812" y="11866"/>
                    <a:pt x="12955" y="11481"/>
                  </a:cubicBezTo>
                  <a:cubicBezTo>
                    <a:pt x="13175" y="10898"/>
                    <a:pt x="13472" y="10359"/>
                    <a:pt x="13856" y="9875"/>
                  </a:cubicBezTo>
                  <a:cubicBezTo>
                    <a:pt x="14296" y="9336"/>
                    <a:pt x="14758" y="8841"/>
                    <a:pt x="15275" y="8380"/>
                  </a:cubicBezTo>
                  <a:cubicBezTo>
                    <a:pt x="15539" y="8149"/>
                    <a:pt x="15814" y="7929"/>
                    <a:pt x="16122" y="7742"/>
                  </a:cubicBezTo>
                  <a:cubicBezTo>
                    <a:pt x="16595" y="7434"/>
                    <a:pt x="17057" y="7126"/>
                    <a:pt x="17574" y="6906"/>
                  </a:cubicBezTo>
                  <a:cubicBezTo>
                    <a:pt x="18090" y="6686"/>
                    <a:pt x="18596" y="6466"/>
                    <a:pt x="19113" y="6279"/>
                  </a:cubicBezTo>
                  <a:cubicBezTo>
                    <a:pt x="20026" y="5949"/>
                    <a:pt x="20972" y="5740"/>
                    <a:pt x="21950" y="5718"/>
                  </a:cubicBezTo>
                  <a:cubicBezTo>
                    <a:pt x="21999" y="5717"/>
                    <a:pt x="22047" y="5717"/>
                    <a:pt x="22095" y="5717"/>
                  </a:cubicBezTo>
                  <a:close/>
                  <a:moveTo>
                    <a:pt x="30612" y="20861"/>
                  </a:moveTo>
                  <a:cubicBezTo>
                    <a:pt x="30623" y="20861"/>
                    <a:pt x="30635" y="20864"/>
                    <a:pt x="30649" y="20872"/>
                  </a:cubicBezTo>
                  <a:cubicBezTo>
                    <a:pt x="30682" y="21224"/>
                    <a:pt x="30638" y="21576"/>
                    <a:pt x="30528" y="21906"/>
                  </a:cubicBezTo>
                  <a:cubicBezTo>
                    <a:pt x="30407" y="22313"/>
                    <a:pt x="30275" y="22709"/>
                    <a:pt x="30121" y="23094"/>
                  </a:cubicBezTo>
                  <a:cubicBezTo>
                    <a:pt x="29945" y="23577"/>
                    <a:pt x="29736" y="24050"/>
                    <a:pt x="29549" y="24534"/>
                  </a:cubicBezTo>
                  <a:cubicBezTo>
                    <a:pt x="29285" y="25194"/>
                    <a:pt x="29022" y="25865"/>
                    <a:pt x="28758" y="26525"/>
                  </a:cubicBezTo>
                  <a:cubicBezTo>
                    <a:pt x="28659" y="26745"/>
                    <a:pt x="28593" y="26987"/>
                    <a:pt x="28406" y="27185"/>
                  </a:cubicBezTo>
                  <a:cubicBezTo>
                    <a:pt x="28329" y="27163"/>
                    <a:pt x="28241" y="27141"/>
                    <a:pt x="28153" y="27119"/>
                  </a:cubicBezTo>
                  <a:cubicBezTo>
                    <a:pt x="27504" y="26976"/>
                    <a:pt x="26844" y="26811"/>
                    <a:pt x="26195" y="26668"/>
                  </a:cubicBezTo>
                  <a:cubicBezTo>
                    <a:pt x="25700" y="26558"/>
                    <a:pt x="25206" y="26426"/>
                    <a:pt x="24711" y="26349"/>
                  </a:cubicBezTo>
                  <a:cubicBezTo>
                    <a:pt x="24139" y="26261"/>
                    <a:pt x="23589" y="26140"/>
                    <a:pt x="23039" y="25997"/>
                  </a:cubicBezTo>
                  <a:cubicBezTo>
                    <a:pt x="22610" y="25876"/>
                    <a:pt x="22181" y="25766"/>
                    <a:pt x="21752" y="25656"/>
                  </a:cubicBezTo>
                  <a:cubicBezTo>
                    <a:pt x="21675" y="25634"/>
                    <a:pt x="21598" y="25612"/>
                    <a:pt x="21533" y="25590"/>
                  </a:cubicBezTo>
                  <a:cubicBezTo>
                    <a:pt x="21631" y="25568"/>
                    <a:pt x="21741" y="25568"/>
                    <a:pt x="21851" y="25568"/>
                  </a:cubicBezTo>
                  <a:cubicBezTo>
                    <a:pt x="21961" y="25568"/>
                    <a:pt x="22071" y="25568"/>
                    <a:pt x="22170" y="25557"/>
                  </a:cubicBezTo>
                  <a:cubicBezTo>
                    <a:pt x="23281" y="25491"/>
                    <a:pt x="24359" y="25282"/>
                    <a:pt x="25425" y="24963"/>
                  </a:cubicBezTo>
                  <a:cubicBezTo>
                    <a:pt x="26327" y="24699"/>
                    <a:pt x="27130" y="24259"/>
                    <a:pt x="27856" y="23676"/>
                  </a:cubicBezTo>
                  <a:cubicBezTo>
                    <a:pt x="28857" y="22863"/>
                    <a:pt x="29769" y="21961"/>
                    <a:pt x="30539" y="20916"/>
                  </a:cubicBezTo>
                  <a:cubicBezTo>
                    <a:pt x="30556" y="20891"/>
                    <a:pt x="30578" y="20861"/>
                    <a:pt x="30612" y="20861"/>
                  </a:cubicBezTo>
                  <a:close/>
                  <a:moveTo>
                    <a:pt x="33574" y="10161"/>
                  </a:moveTo>
                  <a:cubicBezTo>
                    <a:pt x="33673" y="10172"/>
                    <a:pt x="33772" y="10183"/>
                    <a:pt x="33849" y="10205"/>
                  </a:cubicBezTo>
                  <a:cubicBezTo>
                    <a:pt x="34157" y="10260"/>
                    <a:pt x="34454" y="10326"/>
                    <a:pt x="34762" y="10392"/>
                  </a:cubicBezTo>
                  <a:cubicBezTo>
                    <a:pt x="35675" y="10612"/>
                    <a:pt x="36588" y="10832"/>
                    <a:pt x="37511" y="11041"/>
                  </a:cubicBezTo>
                  <a:cubicBezTo>
                    <a:pt x="37775" y="11107"/>
                    <a:pt x="38039" y="11173"/>
                    <a:pt x="38303" y="11250"/>
                  </a:cubicBezTo>
                  <a:cubicBezTo>
                    <a:pt x="38897" y="11404"/>
                    <a:pt x="39491" y="11569"/>
                    <a:pt x="40085" y="11723"/>
                  </a:cubicBezTo>
                  <a:cubicBezTo>
                    <a:pt x="40404" y="11811"/>
                    <a:pt x="40734" y="11877"/>
                    <a:pt x="41063" y="11954"/>
                  </a:cubicBezTo>
                  <a:cubicBezTo>
                    <a:pt x="41921" y="12174"/>
                    <a:pt x="42779" y="12393"/>
                    <a:pt x="43648" y="12613"/>
                  </a:cubicBezTo>
                  <a:cubicBezTo>
                    <a:pt x="44418" y="12800"/>
                    <a:pt x="45187" y="12998"/>
                    <a:pt x="45957" y="13196"/>
                  </a:cubicBezTo>
                  <a:cubicBezTo>
                    <a:pt x="46188" y="13251"/>
                    <a:pt x="46408" y="13328"/>
                    <a:pt x="46628" y="13394"/>
                  </a:cubicBezTo>
                  <a:cubicBezTo>
                    <a:pt x="46639" y="13658"/>
                    <a:pt x="46287" y="15242"/>
                    <a:pt x="46166" y="15561"/>
                  </a:cubicBezTo>
                  <a:cubicBezTo>
                    <a:pt x="46122" y="15550"/>
                    <a:pt x="46067" y="15550"/>
                    <a:pt x="46012" y="15539"/>
                  </a:cubicBezTo>
                  <a:cubicBezTo>
                    <a:pt x="45836" y="15484"/>
                    <a:pt x="45649" y="15440"/>
                    <a:pt x="45462" y="15385"/>
                  </a:cubicBezTo>
                  <a:cubicBezTo>
                    <a:pt x="44846" y="15187"/>
                    <a:pt x="44242" y="14989"/>
                    <a:pt x="43615" y="14835"/>
                  </a:cubicBezTo>
                  <a:cubicBezTo>
                    <a:pt x="42658" y="14604"/>
                    <a:pt x="41701" y="14340"/>
                    <a:pt x="40734" y="14153"/>
                  </a:cubicBezTo>
                  <a:cubicBezTo>
                    <a:pt x="40372" y="14093"/>
                    <a:pt x="40010" y="14042"/>
                    <a:pt x="39649" y="14042"/>
                  </a:cubicBezTo>
                  <a:cubicBezTo>
                    <a:pt x="39614" y="14042"/>
                    <a:pt x="39580" y="14042"/>
                    <a:pt x="39546" y="14043"/>
                  </a:cubicBezTo>
                  <a:cubicBezTo>
                    <a:pt x="39161" y="14065"/>
                    <a:pt x="38820" y="14164"/>
                    <a:pt x="38501" y="14373"/>
                  </a:cubicBezTo>
                  <a:cubicBezTo>
                    <a:pt x="38006" y="14692"/>
                    <a:pt x="37643" y="15110"/>
                    <a:pt x="37434" y="15649"/>
                  </a:cubicBezTo>
                  <a:cubicBezTo>
                    <a:pt x="37291" y="16044"/>
                    <a:pt x="37170" y="16440"/>
                    <a:pt x="37049" y="16836"/>
                  </a:cubicBezTo>
                  <a:cubicBezTo>
                    <a:pt x="36874" y="17397"/>
                    <a:pt x="36709" y="17969"/>
                    <a:pt x="36544" y="18530"/>
                  </a:cubicBezTo>
                  <a:cubicBezTo>
                    <a:pt x="36324" y="19267"/>
                    <a:pt x="36082" y="20003"/>
                    <a:pt x="35884" y="20751"/>
                  </a:cubicBezTo>
                  <a:cubicBezTo>
                    <a:pt x="35576" y="21950"/>
                    <a:pt x="35279" y="23160"/>
                    <a:pt x="34993" y="24358"/>
                  </a:cubicBezTo>
                  <a:cubicBezTo>
                    <a:pt x="34850" y="24908"/>
                    <a:pt x="34729" y="25469"/>
                    <a:pt x="34674" y="26041"/>
                  </a:cubicBezTo>
                  <a:cubicBezTo>
                    <a:pt x="34608" y="26602"/>
                    <a:pt x="34641" y="27163"/>
                    <a:pt x="34806" y="27701"/>
                  </a:cubicBezTo>
                  <a:cubicBezTo>
                    <a:pt x="34916" y="28086"/>
                    <a:pt x="35114" y="28416"/>
                    <a:pt x="35422" y="28669"/>
                  </a:cubicBezTo>
                  <a:cubicBezTo>
                    <a:pt x="35488" y="28724"/>
                    <a:pt x="35554" y="28768"/>
                    <a:pt x="35620" y="28823"/>
                  </a:cubicBezTo>
                  <a:cubicBezTo>
                    <a:pt x="35642" y="28845"/>
                    <a:pt x="35653" y="28878"/>
                    <a:pt x="35675" y="28911"/>
                  </a:cubicBezTo>
                  <a:lnTo>
                    <a:pt x="35598" y="28911"/>
                  </a:lnTo>
                  <a:cubicBezTo>
                    <a:pt x="34619" y="28603"/>
                    <a:pt x="33618" y="28339"/>
                    <a:pt x="32607" y="28119"/>
                  </a:cubicBezTo>
                  <a:cubicBezTo>
                    <a:pt x="32255" y="28042"/>
                    <a:pt x="31903" y="27943"/>
                    <a:pt x="31551" y="27855"/>
                  </a:cubicBezTo>
                  <a:cubicBezTo>
                    <a:pt x="31078" y="27745"/>
                    <a:pt x="30616" y="27635"/>
                    <a:pt x="30143" y="27536"/>
                  </a:cubicBezTo>
                  <a:cubicBezTo>
                    <a:pt x="29736" y="27437"/>
                    <a:pt x="29329" y="27371"/>
                    <a:pt x="28923" y="27284"/>
                  </a:cubicBezTo>
                  <a:cubicBezTo>
                    <a:pt x="28835" y="27273"/>
                    <a:pt x="28736" y="27273"/>
                    <a:pt x="28659" y="27196"/>
                  </a:cubicBezTo>
                  <a:cubicBezTo>
                    <a:pt x="28681" y="27119"/>
                    <a:pt x="28714" y="27042"/>
                    <a:pt x="28736" y="26965"/>
                  </a:cubicBezTo>
                  <a:cubicBezTo>
                    <a:pt x="28846" y="26723"/>
                    <a:pt x="28956" y="26470"/>
                    <a:pt x="29055" y="26217"/>
                  </a:cubicBezTo>
                  <a:cubicBezTo>
                    <a:pt x="29209" y="25832"/>
                    <a:pt x="29362" y="25447"/>
                    <a:pt x="29516" y="25051"/>
                  </a:cubicBezTo>
                  <a:cubicBezTo>
                    <a:pt x="29824" y="24259"/>
                    <a:pt x="30143" y="23479"/>
                    <a:pt x="30451" y="22676"/>
                  </a:cubicBezTo>
                  <a:cubicBezTo>
                    <a:pt x="30583" y="22335"/>
                    <a:pt x="30671" y="21972"/>
                    <a:pt x="30759" y="21609"/>
                  </a:cubicBezTo>
                  <a:cubicBezTo>
                    <a:pt x="30825" y="21345"/>
                    <a:pt x="30858" y="21070"/>
                    <a:pt x="30803" y="20806"/>
                  </a:cubicBezTo>
                  <a:cubicBezTo>
                    <a:pt x="30770" y="20641"/>
                    <a:pt x="30792" y="20509"/>
                    <a:pt x="30880" y="20366"/>
                  </a:cubicBezTo>
                  <a:cubicBezTo>
                    <a:pt x="31298" y="19619"/>
                    <a:pt x="31617" y="18838"/>
                    <a:pt x="31826" y="18002"/>
                  </a:cubicBezTo>
                  <a:cubicBezTo>
                    <a:pt x="32079" y="16990"/>
                    <a:pt x="32167" y="15957"/>
                    <a:pt x="32101" y="14912"/>
                  </a:cubicBezTo>
                  <a:cubicBezTo>
                    <a:pt x="32090" y="14824"/>
                    <a:pt x="32090" y="14747"/>
                    <a:pt x="32090" y="14659"/>
                  </a:cubicBezTo>
                  <a:cubicBezTo>
                    <a:pt x="32299" y="14604"/>
                    <a:pt x="32431" y="14483"/>
                    <a:pt x="32497" y="14285"/>
                  </a:cubicBezTo>
                  <a:cubicBezTo>
                    <a:pt x="32574" y="14021"/>
                    <a:pt x="32673" y="13746"/>
                    <a:pt x="32739" y="13482"/>
                  </a:cubicBezTo>
                  <a:cubicBezTo>
                    <a:pt x="33003" y="12437"/>
                    <a:pt x="33255" y="11382"/>
                    <a:pt x="33508" y="10337"/>
                  </a:cubicBezTo>
                  <a:cubicBezTo>
                    <a:pt x="33530" y="10282"/>
                    <a:pt x="33552" y="10227"/>
                    <a:pt x="33574" y="10161"/>
                  </a:cubicBezTo>
                  <a:close/>
                  <a:moveTo>
                    <a:pt x="40225" y="15504"/>
                  </a:moveTo>
                  <a:cubicBezTo>
                    <a:pt x="40344" y="15504"/>
                    <a:pt x="40463" y="15511"/>
                    <a:pt x="40580" y="15528"/>
                  </a:cubicBezTo>
                  <a:cubicBezTo>
                    <a:pt x="41250" y="15616"/>
                    <a:pt x="41921" y="15715"/>
                    <a:pt x="42581" y="15891"/>
                  </a:cubicBezTo>
                  <a:cubicBezTo>
                    <a:pt x="42999" y="16000"/>
                    <a:pt x="43428" y="16110"/>
                    <a:pt x="43846" y="16209"/>
                  </a:cubicBezTo>
                  <a:cubicBezTo>
                    <a:pt x="44704" y="16396"/>
                    <a:pt x="45539" y="16693"/>
                    <a:pt x="46375" y="16968"/>
                  </a:cubicBezTo>
                  <a:cubicBezTo>
                    <a:pt x="46441" y="16979"/>
                    <a:pt x="46496" y="17023"/>
                    <a:pt x="46584" y="17067"/>
                  </a:cubicBezTo>
                  <a:cubicBezTo>
                    <a:pt x="46529" y="17221"/>
                    <a:pt x="46496" y="17331"/>
                    <a:pt x="46452" y="17463"/>
                  </a:cubicBezTo>
                  <a:cubicBezTo>
                    <a:pt x="46210" y="18354"/>
                    <a:pt x="45979" y="19245"/>
                    <a:pt x="45781" y="20146"/>
                  </a:cubicBezTo>
                  <a:cubicBezTo>
                    <a:pt x="45660" y="20718"/>
                    <a:pt x="45528" y="21301"/>
                    <a:pt x="45374" y="21862"/>
                  </a:cubicBezTo>
                  <a:cubicBezTo>
                    <a:pt x="45110" y="22896"/>
                    <a:pt x="44868" y="23929"/>
                    <a:pt x="44682" y="24963"/>
                  </a:cubicBezTo>
                  <a:cubicBezTo>
                    <a:pt x="44594" y="25436"/>
                    <a:pt x="44506" y="25898"/>
                    <a:pt x="44396" y="26349"/>
                  </a:cubicBezTo>
                  <a:cubicBezTo>
                    <a:pt x="44176" y="27295"/>
                    <a:pt x="43912" y="28229"/>
                    <a:pt x="43604" y="29142"/>
                  </a:cubicBezTo>
                  <a:cubicBezTo>
                    <a:pt x="43549" y="29285"/>
                    <a:pt x="43516" y="29439"/>
                    <a:pt x="43428" y="29582"/>
                  </a:cubicBezTo>
                  <a:cubicBezTo>
                    <a:pt x="43351" y="29571"/>
                    <a:pt x="43285" y="29560"/>
                    <a:pt x="43219" y="29549"/>
                  </a:cubicBezTo>
                  <a:cubicBezTo>
                    <a:pt x="42746" y="29472"/>
                    <a:pt x="42273" y="29384"/>
                    <a:pt x="41800" y="29318"/>
                  </a:cubicBezTo>
                  <a:cubicBezTo>
                    <a:pt x="40624" y="29153"/>
                    <a:pt x="39480" y="28911"/>
                    <a:pt x="38369" y="28504"/>
                  </a:cubicBezTo>
                  <a:cubicBezTo>
                    <a:pt x="37918" y="28339"/>
                    <a:pt x="37478" y="28130"/>
                    <a:pt x="37071" y="27877"/>
                  </a:cubicBezTo>
                  <a:cubicBezTo>
                    <a:pt x="36665" y="27624"/>
                    <a:pt x="36401" y="27251"/>
                    <a:pt x="36269" y="26789"/>
                  </a:cubicBezTo>
                  <a:cubicBezTo>
                    <a:pt x="36148" y="26393"/>
                    <a:pt x="36126" y="25986"/>
                    <a:pt x="36170" y="25579"/>
                  </a:cubicBezTo>
                  <a:cubicBezTo>
                    <a:pt x="36247" y="24820"/>
                    <a:pt x="36379" y="24072"/>
                    <a:pt x="36522" y="23325"/>
                  </a:cubicBezTo>
                  <a:cubicBezTo>
                    <a:pt x="36687" y="22445"/>
                    <a:pt x="36907" y="21576"/>
                    <a:pt x="37159" y="20707"/>
                  </a:cubicBezTo>
                  <a:cubicBezTo>
                    <a:pt x="37467" y="19652"/>
                    <a:pt x="37764" y="18585"/>
                    <a:pt x="38072" y="17529"/>
                  </a:cubicBezTo>
                  <a:cubicBezTo>
                    <a:pt x="38171" y="17188"/>
                    <a:pt x="38281" y="16847"/>
                    <a:pt x="38413" y="16528"/>
                  </a:cubicBezTo>
                  <a:cubicBezTo>
                    <a:pt x="38633" y="15989"/>
                    <a:pt x="39040" y="15671"/>
                    <a:pt x="39612" y="15561"/>
                  </a:cubicBezTo>
                  <a:cubicBezTo>
                    <a:pt x="39814" y="15526"/>
                    <a:pt x="40020" y="15504"/>
                    <a:pt x="40225" y="15504"/>
                  </a:cubicBezTo>
                  <a:close/>
                  <a:moveTo>
                    <a:pt x="39659" y="14207"/>
                  </a:moveTo>
                  <a:cubicBezTo>
                    <a:pt x="40019" y="14207"/>
                    <a:pt x="40371" y="14258"/>
                    <a:pt x="40723" y="14318"/>
                  </a:cubicBezTo>
                  <a:cubicBezTo>
                    <a:pt x="41657" y="14494"/>
                    <a:pt x="42570" y="14736"/>
                    <a:pt x="43494" y="14978"/>
                  </a:cubicBezTo>
                  <a:cubicBezTo>
                    <a:pt x="43857" y="15077"/>
                    <a:pt x="44220" y="15154"/>
                    <a:pt x="44572" y="15264"/>
                  </a:cubicBezTo>
                  <a:cubicBezTo>
                    <a:pt x="45231" y="15484"/>
                    <a:pt x="45902" y="15682"/>
                    <a:pt x="46584" y="15836"/>
                  </a:cubicBezTo>
                  <a:cubicBezTo>
                    <a:pt x="46672" y="15858"/>
                    <a:pt x="46749" y="15880"/>
                    <a:pt x="46837" y="15902"/>
                  </a:cubicBezTo>
                  <a:cubicBezTo>
                    <a:pt x="46870" y="16143"/>
                    <a:pt x="46760" y="16572"/>
                    <a:pt x="46606" y="16858"/>
                  </a:cubicBezTo>
                  <a:cubicBezTo>
                    <a:pt x="46562" y="16847"/>
                    <a:pt x="46529" y="16836"/>
                    <a:pt x="46485" y="16825"/>
                  </a:cubicBezTo>
                  <a:cubicBezTo>
                    <a:pt x="46034" y="16671"/>
                    <a:pt x="45583" y="16528"/>
                    <a:pt x="45143" y="16385"/>
                  </a:cubicBezTo>
                  <a:cubicBezTo>
                    <a:pt x="44550" y="16187"/>
                    <a:pt x="43945" y="16066"/>
                    <a:pt x="43351" y="15913"/>
                  </a:cubicBezTo>
                  <a:cubicBezTo>
                    <a:pt x="42471" y="15682"/>
                    <a:pt x="41591" y="15473"/>
                    <a:pt x="40690" y="15374"/>
                  </a:cubicBezTo>
                  <a:cubicBezTo>
                    <a:pt x="40526" y="15353"/>
                    <a:pt x="40363" y="15342"/>
                    <a:pt x="40200" y="15342"/>
                  </a:cubicBezTo>
                  <a:cubicBezTo>
                    <a:pt x="39923" y="15342"/>
                    <a:pt x="39647" y="15375"/>
                    <a:pt x="39370" y="15451"/>
                  </a:cubicBezTo>
                  <a:cubicBezTo>
                    <a:pt x="38930" y="15572"/>
                    <a:pt x="38600" y="15836"/>
                    <a:pt x="38369" y="16231"/>
                  </a:cubicBezTo>
                  <a:cubicBezTo>
                    <a:pt x="38270" y="16407"/>
                    <a:pt x="38182" y="16605"/>
                    <a:pt x="38127" y="16803"/>
                  </a:cubicBezTo>
                  <a:cubicBezTo>
                    <a:pt x="37863" y="17672"/>
                    <a:pt x="37610" y="18541"/>
                    <a:pt x="37357" y="19410"/>
                  </a:cubicBezTo>
                  <a:cubicBezTo>
                    <a:pt x="37225" y="19838"/>
                    <a:pt x="37115" y="20278"/>
                    <a:pt x="36984" y="20718"/>
                  </a:cubicBezTo>
                  <a:cubicBezTo>
                    <a:pt x="36610" y="21994"/>
                    <a:pt x="36324" y="23292"/>
                    <a:pt x="36126" y="24611"/>
                  </a:cubicBezTo>
                  <a:cubicBezTo>
                    <a:pt x="36082" y="24930"/>
                    <a:pt x="36038" y="25238"/>
                    <a:pt x="36005" y="25557"/>
                  </a:cubicBezTo>
                  <a:cubicBezTo>
                    <a:pt x="35961" y="25942"/>
                    <a:pt x="35983" y="26338"/>
                    <a:pt x="36071" y="26723"/>
                  </a:cubicBezTo>
                  <a:cubicBezTo>
                    <a:pt x="36214" y="27295"/>
                    <a:pt x="36522" y="27734"/>
                    <a:pt x="37038" y="28042"/>
                  </a:cubicBezTo>
                  <a:cubicBezTo>
                    <a:pt x="37423" y="28273"/>
                    <a:pt x="37830" y="28482"/>
                    <a:pt x="38248" y="28636"/>
                  </a:cubicBezTo>
                  <a:cubicBezTo>
                    <a:pt x="39150" y="28977"/>
                    <a:pt x="40074" y="29197"/>
                    <a:pt x="41008" y="29362"/>
                  </a:cubicBezTo>
                  <a:cubicBezTo>
                    <a:pt x="41547" y="29450"/>
                    <a:pt x="42086" y="29516"/>
                    <a:pt x="42625" y="29604"/>
                  </a:cubicBezTo>
                  <a:cubicBezTo>
                    <a:pt x="42823" y="29637"/>
                    <a:pt x="43032" y="29681"/>
                    <a:pt x="43230" y="29725"/>
                  </a:cubicBezTo>
                  <a:cubicBezTo>
                    <a:pt x="43285" y="29736"/>
                    <a:pt x="43329" y="29758"/>
                    <a:pt x="43395" y="29780"/>
                  </a:cubicBezTo>
                  <a:cubicBezTo>
                    <a:pt x="43362" y="29956"/>
                    <a:pt x="43329" y="30110"/>
                    <a:pt x="43307" y="30275"/>
                  </a:cubicBezTo>
                  <a:cubicBezTo>
                    <a:pt x="43274" y="30429"/>
                    <a:pt x="43307" y="30594"/>
                    <a:pt x="43219" y="30759"/>
                  </a:cubicBezTo>
                  <a:cubicBezTo>
                    <a:pt x="43164" y="30759"/>
                    <a:pt x="43109" y="30759"/>
                    <a:pt x="43054" y="30748"/>
                  </a:cubicBezTo>
                  <a:cubicBezTo>
                    <a:pt x="42867" y="30715"/>
                    <a:pt x="42680" y="30682"/>
                    <a:pt x="42504" y="30638"/>
                  </a:cubicBezTo>
                  <a:cubicBezTo>
                    <a:pt x="41811" y="30473"/>
                    <a:pt x="41129" y="30297"/>
                    <a:pt x="40448" y="30132"/>
                  </a:cubicBezTo>
                  <a:cubicBezTo>
                    <a:pt x="39964" y="30011"/>
                    <a:pt x="39491" y="29901"/>
                    <a:pt x="39018" y="29780"/>
                  </a:cubicBezTo>
                  <a:cubicBezTo>
                    <a:pt x="38259" y="29593"/>
                    <a:pt x="37489" y="29450"/>
                    <a:pt x="36753" y="29197"/>
                  </a:cubicBezTo>
                  <a:cubicBezTo>
                    <a:pt x="36335" y="29054"/>
                    <a:pt x="35950" y="28889"/>
                    <a:pt x="35598" y="28603"/>
                  </a:cubicBezTo>
                  <a:cubicBezTo>
                    <a:pt x="35268" y="28328"/>
                    <a:pt x="35048" y="27987"/>
                    <a:pt x="34938" y="27580"/>
                  </a:cubicBezTo>
                  <a:cubicBezTo>
                    <a:pt x="34795" y="27075"/>
                    <a:pt x="34784" y="26580"/>
                    <a:pt x="34828" y="26063"/>
                  </a:cubicBezTo>
                  <a:cubicBezTo>
                    <a:pt x="34883" y="25557"/>
                    <a:pt x="34993" y="25062"/>
                    <a:pt x="35103" y="24567"/>
                  </a:cubicBezTo>
                  <a:cubicBezTo>
                    <a:pt x="35356" y="23534"/>
                    <a:pt x="35609" y="22500"/>
                    <a:pt x="35873" y="21455"/>
                  </a:cubicBezTo>
                  <a:cubicBezTo>
                    <a:pt x="36038" y="20839"/>
                    <a:pt x="36203" y="20212"/>
                    <a:pt x="36379" y="19597"/>
                  </a:cubicBezTo>
                  <a:cubicBezTo>
                    <a:pt x="36456" y="19322"/>
                    <a:pt x="36544" y="19036"/>
                    <a:pt x="36632" y="18761"/>
                  </a:cubicBezTo>
                  <a:cubicBezTo>
                    <a:pt x="36830" y="18134"/>
                    <a:pt x="37016" y="17496"/>
                    <a:pt x="37214" y="16869"/>
                  </a:cubicBezTo>
                  <a:cubicBezTo>
                    <a:pt x="37335" y="16473"/>
                    <a:pt x="37445" y="16088"/>
                    <a:pt x="37599" y="15704"/>
                  </a:cubicBezTo>
                  <a:cubicBezTo>
                    <a:pt x="37786" y="15198"/>
                    <a:pt x="38127" y="14813"/>
                    <a:pt x="38589" y="14516"/>
                  </a:cubicBezTo>
                  <a:cubicBezTo>
                    <a:pt x="38886" y="14318"/>
                    <a:pt x="39205" y="14219"/>
                    <a:pt x="39557" y="14208"/>
                  </a:cubicBezTo>
                  <a:cubicBezTo>
                    <a:pt x="39591" y="14207"/>
                    <a:pt x="39625" y="14207"/>
                    <a:pt x="39659" y="14207"/>
                  </a:cubicBezTo>
                  <a:close/>
                  <a:moveTo>
                    <a:pt x="220" y="20344"/>
                  </a:moveTo>
                  <a:lnTo>
                    <a:pt x="231" y="20355"/>
                  </a:lnTo>
                  <a:cubicBezTo>
                    <a:pt x="352" y="20366"/>
                    <a:pt x="462" y="20410"/>
                    <a:pt x="583" y="20454"/>
                  </a:cubicBezTo>
                  <a:cubicBezTo>
                    <a:pt x="1287" y="20751"/>
                    <a:pt x="2013" y="20971"/>
                    <a:pt x="2760" y="21125"/>
                  </a:cubicBezTo>
                  <a:cubicBezTo>
                    <a:pt x="3134" y="21202"/>
                    <a:pt x="3508" y="21268"/>
                    <a:pt x="3882" y="21345"/>
                  </a:cubicBezTo>
                  <a:cubicBezTo>
                    <a:pt x="5268" y="21631"/>
                    <a:pt x="6675" y="21884"/>
                    <a:pt x="8050" y="22247"/>
                  </a:cubicBezTo>
                  <a:cubicBezTo>
                    <a:pt x="8666" y="22412"/>
                    <a:pt x="9271" y="22566"/>
                    <a:pt x="9887" y="22742"/>
                  </a:cubicBezTo>
                  <a:cubicBezTo>
                    <a:pt x="10150" y="22808"/>
                    <a:pt x="10425" y="22907"/>
                    <a:pt x="10689" y="22984"/>
                  </a:cubicBezTo>
                  <a:cubicBezTo>
                    <a:pt x="10986" y="23083"/>
                    <a:pt x="11294" y="23182"/>
                    <a:pt x="11591" y="23281"/>
                  </a:cubicBezTo>
                  <a:cubicBezTo>
                    <a:pt x="12317" y="23501"/>
                    <a:pt x="13032" y="23709"/>
                    <a:pt x="13747" y="23929"/>
                  </a:cubicBezTo>
                  <a:cubicBezTo>
                    <a:pt x="13988" y="24006"/>
                    <a:pt x="14219" y="24083"/>
                    <a:pt x="14450" y="24149"/>
                  </a:cubicBezTo>
                  <a:cubicBezTo>
                    <a:pt x="15088" y="24314"/>
                    <a:pt x="15726" y="24490"/>
                    <a:pt x="16375" y="24644"/>
                  </a:cubicBezTo>
                  <a:cubicBezTo>
                    <a:pt x="17596" y="24930"/>
                    <a:pt x="18827" y="25205"/>
                    <a:pt x="20059" y="25480"/>
                  </a:cubicBezTo>
                  <a:cubicBezTo>
                    <a:pt x="20224" y="25513"/>
                    <a:pt x="20400" y="25546"/>
                    <a:pt x="20565" y="25579"/>
                  </a:cubicBezTo>
                  <a:cubicBezTo>
                    <a:pt x="21324" y="25722"/>
                    <a:pt x="22071" y="25887"/>
                    <a:pt x="22808" y="26107"/>
                  </a:cubicBezTo>
                  <a:cubicBezTo>
                    <a:pt x="23347" y="26261"/>
                    <a:pt x="23875" y="26393"/>
                    <a:pt x="24425" y="26481"/>
                  </a:cubicBezTo>
                  <a:cubicBezTo>
                    <a:pt x="24799" y="26547"/>
                    <a:pt x="25173" y="26613"/>
                    <a:pt x="25546" y="26690"/>
                  </a:cubicBezTo>
                  <a:cubicBezTo>
                    <a:pt x="25843" y="26745"/>
                    <a:pt x="26129" y="26833"/>
                    <a:pt x="26415" y="26899"/>
                  </a:cubicBezTo>
                  <a:cubicBezTo>
                    <a:pt x="27284" y="27086"/>
                    <a:pt x="28153" y="27295"/>
                    <a:pt x="29022" y="27470"/>
                  </a:cubicBezTo>
                  <a:cubicBezTo>
                    <a:pt x="29835" y="27646"/>
                    <a:pt x="30649" y="27800"/>
                    <a:pt x="31463" y="28009"/>
                  </a:cubicBezTo>
                  <a:cubicBezTo>
                    <a:pt x="31903" y="28130"/>
                    <a:pt x="32365" y="28218"/>
                    <a:pt x="32805" y="28328"/>
                  </a:cubicBezTo>
                  <a:cubicBezTo>
                    <a:pt x="33431" y="28482"/>
                    <a:pt x="34058" y="28625"/>
                    <a:pt x="34674" y="28812"/>
                  </a:cubicBezTo>
                  <a:cubicBezTo>
                    <a:pt x="35664" y="29098"/>
                    <a:pt x="36643" y="29384"/>
                    <a:pt x="37632" y="29626"/>
                  </a:cubicBezTo>
                  <a:cubicBezTo>
                    <a:pt x="39128" y="29978"/>
                    <a:pt x="40613" y="30341"/>
                    <a:pt x="42097" y="30704"/>
                  </a:cubicBezTo>
                  <a:cubicBezTo>
                    <a:pt x="42350" y="30770"/>
                    <a:pt x="42592" y="30825"/>
                    <a:pt x="42867" y="30891"/>
                  </a:cubicBezTo>
                  <a:cubicBezTo>
                    <a:pt x="42823" y="31330"/>
                    <a:pt x="42757" y="31726"/>
                    <a:pt x="42603" y="32111"/>
                  </a:cubicBezTo>
                  <a:cubicBezTo>
                    <a:pt x="42504" y="32375"/>
                    <a:pt x="42295" y="32529"/>
                    <a:pt x="42031" y="32595"/>
                  </a:cubicBezTo>
                  <a:cubicBezTo>
                    <a:pt x="41943" y="32617"/>
                    <a:pt x="41844" y="32628"/>
                    <a:pt x="41756" y="32628"/>
                  </a:cubicBezTo>
                  <a:cubicBezTo>
                    <a:pt x="41687" y="32632"/>
                    <a:pt x="41618" y="32634"/>
                    <a:pt x="41549" y="32634"/>
                  </a:cubicBezTo>
                  <a:cubicBezTo>
                    <a:pt x="41222" y="32634"/>
                    <a:pt x="40895" y="32593"/>
                    <a:pt x="40569" y="32529"/>
                  </a:cubicBezTo>
                  <a:cubicBezTo>
                    <a:pt x="39733" y="32342"/>
                    <a:pt x="38930" y="32067"/>
                    <a:pt x="38116" y="31836"/>
                  </a:cubicBezTo>
                  <a:cubicBezTo>
                    <a:pt x="37335" y="31605"/>
                    <a:pt x="36555" y="31352"/>
                    <a:pt x="35763" y="31155"/>
                  </a:cubicBezTo>
                  <a:cubicBezTo>
                    <a:pt x="34597" y="30847"/>
                    <a:pt x="33420" y="30572"/>
                    <a:pt x="32255" y="30286"/>
                  </a:cubicBezTo>
                  <a:cubicBezTo>
                    <a:pt x="32013" y="30231"/>
                    <a:pt x="31760" y="30165"/>
                    <a:pt x="31518" y="30099"/>
                  </a:cubicBezTo>
                  <a:cubicBezTo>
                    <a:pt x="30671" y="29857"/>
                    <a:pt x="29824" y="29615"/>
                    <a:pt x="28989" y="29373"/>
                  </a:cubicBezTo>
                  <a:cubicBezTo>
                    <a:pt x="28428" y="29219"/>
                    <a:pt x="27867" y="29065"/>
                    <a:pt x="27306" y="28922"/>
                  </a:cubicBezTo>
                  <a:cubicBezTo>
                    <a:pt x="26371" y="28680"/>
                    <a:pt x="25447" y="28438"/>
                    <a:pt x="24513" y="28196"/>
                  </a:cubicBezTo>
                  <a:cubicBezTo>
                    <a:pt x="23842" y="28020"/>
                    <a:pt x="23160" y="27866"/>
                    <a:pt x="22489" y="27690"/>
                  </a:cubicBezTo>
                  <a:cubicBezTo>
                    <a:pt x="21335" y="27382"/>
                    <a:pt x="20180" y="27075"/>
                    <a:pt x="19003" y="26822"/>
                  </a:cubicBezTo>
                  <a:cubicBezTo>
                    <a:pt x="17892" y="26591"/>
                    <a:pt x="16771" y="26338"/>
                    <a:pt x="15660" y="26096"/>
                  </a:cubicBezTo>
                  <a:cubicBezTo>
                    <a:pt x="15044" y="25964"/>
                    <a:pt x="14439" y="25821"/>
                    <a:pt x="13835" y="25689"/>
                  </a:cubicBezTo>
                  <a:cubicBezTo>
                    <a:pt x="12845" y="25458"/>
                    <a:pt x="11844" y="25260"/>
                    <a:pt x="10876" y="24963"/>
                  </a:cubicBezTo>
                  <a:cubicBezTo>
                    <a:pt x="10546" y="24864"/>
                    <a:pt x="10216" y="24765"/>
                    <a:pt x="9887" y="24677"/>
                  </a:cubicBezTo>
                  <a:cubicBezTo>
                    <a:pt x="8974" y="24446"/>
                    <a:pt x="8061" y="24248"/>
                    <a:pt x="7148" y="24083"/>
                  </a:cubicBezTo>
                  <a:cubicBezTo>
                    <a:pt x="6620" y="23995"/>
                    <a:pt x="6093" y="23896"/>
                    <a:pt x="5565" y="23797"/>
                  </a:cubicBezTo>
                  <a:cubicBezTo>
                    <a:pt x="4971" y="23676"/>
                    <a:pt x="4377" y="23556"/>
                    <a:pt x="3783" y="23446"/>
                  </a:cubicBezTo>
                  <a:cubicBezTo>
                    <a:pt x="3332" y="23369"/>
                    <a:pt x="2892" y="23270"/>
                    <a:pt x="2463" y="23138"/>
                  </a:cubicBezTo>
                  <a:cubicBezTo>
                    <a:pt x="2298" y="23094"/>
                    <a:pt x="2134" y="23039"/>
                    <a:pt x="1969" y="22984"/>
                  </a:cubicBezTo>
                  <a:cubicBezTo>
                    <a:pt x="1584" y="22852"/>
                    <a:pt x="1221" y="22665"/>
                    <a:pt x="880" y="22434"/>
                  </a:cubicBezTo>
                  <a:cubicBezTo>
                    <a:pt x="495" y="22181"/>
                    <a:pt x="275" y="21818"/>
                    <a:pt x="198" y="21367"/>
                  </a:cubicBezTo>
                  <a:cubicBezTo>
                    <a:pt x="154" y="21081"/>
                    <a:pt x="143" y="20795"/>
                    <a:pt x="165" y="20498"/>
                  </a:cubicBezTo>
                  <a:cubicBezTo>
                    <a:pt x="176" y="20454"/>
                    <a:pt x="154" y="20388"/>
                    <a:pt x="220" y="20344"/>
                  </a:cubicBezTo>
                  <a:close/>
                  <a:moveTo>
                    <a:pt x="8846" y="0"/>
                  </a:moveTo>
                  <a:cubicBezTo>
                    <a:pt x="8727" y="0"/>
                    <a:pt x="8616" y="16"/>
                    <a:pt x="8523" y="55"/>
                  </a:cubicBezTo>
                  <a:cubicBezTo>
                    <a:pt x="8204" y="176"/>
                    <a:pt x="8017" y="561"/>
                    <a:pt x="7918" y="868"/>
                  </a:cubicBezTo>
                  <a:cubicBezTo>
                    <a:pt x="7852" y="1088"/>
                    <a:pt x="7797" y="1319"/>
                    <a:pt x="7742" y="1550"/>
                  </a:cubicBezTo>
                  <a:cubicBezTo>
                    <a:pt x="7698" y="1693"/>
                    <a:pt x="7654" y="1847"/>
                    <a:pt x="7599" y="1990"/>
                  </a:cubicBezTo>
                  <a:cubicBezTo>
                    <a:pt x="7588" y="2034"/>
                    <a:pt x="7555" y="2067"/>
                    <a:pt x="7533" y="2111"/>
                  </a:cubicBezTo>
                  <a:cubicBezTo>
                    <a:pt x="7519" y="2112"/>
                    <a:pt x="7505" y="2113"/>
                    <a:pt x="7491" y="2113"/>
                  </a:cubicBezTo>
                  <a:cubicBezTo>
                    <a:pt x="7375" y="2113"/>
                    <a:pt x="7266" y="2076"/>
                    <a:pt x="7148" y="2056"/>
                  </a:cubicBezTo>
                  <a:cubicBezTo>
                    <a:pt x="6818" y="1990"/>
                    <a:pt x="6499" y="1913"/>
                    <a:pt x="6158" y="1891"/>
                  </a:cubicBezTo>
                  <a:cubicBezTo>
                    <a:pt x="6071" y="1891"/>
                    <a:pt x="5983" y="1891"/>
                    <a:pt x="5895" y="1880"/>
                  </a:cubicBezTo>
                  <a:cubicBezTo>
                    <a:pt x="5873" y="1879"/>
                    <a:pt x="5853" y="1879"/>
                    <a:pt x="5832" y="1879"/>
                  </a:cubicBezTo>
                  <a:cubicBezTo>
                    <a:pt x="5404" y="1879"/>
                    <a:pt x="5103" y="2095"/>
                    <a:pt x="4872" y="2452"/>
                  </a:cubicBezTo>
                  <a:lnTo>
                    <a:pt x="4872" y="2441"/>
                  </a:lnTo>
                  <a:cubicBezTo>
                    <a:pt x="4729" y="2661"/>
                    <a:pt x="4641" y="2903"/>
                    <a:pt x="4564" y="3134"/>
                  </a:cubicBezTo>
                  <a:cubicBezTo>
                    <a:pt x="4476" y="3365"/>
                    <a:pt x="4399" y="3596"/>
                    <a:pt x="4344" y="3838"/>
                  </a:cubicBezTo>
                  <a:cubicBezTo>
                    <a:pt x="4135" y="4728"/>
                    <a:pt x="3904" y="5619"/>
                    <a:pt x="3673" y="6499"/>
                  </a:cubicBezTo>
                  <a:cubicBezTo>
                    <a:pt x="3519" y="7104"/>
                    <a:pt x="3398" y="7720"/>
                    <a:pt x="3277" y="8336"/>
                  </a:cubicBezTo>
                  <a:cubicBezTo>
                    <a:pt x="3112" y="9138"/>
                    <a:pt x="2892" y="9919"/>
                    <a:pt x="2683" y="10711"/>
                  </a:cubicBezTo>
                  <a:cubicBezTo>
                    <a:pt x="2562" y="11162"/>
                    <a:pt x="2430" y="11613"/>
                    <a:pt x="2298" y="12064"/>
                  </a:cubicBezTo>
                  <a:cubicBezTo>
                    <a:pt x="2112" y="12679"/>
                    <a:pt x="1914" y="13295"/>
                    <a:pt x="1716" y="13911"/>
                  </a:cubicBezTo>
                  <a:cubicBezTo>
                    <a:pt x="1639" y="14153"/>
                    <a:pt x="1562" y="14395"/>
                    <a:pt x="1496" y="14637"/>
                  </a:cubicBezTo>
                  <a:cubicBezTo>
                    <a:pt x="1342" y="15165"/>
                    <a:pt x="1210" y="15704"/>
                    <a:pt x="1056" y="16231"/>
                  </a:cubicBezTo>
                  <a:cubicBezTo>
                    <a:pt x="847" y="16946"/>
                    <a:pt x="638" y="17661"/>
                    <a:pt x="429" y="18376"/>
                  </a:cubicBezTo>
                  <a:cubicBezTo>
                    <a:pt x="209" y="19080"/>
                    <a:pt x="33" y="19805"/>
                    <a:pt x="11" y="20553"/>
                  </a:cubicBezTo>
                  <a:cubicBezTo>
                    <a:pt x="0" y="20828"/>
                    <a:pt x="11" y="21103"/>
                    <a:pt x="55" y="21367"/>
                  </a:cubicBezTo>
                  <a:cubicBezTo>
                    <a:pt x="121" y="21895"/>
                    <a:pt x="385" y="22313"/>
                    <a:pt x="836" y="22610"/>
                  </a:cubicBezTo>
                  <a:cubicBezTo>
                    <a:pt x="1188" y="22830"/>
                    <a:pt x="1551" y="23017"/>
                    <a:pt x="1936" y="23138"/>
                  </a:cubicBezTo>
                  <a:cubicBezTo>
                    <a:pt x="2145" y="23215"/>
                    <a:pt x="2353" y="23303"/>
                    <a:pt x="2573" y="23369"/>
                  </a:cubicBezTo>
                  <a:cubicBezTo>
                    <a:pt x="2804" y="23435"/>
                    <a:pt x="3035" y="23479"/>
                    <a:pt x="3266" y="23523"/>
                  </a:cubicBezTo>
                  <a:cubicBezTo>
                    <a:pt x="4058" y="23676"/>
                    <a:pt x="4850" y="23830"/>
                    <a:pt x="5642" y="23984"/>
                  </a:cubicBezTo>
                  <a:cubicBezTo>
                    <a:pt x="6202" y="24083"/>
                    <a:pt x="6785" y="24182"/>
                    <a:pt x="7346" y="24292"/>
                  </a:cubicBezTo>
                  <a:cubicBezTo>
                    <a:pt x="8204" y="24479"/>
                    <a:pt x="9062" y="24666"/>
                    <a:pt x="9920" y="24864"/>
                  </a:cubicBezTo>
                  <a:cubicBezTo>
                    <a:pt x="10205" y="24919"/>
                    <a:pt x="10480" y="25018"/>
                    <a:pt x="10755" y="25106"/>
                  </a:cubicBezTo>
                  <a:cubicBezTo>
                    <a:pt x="11921" y="25447"/>
                    <a:pt x="13109" y="25689"/>
                    <a:pt x="14296" y="25953"/>
                  </a:cubicBezTo>
                  <a:cubicBezTo>
                    <a:pt x="14714" y="26041"/>
                    <a:pt x="15132" y="26151"/>
                    <a:pt x="15539" y="26239"/>
                  </a:cubicBezTo>
                  <a:cubicBezTo>
                    <a:pt x="16727" y="26503"/>
                    <a:pt x="17914" y="26756"/>
                    <a:pt x="19102" y="27009"/>
                  </a:cubicBezTo>
                  <a:cubicBezTo>
                    <a:pt x="20213" y="27251"/>
                    <a:pt x="21302" y="27547"/>
                    <a:pt x="22401" y="27844"/>
                  </a:cubicBezTo>
                  <a:cubicBezTo>
                    <a:pt x="22808" y="27954"/>
                    <a:pt x="23226" y="28053"/>
                    <a:pt x="23633" y="28152"/>
                  </a:cubicBezTo>
                  <a:cubicBezTo>
                    <a:pt x="24612" y="28394"/>
                    <a:pt x="25590" y="28625"/>
                    <a:pt x="26558" y="28889"/>
                  </a:cubicBezTo>
                  <a:cubicBezTo>
                    <a:pt x="27592" y="29153"/>
                    <a:pt x="28626" y="29439"/>
                    <a:pt x="29659" y="29736"/>
                  </a:cubicBezTo>
                  <a:cubicBezTo>
                    <a:pt x="31144" y="30165"/>
                    <a:pt x="32640" y="30572"/>
                    <a:pt x="34146" y="30913"/>
                  </a:cubicBezTo>
                  <a:cubicBezTo>
                    <a:pt x="35224" y="31165"/>
                    <a:pt x="36291" y="31451"/>
                    <a:pt x="37357" y="31770"/>
                  </a:cubicBezTo>
                  <a:cubicBezTo>
                    <a:pt x="38127" y="32012"/>
                    <a:pt x="38908" y="32254"/>
                    <a:pt x="39700" y="32474"/>
                  </a:cubicBezTo>
                  <a:cubicBezTo>
                    <a:pt x="40195" y="32617"/>
                    <a:pt x="40690" y="32749"/>
                    <a:pt x="41206" y="32782"/>
                  </a:cubicBezTo>
                  <a:cubicBezTo>
                    <a:pt x="41362" y="32790"/>
                    <a:pt x="41517" y="32798"/>
                    <a:pt x="41669" y="32798"/>
                  </a:cubicBezTo>
                  <a:cubicBezTo>
                    <a:pt x="41732" y="32798"/>
                    <a:pt x="41794" y="32796"/>
                    <a:pt x="41855" y="32793"/>
                  </a:cubicBezTo>
                  <a:cubicBezTo>
                    <a:pt x="42350" y="32760"/>
                    <a:pt x="42691" y="32496"/>
                    <a:pt x="42823" y="32012"/>
                  </a:cubicBezTo>
                  <a:cubicBezTo>
                    <a:pt x="42911" y="31737"/>
                    <a:pt x="42955" y="31451"/>
                    <a:pt x="43010" y="31165"/>
                  </a:cubicBezTo>
                  <a:cubicBezTo>
                    <a:pt x="43021" y="31100"/>
                    <a:pt x="43032" y="31023"/>
                    <a:pt x="43043" y="30946"/>
                  </a:cubicBezTo>
                  <a:cubicBezTo>
                    <a:pt x="43131" y="30935"/>
                    <a:pt x="43208" y="30924"/>
                    <a:pt x="43285" y="30913"/>
                  </a:cubicBezTo>
                  <a:cubicBezTo>
                    <a:pt x="43351" y="30902"/>
                    <a:pt x="43395" y="30869"/>
                    <a:pt x="43406" y="30814"/>
                  </a:cubicBezTo>
                  <a:cubicBezTo>
                    <a:pt x="43428" y="30704"/>
                    <a:pt x="43450" y="30594"/>
                    <a:pt x="43450" y="30495"/>
                  </a:cubicBezTo>
                  <a:cubicBezTo>
                    <a:pt x="43472" y="30132"/>
                    <a:pt x="43560" y="29791"/>
                    <a:pt x="43670" y="29461"/>
                  </a:cubicBezTo>
                  <a:cubicBezTo>
                    <a:pt x="43978" y="28559"/>
                    <a:pt x="44231" y="27657"/>
                    <a:pt x="44473" y="26745"/>
                  </a:cubicBezTo>
                  <a:cubicBezTo>
                    <a:pt x="44594" y="26305"/>
                    <a:pt x="44682" y="25865"/>
                    <a:pt x="44769" y="25425"/>
                  </a:cubicBezTo>
                  <a:cubicBezTo>
                    <a:pt x="44934" y="24644"/>
                    <a:pt x="45077" y="23874"/>
                    <a:pt x="45242" y="23105"/>
                  </a:cubicBezTo>
                  <a:cubicBezTo>
                    <a:pt x="45319" y="22709"/>
                    <a:pt x="45440" y="22335"/>
                    <a:pt x="45539" y="21939"/>
                  </a:cubicBezTo>
                  <a:cubicBezTo>
                    <a:pt x="45726" y="21147"/>
                    <a:pt x="45902" y="20355"/>
                    <a:pt x="46089" y="19564"/>
                  </a:cubicBezTo>
                  <a:cubicBezTo>
                    <a:pt x="46254" y="18871"/>
                    <a:pt x="46441" y="18189"/>
                    <a:pt x="46617" y="17507"/>
                  </a:cubicBezTo>
                  <a:cubicBezTo>
                    <a:pt x="46705" y="17177"/>
                    <a:pt x="46826" y="16847"/>
                    <a:pt x="46925" y="16517"/>
                  </a:cubicBezTo>
                  <a:cubicBezTo>
                    <a:pt x="46980" y="16319"/>
                    <a:pt x="47035" y="16121"/>
                    <a:pt x="47035" y="15913"/>
                  </a:cubicBezTo>
                  <a:cubicBezTo>
                    <a:pt x="47035" y="15869"/>
                    <a:pt x="47024" y="15825"/>
                    <a:pt x="47013" y="15770"/>
                  </a:cubicBezTo>
                  <a:cubicBezTo>
                    <a:pt x="46804" y="15726"/>
                    <a:pt x="46606" y="15671"/>
                    <a:pt x="46397" y="15627"/>
                  </a:cubicBezTo>
                  <a:cubicBezTo>
                    <a:pt x="46397" y="15550"/>
                    <a:pt x="46386" y="15495"/>
                    <a:pt x="46397" y="15429"/>
                  </a:cubicBezTo>
                  <a:cubicBezTo>
                    <a:pt x="46463" y="15143"/>
                    <a:pt x="46518" y="14846"/>
                    <a:pt x="46595" y="14560"/>
                  </a:cubicBezTo>
                  <a:cubicBezTo>
                    <a:pt x="46782" y="13911"/>
                    <a:pt x="46870" y="13240"/>
                    <a:pt x="46936" y="12580"/>
                  </a:cubicBezTo>
                  <a:cubicBezTo>
                    <a:pt x="46947" y="12437"/>
                    <a:pt x="46947" y="12294"/>
                    <a:pt x="46936" y="12141"/>
                  </a:cubicBezTo>
                  <a:cubicBezTo>
                    <a:pt x="46925" y="11987"/>
                    <a:pt x="46837" y="11855"/>
                    <a:pt x="46705" y="11767"/>
                  </a:cubicBezTo>
                  <a:cubicBezTo>
                    <a:pt x="46529" y="11646"/>
                    <a:pt x="46342" y="11558"/>
                    <a:pt x="46144" y="11492"/>
                  </a:cubicBezTo>
                  <a:cubicBezTo>
                    <a:pt x="45748" y="11360"/>
                    <a:pt x="45352" y="11239"/>
                    <a:pt x="44956" y="11107"/>
                  </a:cubicBezTo>
                  <a:cubicBezTo>
                    <a:pt x="44901" y="11096"/>
                    <a:pt x="44857" y="11074"/>
                    <a:pt x="44802" y="11052"/>
                  </a:cubicBezTo>
                  <a:cubicBezTo>
                    <a:pt x="44813" y="10898"/>
                    <a:pt x="44868" y="10766"/>
                    <a:pt x="44912" y="10623"/>
                  </a:cubicBezTo>
                  <a:cubicBezTo>
                    <a:pt x="44945" y="10535"/>
                    <a:pt x="44978" y="10436"/>
                    <a:pt x="45000" y="10337"/>
                  </a:cubicBezTo>
                  <a:cubicBezTo>
                    <a:pt x="45044" y="10150"/>
                    <a:pt x="45044" y="9963"/>
                    <a:pt x="44879" y="9820"/>
                  </a:cubicBezTo>
                  <a:cubicBezTo>
                    <a:pt x="44890" y="9732"/>
                    <a:pt x="44901" y="9666"/>
                    <a:pt x="44912" y="9600"/>
                  </a:cubicBezTo>
                  <a:cubicBezTo>
                    <a:pt x="44934" y="9446"/>
                    <a:pt x="44879" y="9325"/>
                    <a:pt x="44747" y="9259"/>
                  </a:cubicBezTo>
                  <a:cubicBezTo>
                    <a:pt x="44605" y="9182"/>
                    <a:pt x="44473" y="9116"/>
                    <a:pt x="44319" y="9072"/>
                  </a:cubicBezTo>
                  <a:cubicBezTo>
                    <a:pt x="43626" y="8896"/>
                    <a:pt x="42944" y="8676"/>
                    <a:pt x="42240" y="8577"/>
                  </a:cubicBezTo>
                  <a:cubicBezTo>
                    <a:pt x="42108" y="8555"/>
                    <a:pt x="41987" y="8555"/>
                    <a:pt x="41855" y="8555"/>
                  </a:cubicBezTo>
                  <a:cubicBezTo>
                    <a:pt x="41690" y="8555"/>
                    <a:pt x="41558" y="8621"/>
                    <a:pt x="41492" y="8786"/>
                  </a:cubicBezTo>
                  <a:cubicBezTo>
                    <a:pt x="41470" y="8841"/>
                    <a:pt x="41448" y="8885"/>
                    <a:pt x="41415" y="8940"/>
                  </a:cubicBezTo>
                  <a:cubicBezTo>
                    <a:pt x="41206" y="8951"/>
                    <a:pt x="41052" y="9039"/>
                    <a:pt x="40964" y="9226"/>
                  </a:cubicBezTo>
                  <a:cubicBezTo>
                    <a:pt x="40920" y="9314"/>
                    <a:pt x="40887" y="9391"/>
                    <a:pt x="40866" y="9479"/>
                  </a:cubicBezTo>
                  <a:cubicBezTo>
                    <a:pt x="40844" y="9578"/>
                    <a:pt x="40822" y="9677"/>
                    <a:pt x="40800" y="9776"/>
                  </a:cubicBezTo>
                  <a:cubicBezTo>
                    <a:pt x="40789" y="9820"/>
                    <a:pt x="40767" y="9875"/>
                    <a:pt x="40756" y="9919"/>
                  </a:cubicBezTo>
                  <a:cubicBezTo>
                    <a:pt x="40734" y="9930"/>
                    <a:pt x="40723" y="9930"/>
                    <a:pt x="40712" y="9930"/>
                  </a:cubicBezTo>
                  <a:cubicBezTo>
                    <a:pt x="40712" y="9941"/>
                    <a:pt x="40701" y="9941"/>
                    <a:pt x="40690" y="9941"/>
                  </a:cubicBezTo>
                  <a:cubicBezTo>
                    <a:pt x="40206" y="9820"/>
                    <a:pt x="39722" y="9699"/>
                    <a:pt x="39238" y="9578"/>
                  </a:cubicBezTo>
                  <a:cubicBezTo>
                    <a:pt x="39227" y="9567"/>
                    <a:pt x="39216" y="9556"/>
                    <a:pt x="39183" y="9534"/>
                  </a:cubicBezTo>
                  <a:cubicBezTo>
                    <a:pt x="39183" y="9413"/>
                    <a:pt x="39238" y="9292"/>
                    <a:pt x="39271" y="9182"/>
                  </a:cubicBezTo>
                  <a:cubicBezTo>
                    <a:pt x="39315" y="9050"/>
                    <a:pt x="39359" y="8918"/>
                    <a:pt x="39392" y="8786"/>
                  </a:cubicBezTo>
                  <a:cubicBezTo>
                    <a:pt x="39425" y="8665"/>
                    <a:pt x="39458" y="8544"/>
                    <a:pt x="39491" y="8423"/>
                  </a:cubicBezTo>
                  <a:cubicBezTo>
                    <a:pt x="39546" y="8412"/>
                    <a:pt x="39590" y="8391"/>
                    <a:pt x="39623" y="8380"/>
                  </a:cubicBezTo>
                  <a:cubicBezTo>
                    <a:pt x="39854" y="8336"/>
                    <a:pt x="40008" y="8193"/>
                    <a:pt x="40118" y="7984"/>
                  </a:cubicBezTo>
                  <a:cubicBezTo>
                    <a:pt x="40349" y="7511"/>
                    <a:pt x="40514" y="7016"/>
                    <a:pt x="40591" y="6488"/>
                  </a:cubicBezTo>
                  <a:cubicBezTo>
                    <a:pt x="40602" y="6444"/>
                    <a:pt x="40602" y="6400"/>
                    <a:pt x="40602" y="6356"/>
                  </a:cubicBezTo>
                  <a:cubicBezTo>
                    <a:pt x="40613" y="6224"/>
                    <a:pt x="40569" y="6136"/>
                    <a:pt x="40448" y="6092"/>
                  </a:cubicBezTo>
                  <a:cubicBezTo>
                    <a:pt x="40261" y="6026"/>
                    <a:pt x="40085" y="5949"/>
                    <a:pt x="39898" y="5883"/>
                  </a:cubicBezTo>
                  <a:cubicBezTo>
                    <a:pt x="39106" y="5608"/>
                    <a:pt x="38314" y="5333"/>
                    <a:pt x="37533" y="5069"/>
                  </a:cubicBezTo>
                  <a:cubicBezTo>
                    <a:pt x="36720" y="4805"/>
                    <a:pt x="35895" y="4586"/>
                    <a:pt x="35070" y="4377"/>
                  </a:cubicBezTo>
                  <a:cubicBezTo>
                    <a:pt x="34520" y="4234"/>
                    <a:pt x="33970" y="4080"/>
                    <a:pt x="33398" y="4003"/>
                  </a:cubicBezTo>
                  <a:cubicBezTo>
                    <a:pt x="33146" y="3970"/>
                    <a:pt x="32882" y="3948"/>
                    <a:pt x="32618" y="3937"/>
                  </a:cubicBezTo>
                  <a:cubicBezTo>
                    <a:pt x="32598" y="3935"/>
                    <a:pt x="32578" y="3934"/>
                    <a:pt x="32558" y="3934"/>
                  </a:cubicBezTo>
                  <a:cubicBezTo>
                    <a:pt x="32465" y="3934"/>
                    <a:pt x="32365" y="3954"/>
                    <a:pt x="32266" y="3981"/>
                  </a:cubicBezTo>
                  <a:cubicBezTo>
                    <a:pt x="32079" y="4036"/>
                    <a:pt x="31936" y="4146"/>
                    <a:pt x="31859" y="4344"/>
                  </a:cubicBezTo>
                  <a:cubicBezTo>
                    <a:pt x="31716" y="4783"/>
                    <a:pt x="31595" y="5223"/>
                    <a:pt x="31562" y="5696"/>
                  </a:cubicBezTo>
                  <a:cubicBezTo>
                    <a:pt x="31562" y="5773"/>
                    <a:pt x="31562" y="5861"/>
                    <a:pt x="31573" y="5938"/>
                  </a:cubicBezTo>
                  <a:cubicBezTo>
                    <a:pt x="31595" y="6158"/>
                    <a:pt x="31705" y="6334"/>
                    <a:pt x="31914" y="6433"/>
                  </a:cubicBezTo>
                  <a:cubicBezTo>
                    <a:pt x="31969" y="6466"/>
                    <a:pt x="32024" y="6488"/>
                    <a:pt x="32090" y="6521"/>
                  </a:cubicBezTo>
                  <a:cubicBezTo>
                    <a:pt x="32079" y="6708"/>
                    <a:pt x="32013" y="6862"/>
                    <a:pt x="31947" y="7005"/>
                  </a:cubicBezTo>
                  <a:cubicBezTo>
                    <a:pt x="31925" y="7016"/>
                    <a:pt x="31925" y="7016"/>
                    <a:pt x="31914" y="7027"/>
                  </a:cubicBezTo>
                  <a:lnTo>
                    <a:pt x="31892" y="7027"/>
                  </a:lnTo>
                  <a:cubicBezTo>
                    <a:pt x="31012" y="6774"/>
                    <a:pt x="30132" y="6510"/>
                    <a:pt x="29253" y="6257"/>
                  </a:cubicBezTo>
                  <a:cubicBezTo>
                    <a:pt x="29231" y="6246"/>
                    <a:pt x="29209" y="6235"/>
                    <a:pt x="29176" y="6213"/>
                  </a:cubicBezTo>
                  <a:cubicBezTo>
                    <a:pt x="29187" y="6081"/>
                    <a:pt x="29198" y="5949"/>
                    <a:pt x="29209" y="5806"/>
                  </a:cubicBezTo>
                  <a:cubicBezTo>
                    <a:pt x="29253" y="5542"/>
                    <a:pt x="29143" y="5333"/>
                    <a:pt x="28912" y="5190"/>
                  </a:cubicBezTo>
                  <a:cubicBezTo>
                    <a:pt x="28604" y="5003"/>
                    <a:pt x="28274" y="4860"/>
                    <a:pt x="27922" y="4761"/>
                  </a:cubicBezTo>
                  <a:cubicBezTo>
                    <a:pt x="25887" y="4201"/>
                    <a:pt x="23842" y="3673"/>
                    <a:pt x="21774" y="3255"/>
                  </a:cubicBezTo>
                  <a:cubicBezTo>
                    <a:pt x="20994" y="3090"/>
                    <a:pt x="20213" y="2925"/>
                    <a:pt x="19432" y="2760"/>
                  </a:cubicBezTo>
                  <a:cubicBezTo>
                    <a:pt x="18838" y="2628"/>
                    <a:pt x="18288" y="2342"/>
                    <a:pt x="17705" y="2144"/>
                  </a:cubicBezTo>
                  <a:cubicBezTo>
                    <a:pt x="16716" y="1814"/>
                    <a:pt x="15693" y="1550"/>
                    <a:pt x="14681" y="1286"/>
                  </a:cubicBezTo>
                  <a:cubicBezTo>
                    <a:pt x="13131" y="890"/>
                    <a:pt x="11569" y="561"/>
                    <a:pt x="10018" y="231"/>
                  </a:cubicBezTo>
                  <a:cubicBezTo>
                    <a:pt x="9708" y="163"/>
                    <a:pt x="9230" y="0"/>
                    <a:pt x="88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01" name="Google Shape;1701;p42"/>
            <p:cNvSpPr/>
            <p:nvPr/>
          </p:nvSpPr>
          <p:spPr>
            <a:xfrm>
              <a:off x="5874915" y="1970883"/>
              <a:ext cx="286589" cy="206132"/>
            </a:xfrm>
            <a:custGeom>
              <a:avLst/>
              <a:gdLst/>
              <a:ahLst/>
              <a:cxnLst/>
              <a:rect l="l" t="t" r="r" b="b"/>
              <a:pathLst>
                <a:path w="6148" h="4422" extrusionOk="0">
                  <a:moveTo>
                    <a:pt x="1309" y="165"/>
                  </a:moveTo>
                  <a:cubicBezTo>
                    <a:pt x="1595" y="165"/>
                    <a:pt x="1870" y="231"/>
                    <a:pt x="2145" y="308"/>
                  </a:cubicBezTo>
                  <a:cubicBezTo>
                    <a:pt x="2640" y="451"/>
                    <a:pt x="3135" y="605"/>
                    <a:pt x="3619" y="759"/>
                  </a:cubicBezTo>
                  <a:cubicBezTo>
                    <a:pt x="4289" y="968"/>
                    <a:pt x="4949" y="1188"/>
                    <a:pt x="5609" y="1408"/>
                  </a:cubicBezTo>
                  <a:lnTo>
                    <a:pt x="5609" y="1397"/>
                  </a:lnTo>
                  <a:cubicBezTo>
                    <a:pt x="5719" y="1441"/>
                    <a:pt x="5829" y="1485"/>
                    <a:pt x="5961" y="1529"/>
                  </a:cubicBezTo>
                  <a:cubicBezTo>
                    <a:pt x="5950" y="1826"/>
                    <a:pt x="5895" y="2090"/>
                    <a:pt x="5818" y="2354"/>
                  </a:cubicBezTo>
                  <a:cubicBezTo>
                    <a:pt x="5730" y="2684"/>
                    <a:pt x="5631" y="3014"/>
                    <a:pt x="5532" y="3344"/>
                  </a:cubicBezTo>
                  <a:cubicBezTo>
                    <a:pt x="5466" y="3541"/>
                    <a:pt x="5400" y="3739"/>
                    <a:pt x="5345" y="3937"/>
                  </a:cubicBezTo>
                  <a:cubicBezTo>
                    <a:pt x="5290" y="4113"/>
                    <a:pt x="5169" y="4212"/>
                    <a:pt x="4993" y="4234"/>
                  </a:cubicBezTo>
                  <a:cubicBezTo>
                    <a:pt x="4905" y="4245"/>
                    <a:pt x="4817" y="4245"/>
                    <a:pt x="4729" y="4245"/>
                  </a:cubicBezTo>
                  <a:cubicBezTo>
                    <a:pt x="4355" y="4245"/>
                    <a:pt x="4003" y="4168"/>
                    <a:pt x="3652" y="4069"/>
                  </a:cubicBezTo>
                  <a:cubicBezTo>
                    <a:pt x="2970" y="3871"/>
                    <a:pt x="2288" y="3662"/>
                    <a:pt x="1595" y="3465"/>
                  </a:cubicBezTo>
                  <a:cubicBezTo>
                    <a:pt x="1309" y="3366"/>
                    <a:pt x="1012" y="3267"/>
                    <a:pt x="726" y="3168"/>
                  </a:cubicBezTo>
                  <a:cubicBezTo>
                    <a:pt x="583" y="3113"/>
                    <a:pt x="462" y="3047"/>
                    <a:pt x="330" y="2981"/>
                  </a:cubicBezTo>
                  <a:cubicBezTo>
                    <a:pt x="209" y="2915"/>
                    <a:pt x="165" y="2816"/>
                    <a:pt x="176" y="2684"/>
                  </a:cubicBezTo>
                  <a:cubicBezTo>
                    <a:pt x="198" y="2530"/>
                    <a:pt x="220" y="2376"/>
                    <a:pt x="253" y="2233"/>
                  </a:cubicBezTo>
                  <a:cubicBezTo>
                    <a:pt x="363" y="1760"/>
                    <a:pt x="550" y="1320"/>
                    <a:pt x="715" y="869"/>
                  </a:cubicBezTo>
                  <a:cubicBezTo>
                    <a:pt x="781" y="704"/>
                    <a:pt x="858" y="539"/>
                    <a:pt x="913" y="363"/>
                  </a:cubicBezTo>
                  <a:cubicBezTo>
                    <a:pt x="957" y="231"/>
                    <a:pt x="1045" y="176"/>
                    <a:pt x="1177" y="165"/>
                  </a:cubicBezTo>
                  <a:close/>
                  <a:moveTo>
                    <a:pt x="1298" y="0"/>
                  </a:moveTo>
                  <a:cubicBezTo>
                    <a:pt x="1232" y="0"/>
                    <a:pt x="1155" y="11"/>
                    <a:pt x="1089" y="22"/>
                  </a:cubicBezTo>
                  <a:cubicBezTo>
                    <a:pt x="935" y="33"/>
                    <a:pt x="836" y="121"/>
                    <a:pt x="781" y="253"/>
                  </a:cubicBezTo>
                  <a:cubicBezTo>
                    <a:pt x="715" y="440"/>
                    <a:pt x="638" y="627"/>
                    <a:pt x="572" y="814"/>
                  </a:cubicBezTo>
                  <a:cubicBezTo>
                    <a:pt x="396" y="1276"/>
                    <a:pt x="209" y="1727"/>
                    <a:pt x="100" y="2200"/>
                  </a:cubicBezTo>
                  <a:cubicBezTo>
                    <a:pt x="56" y="2354"/>
                    <a:pt x="34" y="2508"/>
                    <a:pt x="23" y="2662"/>
                  </a:cubicBezTo>
                  <a:cubicBezTo>
                    <a:pt x="1" y="2860"/>
                    <a:pt x="78" y="3036"/>
                    <a:pt x="264" y="3135"/>
                  </a:cubicBezTo>
                  <a:cubicBezTo>
                    <a:pt x="396" y="3201"/>
                    <a:pt x="539" y="3278"/>
                    <a:pt x="682" y="3322"/>
                  </a:cubicBezTo>
                  <a:cubicBezTo>
                    <a:pt x="968" y="3432"/>
                    <a:pt x="1265" y="3530"/>
                    <a:pt x="1551" y="3618"/>
                  </a:cubicBezTo>
                  <a:cubicBezTo>
                    <a:pt x="2233" y="3827"/>
                    <a:pt x="2904" y="4036"/>
                    <a:pt x="3586" y="4223"/>
                  </a:cubicBezTo>
                  <a:cubicBezTo>
                    <a:pt x="3949" y="4322"/>
                    <a:pt x="4322" y="4410"/>
                    <a:pt x="4707" y="4421"/>
                  </a:cubicBezTo>
                  <a:cubicBezTo>
                    <a:pt x="4817" y="4421"/>
                    <a:pt x="4927" y="4410"/>
                    <a:pt x="5037" y="4399"/>
                  </a:cubicBezTo>
                  <a:cubicBezTo>
                    <a:pt x="5268" y="4366"/>
                    <a:pt x="5433" y="4234"/>
                    <a:pt x="5499" y="4003"/>
                  </a:cubicBezTo>
                  <a:cubicBezTo>
                    <a:pt x="5565" y="3772"/>
                    <a:pt x="5642" y="3552"/>
                    <a:pt x="5708" y="3333"/>
                  </a:cubicBezTo>
                  <a:cubicBezTo>
                    <a:pt x="5785" y="3069"/>
                    <a:pt x="5862" y="2805"/>
                    <a:pt x="5939" y="2541"/>
                  </a:cubicBezTo>
                  <a:cubicBezTo>
                    <a:pt x="6049" y="2189"/>
                    <a:pt x="6115" y="1826"/>
                    <a:pt x="6148" y="1430"/>
                  </a:cubicBezTo>
                  <a:cubicBezTo>
                    <a:pt x="5950" y="1331"/>
                    <a:pt x="5752" y="1276"/>
                    <a:pt x="5554" y="1210"/>
                  </a:cubicBezTo>
                  <a:cubicBezTo>
                    <a:pt x="5059" y="1045"/>
                    <a:pt x="4575" y="891"/>
                    <a:pt x="4080" y="726"/>
                  </a:cubicBezTo>
                  <a:cubicBezTo>
                    <a:pt x="3454" y="528"/>
                    <a:pt x="2827" y="297"/>
                    <a:pt x="2189" y="143"/>
                  </a:cubicBezTo>
                  <a:cubicBezTo>
                    <a:pt x="1892" y="77"/>
                    <a:pt x="1606" y="0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1702" name="Google Shape;1702;p42"/>
            <p:cNvGrpSpPr/>
            <p:nvPr/>
          </p:nvGrpSpPr>
          <p:grpSpPr>
            <a:xfrm>
              <a:off x="7331820" y="2481224"/>
              <a:ext cx="410678" cy="431935"/>
              <a:chOff x="7331820" y="2481224"/>
              <a:chExt cx="410678" cy="431935"/>
            </a:xfrm>
          </p:grpSpPr>
          <p:sp>
            <p:nvSpPr>
              <p:cNvPr id="1703" name="Google Shape;1703;p42"/>
              <p:cNvSpPr/>
              <p:nvPr/>
            </p:nvSpPr>
            <p:spPr>
              <a:xfrm>
                <a:off x="7724505" y="2550540"/>
                <a:ext cx="17993" cy="1473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316" extrusionOk="0">
                    <a:moveTo>
                      <a:pt x="296" y="0"/>
                    </a:moveTo>
                    <a:cubicBezTo>
                      <a:pt x="292" y="0"/>
                      <a:pt x="288" y="1"/>
                      <a:pt x="286" y="3"/>
                    </a:cubicBezTo>
                    <a:cubicBezTo>
                      <a:pt x="198" y="58"/>
                      <a:pt x="110" y="124"/>
                      <a:pt x="22" y="190"/>
                    </a:cubicBezTo>
                    <a:cubicBezTo>
                      <a:pt x="11" y="201"/>
                      <a:pt x="11" y="223"/>
                      <a:pt x="0" y="256"/>
                    </a:cubicBezTo>
                    <a:cubicBezTo>
                      <a:pt x="22" y="278"/>
                      <a:pt x="44" y="300"/>
                      <a:pt x="77" y="311"/>
                    </a:cubicBezTo>
                    <a:cubicBezTo>
                      <a:pt x="81" y="315"/>
                      <a:pt x="86" y="316"/>
                      <a:pt x="91" y="316"/>
                    </a:cubicBezTo>
                    <a:cubicBezTo>
                      <a:pt x="102" y="316"/>
                      <a:pt x="114" y="311"/>
                      <a:pt x="121" y="311"/>
                    </a:cubicBezTo>
                    <a:cubicBezTo>
                      <a:pt x="209" y="245"/>
                      <a:pt x="297" y="168"/>
                      <a:pt x="374" y="102"/>
                    </a:cubicBezTo>
                    <a:cubicBezTo>
                      <a:pt x="385" y="91"/>
                      <a:pt x="385" y="36"/>
                      <a:pt x="374" y="36"/>
                    </a:cubicBezTo>
                    <a:cubicBezTo>
                      <a:pt x="356" y="18"/>
                      <a:pt x="316" y="0"/>
                      <a:pt x="2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04" name="Google Shape;1704;p42"/>
              <p:cNvSpPr/>
              <p:nvPr/>
            </p:nvSpPr>
            <p:spPr>
              <a:xfrm>
                <a:off x="7642975" y="2783475"/>
                <a:ext cx="11327" cy="2200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472" extrusionOk="0">
                    <a:moveTo>
                      <a:pt x="83" y="1"/>
                    </a:moveTo>
                    <a:cubicBezTo>
                      <a:pt x="56" y="1"/>
                      <a:pt x="23" y="16"/>
                      <a:pt x="23" y="32"/>
                    </a:cubicBezTo>
                    <a:cubicBezTo>
                      <a:pt x="12" y="54"/>
                      <a:pt x="1" y="76"/>
                      <a:pt x="12" y="87"/>
                    </a:cubicBezTo>
                    <a:cubicBezTo>
                      <a:pt x="45" y="197"/>
                      <a:pt x="78" y="318"/>
                      <a:pt x="111" y="428"/>
                    </a:cubicBezTo>
                    <a:cubicBezTo>
                      <a:pt x="122" y="439"/>
                      <a:pt x="155" y="450"/>
                      <a:pt x="177" y="472"/>
                    </a:cubicBezTo>
                    <a:cubicBezTo>
                      <a:pt x="199" y="450"/>
                      <a:pt x="232" y="428"/>
                      <a:pt x="232" y="406"/>
                    </a:cubicBezTo>
                    <a:cubicBezTo>
                      <a:pt x="243" y="263"/>
                      <a:pt x="199" y="131"/>
                      <a:pt x="111" y="10"/>
                    </a:cubicBezTo>
                    <a:cubicBezTo>
                      <a:pt x="104" y="3"/>
                      <a:pt x="94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05" name="Google Shape;1705;p42"/>
              <p:cNvSpPr/>
              <p:nvPr/>
            </p:nvSpPr>
            <p:spPr>
              <a:xfrm>
                <a:off x="7514318" y="2481224"/>
                <a:ext cx="16455" cy="1426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06" extrusionOk="0">
                    <a:moveTo>
                      <a:pt x="268" y="1"/>
                    </a:moveTo>
                    <a:cubicBezTo>
                      <a:pt x="262" y="1"/>
                      <a:pt x="257" y="2"/>
                      <a:pt x="253" y="6"/>
                    </a:cubicBezTo>
                    <a:cubicBezTo>
                      <a:pt x="165" y="72"/>
                      <a:pt x="88" y="138"/>
                      <a:pt x="11" y="203"/>
                    </a:cubicBezTo>
                    <a:cubicBezTo>
                      <a:pt x="0" y="214"/>
                      <a:pt x="11" y="258"/>
                      <a:pt x="22" y="280"/>
                    </a:cubicBezTo>
                    <a:cubicBezTo>
                      <a:pt x="31" y="289"/>
                      <a:pt x="62" y="305"/>
                      <a:pt x="79" y="305"/>
                    </a:cubicBezTo>
                    <a:cubicBezTo>
                      <a:pt x="83" y="305"/>
                      <a:pt x="86" y="305"/>
                      <a:pt x="88" y="302"/>
                    </a:cubicBezTo>
                    <a:cubicBezTo>
                      <a:pt x="176" y="236"/>
                      <a:pt x="264" y="159"/>
                      <a:pt x="352" y="83"/>
                    </a:cubicBezTo>
                    <a:cubicBezTo>
                      <a:pt x="352" y="72"/>
                      <a:pt x="330" y="28"/>
                      <a:pt x="319" y="6"/>
                    </a:cubicBezTo>
                    <a:cubicBezTo>
                      <a:pt x="297" y="6"/>
                      <a:pt x="280" y="1"/>
                      <a:pt x="2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06" name="Google Shape;1706;p42"/>
              <p:cNvSpPr/>
              <p:nvPr/>
            </p:nvSpPr>
            <p:spPr>
              <a:xfrm>
                <a:off x="7638873" y="2901318"/>
                <a:ext cx="18506" cy="1184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4" extrusionOk="0">
                    <a:moveTo>
                      <a:pt x="331" y="0"/>
                    </a:moveTo>
                    <a:cubicBezTo>
                      <a:pt x="232" y="44"/>
                      <a:pt x="122" y="88"/>
                      <a:pt x="23" y="132"/>
                    </a:cubicBezTo>
                    <a:cubicBezTo>
                      <a:pt x="1" y="143"/>
                      <a:pt x="1" y="176"/>
                      <a:pt x="1" y="198"/>
                    </a:cubicBezTo>
                    <a:cubicBezTo>
                      <a:pt x="1" y="220"/>
                      <a:pt x="12" y="231"/>
                      <a:pt x="23" y="242"/>
                    </a:cubicBezTo>
                    <a:cubicBezTo>
                      <a:pt x="45" y="242"/>
                      <a:pt x="67" y="253"/>
                      <a:pt x="78" y="253"/>
                    </a:cubicBezTo>
                    <a:cubicBezTo>
                      <a:pt x="177" y="209"/>
                      <a:pt x="276" y="176"/>
                      <a:pt x="375" y="132"/>
                    </a:cubicBezTo>
                    <a:cubicBezTo>
                      <a:pt x="386" y="121"/>
                      <a:pt x="397" y="66"/>
                      <a:pt x="397" y="44"/>
                    </a:cubicBezTo>
                    <a:cubicBezTo>
                      <a:pt x="397" y="22"/>
                      <a:pt x="353" y="0"/>
                      <a:pt x="3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07" name="Google Shape;1707;p42"/>
              <p:cNvSpPr/>
              <p:nvPr/>
            </p:nvSpPr>
            <p:spPr>
              <a:xfrm>
                <a:off x="7542520" y="2780306"/>
                <a:ext cx="17481" cy="14637"/>
              </a:xfrm>
              <a:custGeom>
                <a:avLst/>
                <a:gdLst/>
                <a:ahLst/>
                <a:cxnLst/>
                <a:rect l="l" t="t" r="r" b="b"/>
                <a:pathLst>
                  <a:path w="375" h="314" extrusionOk="0">
                    <a:moveTo>
                      <a:pt x="319" y="1"/>
                    </a:moveTo>
                    <a:cubicBezTo>
                      <a:pt x="187" y="34"/>
                      <a:pt x="88" y="133"/>
                      <a:pt x="0" y="232"/>
                    </a:cubicBezTo>
                    <a:cubicBezTo>
                      <a:pt x="22" y="265"/>
                      <a:pt x="33" y="287"/>
                      <a:pt x="44" y="298"/>
                    </a:cubicBezTo>
                    <a:cubicBezTo>
                      <a:pt x="52" y="306"/>
                      <a:pt x="65" y="313"/>
                      <a:pt x="80" y="313"/>
                    </a:cubicBezTo>
                    <a:cubicBezTo>
                      <a:pt x="86" y="313"/>
                      <a:pt x="93" y="312"/>
                      <a:pt x="99" y="309"/>
                    </a:cubicBezTo>
                    <a:cubicBezTo>
                      <a:pt x="209" y="276"/>
                      <a:pt x="297" y="199"/>
                      <a:pt x="363" y="111"/>
                    </a:cubicBezTo>
                    <a:cubicBezTo>
                      <a:pt x="374" y="89"/>
                      <a:pt x="363" y="56"/>
                      <a:pt x="363" y="34"/>
                    </a:cubicBezTo>
                    <a:cubicBezTo>
                      <a:pt x="352" y="23"/>
                      <a:pt x="330" y="1"/>
                      <a:pt x="3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08" name="Google Shape;1708;p42"/>
              <p:cNvSpPr/>
              <p:nvPr/>
            </p:nvSpPr>
            <p:spPr>
              <a:xfrm>
                <a:off x="7366688" y="2661391"/>
                <a:ext cx="11327" cy="19019"/>
              </a:xfrm>
              <a:custGeom>
                <a:avLst/>
                <a:gdLst/>
                <a:ahLst/>
                <a:cxnLst/>
                <a:rect l="l" t="t" r="r" b="b"/>
                <a:pathLst>
                  <a:path w="243" h="408" extrusionOk="0">
                    <a:moveTo>
                      <a:pt x="55" y="1"/>
                    </a:moveTo>
                    <a:cubicBezTo>
                      <a:pt x="33" y="1"/>
                      <a:pt x="22" y="23"/>
                      <a:pt x="11" y="34"/>
                    </a:cubicBezTo>
                    <a:cubicBezTo>
                      <a:pt x="11" y="45"/>
                      <a:pt x="0" y="56"/>
                      <a:pt x="0" y="56"/>
                    </a:cubicBezTo>
                    <a:cubicBezTo>
                      <a:pt x="11" y="176"/>
                      <a:pt x="55" y="286"/>
                      <a:pt x="121" y="385"/>
                    </a:cubicBezTo>
                    <a:cubicBezTo>
                      <a:pt x="132" y="396"/>
                      <a:pt x="176" y="407"/>
                      <a:pt x="198" y="407"/>
                    </a:cubicBezTo>
                    <a:cubicBezTo>
                      <a:pt x="209" y="396"/>
                      <a:pt x="242" y="363"/>
                      <a:pt x="231" y="341"/>
                    </a:cubicBezTo>
                    <a:cubicBezTo>
                      <a:pt x="198" y="231"/>
                      <a:pt x="165" y="121"/>
                      <a:pt x="121" y="12"/>
                    </a:cubicBezTo>
                    <a:cubicBezTo>
                      <a:pt x="121" y="1"/>
                      <a:pt x="77" y="1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09" name="Google Shape;1709;p42"/>
              <p:cNvSpPr/>
              <p:nvPr/>
            </p:nvSpPr>
            <p:spPr>
              <a:xfrm>
                <a:off x="7635284" y="2553011"/>
                <a:ext cx="16968" cy="13192"/>
              </a:xfrm>
              <a:custGeom>
                <a:avLst/>
                <a:gdLst/>
                <a:ahLst/>
                <a:cxnLst/>
                <a:rect l="l" t="t" r="r" b="b"/>
                <a:pathLst>
                  <a:path w="364" h="283" extrusionOk="0">
                    <a:moveTo>
                      <a:pt x="295" y="1"/>
                    </a:moveTo>
                    <a:cubicBezTo>
                      <a:pt x="288" y="1"/>
                      <a:pt x="282" y="2"/>
                      <a:pt x="276" y="5"/>
                    </a:cubicBezTo>
                    <a:cubicBezTo>
                      <a:pt x="166" y="38"/>
                      <a:pt x="78" y="115"/>
                      <a:pt x="1" y="236"/>
                    </a:cubicBezTo>
                    <a:cubicBezTo>
                      <a:pt x="48" y="255"/>
                      <a:pt x="87" y="282"/>
                      <a:pt x="112" y="282"/>
                    </a:cubicBezTo>
                    <a:cubicBezTo>
                      <a:pt x="115" y="282"/>
                      <a:pt x="119" y="282"/>
                      <a:pt x="122" y="280"/>
                    </a:cubicBezTo>
                    <a:cubicBezTo>
                      <a:pt x="199" y="225"/>
                      <a:pt x="276" y="159"/>
                      <a:pt x="353" y="93"/>
                    </a:cubicBezTo>
                    <a:cubicBezTo>
                      <a:pt x="364" y="82"/>
                      <a:pt x="353" y="38"/>
                      <a:pt x="342" y="27"/>
                    </a:cubicBezTo>
                    <a:cubicBezTo>
                      <a:pt x="334" y="11"/>
                      <a:pt x="314" y="1"/>
                      <a:pt x="2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10" name="Google Shape;1710;p42"/>
              <p:cNvSpPr/>
              <p:nvPr/>
            </p:nvSpPr>
            <p:spPr>
              <a:xfrm>
                <a:off x="7589694" y="2831582"/>
                <a:ext cx="18460" cy="1039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223" extrusionOk="0">
                    <a:moveTo>
                      <a:pt x="66" y="1"/>
                    </a:moveTo>
                    <a:cubicBezTo>
                      <a:pt x="44" y="1"/>
                      <a:pt x="11" y="12"/>
                      <a:pt x="0" y="23"/>
                    </a:cubicBezTo>
                    <a:cubicBezTo>
                      <a:pt x="0" y="56"/>
                      <a:pt x="0" y="100"/>
                      <a:pt x="22" y="122"/>
                    </a:cubicBezTo>
                    <a:cubicBezTo>
                      <a:pt x="99" y="189"/>
                      <a:pt x="193" y="223"/>
                      <a:pt x="296" y="223"/>
                    </a:cubicBezTo>
                    <a:cubicBezTo>
                      <a:pt x="311" y="223"/>
                      <a:pt x="326" y="222"/>
                      <a:pt x="341" y="221"/>
                    </a:cubicBezTo>
                    <a:cubicBezTo>
                      <a:pt x="363" y="221"/>
                      <a:pt x="385" y="188"/>
                      <a:pt x="396" y="166"/>
                    </a:cubicBezTo>
                    <a:cubicBezTo>
                      <a:pt x="396" y="155"/>
                      <a:pt x="385" y="122"/>
                      <a:pt x="363" y="100"/>
                    </a:cubicBezTo>
                    <a:cubicBezTo>
                      <a:pt x="341" y="78"/>
                      <a:pt x="308" y="67"/>
                      <a:pt x="275" y="56"/>
                    </a:cubicBezTo>
                    <a:cubicBezTo>
                      <a:pt x="220" y="34"/>
                      <a:pt x="165" y="23"/>
                      <a:pt x="143" y="12"/>
                    </a:cubicBezTo>
                    <a:cubicBezTo>
                      <a:pt x="99" y="1"/>
                      <a:pt x="88" y="1"/>
                      <a:pt x="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11" name="Google Shape;1711;p42"/>
              <p:cNvSpPr/>
              <p:nvPr/>
            </p:nvSpPr>
            <p:spPr>
              <a:xfrm>
                <a:off x="7467656" y="2557346"/>
                <a:ext cx="17481" cy="978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10" extrusionOk="0">
                    <a:moveTo>
                      <a:pt x="364" y="0"/>
                    </a:moveTo>
                    <a:cubicBezTo>
                      <a:pt x="232" y="0"/>
                      <a:pt x="133" y="44"/>
                      <a:pt x="34" y="77"/>
                    </a:cubicBezTo>
                    <a:cubicBezTo>
                      <a:pt x="23" y="88"/>
                      <a:pt x="1" y="121"/>
                      <a:pt x="1" y="143"/>
                    </a:cubicBezTo>
                    <a:cubicBezTo>
                      <a:pt x="12" y="165"/>
                      <a:pt x="34" y="187"/>
                      <a:pt x="56" y="198"/>
                    </a:cubicBezTo>
                    <a:cubicBezTo>
                      <a:pt x="81" y="206"/>
                      <a:pt x="106" y="209"/>
                      <a:pt x="131" y="209"/>
                    </a:cubicBezTo>
                    <a:cubicBezTo>
                      <a:pt x="211" y="209"/>
                      <a:pt x="285" y="172"/>
                      <a:pt x="353" y="121"/>
                    </a:cubicBezTo>
                    <a:cubicBezTo>
                      <a:pt x="375" y="110"/>
                      <a:pt x="364" y="55"/>
                      <a:pt x="3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12" name="Google Shape;1712;p42"/>
              <p:cNvSpPr/>
              <p:nvPr/>
            </p:nvSpPr>
            <p:spPr>
              <a:xfrm>
                <a:off x="7434326" y="2698216"/>
                <a:ext cx="18506" cy="10488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25" extrusionOk="0">
                    <a:moveTo>
                      <a:pt x="336" y="0"/>
                    </a:moveTo>
                    <a:cubicBezTo>
                      <a:pt x="334" y="0"/>
                      <a:pt x="332" y="1"/>
                      <a:pt x="331" y="2"/>
                    </a:cubicBezTo>
                    <a:cubicBezTo>
                      <a:pt x="232" y="35"/>
                      <a:pt x="133" y="68"/>
                      <a:pt x="34" y="101"/>
                    </a:cubicBezTo>
                    <a:cubicBezTo>
                      <a:pt x="23" y="112"/>
                      <a:pt x="12" y="134"/>
                      <a:pt x="1" y="156"/>
                    </a:cubicBezTo>
                    <a:cubicBezTo>
                      <a:pt x="12" y="178"/>
                      <a:pt x="34" y="222"/>
                      <a:pt x="56" y="222"/>
                    </a:cubicBezTo>
                    <a:cubicBezTo>
                      <a:pt x="71" y="224"/>
                      <a:pt x="86" y="224"/>
                      <a:pt x="101" y="224"/>
                    </a:cubicBezTo>
                    <a:cubicBezTo>
                      <a:pt x="204" y="224"/>
                      <a:pt x="298" y="191"/>
                      <a:pt x="375" y="123"/>
                    </a:cubicBezTo>
                    <a:cubicBezTo>
                      <a:pt x="386" y="112"/>
                      <a:pt x="397" y="68"/>
                      <a:pt x="386" y="46"/>
                    </a:cubicBezTo>
                    <a:cubicBezTo>
                      <a:pt x="376" y="27"/>
                      <a:pt x="350" y="0"/>
                      <a:pt x="3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13" name="Google Shape;1713;p42"/>
              <p:cNvSpPr/>
              <p:nvPr/>
            </p:nvSpPr>
            <p:spPr>
              <a:xfrm>
                <a:off x="7500473" y="2704976"/>
                <a:ext cx="17993" cy="12866"/>
              </a:xfrm>
              <a:custGeom>
                <a:avLst/>
                <a:gdLst/>
                <a:ahLst/>
                <a:cxnLst/>
                <a:rect l="l" t="t" r="r" b="b"/>
                <a:pathLst>
                  <a:path w="386" h="276" extrusionOk="0">
                    <a:moveTo>
                      <a:pt x="308" y="0"/>
                    </a:moveTo>
                    <a:cubicBezTo>
                      <a:pt x="198" y="22"/>
                      <a:pt x="99" y="77"/>
                      <a:pt x="12" y="165"/>
                    </a:cubicBezTo>
                    <a:cubicBezTo>
                      <a:pt x="1" y="176"/>
                      <a:pt x="1" y="220"/>
                      <a:pt x="12" y="231"/>
                    </a:cubicBezTo>
                    <a:cubicBezTo>
                      <a:pt x="12" y="253"/>
                      <a:pt x="55" y="275"/>
                      <a:pt x="66" y="275"/>
                    </a:cubicBezTo>
                    <a:cubicBezTo>
                      <a:pt x="176" y="253"/>
                      <a:pt x="275" y="198"/>
                      <a:pt x="341" y="121"/>
                    </a:cubicBezTo>
                    <a:cubicBezTo>
                      <a:pt x="385" y="77"/>
                      <a:pt x="363" y="33"/>
                      <a:pt x="3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14" name="Google Shape;1714;p42"/>
              <p:cNvSpPr/>
              <p:nvPr/>
            </p:nvSpPr>
            <p:spPr>
              <a:xfrm>
                <a:off x="7448171" y="2500942"/>
                <a:ext cx="10302" cy="18180"/>
              </a:xfrm>
              <a:custGeom>
                <a:avLst/>
                <a:gdLst/>
                <a:ahLst/>
                <a:cxnLst/>
                <a:rect l="l" t="t" r="r" b="b"/>
                <a:pathLst>
                  <a:path w="221" h="390" extrusionOk="0">
                    <a:moveTo>
                      <a:pt x="111" y="0"/>
                    </a:moveTo>
                    <a:lnTo>
                      <a:pt x="111" y="11"/>
                    </a:lnTo>
                    <a:cubicBezTo>
                      <a:pt x="89" y="11"/>
                      <a:pt x="67" y="11"/>
                      <a:pt x="56" y="22"/>
                    </a:cubicBezTo>
                    <a:cubicBezTo>
                      <a:pt x="1" y="110"/>
                      <a:pt x="34" y="330"/>
                      <a:pt x="133" y="385"/>
                    </a:cubicBezTo>
                    <a:cubicBezTo>
                      <a:pt x="138" y="388"/>
                      <a:pt x="147" y="389"/>
                      <a:pt x="156" y="389"/>
                    </a:cubicBezTo>
                    <a:cubicBezTo>
                      <a:pt x="184" y="389"/>
                      <a:pt x="221" y="377"/>
                      <a:pt x="221" y="352"/>
                    </a:cubicBezTo>
                    <a:cubicBezTo>
                      <a:pt x="221" y="319"/>
                      <a:pt x="221" y="275"/>
                      <a:pt x="210" y="242"/>
                    </a:cubicBezTo>
                    <a:cubicBezTo>
                      <a:pt x="188" y="165"/>
                      <a:pt x="199" y="66"/>
                      <a:pt x="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15" name="Google Shape;1715;p42"/>
              <p:cNvSpPr/>
              <p:nvPr/>
            </p:nvSpPr>
            <p:spPr>
              <a:xfrm>
                <a:off x="7599390" y="2722410"/>
                <a:ext cx="18506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65" extrusionOk="0">
                    <a:moveTo>
                      <a:pt x="320" y="0"/>
                    </a:moveTo>
                    <a:cubicBezTo>
                      <a:pt x="221" y="44"/>
                      <a:pt x="122" y="88"/>
                      <a:pt x="34" y="132"/>
                    </a:cubicBezTo>
                    <a:cubicBezTo>
                      <a:pt x="23" y="143"/>
                      <a:pt x="12" y="165"/>
                      <a:pt x="1" y="198"/>
                    </a:cubicBezTo>
                    <a:cubicBezTo>
                      <a:pt x="23" y="220"/>
                      <a:pt x="56" y="264"/>
                      <a:pt x="67" y="264"/>
                    </a:cubicBezTo>
                    <a:cubicBezTo>
                      <a:pt x="177" y="220"/>
                      <a:pt x="276" y="165"/>
                      <a:pt x="375" y="121"/>
                    </a:cubicBezTo>
                    <a:cubicBezTo>
                      <a:pt x="386" y="110"/>
                      <a:pt x="397" y="66"/>
                      <a:pt x="386" y="44"/>
                    </a:cubicBezTo>
                    <a:cubicBezTo>
                      <a:pt x="375" y="22"/>
                      <a:pt x="331" y="0"/>
                      <a:pt x="3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16" name="Google Shape;1716;p42"/>
              <p:cNvSpPr/>
              <p:nvPr/>
            </p:nvSpPr>
            <p:spPr>
              <a:xfrm>
                <a:off x="7501499" y="2766787"/>
                <a:ext cx="16455" cy="1370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94" extrusionOk="0">
                    <a:moveTo>
                      <a:pt x="289" y="0"/>
                    </a:moveTo>
                    <a:cubicBezTo>
                      <a:pt x="284" y="0"/>
                      <a:pt x="279" y="2"/>
                      <a:pt x="275" y="5"/>
                    </a:cubicBezTo>
                    <a:cubicBezTo>
                      <a:pt x="165" y="38"/>
                      <a:pt x="77" y="115"/>
                      <a:pt x="11" y="214"/>
                    </a:cubicBezTo>
                    <a:cubicBezTo>
                      <a:pt x="0" y="214"/>
                      <a:pt x="0" y="225"/>
                      <a:pt x="0" y="258"/>
                    </a:cubicBezTo>
                    <a:cubicBezTo>
                      <a:pt x="19" y="267"/>
                      <a:pt x="46" y="293"/>
                      <a:pt x="68" y="293"/>
                    </a:cubicBezTo>
                    <a:cubicBezTo>
                      <a:pt x="71" y="293"/>
                      <a:pt x="74" y="292"/>
                      <a:pt x="77" y="291"/>
                    </a:cubicBezTo>
                    <a:cubicBezTo>
                      <a:pt x="198" y="280"/>
                      <a:pt x="275" y="192"/>
                      <a:pt x="341" y="93"/>
                    </a:cubicBezTo>
                    <a:cubicBezTo>
                      <a:pt x="352" y="71"/>
                      <a:pt x="330" y="38"/>
                      <a:pt x="319" y="16"/>
                    </a:cubicBezTo>
                    <a:cubicBezTo>
                      <a:pt x="319" y="8"/>
                      <a:pt x="303" y="0"/>
                      <a:pt x="2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17" name="Google Shape;1717;p42"/>
              <p:cNvSpPr/>
              <p:nvPr/>
            </p:nvSpPr>
            <p:spPr>
              <a:xfrm>
                <a:off x="7406171" y="2540192"/>
                <a:ext cx="11794" cy="15569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34" extrusionOk="0">
                    <a:moveTo>
                      <a:pt x="70" y="1"/>
                    </a:moveTo>
                    <a:cubicBezTo>
                      <a:pt x="63" y="1"/>
                      <a:pt x="58" y="2"/>
                      <a:pt x="55" y="5"/>
                    </a:cubicBezTo>
                    <a:cubicBezTo>
                      <a:pt x="33" y="27"/>
                      <a:pt x="0" y="71"/>
                      <a:pt x="11" y="82"/>
                    </a:cubicBezTo>
                    <a:cubicBezTo>
                      <a:pt x="33" y="159"/>
                      <a:pt x="77" y="236"/>
                      <a:pt x="121" y="302"/>
                    </a:cubicBezTo>
                    <a:cubicBezTo>
                      <a:pt x="134" y="324"/>
                      <a:pt x="150" y="333"/>
                      <a:pt x="168" y="333"/>
                    </a:cubicBezTo>
                    <a:cubicBezTo>
                      <a:pt x="195" y="333"/>
                      <a:pt x="226" y="309"/>
                      <a:pt x="253" y="269"/>
                    </a:cubicBezTo>
                    <a:cubicBezTo>
                      <a:pt x="231" y="181"/>
                      <a:pt x="187" y="93"/>
                      <a:pt x="121" y="27"/>
                    </a:cubicBezTo>
                    <a:cubicBezTo>
                      <a:pt x="113" y="11"/>
                      <a:pt x="87" y="1"/>
                      <a:pt x="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18" name="Google Shape;1718;p42"/>
              <p:cNvSpPr/>
              <p:nvPr/>
            </p:nvSpPr>
            <p:spPr>
              <a:xfrm>
                <a:off x="7383609" y="2748561"/>
                <a:ext cx="17993" cy="8717"/>
              </a:xfrm>
              <a:custGeom>
                <a:avLst/>
                <a:gdLst/>
                <a:ahLst/>
                <a:cxnLst/>
                <a:rect l="l" t="t" r="r" b="b"/>
                <a:pathLst>
                  <a:path w="386" h="187" extrusionOk="0">
                    <a:moveTo>
                      <a:pt x="93" y="0"/>
                    </a:moveTo>
                    <a:cubicBezTo>
                      <a:pt x="67" y="0"/>
                      <a:pt x="47" y="11"/>
                      <a:pt x="33" y="44"/>
                    </a:cubicBezTo>
                    <a:cubicBezTo>
                      <a:pt x="0" y="99"/>
                      <a:pt x="55" y="165"/>
                      <a:pt x="154" y="176"/>
                    </a:cubicBezTo>
                    <a:cubicBezTo>
                      <a:pt x="209" y="187"/>
                      <a:pt x="275" y="187"/>
                      <a:pt x="341" y="187"/>
                    </a:cubicBezTo>
                    <a:cubicBezTo>
                      <a:pt x="352" y="187"/>
                      <a:pt x="385" y="154"/>
                      <a:pt x="385" y="132"/>
                    </a:cubicBezTo>
                    <a:cubicBezTo>
                      <a:pt x="385" y="110"/>
                      <a:pt x="374" y="77"/>
                      <a:pt x="352" y="66"/>
                    </a:cubicBezTo>
                    <a:cubicBezTo>
                      <a:pt x="308" y="44"/>
                      <a:pt x="253" y="33"/>
                      <a:pt x="231" y="33"/>
                    </a:cubicBezTo>
                    <a:cubicBezTo>
                      <a:pt x="174" y="20"/>
                      <a:pt x="128" y="0"/>
                      <a:pt x="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19" name="Google Shape;1719;p42"/>
              <p:cNvSpPr/>
              <p:nvPr/>
            </p:nvSpPr>
            <p:spPr>
              <a:xfrm>
                <a:off x="7700405" y="2585408"/>
                <a:ext cx="7225" cy="17061"/>
              </a:xfrm>
              <a:custGeom>
                <a:avLst/>
                <a:gdLst/>
                <a:ahLst/>
                <a:cxnLst/>
                <a:rect l="l" t="t" r="r" b="b"/>
                <a:pathLst>
                  <a:path w="155" h="366" extrusionOk="0">
                    <a:moveTo>
                      <a:pt x="105" y="1"/>
                    </a:moveTo>
                    <a:cubicBezTo>
                      <a:pt x="103" y="1"/>
                      <a:pt x="101" y="1"/>
                      <a:pt x="99" y="3"/>
                    </a:cubicBezTo>
                    <a:cubicBezTo>
                      <a:pt x="66" y="3"/>
                      <a:pt x="33" y="25"/>
                      <a:pt x="0" y="47"/>
                    </a:cubicBezTo>
                    <a:cubicBezTo>
                      <a:pt x="11" y="146"/>
                      <a:pt x="11" y="234"/>
                      <a:pt x="22" y="322"/>
                    </a:cubicBezTo>
                    <a:cubicBezTo>
                      <a:pt x="33" y="344"/>
                      <a:pt x="77" y="366"/>
                      <a:pt x="110" y="366"/>
                    </a:cubicBezTo>
                    <a:cubicBezTo>
                      <a:pt x="121" y="366"/>
                      <a:pt x="154" y="333"/>
                      <a:pt x="154" y="311"/>
                    </a:cubicBezTo>
                    <a:cubicBezTo>
                      <a:pt x="154" y="223"/>
                      <a:pt x="154" y="135"/>
                      <a:pt x="154" y="47"/>
                    </a:cubicBezTo>
                    <a:cubicBezTo>
                      <a:pt x="145" y="28"/>
                      <a:pt x="119" y="1"/>
                      <a:pt x="1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20" name="Google Shape;1720;p42"/>
              <p:cNvSpPr/>
              <p:nvPr/>
            </p:nvSpPr>
            <p:spPr>
              <a:xfrm>
                <a:off x="7544058" y="2686003"/>
                <a:ext cx="9789" cy="15942"/>
              </a:xfrm>
              <a:custGeom>
                <a:avLst/>
                <a:gdLst/>
                <a:ahLst/>
                <a:cxnLst/>
                <a:rect l="l" t="t" r="r" b="b"/>
                <a:pathLst>
                  <a:path w="210" h="342" extrusionOk="0">
                    <a:moveTo>
                      <a:pt x="77" y="0"/>
                    </a:moveTo>
                    <a:cubicBezTo>
                      <a:pt x="55" y="0"/>
                      <a:pt x="22" y="22"/>
                      <a:pt x="22" y="44"/>
                    </a:cubicBezTo>
                    <a:cubicBezTo>
                      <a:pt x="0" y="143"/>
                      <a:pt x="22" y="242"/>
                      <a:pt x="88" y="319"/>
                    </a:cubicBezTo>
                    <a:cubicBezTo>
                      <a:pt x="99" y="330"/>
                      <a:pt x="121" y="330"/>
                      <a:pt x="154" y="330"/>
                    </a:cubicBezTo>
                    <a:lnTo>
                      <a:pt x="154" y="341"/>
                    </a:lnTo>
                    <a:cubicBezTo>
                      <a:pt x="165" y="319"/>
                      <a:pt x="209" y="286"/>
                      <a:pt x="209" y="264"/>
                    </a:cubicBezTo>
                    <a:cubicBezTo>
                      <a:pt x="198" y="187"/>
                      <a:pt x="176" y="110"/>
                      <a:pt x="143" y="33"/>
                    </a:cubicBezTo>
                    <a:cubicBezTo>
                      <a:pt x="143" y="22"/>
                      <a:pt x="99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21" name="Google Shape;1721;p42"/>
              <p:cNvSpPr/>
              <p:nvPr/>
            </p:nvSpPr>
            <p:spPr>
              <a:xfrm>
                <a:off x="7412278" y="2629972"/>
                <a:ext cx="11840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254" h="354" extrusionOk="0">
                    <a:moveTo>
                      <a:pt x="76" y="1"/>
                    </a:moveTo>
                    <a:cubicBezTo>
                      <a:pt x="72" y="1"/>
                      <a:pt x="69" y="2"/>
                      <a:pt x="67" y="4"/>
                    </a:cubicBezTo>
                    <a:cubicBezTo>
                      <a:pt x="45" y="15"/>
                      <a:pt x="1" y="59"/>
                      <a:pt x="12" y="81"/>
                    </a:cubicBezTo>
                    <a:cubicBezTo>
                      <a:pt x="23" y="158"/>
                      <a:pt x="45" y="235"/>
                      <a:pt x="78" y="301"/>
                    </a:cubicBezTo>
                    <a:cubicBezTo>
                      <a:pt x="96" y="337"/>
                      <a:pt x="121" y="353"/>
                      <a:pt x="154" y="353"/>
                    </a:cubicBezTo>
                    <a:cubicBezTo>
                      <a:pt x="182" y="353"/>
                      <a:pt x="214" y="342"/>
                      <a:pt x="254" y="323"/>
                    </a:cubicBezTo>
                    <a:cubicBezTo>
                      <a:pt x="210" y="213"/>
                      <a:pt x="177" y="125"/>
                      <a:pt x="133" y="37"/>
                    </a:cubicBezTo>
                    <a:cubicBezTo>
                      <a:pt x="124" y="19"/>
                      <a:pt x="93" y="1"/>
                      <a:pt x="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22" name="Google Shape;1722;p42"/>
              <p:cNvSpPr/>
              <p:nvPr/>
            </p:nvSpPr>
            <p:spPr>
              <a:xfrm>
                <a:off x="7580464" y="2879409"/>
                <a:ext cx="10255" cy="16129"/>
              </a:xfrm>
              <a:custGeom>
                <a:avLst/>
                <a:gdLst/>
                <a:ahLst/>
                <a:cxnLst/>
                <a:rect l="l" t="t" r="r" b="b"/>
                <a:pathLst>
                  <a:path w="220" h="346" extrusionOk="0">
                    <a:moveTo>
                      <a:pt x="85" y="0"/>
                    </a:moveTo>
                    <a:cubicBezTo>
                      <a:pt x="72" y="0"/>
                      <a:pt x="55" y="3"/>
                      <a:pt x="44" y="8"/>
                    </a:cubicBezTo>
                    <a:cubicBezTo>
                      <a:pt x="22" y="8"/>
                      <a:pt x="22" y="30"/>
                      <a:pt x="0" y="52"/>
                    </a:cubicBezTo>
                    <a:cubicBezTo>
                      <a:pt x="0" y="151"/>
                      <a:pt x="33" y="250"/>
                      <a:pt x="110" y="327"/>
                    </a:cubicBezTo>
                    <a:cubicBezTo>
                      <a:pt x="116" y="340"/>
                      <a:pt x="134" y="345"/>
                      <a:pt x="150" y="345"/>
                    </a:cubicBezTo>
                    <a:cubicBezTo>
                      <a:pt x="161" y="345"/>
                      <a:pt x="171" y="343"/>
                      <a:pt x="176" y="338"/>
                    </a:cubicBezTo>
                    <a:cubicBezTo>
                      <a:pt x="198" y="327"/>
                      <a:pt x="220" y="294"/>
                      <a:pt x="220" y="283"/>
                    </a:cubicBezTo>
                    <a:cubicBezTo>
                      <a:pt x="187" y="184"/>
                      <a:pt x="154" y="96"/>
                      <a:pt x="110" y="8"/>
                    </a:cubicBezTo>
                    <a:cubicBezTo>
                      <a:pt x="110" y="3"/>
                      <a:pt x="99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23" name="Google Shape;1723;p42"/>
              <p:cNvSpPr/>
              <p:nvPr/>
            </p:nvSpPr>
            <p:spPr>
              <a:xfrm>
                <a:off x="7391814" y="2798485"/>
                <a:ext cx="8764" cy="17248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70" extrusionOk="0">
                    <a:moveTo>
                      <a:pt x="97" y="1"/>
                    </a:moveTo>
                    <a:cubicBezTo>
                      <a:pt x="75" y="1"/>
                      <a:pt x="47" y="15"/>
                      <a:pt x="22" y="40"/>
                    </a:cubicBezTo>
                    <a:cubicBezTo>
                      <a:pt x="0" y="139"/>
                      <a:pt x="22" y="227"/>
                      <a:pt x="55" y="326"/>
                    </a:cubicBezTo>
                    <a:cubicBezTo>
                      <a:pt x="55" y="348"/>
                      <a:pt x="99" y="359"/>
                      <a:pt x="132" y="370"/>
                    </a:cubicBezTo>
                    <a:cubicBezTo>
                      <a:pt x="154" y="370"/>
                      <a:pt x="187" y="337"/>
                      <a:pt x="187" y="315"/>
                    </a:cubicBezTo>
                    <a:cubicBezTo>
                      <a:pt x="176" y="227"/>
                      <a:pt x="165" y="128"/>
                      <a:pt x="132" y="29"/>
                    </a:cubicBezTo>
                    <a:cubicBezTo>
                      <a:pt x="127" y="9"/>
                      <a:pt x="114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24" name="Google Shape;1724;p42"/>
              <p:cNvSpPr/>
              <p:nvPr/>
            </p:nvSpPr>
            <p:spPr>
              <a:xfrm>
                <a:off x="7680920" y="2732525"/>
                <a:ext cx="17481" cy="950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04" extrusionOk="0">
                    <a:moveTo>
                      <a:pt x="325" y="1"/>
                    </a:moveTo>
                    <a:cubicBezTo>
                      <a:pt x="323" y="1"/>
                      <a:pt x="321" y="2"/>
                      <a:pt x="319" y="3"/>
                    </a:cubicBezTo>
                    <a:cubicBezTo>
                      <a:pt x="220" y="14"/>
                      <a:pt x="132" y="47"/>
                      <a:pt x="33" y="69"/>
                    </a:cubicBezTo>
                    <a:cubicBezTo>
                      <a:pt x="22" y="80"/>
                      <a:pt x="22" y="102"/>
                      <a:pt x="1" y="124"/>
                    </a:cubicBezTo>
                    <a:cubicBezTo>
                      <a:pt x="22" y="146"/>
                      <a:pt x="44" y="190"/>
                      <a:pt x="66" y="201"/>
                    </a:cubicBezTo>
                    <a:cubicBezTo>
                      <a:pt x="80" y="202"/>
                      <a:pt x="94" y="203"/>
                      <a:pt x="107" y="203"/>
                    </a:cubicBezTo>
                    <a:cubicBezTo>
                      <a:pt x="201" y="203"/>
                      <a:pt x="286" y="169"/>
                      <a:pt x="363" y="102"/>
                    </a:cubicBezTo>
                    <a:cubicBezTo>
                      <a:pt x="374" y="91"/>
                      <a:pt x="374" y="58"/>
                      <a:pt x="374" y="47"/>
                    </a:cubicBezTo>
                    <a:cubicBezTo>
                      <a:pt x="365" y="28"/>
                      <a:pt x="339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25" name="Google Shape;1725;p42"/>
              <p:cNvSpPr/>
              <p:nvPr/>
            </p:nvSpPr>
            <p:spPr>
              <a:xfrm>
                <a:off x="7331820" y="2792612"/>
                <a:ext cx="16455" cy="9789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10" extrusionOk="0">
                    <a:moveTo>
                      <a:pt x="297" y="1"/>
                    </a:moveTo>
                    <a:cubicBezTo>
                      <a:pt x="198" y="1"/>
                      <a:pt x="110" y="34"/>
                      <a:pt x="22" y="89"/>
                    </a:cubicBezTo>
                    <a:cubicBezTo>
                      <a:pt x="11" y="100"/>
                      <a:pt x="0" y="133"/>
                      <a:pt x="0" y="155"/>
                    </a:cubicBezTo>
                    <a:cubicBezTo>
                      <a:pt x="0" y="177"/>
                      <a:pt x="33" y="210"/>
                      <a:pt x="44" y="210"/>
                    </a:cubicBezTo>
                    <a:cubicBezTo>
                      <a:pt x="143" y="188"/>
                      <a:pt x="231" y="155"/>
                      <a:pt x="319" y="133"/>
                    </a:cubicBezTo>
                    <a:cubicBezTo>
                      <a:pt x="341" y="122"/>
                      <a:pt x="352" y="78"/>
                      <a:pt x="341" y="56"/>
                    </a:cubicBezTo>
                    <a:cubicBezTo>
                      <a:pt x="341" y="45"/>
                      <a:pt x="319" y="23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26" name="Google Shape;1726;p42"/>
              <p:cNvSpPr/>
              <p:nvPr/>
            </p:nvSpPr>
            <p:spPr>
              <a:xfrm>
                <a:off x="7468682" y="2834659"/>
                <a:ext cx="17481" cy="9323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00" extrusionOk="0">
                    <a:moveTo>
                      <a:pt x="56" y="1"/>
                    </a:moveTo>
                    <a:cubicBezTo>
                      <a:pt x="45" y="1"/>
                      <a:pt x="23" y="34"/>
                      <a:pt x="1" y="56"/>
                    </a:cubicBezTo>
                    <a:cubicBezTo>
                      <a:pt x="1" y="67"/>
                      <a:pt x="1" y="89"/>
                      <a:pt x="12" y="100"/>
                    </a:cubicBezTo>
                    <a:cubicBezTo>
                      <a:pt x="54" y="163"/>
                      <a:pt x="138" y="200"/>
                      <a:pt x="219" y="200"/>
                    </a:cubicBezTo>
                    <a:cubicBezTo>
                      <a:pt x="263" y="200"/>
                      <a:pt x="307" y="189"/>
                      <a:pt x="342" y="165"/>
                    </a:cubicBezTo>
                    <a:cubicBezTo>
                      <a:pt x="364" y="155"/>
                      <a:pt x="364" y="122"/>
                      <a:pt x="375" y="89"/>
                    </a:cubicBezTo>
                    <a:cubicBezTo>
                      <a:pt x="276" y="23"/>
                      <a:pt x="166" y="23"/>
                      <a:pt x="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27" name="Google Shape;1727;p42"/>
              <p:cNvSpPr/>
              <p:nvPr/>
            </p:nvSpPr>
            <p:spPr>
              <a:xfrm>
                <a:off x="7363099" y="2713972"/>
                <a:ext cx="10815" cy="14637"/>
              </a:xfrm>
              <a:custGeom>
                <a:avLst/>
                <a:gdLst/>
                <a:ahLst/>
                <a:cxnLst/>
                <a:rect l="l" t="t" r="r" b="b"/>
                <a:pathLst>
                  <a:path w="232" h="314" extrusionOk="0">
                    <a:moveTo>
                      <a:pt x="166" y="1"/>
                    </a:moveTo>
                    <a:cubicBezTo>
                      <a:pt x="148" y="1"/>
                      <a:pt x="129" y="8"/>
                      <a:pt x="121" y="16"/>
                    </a:cubicBezTo>
                    <a:cubicBezTo>
                      <a:pt x="77" y="82"/>
                      <a:pt x="44" y="148"/>
                      <a:pt x="0" y="225"/>
                    </a:cubicBezTo>
                    <a:cubicBezTo>
                      <a:pt x="22" y="258"/>
                      <a:pt x="33" y="302"/>
                      <a:pt x="55" y="313"/>
                    </a:cubicBezTo>
                    <a:cubicBezTo>
                      <a:pt x="77" y="313"/>
                      <a:pt x="132" y="302"/>
                      <a:pt x="143" y="280"/>
                    </a:cubicBezTo>
                    <a:cubicBezTo>
                      <a:pt x="176" y="214"/>
                      <a:pt x="209" y="137"/>
                      <a:pt x="231" y="60"/>
                    </a:cubicBezTo>
                    <a:cubicBezTo>
                      <a:pt x="231" y="49"/>
                      <a:pt x="209" y="5"/>
                      <a:pt x="187" y="5"/>
                    </a:cubicBezTo>
                    <a:cubicBezTo>
                      <a:pt x="181" y="2"/>
                      <a:pt x="173" y="1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28" name="Google Shape;1728;p42"/>
              <p:cNvSpPr/>
              <p:nvPr/>
            </p:nvSpPr>
            <p:spPr>
              <a:xfrm>
                <a:off x="7456888" y="2617806"/>
                <a:ext cx="9789" cy="15243"/>
              </a:xfrm>
              <a:custGeom>
                <a:avLst/>
                <a:gdLst/>
                <a:ahLst/>
                <a:cxnLst/>
                <a:rect l="l" t="t" r="r" b="b"/>
                <a:pathLst>
                  <a:path w="210" h="327" extrusionOk="0">
                    <a:moveTo>
                      <a:pt x="67" y="1"/>
                    </a:moveTo>
                    <a:cubicBezTo>
                      <a:pt x="45" y="1"/>
                      <a:pt x="23" y="12"/>
                      <a:pt x="1" y="23"/>
                    </a:cubicBezTo>
                    <a:cubicBezTo>
                      <a:pt x="1" y="144"/>
                      <a:pt x="12" y="243"/>
                      <a:pt x="89" y="309"/>
                    </a:cubicBezTo>
                    <a:cubicBezTo>
                      <a:pt x="95" y="322"/>
                      <a:pt x="113" y="327"/>
                      <a:pt x="129" y="327"/>
                    </a:cubicBezTo>
                    <a:cubicBezTo>
                      <a:pt x="140" y="327"/>
                      <a:pt x="150" y="324"/>
                      <a:pt x="155" y="320"/>
                    </a:cubicBezTo>
                    <a:cubicBezTo>
                      <a:pt x="177" y="320"/>
                      <a:pt x="210" y="287"/>
                      <a:pt x="199" y="265"/>
                    </a:cubicBezTo>
                    <a:cubicBezTo>
                      <a:pt x="177" y="177"/>
                      <a:pt x="144" y="100"/>
                      <a:pt x="122" y="12"/>
                    </a:cubicBezTo>
                    <a:cubicBezTo>
                      <a:pt x="111" y="1"/>
                      <a:pt x="89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29" name="Google Shape;1729;p42"/>
              <p:cNvSpPr/>
              <p:nvPr/>
            </p:nvSpPr>
            <p:spPr>
              <a:xfrm>
                <a:off x="7388364" y="2597295"/>
                <a:ext cx="17341" cy="12073"/>
              </a:xfrm>
              <a:custGeom>
                <a:avLst/>
                <a:gdLst/>
                <a:ahLst/>
                <a:cxnLst/>
                <a:rect l="l" t="t" r="r" b="b"/>
                <a:pathLst>
                  <a:path w="372" h="259" extrusionOk="0">
                    <a:moveTo>
                      <a:pt x="283" y="1"/>
                    </a:moveTo>
                    <a:cubicBezTo>
                      <a:pt x="206" y="34"/>
                      <a:pt x="129" y="67"/>
                      <a:pt x="52" y="111"/>
                    </a:cubicBezTo>
                    <a:cubicBezTo>
                      <a:pt x="30" y="122"/>
                      <a:pt x="19" y="155"/>
                      <a:pt x="19" y="166"/>
                    </a:cubicBezTo>
                    <a:cubicBezTo>
                      <a:pt x="1" y="212"/>
                      <a:pt x="37" y="259"/>
                      <a:pt x="69" y="259"/>
                    </a:cubicBezTo>
                    <a:cubicBezTo>
                      <a:pt x="74" y="259"/>
                      <a:pt x="80" y="257"/>
                      <a:pt x="85" y="254"/>
                    </a:cubicBezTo>
                    <a:cubicBezTo>
                      <a:pt x="173" y="210"/>
                      <a:pt x="261" y="166"/>
                      <a:pt x="349" y="122"/>
                    </a:cubicBezTo>
                    <a:cubicBezTo>
                      <a:pt x="360" y="111"/>
                      <a:pt x="371" y="67"/>
                      <a:pt x="371" y="45"/>
                    </a:cubicBezTo>
                    <a:cubicBezTo>
                      <a:pt x="349" y="23"/>
                      <a:pt x="305" y="1"/>
                      <a:pt x="2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30" name="Google Shape;1730;p42"/>
              <p:cNvSpPr/>
              <p:nvPr/>
            </p:nvSpPr>
            <p:spPr>
              <a:xfrm>
                <a:off x="7574824" y="2588065"/>
                <a:ext cx="16408" cy="1081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32" extrusionOk="0">
                    <a:moveTo>
                      <a:pt x="297" y="1"/>
                    </a:moveTo>
                    <a:cubicBezTo>
                      <a:pt x="209" y="34"/>
                      <a:pt x="121" y="56"/>
                      <a:pt x="44" y="100"/>
                    </a:cubicBezTo>
                    <a:cubicBezTo>
                      <a:pt x="22" y="111"/>
                      <a:pt x="0" y="166"/>
                      <a:pt x="11" y="188"/>
                    </a:cubicBezTo>
                    <a:cubicBezTo>
                      <a:pt x="22" y="210"/>
                      <a:pt x="66" y="232"/>
                      <a:pt x="88" y="232"/>
                    </a:cubicBezTo>
                    <a:cubicBezTo>
                      <a:pt x="187" y="221"/>
                      <a:pt x="286" y="199"/>
                      <a:pt x="352" y="100"/>
                    </a:cubicBezTo>
                    <a:cubicBezTo>
                      <a:pt x="330" y="67"/>
                      <a:pt x="319" y="45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31" name="Google Shape;1731;p42"/>
              <p:cNvSpPr/>
              <p:nvPr/>
            </p:nvSpPr>
            <p:spPr>
              <a:xfrm>
                <a:off x="7598365" y="2516092"/>
                <a:ext cx="9789" cy="1515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325" extrusionOk="0">
                    <a:moveTo>
                      <a:pt x="70" y="1"/>
                    </a:moveTo>
                    <a:cubicBezTo>
                      <a:pt x="64" y="1"/>
                      <a:pt x="59" y="2"/>
                      <a:pt x="56" y="5"/>
                    </a:cubicBezTo>
                    <a:cubicBezTo>
                      <a:pt x="34" y="16"/>
                      <a:pt x="1" y="49"/>
                      <a:pt x="12" y="60"/>
                    </a:cubicBezTo>
                    <a:cubicBezTo>
                      <a:pt x="34" y="137"/>
                      <a:pt x="56" y="225"/>
                      <a:pt x="89" y="302"/>
                    </a:cubicBezTo>
                    <a:cubicBezTo>
                      <a:pt x="89" y="313"/>
                      <a:pt x="122" y="313"/>
                      <a:pt x="144" y="324"/>
                    </a:cubicBezTo>
                    <a:cubicBezTo>
                      <a:pt x="155" y="313"/>
                      <a:pt x="188" y="291"/>
                      <a:pt x="188" y="280"/>
                    </a:cubicBezTo>
                    <a:cubicBezTo>
                      <a:pt x="210" y="181"/>
                      <a:pt x="188" y="82"/>
                      <a:pt x="111" y="16"/>
                    </a:cubicBezTo>
                    <a:cubicBezTo>
                      <a:pt x="103" y="9"/>
                      <a:pt x="84" y="1"/>
                      <a:pt x="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32" name="Google Shape;1732;p42"/>
              <p:cNvSpPr/>
              <p:nvPr/>
            </p:nvSpPr>
            <p:spPr>
              <a:xfrm>
                <a:off x="7523548" y="2868501"/>
                <a:ext cx="11327" cy="14264"/>
              </a:xfrm>
              <a:custGeom>
                <a:avLst/>
                <a:gdLst/>
                <a:ahLst/>
                <a:cxnLst/>
                <a:rect l="l" t="t" r="r" b="b"/>
                <a:pathLst>
                  <a:path w="243" h="306" extrusionOk="0">
                    <a:moveTo>
                      <a:pt x="198" y="0"/>
                    </a:moveTo>
                    <a:cubicBezTo>
                      <a:pt x="165" y="11"/>
                      <a:pt x="132" y="11"/>
                      <a:pt x="121" y="22"/>
                    </a:cubicBezTo>
                    <a:cubicBezTo>
                      <a:pt x="77" y="88"/>
                      <a:pt x="44" y="165"/>
                      <a:pt x="11" y="231"/>
                    </a:cubicBezTo>
                    <a:cubicBezTo>
                      <a:pt x="0" y="253"/>
                      <a:pt x="22" y="286"/>
                      <a:pt x="44" y="297"/>
                    </a:cubicBezTo>
                    <a:cubicBezTo>
                      <a:pt x="50" y="303"/>
                      <a:pt x="66" y="306"/>
                      <a:pt x="81" y="306"/>
                    </a:cubicBezTo>
                    <a:cubicBezTo>
                      <a:pt x="97" y="306"/>
                      <a:pt x="110" y="303"/>
                      <a:pt x="110" y="297"/>
                    </a:cubicBezTo>
                    <a:cubicBezTo>
                      <a:pt x="165" y="220"/>
                      <a:pt x="198" y="143"/>
                      <a:pt x="242" y="66"/>
                    </a:cubicBezTo>
                    <a:cubicBezTo>
                      <a:pt x="242" y="55"/>
                      <a:pt x="209" y="22"/>
                      <a:pt x="1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33" name="Google Shape;1733;p42"/>
              <p:cNvSpPr/>
              <p:nvPr/>
            </p:nvSpPr>
            <p:spPr>
              <a:xfrm>
                <a:off x="7642975" y="2623772"/>
                <a:ext cx="10815" cy="1370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94" extrusionOk="0">
                    <a:moveTo>
                      <a:pt x="160" y="0"/>
                    </a:moveTo>
                    <a:cubicBezTo>
                      <a:pt x="143" y="0"/>
                      <a:pt x="118" y="8"/>
                      <a:pt x="111" y="16"/>
                    </a:cubicBezTo>
                    <a:cubicBezTo>
                      <a:pt x="67" y="82"/>
                      <a:pt x="34" y="137"/>
                      <a:pt x="1" y="214"/>
                    </a:cubicBezTo>
                    <a:cubicBezTo>
                      <a:pt x="23" y="247"/>
                      <a:pt x="34" y="280"/>
                      <a:pt x="67" y="291"/>
                    </a:cubicBezTo>
                    <a:cubicBezTo>
                      <a:pt x="69" y="293"/>
                      <a:pt x="72" y="294"/>
                      <a:pt x="76" y="294"/>
                    </a:cubicBezTo>
                    <a:cubicBezTo>
                      <a:pt x="93" y="294"/>
                      <a:pt x="124" y="278"/>
                      <a:pt x="133" y="269"/>
                    </a:cubicBezTo>
                    <a:cubicBezTo>
                      <a:pt x="166" y="214"/>
                      <a:pt x="210" y="148"/>
                      <a:pt x="221" y="82"/>
                    </a:cubicBezTo>
                    <a:cubicBezTo>
                      <a:pt x="232" y="60"/>
                      <a:pt x="199" y="16"/>
                      <a:pt x="177" y="5"/>
                    </a:cubicBezTo>
                    <a:cubicBezTo>
                      <a:pt x="173" y="2"/>
                      <a:pt x="167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34" name="Google Shape;1734;p42"/>
              <p:cNvSpPr/>
              <p:nvPr/>
            </p:nvSpPr>
            <p:spPr>
              <a:xfrm>
                <a:off x="7549745" y="2537768"/>
                <a:ext cx="15896" cy="10442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24" extrusionOk="0">
                    <a:moveTo>
                      <a:pt x="239" y="1"/>
                    </a:moveTo>
                    <a:cubicBezTo>
                      <a:pt x="210" y="1"/>
                      <a:pt x="177" y="12"/>
                      <a:pt x="142" y="24"/>
                    </a:cubicBezTo>
                    <a:cubicBezTo>
                      <a:pt x="87" y="46"/>
                      <a:pt x="32" y="68"/>
                      <a:pt x="10" y="145"/>
                    </a:cubicBezTo>
                    <a:cubicBezTo>
                      <a:pt x="0" y="175"/>
                      <a:pt x="45" y="224"/>
                      <a:pt x="86" y="224"/>
                    </a:cubicBezTo>
                    <a:cubicBezTo>
                      <a:pt x="90" y="224"/>
                      <a:pt x="94" y="223"/>
                      <a:pt x="98" y="222"/>
                    </a:cubicBezTo>
                    <a:cubicBezTo>
                      <a:pt x="131" y="200"/>
                      <a:pt x="175" y="189"/>
                      <a:pt x="219" y="167"/>
                    </a:cubicBezTo>
                    <a:cubicBezTo>
                      <a:pt x="296" y="134"/>
                      <a:pt x="340" y="79"/>
                      <a:pt x="307" y="35"/>
                    </a:cubicBezTo>
                    <a:cubicBezTo>
                      <a:pt x="287" y="10"/>
                      <a:pt x="264" y="1"/>
                      <a:pt x="2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35" name="Google Shape;1735;p42"/>
              <p:cNvSpPr/>
              <p:nvPr/>
            </p:nvSpPr>
            <p:spPr>
              <a:xfrm>
                <a:off x="7632207" y="2679850"/>
                <a:ext cx="11327" cy="13518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90" extrusionOk="0">
                    <a:moveTo>
                      <a:pt x="100" y="0"/>
                    </a:moveTo>
                    <a:cubicBezTo>
                      <a:pt x="78" y="0"/>
                      <a:pt x="45" y="11"/>
                      <a:pt x="1" y="22"/>
                    </a:cubicBezTo>
                    <a:cubicBezTo>
                      <a:pt x="23" y="132"/>
                      <a:pt x="56" y="220"/>
                      <a:pt x="144" y="286"/>
                    </a:cubicBezTo>
                    <a:cubicBezTo>
                      <a:pt x="148" y="288"/>
                      <a:pt x="153" y="289"/>
                      <a:pt x="158" y="289"/>
                    </a:cubicBezTo>
                    <a:cubicBezTo>
                      <a:pt x="184" y="289"/>
                      <a:pt x="223" y="270"/>
                      <a:pt x="232" y="242"/>
                    </a:cubicBezTo>
                    <a:cubicBezTo>
                      <a:pt x="243" y="154"/>
                      <a:pt x="188" y="44"/>
                      <a:pt x="1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36" name="Google Shape;1736;p42"/>
              <p:cNvSpPr/>
              <p:nvPr/>
            </p:nvSpPr>
            <p:spPr>
              <a:xfrm>
                <a:off x="7594775" y="2646520"/>
                <a:ext cx="14404" cy="7971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71" extrusionOk="0">
                    <a:moveTo>
                      <a:pt x="78" y="1"/>
                    </a:moveTo>
                    <a:cubicBezTo>
                      <a:pt x="56" y="1"/>
                      <a:pt x="12" y="23"/>
                      <a:pt x="1" y="56"/>
                    </a:cubicBezTo>
                    <a:cubicBezTo>
                      <a:pt x="1" y="78"/>
                      <a:pt x="23" y="111"/>
                      <a:pt x="45" y="133"/>
                    </a:cubicBezTo>
                    <a:cubicBezTo>
                      <a:pt x="67" y="155"/>
                      <a:pt x="100" y="155"/>
                      <a:pt x="122" y="166"/>
                    </a:cubicBezTo>
                    <a:cubicBezTo>
                      <a:pt x="144" y="166"/>
                      <a:pt x="166" y="170"/>
                      <a:pt x="188" y="170"/>
                    </a:cubicBezTo>
                    <a:cubicBezTo>
                      <a:pt x="199" y="170"/>
                      <a:pt x="210" y="169"/>
                      <a:pt x="221" y="166"/>
                    </a:cubicBezTo>
                    <a:cubicBezTo>
                      <a:pt x="254" y="166"/>
                      <a:pt x="298" y="144"/>
                      <a:pt x="298" y="111"/>
                    </a:cubicBezTo>
                    <a:cubicBezTo>
                      <a:pt x="309" y="89"/>
                      <a:pt x="287" y="45"/>
                      <a:pt x="254" y="34"/>
                    </a:cubicBezTo>
                    <a:cubicBezTo>
                      <a:pt x="199" y="12"/>
                      <a:pt x="144" y="1"/>
                      <a:pt x="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37" name="Google Shape;1737;p42"/>
              <p:cNvSpPr/>
              <p:nvPr/>
            </p:nvSpPr>
            <p:spPr>
              <a:xfrm>
                <a:off x="7691688" y="2531708"/>
                <a:ext cx="8764" cy="1459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13" extrusionOk="0">
                    <a:moveTo>
                      <a:pt x="66" y="0"/>
                    </a:moveTo>
                    <a:cubicBezTo>
                      <a:pt x="44" y="11"/>
                      <a:pt x="22" y="33"/>
                      <a:pt x="0" y="44"/>
                    </a:cubicBezTo>
                    <a:cubicBezTo>
                      <a:pt x="0" y="88"/>
                      <a:pt x="0" y="121"/>
                      <a:pt x="11" y="154"/>
                    </a:cubicBezTo>
                    <a:cubicBezTo>
                      <a:pt x="21" y="258"/>
                      <a:pt x="46" y="313"/>
                      <a:pt x="88" y="313"/>
                    </a:cubicBezTo>
                    <a:cubicBezTo>
                      <a:pt x="95" y="313"/>
                      <a:pt x="102" y="311"/>
                      <a:pt x="110" y="308"/>
                    </a:cubicBezTo>
                    <a:cubicBezTo>
                      <a:pt x="165" y="297"/>
                      <a:pt x="187" y="231"/>
                      <a:pt x="165" y="121"/>
                    </a:cubicBezTo>
                    <a:cubicBezTo>
                      <a:pt x="165" y="88"/>
                      <a:pt x="154" y="55"/>
                      <a:pt x="132" y="33"/>
                    </a:cubicBezTo>
                    <a:cubicBezTo>
                      <a:pt x="121" y="11"/>
                      <a:pt x="88" y="0"/>
                      <a:pt x="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38" name="Google Shape;1738;p42"/>
              <p:cNvSpPr/>
              <p:nvPr/>
            </p:nvSpPr>
            <p:spPr>
              <a:xfrm>
                <a:off x="7535854" y="2607550"/>
                <a:ext cx="15430" cy="10815"/>
              </a:xfrm>
              <a:custGeom>
                <a:avLst/>
                <a:gdLst/>
                <a:ahLst/>
                <a:cxnLst/>
                <a:rect l="l" t="t" r="r" b="b"/>
                <a:pathLst>
                  <a:path w="331" h="232" extrusionOk="0">
                    <a:moveTo>
                      <a:pt x="264" y="1"/>
                    </a:moveTo>
                    <a:cubicBezTo>
                      <a:pt x="165" y="12"/>
                      <a:pt x="88" y="56"/>
                      <a:pt x="22" y="133"/>
                    </a:cubicBezTo>
                    <a:cubicBezTo>
                      <a:pt x="11" y="133"/>
                      <a:pt x="11" y="144"/>
                      <a:pt x="0" y="177"/>
                    </a:cubicBezTo>
                    <a:cubicBezTo>
                      <a:pt x="22" y="188"/>
                      <a:pt x="44" y="232"/>
                      <a:pt x="66" y="232"/>
                    </a:cubicBezTo>
                    <a:cubicBezTo>
                      <a:pt x="165" y="232"/>
                      <a:pt x="253" y="188"/>
                      <a:pt x="319" y="100"/>
                    </a:cubicBezTo>
                    <a:cubicBezTo>
                      <a:pt x="330" y="89"/>
                      <a:pt x="319" y="56"/>
                      <a:pt x="308" y="34"/>
                    </a:cubicBezTo>
                    <a:cubicBezTo>
                      <a:pt x="308" y="23"/>
                      <a:pt x="286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39" name="Google Shape;1739;p42"/>
              <p:cNvSpPr/>
              <p:nvPr/>
            </p:nvSpPr>
            <p:spPr>
              <a:xfrm>
                <a:off x="7492782" y="2653699"/>
                <a:ext cx="10815" cy="12866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76" extrusionOk="0">
                    <a:moveTo>
                      <a:pt x="78" y="1"/>
                    </a:moveTo>
                    <a:cubicBezTo>
                      <a:pt x="56" y="1"/>
                      <a:pt x="1" y="34"/>
                      <a:pt x="1" y="56"/>
                    </a:cubicBezTo>
                    <a:cubicBezTo>
                      <a:pt x="12" y="144"/>
                      <a:pt x="45" y="232"/>
                      <a:pt x="133" y="275"/>
                    </a:cubicBezTo>
                    <a:cubicBezTo>
                      <a:pt x="155" y="275"/>
                      <a:pt x="198" y="253"/>
                      <a:pt x="220" y="243"/>
                    </a:cubicBezTo>
                    <a:cubicBezTo>
                      <a:pt x="231" y="133"/>
                      <a:pt x="155" y="12"/>
                      <a:pt x="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40" name="Google Shape;1740;p42"/>
              <p:cNvSpPr/>
              <p:nvPr/>
            </p:nvSpPr>
            <p:spPr>
              <a:xfrm>
                <a:off x="7703481" y="2657289"/>
                <a:ext cx="8251" cy="14404"/>
              </a:xfrm>
              <a:custGeom>
                <a:avLst/>
                <a:gdLst/>
                <a:ahLst/>
                <a:cxnLst/>
                <a:rect l="l" t="t" r="r" b="b"/>
                <a:pathLst>
                  <a:path w="177" h="309" extrusionOk="0">
                    <a:moveTo>
                      <a:pt x="66" y="1"/>
                    </a:moveTo>
                    <a:cubicBezTo>
                      <a:pt x="44" y="1"/>
                      <a:pt x="11" y="45"/>
                      <a:pt x="11" y="67"/>
                    </a:cubicBezTo>
                    <a:cubicBezTo>
                      <a:pt x="0" y="122"/>
                      <a:pt x="11" y="187"/>
                      <a:pt x="33" y="242"/>
                    </a:cubicBezTo>
                    <a:cubicBezTo>
                      <a:pt x="44" y="264"/>
                      <a:pt x="99" y="275"/>
                      <a:pt x="176" y="308"/>
                    </a:cubicBezTo>
                    <a:cubicBezTo>
                      <a:pt x="165" y="187"/>
                      <a:pt x="165" y="111"/>
                      <a:pt x="143" y="45"/>
                    </a:cubicBezTo>
                    <a:cubicBezTo>
                      <a:pt x="143" y="23"/>
                      <a:pt x="88" y="1"/>
                      <a:pt x="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41" name="Google Shape;1741;p42"/>
              <p:cNvSpPr/>
              <p:nvPr/>
            </p:nvSpPr>
            <p:spPr>
              <a:xfrm>
                <a:off x="7643488" y="2849016"/>
                <a:ext cx="9276" cy="12866"/>
              </a:xfrm>
              <a:custGeom>
                <a:avLst/>
                <a:gdLst/>
                <a:ahLst/>
                <a:cxnLst/>
                <a:rect l="l" t="t" r="r" b="b"/>
                <a:pathLst>
                  <a:path w="199" h="276" extrusionOk="0">
                    <a:moveTo>
                      <a:pt x="56" y="0"/>
                    </a:moveTo>
                    <a:cubicBezTo>
                      <a:pt x="45" y="0"/>
                      <a:pt x="23" y="22"/>
                      <a:pt x="23" y="44"/>
                    </a:cubicBezTo>
                    <a:cubicBezTo>
                      <a:pt x="1" y="132"/>
                      <a:pt x="34" y="220"/>
                      <a:pt x="111" y="275"/>
                    </a:cubicBezTo>
                    <a:lnTo>
                      <a:pt x="155" y="275"/>
                    </a:lnTo>
                    <a:cubicBezTo>
                      <a:pt x="166" y="253"/>
                      <a:pt x="199" y="231"/>
                      <a:pt x="199" y="209"/>
                    </a:cubicBezTo>
                    <a:cubicBezTo>
                      <a:pt x="188" y="143"/>
                      <a:pt x="155" y="77"/>
                      <a:pt x="122" y="22"/>
                    </a:cubicBezTo>
                    <a:cubicBezTo>
                      <a:pt x="122" y="11"/>
                      <a:pt x="78" y="0"/>
                      <a:pt x="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42" name="Google Shape;1742;p42"/>
              <p:cNvSpPr/>
              <p:nvPr/>
            </p:nvSpPr>
            <p:spPr>
              <a:xfrm>
                <a:off x="7665024" y="2652114"/>
                <a:ext cx="12353" cy="9043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94" extrusionOk="0">
                    <a:moveTo>
                      <a:pt x="201" y="0"/>
                    </a:moveTo>
                    <a:cubicBezTo>
                      <a:pt x="96" y="0"/>
                      <a:pt x="21" y="52"/>
                      <a:pt x="1" y="123"/>
                    </a:cubicBezTo>
                    <a:cubicBezTo>
                      <a:pt x="1" y="145"/>
                      <a:pt x="23" y="178"/>
                      <a:pt x="34" y="189"/>
                    </a:cubicBezTo>
                    <a:cubicBezTo>
                      <a:pt x="45" y="192"/>
                      <a:pt x="57" y="193"/>
                      <a:pt x="70" y="193"/>
                    </a:cubicBezTo>
                    <a:cubicBezTo>
                      <a:pt x="139" y="193"/>
                      <a:pt x="216" y="144"/>
                      <a:pt x="254" y="79"/>
                    </a:cubicBezTo>
                    <a:cubicBezTo>
                      <a:pt x="265" y="57"/>
                      <a:pt x="232" y="24"/>
                      <a:pt x="232" y="2"/>
                    </a:cubicBezTo>
                    <a:cubicBezTo>
                      <a:pt x="221" y="1"/>
                      <a:pt x="211" y="0"/>
                      <a:pt x="2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43" name="Google Shape;1743;p42"/>
              <p:cNvSpPr/>
              <p:nvPr/>
            </p:nvSpPr>
            <p:spPr>
              <a:xfrm>
                <a:off x="7445095" y="2757231"/>
                <a:ext cx="9789" cy="1081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232" extrusionOk="0">
                    <a:moveTo>
                      <a:pt x="111" y="1"/>
                    </a:moveTo>
                    <a:cubicBezTo>
                      <a:pt x="100" y="1"/>
                      <a:pt x="67" y="1"/>
                      <a:pt x="45" y="12"/>
                    </a:cubicBezTo>
                    <a:cubicBezTo>
                      <a:pt x="1" y="45"/>
                      <a:pt x="12" y="100"/>
                      <a:pt x="34" y="133"/>
                    </a:cubicBezTo>
                    <a:cubicBezTo>
                      <a:pt x="45" y="166"/>
                      <a:pt x="78" y="199"/>
                      <a:pt x="111" y="232"/>
                    </a:cubicBezTo>
                    <a:cubicBezTo>
                      <a:pt x="144" y="210"/>
                      <a:pt x="177" y="199"/>
                      <a:pt x="177" y="177"/>
                    </a:cubicBezTo>
                    <a:cubicBezTo>
                      <a:pt x="210" y="111"/>
                      <a:pt x="177" y="34"/>
                      <a:pt x="1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744" name="Google Shape;1744;p42"/>
            <p:cNvGrpSpPr/>
            <p:nvPr/>
          </p:nvGrpSpPr>
          <p:grpSpPr>
            <a:xfrm>
              <a:off x="7296952" y="2839273"/>
              <a:ext cx="352176" cy="263095"/>
              <a:chOff x="7296952" y="2839273"/>
              <a:chExt cx="352176" cy="263095"/>
            </a:xfrm>
          </p:grpSpPr>
          <p:sp>
            <p:nvSpPr>
              <p:cNvPr id="1745" name="Google Shape;1745;p42"/>
              <p:cNvSpPr/>
              <p:nvPr/>
            </p:nvSpPr>
            <p:spPr>
              <a:xfrm>
                <a:off x="7553801" y="3028950"/>
                <a:ext cx="20557" cy="14917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20" extrusionOk="0">
                    <a:moveTo>
                      <a:pt x="363" y="0"/>
                    </a:moveTo>
                    <a:cubicBezTo>
                      <a:pt x="220" y="44"/>
                      <a:pt x="110" y="121"/>
                      <a:pt x="11" y="231"/>
                    </a:cubicBezTo>
                    <a:cubicBezTo>
                      <a:pt x="0" y="231"/>
                      <a:pt x="0" y="242"/>
                      <a:pt x="0" y="275"/>
                    </a:cubicBezTo>
                    <a:cubicBezTo>
                      <a:pt x="22" y="286"/>
                      <a:pt x="44" y="319"/>
                      <a:pt x="66" y="319"/>
                    </a:cubicBezTo>
                    <a:cubicBezTo>
                      <a:pt x="209" y="297"/>
                      <a:pt x="330" y="209"/>
                      <a:pt x="429" y="110"/>
                    </a:cubicBezTo>
                    <a:cubicBezTo>
                      <a:pt x="440" y="88"/>
                      <a:pt x="440" y="55"/>
                      <a:pt x="429" y="33"/>
                    </a:cubicBezTo>
                    <a:cubicBezTo>
                      <a:pt x="418" y="22"/>
                      <a:pt x="374" y="0"/>
                      <a:pt x="3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1746" name="Google Shape;1746;p42"/>
              <p:cNvGrpSpPr/>
              <p:nvPr/>
            </p:nvGrpSpPr>
            <p:grpSpPr>
              <a:xfrm>
                <a:off x="7296952" y="2839273"/>
                <a:ext cx="352176" cy="263095"/>
                <a:chOff x="7296952" y="2839273"/>
                <a:chExt cx="352176" cy="263095"/>
              </a:xfrm>
            </p:grpSpPr>
            <p:sp>
              <p:nvSpPr>
                <p:cNvPr id="1747" name="Google Shape;1747;p42"/>
                <p:cNvSpPr/>
                <p:nvPr/>
              </p:nvSpPr>
              <p:spPr>
                <a:xfrm>
                  <a:off x="7575337" y="2942619"/>
                  <a:ext cx="21536" cy="120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258" extrusionOk="0">
                      <a:moveTo>
                        <a:pt x="56" y="1"/>
                      </a:moveTo>
                      <a:cubicBezTo>
                        <a:pt x="35" y="1"/>
                        <a:pt x="11" y="11"/>
                        <a:pt x="11" y="27"/>
                      </a:cubicBezTo>
                      <a:cubicBezTo>
                        <a:pt x="0" y="49"/>
                        <a:pt x="0" y="104"/>
                        <a:pt x="11" y="115"/>
                      </a:cubicBezTo>
                      <a:cubicBezTo>
                        <a:pt x="88" y="170"/>
                        <a:pt x="176" y="214"/>
                        <a:pt x="231" y="247"/>
                      </a:cubicBezTo>
                      <a:cubicBezTo>
                        <a:pt x="297" y="247"/>
                        <a:pt x="319" y="258"/>
                        <a:pt x="352" y="258"/>
                      </a:cubicBezTo>
                      <a:cubicBezTo>
                        <a:pt x="385" y="247"/>
                        <a:pt x="418" y="225"/>
                        <a:pt x="440" y="203"/>
                      </a:cubicBezTo>
                      <a:cubicBezTo>
                        <a:pt x="462" y="181"/>
                        <a:pt x="429" y="126"/>
                        <a:pt x="374" y="104"/>
                      </a:cubicBezTo>
                      <a:cubicBezTo>
                        <a:pt x="275" y="71"/>
                        <a:pt x="176" y="38"/>
                        <a:pt x="77" y="5"/>
                      </a:cubicBezTo>
                      <a:cubicBezTo>
                        <a:pt x="71" y="2"/>
                        <a:pt x="64" y="1"/>
                        <a:pt x="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48" name="Google Shape;1748;p42"/>
                <p:cNvSpPr/>
                <p:nvPr/>
              </p:nvSpPr>
              <p:spPr>
                <a:xfrm>
                  <a:off x="7476513" y="3062280"/>
                  <a:ext cx="22468" cy="8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2" h="184" extrusionOk="0">
                      <a:moveTo>
                        <a:pt x="53" y="0"/>
                      </a:moveTo>
                      <a:lnTo>
                        <a:pt x="42" y="11"/>
                      </a:lnTo>
                      <a:cubicBezTo>
                        <a:pt x="43" y="11"/>
                        <a:pt x="45" y="11"/>
                        <a:pt x="46" y="11"/>
                      </a:cubicBezTo>
                      <a:lnTo>
                        <a:pt x="46" y="11"/>
                      </a:lnTo>
                      <a:cubicBezTo>
                        <a:pt x="0" y="93"/>
                        <a:pt x="33" y="144"/>
                        <a:pt x="86" y="154"/>
                      </a:cubicBezTo>
                      <a:cubicBezTo>
                        <a:pt x="144" y="172"/>
                        <a:pt x="206" y="183"/>
                        <a:pt x="268" y="183"/>
                      </a:cubicBezTo>
                      <a:cubicBezTo>
                        <a:pt x="322" y="183"/>
                        <a:pt x="375" y="175"/>
                        <a:pt x="427" y="154"/>
                      </a:cubicBezTo>
                      <a:cubicBezTo>
                        <a:pt x="449" y="143"/>
                        <a:pt x="482" y="110"/>
                        <a:pt x="471" y="99"/>
                      </a:cubicBezTo>
                      <a:cubicBezTo>
                        <a:pt x="460" y="66"/>
                        <a:pt x="438" y="33"/>
                        <a:pt x="405" y="22"/>
                      </a:cubicBezTo>
                      <a:cubicBezTo>
                        <a:pt x="344" y="11"/>
                        <a:pt x="284" y="9"/>
                        <a:pt x="223" y="9"/>
                      </a:cubicBezTo>
                      <a:cubicBezTo>
                        <a:pt x="164" y="9"/>
                        <a:pt x="105" y="11"/>
                        <a:pt x="46" y="11"/>
                      </a:cubicBezTo>
                      <a:lnTo>
                        <a:pt x="46" y="11"/>
                      </a:lnTo>
                      <a:cubicBezTo>
                        <a:pt x="48" y="8"/>
                        <a:pt x="50" y="4"/>
                        <a:pt x="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49" name="Google Shape;1749;p42"/>
                <p:cNvSpPr/>
                <p:nvPr/>
              </p:nvSpPr>
              <p:spPr>
                <a:xfrm>
                  <a:off x="7612722" y="3003685"/>
                  <a:ext cx="11747" cy="197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424" extrusionOk="0">
                      <a:moveTo>
                        <a:pt x="76" y="1"/>
                      </a:moveTo>
                      <a:cubicBezTo>
                        <a:pt x="72" y="1"/>
                        <a:pt x="69" y="1"/>
                        <a:pt x="67" y="4"/>
                      </a:cubicBezTo>
                      <a:cubicBezTo>
                        <a:pt x="34" y="15"/>
                        <a:pt x="1" y="59"/>
                        <a:pt x="1" y="81"/>
                      </a:cubicBezTo>
                      <a:cubicBezTo>
                        <a:pt x="23" y="202"/>
                        <a:pt x="67" y="323"/>
                        <a:pt x="111" y="421"/>
                      </a:cubicBezTo>
                      <a:cubicBezTo>
                        <a:pt x="121" y="423"/>
                        <a:pt x="131" y="423"/>
                        <a:pt x="140" y="423"/>
                      </a:cubicBezTo>
                      <a:cubicBezTo>
                        <a:pt x="218" y="423"/>
                        <a:pt x="252" y="383"/>
                        <a:pt x="232" y="333"/>
                      </a:cubicBezTo>
                      <a:cubicBezTo>
                        <a:pt x="210" y="224"/>
                        <a:pt x="166" y="125"/>
                        <a:pt x="133" y="26"/>
                      </a:cubicBezTo>
                      <a:cubicBezTo>
                        <a:pt x="124" y="17"/>
                        <a:pt x="93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50" name="Google Shape;1750;p42"/>
                <p:cNvSpPr/>
                <p:nvPr/>
              </p:nvSpPr>
              <p:spPr>
                <a:xfrm>
                  <a:off x="7352843" y="2890037"/>
                  <a:ext cx="10302" cy="20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" h="430" extrusionOk="0">
                      <a:moveTo>
                        <a:pt x="66" y="0"/>
                      </a:moveTo>
                      <a:cubicBezTo>
                        <a:pt x="55" y="0"/>
                        <a:pt x="33" y="22"/>
                        <a:pt x="33" y="33"/>
                      </a:cubicBezTo>
                      <a:cubicBezTo>
                        <a:pt x="0" y="165"/>
                        <a:pt x="33" y="286"/>
                        <a:pt x="88" y="396"/>
                      </a:cubicBezTo>
                      <a:cubicBezTo>
                        <a:pt x="99" y="407"/>
                        <a:pt x="121" y="407"/>
                        <a:pt x="154" y="429"/>
                      </a:cubicBezTo>
                      <a:cubicBezTo>
                        <a:pt x="165" y="407"/>
                        <a:pt x="220" y="385"/>
                        <a:pt x="209" y="363"/>
                      </a:cubicBezTo>
                      <a:cubicBezTo>
                        <a:pt x="198" y="253"/>
                        <a:pt x="165" y="132"/>
                        <a:pt x="143" y="22"/>
                      </a:cubicBezTo>
                      <a:cubicBezTo>
                        <a:pt x="132" y="11"/>
                        <a:pt x="88" y="0"/>
                        <a:pt x="6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51" name="Google Shape;1751;p42"/>
                <p:cNvSpPr/>
                <p:nvPr/>
              </p:nvSpPr>
              <p:spPr>
                <a:xfrm>
                  <a:off x="7424071" y="2907378"/>
                  <a:ext cx="19532" cy="98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" h="212" extrusionOk="0">
                      <a:moveTo>
                        <a:pt x="357" y="0"/>
                      </a:moveTo>
                      <a:cubicBezTo>
                        <a:pt x="356" y="0"/>
                        <a:pt x="354" y="1"/>
                        <a:pt x="353" y="2"/>
                      </a:cubicBezTo>
                      <a:cubicBezTo>
                        <a:pt x="254" y="13"/>
                        <a:pt x="155" y="35"/>
                        <a:pt x="67" y="68"/>
                      </a:cubicBezTo>
                      <a:cubicBezTo>
                        <a:pt x="1" y="90"/>
                        <a:pt x="1" y="145"/>
                        <a:pt x="67" y="211"/>
                      </a:cubicBezTo>
                      <a:cubicBezTo>
                        <a:pt x="166" y="200"/>
                        <a:pt x="287" y="189"/>
                        <a:pt x="386" y="123"/>
                      </a:cubicBezTo>
                      <a:cubicBezTo>
                        <a:pt x="408" y="112"/>
                        <a:pt x="419" y="79"/>
                        <a:pt x="419" y="68"/>
                      </a:cubicBezTo>
                      <a:cubicBezTo>
                        <a:pt x="409" y="39"/>
                        <a:pt x="373" y="0"/>
                        <a:pt x="35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52" name="Google Shape;1752;p42"/>
                <p:cNvSpPr/>
                <p:nvPr/>
              </p:nvSpPr>
              <p:spPr>
                <a:xfrm>
                  <a:off x="7468682" y="2895538"/>
                  <a:ext cx="17993" cy="94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" h="202" extrusionOk="0">
                      <a:moveTo>
                        <a:pt x="271" y="0"/>
                      </a:moveTo>
                      <a:cubicBezTo>
                        <a:pt x="191" y="0"/>
                        <a:pt x="118" y="23"/>
                        <a:pt x="45" y="69"/>
                      </a:cubicBezTo>
                      <a:cubicBezTo>
                        <a:pt x="23" y="91"/>
                        <a:pt x="23" y="113"/>
                        <a:pt x="1" y="157"/>
                      </a:cubicBezTo>
                      <a:cubicBezTo>
                        <a:pt x="34" y="168"/>
                        <a:pt x="67" y="201"/>
                        <a:pt x="89" y="201"/>
                      </a:cubicBezTo>
                      <a:cubicBezTo>
                        <a:pt x="177" y="190"/>
                        <a:pt x="265" y="168"/>
                        <a:pt x="342" y="146"/>
                      </a:cubicBezTo>
                      <a:cubicBezTo>
                        <a:pt x="364" y="135"/>
                        <a:pt x="386" y="91"/>
                        <a:pt x="386" y="80"/>
                      </a:cubicBezTo>
                      <a:cubicBezTo>
                        <a:pt x="375" y="47"/>
                        <a:pt x="342" y="14"/>
                        <a:pt x="320" y="3"/>
                      </a:cubicBezTo>
                      <a:cubicBezTo>
                        <a:pt x="303" y="1"/>
                        <a:pt x="287" y="0"/>
                        <a:pt x="27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53" name="Google Shape;1753;p42"/>
                <p:cNvSpPr/>
                <p:nvPr/>
              </p:nvSpPr>
              <p:spPr>
                <a:xfrm>
                  <a:off x="7310797" y="2852605"/>
                  <a:ext cx="17481" cy="10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232" extrusionOk="0">
                      <a:moveTo>
                        <a:pt x="78" y="0"/>
                      </a:moveTo>
                      <a:cubicBezTo>
                        <a:pt x="56" y="0"/>
                        <a:pt x="34" y="11"/>
                        <a:pt x="23" y="22"/>
                      </a:cubicBezTo>
                      <a:cubicBezTo>
                        <a:pt x="12" y="44"/>
                        <a:pt x="1" y="77"/>
                        <a:pt x="12" y="88"/>
                      </a:cubicBezTo>
                      <a:cubicBezTo>
                        <a:pt x="23" y="121"/>
                        <a:pt x="56" y="154"/>
                        <a:pt x="89" y="165"/>
                      </a:cubicBezTo>
                      <a:cubicBezTo>
                        <a:pt x="144" y="198"/>
                        <a:pt x="221" y="220"/>
                        <a:pt x="286" y="231"/>
                      </a:cubicBezTo>
                      <a:cubicBezTo>
                        <a:pt x="308" y="231"/>
                        <a:pt x="363" y="198"/>
                        <a:pt x="363" y="176"/>
                      </a:cubicBezTo>
                      <a:cubicBezTo>
                        <a:pt x="374" y="154"/>
                        <a:pt x="352" y="99"/>
                        <a:pt x="319" y="88"/>
                      </a:cubicBezTo>
                      <a:cubicBezTo>
                        <a:pt x="264" y="55"/>
                        <a:pt x="210" y="44"/>
                        <a:pt x="100" y="0"/>
                      </a:cubicBezTo>
                      <a:lnTo>
                        <a:pt x="100" y="0"/>
                      </a:lnTo>
                      <a:cubicBezTo>
                        <a:pt x="107" y="4"/>
                        <a:pt x="109" y="5"/>
                        <a:pt x="108" y="5"/>
                      </a:cubicBezTo>
                      <a:cubicBezTo>
                        <a:pt x="107" y="5"/>
                        <a:pt x="92" y="0"/>
                        <a:pt x="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54" name="Google Shape;1754;p42"/>
                <p:cNvSpPr/>
                <p:nvPr/>
              </p:nvSpPr>
              <p:spPr>
                <a:xfrm>
                  <a:off x="7412278" y="3005176"/>
                  <a:ext cx="9276" cy="17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" h="368" extrusionOk="0">
                      <a:moveTo>
                        <a:pt x="69" y="0"/>
                      </a:moveTo>
                      <a:cubicBezTo>
                        <a:pt x="60" y="0"/>
                        <a:pt x="51" y="1"/>
                        <a:pt x="45" y="5"/>
                      </a:cubicBezTo>
                      <a:cubicBezTo>
                        <a:pt x="23" y="5"/>
                        <a:pt x="1" y="38"/>
                        <a:pt x="1" y="60"/>
                      </a:cubicBezTo>
                      <a:cubicBezTo>
                        <a:pt x="23" y="159"/>
                        <a:pt x="45" y="247"/>
                        <a:pt x="78" y="345"/>
                      </a:cubicBezTo>
                      <a:cubicBezTo>
                        <a:pt x="78" y="356"/>
                        <a:pt x="100" y="356"/>
                        <a:pt x="133" y="367"/>
                      </a:cubicBezTo>
                      <a:cubicBezTo>
                        <a:pt x="155" y="345"/>
                        <a:pt x="188" y="323"/>
                        <a:pt x="199" y="301"/>
                      </a:cubicBezTo>
                      <a:cubicBezTo>
                        <a:pt x="199" y="192"/>
                        <a:pt x="177" y="104"/>
                        <a:pt x="122" y="16"/>
                      </a:cubicBezTo>
                      <a:cubicBezTo>
                        <a:pt x="114" y="8"/>
                        <a:pt x="90" y="0"/>
                        <a:pt x="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55" name="Google Shape;1755;p42"/>
                <p:cNvSpPr/>
                <p:nvPr/>
              </p:nvSpPr>
              <p:spPr>
                <a:xfrm>
                  <a:off x="7607082" y="3064843"/>
                  <a:ext cx="17993" cy="10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" h="218" extrusionOk="0">
                      <a:moveTo>
                        <a:pt x="342" y="0"/>
                      </a:moveTo>
                      <a:lnTo>
                        <a:pt x="342" y="11"/>
                      </a:lnTo>
                      <a:cubicBezTo>
                        <a:pt x="298" y="11"/>
                        <a:pt x="254" y="22"/>
                        <a:pt x="199" y="33"/>
                      </a:cubicBezTo>
                      <a:cubicBezTo>
                        <a:pt x="67" y="66"/>
                        <a:pt x="1" y="121"/>
                        <a:pt x="34" y="165"/>
                      </a:cubicBezTo>
                      <a:cubicBezTo>
                        <a:pt x="64" y="205"/>
                        <a:pt x="96" y="218"/>
                        <a:pt x="129" y="218"/>
                      </a:cubicBezTo>
                      <a:cubicBezTo>
                        <a:pt x="170" y="218"/>
                        <a:pt x="212" y="199"/>
                        <a:pt x="254" y="187"/>
                      </a:cubicBezTo>
                      <a:cubicBezTo>
                        <a:pt x="298" y="176"/>
                        <a:pt x="342" y="154"/>
                        <a:pt x="375" y="132"/>
                      </a:cubicBezTo>
                      <a:cubicBezTo>
                        <a:pt x="386" y="121"/>
                        <a:pt x="386" y="77"/>
                        <a:pt x="386" y="55"/>
                      </a:cubicBezTo>
                      <a:cubicBezTo>
                        <a:pt x="386" y="44"/>
                        <a:pt x="364" y="33"/>
                        <a:pt x="3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56" name="Google Shape;1756;p42"/>
                <p:cNvSpPr/>
                <p:nvPr/>
              </p:nvSpPr>
              <p:spPr>
                <a:xfrm>
                  <a:off x="7450222" y="2938750"/>
                  <a:ext cx="13379" cy="15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" h="342" extrusionOk="0">
                      <a:moveTo>
                        <a:pt x="101" y="0"/>
                      </a:moveTo>
                      <a:cubicBezTo>
                        <a:pt x="81" y="0"/>
                        <a:pt x="52" y="16"/>
                        <a:pt x="1" y="55"/>
                      </a:cubicBezTo>
                      <a:cubicBezTo>
                        <a:pt x="23" y="154"/>
                        <a:pt x="78" y="253"/>
                        <a:pt x="155" y="319"/>
                      </a:cubicBezTo>
                      <a:cubicBezTo>
                        <a:pt x="162" y="332"/>
                        <a:pt x="185" y="342"/>
                        <a:pt x="207" y="342"/>
                      </a:cubicBezTo>
                      <a:cubicBezTo>
                        <a:pt x="221" y="342"/>
                        <a:pt x="234" y="338"/>
                        <a:pt x="243" y="330"/>
                      </a:cubicBezTo>
                      <a:cubicBezTo>
                        <a:pt x="265" y="319"/>
                        <a:pt x="287" y="264"/>
                        <a:pt x="276" y="242"/>
                      </a:cubicBezTo>
                      <a:cubicBezTo>
                        <a:pt x="232" y="165"/>
                        <a:pt x="188" y="99"/>
                        <a:pt x="133" y="22"/>
                      </a:cubicBezTo>
                      <a:cubicBezTo>
                        <a:pt x="124" y="8"/>
                        <a:pt x="115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57" name="Google Shape;1757;p42"/>
                <p:cNvSpPr/>
                <p:nvPr/>
              </p:nvSpPr>
              <p:spPr>
                <a:xfrm>
                  <a:off x="7465605" y="2990912"/>
                  <a:ext cx="7738" cy="165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" h="355" extrusionOk="0">
                      <a:moveTo>
                        <a:pt x="72" y="0"/>
                      </a:moveTo>
                      <a:cubicBezTo>
                        <a:pt x="58" y="0"/>
                        <a:pt x="32" y="28"/>
                        <a:pt x="23" y="47"/>
                      </a:cubicBezTo>
                      <a:cubicBezTo>
                        <a:pt x="12" y="58"/>
                        <a:pt x="12" y="80"/>
                        <a:pt x="1" y="135"/>
                      </a:cubicBezTo>
                      <a:cubicBezTo>
                        <a:pt x="12" y="168"/>
                        <a:pt x="12" y="234"/>
                        <a:pt x="23" y="311"/>
                      </a:cubicBezTo>
                      <a:cubicBezTo>
                        <a:pt x="34" y="322"/>
                        <a:pt x="67" y="355"/>
                        <a:pt x="89" y="355"/>
                      </a:cubicBezTo>
                      <a:cubicBezTo>
                        <a:pt x="111" y="344"/>
                        <a:pt x="155" y="322"/>
                        <a:pt x="166" y="300"/>
                      </a:cubicBezTo>
                      <a:cubicBezTo>
                        <a:pt x="166" y="212"/>
                        <a:pt x="166" y="135"/>
                        <a:pt x="155" y="58"/>
                      </a:cubicBezTo>
                      <a:cubicBezTo>
                        <a:pt x="155" y="36"/>
                        <a:pt x="111" y="3"/>
                        <a:pt x="78" y="3"/>
                      </a:cubicBezTo>
                      <a:cubicBezTo>
                        <a:pt x="76" y="1"/>
                        <a:pt x="74" y="0"/>
                        <a:pt x="7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58" name="Google Shape;1758;p42"/>
                <p:cNvSpPr/>
                <p:nvPr/>
              </p:nvSpPr>
              <p:spPr>
                <a:xfrm>
                  <a:off x="7324641" y="2986857"/>
                  <a:ext cx="16968" cy="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" h="192" extrusionOk="0">
                      <a:moveTo>
                        <a:pt x="105" y="0"/>
                      </a:moveTo>
                      <a:cubicBezTo>
                        <a:pt x="79" y="0"/>
                        <a:pt x="54" y="10"/>
                        <a:pt x="33" y="46"/>
                      </a:cubicBezTo>
                      <a:cubicBezTo>
                        <a:pt x="0" y="90"/>
                        <a:pt x="55" y="156"/>
                        <a:pt x="154" y="178"/>
                      </a:cubicBezTo>
                      <a:cubicBezTo>
                        <a:pt x="187" y="189"/>
                        <a:pt x="209" y="189"/>
                        <a:pt x="242" y="189"/>
                      </a:cubicBezTo>
                      <a:cubicBezTo>
                        <a:pt x="250" y="191"/>
                        <a:pt x="258" y="191"/>
                        <a:pt x="265" y="191"/>
                      </a:cubicBezTo>
                      <a:cubicBezTo>
                        <a:pt x="301" y="191"/>
                        <a:pt x="334" y="170"/>
                        <a:pt x="352" y="134"/>
                      </a:cubicBezTo>
                      <a:cubicBezTo>
                        <a:pt x="363" y="90"/>
                        <a:pt x="330" y="57"/>
                        <a:pt x="286" y="46"/>
                      </a:cubicBezTo>
                      <a:cubicBezTo>
                        <a:pt x="253" y="35"/>
                        <a:pt x="231" y="24"/>
                        <a:pt x="187" y="13"/>
                      </a:cubicBezTo>
                      <a:cubicBezTo>
                        <a:pt x="164" y="13"/>
                        <a:pt x="134" y="0"/>
                        <a:pt x="10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59" name="Google Shape;1759;p42"/>
                <p:cNvSpPr/>
                <p:nvPr/>
              </p:nvSpPr>
              <p:spPr>
                <a:xfrm>
                  <a:off x="7523035" y="3079714"/>
                  <a:ext cx="13379" cy="130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" h="280" extrusionOk="0">
                      <a:moveTo>
                        <a:pt x="88" y="0"/>
                      </a:moveTo>
                      <a:cubicBezTo>
                        <a:pt x="66" y="11"/>
                        <a:pt x="44" y="11"/>
                        <a:pt x="33" y="22"/>
                      </a:cubicBezTo>
                      <a:cubicBezTo>
                        <a:pt x="22" y="44"/>
                        <a:pt x="0" y="77"/>
                        <a:pt x="11" y="88"/>
                      </a:cubicBezTo>
                      <a:cubicBezTo>
                        <a:pt x="44" y="176"/>
                        <a:pt x="110" y="242"/>
                        <a:pt x="187" y="275"/>
                      </a:cubicBezTo>
                      <a:cubicBezTo>
                        <a:pt x="194" y="278"/>
                        <a:pt x="201" y="280"/>
                        <a:pt x="209" y="280"/>
                      </a:cubicBezTo>
                      <a:cubicBezTo>
                        <a:pt x="227" y="280"/>
                        <a:pt x="246" y="272"/>
                        <a:pt x="253" y="264"/>
                      </a:cubicBezTo>
                      <a:cubicBezTo>
                        <a:pt x="275" y="253"/>
                        <a:pt x="286" y="220"/>
                        <a:pt x="275" y="198"/>
                      </a:cubicBezTo>
                      <a:cubicBezTo>
                        <a:pt x="242" y="110"/>
                        <a:pt x="165" y="44"/>
                        <a:pt x="8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60" name="Google Shape;1760;p42"/>
                <p:cNvSpPr/>
                <p:nvPr/>
              </p:nvSpPr>
              <p:spPr>
                <a:xfrm>
                  <a:off x="7371816" y="2859877"/>
                  <a:ext cx="14404" cy="8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" h="190" extrusionOk="0">
                      <a:moveTo>
                        <a:pt x="106" y="1"/>
                      </a:moveTo>
                      <a:cubicBezTo>
                        <a:pt x="83" y="1"/>
                        <a:pt x="59" y="4"/>
                        <a:pt x="33" y="9"/>
                      </a:cubicBezTo>
                      <a:cubicBezTo>
                        <a:pt x="22" y="20"/>
                        <a:pt x="0" y="31"/>
                        <a:pt x="0" y="53"/>
                      </a:cubicBezTo>
                      <a:cubicBezTo>
                        <a:pt x="0" y="75"/>
                        <a:pt x="0" y="108"/>
                        <a:pt x="22" y="119"/>
                      </a:cubicBezTo>
                      <a:cubicBezTo>
                        <a:pt x="55" y="152"/>
                        <a:pt x="99" y="163"/>
                        <a:pt x="132" y="174"/>
                      </a:cubicBezTo>
                      <a:cubicBezTo>
                        <a:pt x="163" y="182"/>
                        <a:pt x="189" y="190"/>
                        <a:pt x="213" y="190"/>
                      </a:cubicBezTo>
                      <a:cubicBezTo>
                        <a:pt x="223" y="190"/>
                        <a:pt x="232" y="189"/>
                        <a:pt x="242" y="185"/>
                      </a:cubicBezTo>
                      <a:cubicBezTo>
                        <a:pt x="264" y="185"/>
                        <a:pt x="297" y="163"/>
                        <a:pt x="308" y="141"/>
                      </a:cubicBezTo>
                      <a:cubicBezTo>
                        <a:pt x="308" y="119"/>
                        <a:pt x="308" y="86"/>
                        <a:pt x="286" y="64"/>
                      </a:cubicBezTo>
                      <a:cubicBezTo>
                        <a:pt x="229" y="24"/>
                        <a:pt x="172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61" name="Google Shape;1761;p42"/>
                <p:cNvSpPr/>
                <p:nvPr/>
              </p:nvSpPr>
              <p:spPr>
                <a:xfrm>
                  <a:off x="7515343" y="2938191"/>
                  <a:ext cx="14917" cy="108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" h="232" extrusionOk="0">
                      <a:moveTo>
                        <a:pt x="297" y="1"/>
                      </a:moveTo>
                      <a:cubicBezTo>
                        <a:pt x="187" y="45"/>
                        <a:pt x="99" y="78"/>
                        <a:pt x="22" y="111"/>
                      </a:cubicBezTo>
                      <a:cubicBezTo>
                        <a:pt x="11" y="111"/>
                        <a:pt x="0" y="144"/>
                        <a:pt x="0" y="155"/>
                      </a:cubicBezTo>
                      <a:cubicBezTo>
                        <a:pt x="11" y="177"/>
                        <a:pt x="22" y="210"/>
                        <a:pt x="44" y="221"/>
                      </a:cubicBezTo>
                      <a:cubicBezTo>
                        <a:pt x="64" y="228"/>
                        <a:pt x="85" y="232"/>
                        <a:pt x="108" y="232"/>
                      </a:cubicBezTo>
                      <a:cubicBezTo>
                        <a:pt x="187" y="232"/>
                        <a:pt x="277" y="188"/>
                        <a:pt x="319" y="111"/>
                      </a:cubicBezTo>
                      <a:cubicBezTo>
                        <a:pt x="319" y="100"/>
                        <a:pt x="308" y="67"/>
                        <a:pt x="2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62" name="Google Shape;1762;p42"/>
                <p:cNvSpPr/>
                <p:nvPr/>
              </p:nvSpPr>
              <p:spPr>
                <a:xfrm>
                  <a:off x="7358484" y="3028251"/>
                  <a:ext cx="14404" cy="11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9" h="247" extrusionOk="0">
                      <a:moveTo>
                        <a:pt x="240" y="0"/>
                      </a:moveTo>
                      <a:cubicBezTo>
                        <a:pt x="233" y="0"/>
                        <a:pt x="226" y="1"/>
                        <a:pt x="220" y="4"/>
                      </a:cubicBezTo>
                      <a:cubicBezTo>
                        <a:pt x="154" y="37"/>
                        <a:pt x="88" y="81"/>
                        <a:pt x="22" y="125"/>
                      </a:cubicBezTo>
                      <a:cubicBezTo>
                        <a:pt x="11" y="136"/>
                        <a:pt x="11" y="158"/>
                        <a:pt x="0" y="191"/>
                      </a:cubicBezTo>
                      <a:cubicBezTo>
                        <a:pt x="11" y="202"/>
                        <a:pt x="44" y="246"/>
                        <a:pt x="66" y="246"/>
                      </a:cubicBezTo>
                      <a:cubicBezTo>
                        <a:pt x="165" y="235"/>
                        <a:pt x="242" y="191"/>
                        <a:pt x="297" y="92"/>
                      </a:cubicBezTo>
                      <a:cubicBezTo>
                        <a:pt x="308" y="81"/>
                        <a:pt x="297" y="37"/>
                        <a:pt x="286" y="26"/>
                      </a:cubicBezTo>
                      <a:cubicBezTo>
                        <a:pt x="278" y="10"/>
                        <a:pt x="258" y="0"/>
                        <a:pt x="2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63" name="Google Shape;1763;p42"/>
                <p:cNvSpPr/>
                <p:nvPr/>
              </p:nvSpPr>
              <p:spPr>
                <a:xfrm>
                  <a:off x="7583028" y="3090482"/>
                  <a:ext cx="13845" cy="11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7" h="255" extrusionOk="0">
                      <a:moveTo>
                        <a:pt x="253" y="0"/>
                      </a:moveTo>
                      <a:cubicBezTo>
                        <a:pt x="154" y="55"/>
                        <a:pt x="77" y="110"/>
                        <a:pt x="11" y="154"/>
                      </a:cubicBezTo>
                      <a:cubicBezTo>
                        <a:pt x="0" y="165"/>
                        <a:pt x="0" y="209"/>
                        <a:pt x="0" y="231"/>
                      </a:cubicBezTo>
                      <a:cubicBezTo>
                        <a:pt x="0" y="242"/>
                        <a:pt x="22" y="253"/>
                        <a:pt x="44" y="253"/>
                      </a:cubicBezTo>
                      <a:cubicBezTo>
                        <a:pt x="53" y="254"/>
                        <a:pt x="63" y="254"/>
                        <a:pt x="72" y="254"/>
                      </a:cubicBezTo>
                      <a:cubicBezTo>
                        <a:pt x="170" y="254"/>
                        <a:pt x="256" y="201"/>
                        <a:pt x="286" y="110"/>
                      </a:cubicBezTo>
                      <a:cubicBezTo>
                        <a:pt x="297" y="88"/>
                        <a:pt x="275" y="66"/>
                        <a:pt x="2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64" name="Google Shape;1764;p42"/>
                <p:cNvSpPr/>
                <p:nvPr/>
              </p:nvSpPr>
              <p:spPr>
                <a:xfrm>
                  <a:off x="7418944" y="3058550"/>
                  <a:ext cx="11840" cy="13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" h="279" extrusionOk="0">
                      <a:moveTo>
                        <a:pt x="125" y="0"/>
                      </a:moveTo>
                      <a:cubicBezTo>
                        <a:pt x="106" y="0"/>
                        <a:pt x="54" y="16"/>
                        <a:pt x="45" y="25"/>
                      </a:cubicBezTo>
                      <a:cubicBezTo>
                        <a:pt x="1" y="113"/>
                        <a:pt x="78" y="256"/>
                        <a:pt x="199" y="278"/>
                      </a:cubicBezTo>
                      <a:cubicBezTo>
                        <a:pt x="210" y="256"/>
                        <a:pt x="254" y="223"/>
                        <a:pt x="243" y="212"/>
                      </a:cubicBezTo>
                      <a:cubicBezTo>
                        <a:pt x="210" y="135"/>
                        <a:pt x="177" y="69"/>
                        <a:pt x="133" y="3"/>
                      </a:cubicBezTo>
                      <a:cubicBezTo>
                        <a:pt x="133" y="1"/>
                        <a:pt x="130" y="0"/>
                        <a:pt x="12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65" name="Google Shape;1765;p42"/>
                <p:cNvSpPr/>
                <p:nvPr/>
              </p:nvSpPr>
              <p:spPr>
                <a:xfrm>
                  <a:off x="7418944" y="2839273"/>
                  <a:ext cx="9789" cy="144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" h="309" extrusionOk="0">
                      <a:moveTo>
                        <a:pt x="67" y="1"/>
                      </a:moveTo>
                      <a:cubicBezTo>
                        <a:pt x="56" y="1"/>
                        <a:pt x="34" y="23"/>
                        <a:pt x="34" y="34"/>
                      </a:cubicBezTo>
                      <a:cubicBezTo>
                        <a:pt x="1" y="132"/>
                        <a:pt x="34" y="231"/>
                        <a:pt x="111" y="297"/>
                      </a:cubicBezTo>
                      <a:cubicBezTo>
                        <a:pt x="111" y="308"/>
                        <a:pt x="122" y="308"/>
                        <a:pt x="155" y="308"/>
                      </a:cubicBezTo>
                      <a:cubicBezTo>
                        <a:pt x="166" y="297"/>
                        <a:pt x="210" y="264"/>
                        <a:pt x="210" y="253"/>
                      </a:cubicBezTo>
                      <a:cubicBezTo>
                        <a:pt x="199" y="176"/>
                        <a:pt x="166" y="99"/>
                        <a:pt x="144" y="23"/>
                      </a:cubicBezTo>
                      <a:cubicBezTo>
                        <a:pt x="133" y="12"/>
                        <a:pt x="89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66" name="Google Shape;1766;p42"/>
                <p:cNvSpPr/>
                <p:nvPr/>
              </p:nvSpPr>
              <p:spPr>
                <a:xfrm>
                  <a:off x="7527650" y="2999722"/>
                  <a:ext cx="9789" cy="127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" h="273" extrusionOk="0">
                      <a:moveTo>
                        <a:pt x="99" y="1"/>
                      </a:moveTo>
                      <a:cubicBezTo>
                        <a:pt x="77" y="12"/>
                        <a:pt x="44" y="12"/>
                        <a:pt x="44" y="34"/>
                      </a:cubicBezTo>
                      <a:cubicBezTo>
                        <a:pt x="0" y="111"/>
                        <a:pt x="22" y="210"/>
                        <a:pt x="99" y="265"/>
                      </a:cubicBezTo>
                      <a:cubicBezTo>
                        <a:pt x="110" y="270"/>
                        <a:pt x="124" y="273"/>
                        <a:pt x="138" y="273"/>
                      </a:cubicBezTo>
                      <a:cubicBezTo>
                        <a:pt x="152" y="273"/>
                        <a:pt x="165" y="270"/>
                        <a:pt x="176" y="265"/>
                      </a:cubicBezTo>
                      <a:cubicBezTo>
                        <a:pt x="187" y="254"/>
                        <a:pt x="209" y="221"/>
                        <a:pt x="209" y="210"/>
                      </a:cubicBezTo>
                      <a:cubicBezTo>
                        <a:pt x="198" y="144"/>
                        <a:pt x="176" y="89"/>
                        <a:pt x="143" y="34"/>
                      </a:cubicBezTo>
                      <a:cubicBezTo>
                        <a:pt x="143" y="23"/>
                        <a:pt x="121" y="12"/>
                        <a:pt x="9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67" name="Google Shape;1767;p42"/>
                <p:cNvSpPr/>
                <p:nvPr/>
              </p:nvSpPr>
              <p:spPr>
                <a:xfrm>
                  <a:off x="7375405" y="2964062"/>
                  <a:ext cx="13379" cy="8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7" h="184" extrusionOk="0">
                      <a:moveTo>
                        <a:pt x="198" y="0"/>
                      </a:moveTo>
                      <a:cubicBezTo>
                        <a:pt x="127" y="0"/>
                        <a:pt x="55" y="34"/>
                        <a:pt x="11" y="95"/>
                      </a:cubicBezTo>
                      <a:cubicBezTo>
                        <a:pt x="11" y="95"/>
                        <a:pt x="11" y="106"/>
                        <a:pt x="0" y="128"/>
                      </a:cubicBezTo>
                      <a:cubicBezTo>
                        <a:pt x="11" y="139"/>
                        <a:pt x="22" y="172"/>
                        <a:pt x="44" y="172"/>
                      </a:cubicBezTo>
                      <a:cubicBezTo>
                        <a:pt x="66" y="180"/>
                        <a:pt x="86" y="183"/>
                        <a:pt x="105" y="183"/>
                      </a:cubicBezTo>
                      <a:cubicBezTo>
                        <a:pt x="165" y="183"/>
                        <a:pt x="217" y="150"/>
                        <a:pt x="275" y="117"/>
                      </a:cubicBezTo>
                      <a:cubicBezTo>
                        <a:pt x="286" y="117"/>
                        <a:pt x="286" y="73"/>
                        <a:pt x="286" y="51"/>
                      </a:cubicBezTo>
                      <a:cubicBezTo>
                        <a:pt x="286" y="40"/>
                        <a:pt x="264" y="18"/>
                        <a:pt x="253" y="7"/>
                      </a:cubicBezTo>
                      <a:cubicBezTo>
                        <a:pt x="235" y="2"/>
                        <a:pt x="217" y="0"/>
                        <a:pt x="19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68" name="Google Shape;1768;p42"/>
                <p:cNvSpPr/>
                <p:nvPr/>
              </p:nvSpPr>
              <p:spPr>
                <a:xfrm>
                  <a:off x="7296952" y="2928355"/>
                  <a:ext cx="11188" cy="10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" h="223" extrusionOk="0">
                      <a:moveTo>
                        <a:pt x="77" y="0"/>
                      </a:moveTo>
                      <a:cubicBezTo>
                        <a:pt x="70" y="0"/>
                        <a:pt x="63" y="1"/>
                        <a:pt x="56" y="3"/>
                      </a:cubicBezTo>
                      <a:cubicBezTo>
                        <a:pt x="45" y="3"/>
                        <a:pt x="23" y="25"/>
                        <a:pt x="12" y="36"/>
                      </a:cubicBezTo>
                      <a:cubicBezTo>
                        <a:pt x="1" y="102"/>
                        <a:pt x="78" y="212"/>
                        <a:pt x="155" y="223"/>
                      </a:cubicBezTo>
                      <a:cubicBezTo>
                        <a:pt x="177" y="223"/>
                        <a:pt x="210" y="201"/>
                        <a:pt x="210" y="190"/>
                      </a:cubicBezTo>
                      <a:cubicBezTo>
                        <a:pt x="240" y="109"/>
                        <a:pt x="159" y="0"/>
                        <a:pt x="7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769" name="Google Shape;1769;p42"/>
                <p:cNvSpPr/>
                <p:nvPr/>
              </p:nvSpPr>
              <p:spPr>
                <a:xfrm>
                  <a:off x="7640411" y="2962757"/>
                  <a:ext cx="8717" cy="84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181" extrusionOk="0">
                      <a:moveTo>
                        <a:pt x="88" y="1"/>
                      </a:moveTo>
                      <a:cubicBezTo>
                        <a:pt x="85" y="1"/>
                        <a:pt x="81" y="1"/>
                        <a:pt x="78" y="2"/>
                      </a:cubicBezTo>
                      <a:cubicBezTo>
                        <a:pt x="56" y="2"/>
                        <a:pt x="23" y="35"/>
                        <a:pt x="12" y="68"/>
                      </a:cubicBezTo>
                      <a:cubicBezTo>
                        <a:pt x="1" y="123"/>
                        <a:pt x="45" y="167"/>
                        <a:pt x="100" y="178"/>
                      </a:cubicBezTo>
                      <a:cubicBezTo>
                        <a:pt x="103" y="179"/>
                        <a:pt x="106" y="180"/>
                        <a:pt x="110" y="180"/>
                      </a:cubicBezTo>
                      <a:cubicBezTo>
                        <a:pt x="131" y="180"/>
                        <a:pt x="158" y="156"/>
                        <a:pt x="177" y="156"/>
                      </a:cubicBezTo>
                      <a:cubicBezTo>
                        <a:pt x="187" y="73"/>
                        <a:pt x="139" y="1"/>
                        <a:pt x="8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</p:grpSp>
        <p:sp>
          <p:nvSpPr>
            <p:cNvPr id="1770" name="Google Shape;1770;p42"/>
            <p:cNvSpPr/>
            <p:nvPr/>
          </p:nvSpPr>
          <p:spPr>
            <a:xfrm>
              <a:off x="6220425" y="2069893"/>
              <a:ext cx="799261" cy="779869"/>
            </a:xfrm>
            <a:custGeom>
              <a:avLst/>
              <a:gdLst/>
              <a:ahLst/>
              <a:cxnLst/>
              <a:rect l="l" t="t" r="r" b="b"/>
              <a:pathLst>
                <a:path w="17146" h="16730" extrusionOk="0">
                  <a:moveTo>
                    <a:pt x="8406" y="158"/>
                  </a:moveTo>
                  <a:cubicBezTo>
                    <a:pt x="8500" y="158"/>
                    <a:pt x="8594" y="160"/>
                    <a:pt x="8688" y="164"/>
                  </a:cubicBezTo>
                  <a:cubicBezTo>
                    <a:pt x="9150" y="186"/>
                    <a:pt x="9601" y="197"/>
                    <a:pt x="10041" y="296"/>
                  </a:cubicBezTo>
                  <a:cubicBezTo>
                    <a:pt x="10855" y="494"/>
                    <a:pt x="11658" y="725"/>
                    <a:pt x="12416" y="1066"/>
                  </a:cubicBezTo>
                  <a:cubicBezTo>
                    <a:pt x="12878" y="1275"/>
                    <a:pt x="13340" y="1505"/>
                    <a:pt x="13725" y="1846"/>
                  </a:cubicBezTo>
                  <a:cubicBezTo>
                    <a:pt x="14352" y="2385"/>
                    <a:pt x="14924" y="2990"/>
                    <a:pt x="15430" y="3661"/>
                  </a:cubicBezTo>
                  <a:cubicBezTo>
                    <a:pt x="15551" y="3815"/>
                    <a:pt x="15672" y="3980"/>
                    <a:pt x="15771" y="4145"/>
                  </a:cubicBezTo>
                  <a:cubicBezTo>
                    <a:pt x="16276" y="4981"/>
                    <a:pt x="16595" y="5882"/>
                    <a:pt x="16738" y="6839"/>
                  </a:cubicBezTo>
                  <a:cubicBezTo>
                    <a:pt x="16969" y="8445"/>
                    <a:pt x="16804" y="10006"/>
                    <a:pt x="16243" y="11524"/>
                  </a:cubicBezTo>
                  <a:cubicBezTo>
                    <a:pt x="15891" y="12492"/>
                    <a:pt x="15331" y="13327"/>
                    <a:pt x="14572" y="14031"/>
                  </a:cubicBezTo>
                  <a:cubicBezTo>
                    <a:pt x="14176" y="14405"/>
                    <a:pt x="13747" y="14735"/>
                    <a:pt x="13296" y="15043"/>
                  </a:cubicBezTo>
                  <a:cubicBezTo>
                    <a:pt x="12988" y="15241"/>
                    <a:pt x="12680" y="15428"/>
                    <a:pt x="12350" y="15582"/>
                  </a:cubicBezTo>
                  <a:cubicBezTo>
                    <a:pt x="11801" y="15824"/>
                    <a:pt x="11229" y="16033"/>
                    <a:pt x="10624" y="16154"/>
                  </a:cubicBezTo>
                  <a:cubicBezTo>
                    <a:pt x="10030" y="16275"/>
                    <a:pt x="9436" y="16385"/>
                    <a:pt x="8842" y="16495"/>
                  </a:cubicBezTo>
                  <a:cubicBezTo>
                    <a:pt x="8616" y="16541"/>
                    <a:pt x="8386" y="16559"/>
                    <a:pt x="8157" y="16559"/>
                  </a:cubicBezTo>
                  <a:cubicBezTo>
                    <a:pt x="8007" y="16559"/>
                    <a:pt x="7858" y="16552"/>
                    <a:pt x="7710" y="16539"/>
                  </a:cubicBezTo>
                  <a:cubicBezTo>
                    <a:pt x="6698" y="16440"/>
                    <a:pt x="5730" y="16187"/>
                    <a:pt x="4806" y="15758"/>
                  </a:cubicBezTo>
                  <a:cubicBezTo>
                    <a:pt x="4257" y="15505"/>
                    <a:pt x="3718" y="15208"/>
                    <a:pt x="3278" y="14790"/>
                  </a:cubicBezTo>
                  <a:cubicBezTo>
                    <a:pt x="2618" y="14185"/>
                    <a:pt x="1980" y="13547"/>
                    <a:pt x="1441" y="12832"/>
                  </a:cubicBezTo>
                  <a:cubicBezTo>
                    <a:pt x="1089" y="12371"/>
                    <a:pt x="792" y="11865"/>
                    <a:pt x="605" y="11315"/>
                  </a:cubicBezTo>
                  <a:cubicBezTo>
                    <a:pt x="287" y="10303"/>
                    <a:pt x="177" y="9280"/>
                    <a:pt x="375" y="8225"/>
                  </a:cubicBezTo>
                  <a:cubicBezTo>
                    <a:pt x="451" y="7807"/>
                    <a:pt x="517" y="7389"/>
                    <a:pt x="594" y="6971"/>
                  </a:cubicBezTo>
                  <a:lnTo>
                    <a:pt x="605" y="6971"/>
                  </a:lnTo>
                  <a:cubicBezTo>
                    <a:pt x="616" y="6861"/>
                    <a:pt x="627" y="6751"/>
                    <a:pt x="649" y="6652"/>
                  </a:cubicBezTo>
                  <a:cubicBezTo>
                    <a:pt x="726" y="6179"/>
                    <a:pt x="814" y="5717"/>
                    <a:pt x="979" y="5277"/>
                  </a:cubicBezTo>
                  <a:cubicBezTo>
                    <a:pt x="1155" y="4772"/>
                    <a:pt x="1408" y="4299"/>
                    <a:pt x="1694" y="3848"/>
                  </a:cubicBezTo>
                  <a:cubicBezTo>
                    <a:pt x="2123" y="3144"/>
                    <a:pt x="2673" y="2550"/>
                    <a:pt x="3300" y="2022"/>
                  </a:cubicBezTo>
                  <a:cubicBezTo>
                    <a:pt x="3674" y="1714"/>
                    <a:pt x="4092" y="1472"/>
                    <a:pt x="4509" y="1242"/>
                  </a:cubicBezTo>
                  <a:cubicBezTo>
                    <a:pt x="4905" y="1022"/>
                    <a:pt x="5290" y="824"/>
                    <a:pt x="5708" y="670"/>
                  </a:cubicBezTo>
                  <a:cubicBezTo>
                    <a:pt x="6586" y="350"/>
                    <a:pt x="7483" y="158"/>
                    <a:pt x="8406" y="158"/>
                  </a:cubicBezTo>
                  <a:close/>
                  <a:moveTo>
                    <a:pt x="8353" y="1"/>
                  </a:moveTo>
                  <a:cubicBezTo>
                    <a:pt x="7431" y="1"/>
                    <a:pt x="6534" y="193"/>
                    <a:pt x="5664" y="516"/>
                  </a:cubicBezTo>
                  <a:cubicBezTo>
                    <a:pt x="5268" y="659"/>
                    <a:pt x="4883" y="846"/>
                    <a:pt x="4509" y="1055"/>
                  </a:cubicBezTo>
                  <a:cubicBezTo>
                    <a:pt x="4037" y="1319"/>
                    <a:pt x="3564" y="1582"/>
                    <a:pt x="3146" y="1934"/>
                  </a:cubicBezTo>
                  <a:cubicBezTo>
                    <a:pt x="2541" y="2462"/>
                    <a:pt x="2002" y="3034"/>
                    <a:pt x="1573" y="3727"/>
                  </a:cubicBezTo>
                  <a:cubicBezTo>
                    <a:pt x="1276" y="4200"/>
                    <a:pt x="1012" y="4695"/>
                    <a:pt x="825" y="5222"/>
                  </a:cubicBezTo>
                  <a:cubicBezTo>
                    <a:pt x="660" y="5684"/>
                    <a:pt x="572" y="6146"/>
                    <a:pt x="484" y="6619"/>
                  </a:cubicBezTo>
                  <a:cubicBezTo>
                    <a:pt x="473" y="6729"/>
                    <a:pt x="451" y="6839"/>
                    <a:pt x="441" y="6949"/>
                  </a:cubicBezTo>
                  <a:lnTo>
                    <a:pt x="430" y="6949"/>
                  </a:lnTo>
                  <a:cubicBezTo>
                    <a:pt x="364" y="7367"/>
                    <a:pt x="287" y="7785"/>
                    <a:pt x="210" y="8203"/>
                  </a:cubicBezTo>
                  <a:cubicBezTo>
                    <a:pt x="1" y="9291"/>
                    <a:pt x="122" y="10347"/>
                    <a:pt x="462" y="11392"/>
                  </a:cubicBezTo>
                  <a:cubicBezTo>
                    <a:pt x="649" y="11953"/>
                    <a:pt x="946" y="12459"/>
                    <a:pt x="1309" y="12931"/>
                  </a:cubicBezTo>
                  <a:cubicBezTo>
                    <a:pt x="1859" y="13657"/>
                    <a:pt x="2508" y="14306"/>
                    <a:pt x="3179" y="14933"/>
                  </a:cubicBezTo>
                  <a:cubicBezTo>
                    <a:pt x="3641" y="15351"/>
                    <a:pt x="4191" y="15670"/>
                    <a:pt x="4762" y="15923"/>
                  </a:cubicBezTo>
                  <a:cubicBezTo>
                    <a:pt x="5686" y="16352"/>
                    <a:pt x="6665" y="16604"/>
                    <a:pt x="7688" y="16703"/>
                  </a:cubicBezTo>
                  <a:cubicBezTo>
                    <a:pt x="7842" y="16721"/>
                    <a:pt x="7997" y="16730"/>
                    <a:pt x="8153" y="16730"/>
                  </a:cubicBezTo>
                  <a:cubicBezTo>
                    <a:pt x="8387" y="16730"/>
                    <a:pt x="8622" y="16710"/>
                    <a:pt x="8853" y="16670"/>
                  </a:cubicBezTo>
                  <a:cubicBezTo>
                    <a:pt x="9458" y="16550"/>
                    <a:pt x="10074" y="16440"/>
                    <a:pt x="10690" y="16319"/>
                  </a:cubicBezTo>
                  <a:cubicBezTo>
                    <a:pt x="11273" y="16198"/>
                    <a:pt x="11834" y="15989"/>
                    <a:pt x="12383" y="15747"/>
                  </a:cubicBezTo>
                  <a:cubicBezTo>
                    <a:pt x="12746" y="15582"/>
                    <a:pt x="13087" y="15384"/>
                    <a:pt x="13428" y="15153"/>
                  </a:cubicBezTo>
                  <a:cubicBezTo>
                    <a:pt x="13846" y="14867"/>
                    <a:pt x="14242" y="14559"/>
                    <a:pt x="14616" y="14218"/>
                  </a:cubicBezTo>
                  <a:cubicBezTo>
                    <a:pt x="15430" y="13481"/>
                    <a:pt x="16023" y="12591"/>
                    <a:pt x="16408" y="11568"/>
                  </a:cubicBezTo>
                  <a:cubicBezTo>
                    <a:pt x="16991" y="9995"/>
                    <a:pt x="17145" y="8379"/>
                    <a:pt x="16892" y="6729"/>
                  </a:cubicBezTo>
                  <a:cubicBezTo>
                    <a:pt x="16738" y="5772"/>
                    <a:pt x="16419" y="4882"/>
                    <a:pt x="15913" y="4057"/>
                  </a:cubicBezTo>
                  <a:cubicBezTo>
                    <a:pt x="15793" y="3870"/>
                    <a:pt x="15661" y="3683"/>
                    <a:pt x="15529" y="3507"/>
                  </a:cubicBezTo>
                  <a:cubicBezTo>
                    <a:pt x="15089" y="2946"/>
                    <a:pt x="14605" y="2440"/>
                    <a:pt x="14088" y="1945"/>
                  </a:cubicBezTo>
                  <a:cubicBezTo>
                    <a:pt x="13681" y="1560"/>
                    <a:pt x="13208" y="1264"/>
                    <a:pt x="12702" y="1022"/>
                  </a:cubicBezTo>
                  <a:cubicBezTo>
                    <a:pt x="11889" y="626"/>
                    <a:pt x="11031" y="373"/>
                    <a:pt x="10151" y="153"/>
                  </a:cubicBezTo>
                  <a:cubicBezTo>
                    <a:pt x="9678" y="43"/>
                    <a:pt x="9183" y="32"/>
                    <a:pt x="8699" y="10"/>
                  </a:cubicBezTo>
                  <a:cubicBezTo>
                    <a:pt x="8584" y="4"/>
                    <a:pt x="8468" y="1"/>
                    <a:pt x="83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1" name="Google Shape;1771;p42"/>
            <p:cNvSpPr/>
            <p:nvPr/>
          </p:nvSpPr>
          <p:spPr>
            <a:xfrm>
              <a:off x="6333700" y="2169882"/>
              <a:ext cx="578306" cy="577373"/>
            </a:xfrm>
            <a:custGeom>
              <a:avLst/>
              <a:gdLst/>
              <a:ahLst/>
              <a:cxnLst/>
              <a:rect l="l" t="t" r="r" b="b"/>
              <a:pathLst>
                <a:path w="12406" h="12386" extrusionOk="0">
                  <a:moveTo>
                    <a:pt x="6344" y="159"/>
                  </a:moveTo>
                  <a:cubicBezTo>
                    <a:pt x="6779" y="159"/>
                    <a:pt x="7205" y="229"/>
                    <a:pt x="7622" y="306"/>
                  </a:cubicBezTo>
                  <a:cubicBezTo>
                    <a:pt x="7886" y="350"/>
                    <a:pt x="8139" y="427"/>
                    <a:pt x="8370" y="537"/>
                  </a:cubicBezTo>
                  <a:cubicBezTo>
                    <a:pt x="9327" y="1010"/>
                    <a:pt x="10162" y="1637"/>
                    <a:pt x="10888" y="2407"/>
                  </a:cubicBezTo>
                  <a:cubicBezTo>
                    <a:pt x="11064" y="2583"/>
                    <a:pt x="11207" y="2792"/>
                    <a:pt x="11339" y="3012"/>
                  </a:cubicBezTo>
                  <a:cubicBezTo>
                    <a:pt x="11647" y="3517"/>
                    <a:pt x="11867" y="4067"/>
                    <a:pt x="11988" y="4639"/>
                  </a:cubicBezTo>
                  <a:lnTo>
                    <a:pt x="11988" y="4650"/>
                  </a:lnTo>
                  <a:cubicBezTo>
                    <a:pt x="12208" y="5673"/>
                    <a:pt x="12241" y="6707"/>
                    <a:pt x="12010" y="7751"/>
                  </a:cubicBezTo>
                  <a:cubicBezTo>
                    <a:pt x="11988" y="7839"/>
                    <a:pt x="11966" y="7927"/>
                    <a:pt x="11955" y="8015"/>
                  </a:cubicBezTo>
                  <a:cubicBezTo>
                    <a:pt x="11757" y="9005"/>
                    <a:pt x="11240" y="9808"/>
                    <a:pt x="10514" y="10490"/>
                  </a:cubicBezTo>
                  <a:cubicBezTo>
                    <a:pt x="10008" y="10951"/>
                    <a:pt x="9437" y="11325"/>
                    <a:pt x="8788" y="11589"/>
                  </a:cubicBezTo>
                  <a:cubicBezTo>
                    <a:pt x="7820" y="11963"/>
                    <a:pt x="6830" y="12183"/>
                    <a:pt x="5796" y="12216"/>
                  </a:cubicBezTo>
                  <a:cubicBezTo>
                    <a:pt x="5733" y="12220"/>
                    <a:pt x="5670" y="12222"/>
                    <a:pt x="5607" y="12222"/>
                  </a:cubicBezTo>
                  <a:cubicBezTo>
                    <a:pt x="5285" y="12222"/>
                    <a:pt x="4963" y="12174"/>
                    <a:pt x="4642" y="12073"/>
                  </a:cubicBezTo>
                  <a:cubicBezTo>
                    <a:pt x="4422" y="12007"/>
                    <a:pt x="4191" y="11941"/>
                    <a:pt x="3971" y="11875"/>
                  </a:cubicBezTo>
                  <a:cubicBezTo>
                    <a:pt x="3773" y="11820"/>
                    <a:pt x="3597" y="11743"/>
                    <a:pt x="3432" y="11622"/>
                  </a:cubicBezTo>
                  <a:cubicBezTo>
                    <a:pt x="3300" y="11534"/>
                    <a:pt x="3179" y="11446"/>
                    <a:pt x="3058" y="11358"/>
                  </a:cubicBezTo>
                  <a:cubicBezTo>
                    <a:pt x="2563" y="11050"/>
                    <a:pt x="2156" y="10654"/>
                    <a:pt x="1794" y="10215"/>
                  </a:cubicBezTo>
                  <a:cubicBezTo>
                    <a:pt x="1354" y="9676"/>
                    <a:pt x="1013" y="9082"/>
                    <a:pt x="705" y="8466"/>
                  </a:cubicBezTo>
                  <a:cubicBezTo>
                    <a:pt x="639" y="8334"/>
                    <a:pt x="584" y="8202"/>
                    <a:pt x="551" y="8059"/>
                  </a:cubicBezTo>
                  <a:cubicBezTo>
                    <a:pt x="397" y="7520"/>
                    <a:pt x="276" y="6970"/>
                    <a:pt x="243" y="6410"/>
                  </a:cubicBezTo>
                  <a:cubicBezTo>
                    <a:pt x="177" y="5585"/>
                    <a:pt x="287" y="4782"/>
                    <a:pt x="595" y="4012"/>
                  </a:cubicBezTo>
                  <a:cubicBezTo>
                    <a:pt x="782" y="3550"/>
                    <a:pt x="1046" y="3121"/>
                    <a:pt x="1321" y="2715"/>
                  </a:cubicBezTo>
                  <a:cubicBezTo>
                    <a:pt x="1739" y="2088"/>
                    <a:pt x="2244" y="1549"/>
                    <a:pt x="2849" y="1098"/>
                  </a:cubicBezTo>
                  <a:cubicBezTo>
                    <a:pt x="3135" y="889"/>
                    <a:pt x="3432" y="724"/>
                    <a:pt x="3773" y="603"/>
                  </a:cubicBezTo>
                  <a:cubicBezTo>
                    <a:pt x="4554" y="328"/>
                    <a:pt x="5357" y="196"/>
                    <a:pt x="6170" y="163"/>
                  </a:cubicBezTo>
                  <a:cubicBezTo>
                    <a:pt x="6228" y="161"/>
                    <a:pt x="6286" y="159"/>
                    <a:pt x="6344" y="159"/>
                  </a:cubicBezTo>
                  <a:close/>
                  <a:moveTo>
                    <a:pt x="6305" y="1"/>
                  </a:moveTo>
                  <a:cubicBezTo>
                    <a:pt x="5913" y="1"/>
                    <a:pt x="5520" y="34"/>
                    <a:pt x="5126" y="97"/>
                  </a:cubicBezTo>
                  <a:cubicBezTo>
                    <a:pt x="4697" y="163"/>
                    <a:pt x="4279" y="262"/>
                    <a:pt x="3861" y="394"/>
                  </a:cubicBezTo>
                  <a:cubicBezTo>
                    <a:pt x="3443" y="526"/>
                    <a:pt x="3058" y="735"/>
                    <a:pt x="2706" y="999"/>
                  </a:cubicBezTo>
                  <a:cubicBezTo>
                    <a:pt x="2134" y="1417"/>
                    <a:pt x="1662" y="1934"/>
                    <a:pt x="1244" y="2517"/>
                  </a:cubicBezTo>
                  <a:cubicBezTo>
                    <a:pt x="936" y="2968"/>
                    <a:pt x="650" y="3429"/>
                    <a:pt x="452" y="3935"/>
                  </a:cubicBezTo>
                  <a:cubicBezTo>
                    <a:pt x="133" y="4727"/>
                    <a:pt x="1" y="5552"/>
                    <a:pt x="67" y="6410"/>
                  </a:cubicBezTo>
                  <a:cubicBezTo>
                    <a:pt x="111" y="6981"/>
                    <a:pt x="221" y="7542"/>
                    <a:pt x="386" y="8092"/>
                  </a:cubicBezTo>
                  <a:cubicBezTo>
                    <a:pt x="430" y="8246"/>
                    <a:pt x="485" y="8400"/>
                    <a:pt x="551" y="8543"/>
                  </a:cubicBezTo>
                  <a:cubicBezTo>
                    <a:pt x="881" y="9192"/>
                    <a:pt x="1255" y="9819"/>
                    <a:pt x="1717" y="10380"/>
                  </a:cubicBezTo>
                  <a:cubicBezTo>
                    <a:pt x="2079" y="10808"/>
                    <a:pt x="2475" y="11182"/>
                    <a:pt x="2937" y="11479"/>
                  </a:cubicBezTo>
                  <a:cubicBezTo>
                    <a:pt x="3058" y="11556"/>
                    <a:pt x="3179" y="11644"/>
                    <a:pt x="3300" y="11732"/>
                  </a:cubicBezTo>
                  <a:cubicBezTo>
                    <a:pt x="3498" y="11875"/>
                    <a:pt x="3718" y="11974"/>
                    <a:pt x="3960" y="12040"/>
                  </a:cubicBezTo>
                  <a:cubicBezTo>
                    <a:pt x="4136" y="12095"/>
                    <a:pt x="4323" y="12150"/>
                    <a:pt x="4499" y="12205"/>
                  </a:cubicBezTo>
                  <a:cubicBezTo>
                    <a:pt x="4895" y="12328"/>
                    <a:pt x="5292" y="12386"/>
                    <a:pt x="5695" y="12386"/>
                  </a:cubicBezTo>
                  <a:cubicBezTo>
                    <a:pt x="5762" y="12386"/>
                    <a:pt x="5829" y="12384"/>
                    <a:pt x="5895" y="12381"/>
                  </a:cubicBezTo>
                  <a:cubicBezTo>
                    <a:pt x="6896" y="12326"/>
                    <a:pt x="7864" y="12106"/>
                    <a:pt x="8799" y="11754"/>
                  </a:cubicBezTo>
                  <a:cubicBezTo>
                    <a:pt x="9481" y="11490"/>
                    <a:pt x="10074" y="11105"/>
                    <a:pt x="10613" y="10622"/>
                  </a:cubicBezTo>
                  <a:cubicBezTo>
                    <a:pt x="11240" y="10050"/>
                    <a:pt x="11713" y="9368"/>
                    <a:pt x="11977" y="8554"/>
                  </a:cubicBezTo>
                  <a:lnTo>
                    <a:pt x="11977" y="8565"/>
                  </a:lnTo>
                  <a:cubicBezTo>
                    <a:pt x="12065" y="8301"/>
                    <a:pt x="12098" y="8037"/>
                    <a:pt x="12164" y="7773"/>
                  </a:cubicBezTo>
                  <a:cubicBezTo>
                    <a:pt x="12406" y="6729"/>
                    <a:pt x="12373" y="5684"/>
                    <a:pt x="12164" y="4639"/>
                  </a:cubicBezTo>
                  <a:cubicBezTo>
                    <a:pt x="12043" y="4056"/>
                    <a:pt x="11812" y="3517"/>
                    <a:pt x="11526" y="3001"/>
                  </a:cubicBezTo>
                  <a:cubicBezTo>
                    <a:pt x="11350" y="2704"/>
                    <a:pt x="11141" y="2429"/>
                    <a:pt x="10899" y="2176"/>
                  </a:cubicBezTo>
                  <a:cubicBezTo>
                    <a:pt x="10459" y="1703"/>
                    <a:pt x="9953" y="1318"/>
                    <a:pt x="9426" y="955"/>
                  </a:cubicBezTo>
                  <a:cubicBezTo>
                    <a:pt x="9107" y="735"/>
                    <a:pt x="8777" y="526"/>
                    <a:pt x="8414" y="383"/>
                  </a:cubicBezTo>
                  <a:cubicBezTo>
                    <a:pt x="8205" y="295"/>
                    <a:pt x="7985" y="218"/>
                    <a:pt x="7776" y="163"/>
                  </a:cubicBezTo>
                  <a:cubicBezTo>
                    <a:pt x="7286" y="53"/>
                    <a:pt x="6796" y="1"/>
                    <a:pt x="6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2" name="Google Shape;1772;p42"/>
            <p:cNvSpPr/>
            <p:nvPr/>
          </p:nvSpPr>
          <p:spPr>
            <a:xfrm>
              <a:off x="6248115" y="2399741"/>
              <a:ext cx="402987" cy="420980"/>
            </a:xfrm>
            <a:custGeom>
              <a:avLst/>
              <a:gdLst/>
              <a:ahLst/>
              <a:cxnLst/>
              <a:rect l="l" t="t" r="r" b="b"/>
              <a:pathLst>
                <a:path w="8645" h="9031" extrusionOk="0">
                  <a:moveTo>
                    <a:pt x="430" y="1"/>
                  </a:moveTo>
                  <a:cubicBezTo>
                    <a:pt x="408" y="1"/>
                    <a:pt x="382" y="11"/>
                    <a:pt x="374" y="27"/>
                  </a:cubicBezTo>
                  <a:cubicBezTo>
                    <a:pt x="352" y="71"/>
                    <a:pt x="330" y="126"/>
                    <a:pt x="308" y="170"/>
                  </a:cubicBezTo>
                  <a:cubicBezTo>
                    <a:pt x="110" y="896"/>
                    <a:pt x="0" y="1622"/>
                    <a:pt x="99" y="2369"/>
                  </a:cubicBezTo>
                  <a:cubicBezTo>
                    <a:pt x="176" y="3051"/>
                    <a:pt x="374" y="3700"/>
                    <a:pt x="693" y="4316"/>
                  </a:cubicBezTo>
                  <a:cubicBezTo>
                    <a:pt x="1496" y="5888"/>
                    <a:pt x="2651" y="7142"/>
                    <a:pt x="4201" y="8022"/>
                  </a:cubicBezTo>
                  <a:cubicBezTo>
                    <a:pt x="4564" y="8231"/>
                    <a:pt x="4938" y="8429"/>
                    <a:pt x="5323" y="8583"/>
                  </a:cubicBezTo>
                  <a:cubicBezTo>
                    <a:pt x="5664" y="8715"/>
                    <a:pt x="6027" y="8825"/>
                    <a:pt x="6390" y="8891"/>
                  </a:cubicBezTo>
                  <a:cubicBezTo>
                    <a:pt x="6826" y="8984"/>
                    <a:pt x="7271" y="9030"/>
                    <a:pt x="7717" y="9030"/>
                  </a:cubicBezTo>
                  <a:cubicBezTo>
                    <a:pt x="7957" y="9030"/>
                    <a:pt x="8197" y="9017"/>
                    <a:pt x="8435" y="8990"/>
                  </a:cubicBezTo>
                  <a:cubicBezTo>
                    <a:pt x="8479" y="8990"/>
                    <a:pt x="8534" y="8979"/>
                    <a:pt x="8567" y="8968"/>
                  </a:cubicBezTo>
                  <a:cubicBezTo>
                    <a:pt x="8633" y="8935"/>
                    <a:pt x="8644" y="8891"/>
                    <a:pt x="8589" y="8814"/>
                  </a:cubicBezTo>
                  <a:lnTo>
                    <a:pt x="8589" y="8814"/>
                  </a:lnTo>
                  <a:lnTo>
                    <a:pt x="8589" y="8825"/>
                  </a:lnTo>
                  <a:cubicBezTo>
                    <a:pt x="8468" y="8825"/>
                    <a:pt x="8336" y="8825"/>
                    <a:pt x="8204" y="8847"/>
                  </a:cubicBezTo>
                  <a:cubicBezTo>
                    <a:pt x="8034" y="8861"/>
                    <a:pt x="7865" y="8868"/>
                    <a:pt x="7697" y="8868"/>
                  </a:cubicBezTo>
                  <a:cubicBezTo>
                    <a:pt x="6975" y="8868"/>
                    <a:pt x="6272" y="8738"/>
                    <a:pt x="5576" y="8506"/>
                  </a:cubicBezTo>
                  <a:cubicBezTo>
                    <a:pt x="5059" y="8330"/>
                    <a:pt x="4586" y="8066"/>
                    <a:pt x="4124" y="7780"/>
                  </a:cubicBezTo>
                  <a:cubicBezTo>
                    <a:pt x="3333" y="7296"/>
                    <a:pt x="2607" y="6735"/>
                    <a:pt x="2013" y="6009"/>
                  </a:cubicBezTo>
                  <a:cubicBezTo>
                    <a:pt x="1507" y="5394"/>
                    <a:pt x="1056" y="4734"/>
                    <a:pt x="726" y="3997"/>
                  </a:cubicBezTo>
                  <a:cubicBezTo>
                    <a:pt x="363" y="3205"/>
                    <a:pt x="187" y="2369"/>
                    <a:pt x="231" y="1501"/>
                  </a:cubicBezTo>
                  <a:cubicBezTo>
                    <a:pt x="253" y="1061"/>
                    <a:pt x="363" y="643"/>
                    <a:pt x="473" y="214"/>
                  </a:cubicBezTo>
                  <a:cubicBezTo>
                    <a:pt x="484" y="159"/>
                    <a:pt x="495" y="115"/>
                    <a:pt x="495" y="60"/>
                  </a:cubicBezTo>
                  <a:cubicBezTo>
                    <a:pt x="495" y="38"/>
                    <a:pt x="473" y="5"/>
                    <a:pt x="451" y="5"/>
                  </a:cubicBezTo>
                  <a:cubicBezTo>
                    <a:pt x="445" y="2"/>
                    <a:pt x="438" y="1"/>
                    <a:pt x="4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3" name="Google Shape;1773;p42"/>
            <p:cNvSpPr/>
            <p:nvPr/>
          </p:nvSpPr>
          <p:spPr>
            <a:xfrm>
              <a:off x="6783814" y="2133010"/>
              <a:ext cx="195876" cy="269621"/>
            </a:xfrm>
            <a:custGeom>
              <a:avLst/>
              <a:gdLst/>
              <a:ahLst/>
              <a:cxnLst/>
              <a:rect l="l" t="t" r="r" b="b"/>
              <a:pathLst>
                <a:path w="4202" h="5784" extrusionOk="0">
                  <a:moveTo>
                    <a:pt x="85" y="1"/>
                  </a:moveTo>
                  <a:cubicBezTo>
                    <a:pt x="44" y="1"/>
                    <a:pt x="9" y="33"/>
                    <a:pt x="0" y="118"/>
                  </a:cubicBezTo>
                  <a:cubicBezTo>
                    <a:pt x="77" y="162"/>
                    <a:pt x="154" y="206"/>
                    <a:pt x="231" y="239"/>
                  </a:cubicBezTo>
                  <a:cubicBezTo>
                    <a:pt x="1342" y="789"/>
                    <a:pt x="2266" y="1559"/>
                    <a:pt x="3003" y="2549"/>
                  </a:cubicBezTo>
                  <a:cubicBezTo>
                    <a:pt x="3498" y="3231"/>
                    <a:pt x="3805" y="3989"/>
                    <a:pt x="3926" y="4814"/>
                  </a:cubicBezTo>
                  <a:cubicBezTo>
                    <a:pt x="3970" y="5089"/>
                    <a:pt x="4003" y="5375"/>
                    <a:pt x="4036" y="5650"/>
                  </a:cubicBezTo>
                  <a:cubicBezTo>
                    <a:pt x="4047" y="5705"/>
                    <a:pt x="4047" y="5760"/>
                    <a:pt x="4113" y="5782"/>
                  </a:cubicBezTo>
                  <a:cubicBezTo>
                    <a:pt x="4117" y="5783"/>
                    <a:pt x="4120" y="5783"/>
                    <a:pt x="4123" y="5783"/>
                  </a:cubicBezTo>
                  <a:cubicBezTo>
                    <a:pt x="4164" y="5783"/>
                    <a:pt x="4201" y="5721"/>
                    <a:pt x="4201" y="5639"/>
                  </a:cubicBezTo>
                  <a:cubicBezTo>
                    <a:pt x="4113" y="4308"/>
                    <a:pt x="3729" y="3099"/>
                    <a:pt x="2849" y="2076"/>
                  </a:cubicBezTo>
                  <a:cubicBezTo>
                    <a:pt x="2134" y="1251"/>
                    <a:pt x="1298" y="580"/>
                    <a:pt x="319" y="96"/>
                  </a:cubicBezTo>
                  <a:cubicBezTo>
                    <a:pt x="253" y="63"/>
                    <a:pt x="187" y="31"/>
                    <a:pt x="121" y="9"/>
                  </a:cubicBezTo>
                  <a:cubicBezTo>
                    <a:pt x="109" y="4"/>
                    <a:pt x="9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4" name="Google Shape;1774;p42"/>
            <p:cNvSpPr/>
            <p:nvPr/>
          </p:nvSpPr>
          <p:spPr>
            <a:xfrm>
              <a:off x="6432151" y="2282364"/>
              <a:ext cx="390168" cy="382383"/>
            </a:xfrm>
            <a:custGeom>
              <a:avLst/>
              <a:gdLst/>
              <a:ahLst/>
              <a:cxnLst/>
              <a:rect l="l" t="t" r="r" b="b"/>
              <a:pathLst>
                <a:path w="8370" h="8203" extrusionOk="0">
                  <a:moveTo>
                    <a:pt x="4081" y="170"/>
                  </a:moveTo>
                  <a:cubicBezTo>
                    <a:pt x="4183" y="170"/>
                    <a:pt x="4285" y="174"/>
                    <a:pt x="4388" y="181"/>
                  </a:cubicBezTo>
                  <a:cubicBezTo>
                    <a:pt x="4773" y="203"/>
                    <a:pt x="5158" y="258"/>
                    <a:pt x="5521" y="423"/>
                  </a:cubicBezTo>
                  <a:cubicBezTo>
                    <a:pt x="5994" y="642"/>
                    <a:pt x="6423" y="917"/>
                    <a:pt x="6819" y="1247"/>
                  </a:cubicBezTo>
                  <a:cubicBezTo>
                    <a:pt x="6907" y="1313"/>
                    <a:pt x="6973" y="1401"/>
                    <a:pt x="7039" y="1489"/>
                  </a:cubicBezTo>
                  <a:cubicBezTo>
                    <a:pt x="7083" y="1533"/>
                    <a:pt x="7127" y="1588"/>
                    <a:pt x="7160" y="1632"/>
                  </a:cubicBezTo>
                  <a:cubicBezTo>
                    <a:pt x="7511" y="1995"/>
                    <a:pt x="7753" y="2435"/>
                    <a:pt x="7907" y="2908"/>
                  </a:cubicBezTo>
                  <a:cubicBezTo>
                    <a:pt x="8138" y="3667"/>
                    <a:pt x="8105" y="4436"/>
                    <a:pt x="7896" y="5184"/>
                  </a:cubicBezTo>
                  <a:cubicBezTo>
                    <a:pt x="7797" y="5558"/>
                    <a:pt x="7643" y="5899"/>
                    <a:pt x="7468" y="6240"/>
                  </a:cubicBezTo>
                  <a:cubicBezTo>
                    <a:pt x="7259" y="6614"/>
                    <a:pt x="7017" y="6944"/>
                    <a:pt x="6698" y="7219"/>
                  </a:cubicBezTo>
                  <a:cubicBezTo>
                    <a:pt x="6104" y="7747"/>
                    <a:pt x="5400" y="7978"/>
                    <a:pt x="4619" y="8033"/>
                  </a:cubicBezTo>
                  <a:cubicBezTo>
                    <a:pt x="4551" y="8036"/>
                    <a:pt x="4483" y="8037"/>
                    <a:pt x="4416" y="8037"/>
                  </a:cubicBezTo>
                  <a:cubicBezTo>
                    <a:pt x="4036" y="8037"/>
                    <a:pt x="3664" y="7988"/>
                    <a:pt x="3300" y="7923"/>
                  </a:cubicBezTo>
                  <a:cubicBezTo>
                    <a:pt x="2981" y="7868"/>
                    <a:pt x="2684" y="7769"/>
                    <a:pt x="2398" y="7637"/>
                  </a:cubicBezTo>
                  <a:cubicBezTo>
                    <a:pt x="1815" y="7362"/>
                    <a:pt x="1309" y="6977"/>
                    <a:pt x="946" y="6438"/>
                  </a:cubicBezTo>
                  <a:cubicBezTo>
                    <a:pt x="627" y="5943"/>
                    <a:pt x="396" y="5404"/>
                    <a:pt x="253" y="4821"/>
                  </a:cubicBezTo>
                  <a:cubicBezTo>
                    <a:pt x="198" y="4601"/>
                    <a:pt x="187" y="4382"/>
                    <a:pt x="187" y="4151"/>
                  </a:cubicBezTo>
                  <a:cubicBezTo>
                    <a:pt x="198" y="3766"/>
                    <a:pt x="275" y="3392"/>
                    <a:pt x="385" y="3029"/>
                  </a:cubicBezTo>
                  <a:cubicBezTo>
                    <a:pt x="682" y="2061"/>
                    <a:pt x="1265" y="1302"/>
                    <a:pt x="2101" y="730"/>
                  </a:cubicBezTo>
                  <a:cubicBezTo>
                    <a:pt x="2354" y="555"/>
                    <a:pt x="2640" y="423"/>
                    <a:pt x="2937" y="335"/>
                  </a:cubicBezTo>
                  <a:cubicBezTo>
                    <a:pt x="3311" y="221"/>
                    <a:pt x="3693" y="170"/>
                    <a:pt x="4081" y="170"/>
                  </a:cubicBezTo>
                  <a:close/>
                  <a:moveTo>
                    <a:pt x="4078" y="0"/>
                  </a:moveTo>
                  <a:cubicBezTo>
                    <a:pt x="3752" y="0"/>
                    <a:pt x="3427" y="36"/>
                    <a:pt x="3102" y="115"/>
                  </a:cubicBezTo>
                  <a:cubicBezTo>
                    <a:pt x="2607" y="236"/>
                    <a:pt x="2167" y="445"/>
                    <a:pt x="1771" y="763"/>
                  </a:cubicBezTo>
                  <a:cubicBezTo>
                    <a:pt x="1551" y="950"/>
                    <a:pt x="1342" y="1148"/>
                    <a:pt x="1133" y="1357"/>
                  </a:cubicBezTo>
                  <a:cubicBezTo>
                    <a:pt x="704" y="1797"/>
                    <a:pt x="440" y="2347"/>
                    <a:pt x="242" y="2919"/>
                  </a:cubicBezTo>
                  <a:cubicBezTo>
                    <a:pt x="88" y="3381"/>
                    <a:pt x="0" y="3854"/>
                    <a:pt x="22" y="4338"/>
                  </a:cubicBezTo>
                  <a:cubicBezTo>
                    <a:pt x="44" y="4524"/>
                    <a:pt x="55" y="4711"/>
                    <a:pt x="99" y="4898"/>
                  </a:cubicBezTo>
                  <a:cubicBezTo>
                    <a:pt x="264" y="5525"/>
                    <a:pt x="517" y="6119"/>
                    <a:pt x="902" y="6647"/>
                  </a:cubicBezTo>
                  <a:cubicBezTo>
                    <a:pt x="1133" y="6966"/>
                    <a:pt x="1408" y="7230"/>
                    <a:pt x="1738" y="7450"/>
                  </a:cubicBezTo>
                  <a:cubicBezTo>
                    <a:pt x="2211" y="7758"/>
                    <a:pt x="2717" y="7989"/>
                    <a:pt x="3278" y="8088"/>
                  </a:cubicBezTo>
                  <a:cubicBezTo>
                    <a:pt x="3651" y="8153"/>
                    <a:pt x="4025" y="8202"/>
                    <a:pt x="4398" y="8202"/>
                  </a:cubicBezTo>
                  <a:cubicBezTo>
                    <a:pt x="4464" y="8202"/>
                    <a:pt x="4531" y="8201"/>
                    <a:pt x="4597" y="8198"/>
                  </a:cubicBezTo>
                  <a:cubicBezTo>
                    <a:pt x="5466" y="8154"/>
                    <a:pt x="6236" y="7890"/>
                    <a:pt x="6874" y="7285"/>
                  </a:cubicBezTo>
                  <a:cubicBezTo>
                    <a:pt x="7226" y="6966"/>
                    <a:pt x="7489" y="6570"/>
                    <a:pt x="7698" y="6152"/>
                  </a:cubicBezTo>
                  <a:cubicBezTo>
                    <a:pt x="7841" y="5855"/>
                    <a:pt x="7973" y="5558"/>
                    <a:pt x="8061" y="5239"/>
                  </a:cubicBezTo>
                  <a:cubicBezTo>
                    <a:pt x="8369" y="4030"/>
                    <a:pt x="8281" y="2875"/>
                    <a:pt x="7544" y="1819"/>
                  </a:cubicBezTo>
                  <a:cubicBezTo>
                    <a:pt x="7138" y="1247"/>
                    <a:pt x="6610" y="818"/>
                    <a:pt x="5994" y="478"/>
                  </a:cubicBezTo>
                  <a:cubicBezTo>
                    <a:pt x="5686" y="313"/>
                    <a:pt x="5367" y="159"/>
                    <a:pt x="5015" y="93"/>
                  </a:cubicBezTo>
                  <a:cubicBezTo>
                    <a:pt x="4703" y="33"/>
                    <a:pt x="4390" y="0"/>
                    <a:pt x="40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5" name="Google Shape;1775;p42"/>
            <p:cNvSpPr/>
            <p:nvPr/>
          </p:nvSpPr>
          <p:spPr>
            <a:xfrm>
              <a:off x="6467531" y="2315414"/>
              <a:ext cx="325046" cy="313626"/>
            </a:xfrm>
            <a:custGeom>
              <a:avLst/>
              <a:gdLst/>
              <a:ahLst/>
              <a:cxnLst/>
              <a:rect l="l" t="t" r="r" b="b"/>
              <a:pathLst>
                <a:path w="6973" h="6728" extrusionOk="0">
                  <a:moveTo>
                    <a:pt x="3425" y="161"/>
                  </a:moveTo>
                  <a:cubicBezTo>
                    <a:pt x="3875" y="161"/>
                    <a:pt x="4307" y="273"/>
                    <a:pt x="4718" y="505"/>
                  </a:cubicBezTo>
                  <a:cubicBezTo>
                    <a:pt x="5125" y="736"/>
                    <a:pt x="5477" y="1022"/>
                    <a:pt x="5818" y="1341"/>
                  </a:cubicBezTo>
                  <a:cubicBezTo>
                    <a:pt x="5829" y="1363"/>
                    <a:pt x="5851" y="1385"/>
                    <a:pt x="5873" y="1407"/>
                  </a:cubicBezTo>
                  <a:cubicBezTo>
                    <a:pt x="6324" y="1957"/>
                    <a:pt x="6588" y="2595"/>
                    <a:pt x="6643" y="3310"/>
                  </a:cubicBezTo>
                  <a:cubicBezTo>
                    <a:pt x="6752" y="4662"/>
                    <a:pt x="5939" y="5894"/>
                    <a:pt x="4652" y="6345"/>
                  </a:cubicBezTo>
                  <a:lnTo>
                    <a:pt x="4652" y="6356"/>
                  </a:lnTo>
                  <a:cubicBezTo>
                    <a:pt x="4240" y="6502"/>
                    <a:pt x="3815" y="6568"/>
                    <a:pt x="3386" y="6568"/>
                  </a:cubicBezTo>
                  <a:cubicBezTo>
                    <a:pt x="3105" y="6568"/>
                    <a:pt x="2823" y="6540"/>
                    <a:pt x="2541" y="6488"/>
                  </a:cubicBezTo>
                  <a:cubicBezTo>
                    <a:pt x="1936" y="6367"/>
                    <a:pt x="1441" y="6048"/>
                    <a:pt x="1012" y="5619"/>
                  </a:cubicBezTo>
                  <a:cubicBezTo>
                    <a:pt x="451" y="5058"/>
                    <a:pt x="176" y="4398"/>
                    <a:pt x="176" y="3618"/>
                  </a:cubicBezTo>
                  <a:cubicBezTo>
                    <a:pt x="176" y="3563"/>
                    <a:pt x="176" y="3508"/>
                    <a:pt x="176" y="3464"/>
                  </a:cubicBezTo>
                  <a:cubicBezTo>
                    <a:pt x="176" y="3090"/>
                    <a:pt x="220" y="2738"/>
                    <a:pt x="363" y="2397"/>
                  </a:cubicBezTo>
                  <a:cubicBezTo>
                    <a:pt x="506" y="2034"/>
                    <a:pt x="704" y="1693"/>
                    <a:pt x="924" y="1374"/>
                  </a:cubicBezTo>
                  <a:cubicBezTo>
                    <a:pt x="1177" y="1033"/>
                    <a:pt x="1474" y="747"/>
                    <a:pt x="1859" y="560"/>
                  </a:cubicBezTo>
                  <a:cubicBezTo>
                    <a:pt x="2167" y="395"/>
                    <a:pt x="2508" y="285"/>
                    <a:pt x="2849" y="219"/>
                  </a:cubicBezTo>
                  <a:cubicBezTo>
                    <a:pt x="3044" y="180"/>
                    <a:pt x="3236" y="161"/>
                    <a:pt x="3425" y="161"/>
                  </a:cubicBezTo>
                  <a:close/>
                  <a:moveTo>
                    <a:pt x="3458" y="0"/>
                  </a:moveTo>
                  <a:cubicBezTo>
                    <a:pt x="3376" y="0"/>
                    <a:pt x="3294" y="4"/>
                    <a:pt x="3211" y="10"/>
                  </a:cubicBezTo>
                  <a:cubicBezTo>
                    <a:pt x="2695" y="43"/>
                    <a:pt x="2200" y="186"/>
                    <a:pt x="1738" y="439"/>
                  </a:cubicBezTo>
                  <a:cubicBezTo>
                    <a:pt x="1331" y="648"/>
                    <a:pt x="1023" y="956"/>
                    <a:pt x="759" y="1319"/>
                  </a:cubicBezTo>
                  <a:cubicBezTo>
                    <a:pt x="550" y="1638"/>
                    <a:pt x="352" y="1968"/>
                    <a:pt x="209" y="2320"/>
                  </a:cubicBezTo>
                  <a:cubicBezTo>
                    <a:pt x="66" y="2683"/>
                    <a:pt x="11" y="3068"/>
                    <a:pt x="11" y="3464"/>
                  </a:cubicBezTo>
                  <a:cubicBezTo>
                    <a:pt x="11" y="3508"/>
                    <a:pt x="11" y="3552"/>
                    <a:pt x="11" y="3596"/>
                  </a:cubicBezTo>
                  <a:cubicBezTo>
                    <a:pt x="0" y="4442"/>
                    <a:pt x="297" y="5157"/>
                    <a:pt x="902" y="5740"/>
                  </a:cubicBezTo>
                  <a:cubicBezTo>
                    <a:pt x="1199" y="6037"/>
                    <a:pt x="1518" y="6301"/>
                    <a:pt x="1914" y="6455"/>
                  </a:cubicBezTo>
                  <a:cubicBezTo>
                    <a:pt x="2101" y="6532"/>
                    <a:pt x="2299" y="6587"/>
                    <a:pt x="2409" y="6631"/>
                  </a:cubicBezTo>
                  <a:cubicBezTo>
                    <a:pt x="2752" y="6694"/>
                    <a:pt x="3079" y="6728"/>
                    <a:pt x="3395" y="6728"/>
                  </a:cubicBezTo>
                  <a:cubicBezTo>
                    <a:pt x="3846" y="6728"/>
                    <a:pt x="4275" y="6659"/>
                    <a:pt x="4696" y="6510"/>
                  </a:cubicBezTo>
                  <a:cubicBezTo>
                    <a:pt x="6104" y="6015"/>
                    <a:pt x="6972" y="4629"/>
                    <a:pt x="6796" y="3167"/>
                  </a:cubicBezTo>
                  <a:cubicBezTo>
                    <a:pt x="6720" y="2507"/>
                    <a:pt x="6467" y="1913"/>
                    <a:pt x="6071" y="1374"/>
                  </a:cubicBezTo>
                  <a:cubicBezTo>
                    <a:pt x="6049" y="1352"/>
                    <a:pt x="6027" y="1319"/>
                    <a:pt x="5994" y="1297"/>
                  </a:cubicBezTo>
                  <a:cubicBezTo>
                    <a:pt x="5532" y="835"/>
                    <a:pt x="5026" y="428"/>
                    <a:pt x="4410" y="186"/>
                  </a:cubicBezTo>
                  <a:cubicBezTo>
                    <a:pt x="4103" y="55"/>
                    <a:pt x="3782" y="0"/>
                    <a:pt x="34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6" name="Google Shape;1776;p42"/>
            <p:cNvSpPr/>
            <p:nvPr/>
          </p:nvSpPr>
          <p:spPr>
            <a:xfrm>
              <a:off x="6494195" y="2467193"/>
              <a:ext cx="217366" cy="134111"/>
            </a:xfrm>
            <a:custGeom>
              <a:avLst/>
              <a:gdLst/>
              <a:ahLst/>
              <a:cxnLst/>
              <a:rect l="l" t="t" r="r" b="b"/>
              <a:pathLst>
                <a:path w="4663" h="2877" extrusionOk="0">
                  <a:moveTo>
                    <a:pt x="319" y="131"/>
                  </a:moveTo>
                  <a:cubicBezTo>
                    <a:pt x="385" y="285"/>
                    <a:pt x="418" y="384"/>
                    <a:pt x="462" y="471"/>
                  </a:cubicBezTo>
                  <a:cubicBezTo>
                    <a:pt x="561" y="735"/>
                    <a:pt x="748" y="900"/>
                    <a:pt x="1023" y="988"/>
                  </a:cubicBezTo>
                  <a:cubicBezTo>
                    <a:pt x="1218" y="1048"/>
                    <a:pt x="1413" y="1087"/>
                    <a:pt x="1613" y="1087"/>
                  </a:cubicBezTo>
                  <a:cubicBezTo>
                    <a:pt x="1672" y="1087"/>
                    <a:pt x="1732" y="1084"/>
                    <a:pt x="1793" y="1076"/>
                  </a:cubicBezTo>
                  <a:cubicBezTo>
                    <a:pt x="2112" y="1043"/>
                    <a:pt x="2419" y="999"/>
                    <a:pt x="2738" y="955"/>
                  </a:cubicBezTo>
                  <a:cubicBezTo>
                    <a:pt x="2958" y="922"/>
                    <a:pt x="3178" y="889"/>
                    <a:pt x="3409" y="856"/>
                  </a:cubicBezTo>
                  <a:cubicBezTo>
                    <a:pt x="3450" y="850"/>
                    <a:pt x="3492" y="848"/>
                    <a:pt x="3533" y="848"/>
                  </a:cubicBezTo>
                  <a:cubicBezTo>
                    <a:pt x="3645" y="848"/>
                    <a:pt x="3755" y="868"/>
                    <a:pt x="3860" y="900"/>
                  </a:cubicBezTo>
                  <a:cubicBezTo>
                    <a:pt x="4399" y="1065"/>
                    <a:pt x="4586" y="1670"/>
                    <a:pt x="4234" y="2099"/>
                  </a:cubicBezTo>
                  <a:cubicBezTo>
                    <a:pt x="3895" y="2511"/>
                    <a:pt x="3472" y="2718"/>
                    <a:pt x="2971" y="2718"/>
                  </a:cubicBezTo>
                  <a:cubicBezTo>
                    <a:pt x="2871" y="2718"/>
                    <a:pt x="2768" y="2709"/>
                    <a:pt x="2661" y="2693"/>
                  </a:cubicBezTo>
                  <a:cubicBezTo>
                    <a:pt x="2430" y="2649"/>
                    <a:pt x="2200" y="2583"/>
                    <a:pt x="1991" y="2484"/>
                  </a:cubicBezTo>
                  <a:cubicBezTo>
                    <a:pt x="1518" y="2275"/>
                    <a:pt x="1089" y="2011"/>
                    <a:pt x="715" y="1670"/>
                  </a:cubicBezTo>
                  <a:cubicBezTo>
                    <a:pt x="484" y="1461"/>
                    <a:pt x="330" y="1208"/>
                    <a:pt x="242" y="911"/>
                  </a:cubicBezTo>
                  <a:cubicBezTo>
                    <a:pt x="187" y="724"/>
                    <a:pt x="165" y="526"/>
                    <a:pt x="220" y="329"/>
                  </a:cubicBezTo>
                  <a:cubicBezTo>
                    <a:pt x="231" y="274"/>
                    <a:pt x="275" y="230"/>
                    <a:pt x="319" y="131"/>
                  </a:cubicBezTo>
                  <a:close/>
                  <a:moveTo>
                    <a:pt x="337" y="0"/>
                  </a:moveTo>
                  <a:cubicBezTo>
                    <a:pt x="292" y="0"/>
                    <a:pt x="243" y="18"/>
                    <a:pt x="198" y="54"/>
                  </a:cubicBezTo>
                  <a:cubicBezTo>
                    <a:pt x="121" y="120"/>
                    <a:pt x="77" y="208"/>
                    <a:pt x="55" y="307"/>
                  </a:cubicBezTo>
                  <a:cubicBezTo>
                    <a:pt x="0" y="526"/>
                    <a:pt x="22" y="757"/>
                    <a:pt x="88" y="977"/>
                  </a:cubicBezTo>
                  <a:cubicBezTo>
                    <a:pt x="187" y="1285"/>
                    <a:pt x="352" y="1549"/>
                    <a:pt x="583" y="1769"/>
                  </a:cubicBezTo>
                  <a:cubicBezTo>
                    <a:pt x="990" y="2143"/>
                    <a:pt x="1441" y="2440"/>
                    <a:pt x="1947" y="2649"/>
                  </a:cubicBezTo>
                  <a:cubicBezTo>
                    <a:pt x="2123" y="2715"/>
                    <a:pt x="2309" y="2770"/>
                    <a:pt x="2419" y="2814"/>
                  </a:cubicBezTo>
                  <a:cubicBezTo>
                    <a:pt x="2608" y="2856"/>
                    <a:pt x="2786" y="2877"/>
                    <a:pt x="2954" y="2877"/>
                  </a:cubicBezTo>
                  <a:cubicBezTo>
                    <a:pt x="3490" y="2877"/>
                    <a:pt x="3926" y="2666"/>
                    <a:pt x="4311" y="2264"/>
                  </a:cubicBezTo>
                  <a:cubicBezTo>
                    <a:pt x="4421" y="2143"/>
                    <a:pt x="4509" y="2000"/>
                    <a:pt x="4542" y="1846"/>
                  </a:cubicBezTo>
                  <a:cubicBezTo>
                    <a:pt x="4663" y="1395"/>
                    <a:pt x="4410" y="933"/>
                    <a:pt x="3970" y="768"/>
                  </a:cubicBezTo>
                  <a:cubicBezTo>
                    <a:pt x="3827" y="718"/>
                    <a:pt x="3684" y="680"/>
                    <a:pt x="3530" y="680"/>
                  </a:cubicBezTo>
                  <a:cubicBezTo>
                    <a:pt x="3484" y="680"/>
                    <a:pt x="3436" y="684"/>
                    <a:pt x="3387" y="691"/>
                  </a:cubicBezTo>
                  <a:cubicBezTo>
                    <a:pt x="3156" y="724"/>
                    <a:pt x="2925" y="757"/>
                    <a:pt x="2694" y="790"/>
                  </a:cubicBezTo>
                  <a:cubicBezTo>
                    <a:pt x="2364" y="834"/>
                    <a:pt x="2035" y="878"/>
                    <a:pt x="1694" y="911"/>
                  </a:cubicBezTo>
                  <a:cubicBezTo>
                    <a:pt x="1648" y="918"/>
                    <a:pt x="1603" y="921"/>
                    <a:pt x="1559" y="921"/>
                  </a:cubicBezTo>
                  <a:cubicBezTo>
                    <a:pt x="1388" y="921"/>
                    <a:pt x="1222" y="876"/>
                    <a:pt x="1056" y="823"/>
                  </a:cubicBezTo>
                  <a:cubicBezTo>
                    <a:pt x="836" y="757"/>
                    <a:pt x="682" y="614"/>
                    <a:pt x="605" y="395"/>
                  </a:cubicBezTo>
                  <a:cubicBezTo>
                    <a:pt x="572" y="296"/>
                    <a:pt x="539" y="197"/>
                    <a:pt x="495" y="109"/>
                  </a:cubicBezTo>
                  <a:cubicBezTo>
                    <a:pt x="462" y="37"/>
                    <a:pt x="403" y="0"/>
                    <a:pt x="3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77" name="Google Shape;1777;p42"/>
            <p:cNvSpPr/>
            <p:nvPr/>
          </p:nvSpPr>
          <p:spPr>
            <a:xfrm>
              <a:off x="6697670" y="2432791"/>
              <a:ext cx="49785" cy="55985"/>
            </a:xfrm>
            <a:custGeom>
              <a:avLst/>
              <a:gdLst/>
              <a:ahLst/>
              <a:cxnLst/>
              <a:rect l="l" t="t" r="r" b="b"/>
              <a:pathLst>
                <a:path w="1068" h="1201" extrusionOk="0">
                  <a:moveTo>
                    <a:pt x="463" y="169"/>
                  </a:moveTo>
                  <a:cubicBezTo>
                    <a:pt x="495" y="169"/>
                    <a:pt x="529" y="174"/>
                    <a:pt x="562" y="187"/>
                  </a:cubicBezTo>
                  <a:cubicBezTo>
                    <a:pt x="606" y="198"/>
                    <a:pt x="639" y="231"/>
                    <a:pt x="683" y="242"/>
                  </a:cubicBezTo>
                  <a:cubicBezTo>
                    <a:pt x="848" y="264"/>
                    <a:pt x="903" y="385"/>
                    <a:pt x="903" y="528"/>
                  </a:cubicBezTo>
                  <a:cubicBezTo>
                    <a:pt x="903" y="627"/>
                    <a:pt x="903" y="726"/>
                    <a:pt x="903" y="814"/>
                  </a:cubicBezTo>
                  <a:cubicBezTo>
                    <a:pt x="881" y="935"/>
                    <a:pt x="815" y="1001"/>
                    <a:pt x="716" y="1034"/>
                  </a:cubicBezTo>
                  <a:cubicBezTo>
                    <a:pt x="682" y="1041"/>
                    <a:pt x="650" y="1044"/>
                    <a:pt x="620" y="1044"/>
                  </a:cubicBezTo>
                  <a:cubicBezTo>
                    <a:pt x="511" y="1044"/>
                    <a:pt x="422" y="999"/>
                    <a:pt x="353" y="913"/>
                  </a:cubicBezTo>
                  <a:cubicBezTo>
                    <a:pt x="243" y="770"/>
                    <a:pt x="199" y="605"/>
                    <a:pt x="199" y="429"/>
                  </a:cubicBezTo>
                  <a:cubicBezTo>
                    <a:pt x="199" y="277"/>
                    <a:pt x="322" y="169"/>
                    <a:pt x="463" y="169"/>
                  </a:cubicBezTo>
                  <a:close/>
                  <a:moveTo>
                    <a:pt x="466" y="1"/>
                  </a:moveTo>
                  <a:cubicBezTo>
                    <a:pt x="282" y="1"/>
                    <a:pt x="86" y="116"/>
                    <a:pt x="45" y="352"/>
                  </a:cubicBezTo>
                  <a:cubicBezTo>
                    <a:pt x="1" y="649"/>
                    <a:pt x="89" y="913"/>
                    <a:pt x="331" y="1111"/>
                  </a:cubicBezTo>
                  <a:lnTo>
                    <a:pt x="331" y="1100"/>
                  </a:lnTo>
                  <a:cubicBezTo>
                    <a:pt x="386" y="1155"/>
                    <a:pt x="452" y="1177"/>
                    <a:pt x="474" y="1188"/>
                  </a:cubicBezTo>
                  <a:cubicBezTo>
                    <a:pt x="516" y="1196"/>
                    <a:pt x="561" y="1201"/>
                    <a:pt x="605" y="1201"/>
                  </a:cubicBezTo>
                  <a:cubicBezTo>
                    <a:pt x="836" y="1201"/>
                    <a:pt x="1068" y="1077"/>
                    <a:pt x="1068" y="792"/>
                  </a:cubicBezTo>
                  <a:cubicBezTo>
                    <a:pt x="1068" y="660"/>
                    <a:pt x="1068" y="517"/>
                    <a:pt x="1046" y="385"/>
                  </a:cubicBezTo>
                  <a:cubicBezTo>
                    <a:pt x="1024" y="253"/>
                    <a:pt x="947" y="143"/>
                    <a:pt x="793" y="99"/>
                  </a:cubicBezTo>
                  <a:cubicBezTo>
                    <a:pt x="749" y="88"/>
                    <a:pt x="694" y="66"/>
                    <a:pt x="650" y="44"/>
                  </a:cubicBezTo>
                  <a:cubicBezTo>
                    <a:pt x="595" y="15"/>
                    <a:pt x="532" y="1"/>
                    <a:pt x="4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778" name="Google Shape;1778;p42"/>
          <p:cNvGrpSpPr/>
          <p:nvPr/>
        </p:nvGrpSpPr>
        <p:grpSpPr>
          <a:xfrm>
            <a:off x="4750833" y="3414426"/>
            <a:ext cx="1708155" cy="1603653"/>
            <a:chOff x="4750833" y="3414426"/>
            <a:chExt cx="1708155" cy="1603653"/>
          </a:xfrm>
        </p:grpSpPr>
        <p:sp>
          <p:nvSpPr>
            <p:cNvPr id="1779" name="Google Shape;1779;p42"/>
            <p:cNvSpPr/>
            <p:nvPr/>
          </p:nvSpPr>
          <p:spPr>
            <a:xfrm>
              <a:off x="5346412" y="3866315"/>
              <a:ext cx="1112576" cy="1151765"/>
            </a:xfrm>
            <a:custGeom>
              <a:avLst/>
              <a:gdLst/>
              <a:ahLst/>
              <a:cxnLst/>
              <a:rect l="l" t="t" r="r" b="b"/>
              <a:pathLst>
                <a:path w="16353" h="16929" extrusionOk="0">
                  <a:moveTo>
                    <a:pt x="5879" y="0"/>
                  </a:moveTo>
                  <a:cubicBezTo>
                    <a:pt x="5857" y="0"/>
                    <a:pt x="5836" y="9"/>
                    <a:pt x="5818" y="27"/>
                  </a:cubicBezTo>
                  <a:cubicBezTo>
                    <a:pt x="5807" y="38"/>
                    <a:pt x="5785" y="60"/>
                    <a:pt x="5774" y="71"/>
                  </a:cubicBezTo>
                  <a:cubicBezTo>
                    <a:pt x="5675" y="203"/>
                    <a:pt x="5576" y="335"/>
                    <a:pt x="5488" y="478"/>
                  </a:cubicBezTo>
                  <a:cubicBezTo>
                    <a:pt x="5378" y="687"/>
                    <a:pt x="5257" y="896"/>
                    <a:pt x="5136" y="1105"/>
                  </a:cubicBezTo>
                  <a:cubicBezTo>
                    <a:pt x="4619" y="2006"/>
                    <a:pt x="4157" y="2930"/>
                    <a:pt x="3739" y="3876"/>
                  </a:cubicBezTo>
                  <a:cubicBezTo>
                    <a:pt x="3497" y="4426"/>
                    <a:pt x="3233" y="4953"/>
                    <a:pt x="2925" y="5470"/>
                  </a:cubicBezTo>
                  <a:cubicBezTo>
                    <a:pt x="2794" y="5701"/>
                    <a:pt x="2662" y="5921"/>
                    <a:pt x="2541" y="6152"/>
                  </a:cubicBezTo>
                  <a:cubicBezTo>
                    <a:pt x="2222" y="6735"/>
                    <a:pt x="1903" y="7329"/>
                    <a:pt x="1584" y="7912"/>
                  </a:cubicBezTo>
                  <a:cubicBezTo>
                    <a:pt x="1265" y="8484"/>
                    <a:pt x="957" y="9055"/>
                    <a:pt x="682" y="9649"/>
                  </a:cubicBezTo>
                  <a:cubicBezTo>
                    <a:pt x="572" y="9891"/>
                    <a:pt x="451" y="10133"/>
                    <a:pt x="341" y="10375"/>
                  </a:cubicBezTo>
                  <a:cubicBezTo>
                    <a:pt x="264" y="10540"/>
                    <a:pt x="176" y="10683"/>
                    <a:pt x="77" y="10826"/>
                  </a:cubicBezTo>
                  <a:cubicBezTo>
                    <a:pt x="66" y="10848"/>
                    <a:pt x="44" y="10870"/>
                    <a:pt x="33" y="10892"/>
                  </a:cubicBezTo>
                  <a:cubicBezTo>
                    <a:pt x="0" y="10936"/>
                    <a:pt x="11" y="10969"/>
                    <a:pt x="55" y="11013"/>
                  </a:cubicBezTo>
                  <a:cubicBezTo>
                    <a:pt x="66" y="11024"/>
                    <a:pt x="77" y="11035"/>
                    <a:pt x="88" y="11046"/>
                  </a:cubicBezTo>
                  <a:cubicBezTo>
                    <a:pt x="297" y="11189"/>
                    <a:pt x="495" y="11354"/>
                    <a:pt x="704" y="11497"/>
                  </a:cubicBezTo>
                  <a:cubicBezTo>
                    <a:pt x="1155" y="11805"/>
                    <a:pt x="1606" y="12113"/>
                    <a:pt x="2057" y="12410"/>
                  </a:cubicBezTo>
                  <a:cubicBezTo>
                    <a:pt x="2728" y="12860"/>
                    <a:pt x="3398" y="13289"/>
                    <a:pt x="4058" y="13740"/>
                  </a:cubicBezTo>
                  <a:cubicBezTo>
                    <a:pt x="4696" y="14191"/>
                    <a:pt x="5356" y="14598"/>
                    <a:pt x="6038" y="14983"/>
                  </a:cubicBezTo>
                  <a:cubicBezTo>
                    <a:pt x="6610" y="15302"/>
                    <a:pt x="7170" y="15610"/>
                    <a:pt x="7775" y="15874"/>
                  </a:cubicBezTo>
                  <a:cubicBezTo>
                    <a:pt x="8028" y="15984"/>
                    <a:pt x="8270" y="16116"/>
                    <a:pt x="8523" y="16237"/>
                  </a:cubicBezTo>
                  <a:cubicBezTo>
                    <a:pt x="8710" y="16324"/>
                    <a:pt x="8897" y="16423"/>
                    <a:pt x="9084" y="16511"/>
                  </a:cubicBezTo>
                  <a:cubicBezTo>
                    <a:pt x="9326" y="16621"/>
                    <a:pt x="9557" y="16720"/>
                    <a:pt x="9777" y="16874"/>
                  </a:cubicBezTo>
                  <a:cubicBezTo>
                    <a:pt x="9799" y="16896"/>
                    <a:pt x="9832" y="16907"/>
                    <a:pt x="9854" y="16918"/>
                  </a:cubicBezTo>
                  <a:cubicBezTo>
                    <a:pt x="9875" y="16925"/>
                    <a:pt x="9892" y="16929"/>
                    <a:pt x="9907" y="16929"/>
                  </a:cubicBezTo>
                  <a:cubicBezTo>
                    <a:pt x="9941" y="16929"/>
                    <a:pt x="9963" y="16912"/>
                    <a:pt x="9986" y="16874"/>
                  </a:cubicBezTo>
                  <a:cubicBezTo>
                    <a:pt x="10008" y="16852"/>
                    <a:pt x="10019" y="16819"/>
                    <a:pt x="10041" y="16797"/>
                  </a:cubicBezTo>
                  <a:cubicBezTo>
                    <a:pt x="10129" y="16643"/>
                    <a:pt x="10217" y="16489"/>
                    <a:pt x="10294" y="16335"/>
                  </a:cubicBezTo>
                  <a:cubicBezTo>
                    <a:pt x="10766" y="15500"/>
                    <a:pt x="11239" y="14675"/>
                    <a:pt x="11734" y="13872"/>
                  </a:cubicBezTo>
                  <a:cubicBezTo>
                    <a:pt x="12471" y="12684"/>
                    <a:pt x="13197" y="11486"/>
                    <a:pt x="13901" y="10276"/>
                  </a:cubicBezTo>
                  <a:cubicBezTo>
                    <a:pt x="14341" y="9528"/>
                    <a:pt x="14758" y="8769"/>
                    <a:pt x="15143" y="7989"/>
                  </a:cubicBezTo>
                  <a:cubicBezTo>
                    <a:pt x="15440" y="7351"/>
                    <a:pt x="15792" y="6735"/>
                    <a:pt x="16199" y="6152"/>
                  </a:cubicBezTo>
                  <a:cubicBezTo>
                    <a:pt x="16243" y="6097"/>
                    <a:pt x="16276" y="6031"/>
                    <a:pt x="16309" y="5965"/>
                  </a:cubicBezTo>
                  <a:cubicBezTo>
                    <a:pt x="16331" y="5932"/>
                    <a:pt x="16342" y="5888"/>
                    <a:pt x="16353" y="5844"/>
                  </a:cubicBezTo>
                  <a:cubicBezTo>
                    <a:pt x="16353" y="5811"/>
                    <a:pt x="16342" y="5778"/>
                    <a:pt x="16331" y="5745"/>
                  </a:cubicBezTo>
                  <a:cubicBezTo>
                    <a:pt x="16287" y="5712"/>
                    <a:pt x="16243" y="5690"/>
                    <a:pt x="16199" y="5657"/>
                  </a:cubicBezTo>
                  <a:cubicBezTo>
                    <a:pt x="15814" y="5459"/>
                    <a:pt x="15429" y="5261"/>
                    <a:pt x="15055" y="5063"/>
                  </a:cubicBezTo>
                  <a:cubicBezTo>
                    <a:pt x="14011" y="4525"/>
                    <a:pt x="12966" y="3997"/>
                    <a:pt x="11932" y="3447"/>
                  </a:cubicBezTo>
                  <a:cubicBezTo>
                    <a:pt x="11162" y="3051"/>
                    <a:pt x="10415" y="2633"/>
                    <a:pt x="9667" y="2204"/>
                  </a:cubicBezTo>
                  <a:cubicBezTo>
                    <a:pt x="8754" y="1676"/>
                    <a:pt x="7830" y="1170"/>
                    <a:pt x="6917" y="643"/>
                  </a:cubicBezTo>
                  <a:cubicBezTo>
                    <a:pt x="6577" y="445"/>
                    <a:pt x="6225" y="291"/>
                    <a:pt x="5928" y="16"/>
                  </a:cubicBezTo>
                  <a:cubicBezTo>
                    <a:pt x="5913" y="6"/>
                    <a:pt x="5896" y="0"/>
                    <a:pt x="5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0" name="Google Shape;1780;p42"/>
            <p:cNvSpPr/>
            <p:nvPr/>
          </p:nvSpPr>
          <p:spPr>
            <a:xfrm>
              <a:off x="5342670" y="3851415"/>
              <a:ext cx="1099173" cy="1140539"/>
            </a:xfrm>
            <a:custGeom>
              <a:avLst/>
              <a:gdLst/>
              <a:ahLst/>
              <a:cxnLst/>
              <a:rect l="l" t="t" r="r" b="b"/>
              <a:pathLst>
                <a:path w="16156" h="16764" extrusionOk="0">
                  <a:moveTo>
                    <a:pt x="5444" y="136"/>
                  </a:moveTo>
                  <a:cubicBezTo>
                    <a:pt x="5488" y="158"/>
                    <a:pt x="5543" y="169"/>
                    <a:pt x="5587" y="202"/>
                  </a:cubicBezTo>
                  <a:cubicBezTo>
                    <a:pt x="6027" y="466"/>
                    <a:pt x="6489" y="697"/>
                    <a:pt x="6950" y="928"/>
                  </a:cubicBezTo>
                  <a:cubicBezTo>
                    <a:pt x="7984" y="1466"/>
                    <a:pt x="9029" y="2016"/>
                    <a:pt x="10074" y="2544"/>
                  </a:cubicBezTo>
                  <a:cubicBezTo>
                    <a:pt x="11272" y="3160"/>
                    <a:pt x="12504" y="3732"/>
                    <a:pt x="13725" y="4304"/>
                  </a:cubicBezTo>
                  <a:cubicBezTo>
                    <a:pt x="14385" y="4612"/>
                    <a:pt x="15033" y="4920"/>
                    <a:pt x="15682" y="5227"/>
                  </a:cubicBezTo>
                  <a:cubicBezTo>
                    <a:pt x="15814" y="5282"/>
                    <a:pt x="15924" y="5348"/>
                    <a:pt x="16067" y="5414"/>
                  </a:cubicBezTo>
                  <a:cubicBezTo>
                    <a:pt x="16045" y="5469"/>
                    <a:pt x="16034" y="5513"/>
                    <a:pt x="16012" y="5546"/>
                  </a:cubicBezTo>
                  <a:cubicBezTo>
                    <a:pt x="15990" y="5601"/>
                    <a:pt x="15968" y="5656"/>
                    <a:pt x="15935" y="5700"/>
                  </a:cubicBezTo>
                  <a:cubicBezTo>
                    <a:pt x="15539" y="6316"/>
                    <a:pt x="15198" y="6965"/>
                    <a:pt x="14912" y="7647"/>
                  </a:cubicBezTo>
                  <a:cubicBezTo>
                    <a:pt x="14560" y="8450"/>
                    <a:pt x="14154" y="9219"/>
                    <a:pt x="13747" y="9989"/>
                  </a:cubicBezTo>
                  <a:cubicBezTo>
                    <a:pt x="13109" y="11177"/>
                    <a:pt x="12460" y="12354"/>
                    <a:pt x="11789" y="13530"/>
                  </a:cubicBezTo>
                  <a:cubicBezTo>
                    <a:pt x="11283" y="14421"/>
                    <a:pt x="10799" y="15345"/>
                    <a:pt x="10338" y="16269"/>
                  </a:cubicBezTo>
                  <a:cubicBezTo>
                    <a:pt x="10261" y="16401"/>
                    <a:pt x="10195" y="16532"/>
                    <a:pt x="10118" y="16664"/>
                  </a:cubicBezTo>
                  <a:cubicBezTo>
                    <a:pt x="10085" y="16653"/>
                    <a:pt x="10063" y="16653"/>
                    <a:pt x="10041" y="16631"/>
                  </a:cubicBezTo>
                  <a:cubicBezTo>
                    <a:pt x="9821" y="16489"/>
                    <a:pt x="9568" y="16390"/>
                    <a:pt x="9326" y="16291"/>
                  </a:cubicBezTo>
                  <a:cubicBezTo>
                    <a:pt x="9139" y="16214"/>
                    <a:pt x="8963" y="16126"/>
                    <a:pt x="8776" y="16049"/>
                  </a:cubicBezTo>
                  <a:cubicBezTo>
                    <a:pt x="8512" y="15928"/>
                    <a:pt x="8259" y="15807"/>
                    <a:pt x="8006" y="15708"/>
                  </a:cubicBezTo>
                  <a:cubicBezTo>
                    <a:pt x="7379" y="15455"/>
                    <a:pt x="6774" y="15158"/>
                    <a:pt x="6181" y="14861"/>
                  </a:cubicBezTo>
                  <a:cubicBezTo>
                    <a:pt x="5510" y="14509"/>
                    <a:pt x="4861" y="14135"/>
                    <a:pt x="4223" y="13728"/>
                  </a:cubicBezTo>
                  <a:cubicBezTo>
                    <a:pt x="3541" y="13299"/>
                    <a:pt x="2860" y="12892"/>
                    <a:pt x="2178" y="12475"/>
                  </a:cubicBezTo>
                  <a:cubicBezTo>
                    <a:pt x="1716" y="12189"/>
                    <a:pt x="1254" y="11914"/>
                    <a:pt x="803" y="11617"/>
                  </a:cubicBezTo>
                  <a:cubicBezTo>
                    <a:pt x="572" y="11474"/>
                    <a:pt x="352" y="11320"/>
                    <a:pt x="121" y="11155"/>
                  </a:cubicBezTo>
                  <a:cubicBezTo>
                    <a:pt x="143" y="11122"/>
                    <a:pt x="154" y="11100"/>
                    <a:pt x="165" y="11067"/>
                  </a:cubicBezTo>
                  <a:cubicBezTo>
                    <a:pt x="264" y="10913"/>
                    <a:pt x="352" y="10759"/>
                    <a:pt x="418" y="10583"/>
                  </a:cubicBezTo>
                  <a:cubicBezTo>
                    <a:pt x="539" y="10319"/>
                    <a:pt x="649" y="10055"/>
                    <a:pt x="759" y="9780"/>
                  </a:cubicBezTo>
                  <a:cubicBezTo>
                    <a:pt x="979" y="9263"/>
                    <a:pt x="1232" y="8758"/>
                    <a:pt x="1485" y="8252"/>
                  </a:cubicBezTo>
                  <a:cubicBezTo>
                    <a:pt x="1815" y="7592"/>
                    <a:pt x="2134" y="6932"/>
                    <a:pt x="2464" y="6272"/>
                  </a:cubicBezTo>
                  <a:cubicBezTo>
                    <a:pt x="2618" y="5975"/>
                    <a:pt x="2783" y="5667"/>
                    <a:pt x="2936" y="5359"/>
                  </a:cubicBezTo>
                  <a:cubicBezTo>
                    <a:pt x="3167" y="4920"/>
                    <a:pt x="3376" y="4458"/>
                    <a:pt x="3563" y="3985"/>
                  </a:cubicBezTo>
                  <a:cubicBezTo>
                    <a:pt x="3937" y="3028"/>
                    <a:pt x="4366" y="2104"/>
                    <a:pt x="4839" y="1192"/>
                  </a:cubicBezTo>
                  <a:cubicBezTo>
                    <a:pt x="4949" y="972"/>
                    <a:pt x="5059" y="763"/>
                    <a:pt x="5180" y="543"/>
                  </a:cubicBezTo>
                  <a:cubicBezTo>
                    <a:pt x="5246" y="400"/>
                    <a:pt x="5334" y="268"/>
                    <a:pt x="5444" y="136"/>
                  </a:cubicBezTo>
                  <a:close/>
                  <a:moveTo>
                    <a:pt x="5465" y="0"/>
                  </a:moveTo>
                  <a:cubicBezTo>
                    <a:pt x="5442" y="0"/>
                    <a:pt x="5419" y="11"/>
                    <a:pt x="5400" y="37"/>
                  </a:cubicBezTo>
                  <a:cubicBezTo>
                    <a:pt x="5389" y="48"/>
                    <a:pt x="5378" y="59"/>
                    <a:pt x="5356" y="81"/>
                  </a:cubicBezTo>
                  <a:cubicBezTo>
                    <a:pt x="5257" y="213"/>
                    <a:pt x="5169" y="345"/>
                    <a:pt x="5092" y="499"/>
                  </a:cubicBezTo>
                  <a:cubicBezTo>
                    <a:pt x="4982" y="708"/>
                    <a:pt x="4872" y="917"/>
                    <a:pt x="4762" y="1137"/>
                  </a:cubicBezTo>
                  <a:cubicBezTo>
                    <a:pt x="4278" y="2049"/>
                    <a:pt x="3849" y="2984"/>
                    <a:pt x="3475" y="3952"/>
                  </a:cubicBezTo>
                  <a:cubicBezTo>
                    <a:pt x="3255" y="4513"/>
                    <a:pt x="3002" y="5052"/>
                    <a:pt x="2717" y="5579"/>
                  </a:cubicBezTo>
                  <a:cubicBezTo>
                    <a:pt x="2596" y="5810"/>
                    <a:pt x="2475" y="6041"/>
                    <a:pt x="2354" y="6272"/>
                  </a:cubicBezTo>
                  <a:cubicBezTo>
                    <a:pt x="2057" y="6866"/>
                    <a:pt x="1760" y="7471"/>
                    <a:pt x="1463" y="8076"/>
                  </a:cubicBezTo>
                  <a:cubicBezTo>
                    <a:pt x="1177" y="8659"/>
                    <a:pt x="880" y="9230"/>
                    <a:pt x="638" y="9835"/>
                  </a:cubicBezTo>
                  <a:cubicBezTo>
                    <a:pt x="528" y="10088"/>
                    <a:pt x="418" y="10330"/>
                    <a:pt x="319" y="10583"/>
                  </a:cubicBezTo>
                  <a:cubicBezTo>
                    <a:pt x="253" y="10737"/>
                    <a:pt x="165" y="10891"/>
                    <a:pt x="77" y="11034"/>
                  </a:cubicBezTo>
                  <a:cubicBezTo>
                    <a:pt x="55" y="11056"/>
                    <a:pt x="44" y="11078"/>
                    <a:pt x="33" y="11100"/>
                  </a:cubicBezTo>
                  <a:cubicBezTo>
                    <a:pt x="0" y="11155"/>
                    <a:pt x="11" y="11177"/>
                    <a:pt x="55" y="11221"/>
                  </a:cubicBezTo>
                  <a:cubicBezTo>
                    <a:pt x="66" y="11232"/>
                    <a:pt x="77" y="11243"/>
                    <a:pt x="88" y="11254"/>
                  </a:cubicBezTo>
                  <a:cubicBezTo>
                    <a:pt x="297" y="11397"/>
                    <a:pt x="506" y="11551"/>
                    <a:pt x="715" y="11683"/>
                  </a:cubicBezTo>
                  <a:cubicBezTo>
                    <a:pt x="1177" y="11980"/>
                    <a:pt x="1639" y="12266"/>
                    <a:pt x="2112" y="12552"/>
                  </a:cubicBezTo>
                  <a:cubicBezTo>
                    <a:pt x="2794" y="12969"/>
                    <a:pt x="3475" y="13376"/>
                    <a:pt x="4157" y="13805"/>
                  </a:cubicBezTo>
                  <a:cubicBezTo>
                    <a:pt x="4817" y="14223"/>
                    <a:pt x="5488" y="14608"/>
                    <a:pt x="6181" y="14960"/>
                  </a:cubicBezTo>
                  <a:cubicBezTo>
                    <a:pt x="6763" y="15257"/>
                    <a:pt x="7346" y="15543"/>
                    <a:pt x="7951" y="15785"/>
                  </a:cubicBezTo>
                  <a:cubicBezTo>
                    <a:pt x="8204" y="15895"/>
                    <a:pt x="8457" y="16016"/>
                    <a:pt x="8721" y="16126"/>
                  </a:cubicBezTo>
                  <a:cubicBezTo>
                    <a:pt x="8908" y="16214"/>
                    <a:pt x="9095" y="16291"/>
                    <a:pt x="9293" y="16379"/>
                  </a:cubicBezTo>
                  <a:cubicBezTo>
                    <a:pt x="9524" y="16478"/>
                    <a:pt x="9766" y="16576"/>
                    <a:pt x="9986" y="16719"/>
                  </a:cubicBezTo>
                  <a:cubicBezTo>
                    <a:pt x="10019" y="16730"/>
                    <a:pt x="10041" y="16741"/>
                    <a:pt x="10074" y="16752"/>
                  </a:cubicBezTo>
                  <a:cubicBezTo>
                    <a:pt x="10091" y="16759"/>
                    <a:pt x="10107" y="16763"/>
                    <a:pt x="10123" y="16763"/>
                  </a:cubicBezTo>
                  <a:cubicBezTo>
                    <a:pt x="10155" y="16763"/>
                    <a:pt x="10183" y="16746"/>
                    <a:pt x="10206" y="16708"/>
                  </a:cubicBezTo>
                  <a:cubicBezTo>
                    <a:pt x="10217" y="16675"/>
                    <a:pt x="10239" y="16653"/>
                    <a:pt x="10250" y="16620"/>
                  </a:cubicBezTo>
                  <a:cubicBezTo>
                    <a:pt x="10327" y="16467"/>
                    <a:pt x="10415" y="16313"/>
                    <a:pt x="10492" y="16148"/>
                  </a:cubicBezTo>
                  <a:cubicBezTo>
                    <a:pt x="10931" y="15301"/>
                    <a:pt x="11360" y="14465"/>
                    <a:pt x="11833" y="13640"/>
                  </a:cubicBezTo>
                  <a:cubicBezTo>
                    <a:pt x="12526" y="12420"/>
                    <a:pt x="13208" y="11199"/>
                    <a:pt x="13857" y="9967"/>
                  </a:cubicBezTo>
                  <a:cubicBezTo>
                    <a:pt x="14275" y="9197"/>
                    <a:pt x="14670" y="8428"/>
                    <a:pt x="15011" y="7625"/>
                  </a:cubicBezTo>
                  <a:cubicBezTo>
                    <a:pt x="15297" y="6976"/>
                    <a:pt x="15627" y="6360"/>
                    <a:pt x="16001" y="5755"/>
                  </a:cubicBezTo>
                  <a:cubicBezTo>
                    <a:pt x="16045" y="5700"/>
                    <a:pt x="16078" y="5634"/>
                    <a:pt x="16111" y="5568"/>
                  </a:cubicBezTo>
                  <a:cubicBezTo>
                    <a:pt x="16133" y="5524"/>
                    <a:pt x="16144" y="5491"/>
                    <a:pt x="16144" y="5447"/>
                  </a:cubicBezTo>
                  <a:cubicBezTo>
                    <a:pt x="16155" y="5414"/>
                    <a:pt x="16133" y="5381"/>
                    <a:pt x="16122" y="5348"/>
                  </a:cubicBezTo>
                  <a:cubicBezTo>
                    <a:pt x="16067" y="5315"/>
                    <a:pt x="16023" y="5293"/>
                    <a:pt x="15979" y="5271"/>
                  </a:cubicBezTo>
                  <a:cubicBezTo>
                    <a:pt x="15594" y="5085"/>
                    <a:pt x="15209" y="4898"/>
                    <a:pt x="14813" y="4711"/>
                  </a:cubicBezTo>
                  <a:cubicBezTo>
                    <a:pt x="13758" y="4216"/>
                    <a:pt x="12702" y="3721"/>
                    <a:pt x="11635" y="3226"/>
                  </a:cubicBezTo>
                  <a:cubicBezTo>
                    <a:pt x="10865" y="2852"/>
                    <a:pt x="10096" y="2456"/>
                    <a:pt x="9326" y="2060"/>
                  </a:cubicBezTo>
                  <a:cubicBezTo>
                    <a:pt x="8391" y="1576"/>
                    <a:pt x="7456" y="1093"/>
                    <a:pt x="6522" y="609"/>
                  </a:cubicBezTo>
                  <a:cubicBezTo>
                    <a:pt x="6181" y="422"/>
                    <a:pt x="5818" y="279"/>
                    <a:pt x="5510" y="15"/>
                  </a:cubicBezTo>
                  <a:cubicBezTo>
                    <a:pt x="5496" y="6"/>
                    <a:pt x="5481" y="0"/>
                    <a:pt x="5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1" name="Google Shape;1781;p42"/>
            <p:cNvSpPr/>
            <p:nvPr/>
          </p:nvSpPr>
          <p:spPr>
            <a:xfrm>
              <a:off x="5350902" y="3860600"/>
              <a:ext cx="1084954" cy="1124619"/>
            </a:xfrm>
            <a:custGeom>
              <a:avLst/>
              <a:gdLst/>
              <a:ahLst/>
              <a:cxnLst/>
              <a:rect l="l" t="t" r="r" b="b"/>
              <a:pathLst>
                <a:path w="15947" h="16530" extrusionOk="0">
                  <a:moveTo>
                    <a:pt x="8666" y="2915"/>
                  </a:moveTo>
                  <a:cubicBezTo>
                    <a:pt x="8919" y="3036"/>
                    <a:pt x="9161" y="3168"/>
                    <a:pt x="9414" y="3300"/>
                  </a:cubicBezTo>
                  <a:cubicBezTo>
                    <a:pt x="9667" y="3432"/>
                    <a:pt x="9909" y="3564"/>
                    <a:pt x="10173" y="3696"/>
                  </a:cubicBezTo>
                  <a:cubicBezTo>
                    <a:pt x="10140" y="3707"/>
                    <a:pt x="10129" y="3718"/>
                    <a:pt x="10118" y="3718"/>
                  </a:cubicBezTo>
                  <a:cubicBezTo>
                    <a:pt x="10069" y="3714"/>
                    <a:pt x="10021" y="3713"/>
                    <a:pt x="9974" y="3713"/>
                  </a:cubicBezTo>
                  <a:cubicBezTo>
                    <a:pt x="9557" y="3713"/>
                    <a:pt x="9174" y="3839"/>
                    <a:pt x="8809" y="4037"/>
                  </a:cubicBezTo>
                  <a:cubicBezTo>
                    <a:pt x="8534" y="4180"/>
                    <a:pt x="8303" y="4356"/>
                    <a:pt x="8083" y="4576"/>
                  </a:cubicBezTo>
                  <a:cubicBezTo>
                    <a:pt x="8039" y="4620"/>
                    <a:pt x="7995" y="4664"/>
                    <a:pt x="7940" y="4719"/>
                  </a:cubicBezTo>
                  <a:cubicBezTo>
                    <a:pt x="7830" y="4081"/>
                    <a:pt x="8193" y="3245"/>
                    <a:pt x="8666" y="2915"/>
                  </a:cubicBezTo>
                  <a:close/>
                  <a:moveTo>
                    <a:pt x="9948" y="3806"/>
                  </a:moveTo>
                  <a:cubicBezTo>
                    <a:pt x="10011" y="3806"/>
                    <a:pt x="10075" y="3809"/>
                    <a:pt x="10140" y="3817"/>
                  </a:cubicBezTo>
                  <a:cubicBezTo>
                    <a:pt x="10426" y="3839"/>
                    <a:pt x="10689" y="3938"/>
                    <a:pt x="10909" y="4136"/>
                  </a:cubicBezTo>
                  <a:cubicBezTo>
                    <a:pt x="11173" y="4367"/>
                    <a:pt x="11305" y="4653"/>
                    <a:pt x="11305" y="5004"/>
                  </a:cubicBezTo>
                  <a:cubicBezTo>
                    <a:pt x="11305" y="5323"/>
                    <a:pt x="11184" y="5620"/>
                    <a:pt x="10997" y="5884"/>
                  </a:cubicBezTo>
                  <a:cubicBezTo>
                    <a:pt x="10964" y="5928"/>
                    <a:pt x="10920" y="5983"/>
                    <a:pt x="10876" y="6038"/>
                  </a:cubicBezTo>
                  <a:cubicBezTo>
                    <a:pt x="10843" y="6016"/>
                    <a:pt x="10821" y="6016"/>
                    <a:pt x="10788" y="5994"/>
                  </a:cubicBezTo>
                  <a:cubicBezTo>
                    <a:pt x="10448" y="5792"/>
                    <a:pt x="10085" y="5697"/>
                    <a:pt x="9706" y="5697"/>
                  </a:cubicBezTo>
                  <a:cubicBezTo>
                    <a:pt x="9631" y="5697"/>
                    <a:pt x="9556" y="5701"/>
                    <a:pt x="9480" y="5708"/>
                  </a:cubicBezTo>
                  <a:cubicBezTo>
                    <a:pt x="9194" y="5730"/>
                    <a:pt x="8919" y="5796"/>
                    <a:pt x="8655" y="5895"/>
                  </a:cubicBezTo>
                  <a:cubicBezTo>
                    <a:pt x="8600" y="5917"/>
                    <a:pt x="8545" y="5939"/>
                    <a:pt x="8490" y="5961"/>
                  </a:cubicBezTo>
                  <a:cubicBezTo>
                    <a:pt x="8248" y="5796"/>
                    <a:pt x="7995" y="5290"/>
                    <a:pt x="7940" y="4873"/>
                  </a:cubicBezTo>
                  <a:cubicBezTo>
                    <a:pt x="7973" y="4829"/>
                    <a:pt x="7995" y="4796"/>
                    <a:pt x="8028" y="4763"/>
                  </a:cubicBezTo>
                  <a:cubicBezTo>
                    <a:pt x="8391" y="4378"/>
                    <a:pt x="8809" y="4081"/>
                    <a:pt x="9304" y="3916"/>
                  </a:cubicBezTo>
                  <a:cubicBezTo>
                    <a:pt x="9517" y="3848"/>
                    <a:pt x="9730" y="3806"/>
                    <a:pt x="9948" y="3806"/>
                  </a:cubicBezTo>
                  <a:close/>
                  <a:moveTo>
                    <a:pt x="9675" y="5790"/>
                  </a:moveTo>
                  <a:cubicBezTo>
                    <a:pt x="9796" y="5790"/>
                    <a:pt x="9917" y="5799"/>
                    <a:pt x="10041" y="5818"/>
                  </a:cubicBezTo>
                  <a:cubicBezTo>
                    <a:pt x="10261" y="5851"/>
                    <a:pt x="10481" y="5928"/>
                    <a:pt x="10667" y="6038"/>
                  </a:cubicBezTo>
                  <a:cubicBezTo>
                    <a:pt x="10711" y="6049"/>
                    <a:pt x="10733" y="6082"/>
                    <a:pt x="10777" y="6104"/>
                  </a:cubicBezTo>
                  <a:cubicBezTo>
                    <a:pt x="10766" y="6137"/>
                    <a:pt x="10744" y="6159"/>
                    <a:pt x="10722" y="6181"/>
                  </a:cubicBezTo>
                  <a:cubicBezTo>
                    <a:pt x="10448" y="6419"/>
                    <a:pt x="10085" y="6542"/>
                    <a:pt x="9716" y="6542"/>
                  </a:cubicBezTo>
                  <a:cubicBezTo>
                    <a:pt x="9421" y="6542"/>
                    <a:pt x="9123" y="6464"/>
                    <a:pt x="8864" y="6302"/>
                  </a:cubicBezTo>
                  <a:cubicBezTo>
                    <a:pt x="8754" y="6236"/>
                    <a:pt x="8644" y="6170"/>
                    <a:pt x="8545" y="6038"/>
                  </a:cubicBezTo>
                  <a:cubicBezTo>
                    <a:pt x="8644" y="6005"/>
                    <a:pt x="8721" y="5972"/>
                    <a:pt x="8798" y="5939"/>
                  </a:cubicBezTo>
                  <a:cubicBezTo>
                    <a:pt x="9088" y="5845"/>
                    <a:pt x="9378" y="5790"/>
                    <a:pt x="9675" y="5790"/>
                  </a:cubicBezTo>
                  <a:close/>
                  <a:moveTo>
                    <a:pt x="7863" y="5004"/>
                  </a:moveTo>
                  <a:cubicBezTo>
                    <a:pt x="7896" y="5125"/>
                    <a:pt x="7929" y="5235"/>
                    <a:pt x="7984" y="5356"/>
                  </a:cubicBezTo>
                  <a:cubicBezTo>
                    <a:pt x="8028" y="5477"/>
                    <a:pt x="8083" y="5587"/>
                    <a:pt x="8149" y="5697"/>
                  </a:cubicBezTo>
                  <a:cubicBezTo>
                    <a:pt x="8215" y="5807"/>
                    <a:pt x="8292" y="5906"/>
                    <a:pt x="8369" y="6005"/>
                  </a:cubicBezTo>
                  <a:cubicBezTo>
                    <a:pt x="8171" y="6137"/>
                    <a:pt x="7973" y="6247"/>
                    <a:pt x="7786" y="6390"/>
                  </a:cubicBezTo>
                  <a:cubicBezTo>
                    <a:pt x="7610" y="6533"/>
                    <a:pt x="7445" y="6687"/>
                    <a:pt x="7258" y="6852"/>
                  </a:cubicBezTo>
                  <a:cubicBezTo>
                    <a:pt x="7214" y="6830"/>
                    <a:pt x="7170" y="6797"/>
                    <a:pt x="7137" y="6775"/>
                  </a:cubicBezTo>
                  <a:cubicBezTo>
                    <a:pt x="7148" y="6258"/>
                    <a:pt x="7566" y="5235"/>
                    <a:pt x="7863" y="5004"/>
                  </a:cubicBezTo>
                  <a:close/>
                  <a:moveTo>
                    <a:pt x="7126" y="6896"/>
                  </a:moveTo>
                  <a:cubicBezTo>
                    <a:pt x="7148" y="6907"/>
                    <a:pt x="7170" y="6918"/>
                    <a:pt x="7203" y="6929"/>
                  </a:cubicBezTo>
                  <a:cubicBezTo>
                    <a:pt x="7170" y="6962"/>
                    <a:pt x="7148" y="6995"/>
                    <a:pt x="7126" y="7039"/>
                  </a:cubicBezTo>
                  <a:cubicBezTo>
                    <a:pt x="7115" y="6995"/>
                    <a:pt x="7115" y="6940"/>
                    <a:pt x="7126" y="6896"/>
                  </a:cubicBezTo>
                  <a:close/>
                  <a:moveTo>
                    <a:pt x="7291" y="6995"/>
                  </a:moveTo>
                  <a:cubicBezTo>
                    <a:pt x="7346" y="7006"/>
                    <a:pt x="7390" y="7028"/>
                    <a:pt x="7423" y="7083"/>
                  </a:cubicBezTo>
                  <a:cubicBezTo>
                    <a:pt x="7401" y="7149"/>
                    <a:pt x="7335" y="7171"/>
                    <a:pt x="7280" y="7204"/>
                  </a:cubicBezTo>
                  <a:cubicBezTo>
                    <a:pt x="7225" y="7248"/>
                    <a:pt x="7170" y="7292"/>
                    <a:pt x="7115" y="7325"/>
                  </a:cubicBezTo>
                  <a:cubicBezTo>
                    <a:pt x="7082" y="7281"/>
                    <a:pt x="7082" y="7248"/>
                    <a:pt x="7104" y="7204"/>
                  </a:cubicBezTo>
                  <a:cubicBezTo>
                    <a:pt x="7159" y="7127"/>
                    <a:pt x="7214" y="7061"/>
                    <a:pt x="7291" y="6995"/>
                  </a:cubicBezTo>
                  <a:close/>
                  <a:moveTo>
                    <a:pt x="6986" y="7422"/>
                  </a:moveTo>
                  <a:cubicBezTo>
                    <a:pt x="6992" y="7422"/>
                    <a:pt x="6998" y="7422"/>
                    <a:pt x="7005" y="7424"/>
                  </a:cubicBezTo>
                  <a:cubicBezTo>
                    <a:pt x="6983" y="7446"/>
                    <a:pt x="6961" y="7457"/>
                    <a:pt x="6928" y="7490"/>
                  </a:cubicBezTo>
                  <a:cubicBezTo>
                    <a:pt x="6938" y="7452"/>
                    <a:pt x="6948" y="7422"/>
                    <a:pt x="6986" y="7422"/>
                  </a:cubicBezTo>
                  <a:close/>
                  <a:moveTo>
                    <a:pt x="8457" y="6104"/>
                  </a:moveTo>
                  <a:cubicBezTo>
                    <a:pt x="8787" y="6423"/>
                    <a:pt x="9183" y="6621"/>
                    <a:pt x="9656" y="6632"/>
                  </a:cubicBezTo>
                  <a:cubicBezTo>
                    <a:pt x="9685" y="6633"/>
                    <a:pt x="9715" y="6634"/>
                    <a:pt x="9744" y="6634"/>
                  </a:cubicBezTo>
                  <a:cubicBezTo>
                    <a:pt x="10179" y="6634"/>
                    <a:pt x="10557" y="6479"/>
                    <a:pt x="10876" y="6170"/>
                  </a:cubicBezTo>
                  <a:cubicBezTo>
                    <a:pt x="11019" y="6269"/>
                    <a:pt x="11129" y="6379"/>
                    <a:pt x="11217" y="6511"/>
                  </a:cubicBezTo>
                  <a:cubicBezTo>
                    <a:pt x="11448" y="6808"/>
                    <a:pt x="11558" y="7160"/>
                    <a:pt x="11580" y="7534"/>
                  </a:cubicBezTo>
                  <a:cubicBezTo>
                    <a:pt x="11602" y="8073"/>
                    <a:pt x="11448" y="8568"/>
                    <a:pt x="11162" y="9018"/>
                  </a:cubicBezTo>
                  <a:cubicBezTo>
                    <a:pt x="11085" y="9150"/>
                    <a:pt x="10986" y="9271"/>
                    <a:pt x="10865" y="9403"/>
                  </a:cubicBezTo>
                  <a:cubicBezTo>
                    <a:pt x="10865" y="9359"/>
                    <a:pt x="10854" y="9326"/>
                    <a:pt x="10854" y="9304"/>
                  </a:cubicBezTo>
                  <a:cubicBezTo>
                    <a:pt x="10887" y="9095"/>
                    <a:pt x="10898" y="8886"/>
                    <a:pt x="10876" y="8678"/>
                  </a:cubicBezTo>
                  <a:cubicBezTo>
                    <a:pt x="10843" y="8282"/>
                    <a:pt x="10755" y="7908"/>
                    <a:pt x="10557" y="7567"/>
                  </a:cubicBezTo>
                  <a:cubicBezTo>
                    <a:pt x="10272" y="7083"/>
                    <a:pt x="9865" y="6786"/>
                    <a:pt x="9315" y="6676"/>
                  </a:cubicBezTo>
                  <a:cubicBezTo>
                    <a:pt x="9174" y="6650"/>
                    <a:pt x="9034" y="6638"/>
                    <a:pt x="8896" y="6638"/>
                  </a:cubicBezTo>
                  <a:cubicBezTo>
                    <a:pt x="8561" y="6638"/>
                    <a:pt x="8234" y="6712"/>
                    <a:pt x="7907" y="6852"/>
                  </a:cubicBezTo>
                  <a:cubicBezTo>
                    <a:pt x="7786" y="6896"/>
                    <a:pt x="7665" y="6962"/>
                    <a:pt x="7533" y="7028"/>
                  </a:cubicBezTo>
                  <a:cubicBezTo>
                    <a:pt x="7489" y="6995"/>
                    <a:pt x="7434" y="6951"/>
                    <a:pt x="7368" y="6918"/>
                  </a:cubicBezTo>
                  <a:cubicBezTo>
                    <a:pt x="7555" y="6654"/>
                    <a:pt x="8127" y="6214"/>
                    <a:pt x="8457" y="6104"/>
                  </a:cubicBezTo>
                  <a:close/>
                  <a:moveTo>
                    <a:pt x="7533" y="7149"/>
                  </a:moveTo>
                  <a:cubicBezTo>
                    <a:pt x="7566" y="7171"/>
                    <a:pt x="7599" y="7182"/>
                    <a:pt x="7621" y="7204"/>
                  </a:cubicBezTo>
                  <a:cubicBezTo>
                    <a:pt x="8512" y="7930"/>
                    <a:pt x="8930" y="8864"/>
                    <a:pt x="8908" y="9997"/>
                  </a:cubicBezTo>
                  <a:cubicBezTo>
                    <a:pt x="8908" y="10019"/>
                    <a:pt x="8908" y="10030"/>
                    <a:pt x="8908" y="10052"/>
                  </a:cubicBezTo>
                  <a:cubicBezTo>
                    <a:pt x="8908" y="10063"/>
                    <a:pt x="8897" y="10063"/>
                    <a:pt x="8897" y="10085"/>
                  </a:cubicBezTo>
                  <a:cubicBezTo>
                    <a:pt x="8864" y="10074"/>
                    <a:pt x="8831" y="10074"/>
                    <a:pt x="8798" y="10063"/>
                  </a:cubicBezTo>
                  <a:cubicBezTo>
                    <a:pt x="8578" y="9986"/>
                    <a:pt x="8380" y="9876"/>
                    <a:pt x="8215" y="9733"/>
                  </a:cubicBezTo>
                  <a:cubicBezTo>
                    <a:pt x="7511" y="9150"/>
                    <a:pt x="7170" y="8392"/>
                    <a:pt x="7093" y="7490"/>
                  </a:cubicBezTo>
                  <a:cubicBezTo>
                    <a:pt x="7225" y="7347"/>
                    <a:pt x="7379" y="7259"/>
                    <a:pt x="7533" y="7149"/>
                  </a:cubicBezTo>
                  <a:close/>
                  <a:moveTo>
                    <a:pt x="8908" y="6733"/>
                  </a:moveTo>
                  <a:cubicBezTo>
                    <a:pt x="8980" y="6733"/>
                    <a:pt x="9054" y="6736"/>
                    <a:pt x="9128" y="6742"/>
                  </a:cubicBezTo>
                  <a:cubicBezTo>
                    <a:pt x="9502" y="6775"/>
                    <a:pt x="9832" y="6907"/>
                    <a:pt x="10118" y="7160"/>
                  </a:cubicBezTo>
                  <a:cubicBezTo>
                    <a:pt x="10349" y="7369"/>
                    <a:pt x="10513" y="7622"/>
                    <a:pt x="10623" y="7919"/>
                  </a:cubicBezTo>
                  <a:cubicBezTo>
                    <a:pt x="10810" y="8425"/>
                    <a:pt x="10832" y="8941"/>
                    <a:pt x="10733" y="9469"/>
                  </a:cubicBezTo>
                  <a:cubicBezTo>
                    <a:pt x="10722" y="9524"/>
                    <a:pt x="10700" y="9579"/>
                    <a:pt x="10656" y="9612"/>
                  </a:cubicBezTo>
                  <a:cubicBezTo>
                    <a:pt x="10404" y="9832"/>
                    <a:pt x="10129" y="10008"/>
                    <a:pt x="9810" y="10096"/>
                  </a:cubicBezTo>
                  <a:cubicBezTo>
                    <a:pt x="9662" y="10141"/>
                    <a:pt x="9511" y="10164"/>
                    <a:pt x="9358" y="10164"/>
                  </a:cubicBezTo>
                  <a:cubicBezTo>
                    <a:pt x="9249" y="10164"/>
                    <a:pt x="9139" y="10152"/>
                    <a:pt x="9029" y="10129"/>
                  </a:cubicBezTo>
                  <a:cubicBezTo>
                    <a:pt x="8985" y="10074"/>
                    <a:pt x="9007" y="10019"/>
                    <a:pt x="9007" y="9975"/>
                  </a:cubicBezTo>
                  <a:cubicBezTo>
                    <a:pt x="9018" y="9502"/>
                    <a:pt x="8941" y="9040"/>
                    <a:pt x="8776" y="8601"/>
                  </a:cubicBezTo>
                  <a:cubicBezTo>
                    <a:pt x="8556" y="8029"/>
                    <a:pt x="8204" y="7556"/>
                    <a:pt x="7731" y="7171"/>
                  </a:cubicBezTo>
                  <a:cubicBezTo>
                    <a:pt x="7709" y="7149"/>
                    <a:pt x="7687" y="7138"/>
                    <a:pt x="7665" y="7116"/>
                  </a:cubicBezTo>
                  <a:cubicBezTo>
                    <a:pt x="7665" y="7116"/>
                    <a:pt x="7665" y="7094"/>
                    <a:pt x="7654" y="7083"/>
                  </a:cubicBezTo>
                  <a:cubicBezTo>
                    <a:pt x="7665" y="7072"/>
                    <a:pt x="7676" y="7061"/>
                    <a:pt x="7687" y="7061"/>
                  </a:cubicBezTo>
                  <a:cubicBezTo>
                    <a:pt x="8073" y="6844"/>
                    <a:pt x="8476" y="6733"/>
                    <a:pt x="8908" y="6733"/>
                  </a:cubicBezTo>
                  <a:close/>
                  <a:moveTo>
                    <a:pt x="5702" y="1382"/>
                  </a:moveTo>
                  <a:cubicBezTo>
                    <a:pt x="5705" y="1382"/>
                    <a:pt x="5708" y="1383"/>
                    <a:pt x="5708" y="1386"/>
                  </a:cubicBezTo>
                  <a:cubicBezTo>
                    <a:pt x="5774" y="1452"/>
                    <a:pt x="5851" y="1496"/>
                    <a:pt x="5928" y="1529"/>
                  </a:cubicBezTo>
                  <a:cubicBezTo>
                    <a:pt x="6236" y="1683"/>
                    <a:pt x="6544" y="1837"/>
                    <a:pt x="6851" y="1991"/>
                  </a:cubicBezTo>
                  <a:cubicBezTo>
                    <a:pt x="7379" y="2255"/>
                    <a:pt x="7918" y="2530"/>
                    <a:pt x="8446" y="2794"/>
                  </a:cubicBezTo>
                  <a:cubicBezTo>
                    <a:pt x="8479" y="2816"/>
                    <a:pt x="8512" y="2838"/>
                    <a:pt x="8545" y="2860"/>
                  </a:cubicBezTo>
                  <a:cubicBezTo>
                    <a:pt x="8523" y="2882"/>
                    <a:pt x="8512" y="2904"/>
                    <a:pt x="8501" y="2926"/>
                  </a:cubicBezTo>
                  <a:cubicBezTo>
                    <a:pt x="8006" y="3399"/>
                    <a:pt x="7797" y="3982"/>
                    <a:pt x="7819" y="4653"/>
                  </a:cubicBezTo>
                  <a:cubicBezTo>
                    <a:pt x="7830" y="4785"/>
                    <a:pt x="7808" y="4884"/>
                    <a:pt x="7731" y="4983"/>
                  </a:cubicBezTo>
                  <a:cubicBezTo>
                    <a:pt x="7390" y="5455"/>
                    <a:pt x="7170" y="5983"/>
                    <a:pt x="7060" y="6555"/>
                  </a:cubicBezTo>
                  <a:cubicBezTo>
                    <a:pt x="7049" y="6599"/>
                    <a:pt x="7038" y="6643"/>
                    <a:pt x="7027" y="6687"/>
                  </a:cubicBezTo>
                  <a:cubicBezTo>
                    <a:pt x="7027" y="6687"/>
                    <a:pt x="7027" y="6698"/>
                    <a:pt x="7016" y="6720"/>
                  </a:cubicBezTo>
                  <a:cubicBezTo>
                    <a:pt x="6950" y="6698"/>
                    <a:pt x="6906" y="6676"/>
                    <a:pt x="6851" y="6654"/>
                  </a:cubicBezTo>
                  <a:cubicBezTo>
                    <a:pt x="6533" y="6522"/>
                    <a:pt x="6214" y="6423"/>
                    <a:pt x="5873" y="6390"/>
                  </a:cubicBezTo>
                  <a:cubicBezTo>
                    <a:pt x="5771" y="6380"/>
                    <a:pt x="5671" y="6375"/>
                    <a:pt x="5571" y="6375"/>
                  </a:cubicBezTo>
                  <a:cubicBezTo>
                    <a:pt x="5003" y="6375"/>
                    <a:pt x="4470" y="6537"/>
                    <a:pt x="3992" y="6874"/>
                  </a:cubicBezTo>
                  <a:cubicBezTo>
                    <a:pt x="3321" y="7336"/>
                    <a:pt x="2936" y="7985"/>
                    <a:pt x="2815" y="8777"/>
                  </a:cubicBezTo>
                  <a:cubicBezTo>
                    <a:pt x="2717" y="9381"/>
                    <a:pt x="2815" y="9964"/>
                    <a:pt x="3046" y="10525"/>
                  </a:cubicBezTo>
                  <a:cubicBezTo>
                    <a:pt x="3134" y="10723"/>
                    <a:pt x="3244" y="10932"/>
                    <a:pt x="3354" y="11119"/>
                  </a:cubicBezTo>
                  <a:cubicBezTo>
                    <a:pt x="3387" y="11163"/>
                    <a:pt x="3409" y="11207"/>
                    <a:pt x="3442" y="11273"/>
                  </a:cubicBezTo>
                  <a:cubicBezTo>
                    <a:pt x="3387" y="11251"/>
                    <a:pt x="3354" y="11229"/>
                    <a:pt x="3321" y="11218"/>
                  </a:cubicBezTo>
                  <a:cubicBezTo>
                    <a:pt x="2881" y="10954"/>
                    <a:pt x="2442" y="10701"/>
                    <a:pt x="2002" y="10437"/>
                  </a:cubicBezTo>
                  <a:cubicBezTo>
                    <a:pt x="1881" y="10371"/>
                    <a:pt x="1760" y="10305"/>
                    <a:pt x="1650" y="10250"/>
                  </a:cubicBezTo>
                  <a:cubicBezTo>
                    <a:pt x="1617" y="10228"/>
                    <a:pt x="1584" y="10217"/>
                    <a:pt x="1562" y="10206"/>
                  </a:cubicBezTo>
                  <a:cubicBezTo>
                    <a:pt x="1529" y="10173"/>
                    <a:pt x="1518" y="10140"/>
                    <a:pt x="1529" y="10107"/>
                  </a:cubicBezTo>
                  <a:cubicBezTo>
                    <a:pt x="1551" y="10041"/>
                    <a:pt x="1584" y="9964"/>
                    <a:pt x="1606" y="9898"/>
                  </a:cubicBezTo>
                  <a:cubicBezTo>
                    <a:pt x="1892" y="9293"/>
                    <a:pt x="2211" y="8711"/>
                    <a:pt x="2508" y="8117"/>
                  </a:cubicBezTo>
                  <a:cubicBezTo>
                    <a:pt x="2750" y="7644"/>
                    <a:pt x="3013" y="7171"/>
                    <a:pt x="3244" y="6687"/>
                  </a:cubicBezTo>
                  <a:cubicBezTo>
                    <a:pt x="3728" y="5675"/>
                    <a:pt x="4223" y="4664"/>
                    <a:pt x="4685" y="3652"/>
                  </a:cubicBezTo>
                  <a:cubicBezTo>
                    <a:pt x="4982" y="3003"/>
                    <a:pt x="5246" y="2343"/>
                    <a:pt x="5532" y="1683"/>
                  </a:cubicBezTo>
                  <a:cubicBezTo>
                    <a:pt x="5565" y="1606"/>
                    <a:pt x="5598" y="1518"/>
                    <a:pt x="5631" y="1441"/>
                  </a:cubicBezTo>
                  <a:cubicBezTo>
                    <a:pt x="5642" y="1419"/>
                    <a:pt x="5664" y="1397"/>
                    <a:pt x="5675" y="1386"/>
                  </a:cubicBezTo>
                  <a:cubicBezTo>
                    <a:pt x="5682" y="1386"/>
                    <a:pt x="5694" y="1382"/>
                    <a:pt x="5702" y="1382"/>
                  </a:cubicBezTo>
                  <a:close/>
                  <a:moveTo>
                    <a:pt x="7005" y="7589"/>
                  </a:moveTo>
                  <a:cubicBezTo>
                    <a:pt x="7016" y="7655"/>
                    <a:pt x="7027" y="7710"/>
                    <a:pt x="7027" y="7765"/>
                  </a:cubicBezTo>
                  <a:cubicBezTo>
                    <a:pt x="7104" y="8293"/>
                    <a:pt x="7291" y="8788"/>
                    <a:pt x="7610" y="9227"/>
                  </a:cubicBezTo>
                  <a:cubicBezTo>
                    <a:pt x="7852" y="9557"/>
                    <a:pt x="8138" y="9854"/>
                    <a:pt x="8512" y="10041"/>
                  </a:cubicBezTo>
                  <a:cubicBezTo>
                    <a:pt x="8633" y="10096"/>
                    <a:pt x="8765" y="10151"/>
                    <a:pt x="8886" y="10206"/>
                  </a:cubicBezTo>
                  <a:cubicBezTo>
                    <a:pt x="8875" y="10767"/>
                    <a:pt x="8534" y="11625"/>
                    <a:pt x="8061" y="11999"/>
                  </a:cubicBezTo>
                  <a:lnTo>
                    <a:pt x="7951" y="11999"/>
                  </a:lnTo>
                  <a:cubicBezTo>
                    <a:pt x="7467" y="11922"/>
                    <a:pt x="7093" y="11680"/>
                    <a:pt x="6796" y="11317"/>
                  </a:cubicBezTo>
                  <a:cubicBezTo>
                    <a:pt x="6566" y="11031"/>
                    <a:pt x="6423" y="10712"/>
                    <a:pt x="6335" y="10360"/>
                  </a:cubicBezTo>
                  <a:cubicBezTo>
                    <a:pt x="6214" y="9865"/>
                    <a:pt x="6236" y="9370"/>
                    <a:pt x="6335" y="8864"/>
                  </a:cubicBezTo>
                  <a:cubicBezTo>
                    <a:pt x="6390" y="8601"/>
                    <a:pt x="6478" y="8359"/>
                    <a:pt x="6577" y="8106"/>
                  </a:cubicBezTo>
                  <a:cubicBezTo>
                    <a:pt x="6621" y="8007"/>
                    <a:pt x="6664" y="7919"/>
                    <a:pt x="6741" y="7842"/>
                  </a:cubicBezTo>
                  <a:cubicBezTo>
                    <a:pt x="6807" y="7765"/>
                    <a:pt x="6873" y="7688"/>
                    <a:pt x="6950" y="7611"/>
                  </a:cubicBezTo>
                  <a:cubicBezTo>
                    <a:pt x="6961" y="7611"/>
                    <a:pt x="6972" y="7600"/>
                    <a:pt x="7005" y="7589"/>
                  </a:cubicBezTo>
                  <a:close/>
                  <a:moveTo>
                    <a:pt x="10645" y="9755"/>
                  </a:moveTo>
                  <a:cubicBezTo>
                    <a:pt x="10645" y="9799"/>
                    <a:pt x="10645" y="9821"/>
                    <a:pt x="10645" y="9843"/>
                  </a:cubicBezTo>
                  <a:cubicBezTo>
                    <a:pt x="10492" y="10305"/>
                    <a:pt x="10261" y="10712"/>
                    <a:pt x="9942" y="11075"/>
                  </a:cubicBezTo>
                  <a:cubicBezTo>
                    <a:pt x="9744" y="11317"/>
                    <a:pt x="9513" y="11515"/>
                    <a:pt x="9249" y="11680"/>
                  </a:cubicBezTo>
                  <a:cubicBezTo>
                    <a:pt x="8985" y="11856"/>
                    <a:pt x="8688" y="11966"/>
                    <a:pt x="8369" y="11999"/>
                  </a:cubicBezTo>
                  <a:cubicBezTo>
                    <a:pt x="8354" y="12002"/>
                    <a:pt x="8340" y="12004"/>
                    <a:pt x="8325" y="12004"/>
                  </a:cubicBezTo>
                  <a:cubicBezTo>
                    <a:pt x="8295" y="12004"/>
                    <a:pt x="8263" y="11999"/>
                    <a:pt x="8226" y="11999"/>
                  </a:cubicBezTo>
                  <a:cubicBezTo>
                    <a:pt x="8446" y="11746"/>
                    <a:pt x="8622" y="11471"/>
                    <a:pt x="8754" y="11174"/>
                  </a:cubicBezTo>
                  <a:cubicBezTo>
                    <a:pt x="8875" y="10877"/>
                    <a:pt x="8952" y="10558"/>
                    <a:pt x="8985" y="10228"/>
                  </a:cubicBezTo>
                  <a:lnTo>
                    <a:pt x="9084" y="10228"/>
                  </a:lnTo>
                  <a:cubicBezTo>
                    <a:pt x="9179" y="10243"/>
                    <a:pt x="9273" y="10250"/>
                    <a:pt x="9365" y="10250"/>
                  </a:cubicBezTo>
                  <a:cubicBezTo>
                    <a:pt x="9759" y="10250"/>
                    <a:pt x="10120" y="10119"/>
                    <a:pt x="10459" y="9887"/>
                  </a:cubicBezTo>
                  <a:cubicBezTo>
                    <a:pt x="10513" y="9843"/>
                    <a:pt x="10568" y="9810"/>
                    <a:pt x="10645" y="9755"/>
                  </a:cubicBezTo>
                  <a:close/>
                  <a:moveTo>
                    <a:pt x="6346" y="8447"/>
                  </a:moveTo>
                  <a:cubicBezTo>
                    <a:pt x="6335" y="8502"/>
                    <a:pt x="6313" y="8557"/>
                    <a:pt x="6302" y="8612"/>
                  </a:cubicBezTo>
                  <a:cubicBezTo>
                    <a:pt x="6181" y="9073"/>
                    <a:pt x="6126" y="9546"/>
                    <a:pt x="6181" y="10030"/>
                  </a:cubicBezTo>
                  <a:cubicBezTo>
                    <a:pt x="6225" y="10426"/>
                    <a:pt x="6346" y="10800"/>
                    <a:pt x="6555" y="11141"/>
                  </a:cubicBezTo>
                  <a:cubicBezTo>
                    <a:pt x="6862" y="11625"/>
                    <a:pt x="7269" y="11955"/>
                    <a:pt x="7841" y="12076"/>
                  </a:cubicBezTo>
                  <a:cubicBezTo>
                    <a:pt x="7863" y="12076"/>
                    <a:pt x="7885" y="12087"/>
                    <a:pt x="7907" y="12087"/>
                  </a:cubicBezTo>
                  <a:cubicBezTo>
                    <a:pt x="7907" y="12087"/>
                    <a:pt x="7907" y="12098"/>
                    <a:pt x="7918" y="12109"/>
                  </a:cubicBezTo>
                  <a:cubicBezTo>
                    <a:pt x="7907" y="12120"/>
                    <a:pt x="7907" y="12131"/>
                    <a:pt x="7896" y="12142"/>
                  </a:cubicBezTo>
                  <a:cubicBezTo>
                    <a:pt x="7679" y="12285"/>
                    <a:pt x="7428" y="12359"/>
                    <a:pt x="7177" y="12359"/>
                  </a:cubicBezTo>
                  <a:cubicBezTo>
                    <a:pt x="6908" y="12359"/>
                    <a:pt x="6639" y="12274"/>
                    <a:pt x="6412" y="12098"/>
                  </a:cubicBezTo>
                  <a:cubicBezTo>
                    <a:pt x="6170" y="11911"/>
                    <a:pt x="6005" y="11658"/>
                    <a:pt x="5895" y="11383"/>
                  </a:cubicBezTo>
                  <a:cubicBezTo>
                    <a:pt x="5752" y="11031"/>
                    <a:pt x="5708" y="10668"/>
                    <a:pt x="5730" y="10294"/>
                  </a:cubicBezTo>
                  <a:cubicBezTo>
                    <a:pt x="5752" y="9722"/>
                    <a:pt x="5917" y="9183"/>
                    <a:pt x="6181" y="8678"/>
                  </a:cubicBezTo>
                  <a:cubicBezTo>
                    <a:pt x="6225" y="8590"/>
                    <a:pt x="6269" y="8513"/>
                    <a:pt x="6346" y="8447"/>
                  </a:cubicBezTo>
                  <a:close/>
                  <a:moveTo>
                    <a:pt x="11140" y="4191"/>
                  </a:moveTo>
                  <a:lnTo>
                    <a:pt x="11140" y="4191"/>
                  </a:lnTo>
                  <a:cubicBezTo>
                    <a:pt x="11206" y="4235"/>
                    <a:pt x="11261" y="4257"/>
                    <a:pt x="11316" y="4279"/>
                  </a:cubicBezTo>
                  <a:cubicBezTo>
                    <a:pt x="11943" y="4587"/>
                    <a:pt x="12570" y="4895"/>
                    <a:pt x="13208" y="5202"/>
                  </a:cubicBezTo>
                  <a:cubicBezTo>
                    <a:pt x="13461" y="5334"/>
                    <a:pt x="13725" y="5444"/>
                    <a:pt x="13989" y="5576"/>
                  </a:cubicBezTo>
                  <a:cubicBezTo>
                    <a:pt x="14011" y="5576"/>
                    <a:pt x="14022" y="5587"/>
                    <a:pt x="14033" y="5587"/>
                  </a:cubicBezTo>
                  <a:cubicBezTo>
                    <a:pt x="14187" y="5642"/>
                    <a:pt x="14242" y="5796"/>
                    <a:pt x="14143" y="5939"/>
                  </a:cubicBezTo>
                  <a:cubicBezTo>
                    <a:pt x="14044" y="6082"/>
                    <a:pt x="13967" y="6236"/>
                    <a:pt x="13901" y="6401"/>
                  </a:cubicBezTo>
                  <a:cubicBezTo>
                    <a:pt x="13516" y="7347"/>
                    <a:pt x="13032" y="8249"/>
                    <a:pt x="12537" y="9150"/>
                  </a:cubicBezTo>
                  <a:cubicBezTo>
                    <a:pt x="11976" y="10173"/>
                    <a:pt x="11426" y="11207"/>
                    <a:pt x="10909" y="12252"/>
                  </a:cubicBezTo>
                  <a:cubicBezTo>
                    <a:pt x="10524" y="13043"/>
                    <a:pt x="10195" y="13846"/>
                    <a:pt x="9887" y="14671"/>
                  </a:cubicBezTo>
                  <a:cubicBezTo>
                    <a:pt x="9865" y="14726"/>
                    <a:pt x="9843" y="14792"/>
                    <a:pt x="9810" y="14858"/>
                  </a:cubicBezTo>
                  <a:cubicBezTo>
                    <a:pt x="9810" y="14869"/>
                    <a:pt x="9799" y="14869"/>
                    <a:pt x="9788" y="14891"/>
                  </a:cubicBezTo>
                  <a:cubicBezTo>
                    <a:pt x="9766" y="14891"/>
                    <a:pt x="9733" y="14891"/>
                    <a:pt x="9711" y="14880"/>
                  </a:cubicBezTo>
                  <a:cubicBezTo>
                    <a:pt x="9645" y="14847"/>
                    <a:pt x="9579" y="14803"/>
                    <a:pt x="9513" y="14770"/>
                  </a:cubicBezTo>
                  <a:cubicBezTo>
                    <a:pt x="9304" y="14649"/>
                    <a:pt x="9095" y="14517"/>
                    <a:pt x="8886" y="14407"/>
                  </a:cubicBezTo>
                  <a:cubicBezTo>
                    <a:pt x="7621" y="13747"/>
                    <a:pt x="6390" y="13032"/>
                    <a:pt x="5158" y="12318"/>
                  </a:cubicBezTo>
                  <a:cubicBezTo>
                    <a:pt x="4729" y="12065"/>
                    <a:pt x="4311" y="11812"/>
                    <a:pt x="3882" y="11559"/>
                  </a:cubicBezTo>
                  <a:cubicBezTo>
                    <a:pt x="3739" y="11482"/>
                    <a:pt x="3618" y="11372"/>
                    <a:pt x="3530" y="11218"/>
                  </a:cubicBezTo>
                  <a:cubicBezTo>
                    <a:pt x="3365" y="10954"/>
                    <a:pt x="3211" y="10679"/>
                    <a:pt x="3101" y="10382"/>
                  </a:cubicBezTo>
                  <a:cubicBezTo>
                    <a:pt x="2881" y="9810"/>
                    <a:pt x="2815" y="9227"/>
                    <a:pt x="2936" y="8634"/>
                  </a:cubicBezTo>
                  <a:cubicBezTo>
                    <a:pt x="3090" y="7930"/>
                    <a:pt x="3453" y="7358"/>
                    <a:pt x="4047" y="6951"/>
                  </a:cubicBezTo>
                  <a:cubicBezTo>
                    <a:pt x="4521" y="6627"/>
                    <a:pt x="5029" y="6470"/>
                    <a:pt x="5572" y="6470"/>
                  </a:cubicBezTo>
                  <a:cubicBezTo>
                    <a:pt x="5711" y="6470"/>
                    <a:pt x="5851" y="6480"/>
                    <a:pt x="5994" y="6500"/>
                  </a:cubicBezTo>
                  <a:cubicBezTo>
                    <a:pt x="6335" y="6555"/>
                    <a:pt x="6653" y="6654"/>
                    <a:pt x="6961" y="6808"/>
                  </a:cubicBezTo>
                  <a:cubicBezTo>
                    <a:pt x="6972" y="6808"/>
                    <a:pt x="6983" y="6819"/>
                    <a:pt x="7005" y="6841"/>
                  </a:cubicBezTo>
                  <a:cubicBezTo>
                    <a:pt x="7005" y="6951"/>
                    <a:pt x="7005" y="7061"/>
                    <a:pt x="6994" y="7171"/>
                  </a:cubicBezTo>
                  <a:cubicBezTo>
                    <a:pt x="6983" y="7204"/>
                    <a:pt x="6961" y="7237"/>
                    <a:pt x="6939" y="7270"/>
                  </a:cubicBezTo>
                  <a:cubicBezTo>
                    <a:pt x="6818" y="7457"/>
                    <a:pt x="6697" y="7644"/>
                    <a:pt x="6599" y="7842"/>
                  </a:cubicBezTo>
                  <a:cubicBezTo>
                    <a:pt x="6566" y="7897"/>
                    <a:pt x="6533" y="7952"/>
                    <a:pt x="6489" y="7996"/>
                  </a:cubicBezTo>
                  <a:cubicBezTo>
                    <a:pt x="6071" y="8568"/>
                    <a:pt x="5785" y="9205"/>
                    <a:pt x="5675" y="9909"/>
                  </a:cubicBezTo>
                  <a:cubicBezTo>
                    <a:pt x="5598" y="10371"/>
                    <a:pt x="5609" y="10822"/>
                    <a:pt x="5752" y="11273"/>
                  </a:cubicBezTo>
                  <a:cubicBezTo>
                    <a:pt x="5840" y="11548"/>
                    <a:pt x="5972" y="11801"/>
                    <a:pt x="6181" y="12010"/>
                  </a:cubicBezTo>
                  <a:cubicBezTo>
                    <a:pt x="6467" y="12315"/>
                    <a:pt x="6822" y="12454"/>
                    <a:pt x="7171" y="12454"/>
                  </a:cubicBezTo>
                  <a:cubicBezTo>
                    <a:pt x="7426" y="12454"/>
                    <a:pt x="7678" y="12380"/>
                    <a:pt x="7896" y="12241"/>
                  </a:cubicBezTo>
                  <a:cubicBezTo>
                    <a:pt x="7962" y="12197"/>
                    <a:pt x="8028" y="12142"/>
                    <a:pt x="8105" y="12109"/>
                  </a:cubicBezTo>
                  <a:cubicBezTo>
                    <a:pt x="8134" y="12101"/>
                    <a:pt x="8162" y="12098"/>
                    <a:pt x="8190" y="12098"/>
                  </a:cubicBezTo>
                  <a:cubicBezTo>
                    <a:pt x="8222" y="12098"/>
                    <a:pt x="8253" y="12101"/>
                    <a:pt x="8284" y="12101"/>
                  </a:cubicBezTo>
                  <a:cubicBezTo>
                    <a:pt x="8301" y="12101"/>
                    <a:pt x="8319" y="12100"/>
                    <a:pt x="8336" y="12098"/>
                  </a:cubicBezTo>
                  <a:cubicBezTo>
                    <a:pt x="8688" y="12065"/>
                    <a:pt x="9007" y="11955"/>
                    <a:pt x="9304" y="11757"/>
                  </a:cubicBezTo>
                  <a:cubicBezTo>
                    <a:pt x="10041" y="11273"/>
                    <a:pt x="10513" y="10602"/>
                    <a:pt x="10755" y="9766"/>
                  </a:cubicBezTo>
                  <a:cubicBezTo>
                    <a:pt x="10788" y="9645"/>
                    <a:pt x="10854" y="9557"/>
                    <a:pt x="10931" y="9469"/>
                  </a:cubicBezTo>
                  <a:cubicBezTo>
                    <a:pt x="11437" y="8908"/>
                    <a:pt x="11712" y="8249"/>
                    <a:pt x="11668" y="7479"/>
                  </a:cubicBezTo>
                  <a:cubicBezTo>
                    <a:pt x="11646" y="7094"/>
                    <a:pt x="11514" y="6742"/>
                    <a:pt x="11283" y="6434"/>
                  </a:cubicBezTo>
                  <a:cubicBezTo>
                    <a:pt x="11217" y="6357"/>
                    <a:pt x="11140" y="6291"/>
                    <a:pt x="11074" y="6214"/>
                  </a:cubicBezTo>
                  <a:cubicBezTo>
                    <a:pt x="11042" y="6172"/>
                    <a:pt x="11000" y="6139"/>
                    <a:pt x="10958" y="6098"/>
                  </a:cubicBezTo>
                  <a:lnTo>
                    <a:pt x="10958" y="6098"/>
                  </a:lnTo>
                  <a:cubicBezTo>
                    <a:pt x="11022" y="6002"/>
                    <a:pt x="11086" y="5927"/>
                    <a:pt x="11129" y="5851"/>
                  </a:cubicBezTo>
                  <a:cubicBezTo>
                    <a:pt x="11283" y="5631"/>
                    <a:pt x="11371" y="5378"/>
                    <a:pt x="11393" y="5114"/>
                  </a:cubicBezTo>
                  <a:cubicBezTo>
                    <a:pt x="11415" y="4829"/>
                    <a:pt x="11360" y="4565"/>
                    <a:pt x="11206" y="4323"/>
                  </a:cubicBezTo>
                  <a:cubicBezTo>
                    <a:pt x="11184" y="4290"/>
                    <a:pt x="11162" y="4257"/>
                    <a:pt x="11140" y="4191"/>
                  </a:cubicBezTo>
                  <a:close/>
                  <a:moveTo>
                    <a:pt x="5323" y="1"/>
                  </a:moveTo>
                  <a:cubicBezTo>
                    <a:pt x="5213" y="122"/>
                    <a:pt x="5125" y="254"/>
                    <a:pt x="5059" y="408"/>
                  </a:cubicBezTo>
                  <a:cubicBezTo>
                    <a:pt x="4938" y="617"/>
                    <a:pt x="4828" y="837"/>
                    <a:pt x="4718" y="1057"/>
                  </a:cubicBezTo>
                  <a:cubicBezTo>
                    <a:pt x="4245" y="1958"/>
                    <a:pt x="3816" y="2893"/>
                    <a:pt x="3442" y="3850"/>
                  </a:cubicBezTo>
                  <a:cubicBezTo>
                    <a:pt x="3255" y="4323"/>
                    <a:pt x="3046" y="4774"/>
                    <a:pt x="2815" y="5224"/>
                  </a:cubicBezTo>
                  <a:cubicBezTo>
                    <a:pt x="2662" y="5532"/>
                    <a:pt x="2497" y="5829"/>
                    <a:pt x="2343" y="6137"/>
                  </a:cubicBezTo>
                  <a:cubicBezTo>
                    <a:pt x="2013" y="6797"/>
                    <a:pt x="1694" y="7457"/>
                    <a:pt x="1364" y="8106"/>
                  </a:cubicBezTo>
                  <a:cubicBezTo>
                    <a:pt x="1111" y="8612"/>
                    <a:pt x="858" y="9117"/>
                    <a:pt x="638" y="9645"/>
                  </a:cubicBezTo>
                  <a:cubicBezTo>
                    <a:pt x="528" y="9909"/>
                    <a:pt x="418" y="10184"/>
                    <a:pt x="297" y="10448"/>
                  </a:cubicBezTo>
                  <a:cubicBezTo>
                    <a:pt x="231" y="10613"/>
                    <a:pt x="143" y="10778"/>
                    <a:pt x="44" y="10932"/>
                  </a:cubicBezTo>
                  <a:cubicBezTo>
                    <a:pt x="33" y="10954"/>
                    <a:pt x="22" y="10987"/>
                    <a:pt x="0" y="11020"/>
                  </a:cubicBezTo>
                  <a:cubicBezTo>
                    <a:pt x="231" y="11174"/>
                    <a:pt x="451" y="11339"/>
                    <a:pt x="682" y="11482"/>
                  </a:cubicBezTo>
                  <a:cubicBezTo>
                    <a:pt x="1133" y="11768"/>
                    <a:pt x="1595" y="12054"/>
                    <a:pt x="2057" y="12340"/>
                  </a:cubicBezTo>
                  <a:cubicBezTo>
                    <a:pt x="2739" y="12757"/>
                    <a:pt x="3420" y="13164"/>
                    <a:pt x="4102" y="13593"/>
                  </a:cubicBezTo>
                  <a:cubicBezTo>
                    <a:pt x="4740" y="13989"/>
                    <a:pt x="5389" y="14374"/>
                    <a:pt x="6060" y="14715"/>
                  </a:cubicBezTo>
                  <a:cubicBezTo>
                    <a:pt x="6653" y="15023"/>
                    <a:pt x="7258" y="15320"/>
                    <a:pt x="7885" y="15562"/>
                  </a:cubicBezTo>
                  <a:cubicBezTo>
                    <a:pt x="8138" y="15672"/>
                    <a:pt x="8391" y="15793"/>
                    <a:pt x="8655" y="15903"/>
                  </a:cubicBezTo>
                  <a:cubicBezTo>
                    <a:pt x="8831" y="15991"/>
                    <a:pt x="9018" y="16068"/>
                    <a:pt x="9205" y="16156"/>
                  </a:cubicBezTo>
                  <a:cubicBezTo>
                    <a:pt x="9458" y="16255"/>
                    <a:pt x="9700" y="16354"/>
                    <a:pt x="9920" y="16496"/>
                  </a:cubicBezTo>
                  <a:cubicBezTo>
                    <a:pt x="9942" y="16507"/>
                    <a:pt x="9964" y="16518"/>
                    <a:pt x="9997" y="16529"/>
                  </a:cubicBezTo>
                  <a:cubicBezTo>
                    <a:pt x="10074" y="16386"/>
                    <a:pt x="10140" y="16255"/>
                    <a:pt x="10206" y="16123"/>
                  </a:cubicBezTo>
                  <a:cubicBezTo>
                    <a:pt x="10678" y="15199"/>
                    <a:pt x="11151" y="14286"/>
                    <a:pt x="11668" y="13384"/>
                  </a:cubicBezTo>
                  <a:cubicBezTo>
                    <a:pt x="12339" y="12219"/>
                    <a:pt x="12988" y="11042"/>
                    <a:pt x="13626" y="9854"/>
                  </a:cubicBezTo>
                  <a:cubicBezTo>
                    <a:pt x="14033" y="9084"/>
                    <a:pt x="14439" y="8304"/>
                    <a:pt x="14780" y="7501"/>
                  </a:cubicBezTo>
                  <a:cubicBezTo>
                    <a:pt x="15077" y="6830"/>
                    <a:pt x="15418" y="6181"/>
                    <a:pt x="15814" y="5565"/>
                  </a:cubicBezTo>
                  <a:cubicBezTo>
                    <a:pt x="15847" y="5510"/>
                    <a:pt x="15869" y="5466"/>
                    <a:pt x="15891" y="5411"/>
                  </a:cubicBezTo>
                  <a:cubicBezTo>
                    <a:pt x="15913" y="5378"/>
                    <a:pt x="15924" y="5334"/>
                    <a:pt x="15946" y="5279"/>
                  </a:cubicBezTo>
                  <a:lnTo>
                    <a:pt x="15946" y="5268"/>
                  </a:lnTo>
                  <a:cubicBezTo>
                    <a:pt x="15803" y="5202"/>
                    <a:pt x="15682" y="5147"/>
                    <a:pt x="15561" y="5081"/>
                  </a:cubicBezTo>
                  <a:cubicBezTo>
                    <a:pt x="14912" y="4774"/>
                    <a:pt x="14253" y="4466"/>
                    <a:pt x="13604" y="4169"/>
                  </a:cubicBezTo>
                  <a:cubicBezTo>
                    <a:pt x="12383" y="3597"/>
                    <a:pt x="11151" y="3025"/>
                    <a:pt x="9953" y="2409"/>
                  </a:cubicBezTo>
                  <a:cubicBezTo>
                    <a:pt x="8908" y="1870"/>
                    <a:pt x="7863" y="1331"/>
                    <a:pt x="6829" y="793"/>
                  </a:cubicBezTo>
                  <a:cubicBezTo>
                    <a:pt x="6368" y="551"/>
                    <a:pt x="5906" y="331"/>
                    <a:pt x="5466" y="56"/>
                  </a:cubicBezTo>
                  <a:cubicBezTo>
                    <a:pt x="5422" y="34"/>
                    <a:pt x="5378" y="23"/>
                    <a:pt x="5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82" name="Google Shape;1782;p42"/>
            <p:cNvSpPr/>
            <p:nvPr/>
          </p:nvSpPr>
          <p:spPr>
            <a:xfrm>
              <a:off x="5910558" y="4524281"/>
              <a:ext cx="164645" cy="153011"/>
            </a:xfrm>
            <a:custGeom>
              <a:avLst/>
              <a:gdLst/>
              <a:ahLst/>
              <a:cxnLst/>
              <a:rect l="l" t="t" r="r" b="b"/>
              <a:pathLst>
                <a:path w="2420" h="2249" extrusionOk="0">
                  <a:moveTo>
                    <a:pt x="2419" y="0"/>
                  </a:moveTo>
                  <a:cubicBezTo>
                    <a:pt x="2342" y="55"/>
                    <a:pt x="2287" y="88"/>
                    <a:pt x="2233" y="132"/>
                  </a:cubicBezTo>
                  <a:cubicBezTo>
                    <a:pt x="1894" y="364"/>
                    <a:pt x="1533" y="495"/>
                    <a:pt x="1139" y="495"/>
                  </a:cubicBezTo>
                  <a:cubicBezTo>
                    <a:pt x="1047" y="495"/>
                    <a:pt x="953" y="488"/>
                    <a:pt x="858" y="473"/>
                  </a:cubicBezTo>
                  <a:lnTo>
                    <a:pt x="759" y="473"/>
                  </a:lnTo>
                  <a:cubicBezTo>
                    <a:pt x="726" y="803"/>
                    <a:pt x="649" y="1122"/>
                    <a:pt x="528" y="1419"/>
                  </a:cubicBezTo>
                  <a:cubicBezTo>
                    <a:pt x="407" y="1716"/>
                    <a:pt x="220" y="1991"/>
                    <a:pt x="0" y="2244"/>
                  </a:cubicBezTo>
                  <a:cubicBezTo>
                    <a:pt x="37" y="2244"/>
                    <a:pt x="69" y="2249"/>
                    <a:pt x="99" y="2249"/>
                  </a:cubicBezTo>
                  <a:cubicBezTo>
                    <a:pt x="114" y="2249"/>
                    <a:pt x="128" y="2247"/>
                    <a:pt x="143" y="2244"/>
                  </a:cubicBezTo>
                  <a:cubicBezTo>
                    <a:pt x="462" y="2211"/>
                    <a:pt x="748" y="2101"/>
                    <a:pt x="1023" y="1925"/>
                  </a:cubicBezTo>
                  <a:cubicBezTo>
                    <a:pt x="1287" y="1760"/>
                    <a:pt x="1518" y="1562"/>
                    <a:pt x="1716" y="1320"/>
                  </a:cubicBezTo>
                  <a:cubicBezTo>
                    <a:pt x="2035" y="957"/>
                    <a:pt x="2266" y="550"/>
                    <a:pt x="2419" y="88"/>
                  </a:cubicBezTo>
                  <a:cubicBezTo>
                    <a:pt x="2419" y="66"/>
                    <a:pt x="2419" y="44"/>
                    <a:pt x="24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1783" name="Google Shape;1783;p42"/>
            <p:cNvGrpSpPr/>
            <p:nvPr/>
          </p:nvGrpSpPr>
          <p:grpSpPr>
            <a:xfrm>
              <a:off x="5454111" y="3954556"/>
              <a:ext cx="865745" cy="919153"/>
              <a:chOff x="5454111" y="3954556"/>
              <a:chExt cx="865745" cy="919153"/>
            </a:xfrm>
          </p:grpSpPr>
          <p:sp>
            <p:nvSpPr>
              <p:cNvPr id="1784" name="Google Shape;1784;p42"/>
              <p:cNvSpPr/>
              <p:nvPr/>
            </p:nvSpPr>
            <p:spPr>
              <a:xfrm>
                <a:off x="5541672" y="4145667"/>
                <a:ext cx="778184" cy="728043"/>
              </a:xfrm>
              <a:custGeom>
                <a:avLst/>
                <a:gdLst/>
                <a:ahLst/>
                <a:cxnLst/>
                <a:rect l="l" t="t" r="r" b="b"/>
                <a:pathLst>
                  <a:path w="11438" h="10701" extrusionOk="0">
                    <a:moveTo>
                      <a:pt x="8325" y="1"/>
                    </a:moveTo>
                    <a:cubicBezTo>
                      <a:pt x="8358" y="67"/>
                      <a:pt x="8380" y="100"/>
                      <a:pt x="8402" y="133"/>
                    </a:cubicBezTo>
                    <a:cubicBezTo>
                      <a:pt x="8556" y="375"/>
                      <a:pt x="8611" y="639"/>
                      <a:pt x="8589" y="924"/>
                    </a:cubicBezTo>
                    <a:cubicBezTo>
                      <a:pt x="8567" y="1188"/>
                      <a:pt x="8468" y="1430"/>
                      <a:pt x="8325" y="1661"/>
                    </a:cubicBezTo>
                    <a:cubicBezTo>
                      <a:pt x="8270" y="1738"/>
                      <a:pt x="8215" y="1815"/>
                      <a:pt x="8149" y="1903"/>
                    </a:cubicBezTo>
                    <a:cubicBezTo>
                      <a:pt x="8193" y="1947"/>
                      <a:pt x="8226" y="1980"/>
                      <a:pt x="8270" y="2013"/>
                    </a:cubicBezTo>
                    <a:cubicBezTo>
                      <a:pt x="8336" y="2090"/>
                      <a:pt x="8413" y="2167"/>
                      <a:pt x="8479" y="2244"/>
                    </a:cubicBezTo>
                    <a:cubicBezTo>
                      <a:pt x="8710" y="2552"/>
                      <a:pt x="8842" y="2904"/>
                      <a:pt x="8864" y="3289"/>
                    </a:cubicBezTo>
                    <a:cubicBezTo>
                      <a:pt x="8897" y="4059"/>
                      <a:pt x="8633" y="4707"/>
                      <a:pt x="8116" y="5279"/>
                    </a:cubicBezTo>
                    <a:cubicBezTo>
                      <a:pt x="8039" y="5367"/>
                      <a:pt x="7984" y="5455"/>
                      <a:pt x="7951" y="5565"/>
                    </a:cubicBezTo>
                    <a:cubicBezTo>
                      <a:pt x="7709" y="6412"/>
                      <a:pt x="7226" y="7083"/>
                      <a:pt x="6500" y="7567"/>
                    </a:cubicBezTo>
                    <a:cubicBezTo>
                      <a:pt x="6203" y="7754"/>
                      <a:pt x="5884" y="7875"/>
                      <a:pt x="5532" y="7908"/>
                    </a:cubicBezTo>
                    <a:cubicBezTo>
                      <a:pt x="5494" y="7908"/>
                      <a:pt x="5455" y="7905"/>
                      <a:pt x="5417" y="7905"/>
                    </a:cubicBezTo>
                    <a:cubicBezTo>
                      <a:pt x="5378" y="7905"/>
                      <a:pt x="5340" y="7908"/>
                      <a:pt x="5301" y="7919"/>
                    </a:cubicBezTo>
                    <a:cubicBezTo>
                      <a:pt x="5224" y="7952"/>
                      <a:pt x="5158" y="8007"/>
                      <a:pt x="5092" y="8051"/>
                    </a:cubicBezTo>
                    <a:cubicBezTo>
                      <a:pt x="4869" y="8190"/>
                      <a:pt x="4617" y="8264"/>
                      <a:pt x="4362" y="8264"/>
                    </a:cubicBezTo>
                    <a:cubicBezTo>
                      <a:pt x="4013" y="8264"/>
                      <a:pt x="3658" y="8125"/>
                      <a:pt x="3366" y="7820"/>
                    </a:cubicBezTo>
                    <a:cubicBezTo>
                      <a:pt x="3168" y="7611"/>
                      <a:pt x="3036" y="7358"/>
                      <a:pt x="2948" y="7083"/>
                    </a:cubicBezTo>
                    <a:cubicBezTo>
                      <a:pt x="2805" y="6632"/>
                      <a:pt x="2794" y="6181"/>
                      <a:pt x="2871" y="5719"/>
                    </a:cubicBezTo>
                    <a:cubicBezTo>
                      <a:pt x="2981" y="5015"/>
                      <a:pt x="3267" y="4378"/>
                      <a:pt x="3685" y="3806"/>
                    </a:cubicBezTo>
                    <a:cubicBezTo>
                      <a:pt x="3729" y="3751"/>
                      <a:pt x="3762" y="3707"/>
                      <a:pt x="3795" y="3652"/>
                    </a:cubicBezTo>
                    <a:cubicBezTo>
                      <a:pt x="3893" y="3454"/>
                      <a:pt x="4003" y="3256"/>
                      <a:pt x="4135" y="3080"/>
                    </a:cubicBezTo>
                    <a:cubicBezTo>
                      <a:pt x="4157" y="3047"/>
                      <a:pt x="4179" y="3014"/>
                      <a:pt x="4190" y="2981"/>
                    </a:cubicBezTo>
                    <a:cubicBezTo>
                      <a:pt x="4201" y="2871"/>
                      <a:pt x="4201" y="2750"/>
                      <a:pt x="4201" y="2651"/>
                    </a:cubicBezTo>
                    <a:cubicBezTo>
                      <a:pt x="4179" y="2629"/>
                      <a:pt x="4168" y="2618"/>
                      <a:pt x="4157" y="2607"/>
                    </a:cubicBezTo>
                    <a:cubicBezTo>
                      <a:pt x="3849" y="2464"/>
                      <a:pt x="3531" y="2354"/>
                      <a:pt x="3190" y="2310"/>
                    </a:cubicBezTo>
                    <a:cubicBezTo>
                      <a:pt x="3046" y="2290"/>
                      <a:pt x="2905" y="2280"/>
                      <a:pt x="2767" y="2280"/>
                    </a:cubicBezTo>
                    <a:cubicBezTo>
                      <a:pt x="2224" y="2280"/>
                      <a:pt x="1716" y="2435"/>
                      <a:pt x="1243" y="2750"/>
                    </a:cubicBezTo>
                    <a:cubicBezTo>
                      <a:pt x="649" y="3157"/>
                      <a:pt x="286" y="3729"/>
                      <a:pt x="132" y="4444"/>
                    </a:cubicBezTo>
                    <a:cubicBezTo>
                      <a:pt x="0" y="5037"/>
                      <a:pt x="77" y="5620"/>
                      <a:pt x="286" y="6192"/>
                    </a:cubicBezTo>
                    <a:cubicBezTo>
                      <a:pt x="407" y="6489"/>
                      <a:pt x="561" y="6764"/>
                      <a:pt x="726" y="7028"/>
                    </a:cubicBezTo>
                    <a:cubicBezTo>
                      <a:pt x="814" y="7182"/>
                      <a:pt x="935" y="7281"/>
                      <a:pt x="1078" y="7369"/>
                    </a:cubicBezTo>
                    <a:cubicBezTo>
                      <a:pt x="1507" y="7622"/>
                      <a:pt x="1925" y="7875"/>
                      <a:pt x="2354" y="8128"/>
                    </a:cubicBezTo>
                    <a:cubicBezTo>
                      <a:pt x="3586" y="8842"/>
                      <a:pt x="4817" y="9557"/>
                      <a:pt x="6082" y="10217"/>
                    </a:cubicBezTo>
                    <a:cubicBezTo>
                      <a:pt x="6291" y="10327"/>
                      <a:pt x="6500" y="10459"/>
                      <a:pt x="6709" y="10580"/>
                    </a:cubicBezTo>
                    <a:cubicBezTo>
                      <a:pt x="6775" y="10613"/>
                      <a:pt x="6841" y="10657"/>
                      <a:pt x="6907" y="10679"/>
                    </a:cubicBezTo>
                    <a:cubicBezTo>
                      <a:pt x="6929" y="10701"/>
                      <a:pt x="6962" y="10690"/>
                      <a:pt x="6984" y="10701"/>
                    </a:cubicBezTo>
                    <a:cubicBezTo>
                      <a:pt x="6995" y="10679"/>
                      <a:pt x="7006" y="10668"/>
                      <a:pt x="7006" y="10657"/>
                    </a:cubicBezTo>
                    <a:cubicBezTo>
                      <a:pt x="7039" y="10602"/>
                      <a:pt x="7061" y="10536"/>
                      <a:pt x="7083" y="10470"/>
                    </a:cubicBezTo>
                    <a:cubicBezTo>
                      <a:pt x="7380" y="9656"/>
                      <a:pt x="7720" y="8842"/>
                      <a:pt x="8105" y="8062"/>
                    </a:cubicBezTo>
                    <a:cubicBezTo>
                      <a:pt x="8611" y="7006"/>
                      <a:pt x="9161" y="5983"/>
                      <a:pt x="9733" y="4949"/>
                    </a:cubicBezTo>
                    <a:cubicBezTo>
                      <a:pt x="10228" y="4059"/>
                      <a:pt x="10712" y="3157"/>
                      <a:pt x="11097" y="2200"/>
                    </a:cubicBezTo>
                    <a:cubicBezTo>
                      <a:pt x="11163" y="2046"/>
                      <a:pt x="11240" y="1892"/>
                      <a:pt x="11339" y="1749"/>
                    </a:cubicBezTo>
                    <a:cubicBezTo>
                      <a:pt x="11438" y="1606"/>
                      <a:pt x="11372" y="1452"/>
                      <a:pt x="11229" y="1397"/>
                    </a:cubicBezTo>
                    <a:cubicBezTo>
                      <a:pt x="11218" y="1397"/>
                      <a:pt x="11207" y="1386"/>
                      <a:pt x="11185" y="1375"/>
                    </a:cubicBezTo>
                    <a:cubicBezTo>
                      <a:pt x="10921" y="1254"/>
                      <a:pt x="10657" y="1133"/>
                      <a:pt x="10393" y="1012"/>
                    </a:cubicBezTo>
                    <a:cubicBezTo>
                      <a:pt x="9766" y="705"/>
                      <a:pt x="9139" y="397"/>
                      <a:pt x="8512" y="89"/>
                    </a:cubicBezTo>
                    <a:cubicBezTo>
                      <a:pt x="8457" y="56"/>
                      <a:pt x="8402" y="34"/>
                      <a:pt x="83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85" name="Google Shape;1785;p42"/>
              <p:cNvSpPr/>
              <p:nvPr/>
            </p:nvSpPr>
            <p:spPr>
              <a:xfrm>
                <a:off x="5454111" y="3954556"/>
                <a:ext cx="478898" cy="673002"/>
              </a:xfrm>
              <a:custGeom>
                <a:avLst/>
                <a:gdLst/>
                <a:ahLst/>
                <a:cxnLst/>
                <a:rect l="l" t="t" r="r" b="b"/>
                <a:pathLst>
                  <a:path w="7039" h="9892" extrusionOk="0">
                    <a:moveTo>
                      <a:pt x="4187" y="1"/>
                    </a:moveTo>
                    <a:cubicBezTo>
                      <a:pt x="4182" y="1"/>
                      <a:pt x="4172" y="5"/>
                      <a:pt x="4158" y="5"/>
                    </a:cubicBezTo>
                    <a:cubicBezTo>
                      <a:pt x="4147" y="16"/>
                      <a:pt x="4125" y="38"/>
                      <a:pt x="4114" y="60"/>
                    </a:cubicBezTo>
                    <a:cubicBezTo>
                      <a:pt x="4081" y="137"/>
                      <a:pt x="4048" y="225"/>
                      <a:pt x="4015" y="302"/>
                    </a:cubicBezTo>
                    <a:cubicBezTo>
                      <a:pt x="3729" y="962"/>
                      <a:pt x="3465" y="1622"/>
                      <a:pt x="3168" y="2271"/>
                    </a:cubicBezTo>
                    <a:cubicBezTo>
                      <a:pt x="2706" y="3283"/>
                      <a:pt x="2222" y="4305"/>
                      <a:pt x="1727" y="5306"/>
                    </a:cubicBezTo>
                    <a:cubicBezTo>
                      <a:pt x="1496" y="5790"/>
                      <a:pt x="1233" y="6263"/>
                      <a:pt x="991" y="6736"/>
                    </a:cubicBezTo>
                    <a:cubicBezTo>
                      <a:pt x="694" y="7330"/>
                      <a:pt x="375" y="7912"/>
                      <a:pt x="100" y="8517"/>
                    </a:cubicBezTo>
                    <a:cubicBezTo>
                      <a:pt x="67" y="8583"/>
                      <a:pt x="34" y="8660"/>
                      <a:pt x="12" y="8726"/>
                    </a:cubicBezTo>
                    <a:cubicBezTo>
                      <a:pt x="1" y="8759"/>
                      <a:pt x="12" y="8792"/>
                      <a:pt x="45" y="8825"/>
                    </a:cubicBezTo>
                    <a:cubicBezTo>
                      <a:pt x="78" y="8836"/>
                      <a:pt x="100" y="8847"/>
                      <a:pt x="133" y="8869"/>
                    </a:cubicBezTo>
                    <a:cubicBezTo>
                      <a:pt x="243" y="8935"/>
                      <a:pt x="364" y="8990"/>
                      <a:pt x="485" y="9056"/>
                    </a:cubicBezTo>
                    <a:cubicBezTo>
                      <a:pt x="925" y="9320"/>
                      <a:pt x="1364" y="9573"/>
                      <a:pt x="1804" y="9837"/>
                    </a:cubicBezTo>
                    <a:cubicBezTo>
                      <a:pt x="1837" y="9848"/>
                      <a:pt x="1870" y="9870"/>
                      <a:pt x="1925" y="9892"/>
                    </a:cubicBezTo>
                    <a:cubicBezTo>
                      <a:pt x="1892" y="9826"/>
                      <a:pt x="1870" y="9782"/>
                      <a:pt x="1837" y="9738"/>
                    </a:cubicBezTo>
                    <a:cubicBezTo>
                      <a:pt x="1727" y="9551"/>
                      <a:pt x="1617" y="9342"/>
                      <a:pt x="1540" y="9144"/>
                    </a:cubicBezTo>
                    <a:cubicBezTo>
                      <a:pt x="1298" y="8583"/>
                      <a:pt x="1211" y="8000"/>
                      <a:pt x="1298" y="7396"/>
                    </a:cubicBezTo>
                    <a:cubicBezTo>
                      <a:pt x="1430" y="6604"/>
                      <a:pt x="1804" y="5955"/>
                      <a:pt x="2475" y="5493"/>
                    </a:cubicBezTo>
                    <a:cubicBezTo>
                      <a:pt x="2953" y="5156"/>
                      <a:pt x="3486" y="4994"/>
                      <a:pt x="4054" y="4994"/>
                    </a:cubicBezTo>
                    <a:cubicBezTo>
                      <a:pt x="4154" y="4994"/>
                      <a:pt x="4254" y="4999"/>
                      <a:pt x="4356" y="5009"/>
                    </a:cubicBezTo>
                    <a:cubicBezTo>
                      <a:pt x="4697" y="5042"/>
                      <a:pt x="5016" y="5141"/>
                      <a:pt x="5334" y="5273"/>
                    </a:cubicBezTo>
                    <a:cubicBezTo>
                      <a:pt x="5389" y="5295"/>
                      <a:pt x="5444" y="5317"/>
                      <a:pt x="5499" y="5339"/>
                    </a:cubicBezTo>
                    <a:cubicBezTo>
                      <a:pt x="5510" y="5317"/>
                      <a:pt x="5521" y="5306"/>
                      <a:pt x="5521" y="5306"/>
                    </a:cubicBezTo>
                    <a:cubicBezTo>
                      <a:pt x="5521" y="5262"/>
                      <a:pt x="5532" y="5218"/>
                      <a:pt x="5543" y="5174"/>
                    </a:cubicBezTo>
                    <a:cubicBezTo>
                      <a:pt x="5653" y="4602"/>
                      <a:pt x="5873" y="4074"/>
                      <a:pt x="6214" y="3602"/>
                    </a:cubicBezTo>
                    <a:cubicBezTo>
                      <a:pt x="6291" y="3503"/>
                      <a:pt x="6313" y="3404"/>
                      <a:pt x="6313" y="3272"/>
                    </a:cubicBezTo>
                    <a:cubicBezTo>
                      <a:pt x="6280" y="2601"/>
                      <a:pt x="6500" y="2018"/>
                      <a:pt x="6984" y="1545"/>
                    </a:cubicBezTo>
                    <a:cubicBezTo>
                      <a:pt x="6995" y="1523"/>
                      <a:pt x="7017" y="1501"/>
                      <a:pt x="7039" y="1479"/>
                    </a:cubicBezTo>
                    <a:cubicBezTo>
                      <a:pt x="6995" y="1457"/>
                      <a:pt x="6962" y="1435"/>
                      <a:pt x="6929" y="1413"/>
                    </a:cubicBezTo>
                    <a:cubicBezTo>
                      <a:pt x="6401" y="1149"/>
                      <a:pt x="5873" y="874"/>
                      <a:pt x="5334" y="610"/>
                    </a:cubicBezTo>
                    <a:cubicBezTo>
                      <a:pt x="5027" y="456"/>
                      <a:pt x="4719" y="302"/>
                      <a:pt x="4411" y="148"/>
                    </a:cubicBezTo>
                    <a:cubicBezTo>
                      <a:pt x="4334" y="115"/>
                      <a:pt x="4257" y="71"/>
                      <a:pt x="4191" y="5"/>
                    </a:cubicBezTo>
                    <a:cubicBezTo>
                      <a:pt x="4191" y="2"/>
                      <a:pt x="4190" y="1"/>
                      <a:pt x="41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86" name="Google Shape;1786;p42"/>
              <p:cNvSpPr/>
              <p:nvPr/>
            </p:nvSpPr>
            <p:spPr>
              <a:xfrm>
                <a:off x="5871642" y="4318612"/>
                <a:ext cx="216283" cy="233496"/>
              </a:xfrm>
              <a:custGeom>
                <a:avLst/>
                <a:gdLst/>
                <a:ahLst/>
                <a:cxnLst/>
                <a:rect l="l" t="t" r="r" b="b"/>
                <a:pathLst>
                  <a:path w="3179" h="3432" extrusionOk="0">
                    <a:moveTo>
                      <a:pt x="1254" y="1"/>
                    </a:moveTo>
                    <a:cubicBezTo>
                      <a:pt x="822" y="1"/>
                      <a:pt x="419" y="112"/>
                      <a:pt x="33" y="329"/>
                    </a:cubicBezTo>
                    <a:cubicBezTo>
                      <a:pt x="22" y="329"/>
                      <a:pt x="11" y="340"/>
                      <a:pt x="0" y="351"/>
                    </a:cubicBezTo>
                    <a:cubicBezTo>
                      <a:pt x="0" y="373"/>
                      <a:pt x="0" y="384"/>
                      <a:pt x="11" y="384"/>
                    </a:cubicBezTo>
                    <a:cubicBezTo>
                      <a:pt x="33" y="406"/>
                      <a:pt x="44" y="428"/>
                      <a:pt x="66" y="439"/>
                    </a:cubicBezTo>
                    <a:cubicBezTo>
                      <a:pt x="550" y="824"/>
                      <a:pt x="891" y="1297"/>
                      <a:pt x="1111" y="1869"/>
                    </a:cubicBezTo>
                    <a:cubicBezTo>
                      <a:pt x="1287" y="2308"/>
                      <a:pt x="1364" y="2770"/>
                      <a:pt x="1353" y="3243"/>
                    </a:cubicBezTo>
                    <a:cubicBezTo>
                      <a:pt x="1353" y="3287"/>
                      <a:pt x="1331" y="3342"/>
                      <a:pt x="1375" y="3397"/>
                    </a:cubicBezTo>
                    <a:cubicBezTo>
                      <a:pt x="1485" y="3420"/>
                      <a:pt x="1593" y="3432"/>
                      <a:pt x="1701" y="3432"/>
                    </a:cubicBezTo>
                    <a:cubicBezTo>
                      <a:pt x="1852" y="3432"/>
                      <a:pt x="2002" y="3409"/>
                      <a:pt x="2156" y="3364"/>
                    </a:cubicBezTo>
                    <a:cubicBezTo>
                      <a:pt x="2475" y="3276"/>
                      <a:pt x="2750" y="3100"/>
                      <a:pt x="3002" y="2880"/>
                    </a:cubicBezTo>
                    <a:cubicBezTo>
                      <a:pt x="3046" y="2847"/>
                      <a:pt x="3068" y="2792"/>
                      <a:pt x="3079" y="2737"/>
                    </a:cubicBezTo>
                    <a:cubicBezTo>
                      <a:pt x="3178" y="2209"/>
                      <a:pt x="3156" y="1693"/>
                      <a:pt x="2969" y="1187"/>
                    </a:cubicBezTo>
                    <a:cubicBezTo>
                      <a:pt x="2859" y="901"/>
                      <a:pt x="2695" y="637"/>
                      <a:pt x="2453" y="428"/>
                    </a:cubicBezTo>
                    <a:cubicBezTo>
                      <a:pt x="2178" y="186"/>
                      <a:pt x="1848" y="43"/>
                      <a:pt x="1474" y="10"/>
                    </a:cubicBezTo>
                    <a:cubicBezTo>
                      <a:pt x="1400" y="4"/>
                      <a:pt x="1326" y="1"/>
                      <a:pt x="12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87" name="Google Shape;1787;p42"/>
              <p:cNvSpPr/>
              <p:nvPr/>
            </p:nvSpPr>
            <p:spPr>
              <a:xfrm>
                <a:off x="5773603" y="4376850"/>
                <a:ext cx="181858" cy="300102"/>
              </a:xfrm>
              <a:custGeom>
                <a:avLst/>
                <a:gdLst/>
                <a:ahLst/>
                <a:cxnLst/>
                <a:rect l="l" t="t" r="r" b="b"/>
                <a:pathLst>
                  <a:path w="2673" h="4411" extrusionOk="0">
                    <a:moveTo>
                      <a:pt x="792" y="1"/>
                    </a:moveTo>
                    <a:cubicBezTo>
                      <a:pt x="759" y="12"/>
                      <a:pt x="748" y="12"/>
                      <a:pt x="737" y="23"/>
                    </a:cubicBezTo>
                    <a:cubicBezTo>
                      <a:pt x="671" y="100"/>
                      <a:pt x="594" y="177"/>
                      <a:pt x="528" y="254"/>
                    </a:cubicBezTo>
                    <a:cubicBezTo>
                      <a:pt x="451" y="331"/>
                      <a:pt x="408" y="419"/>
                      <a:pt x="364" y="518"/>
                    </a:cubicBezTo>
                    <a:cubicBezTo>
                      <a:pt x="265" y="760"/>
                      <a:pt x="177" y="1013"/>
                      <a:pt x="122" y="1276"/>
                    </a:cubicBezTo>
                    <a:cubicBezTo>
                      <a:pt x="23" y="1771"/>
                      <a:pt x="1" y="2277"/>
                      <a:pt x="122" y="2772"/>
                    </a:cubicBezTo>
                    <a:cubicBezTo>
                      <a:pt x="210" y="3124"/>
                      <a:pt x="353" y="3443"/>
                      <a:pt x="583" y="3718"/>
                    </a:cubicBezTo>
                    <a:cubicBezTo>
                      <a:pt x="880" y="4092"/>
                      <a:pt x="1254" y="4334"/>
                      <a:pt x="1738" y="4400"/>
                    </a:cubicBezTo>
                    <a:cubicBezTo>
                      <a:pt x="1771" y="4411"/>
                      <a:pt x="1815" y="4411"/>
                      <a:pt x="1848" y="4411"/>
                    </a:cubicBezTo>
                    <a:cubicBezTo>
                      <a:pt x="2321" y="4037"/>
                      <a:pt x="2673" y="3179"/>
                      <a:pt x="2673" y="2607"/>
                    </a:cubicBezTo>
                    <a:cubicBezTo>
                      <a:pt x="2552" y="2563"/>
                      <a:pt x="2420" y="2508"/>
                      <a:pt x="2299" y="2453"/>
                    </a:cubicBezTo>
                    <a:cubicBezTo>
                      <a:pt x="1925" y="2255"/>
                      <a:pt x="1639" y="1969"/>
                      <a:pt x="1397" y="1639"/>
                    </a:cubicBezTo>
                    <a:cubicBezTo>
                      <a:pt x="1078" y="1200"/>
                      <a:pt x="891" y="705"/>
                      <a:pt x="814" y="177"/>
                    </a:cubicBezTo>
                    <a:cubicBezTo>
                      <a:pt x="814" y="122"/>
                      <a:pt x="803" y="67"/>
                      <a:pt x="7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88" name="Google Shape;1788;p42"/>
              <p:cNvSpPr/>
              <p:nvPr/>
            </p:nvSpPr>
            <p:spPr>
              <a:xfrm>
                <a:off x="5891100" y="4119133"/>
                <a:ext cx="229006" cy="151582"/>
              </a:xfrm>
              <a:custGeom>
                <a:avLst/>
                <a:gdLst/>
                <a:ahLst/>
                <a:cxnLst/>
                <a:rect l="l" t="t" r="r" b="b"/>
                <a:pathLst>
                  <a:path w="3366" h="2228" extrusionOk="0">
                    <a:moveTo>
                      <a:pt x="2047" y="0"/>
                    </a:moveTo>
                    <a:cubicBezTo>
                      <a:pt x="1819" y="0"/>
                      <a:pt x="1592" y="43"/>
                      <a:pt x="1364" y="116"/>
                    </a:cubicBezTo>
                    <a:cubicBezTo>
                      <a:pt x="869" y="281"/>
                      <a:pt x="451" y="578"/>
                      <a:pt x="88" y="952"/>
                    </a:cubicBezTo>
                    <a:cubicBezTo>
                      <a:pt x="56" y="995"/>
                      <a:pt x="34" y="1028"/>
                      <a:pt x="1" y="1071"/>
                    </a:cubicBezTo>
                    <a:lnTo>
                      <a:pt x="1" y="1071"/>
                    </a:lnTo>
                    <a:cubicBezTo>
                      <a:pt x="1" y="1068"/>
                      <a:pt x="1" y="1065"/>
                      <a:pt x="0" y="1062"/>
                    </a:cubicBezTo>
                    <a:lnTo>
                      <a:pt x="0" y="1073"/>
                    </a:lnTo>
                    <a:cubicBezTo>
                      <a:pt x="1" y="1072"/>
                      <a:pt x="1" y="1071"/>
                      <a:pt x="1" y="1071"/>
                    </a:cubicBezTo>
                    <a:lnTo>
                      <a:pt x="1" y="1071"/>
                    </a:lnTo>
                    <a:cubicBezTo>
                      <a:pt x="59" y="1498"/>
                      <a:pt x="310" y="1997"/>
                      <a:pt x="550" y="2161"/>
                    </a:cubicBezTo>
                    <a:cubicBezTo>
                      <a:pt x="605" y="2139"/>
                      <a:pt x="660" y="2117"/>
                      <a:pt x="715" y="2095"/>
                    </a:cubicBezTo>
                    <a:cubicBezTo>
                      <a:pt x="979" y="1985"/>
                      <a:pt x="1254" y="1919"/>
                      <a:pt x="1540" y="1897"/>
                    </a:cubicBezTo>
                    <a:cubicBezTo>
                      <a:pt x="1606" y="1893"/>
                      <a:pt x="1672" y="1890"/>
                      <a:pt x="1738" y="1890"/>
                    </a:cubicBezTo>
                    <a:cubicBezTo>
                      <a:pt x="2127" y="1890"/>
                      <a:pt x="2500" y="1978"/>
                      <a:pt x="2848" y="2194"/>
                    </a:cubicBezTo>
                    <a:cubicBezTo>
                      <a:pt x="2870" y="2205"/>
                      <a:pt x="2903" y="2216"/>
                      <a:pt x="2936" y="2227"/>
                    </a:cubicBezTo>
                    <a:cubicBezTo>
                      <a:pt x="2980" y="2172"/>
                      <a:pt x="3024" y="2128"/>
                      <a:pt x="3057" y="2084"/>
                    </a:cubicBezTo>
                    <a:cubicBezTo>
                      <a:pt x="3244" y="1820"/>
                      <a:pt x="3365" y="1523"/>
                      <a:pt x="3365" y="1194"/>
                    </a:cubicBezTo>
                    <a:cubicBezTo>
                      <a:pt x="3365" y="853"/>
                      <a:pt x="3233" y="556"/>
                      <a:pt x="2969" y="336"/>
                    </a:cubicBezTo>
                    <a:cubicBezTo>
                      <a:pt x="2749" y="138"/>
                      <a:pt x="2486" y="39"/>
                      <a:pt x="2189" y="6"/>
                    </a:cubicBezTo>
                    <a:cubicBezTo>
                      <a:pt x="2141" y="2"/>
                      <a:pt x="2094" y="0"/>
                      <a:pt x="20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89" name="Google Shape;1789;p42"/>
              <p:cNvSpPr/>
              <p:nvPr/>
            </p:nvSpPr>
            <p:spPr>
              <a:xfrm>
                <a:off x="5852184" y="4275137"/>
                <a:ext cx="288128" cy="225264"/>
              </a:xfrm>
              <a:custGeom>
                <a:avLst/>
                <a:gdLst/>
                <a:ahLst/>
                <a:cxnLst/>
                <a:rect l="l" t="t" r="r" b="b"/>
                <a:pathLst>
                  <a:path w="4235" h="3311" extrusionOk="0">
                    <a:moveTo>
                      <a:pt x="1089" y="0"/>
                    </a:moveTo>
                    <a:cubicBezTo>
                      <a:pt x="759" y="121"/>
                      <a:pt x="187" y="550"/>
                      <a:pt x="0" y="825"/>
                    </a:cubicBezTo>
                    <a:cubicBezTo>
                      <a:pt x="66" y="858"/>
                      <a:pt x="121" y="902"/>
                      <a:pt x="165" y="935"/>
                    </a:cubicBezTo>
                    <a:cubicBezTo>
                      <a:pt x="297" y="869"/>
                      <a:pt x="418" y="803"/>
                      <a:pt x="539" y="759"/>
                    </a:cubicBezTo>
                    <a:cubicBezTo>
                      <a:pt x="872" y="624"/>
                      <a:pt x="1205" y="547"/>
                      <a:pt x="1545" y="547"/>
                    </a:cubicBezTo>
                    <a:cubicBezTo>
                      <a:pt x="1678" y="547"/>
                      <a:pt x="1811" y="558"/>
                      <a:pt x="1947" y="583"/>
                    </a:cubicBezTo>
                    <a:cubicBezTo>
                      <a:pt x="2497" y="693"/>
                      <a:pt x="2904" y="990"/>
                      <a:pt x="3189" y="1474"/>
                    </a:cubicBezTo>
                    <a:cubicBezTo>
                      <a:pt x="3387" y="1815"/>
                      <a:pt x="3486" y="2189"/>
                      <a:pt x="3508" y="2585"/>
                    </a:cubicBezTo>
                    <a:cubicBezTo>
                      <a:pt x="3530" y="2793"/>
                      <a:pt x="3519" y="3002"/>
                      <a:pt x="3486" y="3211"/>
                    </a:cubicBezTo>
                    <a:cubicBezTo>
                      <a:pt x="3486" y="3233"/>
                      <a:pt x="3497" y="3266"/>
                      <a:pt x="3497" y="3310"/>
                    </a:cubicBezTo>
                    <a:cubicBezTo>
                      <a:pt x="3618" y="3178"/>
                      <a:pt x="3717" y="3057"/>
                      <a:pt x="3794" y="2925"/>
                    </a:cubicBezTo>
                    <a:cubicBezTo>
                      <a:pt x="4080" y="2475"/>
                      <a:pt x="4234" y="1980"/>
                      <a:pt x="4212" y="1441"/>
                    </a:cubicBezTo>
                    <a:cubicBezTo>
                      <a:pt x="4190" y="1067"/>
                      <a:pt x="4080" y="715"/>
                      <a:pt x="3849" y="418"/>
                    </a:cubicBezTo>
                    <a:cubicBezTo>
                      <a:pt x="3761" y="286"/>
                      <a:pt x="3651" y="176"/>
                      <a:pt x="3508" y="77"/>
                    </a:cubicBezTo>
                    <a:cubicBezTo>
                      <a:pt x="3179" y="385"/>
                      <a:pt x="2788" y="540"/>
                      <a:pt x="2335" y="540"/>
                    </a:cubicBezTo>
                    <a:cubicBezTo>
                      <a:pt x="2319" y="540"/>
                      <a:pt x="2303" y="539"/>
                      <a:pt x="2288" y="539"/>
                    </a:cubicBezTo>
                    <a:cubicBezTo>
                      <a:pt x="1815" y="528"/>
                      <a:pt x="1419" y="330"/>
                      <a:pt x="10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90" name="Google Shape;1790;p42"/>
              <p:cNvSpPr/>
              <p:nvPr/>
            </p:nvSpPr>
            <p:spPr>
              <a:xfrm>
                <a:off x="5833474" y="4346914"/>
                <a:ext cx="124980" cy="199887"/>
              </a:xfrm>
              <a:custGeom>
                <a:avLst/>
                <a:gdLst/>
                <a:ahLst/>
                <a:cxnLst/>
                <a:rect l="l" t="t" r="r" b="b"/>
                <a:pathLst>
                  <a:path w="1837" h="2938" extrusionOk="0">
                    <a:moveTo>
                      <a:pt x="429" y="1"/>
                    </a:moveTo>
                    <a:cubicBezTo>
                      <a:pt x="286" y="100"/>
                      <a:pt x="132" y="199"/>
                      <a:pt x="0" y="331"/>
                    </a:cubicBezTo>
                    <a:cubicBezTo>
                      <a:pt x="77" y="1233"/>
                      <a:pt x="418" y="2002"/>
                      <a:pt x="1122" y="2585"/>
                    </a:cubicBezTo>
                    <a:cubicBezTo>
                      <a:pt x="1287" y="2728"/>
                      <a:pt x="1485" y="2838"/>
                      <a:pt x="1694" y="2915"/>
                    </a:cubicBezTo>
                    <a:cubicBezTo>
                      <a:pt x="1727" y="2926"/>
                      <a:pt x="1771" y="2926"/>
                      <a:pt x="1804" y="2937"/>
                    </a:cubicBezTo>
                    <a:cubicBezTo>
                      <a:pt x="1804" y="2915"/>
                      <a:pt x="1815" y="2904"/>
                      <a:pt x="1815" y="2893"/>
                    </a:cubicBezTo>
                    <a:cubicBezTo>
                      <a:pt x="1815" y="2882"/>
                      <a:pt x="1815" y="2871"/>
                      <a:pt x="1815" y="2849"/>
                    </a:cubicBezTo>
                    <a:cubicBezTo>
                      <a:pt x="1837" y="1716"/>
                      <a:pt x="1419" y="771"/>
                      <a:pt x="528" y="56"/>
                    </a:cubicBezTo>
                    <a:cubicBezTo>
                      <a:pt x="495" y="34"/>
                      <a:pt x="473" y="23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91" name="Google Shape;1791;p42"/>
              <p:cNvSpPr/>
              <p:nvPr/>
            </p:nvSpPr>
            <p:spPr>
              <a:xfrm>
                <a:off x="5739178" y="4435224"/>
                <a:ext cx="150493" cy="266289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3914" extrusionOk="0">
                    <a:moveTo>
                      <a:pt x="639" y="1"/>
                    </a:moveTo>
                    <a:cubicBezTo>
                      <a:pt x="562" y="67"/>
                      <a:pt x="518" y="144"/>
                      <a:pt x="474" y="232"/>
                    </a:cubicBezTo>
                    <a:cubicBezTo>
                      <a:pt x="210" y="737"/>
                      <a:pt x="56" y="1276"/>
                      <a:pt x="23" y="1848"/>
                    </a:cubicBezTo>
                    <a:cubicBezTo>
                      <a:pt x="1" y="2222"/>
                      <a:pt x="45" y="2585"/>
                      <a:pt x="188" y="2937"/>
                    </a:cubicBezTo>
                    <a:cubicBezTo>
                      <a:pt x="298" y="3212"/>
                      <a:pt x="463" y="3465"/>
                      <a:pt x="705" y="3652"/>
                    </a:cubicBezTo>
                    <a:cubicBezTo>
                      <a:pt x="932" y="3828"/>
                      <a:pt x="1201" y="3913"/>
                      <a:pt x="1470" y="3913"/>
                    </a:cubicBezTo>
                    <a:cubicBezTo>
                      <a:pt x="1721" y="3913"/>
                      <a:pt x="1972" y="3839"/>
                      <a:pt x="2189" y="3696"/>
                    </a:cubicBezTo>
                    <a:cubicBezTo>
                      <a:pt x="2200" y="3685"/>
                      <a:pt x="2200" y="3674"/>
                      <a:pt x="2211" y="3663"/>
                    </a:cubicBezTo>
                    <a:cubicBezTo>
                      <a:pt x="2200" y="3652"/>
                      <a:pt x="2200" y="3641"/>
                      <a:pt x="2200" y="3641"/>
                    </a:cubicBezTo>
                    <a:cubicBezTo>
                      <a:pt x="2178" y="3641"/>
                      <a:pt x="2156" y="3630"/>
                      <a:pt x="2134" y="3630"/>
                    </a:cubicBezTo>
                    <a:cubicBezTo>
                      <a:pt x="1573" y="3509"/>
                      <a:pt x="1155" y="3179"/>
                      <a:pt x="848" y="2695"/>
                    </a:cubicBezTo>
                    <a:cubicBezTo>
                      <a:pt x="639" y="2354"/>
                      <a:pt x="529" y="1980"/>
                      <a:pt x="474" y="1584"/>
                    </a:cubicBezTo>
                    <a:cubicBezTo>
                      <a:pt x="419" y="1100"/>
                      <a:pt x="474" y="627"/>
                      <a:pt x="595" y="155"/>
                    </a:cubicBezTo>
                    <a:cubicBezTo>
                      <a:pt x="617" y="100"/>
                      <a:pt x="628" y="56"/>
                      <a:pt x="6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92" name="Google Shape;1792;p42"/>
              <p:cNvSpPr/>
              <p:nvPr/>
            </p:nvSpPr>
            <p:spPr>
              <a:xfrm>
                <a:off x="5883616" y="4058922"/>
                <a:ext cx="159406" cy="122735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1804" extrusionOk="0">
                    <a:moveTo>
                      <a:pt x="836" y="0"/>
                    </a:moveTo>
                    <a:cubicBezTo>
                      <a:pt x="363" y="330"/>
                      <a:pt x="0" y="1166"/>
                      <a:pt x="99" y="1804"/>
                    </a:cubicBezTo>
                    <a:lnTo>
                      <a:pt x="99" y="1793"/>
                    </a:lnTo>
                    <a:cubicBezTo>
                      <a:pt x="165" y="1738"/>
                      <a:pt x="209" y="1694"/>
                      <a:pt x="253" y="1650"/>
                    </a:cubicBezTo>
                    <a:cubicBezTo>
                      <a:pt x="473" y="1441"/>
                      <a:pt x="704" y="1254"/>
                      <a:pt x="979" y="1122"/>
                    </a:cubicBezTo>
                    <a:cubicBezTo>
                      <a:pt x="1344" y="924"/>
                      <a:pt x="1727" y="798"/>
                      <a:pt x="2144" y="798"/>
                    </a:cubicBezTo>
                    <a:cubicBezTo>
                      <a:pt x="2191" y="798"/>
                      <a:pt x="2239" y="799"/>
                      <a:pt x="2288" y="803"/>
                    </a:cubicBezTo>
                    <a:cubicBezTo>
                      <a:pt x="2299" y="803"/>
                      <a:pt x="2310" y="792"/>
                      <a:pt x="2343" y="781"/>
                    </a:cubicBezTo>
                    <a:cubicBezTo>
                      <a:pt x="2079" y="638"/>
                      <a:pt x="1837" y="506"/>
                      <a:pt x="1584" y="385"/>
                    </a:cubicBezTo>
                    <a:cubicBezTo>
                      <a:pt x="1331" y="253"/>
                      <a:pt x="1089" y="110"/>
                      <a:pt x="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93" name="Google Shape;1793;p42"/>
              <p:cNvSpPr/>
              <p:nvPr/>
            </p:nvSpPr>
            <p:spPr>
              <a:xfrm>
                <a:off x="5932261" y="4254523"/>
                <a:ext cx="151922" cy="51230"/>
              </a:xfrm>
              <a:custGeom>
                <a:avLst/>
                <a:gdLst/>
                <a:ahLst/>
                <a:cxnLst/>
                <a:rect l="l" t="t" r="r" b="b"/>
                <a:pathLst>
                  <a:path w="2233" h="753" extrusionOk="0">
                    <a:moveTo>
                      <a:pt x="1130" y="0"/>
                    </a:moveTo>
                    <a:cubicBezTo>
                      <a:pt x="833" y="0"/>
                      <a:pt x="543" y="55"/>
                      <a:pt x="253" y="149"/>
                    </a:cubicBezTo>
                    <a:cubicBezTo>
                      <a:pt x="176" y="182"/>
                      <a:pt x="99" y="215"/>
                      <a:pt x="0" y="248"/>
                    </a:cubicBezTo>
                    <a:cubicBezTo>
                      <a:pt x="99" y="369"/>
                      <a:pt x="209" y="446"/>
                      <a:pt x="319" y="512"/>
                    </a:cubicBezTo>
                    <a:cubicBezTo>
                      <a:pt x="578" y="674"/>
                      <a:pt x="876" y="752"/>
                      <a:pt x="1171" y="752"/>
                    </a:cubicBezTo>
                    <a:cubicBezTo>
                      <a:pt x="1540" y="752"/>
                      <a:pt x="1903" y="629"/>
                      <a:pt x="2177" y="391"/>
                    </a:cubicBezTo>
                    <a:cubicBezTo>
                      <a:pt x="2199" y="369"/>
                      <a:pt x="2210" y="347"/>
                      <a:pt x="2232" y="314"/>
                    </a:cubicBezTo>
                    <a:cubicBezTo>
                      <a:pt x="2199" y="281"/>
                      <a:pt x="2166" y="259"/>
                      <a:pt x="2122" y="237"/>
                    </a:cubicBezTo>
                    <a:cubicBezTo>
                      <a:pt x="1925" y="127"/>
                      <a:pt x="1716" y="61"/>
                      <a:pt x="1496" y="28"/>
                    </a:cubicBezTo>
                    <a:cubicBezTo>
                      <a:pt x="1372" y="9"/>
                      <a:pt x="1251" y="0"/>
                      <a:pt x="1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94" name="Google Shape;1794;p42"/>
              <p:cNvSpPr/>
              <p:nvPr/>
            </p:nvSpPr>
            <p:spPr>
              <a:xfrm>
                <a:off x="5835719" y="4201047"/>
                <a:ext cx="83887" cy="125797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849" extrusionOk="0">
                    <a:moveTo>
                      <a:pt x="726" y="0"/>
                    </a:moveTo>
                    <a:cubicBezTo>
                      <a:pt x="440" y="231"/>
                      <a:pt x="22" y="1254"/>
                      <a:pt x="0" y="1771"/>
                    </a:cubicBezTo>
                    <a:cubicBezTo>
                      <a:pt x="44" y="1793"/>
                      <a:pt x="88" y="1815"/>
                      <a:pt x="132" y="1848"/>
                    </a:cubicBezTo>
                    <a:cubicBezTo>
                      <a:pt x="319" y="1683"/>
                      <a:pt x="484" y="1529"/>
                      <a:pt x="660" y="1386"/>
                    </a:cubicBezTo>
                    <a:cubicBezTo>
                      <a:pt x="836" y="1243"/>
                      <a:pt x="1034" y="1133"/>
                      <a:pt x="1232" y="1001"/>
                    </a:cubicBezTo>
                    <a:cubicBezTo>
                      <a:pt x="1166" y="902"/>
                      <a:pt x="1089" y="803"/>
                      <a:pt x="1023" y="693"/>
                    </a:cubicBezTo>
                    <a:cubicBezTo>
                      <a:pt x="957" y="583"/>
                      <a:pt x="902" y="473"/>
                      <a:pt x="847" y="352"/>
                    </a:cubicBezTo>
                    <a:cubicBezTo>
                      <a:pt x="803" y="242"/>
                      <a:pt x="770" y="121"/>
                      <a:pt x="7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95" name="Google Shape;1795;p42"/>
              <p:cNvSpPr/>
              <p:nvPr/>
            </p:nvSpPr>
            <p:spPr>
              <a:xfrm>
                <a:off x="5831977" y="4336437"/>
                <a:ext cx="24016" cy="2252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331" extrusionOk="0">
                    <a:moveTo>
                      <a:pt x="220" y="1"/>
                    </a:moveTo>
                    <a:cubicBezTo>
                      <a:pt x="143" y="67"/>
                      <a:pt x="88" y="133"/>
                      <a:pt x="33" y="210"/>
                    </a:cubicBezTo>
                    <a:cubicBezTo>
                      <a:pt x="11" y="254"/>
                      <a:pt x="0" y="287"/>
                      <a:pt x="44" y="331"/>
                    </a:cubicBezTo>
                    <a:cubicBezTo>
                      <a:pt x="99" y="298"/>
                      <a:pt x="154" y="254"/>
                      <a:pt x="209" y="210"/>
                    </a:cubicBezTo>
                    <a:cubicBezTo>
                      <a:pt x="253" y="177"/>
                      <a:pt x="319" y="155"/>
                      <a:pt x="352" y="89"/>
                    </a:cubicBezTo>
                    <a:cubicBezTo>
                      <a:pt x="319" y="34"/>
                      <a:pt x="275" y="12"/>
                      <a:pt x="2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96" name="Google Shape;1796;p42"/>
              <p:cNvSpPr/>
              <p:nvPr/>
            </p:nvSpPr>
            <p:spPr>
              <a:xfrm>
                <a:off x="5834223" y="4329021"/>
                <a:ext cx="6055" cy="9729"/>
              </a:xfrm>
              <a:custGeom>
                <a:avLst/>
                <a:gdLst/>
                <a:ahLst/>
                <a:cxnLst/>
                <a:rect l="l" t="t" r="r" b="b"/>
                <a:pathLst>
                  <a:path w="89" h="143" extrusionOk="0">
                    <a:moveTo>
                      <a:pt x="22" y="0"/>
                    </a:moveTo>
                    <a:cubicBezTo>
                      <a:pt x="0" y="55"/>
                      <a:pt x="0" y="99"/>
                      <a:pt x="22" y="143"/>
                    </a:cubicBezTo>
                    <a:cubicBezTo>
                      <a:pt x="44" y="110"/>
                      <a:pt x="66" y="77"/>
                      <a:pt x="88" y="44"/>
                    </a:cubicBezTo>
                    <a:cubicBezTo>
                      <a:pt x="66" y="33"/>
                      <a:pt x="44" y="22"/>
                      <a:pt x="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797" name="Google Shape;1797;p42"/>
              <p:cNvSpPr/>
              <p:nvPr/>
            </p:nvSpPr>
            <p:spPr>
              <a:xfrm>
                <a:off x="5822248" y="4365488"/>
                <a:ext cx="5307" cy="3946"/>
              </a:xfrm>
              <a:custGeom>
                <a:avLst/>
                <a:gdLst/>
                <a:ahLst/>
                <a:cxnLst/>
                <a:rect l="l" t="t" r="r" b="b"/>
                <a:pathLst>
                  <a:path w="78" h="58" extrusionOk="0">
                    <a:moveTo>
                      <a:pt x="53" y="0"/>
                    </a:moveTo>
                    <a:cubicBezTo>
                      <a:pt x="19" y="0"/>
                      <a:pt x="10" y="21"/>
                      <a:pt x="0" y="58"/>
                    </a:cubicBezTo>
                    <a:cubicBezTo>
                      <a:pt x="22" y="36"/>
                      <a:pt x="44" y="25"/>
                      <a:pt x="77" y="3"/>
                    </a:cubicBezTo>
                    <a:cubicBezTo>
                      <a:pt x="68" y="1"/>
                      <a:pt x="60" y="0"/>
                      <a:pt x="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798" name="Google Shape;1798;p42"/>
            <p:cNvSpPr/>
            <p:nvPr/>
          </p:nvSpPr>
          <p:spPr>
            <a:xfrm>
              <a:off x="4750833" y="3414426"/>
              <a:ext cx="1071483" cy="1085975"/>
            </a:xfrm>
            <a:custGeom>
              <a:avLst/>
              <a:gdLst/>
              <a:ahLst/>
              <a:cxnLst/>
              <a:rect l="l" t="t" r="r" b="b"/>
              <a:pathLst>
                <a:path w="15749" h="15962" extrusionOk="0">
                  <a:moveTo>
                    <a:pt x="11075" y="104"/>
                  </a:moveTo>
                  <a:cubicBezTo>
                    <a:pt x="11097" y="126"/>
                    <a:pt x="11119" y="159"/>
                    <a:pt x="11141" y="191"/>
                  </a:cubicBezTo>
                  <a:cubicBezTo>
                    <a:pt x="11163" y="246"/>
                    <a:pt x="11185" y="312"/>
                    <a:pt x="11207" y="378"/>
                  </a:cubicBezTo>
                  <a:cubicBezTo>
                    <a:pt x="11416" y="1093"/>
                    <a:pt x="11690" y="1786"/>
                    <a:pt x="12009" y="2457"/>
                  </a:cubicBezTo>
                  <a:cubicBezTo>
                    <a:pt x="12350" y="3183"/>
                    <a:pt x="12647" y="3931"/>
                    <a:pt x="12933" y="4678"/>
                  </a:cubicBezTo>
                  <a:cubicBezTo>
                    <a:pt x="13450" y="6042"/>
                    <a:pt x="13945" y="7417"/>
                    <a:pt x="14429" y="8791"/>
                  </a:cubicBezTo>
                  <a:cubicBezTo>
                    <a:pt x="14759" y="9748"/>
                    <a:pt x="15133" y="10683"/>
                    <a:pt x="15506" y="11617"/>
                  </a:cubicBezTo>
                  <a:cubicBezTo>
                    <a:pt x="15550" y="11727"/>
                    <a:pt x="15594" y="11837"/>
                    <a:pt x="15638" y="11958"/>
                  </a:cubicBezTo>
                  <a:cubicBezTo>
                    <a:pt x="15616" y="11969"/>
                    <a:pt x="15594" y="11991"/>
                    <a:pt x="15572" y="12002"/>
                  </a:cubicBezTo>
                  <a:cubicBezTo>
                    <a:pt x="15309" y="12068"/>
                    <a:pt x="15056" y="12200"/>
                    <a:pt x="14814" y="12321"/>
                  </a:cubicBezTo>
                  <a:cubicBezTo>
                    <a:pt x="14682" y="12387"/>
                    <a:pt x="14550" y="12453"/>
                    <a:pt x="14407" y="12519"/>
                  </a:cubicBezTo>
                  <a:cubicBezTo>
                    <a:pt x="14022" y="12673"/>
                    <a:pt x="13648" y="12860"/>
                    <a:pt x="13274" y="13047"/>
                  </a:cubicBezTo>
                  <a:cubicBezTo>
                    <a:pt x="12746" y="13311"/>
                    <a:pt x="12196" y="13531"/>
                    <a:pt x="11646" y="13751"/>
                  </a:cubicBezTo>
                  <a:cubicBezTo>
                    <a:pt x="10921" y="14048"/>
                    <a:pt x="10184" y="14290"/>
                    <a:pt x="9436" y="14510"/>
                  </a:cubicBezTo>
                  <a:cubicBezTo>
                    <a:pt x="8699" y="14730"/>
                    <a:pt x="7973" y="14972"/>
                    <a:pt x="7237" y="15192"/>
                  </a:cubicBezTo>
                  <a:cubicBezTo>
                    <a:pt x="6742" y="15346"/>
                    <a:pt x="6247" y="15499"/>
                    <a:pt x="5741" y="15653"/>
                  </a:cubicBezTo>
                  <a:cubicBezTo>
                    <a:pt x="5477" y="15730"/>
                    <a:pt x="5202" y="15796"/>
                    <a:pt x="4927" y="15862"/>
                  </a:cubicBezTo>
                  <a:cubicBezTo>
                    <a:pt x="4905" y="15840"/>
                    <a:pt x="4883" y="15807"/>
                    <a:pt x="4883" y="15785"/>
                  </a:cubicBezTo>
                  <a:cubicBezTo>
                    <a:pt x="4828" y="15598"/>
                    <a:pt x="4751" y="15422"/>
                    <a:pt x="4674" y="15247"/>
                  </a:cubicBezTo>
                  <a:cubicBezTo>
                    <a:pt x="4454" y="14807"/>
                    <a:pt x="4234" y="14356"/>
                    <a:pt x="4036" y="13905"/>
                  </a:cubicBezTo>
                  <a:cubicBezTo>
                    <a:pt x="3762" y="13267"/>
                    <a:pt x="3498" y="12629"/>
                    <a:pt x="3234" y="11980"/>
                  </a:cubicBezTo>
                  <a:cubicBezTo>
                    <a:pt x="3135" y="11760"/>
                    <a:pt x="3036" y="11530"/>
                    <a:pt x="2948" y="11310"/>
                  </a:cubicBezTo>
                  <a:cubicBezTo>
                    <a:pt x="2772" y="10870"/>
                    <a:pt x="2607" y="10430"/>
                    <a:pt x="2431" y="10001"/>
                  </a:cubicBezTo>
                  <a:cubicBezTo>
                    <a:pt x="2233" y="9506"/>
                    <a:pt x="2024" y="9033"/>
                    <a:pt x="1782" y="8560"/>
                  </a:cubicBezTo>
                  <a:cubicBezTo>
                    <a:pt x="1309" y="7659"/>
                    <a:pt x="891" y="6724"/>
                    <a:pt x="517" y="5767"/>
                  </a:cubicBezTo>
                  <a:cubicBezTo>
                    <a:pt x="429" y="5536"/>
                    <a:pt x="330" y="5305"/>
                    <a:pt x="242" y="5074"/>
                  </a:cubicBezTo>
                  <a:cubicBezTo>
                    <a:pt x="187" y="4931"/>
                    <a:pt x="132" y="4777"/>
                    <a:pt x="121" y="4612"/>
                  </a:cubicBezTo>
                  <a:lnTo>
                    <a:pt x="110" y="4612"/>
                  </a:lnTo>
                  <a:cubicBezTo>
                    <a:pt x="165" y="4579"/>
                    <a:pt x="209" y="4557"/>
                    <a:pt x="253" y="4546"/>
                  </a:cubicBezTo>
                  <a:cubicBezTo>
                    <a:pt x="627" y="4425"/>
                    <a:pt x="990" y="4282"/>
                    <a:pt x="1364" y="4139"/>
                  </a:cubicBezTo>
                  <a:cubicBezTo>
                    <a:pt x="2607" y="3645"/>
                    <a:pt x="3850" y="3150"/>
                    <a:pt x="5103" y="2655"/>
                  </a:cubicBezTo>
                  <a:cubicBezTo>
                    <a:pt x="6258" y="2193"/>
                    <a:pt x="7402" y="1687"/>
                    <a:pt x="8534" y="1192"/>
                  </a:cubicBezTo>
                  <a:cubicBezTo>
                    <a:pt x="9304" y="851"/>
                    <a:pt x="10063" y="521"/>
                    <a:pt x="10822" y="180"/>
                  </a:cubicBezTo>
                  <a:cubicBezTo>
                    <a:pt x="10899" y="148"/>
                    <a:pt x="10976" y="104"/>
                    <a:pt x="11075" y="104"/>
                  </a:cubicBezTo>
                  <a:close/>
                  <a:moveTo>
                    <a:pt x="11069" y="1"/>
                  </a:moveTo>
                  <a:cubicBezTo>
                    <a:pt x="11047" y="1"/>
                    <a:pt x="11023" y="6"/>
                    <a:pt x="10998" y="16"/>
                  </a:cubicBezTo>
                  <a:cubicBezTo>
                    <a:pt x="10910" y="49"/>
                    <a:pt x="10811" y="93"/>
                    <a:pt x="10723" y="126"/>
                  </a:cubicBezTo>
                  <a:cubicBezTo>
                    <a:pt x="10063" y="422"/>
                    <a:pt x="9392" y="708"/>
                    <a:pt x="8721" y="1005"/>
                  </a:cubicBezTo>
                  <a:cubicBezTo>
                    <a:pt x="7479" y="1555"/>
                    <a:pt x="6225" y="2116"/>
                    <a:pt x="4960" y="2622"/>
                  </a:cubicBezTo>
                  <a:cubicBezTo>
                    <a:pt x="4146" y="2941"/>
                    <a:pt x="3333" y="3260"/>
                    <a:pt x="2519" y="3579"/>
                  </a:cubicBezTo>
                  <a:cubicBezTo>
                    <a:pt x="1848" y="3843"/>
                    <a:pt x="1166" y="4106"/>
                    <a:pt x="484" y="4370"/>
                  </a:cubicBezTo>
                  <a:cubicBezTo>
                    <a:pt x="352" y="4414"/>
                    <a:pt x="220" y="4469"/>
                    <a:pt x="77" y="4480"/>
                  </a:cubicBezTo>
                  <a:cubicBezTo>
                    <a:pt x="22" y="4480"/>
                    <a:pt x="1" y="4513"/>
                    <a:pt x="12" y="4579"/>
                  </a:cubicBezTo>
                  <a:cubicBezTo>
                    <a:pt x="12" y="4601"/>
                    <a:pt x="12" y="4623"/>
                    <a:pt x="22" y="4656"/>
                  </a:cubicBezTo>
                  <a:cubicBezTo>
                    <a:pt x="55" y="4832"/>
                    <a:pt x="110" y="5008"/>
                    <a:pt x="176" y="5173"/>
                  </a:cubicBezTo>
                  <a:cubicBezTo>
                    <a:pt x="308" y="5492"/>
                    <a:pt x="440" y="5811"/>
                    <a:pt x="561" y="6130"/>
                  </a:cubicBezTo>
                  <a:cubicBezTo>
                    <a:pt x="869" y="6911"/>
                    <a:pt x="1221" y="7681"/>
                    <a:pt x="1606" y="8428"/>
                  </a:cubicBezTo>
                  <a:cubicBezTo>
                    <a:pt x="1826" y="8857"/>
                    <a:pt x="2035" y="9308"/>
                    <a:pt x="2222" y="9759"/>
                  </a:cubicBezTo>
                  <a:cubicBezTo>
                    <a:pt x="2387" y="10144"/>
                    <a:pt x="2530" y="10529"/>
                    <a:pt x="2684" y="10914"/>
                  </a:cubicBezTo>
                  <a:cubicBezTo>
                    <a:pt x="3036" y="11771"/>
                    <a:pt x="3388" y="12618"/>
                    <a:pt x="3740" y="13465"/>
                  </a:cubicBezTo>
                  <a:cubicBezTo>
                    <a:pt x="3926" y="13905"/>
                    <a:pt x="4124" y="14345"/>
                    <a:pt x="4333" y="14774"/>
                  </a:cubicBezTo>
                  <a:cubicBezTo>
                    <a:pt x="4421" y="14950"/>
                    <a:pt x="4509" y="15137"/>
                    <a:pt x="4597" y="15313"/>
                  </a:cubicBezTo>
                  <a:cubicBezTo>
                    <a:pt x="4674" y="15477"/>
                    <a:pt x="4740" y="15653"/>
                    <a:pt x="4795" y="15829"/>
                  </a:cubicBezTo>
                  <a:cubicBezTo>
                    <a:pt x="4795" y="15862"/>
                    <a:pt x="4806" y="15895"/>
                    <a:pt x="4817" y="15917"/>
                  </a:cubicBezTo>
                  <a:cubicBezTo>
                    <a:pt x="4839" y="15939"/>
                    <a:pt x="4861" y="15950"/>
                    <a:pt x="4883" y="15961"/>
                  </a:cubicBezTo>
                  <a:lnTo>
                    <a:pt x="4938" y="15961"/>
                  </a:lnTo>
                  <a:cubicBezTo>
                    <a:pt x="5191" y="15895"/>
                    <a:pt x="5455" y="15840"/>
                    <a:pt x="5708" y="15763"/>
                  </a:cubicBezTo>
                  <a:cubicBezTo>
                    <a:pt x="6225" y="15609"/>
                    <a:pt x="6731" y="15455"/>
                    <a:pt x="7248" y="15291"/>
                  </a:cubicBezTo>
                  <a:cubicBezTo>
                    <a:pt x="8017" y="15060"/>
                    <a:pt x="8776" y="14807"/>
                    <a:pt x="9546" y="14576"/>
                  </a:cubicBezTo>
                  <a:cubicBezTo>
                    <a:pt x="10294" y="14356"/>
                    <a:pt x="11031" y="14103"/>
                    <a:pt x="11756" y="13817"/>
                  </a:cubicBezTo>
                  <a:cubicBezTo>
                    <a:pt x="12372" y="13575"/>
                    <a:pt x="12966" y="13322"/>
                    <a:pt x="13549" y="13014"/>
                  </a:cubicBezTo>
                  <a:cubicBezTo>
                    <a:pt x="13835" y="12871"/>
                    <a:pt x="14121" y="12761"/>
                    <a:pt x="14396" y="12629"/>
                  </a:cubicBezTo>
                  <a:cubicBezTo>
                    <a:pt x="14550" y="12552"/>
                    <a:pt x="14693" y="12486"/>
                    <a:pt x="14836" y="12420"/>
                  </a:cubicBezTo>
                  <a:cubicBezTo>
                    <a:pt x="15089" y="12299"/>
                    <a:pt x="15331" y="12167"/>
                    <a:pt x="15594" y="12090"/>
                  </a:cubicBezTo>
                  <a:cubicBezTo>
                    <a:pt x="15627" y="12079"/>
                    <a:pt x="15649" y="12068"/>
                    <a:pt x="15682" y="12057"/>
                  </a:cubicBezTo>
                  <a:cubicBezTo>
                    <a:pt x="15726" y="12024"/>
                    <a:pt x="15748" y="11980"/>
                    <a:pt x="15726" y="11936"/>
                  </a:cubicBezTo>
                  <a:cubicBezTo>
                    <a:pt x="15726" y="11903"/>
                    <a:pt x="15704" y="11881"/>
                    <a:pt x="15693" y="11848"/>
                  </a:cubicBezTo>
                  <a:cubicBezTo>
                    <a:pt x="15638" y="11683"/>
                    <a:pt x="15572" y="11519"/>
                    <a:pt x="15506" y="11354"/>
                  </a:cubicBezTo>
                  <a:cubicBezTo>
                    <a:pt x="15155" y="10463"/>
                    <a:pt x="14803" y="9572"/>
                    <a:pt x="14484" y="8670"/>
                  </a:cubicBezTo>
                  <a:cubicBezTo>
                    <a:pt x="14022" y="7329"/>
                    <a:pt x="13538" y="5987"/>
                    <a:pt x="13021" y="4656"/>
                  </a:cubicBezTo>
                  <a:cubicBezTo>
                    <a:pt x="12713" y="3832"/>
                    <a:pt x="12383" y="3018"/>
                    <a:pt x="11998" y="2215"/>
                  </a:cubicBezTo>
                  <a:cubicBezTo>
                    <a:pt x="11888" y="1962"/>
                    <a:pt x="11778" y="1709"/>
                    <a:pt x="11679" y="1456"/>
                  </a:cubicBezTo>
                  <a:cubicBezTo>
                    <a:pt x="11537" y="1093"/>
                    <a:pt x="11405" y="730"/>
                    <a:pt x="11295" y="367"/>
                  </a:cubicBezTo>
                  <a:cubicBezTo>
                    <a:pt x="11273" y="268"/>
                    <a:pt x="11240" y="180"/>
                    <a:pt x="11196" y="93"/>
                  </a:cubicBezTo>
                  <a:cubicBezTo>
                    <a:pt x="11164" y="30"/>
                    <a:pt x="11122" y="1"/>
                    <a:pt x="1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799" name="Google Shape;1799;p42"/>
            <p:cNvSpPr/>
            <p:nvPr/>
          </p:nvSpPr>
          <p:spPr>
            <a:xfrm>
              <a:off x="4759066" y="3421434"/>
              <a:ext cx="1055767" cy="1072232"/>
            </a:xfrm>
            <a:custGeom>
              <a:avLst/>
              <a:gdLst/>
              <a:ahLst/>
              <a:cxnLst/>
              <a:rect l="l" t="t" r="r" b="b"/>
              <a:pathLst>
                <a:path w="15518" h="15760" extrusionOk="0">
                  <a:moveTo>
                    <a:pt x="10151" y="1870"/>
                  </a:moveTo>
                  <a:cubicBezTo>
                    <a:pt x="10162" y="1903"/>
                    <a:pt x="10184" y="1936"/>
                    <a:pt x="10195" y="1958"/>
                  </a:cubicBezTo>
                  <a:cubicBezTo>
                    <a:pt x="10283" y="2134"/>
                    <a:pt x="10360" y="2310"/>
                    <a:pt x="10448" y="2497"/>
                  </a:cubicBezTo>
                  <a:cubicBezTo>
                    <a:pt x="10492" y="2585"/>
                    <a:pt x="10547" y="2684"/>
                    <a:pt x="10591" y="2794"/>
                  </a:cubicBezTo>
                  <a:cubicBezTo>
                    <a:pt x="11108" y="4047"/>
                    <a:pt x="11547" y="5323"/>
                    <a:pt x="12053" y="6588"/>
                  </a:cubicBezTo>
                  <a:cubicBezTo>
                    <a:pt x="12284" y="7149"/>
                    <a:pt x="12493" y="7731"/>
                    <a:pt x="12713" y="8303"/>
                  </a:cubicBezTo>
                  <a:cubicBezTo>
                    <a:pt x="12856" y="8699"/>
                    <a:pt x="13021" y="9084"/>
                    <a:pt x="13208" y="9469"/>
                  </a:cubicBezTo>
                  <a:cubicBezTo>
                    <a:pt x="13395" y="9854"/>
                    <a:pt x="13582" y="10261"/>
                    <a:pt x="13736" y="10668"/>
                  </a:cubicBezTo>
                  <a:cubicBezTo>
                    <a:pt x="13758" y="10723"/>
                    <a:pt x="13769" y="10778"/>
                    <a:pt x="13802" y="10844"/>
                  </a:cubicBezTo>
                  <a:cubicBezTo>
                    <a:pt x="13142" y="11141"/>
                    <a:pt x="12504" y="11427"/>
                    <a:pt x="11866" y="11712"/>
                  </a:cubicBezTo>
                  <a:cubicBezTo>
                    <a:pt x="11811" y="11690"/>
                    <a:pt x="11822" y="11635"/>
                    <a:pt x="11822" y="11602"/>
                  </a:cubicBezTo>
                  <a:cubicBezTo>
                    <a:pt x="11778" y="11218"/>
                    <a:pt x="11745" y="10844"/>
                    <a:pt x="11745" y="10459"/>
                  </a:cubicBezTo>
                  <a:cubicBezTo>
                    <a:pt x="11745" y="9975"/>
                    <a:pt x="11756" y="9491"/>
                    <a:pt x="11756" y="8996"/>
                  </a:cubicBezTo>
                  <a:cubicBezTo>
                    <a:pt x="11756" y="8875"/>
                    <a:pt x="11756" y="8754"/>
                    <a:pt x="11745" y="8633"/>
                  </a:cubicBezTo>
                  <a:cubicBezTo>
                    <a:pt x="11745" y="8556"/>
                    <a:pt x="11734" y="8468"/>
                    <a:pt x="11712" y="8391"/>
                  </a:cubicBezTo>
                  <a:cubicBezTo>
                    <a:pt x="11701" y="8336"/>
                    <a:pt x="11690" y="8292"/>
                    <a:pt x="11668" y="8248"/>
                  </a:cubicBezTo>
                  <a:cubicBezTo>
                    <a:pt x="11626" y="8164"/>
                    <a:pt x="11570" y="8124"/>
                    <a:pt x="11504" y="8124"/>
                  </a:cubicBezTo>
                  <a:cubicBezTo>
                    <a:pt x="11467" y="8124"/>
                    <a:pt x="11426" y="8137"/>
                    <a:pt x="11383" y="8160"/>
                  </a:cubicBezTo>
                  <a:cubicBezTo>
                    <a:pt x="11328" y="8193"/>
                    <a:pt x="11273" y="8237"/>
                    <a:pt x="11229" y="8281"/>
                  </a:cubicBezTo>
                  <a:cubicBezTo>
                    <a:pt x="11152" y="8380"/>
                    <a:pt x="11064" y="8479"/>
                    <a:pt x="11009" y="8589"/>
                  </a:cubicBezTo>
                  <a:cubicBezTo>
                    <a:pt x="10877" y="8831"/>
                    <a:pt x="10745" y="9073"/>
                    <a:pt x="10635" y="9315"/>
                  </a:cubicBezTo>
                  <a:cubicBezTo>
                    <a:pt x="10492" y="9601"/>
                    <a:pt x="10360" y="9898"/>
                    <a:pt x="10217" y="10184"/>
                  </a:cubicBezTo>
                  <a:cubicBezTo>
                    <a:pt x="10118" y="10382"/>
                    <a:pt x="10019" y="10580"/>
                    <a:pt x="9920" y="10767"/>
                  </a:cubicBezTo>
                  <a:cubicBezTo>
                    <a:pt x="9854" y="10888"/>
                    <a:pt x="9766" y="10998"/>
                    <a:pt x="9689" y="11108"/>
                  </a:cubicBezTo>
                  <a:cubicBezTo>
                    <a:pt x="9645" y="11163"/>
                    <a:pt x="9590" y="11207"/>
                    <a:pt x="9524" y="11251"/>
                  </a:cubicBezTo>
                  <a:cubicBezTo>
                    <a:pt x="9489" y="11277"/>
                    <a:pt x="9456" y="11289"/>
                    <a:pt x="9426" y="11289"/>
                  </a:cubicBezTo>
                  <a:cubicBezTo>
                    <a:pt x="9379" y="11289"/>
                    <a:pt x="9337" y="11260"/>
                    <a:pt x="9304" y="11207"/>
                  </a:cubicBezTo>
                  <a:cubicBezTo>
                    <a:pt x="9271" y="11141"/>
                    <a:pt x="9238" y="11086"/>
                    <a:pt x="9227" y="11020"/>
                  </a:cubicBezTo>
                  <a:cubicBezTo>
                    <a:pt x="9194" y="10888"/>
                    <a:pt x="9172" y="10756"/>
                    <a:pt x="9161" y="10613"/>
                  </a:cubicBezTo>
                  <a:cubicBezTo>
                    <a:pt x="9139" y="10272"/>
                    <a:pt x="9161" y="9931"/>
                    <a:pt x="9205" y="9590"/>
                  </a:cubicBezTo>
                  <a:cubicBezTo>
                    <a:pt x="9381" y="8127"/>
                    <a:pt x="9777" y="6720"/>
                    <a:pt x="10294" y="5356"/>
                  </a:cubicBezTo>
                  <a:cubicBezTo>
                    <a:pt x="10349" y="5213"/>
                    <a:pt x="10404" y="5070"/>
                    <a:pt x="10448" y="4927"/>
                  </a:cubicBezTo>
                  <a:cubicBezTo>
                    <a:pt x="10470" y="4872"/>
                    <a:pt x="10481" y="4817"/>
                    <a:pt x="10481" y="4762"/>
                  </a:cubicBezTo>
                  <a:cubicBezTo>
                    <a:pt x="10481" y="4728"/>
                    <a:pt x="10447" y="4700"/>
                    <a:pt x="10417" y="4700"/>
                  </a:cubicBezTo>
                  <a:cubicBezTo>
                    <a:pt x="10408" y="4700"/>
                    <a:pt x="10400" y="4702"/>
                    <a:pt x="10393" y="4707"/>
                  </a:cubicBezTo>
                  <a:cubicBezTo>
                    <a:pt x="10360" y="4740"/>
                    <a:pt x="10316" y="4773"/>
                    <a:pt x="10294" y="4806"/>
                  </a:cubicBezTo>
                  <a:cubicBezTo>
                    <a:pt x="10206" y="4916"/>
                    <a:pt x="10129" y="5026"/>
                    <a:pt x="10052" y="5147"/>
                  </a:cubicBezTo>
                  <a:cubicBezTo>
                    <a:pt x="9887" y="5411"/>
                    <a:pt x="9755" y="5686"/>
                    <a:pt x="9623" y="5972"/>
                  </a:cubicBezTo>
                  <a:cubicBezTo>
                    <a:pt x="9315" y="6643"/>
                    <a:pt x="9073" y="7347"/>
                    <a:pt x="8853" y="8050"/>
                  </a:cubicBezTo>
                  <a:cubicBezTo>
                    <a:pt x="8644" y="8710"/>
                    <a:pt x="8457" y="9359"/>
                    <a:pt x="8259" y="10008"/>
                  </a:cubicBezTo>
                  <a:cubicBezTo>
                    <a:pt x="8149" y="10371"/>
                    <a:pt x="8028" y="10734"/>
                    <a:pt x="7874" y="11086"/>
                  </a:cubicBezTo>
                  <a:cubicBezTo>
                    <a:pt x="7819" y="11229"/>
                    <a:pt x="7753" y="11361"/>
                    <a:pt x="7687" y="11492"/>
                  </a:cubicBezTo>
                  <a:cubicBezTo>
                    <a:pt x="7643" y="11569"/>
                    <a:pt x="7589" y="11635"/>
                    <a:pt x="7534" y="11712"/>
                  </a:cubicBezTo>
                  <a:cubicBezTo>
                    <a:pt x="7501" y="11745"/>
                    <a:pt x="7457" y="11778"/>
                    <a:pt x="7413" y="11811"/>
                  </a:cubicBezTo>
                  <a:cubicBezTo>
                    <a:pt x="7380" y="11830"/>
                    <a:pt x="7348" y="11839"/>
                    <a:pt x="7316" y="11839"/>
                  </a:cubicBezTo>
                  <a:cubicBezTo>
                    <a:pt x="7271" y="11839"/>
                    <a:pt x="7226" y="11821"/>
                    <a:pt x="7182" y="11789"/>
                  </a:cubicBezTo>
                  <a:cubicBezTo>
                    <a:pt x="7116" y="11723"/>
                    <a:pt x="7072" y="11646"/>
                    <a:pt x="7050" y="11569"/>
                  </a:cubicBezTo>
                  <a:cubicBezTo>
                    <a:pt x="6984" y="11405"/>
                    <a:pt x="6962" y="11240"/>
                    <a:pt x="6940" y="11075"/>
                  </a:cubicBezTo>
                  <a:cubicBezTo>
                    <a:pt x="6896" y="10657"/>
                    <a:pt x="6918" y="10239"/>
                    <a:pt x="6951" y="9832"/>
                  </a:cubicBezTo>
                  <a:cubicBezTo>
                    <a:pt x="6995" y="9425"/>
                    <a:pt x="7039" y="9029"/>
                    <a:pt x="7094" y="8633"/>
                  </a:cubicBezTo>
                  <a:cubicBezTo>
                    <a:pt x="7182" y="8006"/>
                    <a:pt x="7314" y="7369"/>
                    <a:pt x="7457" y="6753"/>
                  </a:cubicBezTo>
                  <a:cubicBezTo>
                    <a:pt x="7600" y="6181"/>
                    <a:pt x="7753" y="5609"/>
                    <a:pt x="7896" y="5048"/>
                  </a:cubicBezTo>
                  <a:cubicBezTo>
                    <a:pt x="7918" y="4938"/>
                    <a:pt x="7940" y="4828"/>
                    <a:pt x="7962" y="4729"/>
                  </a:cubicBezTo>
                  <a:cubicBezTo>
                    <a:pt x="7973" y="4685"/>
                    <a:pt x="7962" y="4641"/>
                    <a:pt x="7951" y="4597"/>
                  </a:cubicBezTo>
                  <a:cubicBezTo>
                    <a:pt x="7951" y="4582"/>
                    <a:pt x="7924" y="4566"/>
                    <a:pt x="7900" y="4566"/>
                  </a:cubicBezTo>
                  <a:cubicBezTo>
                    <a:pt x="7890" y="4566"/>
                    <a:pt x="7881" y="4569"/>
                    <a:pt x="7874" y="4575"/>
                  </a:cubicBezTo>
                  <a:cubicBezTo>
                    <a:pt x="7841" y="4597"/>
                    <a:pt x="7808" y="4630"/>
                    <a:pt x="7786" y="4663"/>
                  </a:cubicBezTo>
                  <a:cubicBezTo>
                    <a:pt x="7731" y="4751"/>
                    <a:pt x="7676" y="4850"/>
                    <a:pt x="7621" y="4938"/>
                  </a:cubicBezTo>
                  <a:cubicBezTo>
                    <a:pt x="7435" y="5301"/>
                    <a:pt x="7292" y="5675"/>
                    <a:pt x="7160" y="6049"/>
                  </a:cubicBezTo>
                  <a:cubicBezTo>
                    <a:pt x="6863" y="6896"/>
                    <a:pt x="6632" y="7753"/>
                    <a:pt x="6445" y="8633"/>
                  </a:cubicBezTo>
                  <a:cubicBezTo>
                    <a:pt x="6280" y="9403"/>
                    <a:pt x="6159" y="10184"/>
                    <a:pt x="6038" y="10965"/>
                  </a:cubicBezTo>
                  <a:cubicBezTo>
                    <a:pt x="5939" y="11591"/>
                    <a:pt x="5840" y="12218"/>
                    <a:pt x="5697" y="12834"/>
                  </a:cubicBezTo>
                  <a:cubicBezTo>
                    <a:pt x="5631" y="13131"/>
                    <a:pt x="5554" y="13417"/>
                    <a:pt x="5444" y="13703"/>
                  </a:cubicBezTo>
                  <a:cubicBezTo>
                    <a:pt x="5411" y="13780"/>
                    <a:pt x="5378" y="13868"/>
                    <a:pt x="5345" y="13934"/>
                  </a:cubicBezTo>
                  <a:cubicBezTo>
                    <a:pt x="5338" y="13935"/>
                    <a:pt x="5331" y="13936"/>
                    <a:pt x="5325" y="13936"/>
                  </a:cubicBezTo>
                  <a:cubicBezTo>
                    <a:pt x="5290" y="13936"/>
                    <a:pt x="5289" y="13909"/>
                    <a:pt x="5279" y="13890"/>
                  </a:cubicBezTo>
                  <a:cubicBezTo>
                    <a:pt x="5213" y="13758"/>
                    <a:pt x="5147" y="13626"/>
                    <a:pt x="5092" y="13494"/>
                  </a:cubicBezTo>
                  <a:cubicBezTo>
                    <a:pt x="4905" y="13032"/>
                    <a:pt x="4729" y="12570"/>
                    <a:pt x="4542" y="12097"/>
                  </a:cubicBezTo>
                  <a:cubicBezTo>
                    <a:pt x="4509" y="12031"/>
                    <a:pt x="4487" y="11965"/>
                    <a:pt x="4465" y="11899"/>
                  </a:cubicBezTo>
                  <a:cubicBezTo>
                    <a:pt x="4135" y="11097"/>
                    <a:pt x="3816" y="10294"/>
                    <a:pt x="3487" y="9480"/>
                  </a:cubicBezTo>
                  <a:cubicBezTo>
                    <a:pt x="3278" y="8963"/>
                    <a:pt x="3047" y="8457"/>
                    <a:pt x="2794" y="7951"/>
                  </a:cubicBezTo>
                  <a:cubicBezTo>
                    <a:pt x="2409" y="7193"/>
                    <a:pt x="2068" y="6423"/>
                    <a:pt x="1738" y="5631"/>
                  </a:cubicBezTo>
                  <a:cubicBezTo>
                    <a:pt x="1727" y="5598"/>
                    <a:pt x="1716" y="5565"/>
                    <a:pt x="1705" y="5532"/>
                  </a:cubicBezTo>
                  <a:cubicBezTo>
                    <a:pt x="1738" y="5510"/>
                    <a:pt x="1771" y="5488"/>
                    <a:pt x="1804" y="5477"/>
                  </a:cubicBezTo>
                  <a:cubicBezTo>
                    <a:pt x="2420" y="5235"/>
                    <a:pt x="3014" y="4949"/>
                    <a:pt x="3597" y="4641"/>
                  </a:cubicBezTo>
                  <a:cubicBezTo>
                    <a:pt x="4916" y="3948"/>
                    <a:pt x="6280" y="3355"/>
                    <a:pt x="7665" y="2816"/>
                  </a:cubicBezTo>
                  <a:cubicBezTo>
                    <a:pt x="8402" y="2530"/>
                    <a:pt x="9150" y="2255"/>
                    <a:pt x="9898" y="1969"/>
                  </a:cubicBezTo>
                  <a:cubicBezTo>
                    <a:pt x="9975" y="1936"/>
                    <a:pt x="10063" y="1903"/>
                    <a:pt x="10151" y="1870"/>
                  </a:cubicBezTo>
                  <a:close/>
                  <a:moveTo>
                    <a:pt x="7830" y="4773"/>
                  </a:moveTo>
                  <a:cubicBezTo>
                    <a:pt x="7841" y="4850"/>
                    <a:pt x="7841" y="4850"/>
                    <a:pt x="7841" y="4883"/>
                  </a:cubicBezTo>
                  <a:cubicBezTo>
                    <a:pt x="7764" y="5169"/>
                    <a:pt x="7687" y="5455"/>
                    <a:pt x="7611" y="5741"/>
                  </a:cubicBezTo>
                  <a:cubicBezTo>
                    <a:pt x="7402" y="6533"/>
                    <a:pt x="7215" y="7336"/>
                    <a:pt x="7083" y="8149"/>
                  </a:cubicBezTo>
                  <a:cubicBezTo>
                    <a:pt x="6951" y="8853"/>
                    <a:pt x="6863" y="9568"/>
                    <a:pt x="6830" y="10283"/>
                  </a:cubicBezTo>
                  <a:cubicBezTo>
                    <a:pt x="6819" y="10624"/>
                    <a:pt x="6819" y="10965"/>
                    <a:pt x="6885" y="11306"/>
                  </a:cubicBezTo>
                  <a:cubicBezTo>
                    <a:pt x="6907" y="11416"/>
                    <a:pt x="6940" y="11525"/>
                    <a:pt x="6973" y="11635"/>
                  </a:cubicBezTo>
                  <a:cubicBezTo>
                    <a:pt x="7006" y="11701"/>
                    <a:pt x="7039" y="11767"/>
                    <a:pt x="7094" y="11822"/>
                  </a:cubicBezTo>
                  <a:cubicBezTo>
                    <a:pt x="7155" y="11896"/>
                    <a:pt x="7231" y="11932"/>
                    <a:pt x="7308" y="11932"/>
                  </a:cubicBezTo>
                  <a:cubicBezTo>
                    <a:pt x="7369" y="11932"/>
                    <a:pt x="7431" y="11910"/>
                    <a:pt x="7490" y="11866"/>
                  </a:cubicBezTo>
                  <a:cubicBezTo>
                    <a:pt x="7556" y="11811"/>
                    <a:pt x="7621" y="11756"/>
                    <a:pt x="7665" y="11690"/>
                  </a:cubicBezTo>
                  <a:cubicBezTo>
                    <a:pt x="7731" y="11580"/>
                    <a:pt x="7797" y="11470"/>
                    <a:pt x="7863" y="11350"/>
                  </a:cubicBezTo>
                  <a:cubicBezTo>
                    <a:pt x="7995" y="11075"/>
                    <a:pt x="8094" y="10800"/>
                    <a:pt x="8193" y="10514"/>
                  </a:cubicBezTo>
                  <a:cubicBezTo>
                    <a:pt x="8369" y="9931"/>
                    <a:pt x="8545" y="9359"/>
                    <a:pt x="8721" y="8776"/>
                  </a:cubicBezTo>
                  <a:cubicBezTo>
                    <a:pt x="8952" y="8039"/>
                    <a:pt x="9183" y="7292"/>
                    <a:pt x="9469" y="6566"/>
                  </a:cubicBezTo>
                  <a:cubicBezTo>
                    <a:pt x="9623" y="6170"/>
                    <a:pt x="9799" y="5796"/>
                    <a:pt x="9997" y="5422"/>
                  </a:cubicBezTo>
                  <a:cubicBezTo>
                    <a:pt x="10085" y="5279"/>
                    <a:pt x="10173" y="5136"/>
                    <a:pt x="10261" y="4993"/>
                  </a:cubicBezTo>
                  <a:cubicBezTo>
                    <a:pt x="10272" y="4960"/>
                    <a:pt x="10305" y="4938"/>
                    <a:pt x="10349" y="4883"/>
                  </a:cubicBezTo>
                  <a:lnTo>
                    <a:pt x="10349" y="4894"/>
                  </a:lnTo>
                  <a:cubicBezTo>
                    <a:pt x="10338" y="4949"/>
                    <a:pt x="10338" y="4982"/>
                    <a:pt x="10327" y="5004"/>
                  </a:cubicBezTo>
                  <a:cubicBezTo>
                    <a:pt x="10250" y="5224"/>
                    <a:pt x="10173" y="5433"/>
                    <a:pt x="10085" y="5653"/>
                  </a:cubicBezTo>
                  <a:cubicBezTo>
                    <a:pt x="9755" y="6555"/>
                    <a:pt x="9491" y="7479"/>
                    <a:pt x="9293" y="8424"/>
                  </a:cubicBezTo>
                  <a:cubicBezTo>
                    <a:pt x="9194" y="8930"/>
                    <a:pt x="9117" y="9447"/>
                    <a:pt x="9073" y="9964"/>
                  </a:cubicBezTo>
                  <a:cubicBezTo>
                    <a:pt x="9062" y="10272"/>
                    <a:pt x="9051" y="10569"/>
                    <a:pt x="9095" y="10866"/>
                  </a:cubicBezTo>
                  <a:cubicBezTo>
                    <a:pt x="9117" y="10954"/>
                    <a:pt x="9139" y="11053"/>
                    <a:pt x="9172" y="11141"/>
                  </a:cubicBezTo>
                  <a:cubicBezTo>
                    <a:pt x="9183" y="11196"/>
                    <a:pt x="9216" y="11240"/>
                    <a:pt x="9249" y="11284"/>
                  </a:cubicBezTo>
                  <a:cubicBezTo>
                    <a:pt x="9299" y="11347"/>
                    <a:pt x="9362" y="11379"/>
                    <a:pt x="9430" y="11379"/>
                  </a:cubicBezTo>
                  <a:cubicBezTo>
                    <a:pt x="9467" y="11379"/>
                    <a:pt x="9507" y="11369"/>
                    <a:pt x="9546" y="11350"/>
                  </a:cubicBezTo>
                  <a:cubicBezTo>
                    <a:pt x="9601" y="11317"/>
                    <a:pt x="9656" y="11273"/>
                    <a:pt x="9700" y="11229"/>
                  </a:cubicBezTo>
                  <a:cubicBezTo>
                    <a:pt x="9788" y="11130"/>
                    <a:pt x="9876" y="11031"/>
                    <a:pt x="9942" y="10921"/>
                  </a:cubicBezTo>
                  <a:cubicBezTo>
                    <a:pt x="10052" y="10734"/>
                    <a:pt x="10151" y="10536"/>
                    <a:pt x="10250" y="10338"/>
                  </a:cubicBezTo>
                  <a:cubicBezTo>
                    <a:pt x="10404" y="10030"/>
                    <a:pt x="10547" y="9711"/>
                    <a:pt x="10690" y="9392"/>
                  </a:cubicBezTo>
                  <a:cubicBezTo>
                    <a:pt x="10800" y="9172"/>
                    <a:pt x="10921" y="8941"/>
                    <a:pt x="11042" y="8721"/>
                  </a:cubicBezTo>
                  <a:cubicBezTo>
                    <a:pt x="11108" y="8600"/>
                    <a:pt x="11185" y="8490"/>
                    <a:pt x="11273" y="8380"/>
                  </a:cubicBezTo>
                  <a:cubicBezTo>
                    <a:pt x="11317" y="8314"/>
                    <a:pt x="11372" y="8270"/>
                    <a:pt x="11449" y="8237"/>
                  </a:cubicBezTo>
                  <a:cubicBezTo>
                    <a:pt x="11466" y="8229"/>
                    <a:pt x="11483" y="8224"/>
                    <a:pt x="11499" y="8224"/>
                  </a:cubicBezTo>
                  <a:cubicBezTo>
                    <a:pt x="11525" y="8224"/>
                    <a:pt x="11549" y="8237"/>
                    <a:pt x="11569" y="8270"/>
                  </a:cubicBezTo>
                  <a:cubicBezTo>
                    <a:pt x="11591" y="8303"/>
                    <a:pt x="11613" y="8347"/>
                    <a:pt x="11624" y="8391"/>
                  </a:cubicBezTo>
                  <a:cubicBezTo>
                    <a:pt x="11635" y="8490"/>
                    <a:pt x="11657" y="8578"/>
                    <a:pt x="11657" y="8677"/>
                  </a:cubicBezTo>
                  <a:cubicBezTo>
                    <a:pt x="11657" y="8919"/>
                    <a:pt x="11657" y="9172"/>
                    <a:pt x="11646" y="9425"/>
                  </a:cubicBezTo>
                  <a:cubicBezTo>
                    <a:pt x="11635" y="10041"/>
                    <a:pt x="11646" y="10657"/>
                    <a:pt x="11690" y="11273"/>
                  </a:cubicBezTo>
                  <a:cubicBezTo>
                    <a:pt x="11701" y="11438"/>
                    <a:pt x="11723" y="11602"/>
                    <a:pt x="11734" y="11756"/>
                  </a:cubicBezTo>
                  <a:cubicBezTo>
                    <a:pt x="11690" y="11811"/>
                    <a:pt x="11635" y="11822"/>
                    <a:pt x="11591" y="11844"/>
                  </a:cubicBezTo>
                  <a:cubicBezTo>
                    <a:pt x="10800" y="12174"/>
                    <a:pt x="10008" y="12504"/>
                    <a:pt x="9216" y="12834"/>
                  </a:cubicBezTo>
                  <a:cubicBezTo>
                    <a:pt x="8710" y="13054"/>
                    <a:pt x="8204" y="13263"/>
                    <a:pt x="7698" y="13461"/>
                  </a:cubicBezTo>
                  <a:cubicBezTo>
                    <a:pt x="7149" y="13670"/>
                    <a:pt x="6588" y="13868"/>
                    <a:pt x="6038" y="14077"/>
                  </a:cubicBezTo>
                  <a:cubicBezTo>
                    <a:pt x="5906" y="14132"/>
                    <a:pt x="5774" y="14187"/>
                    <a:pt x="5631" y="14242"/>
                  </a:cubicBezTo>
                  <a:cubicBezTo>
                    <a:pt x="5620" y="14253"/>
                    <a:pt x="5598" y="14264"/>
                    <a:pt x="5576" y="14275"/>
                  </a:cubicBezTo>
                  <a:cubicBezTo>
                    <a:pt x="5555" y="14282"/>
                    <a:pt x="5538" y="14285"/>
                    <a:pt x="5522" y="14285"/>
                  </a:cubicBezTo>
                  <a:cubicBezTo>
                    <a:pt x="5489" y="14285"/>
                    <a:pt x="5467" y="14268"/>
                    <a:pt x="5444" y="14231"/>
                  </a:cubicBezTo>
                  <a:cubicBezTo>
                    <a:pt x="5411" y="14187"/>
                    <a:pt x="5389" y="14143"/>
                    <a:pt x="5367" y="14099"/>
                  </a:cubicBezTo>
                  <a:cubicBezTo>
                    <a:pt x="5422" y="13989"/>
                    <a:pt x="5466" y="13901"/>
                    <a:pt x="5510" y="13791"/>
                  </a:cubicBezTo>
                  <a:cubicBezTo>
                    <a:pt x="5620" y="13538"/>
                    <a:pt x="5686" y="13263"/>
                    <a:pt x="5752" y="12988"/>
                  </a:cubicBezTo>
                  <a:cubicBezTo>
                    <a:pt x="5873" y="12515"/>
                    <a:pt x="5961" y="12020"/>
                    <a:pt x="6038" y="11536"/>
                  </a:cubicBezTo>
                  <a:cubicBezTo>
                    <a:pt x="6181" y="10679"/>
                    <a:pt x="6302" y="9810"/>
                    <a:pt x="6478" y="8952"/>
                  </a:cubicBezTo>
                  <a:cubicBezTo>
                    <a:pt x="6698" y="7863"/>
                    <a:pt x="6984" y="6775"/>
                    <a:pt x="7380" y="5730"/>
                  </a:cubicBezTo>
                  <a:cubicBezTo>
                    <a:pt x="7479" y="5466"/>
                    <a:pt x="7600" y="5202"/>
                    <a:pt x="7731" y="4949"/>
                  </a:cubicBezTo>
                  <a:cubicBezTo>
                    <a:pt x="7753" y="4894"/>
                    <a:pt x="7786" y="4839"/>
                    <a:pt x="7830" y="4773"/>
                  </a:cubicBezTo>
                  <a:close/>
                  <a:moveTo>
                    <a:pt x="10965" y="1"/>
                  </a:moveTo>
                  <a:cubicBezTo>
                    <a:pt x="10866" y="1"/>
                    <a:pt x="10789" y="45"/>
                    <a:pt x="10701" y="77"/>
                  </a:cubicBezTo>
                  <a:cubicBezTo>
                    <a:pt x="9942" y="418"/>
                    <a:pt x="9183" y="748"/>
                    <a:pt x="8424" y="1089"/>
                  </a:cubicBezTo>
                  <a:cubicBezTo>
                    <a:pt x="7281" y="1595"/>
                    <a:pt x="6137" y="2090"/>
                    <a:pt x="4982" y="2552"/>
                  </a:cubicBezTo>
                  <a:cubicBezTo>
                    <a:pt x="3740" y="3058"/>
                    <a:pt x="2486" y="3542"/>
                    <a:pt x="1243" y="4036"/>
                  </a:cubicBezTo>
                  <a:cubicBezTo>
                    <a:pt x="869" y="4179"/>
                    <a:pt x="506" y="4322"/>
                    <a:pt x="132" y="4443"/>
                  </a:cubicBezTo>
                  <a:cubicBezTo>
                    <a:pt x="88" y="4454"/>
                    <a:pt x="44" y="4487"/>
                    <a:pt x="0" y="4509"/>
                  </a:cubicBezTo>
                  <a:cubicBezTo>
                    <a:pt x="22" y="4674"/>
                    <a:pt x="66" y="4828"/>
                    <a:pt x="121" y="4971"/>
                  </a:cubicBezTo>
                  <a:cubicBezTo>
                    <a:pt x="209" y="5202"/>
                    <a:pt x="308" y="5433"/>
                    <a:pt x="396" y="5664"/>
                  </a:cubicBezTo>
                  <a:cubicBezTo>
                    <a:pt x="770" y="6621"/>
                    <a:pt x="1188" y="7556"/>
                    <a:pt x="1661" y="8468"/>
                  </a:cubicBezTo>
                  <a:cubicBezTo>
                    <a:pt x="1903" y="8930"/>
                    <a:pt x="2123" y="9414"/>
                    <a:pt x="2310" y="9898"/>
                  </a:cubicBezTo>
                  <a:cubicBezTo>
                    <a:pt x="2486" y="10327"/>
                    <a:pt x="2651" y="10767"/>
                    <a:pt x="2827" y="11207"/>
                  </a:cubicBezTo>
                  <a:cubicBezTo>
                    <a:pt x="2926" y="11427"/>
                    <a:pt x="3014" y="11657"/>
                    <a:pt x="3113" y="11877"/>
                  </a:cubicBezTo>
                  <a:cubicBezTo>
                    <a:pt x="3377" y="12526"/>
                    <a:pt x="3641" y="13164"/>
                    <a:pt x="3915" y="13802"/>
                  </a:cubicBezTo>
                  <a:cubicBezTo>
                    <a:pt x="4113" y="14264"/>
                    <a:pt x="4344" y="14704"/>
                    <a:pt x="4553" y="15144"/>
                  </a:cubicBezTo>
                  <a:cubicBezTo>
                    <a:pt x="4630" y="15319"/>
                    <a:pt x="4707" y="15495"/>
                    <a:pt x="4762" y="15682"/>
                  </a:cubicBezTo>
                  <a:cubicBezTo>
                    <a:pt x="4773" y="15704"/>
                    <a:pt x="4784" y="15737"/>
                    <a:pt x="4806" y="15759"/>
                  </a:cubicBezTo>
                  <a:cubicBezTo>
                    <a:pt x="5081" y="15693"/>
                    <a:pt x="5356" y="15627"/>
                    <a:pt x="5631" y="15550"/>
                  </a:cubicBezTo>
                  <a:cubicBezTo>
                    <a:pt x="6126" y="15396"/>
                    <a:pt x="6621" y="15243"/>
                    <a:pt x="7116" y="15089"/>
                  </a:cubicBezTo>
                  <a:cubicBezTo>
                    <a:pt x="7852" y="14869"/>
                    <a:pt x="8578" y="14627"/>
                    <a:pt x="9315" y="14407"/>
                  </a:cubicBezTo>
                  <a:cubicBezTo>
                    <a:pt x="10063" y="14187"/>
                    <a:pt x="10811" y="13945"/>
                    <a:pt x="11525" y="13648"/>
                  </a:cubicBezTo>
                  <a:cubicBezTo>
                    <a:pt x="12075" y="13428"/>
                    <a:pt x="12636" y="13219"/>
                    <a:pt x="13164" y="12944"/>
                  </a:cubicBezTo>
                  <a:cubicBezTo>
                    <a:pt x="13527" y="12757"/>
                    <a:pt x="13901" y="12570"/>
                    <a:pt x="14286" y="12416"/>
                  </a:cubicBezTo>
                  <a:cubicBezTo>
                    <a:pt x="14429" y="12350"/>
                    <a:pt x="14561" y="12284"/>
                    <a:pt x="14693" y="12218"/>
                  </a:cubicBezTo>
                  <a:cubicBezTo>
                    <a:pt x="14946" y="12097"/>
                    <a:pt x="15188" y="11965"/>
                    <a:pt x="15451" y="11899"/>
                  </a:cubicBezTo>
                  <a:cubicBezTo>
                    <a:pt x="15473" y="11888"/>
                    <a:pt x="15495" y="11866"/>
                    <a:pt x="15517" y="11855"/>
                  </a:cubicBezTo>
                  <a:cubicBezTo>
                    <a:pt x="15473" y="11734"/>
                    <a:pt x="15429" y="11624"/>
                    <a:pt x="15385" y="11514"/>
                  </a:cubicBezTo>
                  <a:cubicBezTo>
                    <a:pt x="15012" y="10580"/>
                    <a:pt x="14638" y="9645"/>
                    <a:pt x="14308" y="8688"/>
                  </a:cubicBezTo>
                  <a:cubicBezTo>
                    <a:pt x="13824" y="7314"/>
                    <a:pt x="13329" y="5939"/>
                    <a:pt x="12812" y="4575"/>
                  </a:cubicBezTo>
                  <a:cubicBezTo>
                    <a:pt x="12526" y="3828"/>
                    <a:pt x="12229" y="3080"/>
                    <a:pt x="11888" y="2354"/>
                  </a:cubicBezTo>
                  <a:cubicBezTo>
                    <a:pt x="11569" y="1683"/>
                    <a:pt x="11295" y="990"/>
                    <a:pt x="11086" y="275"/>
                  </a:cubicBezTo>
                  <a:cubicBezTo>
                    <a:pt x="11064" y="209"/>
                    <a:pt x="11042" y="143"/>
                    <a:pt x="11020" y="88"/>
                  </a:cubicBezTo>
                  <a:cubicBezTo>
                    <a:pt x="11009" y="56"/>
                    <a:pt x="10976" y="23"/>
                    <a:pt x="10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0" name="Google Shape;1800;p42"/>
            <p:cNvSpPr/>
            <p:nvPr/>
          </p:nvSpPr>
          <p:spPr>
            <a:xfrm>
              <a:off x="4875065" y="3548659"/>
              <a:ext cx="823019" cy="820774"/>
            </a:xfrm>
            <a:custGeom>
              <a:avLst/>
              <a:gdLst/>
              <a:ahLst/>
              <a:cxnLst/>
              <a:rect l="l" t="t" r="r" b="b"/>
              <a:pathLst>
                <a:path w="12097" h="12064" extrusionOk="0">
                  <a:moveTo>
                    <a:pt x="8446" y="0"/>
                  </a:moveTo>
                  <a:cubicBezTo>
                    <a:pt x="8358" y="33"/>
                    <a:pt x="8270" y="66"/>
                    <a:pt x="8193" y="99"/>
                  </a:cubicBezTo>
                  <a:cubicBezTo>
                    <a:pt x="7445" y="374"/>
                    <a:pt x="6697" y="649"/>
                    <a:pt x="5960" y="946"/>
                  </a:cubicBezTo>
                  <a:cubicBezTo>
                    <a:pt x="4575" y="1474"/>
                    <a:pt x="3211" y="2078"/>
                    <a:pt x="1892" y="2771"/>
                  </a:cubicBezTo>
                  <a:cubicBezTo>
                    <a:pt x="1309" y="3079"/>
                    <a:pt x="715" y="3365"/>
                    <a:pt x="99" y="3607"/>
                  </a:cubicBezTo>
                  <a:cubicBezTo>
                    <a:pt x="66" y="3618"/>
                    <a:pt x="33" y="3640"/>
                    <a:pt x="0" y="3651"/>
                  </a:cubicBezTo>
                  <a:cubicBezTo>
                    <a:pt x="11" y="3695"/>
                    <a:pt x="22" y="3728"/>
                    <a:pt x="33" y="3761"/>
                  </a:cubicBezTo>
                  <a:cubicBezTo>
                    <a:pt x="363" y="4542"/>
                    <a:pt x="704" y="5323"/>
                    <a:pt x="1078" y="6081"/>
                  </a:cubicBezTo>
                  <a:cubicBezTo>
                    <a:pt x="1331" y="6576"/>
                    <a:pt x="1573" y="7093"/>
                    <a:pt x="1782" y="7610"/>
                  </a:cubicBezTo>
                  <a:cubicBezTo>
                    <a:pt x="2111" y="8413"/>
                    <a:pt x="2430" y="9216"/>
                    <a:pt x="2760" y="10029"/>
                  </a:cubicBezTo>
                  <a:cubicBezTo>
                    <a:pt x="2782" y="10095"/>
                    <a:pt x="2804" y="10161"/>
                    <a:pt x="2837" y="10227"/>
                  </a:cubicBezTo>
                  <a:cubicBezTo>
                    <a:pt x="3024" y="10689"/>
                    <a:pt x="3200" y="11162"/>
                    <a:pt x="3387" y="11624"/>
                  </a:cubicBezTo>
                  <a:cubicBezTo>
                    <a:pt x="3442" y="11756"/>
                    <a:pt x="3508" y="11888"/>
                    <a:pt x="3574" y="12020"/>
                  </a:cubicBezTo>
                  <a:cubicBezTo>
                    <a:pt x="3585" y="12042"/>
                    <a:pt x="3585" y="12064"/>
                    <a:pt x="3640" y="12064"/>
                  </a:cubicBezTo>
                  <a:cubicBezTo>
                    <a:pt x="3662" y="11987"/>
                    <a:pt x="3706" y="11910"/>
                    <a:pt x="3739" y="11833"/>
                  </a:cubicBezTo>
                  <a:cubicBezTo>
                    <a:pt x="3849" y="11547"/>
                    <a:pt x="3926" y="11261"/>
                    <a:pt x="3992" y="10964"/>
                  </a:cubicBezTo>
                  <a:cubicBezTo>
                    <a:pt x="4135" y="10348"/>
                    <a:pt x="4234" y="9721"/>
                    <a:pt x="4322" y="9095"/>
                  </a:cubicBezTo>
                  <a:cubicBezTo>
                    <a:pt x="4443" y="8314"/>
                    <a:pt x="4575" y="7533"/>
                    <a:pt x="4740" y="6752"/>
                  </a:cubicBezTo>
                  <a:cubicBezTo>
                    <a:pt x="4927" y="5883"/>
                    <a:pt x="5158" y="5015"/>
                    <a:pt x="5455" y="4179"/>
                  </a:cubicBezTo>
                  <a:cubicBezTo>
                    <a:pt x="5587" y="3794"/>
                    <a:pt x="5730" y="3420"/>
                    <a:pt x="5916" y="3068"/>
                  </a:cubicBezTo>
                  <a:cubicBezTo>
                    <a:pt x="5971" y="2969"/>
                    <a:pt x="6026" y="2881"/>
                    <a:pt x="6081" y="2782"/>
                  </a:cubicBezTo>
                  <a:cubicBezTo>
                    <a:pt x="6103" y="2749"/>
                    <a:pt x="6136" y="2727"/>
                    <a:pt x="6169" y="2694"/>
                  </a:cubicBezTo>
                  <a:cubicBezTo>
                    <a:pt x="6173" y="2692"/>
                    <a:pt x="6179" y="2691"/>
                    <a:pt x="6184" y="2691"/>
                  </a:cubicBezTo>
                  <a:cubicBezTo>
                    <a:pt x="6210" y="2691"/>
                    <a:pt x="6246" y="2709"/>
                    <a:pt x="6246" y="2727"/>
                  </a:cubicBezTo>
                  <a:cubicBezTo>
                    <a:pt x="6257" y="2771"/>
                    <a:pt x="6268" y="2815"/>
                    <a:pt x="6257" y="2848"/>
                  </a:cubicBezTo>
                  <a:cubicBezTo>
                    <a:pt x="6235" y="2958"/>
                    <a:pt x="6213" y="3068"/>
                    <a:pt x="6191" y="3167"/>
                  </a:cubicBezTo>
                  <a:cubicBezTo>
                    <a:pt x="6037" y="3739"/>
                    <a:pt x="5895" y="4311"/>
                    <a:pt x="5752" y="4883"/>
                  </a:cubicBezTo>
                  <a:cubicBezTo>
                    <a:pt x="5598" y="5499"/>
                    <a:pt x="5477" y="6125"/>
                    <a:pt x="5389" y="6763"/>
                  </a:cubicBezTo>
                  <a:cubicBezTo>
                    <a:pt x="5334" y="7159"/>
                    <a:pt x="5290" y="7555"/>
                    <a:pt x="5246" y="7951"/>
                  </a:cubicBezTo>
                  <a:cubicBezTo>
                    <a:pt x="5213" y="8369"/>
                    <a:pt x="5191" y="8787"/>
                    <a:pt x="5235" y="9205"/>
                  </a:cubicBezTo>
                  <a:cubicBezTo>
                    <a:pt x="5257" y="9370"/>
                    <a:pt x="5279" y="9535"/>
                    <a:pt x="5334" y="9688"/>
                  </a:cubicBezTo>
                  <a:cubicBezTo>
                    <a:pt x="5367" y="9776"/>
                    <a:pt x="5411" y="9853"/>
                    <a:pt x="5477" y="9908"/>
                  </a:cubicBezTo>
                  <a:cubicBezTo>
                    <a:pt x="5520" y="9946"/>
                    <a:pt x="5564" y="9966"/>
                    <a:pt x="5608" y="9966"/>
                  </a:cubicBezTo>
                  <a:cubicBezTo>
                    <a:pt x="5641" y="9966"/>
                    <a:pt x="5674" y="9954"/>
                    <a:pt x="5708" y="9930"/>
                  </a:cubicBezTo>
                  <a:cubicBezTo>
                    <a:pt x="5752" y="9908"/>
                    <a:pt x="5796" y="9875"/>
                    <a:pt x="5829" y="9831"/>
                  </a:cubicBezTo>
                  <a:cubicBezTo>
                    <a:pt x="5884" y="9765"/>
                    <a:pt x="5938" y="9699"/>
                    <a:pt x="5971" y="9622"/>
                  </a:cubicBezTo>
                  <a:cubicBezTo>
                    <a:pt x="6048" y="9491"/>
                    <a:pt x="6114" y="9348"/>
                    <a:pt x="6169" y="9216"/>
                  </a:cubicBezTo>
                  <a:cubicBezTo>
                    <a:pt x="6323" y="8864"/>
                    <a:pt x="6433" y="8501"/>
                    <a:pt x="6554" y="8138"/>
                  </a:cubicBezTo>
                  <a:cubicBezTo>
                    <a:pt x="6752" y="7489"/>
                    <a:pt x="6939" y="6829"/>
                    <a:pt x="7148" y="6180"/>
                  </a:cubicBezTo>
                  <a:cubicBezTo>
                    <a:pt x="7368" y="5477"/>
                    <a:pt x="7610" y="4773"/>
                    <a:pt x="7918" y="4091"/>
                  </a:cubicBezTo>
                  <a:cubicBezTo>
                    <a:pt x="8050" y="3816"/>
                    <a:pt x="8182" y="3541"/>
                    <a:pt x="8347" y="3277"/>
                  </a:cubicBezTo>
                  <a:cubicBezTo>
                    <a:pt x="8413" y="3156"/>
                    <a:pt x="8501" y="3046"/>
                    <a:pt x="8578" y="2936"/>
                  </a:cubicBezTo>
                  <a:cubicBezTo>
                    <a:pt x="8611" y="2892"/>
                    <a:pt x="8644" y="2870"/>
                    <a:pt x="8688" y="2837"/>
                  </a:cubicBezTo>
                  <a:cubicBezTo>
                    <a:pt x="8695" y="2832"/>
                    <a:pt x="8703" y="2830"/>
                    <a:pt x="8712" y="2830"/>
                  </a:cubicBezTo>
                  <a:cubicBezTo>
                    <a:pt x="8742" y="2830"/>
                    <a:pt x="8776" y="2858"/>
                    <a:pt x="8776" y="2892"/>
                  </a:cubicBezTo>
                  <a:cubicBezTo>
                    <a:pt x="8776" y="2947"/>
                    <a:pt x="8765" y="3002"/>
                    <a:pt x="8743" y="3057"/>
                  </a:cubicBezTo>
                  <a:cubicBezTo>
                    <a:pt x="8699" y="3200"/>
                    <a:pt x="8644" y="3343"/>
                    <a:pt x="8589" y="3486"/>
                  </a:cubicBezTo>
                  <a:cubicBezTo>
                    <a:pt x="8072" y="4850"/>
                    <a:pt x="7676" y="6257"/>
                    <a:pt x="7500" y="7720"/>
                  </a:cubicBezTo>
                  <a:cubicBezTo>
                    <a:pt x="7456" y="8061"/>
                    <a:pt x="7434" y="8402"/>
                    <a:pt x="7456" y="8743"/>
                  </a:cubicBezTo>
                  <a:cubicBezTo>
                    <a:pt x="7467" y="8875"/>
                    <a:pt x="7489" y="9007"/>
                    <a:pt x="7522" y="9139"/>
                  </a:cubicBezTo>
                  <a:cubicBezTo>
                    <a:pt x="7533" y="9205"/>
                    <a:pt x="7566" y="9271"/>
                    <a:pt x="7599" y="9326"/>
                  </a:cubicBezTo>
                  <a:cubicBezTo>
                    <a:pt x="7633" y="9386"/>
                    <a:pt x="7674" y="9413"/>
                    <a:pt x="7721" y="9413"/>
                  </a:cubicBezTo>
                  <a:cubicBezTo>
                    <a:pt x="7752" y="9413"/>
                    <a:pt x="7785" y="9402"/>
                    <a:pt x="7819" y="9381"/>
                  </a:cubicBezTo>
                  <a:cubicBezTo>
                    <a:pt x="7885" y="9337"/>
                    <a:pt x="7940" y="9282"/>
                    <a:pt x="7984" y="9227"/>
                  </a:cubicBezTo>
                  <a:cubicBezTo>
                    <a:pt x="8061" y="9128"/>
                    <a:pt x="8149" y="9018"/>
                    <a:pt x="8215" y="8897"/>
                  </a:cubicBezTo>
                  <a:cubicBezTo>
                    <a:pt x="8314" y="8710"/>
                    <a:pt x="8413" y="8512"/>
                    <a:pt x="8512" y="8314"/>
                  </a:cubicBezTo>
                  <a:cubicBezTo>
                    <a:pt x="8655" y="8028"/>
                    <a:pt x="8787" y="7731"/>
                    <a:pt x="8919" y="7434"/>
                  </a:cubicBezTo>
                  <a:cubicBezTo>
                    <a:pt x="9040" y="7192"/>
                    <a:pt x="9172" y="6961"/>
                    <a:pt x="9304" y="6719"/>
                  </a:cubicBezTo>
                  <a:cubicBezTo>
                    <a:pt x="9359" y="6609"/>
                    <a:pt x="9447" y="6510"/>
                    <a:pt x="9524" y="6411"/>
                  </a:cubicBezTo>
                  <a:cubicBezTo>
                    <a:pt x="9568" y="6356"/>
                    <a:pt x="9623" y="6323"/>
                    <a:pt x="9678" y="6290"/>
                  </a:cubicBezTo>
                  <a:cubicBezTo>
                    <a:pt x="9721" y="6262"/>
                    <a:pt x="9762" y="6249"/>
                    <a:pt x="9800" y="6249"/>
                  </a:cubicBezTo>
                  <a:cubicBezTo>
                    <a:pt x="9866" y="6249"/>
                    <a:pt x="9921" y="6290"/>
                    <a:pt x="9963" y="6367"/>
                  </a:cubicBezTo>
                  <a:cubicBezTo>
                    <a:pt x="9985" y="6411"/>
                    <a:pt x="9996" y="6466"/>
                    <a:pt x="10007" y="6521"/>
                  </a:cubicBezTo>
                  <a:cubicBezTo>
                    <a:pt x="10029" y="6598"/>
                    <a:pt x="10040" y="6686"/>
                    <a:pt x="10040" y="6763"/>
                  </a:cubicBezTo>
                  <a:cubicBezTo>
                    <a:pt x="10051" y="6884"/>
                    <a:pt x="10051" y="7005"/>
                    <a:pt x="10051" y="7126"/>
                  </a:cubicBezTo>
                  <a:cubicBezTo>
                    <a:pt x="10051" y="7610"/>
                    <a:pt x="10040" y="8105"/>
                    <a:pt x="10040" y="8589"/>
                  </a:cubicBezTo>
                  <a:cubicBezTo>
                    <a:pt x="10040" y="8974"/>
                    <a:pt x="10073" y="9348"/>
                    <a:pt x="10106" y="9732"/>
                  </a:cubicBezTo>
                  <a:cubicBezTo>
                    <a:pt x="10117" y="9765"/>
                    <a:pt x="10106" y="9809"/>
                    <a:pt x="10161" y="9842"/>
                  </a:cubicBezTo>
                  <a:cubicBezTo>
                    <a:pt x="10799" y="9557"/>
                    <a:pt x="11437" y="9271"/>
                    <a:pt x="12097" y="8974"/>
                  </a:cubicBezTo>
                  <a:lnTo>
                    <a:pt x="12086" y="8974"/>
                  </a:lnTo>
                  <a:cubicBezTo>
                    <a:pt x="12064" y="8897"/>
                    <a:pt x="12053" y="8842"/>
                    <a:pt x="12031" y="8787"/>
                  </a:cubicBezTo>
                  <a:cubicBezTo>
                    <a:pt x="11877" y="8380"/>
                    <a:pt x="11690" y="7984"/>
                    <a:pt x="11503" y="7588"/>
                  </a:cubicBezTo>
                  <a:cubicBezTo>
                    <a:pt x="11316" y="7214"/>
                    <a:pt x="11151" y="6829"/>
                    <a:pt x="11008" y="6433"/>
                  </a:cubicBezTo>
                  <a:cubicBezTo>
                    <a:pt x="10788" y="5861"/>
                    <a:pt x="10579" y="5279"/>
                    <a:pt x="10348" y="4707"/>
                  </a:cubicBezTo>
                  <a:cubicBezTo>
                    <a:pt x="9842" y="3453"/>
                    <a:pt x="9403" y="2166"/>
                    <a:pt x="8886" y="913"/>
                  </a:cubicBezTo>
                  <a:cubicBezTo>
                    <a:pt x="8842" y="814"/>
                    <a:pt x="8787" y="715"/>
                    <a:pt x="8743" y="616"/>
                  </a:cubicBezTo>
                  <a:cubicBezTo>
                    <a:pt x="8655" y="440"/>
                    <a:pt x="8578" y="264"/>
                    <a:pt x="8490" y="88"/>
                  </a:cubicBezTo>
                  <a:cubicBezTo>
                    <a:pt x="8479" y="55"/>
                    <a:pt x="8457" y="33"/>
                    <a:pt x="8446" y="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1" name="Google Shape;1801;p42"/>
            <p:cNvSpPr/>
            <p:nvPr/>
          </p:nvSpPr>
          <p:spPr>
            <a:xfrm>
              <a:off x="5124209" y="3746165"/>
              <a:ext cx="433247" cy="646673"/>
            </a:xfrm>
            <a:custGeom>
              <a:avLst/>
              <a:gdLst/>
              <a:ahLst/>
              <a:cxnLst/>
              <a:rect l="l" t="t" r="r" b="b"/>
              <a:pathLst>
                <a:path w="6368" h="9505" extrusionOk="0">
                  <a:moveTo>
                    <a:pt x="2463" y="0"/>
                  </a:moveTo>
                  <a:cubicBezTo>
                    <a:pt x="2419" y="66"/>
                    <a:pt x="2386" y="110"/>
                    <a:pt x="2364" y="165"/>
                  </a:cubicBezTo>
                  <a:cubicBezTo>
                    <a:pt x="2222" y="418"/>
                    <a:pt x="2112" y="682"/>
                    <a:pt x="2013" y="957"/>
                  </a:cubicBezTo>
                  <a:cubicBezTo>
                    <a:pt x="1617" y="2002"/>
                    <a:pt x="1331" y="3079"/>
                    <a:pt x="1111" y="4179"/>
                  </a:cubicBezTo>
                  <a:cubicBezTo>
                    <a:pt x="935" y="5037"/>
                    <a:pt x="803" y="5895"/>
                    <a:pt x="671" y="6763"/>
                  </a:cubicBezTo>
                  <a:cubicBezTo>
                    <a:pt x="594" y="7247"/>
                    <a:pt x="506" y="7731"/>
                    <a:pt x="385" y="8215"/>
                  </a:cubicBezTo>
                  <a:cubicBezTo>
                    <a:pt x="319" y="8490"/>
                    <a:pt x="253" y="8754"/>
                    <a:pt x="143" y="9018"/>
                  </a:cubicBezTo>
                  <a:cubicBezTo>
                    <a:pt x="99" y="9117"/>
                    <a:pt x="55" y="9216"/>
                    <a:pt x="0" y="9326"/>
                  </a:cubicBezTo>
                  <a:cubicBezTo>
                    <a:pt x="22" y="9370"/>
                    <a:pt x="44" y="9414"/>
                    <a:pt x="77" y="9458"/>
                  </a:cubicBezTo>
                  <a:cubicBezTo>
                    <a:pt x="97" y="9491"/>
                    <a:pt x="117" y="9504"/>
                    <a:pt x="145" y="9504"/>
                  </a:cubicBezTo>
                  <a:cubicBezTo>
                    <a:pt x="163" y="9504"/>
                    <a:pt x="183" y="9499"/>
                    <a:pt x="209" y="9491"/>
                  </a:cubicBezTo>
                  <a:cubicBezTo>
                    <a:pt x="231" y="9491"/>
                    <a:pt x="253" y="9480"/>
                    <a:pt x="264" y="9469"/>
                  </a:cubicBezTo>
                  <a:cubicBezTo>
                    <a:pt x="396" y="9414"/>
                    <a:pt x="539" y="9348"/>
                    <a:pt x="671" y="9304"/>
                  </a:cubicBezTo>
                  <a:cubicBezTo>
                    <a:pt x="1221" y="9095"/>
                    <a:pt x="1782" y="8897"/>
                    <a:pt x="2331" y="8677"/>
                  </a:cubicBezTo>
                  <a:cubicBezTo>
                    <a:pt x="2837" y="8479"/>
                    <a:pt x="3343" y="8270"/>
                    <a:pt x="3849" y="8061"/>
                  </a:cubicBezTo>
                  <a:cubicBezTo>
                    <a:pt x="4641" y="7731"/>
                    <a:pt x="5433" y="7401"/>
                    <a:pt x="6224" y="7060"/>
                  </a:cubicBezTo>
                  <a:cubicBezTo>
                    <a:pt x="6268" y="7038"/>
                    <a:pt x="6334" y="7027"/>
                    <a:pt x="6367" y="6972"/>
                  </a:cubicBezTo>
                  <a:cubicBezTo>
                    <a:pt x="6356" y="6818"/>
                    <a:pt x="6334" y="6665"/>
                    <a:pt x="6323" y="6500"/>
                  </a:cubicBezTo>
                  <a:cubicBezTo>
                    <a:pt x="6279" y="5884"/>
                    <a:pt x="6268" y="5257"/>
                    <a:pt x="6279" y="4641"/>
                  </a:cubicBezTo>
                  <a:cubicBezTo>
                    <a:pt x="6290" y="4388"/>
                    <a:pt x="6290" y="4146"/>
                    <a:pt x="6290" y="3893"/>
                  </a:cubicBezTo>
                  <a:cubicBezTo>
                    <a:pt x="6290" y="3805"/>
                    <a:pt x="6268" y="3706"/>
                    <a:pt x="6257" y="3618"/>
                  </a:cubicBezTo>
                  <a:cubicBezTo>
                    <a:pt x="6246" y="3574"/>
                    <a:pt x="6224" y="3530"/>
                    <a:pt x="6202" y="3486"/>
                  </a:cubicBezTo>
                  <a:cubicBezTo>
                    <a:pt x="6180" y="3457"/>
                    <a:pt x="6154" y="3442"/>
                    <a:pt x="6125" y="3442"/>
                  </a:cubicBezTo>
                  <a:cubicBezTo>
                    <a:pt x="6111" y="3442"/>
                    <a:pt x="6096" y="3446"/>
                    <a:pt x="6082" y="3453"/>
                  </a:cubicBezTo>
                  <a:cubicBezTo>
                    <a:pt x="6005" y="3486"/>
                    <a:pt x="5950" y="3541"/>
                    <a:pt x="5906" y="3607"/>
                  </a:cubicBezTo>
                  <a:cubicBezTo>
                    <a:pt x="5818" y="3706"/>
                    <a:pt x="5741" y="3816"/>
                    <a:pt x="5675" y="3937"/>
                  </a:cubicBezTo>
                  <a:cubicBezTo>
                    <a:pt x="5554" y="4157"/>
                    <a:pt x="5433" y="4388"/>
                    <a:pt x="5323" y="4619"/>
                  </a:cubicBezTo>
                  <a:cubicBezTo>
                    <a:pt x="5180" y="4927"/>
                    <a:pt x="5037" y="5246"/>
                    <a:pt x="4883" y="5565"/>
                  </a:cubicBezTo>
                  <a:cubicBezTo>
                    <a:pt x="4784" y="5763"/>
                    <a:pt x="4685" y="5950"/>
                    <a:pt x="4575" y="6137"/>
                  </a:cubicBezTo>
                  <a:cubicBezTo>
                    <a:pt x="4509" y="6247"/>
                    <a:pt x="4421" y="6357"/>
                    <a:pt x="4333" y="6445"/>
                  </a:cubicBezTo>
                  <a:cubicBezTo>
                    <a:pt x="4289" y="6500"/>
                    <a:pt x="4234" y="6544"/>
                    <a:pt x="4179" y="6577"/>
                  </a:cubicBezTo>
                  <a:cubicBezTo>
                    <a:pt x="4140" y="6596"/>
                    <a:pt x="4100" y="6606"/>
                    <a:pt x="4063" y="6606"/>
                  </a:cubicBezTo>
                  <a:cubicBezTo>
                    <a:pt x="3995" y="6606"/>
                    <a:pt x="3932" y="6574"/>
                    <a:pt x="3882" y="6511"/>
                  </a:cubicBezTo>
                  <a:cubicBezTo>
                    <a:pt x="3849" y="6467"/>
                    <a:pt x="3816" y="6412"/>
                    <a:pt x="3805" y="6357"/>
                  </a:cubicBezTo>
                  <a:cubicBezTo>
                    <a:pt x="3772" y="6269"/>
                    <a:pt x="3750" y="6181"/>
                    <a:pt x="3728" y="6093"/>
                  </a:cubicBezTo>
                  <a:cubicBezTo>
                    <a:pt x="3684" y="5785"/>
                    <a:pt x="3695" y="5488"/>
                    <a:pt x="3706" y="5191"/>
                  </a:cubicBezTo>
                  <a:cubicBezTo>
                    <a:pt x="3750" y="4674"/>
                    <a:pt x="3827" y="4157"/>
                    <a:pt x="3926" y="3640"/>
                  </a:cubicBezTo>
                  <a:cubicBezTo>
                    <a:pt x="4124" y="2706"/>
                    <a:pt x="4388" y="1782"/>
                    <a:pt x="4718" y="880"/>
                  </a:cubicBezTo>
                  <a:cubicBezTo>
                    <a:pt x="4806" y="660"/>
                    <a:pt x="4883" y="451"/>
                    <a:pt x="4960" y="231"/>
                  </a:cubicBezTo>
                  <a:cubicBezTo>
                    <a:pt x="4971" y="209"/>
                    <a:pt x="4971" y="176"/>
                    <a:pt x="4982" y="110"/>
                  </a:cubicBezTo>
                  <a:lnTo>
                    <a:pt x="4982" y="110"/>
                  </a:lnTo>
                  <a:cubicBezTo>
                    <a:pt x="4938" y="165"/>
                    <a:pt x="4905" y="187"/>
                    <a:pt x="4894" y="220"/>
                  </a:cubicBezTo>
                  <a:cubicBezTo>
                    <a:pt x="4806" y="352"/>
                    <a:pt x="4718" y="495"/>
                    <a:pt x="4630" y="638"/>
                  </a:cubicBezTo>
                  <a:cubicBezTo>
                    <a:pt x="4432" y="1012"/>
                    <a:pt x="4267" y="1397"/>
                    <a:pt x="4102" y="1793"/>
                  </a:cubicBezTo>
                  <a:cubicBezTo>
                    <a:pt x="3816" y="2508"/>
                    <a:pt x="3574" y="3255"/>
                    <a:pt x="3354" y="4003"/>
                  </a:cubicBezTo>
                  <a:cubicBezTo>
                    <a:pt x="3178" y="4575"/>
                    <a:pt x="3002" y="5158"/>
                    <a:pt x="2826" y="5730"/>
                  </a:cubicBezTo>
                  <a:cubicBezTo>
                    <a:pt x="2727" y="6016"/>
                    <a:pt x="2628" y="6302"/>
                    <a:pt x="2496" y="6577"/>
                  </a:cubicBezTo>
                  <a:cubicBezTo>
                    <a:pt x="2430" y="6686"/>
                    <a:pt x="2364" y="6796"/>
                    <a:pt x="2298" y="6906"/>
                  </a:cubicBezTo>
                  <a:cubicBezTo>
                    <a:pt x="2254" y="6972"/>
                    <a:pt x="2189" y="7038"/>
                    <a:pt x="2123" y="7082"/>
                  </a:cubicBezTo>
                  <a:cubicBezTo>
                    <a:pt x="2064" y="7131"/>
                    <a:pt x="2002" y="7154"/>
                    <a:pt x="1941" y="7154"/>
                  </a:cubicBezTo>
                  <a:cubicBezTo>
                    <a:pt x="1863" y="7154"/>
                    <a:pt x="1788" y="7117"/>
                    <a:pt x="1727" y="7049"/>
                  </a:cubicBezTo>
                  <a:cubicBezTo>
                    <a:pt x="1672" y="6983"/>
                    <a:pt x="1639" y="6928"/>
                    <a:pt x="1606" y="6862"/>
                  </a:cubicBezTo>
                  <a:cubicBezTo>
                    <a:pt x="1573" y="6752"/>
                    <a:pt x="1540" y="6643"/>
                    <a:pt x="1518" y="6533"/>
                  </a:cubicBezTo>
                  <a:cubicBezTo>
                    <a:pt x="1452" y="6192"/>
                    <a:pt x="1441" y="5851"/>
                    <a:pt x="1463" y="5510"/>
                  </a:cubicBezTo>
                  <a:cubicBezTo>
                    <a:pt x="1496" y="4784"/>
                    <a:pt x="1584" y="4080"/>
                    <a:pt x="1716" y="3365"/>
                  </a:cubicBezTo>
                  <a:cubicBezTo>
                    <a:pt x="1848" y="2563"/>
                    <a:pt x="2035" y="1760"/>
                    <a:pt x="2244" y="968"/>
                  </a:cubicBezTo>
                  <a:cubicBezTo>
                    <a:pt x="2320" y="682"/>
                    <a:pt x="2397" y="396"/>
                    <a:pt x="2474" y="110"/>
                  </a:cubicBezTo>
                  <a:cubicBezTo>
                    <a:pt x="2474" y="77"/>
                    <a:pt x="2474" y="77"/>
                    <a:pt x="24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802" name="Google Shape;1802;p42"/>
          <p:cNvSpPr/>
          <p:nvPr/>
        </p:nvSpPr>
        <p:spPr>
          <a:xfrm rot="10800000">
            <a:off x="4528569" y="4362260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1803" name="Google Shape;1803;p42"/>
          <p:cNvGrpSpPr/>
          <p:nvPr/>
        </p:nvGrpSpPr>
        <p:grpSpPr>
          <a:xfrm rot="10800000">
            <a:off x="4984409" y="1135735"/>
            <a:ext cx="276760" cy="271622"/>
            <a:chOff x="3490002" y="196082"/>
            <a:chExt cx="276760" cy="271622"/>
          </a:xfrm>
        </p:grpSpPr>
        <p:sp>
          <p:nvSpPr>
            <p:cNvPr id="1804" name="Google Shape;1804;p42"/>
            <p:cNvSpPr/>
            <p:nvPr/>
          </p:nvSpPr>
          <p:spPr>
            <a:xfrm flipH="1">
              <a:off x="3490002" y="196082"/>
              <a:ext cx="276760" cy="27162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05" name="Google Shape;1805;p42"/>
            <p:cNvSpPr/>
            <p:nvPr/>
          </p:nvSpPr>
          <p:spPr>
            <a:xfrm flipH="1">
              <a:off x="3510030" y="211000"/>
              <a:ext cx="236705" cy="237619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806" name="Google Shape;1806;p42"/>
          <p:cNvSpPr/>
          <p:nvPr/>
        </p:nvSpPr>
        <p:spPr>
          <a:xfrm rot="10800000">
            <a:off x="6983069" y="4034660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4978343" y="3369520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5456594" y="3436855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6873201" y="3486050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6917119" y="4387109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1821808" y="3416950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3686232" y="4227355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4314316" y="4355133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2530487" y="4275689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4948827" y="4307392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6243975" y="4333718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2429509" y="3514835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1971705" y="4161207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5503257" y="4333709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3107162" y="4314278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6196865" y="3429340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>
                  <a:lumMod val="50000"/>
                </a:schemeClr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6893884" y="926489"/>
            <a:ext cx="425141" cy="424848"/>
            <a:chOff x="8211055" y="926488"/>
            <a:chExt cx="425141" cy="424848"/>
          </a:xfrm>
          <a:solidFill>
            <a:schemeClr val="accent5">
              <a:lumMod val="75000"/>
            </a:schemeClr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6178001" y="1728547"/>
            <a:ext cx="414057" cy="412961"/>
            <a:chOff x="7495172" y="1728545"/>
            <a:chExt cx="414057" cy="412961"/>
          </a:xfrm>
          <a:solidFill>
            <a:schemeClr val="accent5">
              <a:lumMod val="75000"/>
            </a:schemeClr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3118016" y="3483023"/>
            <a:ext cx="381642" cy="422306"/>
            <a:chOff x="4435187" y="3483022"/>
            <a:chExt cx="381642" cy="422306"/>
          </a:xfrm>
          <a:solidFill>
            <a:schemeClr val="accent5">
              <a:lumMod val="75000"/>
            </a:schemeClr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2413774" y="986054"/>
            <a:ext cx="373559" cy="372837"/>
            <a:chOff x="3730944" y="986052"/>
            <a:chExt cx="373559" cy="372837"/>
          </a:xfrm>
          <a:solidFill>
            <a:schemeClr val="accent5">
              <a:lumMod val="75000"/>
            </a:schemeClr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6872469" y="2558382"/>
            <a:ext cx="453661" cy="454365"/>
            <a:chOff x="8189640" y="2558381"/>
            <a:chExt cx="453661" cy="454365"/>
          </a:xfrm>
          <a:solidFill>
            <a:schemeClr val="accent5">
              <a:lumMod val="75000"/>
            </a:schemeClr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1834994" y="935259"/>
            <a:ext cx="374968" cy="450424"/>
            <a:chOff x="3152165" y="935257"/>
            <a:chExt cx="374968" cy="450424"/>
          </a:xfrm>
          <a:solidFill>
            <a:schemeClr val="accent5">
              <a:lumMod val="75000"/>
            </a:schemeClr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4810552" y="908466"/>
            <a:ext cx="450424" cy="450423"/>
            <a:chOff x="6127723" y="908465"/>
            <a:chExt cx="450424" cy="450423"/>
          </a:xfrm>
          <a:solidFill>
            <a:schemeClr val="accent5">
              <a:lumMod val="75000"/>
            </a:schemeClr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5377773" y="916357"/>
            <a:ext cx="455278" cy="449190"/>
            <a:chOff x="6694944" y="916356"/>
            <a:chExt cx="455278" cy="449190"/>
          </a:xfrm>
          <a:solidFill>
            <a:schemeClr val="accent5">
              <a:lumMod val="75000"/>
            </a:schemeClr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3077947" y="916889"/>
            <a:ext cx="435775" cy="450423"/>
            <a:chOff x="4395118" y="916887"/>
            <a:chExt cx="435775" cy="450423"/>
          </a:xfrm>
          <a:solidFill>
            <a:schemeClr val="accent5">
              <a:lumMod val="75000"/>
            </a:schemeClr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6177993" y="916357"/>
            <a:ext cx="428515" cy="451036"/>
            <a:chOff x="7495163" y="916356"/>
            <a:chExt cx="428515" cy="451036"/>
          </a:xfrm>
          <a:solidFill>
            <a:schemeClr val="accent5">
              <a:lumMod val="75000"/>
            </a:schemeClr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3653516" y="916888"/>
            <a:ext cx="423596" cy="450424"/>
            <a:chOff x="4970687" y="916887"/>
            <a:chExt cx="423596" cy="450424"/>
          </a:xfrm>
          <a:solidFill>
            <a:schemeClr val="accent5">
              <a:lumMod val="75000"/>
            </a:schemeClr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4198113" y="916568"/>
            <a:ext cx="456486" cy="451082"/>
            <a:chOff x="5515285" y="916567"/>
            <a:chExt cx="456486" cy="451082"/>
          </a:xfrm>
          <a:solidFill>
            <a:schemeClr val="accent5">
              <a:lumMod val="75000"/>
            </a:schemeClr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6853633" y="1679599"/>
            <a:ext cx="498603" cy="496391"/>
            <a:chOff x="8170804" y="1679597"/>
            <a:chExt cx="498603" cy="496391"/>
          </a:xfrm>
          <a:solidFill>
            <a:schemeClr val="accent5">
              <a:lumMod val="75000"/>
            </a:schemeClr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3029429" y="1707908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3590513" y="1706391"/>
            <a:ext cx="460830" cy="449225"/>
            <a:chOff x="4907685" y="1706389"/>
            <a:chExt cx="460830" cy="449225"/>
          </a:xfrm>
          <a:solidFill>
            <a:schemeClr val="accent5">
              <a:lumMod val="75000"/>
            </a:schemeClr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4158201" y="1706601"/>
            <a:ext cx="450021" cy="448805"/>
            <a:chOff x="5475372" y="1706599"/>
            <a:chExt cx="450021" cy="448805"/>
          </a:xfrm>
          <a:solidFill>
            <a:schemeClr val="accent5">
              <a:lumMod val="75000"/>
            </a:schemeClr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1830678" y="1725785"/>
            <a:ext cx="446391" cy="447617"/>
            <a:chOff x="3147849" y="1725783"/>
            <a:chExt cx="446391" cy="447617"/>
          </a:xfrm>
          <a:solidFill>
            <a:schemeClr val="accent5">
              <a:lumMod val="75000"/>
            </a:schemeClr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4790582" y="1700219"/>
            <a:ext cx="445212" cy="445175"/>
            <a:chOff x="6107753" y="1700217"/>
            <a:chExt cx="445212" cy="445175"/>
          </a:xfrm>
          <a:solidFill>
            <a:schemeClr val="accent5">
              <a:lumMod val="75000"/>
            </a:schemeClr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2464366" y="1707954"/>
            <a:ext cx="469270" cy="446099"/>
            <a:chOff x="3781537" y="1707952"/>
            <a:chExt cx="469270" cy="446099"/>
          </a:xfrm>
          <a:solidFill>
            <a:schemeClr val="accent5">
              <a:lumMod val="75000"/>
            </a:schemeClr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5413178" y="1707240"/>
            <a:ext cx="446400" cy="445212"/>
            <a:chOff x="6730349" y="1707239"/>
            <a:chExt cx="446400" cy="445212"/>
          </a:xfrm>
          <a:solidFill>
            <a:schemeClr val="accent5">
              <a:lumMod val="75000"/>
            </a:schemeClr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3022607" y="2577101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3562204" y="2649493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>
                  <a:lumMod val="50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4209663" y="2589243"/>
            <a:ext cx="461287" cy="462000"/>
            <a:chOff x="5526834" y="2589242"/>
            <a:chExt cx="461287" cy="462000"/>
          </a:xfrm>
          <a:solidFill>
            <a:schemeClr val="accent5">
              <a:lumMod val="75000"/>
            </a:schemeClr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6036681" y="2571614"/>
            <a:ext cx="465823" cy="464295"/>
            <a:chOff x="7353851" y="2571612"/>
            <a:chExt cx="465823" cy="464295"/>
          </a:xfrm>
          <a:solidFill>
            <a:schemeClr val="accent5">
              <a:lumMod val="75000"/>
            </a:schemeClr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3584177" y="3495295"/>
            <a:ext cx="406286" cy="408900"/>
            <a:chOff x="4901348" y="3495294"/>
            <a:chExt cx="406286" cy="408900"/>
          </a:xfrm>
          <a:solidFill>
            <a:schemeClr val="accent5">
              <a:lumMod val="75000"/>
            </a:schemeClr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4831144" y="2583016"/>
            <a:ext cx="272920" cy="462000"/>
            <a:chOff x="6148315" y="2583015"/>
            <a:chExt cx="272920" cy="462000"/>
          </a:xfrm>
          <a:solidFill>
            <a:schemeClr val="accent5">
              <a:lumMod val="75000"/>
            </a:schemeClr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2478887" y="2604504"/>
            <a:ext cx="454438" cy="462586"/>
            <a:chOff x="3796058" y="2604503"/>
            <a:chExt cx="454438" cy="462586"/>
          </a:xfrm>
          <a:solidFill>
            <a:schemeClr val="accent5">
              <a:lumMod val="75000"/>
            </a:schemeClr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5388115" y="2576277"/>
            <a:ext cx="456723" cy="464304"/>
            <a:chOff x="6705286" y="2576276"/>
            <a:chExt cx="456723" cy="464304"/>
          </a:xfrm>
          <a:solidFill>
            <a:schemeClr val="accent5">
              <a:lumMod val="75000"/>
            </a:schemeClr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4250665" y="3523549"/>
            <a:ext cx="492377" cy="387934"/>
            <a:chOff x="5567836" y="3523548"/>
            <a:chExt cx="492377" cy="387934"/>
          </a:xfrm>
          <a:solidFill>
            <a:schemeClr val="accent5">
              <a:lumMod val="75000"/>
            </a:schemeClr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1760780" y="2595846"/>
            <a:ext cx="556458" cy="457373"/>
            <a:chOff x="3077952" y="2595844"/>
            <a:chExt cx="556458" cy="457373"/>
          </a:xfrm>
          <a:solidFill>
            <a:schemeClr val="accent5">
              <a:lumMod val="75000"/>
            </a:schemeClr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>
                    <a:lumMod val="50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827315" y="193395"/>
            <a:ext cx="6959743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bg1">
                    <a:lumMod val="50000"/>
                  </a:schemeClr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bg1">
                    <a:lumMod val="50000"/>
                  </a:schemeClr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1" name="Google Shape;1811;p43"/>
          <p:cNvGrpSpPr/>
          <p:nvPr/>
        </p:nvGrpSpPr>
        <p:grpSpPr>
          <a:xfrm>
            <a:off x="6015810" y="1309799"/>
            <a:ext cx="990280" cy="1000528"/>
            <a:chOff x="4990780" y="2994637"/>
            <a:chExt cx="3315300" cy="850500"/>
          </a:xfrm>
        </p:grpSpPr>
        <p:sp>
          <p:nvSpPr>
            <p:cNvPr id="1812" name="Google Shape;1812;p43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13" name="Google Shape;1813;p43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814" name="Google Shape;1814;p43"/>
          <p:cNvSpPr txBox="1">
            <a:spLocks noGrp="1"/>
          </p:cNvSpPr>
          <p:nvPr>
            <p:ph type="title"/>
          </p:nvPr>
        </p:nvSpPr>
        <p:spPr>
          <a:xfrm>
            <a:off x="4884350" y="2441125"/>
            <a:ext cx="3253200" cy="95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نام بخش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815" name="Google Shape;1815;p43"/>
          <p:cNvSpPr txBox="1">
            <a:spLocks noGrp="1"/>
          </p:cNvSpPr>
          <p:nvPr>
            <p:ph type="title" idx="2"/>
          </p:nvPr>
        </p:nvSpPr>
        <p:spPr>
          <a:xfrm>
            <a:off x="6142250" y="1467311"/>
            <a:ext cx="737400" cy="68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400000000000000" pitchFamily="2" charset="-78"/>
              </a:rPr>
              <a:t>01</a:t>
            </a:r>
            <a:endParaRPr>
              <a:cs typeface="B Nazanin" panose="00000400000000000000" pitchFamily="2" charset="-78"/>
            </a:endParaRPr>
          </a:p>
        </p:txBody>
      </p:sp>
      <p:sp>
        <p:nvSpPr>
          <p:cNvPr id="1816" name="Google Shape;1816;p43"/>
          <p:cNvSpPr txBox="1">
            <a:spLocks noGrp="1"/>
          </p:cNvSpPr>
          <p:nvPr>
            <p:ph type="subTitle" idx="1"/>
          </p:nvPr>
        </p:nvSpPr>
        <p:spPr>
          <a:xfrm>
            <a:off x="4884350" y="3331350"/>
            <a:ext cx="3253200" cy="64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در صورت نیاز می توانید زیرنویسی را در اینجا وارد کنید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1817" name="Google Shape;1817;p43"/>
          <p:cNvGrpSpPr/>
          <p:nvPr/>
        </p:nvGrpSpPr>
        <p:grpSpPr>
          <a:xfrm rot="-371173">
            <a:off x="1104883" y="1289144"/>
            <a:ext cx="2875330" cy="2614125"/>
            <a:chOff x="1193100" y="1358316"/>
            <a:chExt cx="2722723" cy="2475382"/>
          </a:xfrm>
        </p:grpSpPr>
        <p:sp>
          <p:nvSpPr>
            <p:cNvPr id="1818" name="Google Shape;1818;p43"/>
            <p:cNvSpPr/>
            <p:nvPr/>
          </p:nvSpPr>
          <p:spPr>
            <a:xfrm>
              <a:off x="1193100" y="3715717"/>
              <a:ext cx="2722723" cy="117981"/>
            </a:xfrm>
            <a:custGeom>
              <a:avLst/>
              <a:gdLst/>
              <a:ahLst/>
              <a:cxnLst/>
              <a:rect l="l" t="t" r="r" b="b"/>
              <a:pathLst>
                <a:path w="33278" h="1442" extrusionOk="0">
                  <a:moveTo>
                    <a:pt x="16639" y="1"/>
                  </a:moveTo>
                  <a:cubicBezTo>
                    <a:pt x="7457" y="1"/>
                    <a:pt x="0" y="331"/>
                    <a:pt x="0" y="727"/>
                  </a:cubicBezTo>
                  <a:cubicBezTo>
                    <a:pt x="0" y="1112"/>
                    <a:pt x="7457" y="1442"/>
                    <a:pt x="16639" y="1442"/>
                  </a:cubicBezTo>
                  <a:cubicBezTo>
                    <a:pt x="25833" y="1442"/>
                    <a:pt x="33278" y="1112"/>
                    <a:pt x="33278" y="727"/>
                  </a:cubicBezTo>
                  <a:cubicBezTo>
                    <a:pt x="33278" y="331"/>
                    <a:pt x="25833" y="1"/>
                    <a:pt x="166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19" name="Google Shape;1819;p43"/>
            <p:cNvSpPr/>
            <p:nvPr/>
          </p:nvSpPr>
          <p:spPr>
            <a:xfrm>
              <a:off x="3089773" y="2733255"/>
              <a:ext cx="541714" cy="925274"/>
            </a:xfrm>
            <a:custGeom>
              <a:avLst/>
              <a:gdLst/>
              <a:ahLst/>
              <a:cxnLst/>
              <a:rect l="l" t="t" r="r" b="b"/>
              <a:pathLst>
                <a:path w="6621" h="11309" extrusionOk="0">
                  <a:moveTo>
                    <a:pt x="3970" y="726"/>
                  </a:moveTo>
                  <a:cubicBezTo>
                    <a:pt x="4157" y="726"/>
                    <a:pt x="4355" y="726"/>
                    <a:pt x="4531" y="770"/>
                  </a:cubicBezTo>
                  <a:cubicBezTo>
                    <a:pt x="4575" y="781"/>
                    <a:pt x="4619" y="803"/>
                    <a:pt x="4663" y="814"/>
                  </a:cubicBezTo>
                  <a:cubicBezTo>
                    <a:pt x="4751" y="847"/>
                    <a:pt x="4806" y="913"/>
                    <a:pt x="4817" y="1012"/>
                  </a:cubicBezTo>
                  <a:cubicBezTo>
                    <a:pt x="4828" y="1133"/>
                    <a:pt x="4850" y="1254"/>
                    <a:pt x="4861" y="1386"/>
                  </a:cubicBezTo>
                  <a:cubicBezTo>
                    <a:pt x="4905" y="1683"/>
                    <a:pt x="4949" y="1991"/>
                    <a:pt x="4949" y="2299"/>
                  </a:cubicBezTo>
                  <a:cubicBezTo>
                    <a:pt x="4949" y="2398"/>
                    <a:pt x="4938" y="2496"/>
                    <a:pt x="4927" y="2595"/>
                  </a:cubicBezTo>
                  <a:cubicBezTo>
                    <a:pt x="4905" y="2727"/>
                    <a:pt x="4839" y="2815"/>
                    <a:pt x="4707" y="2848"/>
                  </a:cubicBezTo>
                  <a:cubicBezTo>
                    <a:pt x="4608" y="2870"/>
                    <a:pt x="4509" y="2892"/>
                    <a:pt x="4421" y="2903"/>
                  </a:cubicBezTo>
                  <a:cubicBezTo>
                    <a:pt x="4223" y="2925"/>
                    <a:pt x="4025" y="2947"/>
                    <a:pt x="3838" y="2958"/>
                  </a:cubicBezTo>
                  <a:cubicBezTo>
                    <a:pt x="3388" y="2980"/>
                    <a:pt x="2948" y="3002"/>
                    <a:pt x="2497" y="3013"/>
                  </a:cubicBezTo>
                  <a:cubicBezTo>
                    <a:pt x="2422" y="3017"/>
                    <a:pt x="2347" y="3019"/>
                    <a:pt x="2273" y="3019"/>
                  </a:cubicBezTo>
                  <a:cubicBezTo>
                    <a:pt x="2106" y="3019"/>
                    <a:pt x="1942" y="3007"/>
                    <a:pt x="1782" y="2969"/>
                  </a:cubicBezTo>
                  <a:cubicBezTo>
                    <a:pt x="1716" y="2947"/>
                    <a:pt x="1650" y="2936"/>
                    <a:pt x="1584" y="2903"/>
                  </a:cubicBezTo>
                  <a:cubicBezTo>
                    <a:pt x="1441" y="2848"/>
                    <a:pt x="1364" y="2749"/>
                    <a:pt x="1353" y="2595"/>
                  </a:cubicBezTo>
                  <a:cubicBezTo>
                    <a:pt x="1353" y="2441"/>
                    <a:pt x="1342" y="2299"/>
                    <a:pt x="1331" y="2145"/>
                  </a:cubicBezTo>
                  <a:cubicBezTo>
                    <a:pt x="1320" y="1980"/>
                    <a:pt x="1320" y="1804"/>
                    <a:pt x="1309" y="1639"/>
                  </a:cubicBezTo>
                  <a:cubicBezTo>
                    <a:pt x="1298" y="1397"/>
                    <a:pt x="1309" y="1166"/>
                    <a:pt x="1342" y="913"/>
                  </a:cubicBezTo>
                  <a:lnTo>
                    <a:pt x="1342" y="924"/>
                  </a:lnTo>
                  <a:cubicBezTo>
                    <a:pt x="1485" y="891"/>
                    <a:pt x="1617" y="891"/>
                    <a:pt x="1749" y="880"/>
                  </a:cubicBezTo>
                  <a:cubicBezTo>
                    <a:pt x="2068" y="847"/>
                    <a:pt x="2398" y="825"/>
                    <a:pt x="2728" y="803"/>
                  </a:cubicBezTo>
                  <a:cubicBezTo>
                    <a:pt x="3135" y="770"/>
                    <a:pt x="3553" y="726"/>
                    <a:pt x="3970" y="726"/>
                  </a:cubicBezTo>
                  <a:close/>
                  <a:moveTo>
                    <a:pt x="2497" y="0"/>
                  </a:moveTo>
                  <a:cubicBezTo>
                    <a:pt x="2288" y="0"/>
                    <a:pt x="2068" y="11"/>
                    <a:pt x="1848" y="11"/>
                  </a:cubicBezTo>
                  <a:cubicBezTo>
                    <a:pt x="1452" y="22"/>
                    <a:pt x="1056" y="22"/>
                    <a:pt x="660" y="33"/>
                  </a:cubicBezTo>
                  <a:cubicBezTo>
                    <a:pt x="638" y="33"/>
                    <a:pt x="605" y="44"/>
                    <a:pt x="572" y="44"/>
                  </a:cubicBezTo>
                  <a:cubicBezTo>
                    <a:pt x="561" y="77"/>
                    <a:pt x="561" y="88"/>
                    <a:pt x="561" y="110"/>
                  </a:cubicBezTo>
                  <a:cubicBezTo>
                    <a:pt x="528" y="550"/>
                    <a:pt x="506" y="1001"/>
                    <a:pt x="473" y="1441"/>
                  </a:cubicBezTo>
                  <a:cubicBezTo>
                    <a:pt x="440" y="1892"/>
                    <a:pt x="396" y="2332"/>
                    <a:pt x="352" y="2771"/>
                  </a:cubicBezTo>
                  <a:cubicBezTo>
                    <a:pt x="352" y="2826"/>
                    <a:pt x="341" y="2881"/>
                    <a:pt x="330" y="2925"/>
                  </a:cubicBezTo>
                  <a:cubicBezTo>
                    <a:pt x="297" y="3024"/>
                    <a:pt x="231" y="3090"/>
                    <a:pt x="132" y="3123"/>
                  </a:cubicBezTo>
                  <a:cubicBezTo>
                    <a:pt x="88" y="3134"/>
                    <a:pt x="44" y="3145"/>
                    <a:pt x="0" y="3156"/>
                  </a:cubicBezTo>
                  <a:cubicBezTo>
                    <a:pt x="11" y="3200"/>
                    <a:pt x="22" y="3244"/>
                    <a:pt x="22" y="3277"/>
                  </a:cubicBezTo>
                  <a:cubicBezTo>
                    <a:pt x="66" y="3464"/>
                    <a:pt x="121" y="3651"/>
                    <a:pt x="154" y="3849"/>
                  </a:cubicBezTo>
                  <a:cubicBezTo>
                    <a:pt x="198" y="4091"/>
                    <a:pt x="220" y="4344"/>
                    <a:pt x="253" y="4597"/>
                  </a:cubicBezTo>
                  <a:cubicBezTo>
                    <a:pt x="297" y="4993"/>
                    <a:pt x="286" y="5400"/>
                    <a:pt x="264" y="5796"/>
                  </a:cubicBezTo>
                  <a:cubicBezTo>
                    <a:pt x="253" y="6016"/>
                    <a:pt x="220" y="6225"/>
                    <a:pt x="165" y="6444"/>
                  </a:cubicBezTo>
                  <a:cubicBezTo>
                    <a:pt x="121" y="6576"/>
                    <a:pt x="99" y="6708"/>
                    <a:pt x="66" y="6829"/>
                  </a:cubicBezTo>
                  <a:cubicBezTo>
                    <a:pt x="220" y="7071"/>
                    <a:pt x="253" y="7159"/>
                    <a:pt x="297" y="7445"/>
                  </a:cubicBezTo>
                  <a:cubicBezTo>
                    <a:pt x="319" y="7610"/>
                    <a:pt x="319" y="7786"/>
                    <a:pt x="308" y="7951"/>
                  </a:cubicBezTo>
                  <a:cubicBezTo>
                    <a:pt x="264" y="8633"/>
                    <a:pt x="209" y="9315"/>
                    <a:pt x="165" y="9997"/>
                  </a:cubicBezTo>
                  <a:cubicBezTo>
                    <a:pt x="143" y="10260"/>
                    <a:pt x="121" y="10524"/>
                    <a:pt x="88" y="10799"/>
                  </a:cubicBezTo>
                  <a:cubicBezTo>
                    <a:pt x="77" y="10931"/>
                    <a:pt x="66" y="11074"/>
                    <a:pt x="55" y="11217"/>
                  </a:cubicBezTo>
                  <a:lnTo>
                    <a:pt x="44" y="11217"/>
                  </a:lnTo>
                  <a:cubicBezTo>
                    <a:pt x="77" y="11228"/>
                    <a:pt x="99" y="11228"/>
                    <a:pt x="110" y="11228"/>
                  </a:cubicBezTo>
                  <a:cubicBezTo>
                    <a:pt x="297" y="11228"/>
                    <a:pt x="495" y="11217"/>
                    <a:pt x="682" y="11217"/>
                  </a:cubicBezTo>
                  <a:cubicBezTo>
                    <a:pt x="1038" y="11205"/>
                    <a:pt x="1394" y="11196"/>
                    <a:pt x="1752" y="11196"/>
                  </a:cubicBezTo>
                  <a:cubicBezTo>
                    <a:pt x="2046" y="11196"/>
                    <a:pt x="2342" y="11202"/>
                    <a:pt x="2640" y="11217"/>
                  </a:cubicBezTo>
                  <a:cubicBezTo>
                    <a:pt x="3300" y="11239"/>
                    <a:pt x="3959" y="11261"/>
                    <a:pt x="4630" y="11294"/>
                  </a:cubicBezTo>
                  <a:cubicBezTo>
                    <a:pt x="4808" y="11303"/>
                    <a:pt x="4986" y="11309"/>
                    <a:pt x="5162" y="11309"/>
                  </a:cubicBezTo>
                  <a:cubicBezTo>
                    <a:pt x="5413" y="11309"/>
                    <a:pt x="5661" y="11298"/>
                    <a:pt x="5906" y="11272"/>
                  </a:cubicBezTo>
                  <a:cubicBezTo>
                    <a:pt x="6093" y="11250"/>
                    <a:pt x="6269" y="11228"/>
                    <a:pt x="6456" y="11206"/>
                  </a:cubicBezTo>
                  <a:cubicBezTo>
                    <a:pt x="6555" y="11195"/>
                    <a:pt x="6577" y="11162"/>
                    <a:pt x="6599" y="11063"/>
                  </a:cubicBezTo>
                  <a:cubicBezTo>
                    <a:pt x="6599" y="11041"/>
                    <a:pt x="6599" y="11008"/>
                    <a:pt x="6599" y="10975"/>
                  </a:cubicBezTo>
                  <a:cubicBezTo>
                    <a:pt x="6621" y="10678"/>
                    <a:pt x="6621" y="10381"/>
                    <a:pt x="6610" y="10084"/>
                  </a:cubicBezTo>
                  <a:cubicBezTo>
                    <a:pt x="6588" y="9623"/>
                    <a:pt x="6566" y="9150"/>
                    <a:pt x="6544" y="8677"/>
                  </a:cubicBezTo>
                  <a:cubicBezTo>
                    <a:pt x="6533" y="8336"/>
                    <a:pt x="6522" y="7984"/>
                    <a:pt x="6511" y="7632"/>
                  </a:cubicBezTo>
                  <a:cubicBezTo>
                    <a:pt x="6500" y="7456"/>
                    <a:pt x="6489" y="7269"/>
                    <a:pt x="6478" y="7082"/>
                  </a:cubicBezTo>
                  <a:cubicBezTo>
                    <a:pt x="6456" y="6741"/>
                    <a:pt x="6423" y="6389"/>
                    <a:pt x="6412" y="6038"/>
                  </a:cubicBezTo>
                  <a:cubicBezTo>
                    <a:pt x="6390" y="5708"/>
                    <a:pt x="6379" y="5367"/>
                    <a:pt x="6379" y="5026"/>
                  </a:cubicBezTo>
                  <a:cubicBezTo>
                    <a:pt x="6368" y="4520"/>
                    <a:pt x="6346" y="4014"/>
                    <a:pt x="6368" y="3497"/>
                  </a:cubicBezTo>
                  <a:cubicBezTo>
                    <a:pt x="6390" y="3002"/>
                    <a:pt x="6412" y="2496"/>
                    <a:pt x="6401" y="1991"/>
                  </a:cubicBezTo>
                  <a:cubicBezTo>
                    <a:pt x="6390" y="1617"/>
                    <a:pt x="6390" y="1254"/>
                    <a:pt x="6390" y="880"/>
                  </a:cubicBezTo>
                  <a:cubicBezTo>
                    <a:pt x="6390" y="737"/>
                    <a:pt x="6390" y="594"/>
                    <a:pt x="6390" y="451"/>
                  </a:cubicBezTo>
                  <a:cubicBezTo>
                    <a:pt x="6390" y="363"/>
                    <a:pt x="6379" y="275"/>
                    <a:pt x="6357" y="198"/>
                  </a:cubicBezTo>
                  <a:cubicBezTo>
                    <a:pt x="6335" y="187"/>
                    <a:pt x="6324" y="187"/>
                    <a:pt x="6302" y="187"/>
                  </a:cubicBezTo>
                  <a:cubicBezTo>
                    <a:pt x="6159" y="176"/>
                    <a:pt x="6016" y="165"/>
                    <a:pt x="5873" y="154"/>
                  </a:cubicBezTo>
                  <a:cubicBezTo>
                    <a:pt x="5653" y="132"/>
                    <a:pt x="5433" y="110"/>
                    <a:pt x="5213" y="99"/>
                  </a:cubicBezTo>
                  <a:cubicBezTo>
                    <a:pt x="4531" y="66"/>
                    <a:pt x="3860" y="33"/>
                    <a:pt x="3190" y="11"/>
                  </a:cubicBezTo>
                  <a:cubicBezTo>
                    <a:pt x="2959" y="0"/>
                    <a:pt x="2728" y="0"/>
                    <a:pt x="24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0" name="Google Shape;1820;p43"/>
            <p:cNvSpPr/>
            <p:nvPr/>
          </p:nvSpPr>
          <p:spPr>
            <a:xfrm>
              <a:off x="3120373" y="2759355"/>
              <a:ext cx="485014" cy="873729"/>
            </a:xfrm>
            <a:custGeom>
              <a:avLst/>
              <a:gdLst/>
              <a:ahLst/>
              <a:cxnLst/>
              <a:rect l="l" t="t" r="r" b="b"/>
              <a:pathLst>
                <a:path w="5928" h="10679" extrusionOk="0">
                  <a:moveTo>
                    <a:pt x="3596" y="88"/>
                  </a:moveTo>
                  <a:cubicBezTo>
                    <a:pt x="3794" y="88"/>
                    <a:pt x="4014" y="88"/>
                    <a:pt x="4234" y="143"/>
                  </a:cubicBezTo>
                  <a:cubicBezTo>
                    <a:pt x="4300" y="165"/>
                    <a:pt x="4355" y="187"/>
                    <a:pt x="4410" y="198"/>
                  </a:cubicBezTo>
                  <a:cubicBezTo>
                    <a:pt x="4597" y="275"/>
                    <a:pt x="4729" y="440"/>
                    <a:pt x="4751" y="649"/>
                  </a:cubicBezTo>
                  <a:cubicBezTo>
                    <a:pt x="4773" y="770"/>
                    <a:pt x="4784" y="902"/>
                    <a:pt x="4806" y="1023"/>
                  </a:cubicBezTo>
                  <a:lnTo>
                    <a:pt x="4817" y="1155"/>
                  </a:lnTo>
                  <a:cubicBezTo>
                    <a:pt x="4850" y="1419"/>
                    <a:pt x="4883" y="1694"/>
                    <a:pt x="4883" y="1980"/>
                  </a:cubicBezTo>
                  <a:cubicBezTo>
                    <a:pt x="4883" y="2090"/>
                    <a:pt x="4872" y="2199"/>
                    <a:pt x="4861" y="2320"/>
                  </a:cubicBezTo>
                  <a:cubicBezTo>
                    <a:pt x="4828" y="2573"/>
                    <a:pt x="4652" y="2771"/>
                    <a:pt x="4399" y="2837"/>
                  </a:cubicBezTo>
                  <a:cubicBezTo>
                    <a:pt x="4344" y="2848"/>
                    <a:pt x="4300" y="2859"/>
                    <a:pt x="4245" y="2870"/>
                  </a:cubicBezTo>
                  <a:cubicBezTo>
                    <a:pt x="4190" y="2881"/>
                    <a:pt x="4135" y="2892"/>
                    <a:pt x="4080" y="2892"/>
                  </a:cubicBezTo>
                  <a:cubicBezTo>
                    <a:pt x="3849" y="2925"/>
                    <a:pt x="3651" y="2936"/>
                    <a:pt x="3475" y="2947"/>
                  </a:cubicBezTo>
                  <a:cubicBezTo>
                    <a:pt x="3069" y="2969"/>
                    <a:pt x="2596" y="2991"/>
                    <a:pt x="2134" y="3013"/>
                  </a:cubicBezTo>
                  <a:cubicBezTo>
                    <a:pt x="2079" y="3016"/>
                    <a:pt x="2023" y="3017"/>
                    <a:pt x="1966" y="3017"/>
                  </a:cubicBezTo>
                  <a:cubicBezTo>
                    <a:pt x="1768" y="3017"/>
                    <a:pt x="1553" y="3001"/>
                    <a:pt x="1331" y="2958"/>
                  </a:cubicBezTo>
                  <a:cubicBezTo>
                    <a:pt x="1243" y="2936"/>
                    <a:pt x="1166" y="2914"/>
                    <a:pt x="1089" y="2881"/>
                  </a:cubicBezTo>
                  <a:cubicBezTo>
                    <a:pt x="836" y="2782"/>
                    <a:pt x="682" y="2562"/>
                    <a:pt x="671" y="2287"/>
                  </a:cubicBezTo>
                  <a:lnTo>
                    <a:pt x="660" y="2090"/>
                  </a:lnTo>
                  <a:cubicBezTo>
                    <a:pt x="649" y="2002"/>
                    <a:pt x="649" y="1925"/>
                    <a:pt x="638" y="1848"/>
                  </a:cubicBezTo>
                  <a:cubicBezTo>
                    <a:pt x="638" y="1760"/>
                    <a:pt x="616" y="1419"/>
                    <a:pt x="616" y="1331"/>
                  </a:cubicBezTo>
                  <a:cubicBezTo>
                    <a:pt x="605" y="1078"/>
                    <a:pt x="616" y="814"/>
                    <a:pt x="660" y="550"/>
                  </a:cubicBezTo>
                  <a:lnTo>
                    <a:pt x="693" y="330"/>
                  </a:lnTo>
                  <a:lnTo>
                    <a:pt x="913" y="286"/>
                  </a:lnTo>
                  <a:cubicBezTo>
                    <a:pt x="1045" y="264"/>
                    <a:pt x="1166" y="253"/>
                    <a:pt x="1265" y="242"/>
                  </a:cubicBezTo>
                  <a:lnTo>
                    <a:pt x="1353" y="242"/>
                  </a:lnTo>
                  <a:cubicBezTo>
                    <a:pt x="1672" y="220"/>
                    <a:pt x="2002" y="187"/>
                    <a:pt x="2332" y="165"/>
                  </a:cubicBezTo>
                  <a:cubicBezTo>
                    <a:pt x="2431" y="154"/>
                    <a:pt x="2530" y="154"/>
                    <a:pt x="2629" y="143"/>
                  </a:cubicBezTo>
                  <a:cubicBezTo>
                    <a:pt x="2948" y="121"/>
                    <a:pt x="3267" y="88"/>
                    <a:pt x="3596" y="88"/>
                  </a:cubicBezTo>
                  <a:close/>
                  <a:moveTo>
                    <a:pt x="2123" y="0"/>
                  </a:moveTo>
                  <a:cubicBezTo>
                    <a:pt x="1980" y="0"/>
                    <a:pt x="1837" y="0"/>
                    <a:pt x="1694" y="11"/>
                  </a:cubicBezTo>
                  <a:cubicBezTo>
                    <a:pt x="1694" y="11"/>
                    <a:pt x="704" y="22"/>
                    <a:pt x="484" y="22"/>
                  </a:cubicBezTo>
                  <a:lnTo>
                    <a:pt x="473" y="242"/>
                  </a:lnTo>
                  <a:cubicBezTo>
                    <a:pt x="462" y="539"/>
                    <a:pt x="440" y="847"/>
                    <a:pt x="418" y="1155"/>
                  </a:cubicBezTo>
                  <a:cubicBezTo>
                    <a:pt x="385" y="1485"/>
                    <a:pt x="363" y="1826"/>
                    <a:pt x="330" y="2166"/>
                  </a:cubicBezTo>
                  <a:lnTo>
                    <a:pt x="297" y="2485"/>
                  </a:lnTo>
                  <a:cubicBezTo>
                    <a:pt x="286" y="2551"/>
                    <a:pt x="275" y="2617"/>
                    <a:pt x="253" y="2694"/>
                  </a:cubicBezTo>
                  <a:cubicBezTo>
                    <a:pt x="220" y="2848"/>
                    <a:pt x="121" y="2969"/>
                    <a:pt x="0" y="3046"/>
                  </a:cubicBezTo>
                  <a:cubicBezTo>
                    <a:pt x="0" y="3046"/>
                    <a:pt x="0" y="3057"/>
                    <a:pt x="0" y="3057"/>
                  </a:cubicBezTo>
                  <a:cubicBezTo>
                    <a:pt x="33" y="3189"/>
                    <a:pt x="66" y="3332"/>
                    <a:pt x="88" y="3486"/>
                  </a:cubicBezTo>
                  <a:cubicBezTo>
                    <a:pt x="121" y="3662"/>
                    <a:pt x="143" y="3849"/>
                    <a:pt x="165" y="4025"/>
                  </a:cubicBezTo>
                  <a:cubicBezTo>
                    <a:pt x="176" y="4102"/>
                    <a:pt x="176" y="4168"/>
                    <a:pt x="187" y="4245"/>
                  </a:cubicBezTo>
                  <a:cubicBezTo>
                    <a:pt x="242" y="4685"/>
                    <a:pt x="220" y="5125"/>
                    <a:pt x="198" y="5499"/>
                  </a:cubicBezTo>
                  <a:cubicBezTo>
                    <a:pt x="187" y="5763"/>
                    <a:pt x="143" y="5993"/>
                    <a:pt x="88" y="6202"/>
                  </a:cubicBezTo>
                  <a:cubicBezTo>
                    <a:pt x="66" y="6290"/>
                    <a:pt x="44" y="6378"/>
                    <a:pt x="22" y="6455"/>
                  </a:cubicBezTo>
                  <a:cubicBezTo>
                    <a:pt x="143" y="6664"/>
                    <a:pt x="187" y="6796"/>
                    <a:pt x="231" y="7082"/>
                  </a:cubicBezTo>
                  <a:cubicBezTo>
                    <a:pt x="253" y="7247"/>
                    <a:pt x="264" y="7434"/>
                    <a:pt x="242" y="7665"/>
                  </a:cubicBezTo>
                  <a:cubicBezTo>
                    <a:pt x="198" y="8336"/>
                    <a:pt x="154" y="9018"/>
                    <a:pt x="99" y="9700"/>
                  </a:cubicBezTo>
                  <a:cubicBezTo>
                    <a:pt x="88" y="9919"/>
                    <a:pt x="66" y="10128"/>
                    <a:pt x="44" y="10348"/>
                  </a:cubicBezTo>
                  <a:cubicBezTo>
                    <a:pt x="44" y="10348"/>
                    <a:pt x="22" y="10568"/>
                    <a:pt x="22" y="10590"/>
                  </a:cubicBezTo>
                  <a:cubicBezTo>
                    <a:pt x="110" y="10590"/>
                    <a:pt x="209" y="10590"/>
                    <a:pt x="297" y="10579"/>
                  </a:cubicBezTo>
                  <a:cubicBezTo>
                    <a:pt x="677" y="10568"/>
                    <a:pt x="1023" y="10563"/>
                    <a:pt x="1349" y="10563"/>
                  </a:cubicBezTo>
                  <a:cubicBezTo>
                    <a:pt x="1675" y="10563"/>
                    <a:pt x="1980" y="10568"/>
                    <a:pt x="2277" y="10579"/>
                  </a:cubicBezTo>
                  <a:lnTo>
                    <a:pt x="2849" y="10601"/>
                  </a:lnTo>
                  <a:cubicBezTo>
                    <a:pt x="3322" y="10623"/>
                    <a:pt x="3794" y="10645"/>
                    <a:pt x="4267" y="10667"/>
                  </a:cubicBezTo>
                  <a:cubicBezTo>
                    <a:pt x="4439" y="10675"/>
                    <a:pt x="4599" y="10679"/>
                    <a:pt x="4751" y="10679"/>
                  </a:cubicBezTo>
                  <a:cubicBezTo>
                    <a:pt x="5028" y="10679"/>
                    <a:pt x="5276" y="10667"/>
                    <a:pt x="5510" y="10645"/>
                  </a:cubicBezTo>
                  <a:cubicBezTo>
                    <a:pt x="5642" y="10634"/>
                    <a:pt x="5785" y="10612"/>
                    <a:pt x="5917" y="10590"/>
                  </a:cubicBezTo>
                  <a:lnTo>
                    <a:pt x="5917" y="10601"/>
                  </a:lnTo>
                  <a:cubicBezTo>
                    <a:pt x="5928" y="10326"/>
                    <a:pt x="5928" y="10062"/>
                    <a:pt x="5917" y="9787"/>
                  </a:cubicBezTo>
                  <a:cubicBezTo>
                    <a:pt x="5895" y="9315"/>
                    <a:pt x="5873" y="8853"/>
                    <a:pt x="5851" y="8380"/>
                  </a:cubicBezTo>
                  <a:cubicBezTo>
                    <a:pt x="5851" y="8193"/>
                    <a:pt x="5840" y="8006"/>
                    <a:pt x="5840" y="7819"/>
                  </a:cubicBezTo>
                  <a:cubicBezTo>
                    <a:pt x="5829" y="7654"/>
                    <a:pt x="5829" y="7489"/>
                    <a:pt x="5818" y="7335"/>
                  </a:cubicBezTo>
                  <a:cubicBezTo>
                    <a:pt x="5818" y="7192"/>
                    <a:pt x="5807" y="7049"/>
                    <a:pt x="5796" y="6906"/>
                  </a:cubicBezTo>
                  <a:cubicBezTo>
                    <a:pt x="5796" y="6906"/>
                    <a:pt x="5774" y="6554"/>
                    <a:pt x="5763" y="6433"/>
                  </a:cubicBezTo>
                  <a:cubicBezTo>
                    <a:pt x="5752" y="6202"/>
                    <a:pt x="5730" y="5971"/>
                    <a:pt x="5719" y="5741"/>
                  </a:cubicBezTo>
                  <a:cubicBezTo>
                    <a:pt x="5708" y="5422"/>
                    <a:pt x="5697" y="5081"/>
                    <a:pt x="5686" y="4718"/>
                  </a:cubicBezTo>
                  <a:lnTo>
                    <a:pt x="5675" y="4421"/>
                  </a:lnTo>
                  <a:cubicBezTo>
                    <a:pt x="5664" y="4014"/>
                    <a:pt x="5653" y="3596"/>
                    <a:pt x="5675" y="3178"/>
                  </a:cubicBezTo>
                  <a:cubicBezTo>
                    <a:pt x="5697" y="2727"/>
                    <a:pt x="5719" y="2210"/>
                    <a:pt x="5708" y="1683"/>
                  </a:cubicBezTo>
                  <a:cubicBezTo>
                    <a:pt x="5708" y="1408"/>
                    <a:pt x="5708" y="1144"/>
                    <a:pt x="5697" y="869"/>
                  </a:cubicBezTo>
                  <a:lnTo>
                    <a:pt x="5697" y="561"/>
                  </a:lnTo>
                  <a:lnTo>
                    <a:pt x="5697" y="396"/>
                  </a:lnTo>
                  <a:lnTo>
                    <a:pt x="5697" y="165"/>
                  </a:lnTo>
                  <a:cubicBezTo>
                    <a:pt x="5697" y="165"/>
                    <a:pt x="5334" y="143"/>
                    <a:pt x="5268" y="132"/>
                  </a:cubicBezTo>
                  <a:cubicBezTo>
                    <a:pt x="5114" y="121"/>
                    <a:pt x="4971" y="99"/>
                    <a:pt x="4817" y="99"/>
                  </a:cubicBezTo>
                  <a:cubicBezTo>
                    <a:pt x="4146" y="66"/>
                    <a:pt x="3475" y="33"/>
                    <a:pt x="2805" y="11"/>
                  </a:cubicBezTo>
                  <a:cubicBezTo>
                    <a:pt x="2574" y="0"/>
                    <a:pt x="2343" y="0"/>
                    <a:pt x="21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1" name="Google Shape;1821;p43"/>
            <p:cNvSpPr/>
            <p:nvPr/>
          </p:nvSpPr>
          <p:spPr>
            <a:xfrm>
              <a:off x="1374815" y="2733255"/>
              <a:ext cx="737912" cy="921838"/>
            </a:xfrm>
            <a:custGeom>
              <a:avLst/>
              <a:gdLst/>
              <a:ahLst/>
              <a:cxnLst/>
              <a:rect l="l" t="t" r="r" b="b"/>
              <a:pathLst>
                <a:path w="9019" h="11267" extrusionOk="0">
                  <a:moveTo>
                    <a:pt x="6027" y="0"/>
                  </a:moveTo>
                  <a:cubicBezTo>
                    <a:pt x="5851" y="0"/>
                    <a:pt x="5686" y="0"/>
                    <a:pt x="5510" y="11"/>
                  </a:cubicBezTo>
                  <a:cubicBezTo>
                    <a:pt x="5126" y="11"/>
                    <a:pt x="4730" y="22"/>
                    <a:pt x="4345" y="33"/>
                  </a:cubicBezTo>
                  <a:cubicBezTo>
                    <a:pt x="4136" y="33"/>
                    <a:pt x="3916" y="22"/>
                    <a:pt x="3707" y="22"/>
                  </a:cubicBezTo>
                  <a:cubicBezTo>
                    <a:pt x="3146" y="33"/>
                    <a:pt x="2585" y="33"/>
                    <a:pt x="2024" y="33"/>
                  </a:cubicBezTo>
                  <a:cubicBezTo>
                    <a:pt x="1519" y="44"/>
                    <a:pt x="1013" y="44"/>
                    <a:pt x="518" y="44"/>
                  </a:cubicBezTo>
                  <a:cubicBezTo>
                    <a:pt x="364" y="44"/>
                    <a:pt x="221" y="66"/>
                    <a:pt x="78" y="66"/>
                  </a:cubicBezTo>
                  <a:cubicBezTo>
                    <a:pt x="34" y="231"/>
                    <a:pt x="1" y="1254"/>
                    <a:pt x="34" y="1463"/>
                  </a:cubicBezTo>
                  <a:lnTo>
                    <a:pt x="34" y="1474"/>
                  </a:lnTo>
                  <a:cubicBezTo>
                    <a:pt x="67" y="1474"/>
                    <a:pt x="100" y="1485"/>
                    <a:pt x="133" y="1485"/>
                  </a:cubicBezTo>
                  <a:cubicBezTo>
                    <a:pt x="243" y="1474"/>
                    <a:pt x="364" y="1474"/>
                    <a:pt x="485" y="1474"/>
                  </a:cubicBezTo>
                  <a:cubicBezTo>
                    <a:pt x="892" y="1441"/>
                    <a:pt x="1299" y="1419"/>
                    <a:pt x="1705" y="1419"/>
                  </a:cubicBezTo>
                  <a:cubicBezTo>
                    <a:pt x="2019" y="1413"/>
                    <a:pt x="2330" y="1408"/>
                    <a:pt x="2640" y="1408"/>
                  </a:cubicBezTo>
                  <a:cubicBezTo>
                    <a:pt x="2951" y="1408"/>
                    <a:pt x="3262" y="1413"/>
                    <a:pt x="3575" y="1430"/>
                  </a:cubicBezTo>
                  <a:cubicBezTo>
                    <a:pt x="3828" y="1441"/>
                    <a:pt x="4081" y="1474"/>
                    <a:pt x="4323" y="1540"/>
                  </a:cubicBezTo>
                  <a:cubicBezTo>
                    <a:pt x="4554" y="1606"/>
                    <a:pt x="4752" y="1727"/>
                    <a:pt x="4917" y="1903"/>
                  </a:cubicBezTo>
                  <a:cubicBezTo>
                    <a:pt x="5170" y="2167"/>
                    <a:pt x="5324" y="2485"/>
                    <a:pt x="5368" y="2848"/>
                  </a:cubicBezTo>
                  <a:cubicBezTo>
                    <a:pt x="5401" y="3101"/>
                    <a:pt x="5412" y="3365"/>
                    <a:pt x="5434" y="3629"/>
                  </a:cubicBezTo>
                  <a:cubicBezTo>
                    <a:pt x="5456" y="4003"/>
                    <a:pt x="5467" y="4377"/>
                    <a:pt x="5488" y="4740"/>
                  </a:cubicBezTo>
                  <a:cubicBezTo>
                    <a:pt x="5510" y="5224"/>
                    <a:pt x="5543" y="5719"/>
                    <a:pt x="5554" y="6203"/>
                  </a:cubicBezTo>
                  <a:cubicBezTo>
                    <a:pt x="5565" y="6983"/>
                    <a:pt x="5565" y="7764"/>
                    <a:pt x="5565" y="8556"/>
                  </a:cubicBezTo>
                  <a:cubicBezTo>
                    <a:pt x="5565" y="8908"/>
                    <a:pt x="5554" y="9271"/>
                    <a:pt x="5510" y="9634"/>
                  </a:cubicBezTo>
                  <a:cubicBezTo>
                    <a:pt x="5456" y="9986"/>
                    <a:pt x="5357" y="10326"/>
                    <a:pt x="5170" y="10634"/>
                  </a:cubicBezTo>
                  <a:cubicBezTo>
                    <a:pt x="5049" y="10854"/>
                    <a:pt x="4873" y="11019"/>
                    <a:pt x="4642" y="11129"/>
                  </a:cubicBezTo>
                  <a:cubicBezTo>
                    <a:pt x="4598" y="11151"/>
                    <a:pt x="4554" y="11173"/>
                    <a:pt x="4510" y="11195"/>
                  </a:cubicBezTo>
                  <a:cubicBezTo>
                    <a:pt x="4488" y="11206"/>
                    <a:pt x="4477" y="11228"/>
                    <a:pt x="4455" y="11239"/>
                  </a:cubicBezTo>
                  <a:cubicBezTo>
                    <a:pt x="4477" y="11250"/>
                    <a:pt x="4488" y="11250"/>
                    <a:pt x="4499" y="11250"/>
                  </a:cubicBezTo>
                  <a:cubicBezTo>
                    <a:pt x="4939" y="11221"/>
                    <a:pt x="5374" y="11211"/>
                    <a:pt x="5807" y="11211"/>
                  </a:cubicBezTo>
                  <a:cubicBezTo>
                    <a:pt x="6024" y="11211"/>
                    <a:pt x="6240" y="11214"/>
                    <a:pt x="6456" y="11217"/>
                  </a:cubicBezTo>
                  <a:lnTo>
                    <a:pt x="7149" y="11217"/>
                  </a:lnTo>
                  <a:cubicBezTo>
                    <a:pt x="7446" y="11217"/>
                    <a:pt x="7754" y="11217"/>
                    <a:pt x="8051" y="11228"/>
                  </a:cubicBezTo>
                  <a:cubicBezTo>
                    <a:pt x="8315" y="11239"/>
                    <a:pt x="8579" y="11250"/>
                    <a:pt x="8843" y="11261"/>
                  </a:cubicBezTo>
                  <a:cubicBezTo>
                    <a:pt x="8870" y="11261"/>
                    <a:pt x="8898" y="11267"/>
                    <a:pt x="8926" y="11267"/>
                  </a:cubicBezTo>
                  <a:cubicBezTo>
                    <a:pt x="8955" y="11267"/>
                    <a:pt x="8986" y="11261"/>
                    <a:pt x="9019" y="11239"/>
                  </a:cubicBezTo>
                  <a:cubicBezTo>
                    <a:pt x="9019" y="11195"/>
                    <a:pt x="9008" y="11140"/>
                    <a:pt x="9008" y="11096"/>
                  </a:cubicBezTo>
                  <a:cubicBezTo>
                    <a:pt x="8975" y="10920"/>
                    <a:pt x="8953" y="10755"/>
                    <a:pt x="8920" y="10590"/>
                  </a:cubicBezTo>
                  <a:cubicBezTo>
                    <a:pt x="8887" y="10326"/>
                    <a:pt x="8854" y="10062"/>
                    <a:pt x="8821" y="9799"/>
                  </a:cubicBezTo>
                  <a:cubicBezTo>
                    <a:pt x="8744" y="9271"/>
                    <a:pt x="8667" y="8743"/>
                    <a:pt x="8601" y="8204"/>
                  </a:cubicBezTo>
                  <a:cubicBezTo>
                    <a:pt x="8568" y="7973"/>
                    <a:pt x="8568" y="7742"/>
                    <a:pt x="8568" y="7500"/>
                  </a:cubicBezTo>
                  <a:cubicBezTo>
                    <a:pt x="8568" y="7335"/>
                    <a:pt x="8590" y="7159"/>
                    <a:pt x="8667" y="7005"/>
                  </a:cubicBezTo>
                  <a:cubicBezTo>
                    <a:pt x="8711" y="6906"/>
                    <a:pt x="8711" y="6818"/>
                    <a:pt x="8689" y="6719"/>
                  </a:cubicBezTo>
                  <a:cubicBezTo>
                    <a:pt x="8546" y="6203"/>
                    <a:pt x="8469" y="5675"/>
                    <a:pt x="8458" y="5136"/>
                  </a:cubicBezTo>
                  <a:cubicBezTo>
                    <a:pt x="8458" y="4465"/>
                    <a:pt x="8557" y="3816"/>
                    <a:pt x="8766" y="3189"/>
                  </a:cubicBezTo>
                  <a:cubicBezTo>
                    <a:pt x="8777" y="3145"/>
                    <a:pt x="8788" y="3090"/>
                    <a:pt x="8799" y="3035"/>
                  </a:cubicBezTo>
                  <a:cubicBezTo>
                    <a:pt x="8678" y="2969"/>
                    <a:pt x="8612" y="2881"/>
                    <a:pt x="8612" y="2749"/>
                  </a:cubicBezTo>
                  <a:cubicBezTo>
                    <a:pt x="8601" y="2573"/>
                    <a:pt x="8579" y="2398"/>
                    <a:pt x="8579" y="2211"/>
                  </a:cubicBezTo>
                  <a:cubicBezTo>
                    <a:pt x="8579" y="1540"/>
                    <a:pt x="8579" y="858"/>
                    <a:pt x="8579" y="176"/>
                  </a:cubicBezTo>
                  <a:cubicBezTo>
                    <a:pt x="8579" y="132"/>
                    <a:pt x="8568" y="99"/>
                    <a:pt x="8568" y="55"/>
                  </a:cubicBezTo>
                  <a:cubicBezTo>
                    <a:pt x="8502" y="44"/>
                    <a:pt x="8447" y="33"/>
                    <a:pt x="8392" y="33"/>
                  </a:cubicBezTo>
                  <a:cubicBezTo>
                    <a:pt x="8194" y="33"/>
                    <a:pt x="8007" y="22"/>
                    <a:pt x="7809" y="22"/>
                  </a:cubicBezTo>
                  <a:cubicBezTo>
                    <a:pt x="7215" y="11"/>
                    <a:pt x="6621" y="11"/>
                    <a:pt x="60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2" name="Google Shape;1822;p43"/>
            <p:cNvSpPr/>
            <p:nvPr/>
          </p:nvSpPr>
          <p:spPr>
            <a:xfrm>
              <a:off x="1401814" y="2759355"/>
              <a:ext cx="681213" cy="869229"/>
            </a:xfrm>
            <a:custGeom>
              <a:avLst/>
              <a:gdLst/>
              <a:ahLst/>
              <a:cxnLst/>
              <a:rect l="l" t="t" r="r" b="b"/>
              <a:pathLst>
                <a:path w="8326" h="10624" extrusionOk="0">
                  <a:moveTo>
                    <a:pt x="5686" y="0"/>
                  </a:moveTo>
                  <a:cubicBezTo>
                    <a:pt x="5521" y="0"/>
                    <a:pt x="5356" y="0"/>
                    <a:pt x="5180" y="11"/>
                  </a:cubicBezTo>
                  <a:cubicBezTo>
                    <a:pt x="5027" y="11"/>
                    <a:pt x="4873" y="11"/>
                    <a:pt x="4708" y="22"/>
                  </a:cubicBezTo>
                  <a:cubicBezTo>
                    <a:pt x="4477" y="22"/>
                    <a:pt x="4246" y="33"/>
                    <a:pt x="4015" y="33"/>
                  </a:cubicBezTo>
                  <a:lnTo>
                    <a:pt x="3652" y="33"/>
                  </a:lnTo>
                  <a:cubicBezTo>
                    <a:pt x="3564" y="22"/>
                    <a:pt x="3465" y="22"/>
                    <a:pt x="3377" y="22"/>
                  </a:cubicBezTo>
                  <a:cubicBezTo>
                    <a:pt x="3025" y="33"/>
                    <a:pt x="2662" y="33"/>
                    <a:pt x="2310" y="33"/>
                  </a:cubicBezTo>
                  <a:lnTo>
                    <a:pt x="1200" y="44"/>
                  </a:lnTo>
                  <a:lnTo>
                    <a:pt x="188" y="44"/>
                  </a:lnTo>
                  <a:cubicBezTo>
                    <a:pt x="133" y="44"/>
                    <a:pt x="78" y="55"/>
                    <a:pt x="23" y="55"/>
                  </a:cubicBezTo>
                  <a:cubicBezTo>
                    <a:pt x="12" y="275"/>
                    <a:pt x="1" y="605"/>
                    <a:pt x="1" y="847"/>
                  </a:cubicBezTo>
                  <a:cubicBezTo>
                    <a:pt x="45" y="836"/>
                    <a:pt x="100" y="836"/>
                    <a:pt x="144" y="836"/>
                  </a:cubicBezTo>
                  <a:lnTo>
                    <a:pt x="265" y="825"/>
                  </a:lnTo>
                  <a:cubicBezTo>
                    <a:pt x="628" y="803"/>
                    <a:pt x="1002" y="781"/>
                    <a:pt x="1375" y="781"/>
                  </a:cubicBezTo>
                  <a:lnTo>
                    <a:pt x="1793" y="781"/>
                  </a:lnTo>
                  <a:cubicBezTo>
                    <a:pt x="1994" y="776"/>
                    <a:pt x="2196" y="774"/>
                    <a:pt x="2400" y="774"/>
                  </a:cubicBezTo>
                  <a:cubicBezTo>
                    <a:pt x="2687" y="774"/>
                    <a:pt x="2977" y="779"/>
                    <a:pt x="3267" y="792"/>
                  </a:cubicBezTo>
                  <a:cubicBezTo>
                    <a:pt x="3586" y="814"/>
                    <a:pt x="3839" y="858"/>
                    <a:pt x="4081" y="924"/>
                  </a:cubicBezTo>
                  <a:cubicBezTo>
                    <a:pt x="4367" y="1001"/>
                    <a:pt x="4620" y="1144"/>
                    <a:pt x="4818" y="1364"/>
                  </a:cubicBezTo>
                  <a:cubicBezTo>
                    <a:pt x="5126" y="1694"/>
                    <a:pt x="5301" y="2068"/>
                    <a:pt x="5356" y="2485"/>
                  </a:cubicBezTo>
                  <a:cubicBezTo>
                    <a:pt x="5389" y="2705"/>
                    <a:pt x="5400" y="2936"/>
                    <a:pt x="5411" y="3156"/>
                  </a:cubicBezTo>
                  <a:lnTo>
                    <a:pt x="5422" y="3288"/>
                  </a:lnTo>
                  <a:cubicBezTo>
                    <a:pt x="5444" y="3662"/>
                    <a:pt x="5455" y="4036"/>
                    <a:pt x="5477" y="4410"/>
                  </a:cubicBezTo>
                  <a:cubicBezTo>
                    <a:pt x="5488" y="4542"/>
                    <a:pt x="5488" y="4674"/>
                    <a:pt x="5499" y="4817"/>
                  </a:cubicBezTo>
                  <a:cubicBezTo>
                    <a:pt x="5521" y="5158"/>
                    <a:pt x="5543" y="5521"/>
                    <a:pt x="5543" y="5873"/>
                  </a:cubicBezTo>
                  <a:cubicBezTo>
                    <a:pt x="5554" y="6499"/>
                    <a:pt x="5554" y="7126"/>
                    <a:pt x="5554" y="7731"/>
                  </a:cubicBezTo>
                  <a:lnTo>
                    <a:pt x="5554" y="8237"/>
                  </a:lnTo>
                  <a:cubicBezTo>
                    <a:pt x="5554" y="8556"/>
                    <a:pt x="5543" y="8952"/>
                    <a:pt x="5488" y="9348"/>
                  </a:cubicBezTo>
                  <a:cubicBezTo>
                    <a:pt x="5433" y="9776"/>
                    <a:pt x="5312" y="10150"/>
                    <a:pt x="5126" y="10469"/>
                  </a:cubicBezTo>
                  <a:cubicBezTo>
                    <a:pt x="5104" y="10513"/>
                    <a:pt x="5082" y="10546"/>
                    <a:pt x="5049" y="10579"/>
                  </a:cubicBezTo>
                  <a:cubicBezTo>
                    <a:pt x="5230" y="10574"/>
                    <a:pt x="5411" y="10571"/>
                    <a:pt x="5593" y="10571"/>
                  </a:cubicBezTo>
                  <a:cubicBezTo>
                    <a:pt x="5774" y="10571"/>
                    <a:pt x="5956" y="10574"/>
                    <a:pt x="6137" y="10579"/>
                  </a:cubicBezTo>
                  <a:lnTo>
                    <a:pt x="7061" y="10579"/>
                  </a:lnTo>
                  <a:cubicBezTo>
                    <a:pt x="7281" y="10579"/>
                    <a:pt x="7512" y="10590"/>
                    <a:pt x="7743" y="10590"/>
                  </a:cubicBezTo>
                  <a:cubicBezTo>
                    <a:pt x="7897" y="10590"/>
                    <a:pt x="8062" y="10601"/>
                    <a:pt x="8227" y="10612"/>
                  </a:cubicBezTo>
                  <a:lnTo>
                    <a:pt x="8227" y="10623"/>
                  </a:lnTo>
                  <a:lnTo>
                    <a:pt x="8326" y="10623"/>
                  </a:lnTo>
                  <a:cubicBezTo>
                    <a:pt x="8315" y="10524"/>
                    <a:pt x="8293" y="10414"/>
                    <a:pt x="8282" y="10315"/>
                  </a:cubicBezTo>
                  <a:cubicBezTo>
                    <a:pt x="8260" y="10161"/>
                    <a:pt x="8238" y="9996"/>
                    <a:pt x="8216" y="9842"/>
                  </a:cubicBezTo>
                  <a:lnTo>
                    <a:pt x="8172" y="9535"/>
                  </a:lnTo>
                  <a:cubicBezTo>
                    <a:pt x="8150" y="9370"/>
                    <a:pt x="8128" y="9205"/>
                    <a:pt x="8106" y="9040"/>
                  </a:cubicBezTo>
                  <a:cubicBezTo>
                    <a:pt x="8051" y="8677"/>
                    <a:pt x="8007" y="8303"/>
                    <a:pt x="7963" y="7929"/>
                  </a:cubicBezTo>
                  <a:cubicBezTo>
                    <a:pt x="7930" y="7676"/>
                    <a:pt x="7919" y="7412"/>
                    <a:pt x="7919" y="7192"/>
                  </a:cubicBezTo>
                  <a:cubicBezTo>
                    <a:pt x="7919" y="6939"/>
                    <a:pt x="7963" y="6730"/>
                    <a:pt x="8051" y="6554"/>
                  </a:cubicBezTo>
                  <a:cubicBezTo>
                    <a:pt x="8062" y="6532"/>
                    <a:pt x="8062" y="6532"/>
                    <a:pt x="8051" y="6488"/>
                  </a:cubicBezTo>
                  <a:cubicBezTo>
                    <a:pt x="7897" y="5938"/>
                    <a:pt x="7820" y="5378"/>
                    <a:pt x="7809" y="4817"/>
                  </a:cubicBezTo>
                  <a:cubicBezTo>
                    <a:pt x="7809" y="4157"/>
                    <a:pt x="7908" y="3486"/>
                    <a:pt x="8106" y="2837"/>
                  </a:cubicBezTo>
                  <a:cubicBezTo>
                    <a:pt x="8018" y="2727"/>
                    <a:pt x="7974" y="2595"/>
                    <a:pt x="7963" y="2452"/>
                  </a:cubicBezTo>
                  <a:cubicBezTo>
                    <a:pt x="7963" y="2397"/>
                    <a:pt x="7963" y="2342"/>
                    <a:pt x="7952" y="2287"/>
                  </a:cubicBezTo>
                  <a:cubicBezTo>
                    <a:pt x="7941" y="2166"/>
                    <a:pt x="7930" y="2035"/>
                    <a:pt x="7930" y="1903"/>
                  </a:cubicBezTo>
                  <a:cubicBezTo>
                    <a:pt x="7930" y="1452"/>
                    <a:pt x="7930" y="990"/>
                    <a:pt x="7930" y="539"/>
                  </a:cubicBezTo>
                  <a:lnTo>
                    <a:pt x="7930" y="33"/>
                  </a:lnTo>
                  <a:cubicBezTo>
                    <a:pt x="7776" y="22"/>
                    <a:pt x="7622" y="22"/>
                    <a:pt x="7468" y="22"/>
                  </a:cubicBezTo>
                  <a:cubicBezTo>
                    <a:pt x="6874" y="11"/>
                    <a:pt x="6280" y="11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3" name="Google Shape;1823;p43"/>
            <p:cNvSpPr/>
            <p:nvPr/>
          </p:nvSpPr>
          <p:spPr>
            <a:xfrm>
              <a:off x="1333497" y="2913990"/>
              <a:ext cx="435515" cy="689231"/>
            </a:xfrm>
            <a:custGeom>
              <a:avLst/>
              <a:gdLst/>
              <a:ahLst/>
              <a:cxnLst/>
              <a:rect l="l" t="t" r="r" b="b"/>
              <a:pathLst>
                <a:path w="5323" h="8424" extrusionOk="0">
                  <a:moveTo>
                    <a:pt x="3376" y="134"/>
                  </a:moveTo>
                  <a:cubicBezTo>
                    <a:pt x="3398" y="134"/>
                    <a:pt x="3420" y="134"/>
                    <a:pt x="3420" y="145"/>
                  </a:cubicBezTo>
                  <a:cubicBezTo>
                    <a:pt x="3464" y="200"/>
                    <a:pt x="3497" y="254"/>
                    <a:pt x="3541" y="309"/>
                  </a:cubicBezTo>
                  <a:cubicBezTo>
                    <a:pt x="3541" y="309"/>
                    <a:pt x="3530" y="342"/>
                    <a:pt x="3519" y="342"/>
                  </a:cubicBezTo>
                  <a:cubicBezTo>
                    <a:pt x="3508" y="353"/>
                    <a:pt x="3486" y="353"/>
                    <a:pt x="3475" y="353"/>
                  </a:cubicBezTo>
                  <a:cubicBezTo>
                    <a:pt x="3431" y="298"/>
                    <a:pt x="3387" y="243"/>
                    <a:pt x="3354" y="178"/>
                  </a:cubicBezTo>
                  <a:cubicBezTo>
                    <a:pt x="3343" y="178"/>
                    <a:pt x="3376" y="145"/>
                    <a:pt x="3376" y="134"/>
                  </a:cubicBezTo>
                  <a:close/>
                  <a:moveTo>
                    <a:pt x="1028" y="261"/>
                  </a:moveTo>
                  <a:cubicBezTo>
                    <a:pt x="1035" y="261"/>
                    <a:pt x="1041" y="262"/>
                    <a:pt x="1045" y="265"/>
                  </a:cubicBezTo>
                  <a:cubicBezTo>
                    <a:pt x="1056" y="265"/>
                    <a:pt x="1067" y="287"/>
                    <a:pt x="1078" y="298"/>
                  </a:cubicBezTo>
                  <a:cubicBezTo>
                    <a:pt x="1067" y="320"/>
                    <a:pt x="1056" y="342"/>
                    <a:pt x="1056" y="364"/>
                  </a:cubicBezTo>
                  <a:cubicBezTo>
                    <a:pt x="1028" y="429"/>
                    <a:pt x="1000" y="455"/>
                    <a:pt x="979" y="455"/>
                  </a:cubicBezTo>
                  <a:cubicBezTo>
                    <a:pt x="975" y="455"/>
                    <a:pt x="971" y="454"/>
                    <a:pt x="968" y="452"/>
                  </a:cubicBezTo>
                  <a:cubicBezTo>
                    <a:pt x="935" y="430"/>
                    <a:pt x="935" y="386"/>
                    <a:pt x="957" y="320"/>
                  </a:cubicBezTo>
                  <a:cubicBezTo>
                    <a:pt x="968" y="298"/>
                    <a:pt x="979" y="287"/>
                    <a:pt x="1001" y="265"/>
                  </a:cubicBezTo>
                  <a:cubicBezTo>
                    <a:pt x="1001" y="265"/>
                    <a:pt x="1015" y="261"/>
                    <a:pt x="1028" y="261"/>
                  </a:cubicBezTo>
                  <a:close/>
                  <a:moveTo>
                    <a:pt x="2308" y="356"/>
                  </a:moveTo>
                  <a:cubicBezTo>
                    <a:pt x="2315" y="356"/>
                    <a:pt x="2320" y="359"/>
                    <a:pt x="2320" y="364"/>
                  </a:cubicBezTo>
                  <a:cubicBezTo>
                    <a:pt x="2331" y="375"/>
                    <a:pt x="2342" y="397"/>
                    <a:pt x="2342" y="397"/>
                  </a:cubicBezTo>
                  <a:cubicBezTo>
                    <a:pt x="2320" y="452"/>
                    <a:pt x="2287" y="496"/>
                    <a:pt x="2254" y="540"/>
                  </a:cubicBezTo>
                  <a:cubicBezTo>
                    <a:pt x="2254" y="544"/>
                    <a:pt x="2252" y="545"/>
                    <a:pt x="2248" y="545"/>
                  </a:cubicBezTo>
                  <a:cubicBezTo>
                    <a:pt x="2241" y="545"/>
                    <a:pt x="2229" y="540"/>
                    <a:pt x="2221" y="540"/>
                  </a:cubicBezTo>
                  <a:cubicBezTo>
                    <a:pt x="2210" y="529"/>
                    <a:pt x="2199" y="518"/>
                    <a:pt x="2199" y="507"/>
                  </a:cubicBezTo>
                  <a:cubicBezTo>
                    <a:pt x="2199" y="441"/>
                    <a:pt x="2232" y="386"/>
                    <a:pt x="2287" y="364"/>
                  </a:cubicBezTo>
                  <a:cubicBezTo>
                    <a:pt x="2293" y="359"/>
                    <a:pt x="2301" y="356"/>
                    <a:pt x="2308" y="356"/>
                  </a:cubicBezTo>
                  <a:close/>
                  <a:moveTo>
                    <a:pt x="388" y="367"/>
                  </a:moveTo>
                  <a:cubicBezTo>
                    <a:pt x="399" y="367"/>
                    <a:pt x="407" y="370"/>
                    <a:pt x="407" y="375"/>
                  </a:cubicBezTo>
                  <a:cubicBezTo>
                    <a:pt x="462" y="419"/>
                    <a:pt x="495" y="474"/>
                    <a:pt x="539" y="529"/>
                  </a:cubicBezTo>
                  <a:cubicBezTo>
                    <a:pt x="550" y="540"/>
                    <a:pt x="550" y="551"/>
                    <a:pt x="550" y="573"/>
                  </a:cubicBezTo>
                  <a:cubicBezTo>
                    <a:pt x="528" y="584"/>
                    <a:pt x="517" y="595"/>
                    <a:pt x="495" y="595"/>
                  </a:cubicBezTo>
                  <a:cubicBezTo>
                    <a:pt x="484" y="595"/>
                    <a:pt x="473" y="595"/>
                    <a:pt x="462" y="584"/>
                  </a:cubicBezTo>
                  <a:cubicBezTo>
                    <a:pt x="418" y="529"/>
                    <a:pt x="385" y="474"/>
                    <a:pt x="341" y="419"/>
                  </a:cubicBezTo>
                  <a:cubicBezTo>
                    <a:pt x="341" y="408"/>
                    <a:pt x="341" y="375"/>
                    <a:pt x="352" y="375"/>
                  </a:cubicBezTo>
                  <a:cubicBezTo>
                    <a:pt x="363" y="370"/>
                    <a:pt x="377" y="367"/>
                    <a:pt x="388" y="367"/>
                  </a:cubicBezTo>
                  <a:close/>
                  <a:moveTo>
                    <a:pt x="4311" y="639"/>
                  </a:moveTo>
                  <a:cubicBezTo>
                    <a:pt x="4322" y="650"/>
                    <a:pt x="4344" y="650"/>
                    <a:pt x="4344" y="661"/>
                  </a:cubicBezTo>
                  <a:cubicBezTo>
                    <a:pt x="4366" y="727"/>
                    <a:pt x="4311" y="848"/>
                    <a:pt x="4245" y="870"/>
                  </a:cubicBezTo>
                  <a:cubicBezTo>
                    <a:pt x="4243" y="872"/>
                    <a:pt x="4240" y="873"/>
                    <a:pt x="4237" y="873"/>
                  </a:cubicBezTo>
                  <a:cubicBezTo>
                    <a:pt x="4223" y="873"/>
                    <a:pt x="4201" y="855"/>
                    <a:pt x="4201" y="837"/>
                  </a:cubicBezTo>
                  <a:cubicBezTo>
                    <a:pt x="4201" y="815"/>
                    <a:pt x="4201" y="793"/>
                    <a:pt x="4212" y="771"/>
                  </a:cubicBezTo>
                  <a:cubicBezTo>
                    <a:pt x="4245" y="727"/>
                    <a:pt x="4256" y="661"/>
                    <a:pt x="4311" y="639"/>
                  </a:cubicBezTo>
                  <a:close/>
                  <a:moveTo>
                    <a:pt x="1570" y="689"/>
                  </a:moveTo>
                  <a:cubicBezTo>
                    <a:pt x="1575" y="689"/>
                    <a:pt x="1580" y="691"/>
                    <a:pt x="1584" y="694"/>
                  </a:cubicBezTo>
                  <a:cubicBezTo>
                    <a:pt x="1650" y="738"/>
                    <a:pt x="1694" y="793"/>
                    <a:pt x="1716" y="881"/>
                  </a:cubicBezTo>
                  <a:cubicBezTo>
                    <a:pt x="1689" y="881"/>
                    <a:pt x="1663" y="895"/>
                    <a:pt x="1648" y="895"/>
                  </a:cubicBezTo>
                  <a:cubicBezTo>
                    <a:pt x="1644" y="895"/>
                    <a:pt x="1641" y="895"/>
                    <a:pt x="1639" y="892"/>
                  </a:cubicBezTo>
                  <a:cubicBezTo>
                    <a:pt x="1595" y="848"/>
                    <a:pt x="1562" y="793"/>
                    <a:pt x="1529" y="738"/>
                  </a:cubicBezTo>
                  <a:cubicBezTo>
                    <a:pt x="1518" y="727"/>
                    <a:pt x="1529" y="705"/>
                    <a:pt x="1540" y="694"/>
                  </a:cubicBezTo>
                  <a:cubicBezTo>
                    <a:pt x="1547" y="694"/>
                    <a:pt x="1559" y="689"/>
                    <a:pt x="1570" y="689"/>
                  </a:cubicBezTo>
                  <a:close/>
                  <a:moveTo>
                    <a:pt x="2763" y="773"/>
                  </a:moveTo>
                  <a:cubicBezTo>
                    <a:pt x="2791" y="773"/>
                    <a:pt x="2814" y="789"/>
                    <a:pt x="2837" y="804"/>
                  </a:cubicBezTo>
                  <a:cubicBezTo>
                    <a:pt x="2870" y="826"/>
                    <a:pt x="2903" y="848"/>
                    <a:pt x="2903" y="892"/>
                  </a:cubicBezTo>
                  <a:cubicBezTo>
                    <a:pt x="2903" y="909"/>
                    <a:pt x="2877" y="933"/>
                    <a:pt x="2855" y="933"/>
                  </a:cubicBezTo>
                  <a:cubicBezTo>
                    <a:pt x="2849" y="933"/>
                    <a:pt x="2842" y="930"/>
                    <a:pt x="2837" y="925"/>
                  </a:cubicBezTo>
                  <a:cubicBezTo>
                    <a:pt x="2815" y="914"/>
                    <a:pt x="2793" y="892"/>
                    <a:pt x="2771" y="881"/>
                  </a:cubicBezTo>
                  <a:cubicBezTo>
                    <a:pt x="2727" y="848"/>
                    <a:pt x="2705" y="804"/>
                    <a:pt x="2727" y="782"/>
                  </a:cubicBezTo>
                  <a:cubicBezTo>
                    <a:pt x="2740" y="776"/>
                    <a:pt x="2752" y="773"/>
                    <a:pt x="2763" y="773"/>
                  </a:cubicBezTo>
                  <a:close/>
                  <a:moveTo>
                    <a:pt x="737" y="936"/>
                  </a:moveTo>
                  <a:cubicBezTo>
                    <a:pt x="759" y="947"/>
                    <a:pt x="770" y="969"/>
                    <a:pt x="792" y="980"/>
                  </a:cubicBezTo>
                  <a:cubicBezTo>
                    <a:pt x="770" y="1035"/>
                    <a:pt x="748" y="1090"/>
                    <a:pt x="726" y="1145"/>
                  </a:cubicBezTo>
                  <a:cubicBezTo>
                    <a:pt x="726" y="1156"/>
                    <a:pt x="693" y="1156"/>
                    <a:pt x="671" y="1156"/>
                  </a:cubicBezTo>
                  <a:cubicBezTo>
                    <a:pt x="660" y="1156"/>
                    <a:pt x="649" y="1134"/>
                    <a:pt x="649" y="1123"/>
                  </a:cubicBezTo>
                  <a:cubicBezTo>
                    <a:pt x="660" y="1068"/>
                    <a:pt x="682" y="1013"/>
                    <a:pt x="693" y="958"/>
                  </a:cubicBezTo>
                  <a:cubicBezTo>
                    <a:pt x="704" y="947"/>
                    <a:pt x="726" y="936"/>
                    <a:pt x="737" y="936"/>
                  </a:cubicBezTo>
                  <a:close/>
                  <a:moveTo>
                    <a:pt x="3728" y="1277"/>
                  </a:moveTo>
                  <a:cubicBezTo>
                    <a:pt x="3805" y="1299"/>
                    <a:pt x="3860" y="1332"/>
                    <a:pt x="3915" y="1376"/>
                  </a:cubicBezTo>
                  <a:cubicBezTo>
                    <a:pt x="3926" y="1387"/>
                    <a:pt x="3926" y="1409"/>
                    <a:pt x="3926" y="1420"/>
                  </a:cubicBezTo>
                  <a:cubicBezTo>
                    <a:pt x="3915" y="1431"/>
                    <a:pt x="3893" y="1442"/>
                    <a:pt x="3882" y="1442"/>
                  </a:cubicBezTo>
                  <a:cubicBezTo>
                    <a:pt x="3875" y="1443"/>
                    <a:pt x="3868" y="1444"/>
                    <a:pt x="3862" y="1444"/>
                  </a:cubicBezTo>
                  <a:cubicBezTo>
                    <a:pt x="3805" y="1444"/>
                    <a:pt x="3756" y="1403"/>
                    <a:pt x="3717" y="1354"/>
                  </a:cubicBezTo>
                  <a:cubicBezTo>
                    <a:pt x="3706" y="1343"/>
                    <a:pt x="3717" y="1310"/>
                    <a:pt x="3728" y="1277"/>
                  </a:cubicBezTo>
                  <a:close/>
                  <a:moveTo>
                    <a:pt x="4773" y="1299"/>
                  </a:moveTo>
                  <a:cubicBezTo>
                    <a:pt x="4784" y="1321"/>
                    <a:pt x="4806" y="1343"/>
                    <a:pt x="4795" y="1354"/>
                  </a:cubicBezTo>
                  <a:cubicBezTo>
                    <a:pt x="4762" y="1398"/>
                    <a:pt x="4729" y="1442"/>
                    <a:pt x="4696" y="1475"/>
                  </a:cubicBezTo>
                  <a:cubicBezTo>
                    <a:pt x="4685" y="1482"/>
                    <a:pt x="4675" y="1486"/>
                    <a:pt x="4665" y="1486"/>
                  </a:cubicBezTo>
                  <a:cubicBezTo>
                    <a:pt x="4643" y="1486"/>
                    <a:pt x="4623" y="1469"/>
                    <a:pt x="4608" y="1431"/>
                  </a:cubicBezTo>
                  <a:lnTo>
                    <a:pt x="4619" y="1431"/>
                  </a:lnTo>
                  <a:cubicBezTo>
                    <a:pt x="4641" y="1387"/>
                    <a:pt x="4685" y="1343"/>
                    <a:pt x="4729" y="1299"/>
                  </a:cubicBezTo>
                  <a:close/>
                  <a:moveTo>
                    <a:pt x="2254" y="1343"/>
                  </a:moveTo>
                  <a:cubicBezTo>
                    <a:pt x="2298" y="1376"/>
                    <a:pt x="2353" y="1409"/>
                    <a:pt x="2397" y="1442"/>
                  </a:cubicBezTo>
                  <a:cubicBezTo>
                    <a:pt x="2408" y="1453"/>
                    <a:pt x="2408" y="1486"/>
                    <a:pt x="2397" y="1497"/>
                  </a:cubicBezTo>
                  <a:cubicBezTo>
                    <a:pt x="2397" y="1513"/>
                    <a:pt x="2380" y="1523"/>
                    <a:pt x="2362" y="1523"/>
                  </a:cubicBezTo>
                  <a:cubicBezTo>
                    <a:pt x="2355" y="1523"/>
                    <a:pt x="2348" y="1522"/>
                    <a:pt x="2342" y="1519"/>
                  </a:cubicBezTo>
                  <a:cubicBezTo>
                    <a:pt x="2287" y="1497"/>
                    <a:pt x="2232" y="1464"/>
                    <a:pt x="2210" y="1398"/>
                  </a:cubicBezTo>
                  <a:cubicBezTo>
                    <a:pt x="2221" y="1387"/>
                    <a:pt x="2232" y="1365"/>
                    <a:pt x="2254" y="1343"/>
                  </a:cubicBezTo>
                  <a:close/>
                  <a:moveTo>
                    <a:pt x="1323" y="1615"/>
                  </a:moveTo>
                  <a:cubicBezTo>
                    <a:pt x="1331" y="1615"/>
                    <a:pt x="1353" y="1631"/>
                    <a:pt x="1353" y="1640"/>
                  </a:cubicBezTo>
                  <a:cubicBezTo>
                    <a:pt x="1375" y="1673"/>
                    <a:pt x="1375" y="1717"/>
                    <a:pt x="1397" y="1772"/>
                  </a:cubicBezTo>
                  <a:cubicBezTo>
                    <a:pt x="1375" y="1783"/>
                    <a:pt x="1364" y="1805"/>
                    <a:pt x="1342" y="1805"/>
                  </a:cubicBezTo>
                  <a:cubicBezTo>
                    <a:pt x="1331" y="1805"/>
                    <a:pt x="1309" y="1794"/>
                    <a:pt x="1298" y="1783"/>
                  </a:cubicBezTo>
                  <a:cubicBezTo>
                    <a:pt x="1287" y="1739"/>
                    <a:pt x="1276" y="1695"/>
                    <a:pt x="1276" y="1651"/>
                  </a:cubicBezTo>
                  <a:cubicBezTo>
                    <a:pt x="1276" y="1640"/>
                    <a:pt x="1298" y="1618"/>
                    <a:pt x="1320" y="1618"/>
                  </a:cubicBezTo>
                  <a:cubicBezTo>
                    <a:pt x="1320" y="1616"/>
                    <a:pt x="1321" y="1615"/>
                    <a:pt x="1323" y="1615"/>
                  </a:cubicBezTo>
                  <a:close/>
                  <a:moveTo>
                    <a:pt x="2712" y="1735"/>
                  </a:moveTo>
                  <a:cubicBezTo>
                    <a:pt x="2714" y="1735"/>
                    <a:pt x="2716" y="1736"/>
                    <a:pt x="2716" y="1739"/>
                  </a:cubicBezTo>
                  <a:cubicBezTo>
                    <a:pt x="2782" y="1750"/>
                    <a:pt x="2826" y="1794"/>
                    <a:pt x="2848" y="1849"/>
                  </a:cubicBezTo>
                  <a:cubicBezTo>
                    <a:pt x="2859" y="1860"/>
                    <a:pt x="2859" y="1860"/>
                    <a:pt x="2859" y="1882"/>
                  </a:cubicBezTo>
                  <a:cubicBezTo>
                    <a:pt x="2848" y="1882"/>
                    <a:pt x="2826" y="1904"/>
                    <a:pt x="2804" y="1904"/>
                  </a:cubicBezTo>
                  <a:cubicBezTo>
                    <a:pt x="2749" y="1893"/>
                    <a:pt x="2705" y="1849"/>
                    <a:pt x="2672" y="1794"/>
                  </a:cubicBezTo>
                  <a:cubicBezTo>
                    <a:pt x="2672" y="1783"/>
                    <a:pt x="2683" y="1761"/>
                    <a:pt x="2694" y="1750"/>
                  </a:cubicBezTo>
                  <a:cubicBezTo>
                    <a:pt x="2694" y="1742"/>
                    <a:pt x="2705" y="1735"/>
                    <a:pt x="2712" y="1735"/>
                  </a:cubicBezTo>
                  <a:close/>
                  <a:moveTo>
                    <a:pt x="473" y="1871"/>
                  </a:moveTo>
                  <a:cubicBezTo>
                    <a:pt x="495" y="1882"/>
                    <a:pt x="506" y="1915"/>
                    <a:pt x="506" y="1926"/>
                  </a:cubicBezTo>
                  <a:cubicBezTo>
                    <a:pt x="495" y="1959"/>
                    <a:pt x="484" y="2003"/>
                    <a:pt x="462" y="2036"/>
                  </a:cubicBezTo>
                  <a:cubicBezTo>
                    <a:pt x="456" y="2042"/>
                    <a:pt x="445" y="2042"/>
                    <a:pt x="429" y="2042"/>
                  </a:cubicBezTo>
                  <a:cubicBezTo>
                    <a:pt x="412" y="2042"/>
                    <a:pt x="390" y="2042"/>
                    <a:pt x="363" y="2047"/>
                  </a:cubicBezTo>
                  <a:cubicBezTo>
                    <a:pt x="396" y="1970"/>
                    <a:pt x="407" y="1926"/>
                    <a:pt x="418" y="1893"/>
                  </a:cubicBezTo>
                  <a:cubicBezTo>
                    <a:pt x="429" y="1882"/>
                    <a:pt x="462" y="1871"/>
                    <a:pt x="473" y="1871"/>
                  </a:cubicBezTo>
                  <a:close/>
                  <a:moveTo>
                    <a:pt x="902" y="1904"/>
                  </a:moveTo>
                  <a:cubicBezTo>
                    <a:pt x="979" y="1926"/>
                    <a:pt x="1023" y="1959"/>
                    <a:pt x="1023" y="2014"/>
                  </a:cubicBezTo>
                  <a:cubicBezTo>
                    <a:pt x="1023" y="2025"/>
                    <a:pt x="1001" y="2047"/>
                    <a:pt x="990" y="2047"/>
                  </a:cubicBezTo>
                  <a:cubicBezTo>
                    <a:pt x="984" y="2048"/>
                    <a:pt x="979" y="2049"/>
                    <a:pt x="973" y="2049"/>
                  </a:cubicBezTo>
                  <a:cubicBezTo>
                    <a:pt x="926" y="2049"/>
                    <a:pt x="890" y="2007"/>
                    <a:pt x="880" y="1948"/>
                  </a:cubicBezTo>
                  <a:cubicBezTo>
                    <a:pt x="869" y="1937"/>
                    <a:pt x="891" y="1926"/>
                    <a:pt x="902" y="1904"/>
                  </a:cubicBezTo>
                  <a:close/>
                  <a:moveTo>
                    <a:pt x="1881" y="2072"/>
                  </a:moveTo>
                  <a:cubicBezTo>
                    <a:pt x="1900" y="2072"/>
                    <a:pt x="1919" y="2075"/>
                    <a:pt x="1936" y="2080"/>
                  </a:cubicBezTo>
                  <a:cubicBezTo>
                    <a:pt x="1958" y="2080"/>
                    <a:pt x="1980" y="2113"/>
                    <a:pt x="1980" y="2124"/>
                  </a:cubicBezTo>
                  <a:cubicBezTo>
                    <a:pt x="1980" y="2146"/>
                    <a:pt x="1958" y="2157"/>
                    <a:pt x="1936" y="2168"/>
                  </a:cubicBezTo>
                  <a:cubicBezTo>
                    <a:pt x="1925" y="2179"/>
                    <a:pt x="1903" y="2179"/>
                    <a:pt x="1881" y="2179"/>
                  </a:cubicBezTo>
                  <a:cubicBezTo>
                    <a:pt x="1870" y="2179"/>
                    <a:pt x="1837" y="2179"/>
                    <a:pt x="1826" y="2168"/>
                  </a:cubicBezTo>
                  <a:cubicBezTo>
                    <a:pt x="1804" y="2157"/>
                    <a:pt x="1782" y="2135"/>
                    <a:pt x="1782" y="2124"/>
                  </a:cubicBezTo>
                  <a:cubicBezTo>
                    <a:pt x="1782" y="2102"/>
                    <a:pt x="1804" y="2080"/>
                    <a:pt x="1826" y="2080"/>
                  </a:cubicBezTo>
                  <a:cubicBezTo>
                    <a:pt x="1842" y="2075"/>
                    <a:pt x="1861" y="2072"/>
                    <a:pt x="1881" y="2072"/>
                  </a:cubicBezTo>
                  <a:close/>
                  <a:moveTo>
                    <a:pt x="4685" y="2069"/>
                  </a:moveTo>
                  <a:cubicBezTo>
                    <a:pt x="4729" y="2102"/>
                    <a:pt x="4773" y="2135"/>
                    <a:pt x="4817" y="2179"/>
                  </a:cubicBezTo>
                  <a:cubicBezTo>
                    <a:pt x="4828" y="2179"/>
                    <a:pt x="4828" y="2201"/>
                    <a:pt x="4828" y="2212"/>
                  </a:cubicBezTo>
                  <a:cubicBezTo>
                    <a:pt x="4828" y="2239"/>
                    <a:pt x="4798" y="2259"/>
                    <a:pt x="4775" y="2259"/>
                  </a:cubicBezTo>
                  <a:cubicBezTo>
                    <a:pt x="4770" y="2259"/>
                    <a:pt x="4766" y="2258"/>
                    <a:pt x="4762" y="2256"/>
                  </a:cubicBezTo>
                  <a:cubicBezTo>
                    <a:pt x="4718" y="2212"/>
                    <a:pt x="4674" y="2179"/>
                    <a:pt x="4630" y="2135"/>
                  </a:cubicBezTo>
                  <a:cubicBezTo>
                    <a:pt x="4619" y="2124"/>
                    <a:pt x="4619" y="2091"/>
                    <a:pt x="4630" y="2091"/>
                  </a:cubicBezTo>
                  <a:cubicBezTo>
                    <a:pt x="4641" y="2080"/>
                    <a:pt x="4674" y="2069"/>
                    <a:pt x="4685" y="2069"/>
                  </a:cubicBezTo>
                  <a:close/>
                  <a:moveTo>
                    <a:pt x="3849" y="2146"/>
                  </a:moveTo>
                  <a:cubicBezTo>
                    <a:pt x="3860" y="2157"/>
                    <a:pt x="3882" y="2168"/>
                    <a:pt x="3893" y="2179"/>
                  </a:cubicBezTo>
                  <a:cubicBezTo>
                    <a:pt x="3871" y="2245"/>
                    <a:pt x="3849" y="2311"/>
                    <a:pt x="3794" y="2344"/>
                  </a:cubicBezTo>
                  <a:cubicBezTo>
                    <a:pt x="3783" y="2344"/>
                    <a:pt x="3750" y="2344"/>
                    <a:pt x="3750" y="2333"/>
                  </a:cubicBezTo>
                  <a:cubicBezTo>
                    <a:pt x="3739" y="2333"/>
                    <a:pt x="3728" y="2300"/>
                    <a:pt x="3728" y="2300"/>
                  </a:cubicBezTo>
                  <a:cubicBezTo>
                    <a:pt x="3750" y="2245"/>
                    <a:pt x="3783" y="2201"/>
                    <a:pt x="3816" y="2157"/>
                  </a:cubicBezTo>
                  <a:cubicBezTo>
                    <a:pt x="3816" y="2146"/>
                    <a:pt x="3838" y="2146"/>
                    <a:pt x="3849" y="2146"/>
                  </a:cubicBezTo>
                  <a:close/>
                  <a:moveTo>
                    <a:pt x="1320" y="2399"/>
                  </a:moveTo>
                  <a:cubicBezTo>
                    <a:pt x="1330" y="2399"/>
                    <a:pt x="1351" y="2419"/>
                    <a:pt x="1371" y="2430"/>
                  </a:cubicBezTo>
                  <a:lnTo>
                    <a:pt x="1371" y="2430"/>
                  </a:lnTo>
                  <a:cubicBezTo>
                    <a:pt x="1349" y="2492"/>
                    <a:pt x="1317" y="2543"/>
                    <a:pt x="1254" y="2564"/>
                  </a:cubicBezTo>
                  <a:cubicBezTo>
                    <a:pt x="1251" y="2565"/>
                    <a:pt x="1248" y="2566"/>
                    <a:pt x="1245" y="2566"/>
                  </a:cubicBezTo>
                  <a:cubicBezTo>
                    <a:pt x="1226" y="2566"/>
                    <a:pt x="1210" y="2540"/>
                    <a:pt x="1210" y="2531"/>
                  </a:cubicBezTo>
                  <a:cubicBezTo>
                    <a:pt x="1210" y="2476"/>
                    <a:pt x="1265" y="2410"/>
                    <a:pt x="1320" y="2399"/>
                  </a:cubicBezTo>
                  <a:close/>
                  <a:moveTo>
                    <a:pt x="4373" y="2457"/>
                  </a:moveTo>
                  <a:cubicBezTo>
                    <a:pt x="4382" y="2457"/>
                    <a:pt x="4393" y="2459"/>
                    <a:pt x="4399" y="2465"/>
                  </a:cubicBezTo>
                  <a:cubicBezTo>
                    <a:pt x="4410" y="2476"/>
                    <a:pt x="4432" y="2498"/>
                    <a:pt x="4421" y="2509"/>
                  </a:cubicBezTo>
                  <a:cubicBezTo>
                    <a:pt x="4399" y="2553"/>
                    <a:pt x="4377" y="2608"/>
                    <a:pt x="4344" y="2641"/>
                  </a:cubicBezTo>
                  <a:cubicBezTo>
                    <a:pt x="4335" y="2655"/>
                    <a:pt x="4322" y="2661"/>
                    <a:pt x="4306" y="2661"/>
                  </a:cubicBezTo>
                  <a:cubicBezTo>
                    <a:pt x="4285" y="2661"/>
                    <a:pt x="4260" y="2649"/>
                    <a:pt x="4234" y="2630"/>
                  </a:cubicBezTo>
                  <a:cubicBezTo>
                    <a:pt x="4278" y="2564"/>
                    <a:pt x="4311" y="2520"/>
                    <a:pt x="4355" y="2465"/>
                  </a:cubicBezTo>
                  <a:cubicBezTo>
                    <a:pt x="4355" y="2459"/>
                    <a:pt x="4363" y="2457"/>
                    <a:pt x="4373" y="2457"/>
                  </a:cubicBezTo>
                  <a:close/>
                  <a:moveTo>
                    <a:pt x="3255" y="2509"/>
                  </a:moveTo>
                  <a:cubicBezTo>
                    <a:pt x="3266" y="2509"/>
                    <a:pt x="3299" y="2542"/>
                    <a:pt x="3288" y="2553"/>
                  </a:cubicBezTo>
                  <a:cubicBezTo>
                    <a:pt x="3277" y="2608"/>
                    <a:pt x="3244" y="2652"/>
                    <a:pt x="3178" y="2663"/>
                  </a:cubicBezTo>
                  <a:cubicBezTo>
                    <a:pt x="3176" y="2665"/>
                    <a:pt x="3174" y="2666"/>
                    <a:pt x="3171" y="2666"/>
                  </a:cubicBezTo>
                  <a:cubicBezTo>
                    <a:pt x="3159" y="2666"/>
                    <a:pt x="3143" y="2650"/>
                    <a:pt x="3134" y="2641"/>
                  </a:cubicBezTo>
                  <a:cubicBezTo>
                    <a:pt x="3145" y="2575"/>
                    <a:pt x="3200" y="2509"/>
                    <a:pt x="3255" y="2509"/>
                  </a:cubicBezTo>
                  <a:close/>
                  <a:moveTo>
                    <a:pt x="2460" y="2768"/>
                  </a:moveTo>
                  <a:cubicBezTo>
                    <a:pt x="2466" y="2768"/>
                    <a:pt x="2471" y="2770"/>
                    <a:pt x="2474" y="2773"/>
                  </a:cubicBezTo>
                  <a:cubicBezTo>
                    <a:pt x="2485" y="2773"/>
                    <a:pt x="2507" y="2795"/>
                    <a:pt x="2507" y="2806"/>
                  </a:cubicBezTo>
                  <a:cubicBezTo>
                    <a:pt x="2496" y="2872"/>
                    <a:pt x="2474" y="2927"/>
                    <a:pt x="2419" y="2960"/>
                  </a:cubicBezTo>
                  <a:cubicBezTo>
                    <a:pt x="2419" y="2963"/>
                    <a:pt x="2417" y="2965"/>
                    <a:pt x="2413" y="2965"/>
                  </a:cubicBezTo>
                  <a:cubicBezTo>
                    <a:pt x="2405" y="2965"/>
                    <a:pt x="2390" y="2960"/>
                    <a:pt x="2375" y="2960"/>
                  </a:cubicBezTo>
                  <a:cubicBezTo>
                    <a:pt x="2375" y="2949"/>
                    <a:pt x="2353" y="2927"/>
                    <a:pt x="2353" y="2916"/>
                  </a:cubicBezTo>
                  <a:cubicBezTo>
                    <a:pt x="2375" y="2872"/>
                    <a:pt x="2397" y="2828"/>
                    <a:pt x="2430" y="2784"/>
                  </a:cubicBezTo>
                  <a:cubicBezTo>
                    <a:pt x="2430" y="2776"/>
                    <a:pt x="2447" y="2768"/>
                    <a:pt x="2460" y="2768"/>
                  </a:cubicBezTo>
                  <a:close/>
                  <a:moveTo>
                    <a:pt x="372" y="2902"/>
                  </a:moveTo>
                  <a:cubicBezTo>
                    <a:pt x="373" y="2902"/>
                    <a:pt x="374" y="2903"/>
                    <a:pt x="374" y="2905"/>
                  </a:cubicBezTo>
                  <a:cubicBezTo>
                    <a:pt x="429" y="2927"/>
                    <a:pt x="484" y="2960"/>
                    <a:pt x="539" y="2993"/>
                  </a:cubicBezTo>
                  <a:cubicBezTo>
                    <a:pt x="550" y="2993"/>
                    <a:pt x="550" y="3004"/>
                    <a:pt x="550" y="3026"/>
                  </a:cubicBezTo>
                  <a:cubicBezTo>
                    <a:pt x="539" y="3037"/>
                    <a:pt x="517" y="3059"/>
                    <a:pt x="506" y="3059"/>
                  </a:cubicBezTo>
                  <a:cubicBezTo>
                    <a:pt x="429" y="3048"/>
                    <a:pt x="374" y="3015"/>
                    <a:pt x="341" y="2960"/>
                  </a:cubicBezTo>
                  <a:cubicBezTo>
                    <a:pt x="330" y="2949"/>
                    <a:pt x="330" y="2927"/>
                    <a:pt x="341" y="2927"/>
                  </a:cubicBezTo>
                  <a:cubicBezTo>
                    <a:pt x="350" y="2918"/>
                    <a:pt x="366" y="2902"/>
                    <a:pt x="372" y="2902"/>
                  </a:cubicBezTo>
                  <a:close/>
                  <a:moveTo>
                    <a:pt x="1473" y="3032"/>
                  </a:moveTo>
                  <a:cubicBezTo>
                    <a:pt x="1477" y="3032"/>
                    <a:pt x="1481" y="3034"/>
                    <a:pt x="1485" y="3037"/>
                  </a:cubicBezTo>
                  <a:cubicBezTo>
                    <a:pt x="1540" y="3081"/>
                    <a:pt x="1584" y="3114"/>
                    <a:pt x="1639" y="3158"/>
                  </a:cubicBezTo>
                  <a:cubicBezTo>
                    <a:pt x="1650" y="3169"/>
                    <a:pt x="1650" y="3180"/>
                    <a:pt x="1650" y="3202"/>
                  </a:cubicBezTo>
                  <a:cubicBezTo>
                    <a:pt x="1639" y="3213"/>
                    <a:pt x="1606" y="3235"/>
                    <a:pt x="1606" y="3235"/>
                  </a:cubicBezTo>
                  <a:cubicBezTo>
                    <a:pt x="1540" y="3191"/>
                    <a:pt x="1485" y="3147"/>
                    <a:pt x="1430" y="3092"/>
                  </a:cubicBezTo>
                  <a:cubicBezTo>
                    <a:pt x="1430" y="3092"/>
                    <a:pt x="1430" y="3059"/>
                    <a:pt x="1441" y="3048"/>
                  </a:cubicBezTo>
                  <a:cubicBezTo>
                    <a:pt x="1448" y="3040"/>
                    <a:pt x="1462" y="3032"/>
                    <a:pt x="1473" y="3032"/>
                  </a:cubicBezTo>
                  <a:close/>
                  <a:moveTo>
                    <a:pt x="4905" y="3015"/>
                  </a:moveTo>
                  <a:cubicBezTo>
                    <a:pt x="4916" y="3026"/>
                    <a:pt x="4916" y="3037"/>
                    <a:pt x="4927" y="3048"/>
                  </a:cubicBezTo>
                  <a:cubicBezTo>
                    <a:pt x="4927" y="3059"/>
                    <a:pt x="4927" y="3059"/>
                    <a:pt x="4927" y="3070"/>
                  </a:cubicBezTo>
                  <a:cubicBezTo>
                    <a:pt x="4905" y="3136"/>
                    <a:pt x="4872" y="3202"/>
                    <a:pt x="4806" y="3246"/>
                  </a:cubicBezTo>
                  <a:cubicBezTo>
                    <a:pt x="4800" y="3251"/>
                    <a:pt x="4792" y="3254"/>
                    <a:pt x="4784" y="3254"/>
                  </a:cubicBezTo>
                  <a:cubicBezTo>
                    <a:pt x="4776" y="3254"/>
                    <a:pt x="4767" y="3251"/>
                    <a:pt x="4762" y="3246"/>
                  </a:cubicBezTo>
                  <a:cubicBezTo>
                    <a:pt x="4751" y="3235"/>
                    <a:pt x="4740" y="3213"/>
                    <a:pt x="4740" y="3202"/>
                  </a:cubicBezTo>
                  <a:cubicBezTo>
                    <a:pt x="4784" y="3136"/>
                    <a:pt x="4817" y="3081"/>
                    <a:pt x="4861" y="3015"/>
                  </a:cubicBezTo>
                  <a:close/>
                  <a:moveTo>
                    <a:pt x="2848" y="3125"/>
                  </a:moveTo>
                  <a:cubicBezTo>
                    <a:pt x="2914" y="3147"/>
                    <a:pt x="2958" y="3202"/>
                    <a:pt x="3002" y="3268"/>
                  </a:cubicBezTo>
                  <a:cubicBezTo>
                    <a:pt x="3013" y="3279"/>
                    <a:pt x="3002" y="3301"/>
                    <a:pt x="3002" y="3312"/>
                  </a:cubicBezTo>
                  <a:cubicBezTo>
                    <a:pt x="2994" y="3319"/>
                    <a:pt x="2981" y="3327"/>
                    <a:pt x="2970" y="3327"/>
                  </a:cubicBezTo>
                  <a:cubicBezTo>
                    <a:pt x="2966" y="3327"/>
                    <a:pt x="2961" y="3326"/>
                    <a:pt x="2958" y="3323"/>
                  </a:cubicBezTo>
                  <a:cubicBezTo>
                    <a:pt x="2892" y="3301"/>
                    <a:pt x="2837" y="3246"/>
                    <a:pt x="2804" y="3191"/>
                  </a:cubicBezTo>
                  <a:cubicBezTo>
                    <a:pt x="2793" y="3158"/>
                    <a:pt x="2815" y="3136"/>
                    <a:pt x="2848" y="3125"/>
                  </a:cubicBezTo>
                  <a:close/>
                  <a:moveTo>
                    <a:pt x="3728" y="3246"/>
                  </a:moveTo>
                  <a:cubicBezTo>
                    <a:pt x="3783" y="3279"/>
                    <a:pt x="3838" y="3312"/>
                    <a:pt x="3893" y="3356"/>
                  </a:cubicBezTo>
                  <a:cubicBezTo>
                    <a:pt x="3904" y="3356"/>
                    <a:pt x="3904" y="3378"/>
                    <a:pt x="3904" y="3389"/>
                  </a:cubicBezTo>
                  <a:cubicBezTo>
                    <a:pt x="3895" y="3398"/>
                    <a:pt x="3877" y="3424"/>
                    <a:pt x="3865" y="3424"/>
                  </a:cubicBezTo>
                  <a:cubicBezTo>
                    <a:pt x="3863" y="3424"/>
                    <a:pt x="3862" y="3423"/>
                    <a:pt x="3860" y="3422"/>
                  </a:cubicBezTo>
                  <a:cubicBezTo>
                    <a:pt x="3794" y="3411"/>
                    <a:pt x="3728" y="3378"/>
                    <a:pt x="3684" y="3312"/>
                  </a:cubicBezTo>
                  <a:cubicBezTo>
                    <a:pt x="3673" y="3301"/>
                    <a:pt x="3684" y="3279"/>
                    <a:pt x="3684" y="3268"/>
                  </a:cubicBezTo>
                  <a:cubicBezTo>
                    <a:pt x="3695" y="3257"/>
                    <a:pt x="3717" y="3246"/>
                    <a:pt x="3728" y="3246"/>
                  </a:cubicBezTo>
                  <a:close/>
                  <a:moveTo>
                    <a:pt x="4710" y="3703"/>
                  </a:moveTo>
                  <a:cubicBezTo>
                    <a:pt x="4723" y="3703"/>
                    <a:pt x="4740" y="3711"/>
                    <a:pt x="4740" y="3719"/>
                  </a:cubicBezTo>
                  <a:cubicBezTo>
                    <a:pt x="4751" y="3774"/>
                    <a:pt x="4762" y="3818"/>
                    <a:pt x="4784" y="3873"/>
                  </a:cubicBezTo>
                  <a:cubicBezTo>
                    <a:pt x="4762" y="3884"/>
                    <a:pt x="4751" y="3917"/>
                    <a:pt x="4740" y="3917"/>
                  </a:cubicBezTo>
                  <a:cubicBezTo>
                    <a:pt x="4718" y="3917"/>
                    <a:pt x="4685" y="3895"/>
                    <a:pt x="4685" y="3884"/>
                  </a:cubicBezTo>
                  <a:cubicBezTo>
                    <a:pt x="4674" y="3829"/>
                    <a:pt x="4674" y="3785"/>
                    <a:pt x="4663" y="3730"/>
                  </a:cubicBezTo>
                  <a:cubicBezTo>
                    <a:pt x="4663" y="3730"/>
                    <a:pt x="4685" y="3708"/>
                    <a:pt x="4696" y="3708"/>
                  </a:cubicBezTo>
                  <a:cubicBezTo>
                    <a:pt x="4699" y="3704"/>
                    <a:pt x="4704" y="3703"/>
                    <a:pt x="4710" y="3703"/>
                  </a:cubicBezTo>
                  <a:close/>
                  <a:moveTo>
                    <a:pt x="845" y="3727"/>
                  </a:moveTo>
                  <a:cubicBezTo>
                    <a:pt x="861" y="3727"/>
                    <a:pt x="891" y="3745"/>
                    <a:pt x="891" y="3763"/>
                  </a:cubicBezTo>
                  <a:cubicBezTo>
                    <a:pt x="891" y="3774"/>
                    <a:pt x="891" y="3785"/>
                    <a:pt x="891" y="3796"/>
                  </a:cubicBezTo>
                  <a:cubicBezTo>
                    <a:pt x="847" y="3862"/>
                    <a:pt x="814" y="3928"/>
                    <a:pt x="770" y="3983"/>
                  </a:cubicBezTo>
                  <a:cubicBezTo>
                    <a:pt x="770" y="3994"/>
                    <a:pt x="748" y="3994"/>
                    <a:pt x="726" y="4005"/>
                  </a:cubicBezTo>
                  <a:cubicBezTo>
                    <a:pt x="715" y="3983"/>
                    <a:pt x="704" y="3972"/>
                    <a:pt x="704" y="3961"/>
                  </a:cubicBezTo>
                  <a:cubicBezTo>
                    <a:pt x="715" y="3862"/>
                    <a:pt x="770" y="3796"/>
                    <a:pt x="836" y="3730"/>
                  </a:cubicBezTo>
                  <a:cubicBezTo>
                    <a:pt x="838" y="3728"/>
                    <a:pt x="841" y="3727"/>
                    <a:pt x="845" y="3727"/>
                  </a:cubicBezTo>
                  <a:close/>
                  <a:moveTo>
                    <a:pt x="2661" y="3939"/>
                  </a:moveTo>
                  <a:cubicBezTo>
                    <a:pt x="2716" y="3983"/>
                    <a:pt x="2760" y="4037"/>
                    <a:pt x="2793" y="4103"/>
                  </a:cubicBezTo>
                  <a:cubicBezTo>
                    <a:pt x="2793" y="4114"/>
                    <a:pt x="2782" y="4114"/>
                    <a:pt x="2782" y="4136"/>
                  </a:cubicBezTo>
                  <a:cubicBezTo>
                    <a:pt x="2774" y="4136"/>
                    <a:pt x="2758" y="4151"/>
                    <a:pt x="2740" y="4151"/>
                  </a:cubicBezTo>
                  <a:cubicBezTo>
                    <a:pt x="2736" y="4151"/>
                    <a:pt x="2732" y="4150"/>
                    <a:pt x="2727" y="4147"/>
                  </a:cubicBezTo>
                  <a:cubicBezTo>
                    <a:pt x="2661" y="4125"/>
                    <a:pt x="2628" y="4059"/>
                    <a:pt x="2606" y="3983"/>
                  </a:cubicBezTo>
                  <a:cubicBezTo>
                    <a:pt x="2595" y="3972"/>
                    <a:pt x="2617" y="3961"/>
                    <a:pt x="2628" y="3950"/>
                  </a:cubicBezTo>
                  <a:cubicBezTo>
                    <a:pt x="2628" y="3939"/>
                    <a:pt x="2650" y="3939"/>
                    <a:pt x="2661" y="3939"/>
                  </a:cubicBezTo>
                  <a:close/>
                  <a:moveTo>
                    <a:pt x="3531" y="4022"/>
                  </a:moveTo>
                  <a:cubicBezTo>
                    <a:pt x="3542" y="4022"/>
                    <a:pt x="3555" y="4030"/>
                    <a:pt x="3563" y="4037"/>
                  </a:cubicBezTo>
                  <a:cubicBezTo>
                    <a:pt x="3585" y="4070"/>
                    <a:pt x="3574" y="4092"/>
                    <a:pt x="3552" y="4114"/>
                  </a:cubicBezTo>
                  <a:cubicBezTo>
                    <a:pt x="3541" y="4136"/>
                    <a:pt x="3519" y="4147"/>
                    <a:pt x="3486" y="4158"/>
                  </a:cubicBezTo>
                  <a:cubicBezTo>
                    <a:pt x="3475" y="4147"/>
                    <a:pt x="3453" y="4136"/>
                    <a:pt x="3453" y="4114"/>
                  </a:cubicBezTo>
                  <a:cubicBezTo>
                    <a:pt x="3453" y="4070"/>
                    <a:pt x="3475" y="4026"/>
                    <a:pt x="3519" y="4026"/>
                  </a:cubicBezTo>
                  <a:cubicBezTo>
                    <a:pt x="3522" y="4023"/>
                    <a:pt x="3527" y="4022"/>
                    <a:pt x="3531" y="4022"/>
                  </a:cubicBezTo>
                  <a:close/>
                  <a:moveTo>
                    <a:pt x="2046" y="3983"/>
                  </a:moveTo>
                  <a:cubicBezTo>
                    <a:pt x="2122" y="4026"/>
                    <a:pt x="2166" y="4092"/>
                    <a:pt x="2210" y="4169"/>
                  </a:cubicBezTo>
                  <a:cubicBezTo>
                    <a:pt x="2188" y="4180"/>
                    <a:pt x="2177" y="4191"/>
                    <a:pt x="2166" y="4202"/>
                  </a:cubicBezTo>
                  <a:cubicBezTo>
                    <a:pt x="2159" y="4202"/>
                    <a:pt x="2152" y="4207"/>
                    <a:pt x="2144" y="4207"/>
                  </a:cubicBezTo>
                  <a:cubicBezTo>
                    <a:pt x="2141" y="4207"/>
                    <a:pt x="2137" y="4206"/>
                    <a:pt x="2133" y="4202"/>
                  </a:cubicBezTo>
                  <a:cubicBezTo>
                    <a:pt x="2068" y="4158"/>
                    <a:pt x="2024" y="4103"/>
                    <a:pt x="2002" y="4037"/>
                  </a:cubicBezTo>
                  <a:cubicBezTo>
                    <a:pt x="1991" y="4026"/>
                    <a:pt x="2002" y="4005"/>
                    <a:pt x="2013" y="3994"/>
                  </a:cubicBezTo>
                  <a:cubicBezTo>
                    <a:pt x="2024" y="3983"/>
                    <a:pt x="2035" y="3983"/>
                    <a:pt x="2046" y="3983"/>
                  </a:cubicBezTo>
                  <a:close/>
                  <a:moveTo>
                    <a:pt x="4335" y="4103"/>
                  </a:moveTo>
                  <a:cubicBezTo>
                    <a:pt x="4372" y="4103"/>
                    <a:pt x="4402" y="4108"/>
                    <a:pt x="4410" y="4147"/>
                  </a:cubicBezTo>
                  <a:cubicBezTo>
                    <a:pt x="4421" y="4180"/>
                    <a:pt x="4377" y="4213"/>
                    <a:pt x="4311" y="4213"/>
                  </a:cubicBezTo>
                  <a:cubicBezTo>
                    <a:pt x="4278" y="4202"/>
                    <a:pt x="4234" y="4202"/>
                    <a:pt x="4201" y="4180"/>
                  </a:cubicBezTo>
                  <a:cubicBezTo>
                    <a:pt x="4190" y="4180"/>
                    <a:pt x="4179" y="4158"/>
                    <a:pt x="4179" y="4147"/>
                  </a:cubicBezTo>
                  <a:cubicBezTo>
                    <a:pt x="4179" y="4125"/>
                    <a:pt x="4201" y="4114"/>
                    <a:pt x="4212" y="4103"/>
                  </a:cubicBezTo>
                  <a:lnTo>
                    <a:pt x="4289" y="4103"/>
                  </a:lnTo>
                  <a:cubicBezTo>
                    <a:pt x="4305" y="4103"/>
                    <a:pt x="4320" y="4103"/>
                    <a:pt x="4335" y="4103"/>
                  </a:cubicBezTo>
                  <a:close/>
                  <a:moveTo>
                    <a:pt x="1419" y="4532"/>
                  </a:moveTo>
                  <a:cubicBezTo>
                    <a:pt x="1430" y="4543"/>
                    <a:pt x="1452" y="4554"/>
                    <a:pt x="1452" y="4565"/>
                  </a:cubicBezTo>
                  <a:cubicBezTo>
                    <a:pt x="1452" y="4576"/>
                    <a:pt x="1441" y="4609"/>
                    <a:pt x="1430" y="4620"/>
                  </a:cubicBezTo>
                  <a:cubicBezTo>
                    <a:pt x="1387" y="4639"/>
                    <a:pt x="1348" y="4647"/>
                    <a:pt x="1309" y="4647"/>
                  </a:cubicBezTo>
                  <a:cubicBezTo>
                    <a:pt x="1277" y="4647"/>
                    <a:pt x="1244" y="4641"/>
                    <a:pt x="1210" y="4631"/>
                  </a:cubicBezTo>
                  <a:cubicBezTo>
                    <a:pt x="1199" y="4631"/>
                    <a:pt x="1188" y="4609"/>
                    <a:pt x="1188" y="4587"/>
                  </a:cubicBezTo>
                  <a:cubicBezTo>
                    <a:pt x="1188" y="4576"/>
                    <a:pt x="1199" y="4565"/>
                    <a:pt x="1210" y="4554"/>
                  </a:cubicBezTo>
                  <a:cubicBezTo>
                    <a:pt x="1232" y="4543"/>
                    <a:pt x="1254" y="4543"/>
                    <a:pt x="1276" y="4543"/>
                  </a:cubicBezTo>
                  <a:cubicBezTo>
                    <a:pt x="1309" y="4532"/>
                    <a:pt x="1342" y="4532"/>
                    <a:pt x="1364" y="4532"/>
                  </a:cubicBezTo>
                  <a:close/>
                  <a:moveTo>
                    <a:pt x="619" y="4593"/>
                  </a:moveTo>
                  <a:cubicBezTo>
                    <a:pt x="629" y="4593"/>
                    <a:pt x="642" y="4598"/>
                    <a:pt x="649" y="4598"/>
                  </a:cubicBezTo>
                  <a:cubicBezTo>
                    <a:pt x="660" y="4598"/>
                    <a:pt x="671" y="4620"/>
                    <a:pt x="671" y="4620"/>
                  </a:cubicBezTo>
                  <a:cubicBezTo>
                    <a:pt x="671" y="4686"/>
                    <a:pt x="638" y="4741"/>
                    <a:pt x="583" y="4752"/>
                  </a:cubicBezTo>
                  <a:lnTo>
                    <a:pt x="550" y="4752"/>
                  </a:lnTo>
                  <a:cubicBezTo>
                    <a:pt x="550" y="4741"/>
                    <a:pt x="528" y="4719"/>
                    <a:pt x="539" y="4708"/>
                  </a:cubicBezTo>
                  <a:cubicBezTo>
                    <a:pt x="550" y="4664"/>
                    <a:pt x="583" y="4631"/>
                    <a:pt x="605" y="4598"/>
                  </a:cubicBezTo>
                  <a:cubicBezTo>
                    <a:pt x="609" y="4595"/>
                    <a:pt x="613" y="4593"/>
                    <a:pt x="619" y="4593"/>
                  </a:cubicBezTo>
                  <a:close/>
                  <a:moveTo>
                    <a:pt x="4098" y="4736"/>
                  </a:moveTo>
                  <a:cubicBezTo>
                    <a:pt x="4113" y="4736"/>
                    <a:pt x="4132" y="4753"/>
                    <a:pt x="4146" y="4774"/>
                  </a:cubicBezTo>
                  <a:cubicBezTo>
                    <a:pt x="4146" y="4829"/>
                    <a:pt x="4113" y="4895"/>
                    <a:pt x="4080" y="4939"/>
                  </a:cubicBezTo>
                  <a:cubicBezTo>
                    <a:pt x="4069" y="4950"/>
                    <a:pt x="4047" y="4961"/>
                    <a:pt x="4025" y="4961"/>
                  </a:cubicBezTo>
                  <a:cubicBezTo>
                    <a:pt x="4014" y="4950"/>
                    <a:pt x="3992" y="4928"/>
                    <a:pt x="4003" y="4917"/>
                  </a:cubicBezTo>
                  <a:cubicBezTo>
                    <a:pt x="4025" y="4862"/>
                    <a:pt x="4047" y="4807"/>
                    <a:pt x="4080" y="4752"/>
                  </a:cubicBezTo>
                  <a:cubicBezTo>
                    <a:pt x="4084" y="4741"/>
                    <a:pt x="4090" y="4736"/>
                    <a:pt x="4098" y="4736"/>
                  </a:cubicBezTo>
                  <a:close/>
                  <a:moveTo>
                    <a:pt x="4784" y="4818"/>
                  </a:moveTo>
                  <a:lnTo>
                    <a:pt x="4784" y="4829"/>
                  </a:lnTo>
                  <a:cubicBezTo>
                    <a:pt x="4850" y="4840"/>
                    <a:pt x="4905" y="4873"/>
                    <a:pt x="4949" y="4917"/>
                  </a:cubicBezTo>
                  <a:cubicBezTo>
                    <a:pt x="4960" y="4928"/>
                    <a:pt x="4960" y="4950"/>
                    <a:pt x="4949" y="4961"/>
                  </a:cubicBezTo>
                  <a:cubicBezTo>
                    <a:pt x="4940" y="4970"/>
                    <a:pt x="4924" y="4986"/>
                    <a:pt x="4918" y="4986"/>
                  </a:cubicBezTo>
                  <a:cubicBezTo>
                    <a:pt x="4917" y="4986"/>
                    <a:pt x="4916" y="4985"/>
                    <a:pt x="4916" y="4983"/>
                  </a:cubicBezTo>
                  <a:cubicBezTo>
                    <a:pt x="4861" y="4961"/>
                    <a:pt x="4806" y="4928"/>
                    <a:pt x="4751" y="4895"/>
                  </a:cubicBezTo>
                  <a:cubicBezTo>
                    <a:pt x="4751" y="4895"/>
                    <a:pt x="4740" y="4862"/>
                    <a:pt x="4751" y="4851"/>
                  </a:cubicBezTo>
                  <a:cubicBezTo>
                    <a:pt x="4751" y="4840"/>
                    <a:pt x="4773" y="4829"/>
                    <a:pt x="4784" y="4818"/>
                  </a:cubicBezTo>
                  <a:close/>
                  <a:moveTo>
                    <a:pt x="2862" y="4962"/>
                  </a:moveTo>
                  <a:cubicBezTo>
                    <a:pt x="2909" y="4962"/>
                    <a:pt x="2958" y="4972"/>
                    <a:pt x="3002" y="4972"/>
                  </a:cubicBezTo>
                  <a:cubicBezTo>
                    <a:pt x="3013" y="4972"/>
                    <a:pt x="3024" y="4994"/>
                    <a:pt x="3024" y="5005"/>
                  </a:cubicBezTo>
                  <a:cubicBezTo>
                    <a:pt x="3024" y="5016"/>
                    <a:pt x="3024" y="5027"/>
                    <a:pt x="3013" y="5038"/>
                  </a:cubicBezTo>
                  <a:cubicBezTo>
                    <a:pt x="2987" y="5059"/>
                    <a:pt x="2949" y="5070"/>
                    <a:pt x="2911" y="5070"/>
                  </a:cubicBezTo>
                  <a:cubicBezTo>
                    <a:pt x="2869" y="5070"/>
                    <a:pt x="2828" y="5056"/>
                    <a:pt x="2804" y="5027"/>
                  </a:cubicBezTo>
                  <a:cubicBezTo>
                    <a:pt x="2793" y="5016"/>
                    <a:pt x="2793" y="4994"/>
                    <a:pt x="2793" y="4972"/>
                  </a:cubicBezTo>
                  <a:cubicBezTo>
                    <a:pt x="2815" y="4965"/>
                    <a:pt x="2839" y="4962"/>
                    <a:pt x="2862" y="4962"/>
                  </a:cubicBezTo>
                  <a:close/>
                  <a:moveTo>
                    <a:pt x="3599" y="5187"/>
                  </a:moveTo>
                  <a:cubicBezTo>
                    <a:pt x="3610" y="5187"/>
                    <a:pt x="3622" y="5192"/>
                    <a:pt x="3629" y="5192"/>
                  </a:cubicBezTo>
                  <a:cubicBezTo>
                    <a:pt x="3640" y="5192"/>
                    <a:pt x="3651" y="5203"/>
                    <a:pt x="3651" y="5214"/>
                  </a:cubicBezTo>
                  <a:cubicBezTo>
                    <a:pt x="3651" y="5280"/>
                    <a:pt x="3618" y="5335"/>
                    <a:pt x="3563" y="5368"/>
                  </a:cubicBezTo>
                  <a:lnTo>
                    <a:pt x="3530" y="5368"/>
                  </a:lnTo>
                  <a:cubicBezTo>
                    <a:pt x="3530" y="5357"/>
                    <a:pt x="3508" y="5335"/>
                    <a:pt x="3508" y="5324"/>
                  </a:cubicBezTo>
                  <a:cubicBezTo>
                    <a:pt x="3530" y="5280"/>
                    <a:pt x="3552" y="5236"/>
                    <a:pt x="3585" y="5192"/>
                  </a:cubicBezTo>
                  <a:cubicBezTo>
                    <a:pt x="3589" y="5189"/>
                    <a:pt x="3594" y="5187"/>
                    <a:pt x="3599" y="5187"/>
                  </a:cubicBezTo>
                  <a:close/>
                  <a:moveTo>
                    <a:pt x="1362" y="5198"/>
                  </a:moveTo>
                  <a:cubicBezTo>
                    <a:pt x="1372" y="5198"/>
                    <a:pt x="1389" y="5203"/>
                    <a:pt x="1397" y="5203"/>
                  </a:cubicBezTo>
                  <a:cubicBezTo>
                    <a:pt x="1408" y="5203"/>
                    <a:pt x="1408" y="5225"/>
                    <a:pt x="1419" y="5236"/>
                  </a:cubicBezTo>
                  <a:lnTo>
                    <a:pt x="1408" y="5236"/>
                  </a:lnTo>
                  <a:cubicBezTo>
                    <a:pt x="1397" y="5302"/>
                    <a:pt x="1364" y="5357"/>
                    <a:pt x="1298" y="5390"/>
                  </a:cubicBezTo>
                  <a:cubicBezTo>
                    <a:pt x="1298" y="5396"/>
                    <a:pt x="1289" y="5398"/>
                    <a:pt x="1280" y="5398"/>
                  </a:cubicBezTo>
                  <a:cubicBezTo>
                    <a:pt x="1270" y="5398"/>
                    <a:pt x="1259" y="5396"/>
                    <a:pt x="1254" y="5390"/>
                  </a:cubicBezTo>
                  <a:cubicBezTo>
                    <a:pt x="1243" y="5379"/>
                    <a:pt x="1232" y="5357"/>
                    <a:pt x="1243" y="5346"/>
                  </a:cubicBezTo>
                  <a:cubicBezTo>
                    <a:pt x="1276" y="5291"/>
                    <a:pt x="1309" y="5247"/>
                    <a:pt x="1353" y="5203"/>
                  </a:cubicBezTo>
                  <a:cubicBezTo>
                    <a:pt x="1353" y="5200"/>
                    <a:pt x="1356" y="5198"/>
                    <a:pt x="1362" y="5198"/>
                  </a:cubicBezTo>
                  <a:close/>
                  <a:moveTo>
                    <a:pt x="2079" y="5214"/>
                  </a:moveTo>
                  <a:cubicBezTo>
                    <a:pt x="2100" y="5225"/>
                    <a:pt x="2122" y="5225"/>
                    <a:pt x="2122" y="5236"/>
                  </a:cubicBezTo>
                  <a:cubicBezTo>
                    <a:pt x="2144" y="5291"/>
                    <a:pt x="2155" y="5335"/>
                    <a:pt x="2166" y="5390"/>
                  </a:cubicBezTo>
                  <a:cubicBezTo>
                    <a:pt x="2166" y="5401"/>
                    <a:pt x="2144" y="5423"/>
                    <a:pt x="2133" y="5423"/>
                  </a:cubicBezTo>
                  <a:cubicBezTo>
                    <a:pt x="2122" y="5423"/>
                    <a:pt x="2089" y="5423"/>
                    <a:pt x="2089" y="5412"/>
                  </a:cubicBezTo>
                  <a:cubicBezTo>
                    <a:pt x="2068" y="5357"/>
                    <a:pt x="2057" y="5302"/>
                    <a:pt x="2046" y="5247"/>
                  </a:cubicBezTo>
                  <a:cubicBezTo>
                    <a:pt x="2046" y="5236"/>
                    <a:pt x="2068" y="5225"/>
                    <a:pt x="2079" y="5214"/>
                  </a:cubicBezTo>
                  <a:close/>
                  <a:moveTo>
                    <a:pt x="362" y="5254"/>
                  </a:moveTo>
                  <a:cubicBezTo>
                    <a:pt x="367" y="5254"/>
                    <a:pt x="371" y="5255"/>
                    <a:pt x="374" y="5258"/>
                  </a:cubicBezTo>
                  <a:cubicBezTo>
                    <a:pt x="440" y="5291"/>
                    <a:pt x="495" y="5335"/>
                    <a:pt x="550" y="5379"/>
                  </a:cubicBezTo>
                  <a:cubicBezTo>
                    <a:pt x="561" y="5390"/>
                    <a:pt x="561" y="5412"/>
                    <a:pt x="550" y="5434"/>
                  </a:cubicBezTo>
                  <a:cubicBezTo>
                    <a:pt x="550" y="5445"/>
                    <a:pt x="539" y="5445"/>
                    <a:pt x="528" y="5456"/>
                  </a:cubicBezTo>
                  <a:cubicBezTo>
                    <a:pt x="522" y="5451"/>
                    <a:pt x="517" y="5451"/>
                    <a:pt x="511" y="5451"/>
                  </a:cubicBezTo>
                  <a:cubicBezTo>
                    <a:pt x="506" y="5451"/>
                    <a:pt x="500" y="5451"/>
                    <a:pt x="495" y="5445"/>
                  </a:cubicBezTo>
                  <a:cubicBezTo>
                    <a:pt x="440" y="5412"/>
                    <a:pt x="385" y="5368"/>
                    <a:pt x="330" y="5324"/>
                  </a:cubicBezTo>
                  <a:cubicBezTo>
                    <a:pt x="319" y="5324"/>
                    <a:pt x="330" y="5291"/>
                    <a:pt x="330" y="5269"/>
                  </a:cubicBezTo>
                  <a:cubicBezTo>
                    <a:pt x="338" y="5261"/>
                    <a:pt x="351" y="5254"/>
                    <a:pt x="362" y="5254"/>
                  </a:cubicBezTo>
                  <a:close/>
                  <a:moveTo>
                    <a:pt x="4129" y="5605"/>
                  </a:moveTo>
                  <a:cubicBezTo>
                    <a:pt x="4157" y="5605"/>
                    <a:pt x="4184" y="5610"/>
                    <a:pt x="4212" y="5621"/>
                  </a:cubicBezTo>
                  <a:cubicBezTo>
                    <a:pt x="4212" y="5632"/>
                    <a:pt x="4223" y="5643"/>
                    <a:pt x="4223" y="5654"/>
                  </a:cubicBezTo>
                  <a:cubicBezTo>
                    <a:pt x="4223" y="5665"/>
                    <a:pt x="4212" y="5687"/>
                    <a:pt x="4201" y="5698"/>
                  </a:cubicBezTo>
                  <a:cubicBezTo>
                    <a:pt x="4179" y="5709"/>
                    <a:pt x="4146" y="5709"/>
                    <a:pt x="4124" y="5709"/>
                  </a:cubicBezTo>
                  <a:cubicBezTo>
                    <a:pt x="4091" y="5709"/>
                    <a:pt x="4069" y="5709"/>
                    <a:pt x="4047" y="5698"/>
                  </a:cubicBezTo>
                  <a:cubicBezTo>
                    <a:pt x="4036" y="5698"/>
                    <a:pt x="4025" y="5676"/>
                    <a:pt x="4025" y="5665"/>
                  </a:cubicBezTo>
                  <a:cubicBezTo>
                    <a:pt x="4025" y="5654"/>
                    <a:pt x="4036" y="5632"/>
                    <a:pt x="4047" y="5621"/>
                  </a:cubicBezTo>
                  <a:cubicBezTo>
                    <a:pt x="4074" y="5610"/>
                    <a:pt x="4102" y="5605"/>
                    <a:pt x="4129" y="5605"/>
                  </a:cubicBezTo>
                  <a:close/>
                  <a:moveTo>
                    <a:pt x="4993" y="5716"/>
                  </a:moveTo>
                  <a:cubicBezTo>
                    <a:pt x="4987" y="5717"/>
                    <a:pt x="4987" y="5720"/>
                    <a:pt x="4993" y="5720"/>
                  </a:cubicBezTo>
                  <a:lnTo>
                    <a:pt x="4993" y="5716"/>
                  </a:lnTo>
                  <a:close/>
                  <a:moveTo>
                    <a:pt x="4993" y="5709"/>
                  </a:moveTo>
                  <a:lnTo>
                    <a:pt x="4993" y="5716"/>
                  </a:lnTo>
                  <a:lnTo>
                    <a:pt x="4993" y="5716"/>
                  </a:lnTo>
                  <a:cubicBezTo>
                    <a:pt x="4994" y="5715"/>
                    <a:pt x="4995" y="5715"/>
                    <a:pt x="4997" y="5715"/>
                  </a:cubicBezTo>
                  <a:cubicBezTo>
                    <a:pt x="5001" y="5715"/>
                    <a:pt x="5007" y="5716"/>
                    <a:pt x="5015" y="5720"/>
                  </a:cubicBezTo>
                  <a:cubicBezTo>
                    <a:pt x="5026" y="5720"/>
                    <a:pt x="5037" y="5731"/>
                    <a:pt x="5037" y="5731"/>
                  </a:cubicBezTo>
                  <a:cubicBezTo>
                    <a:pt x="5048" y="5753"/>
                    <a:pt x="5048" y="5775"/>
                    <a:pt x="5037" y="5786"/>
                  </a:cubicBezTo>
                  <a:cubicBezTo>
                    <a:pt x="5026" y="5797"/>
                    <a:pt x="5004" y="5819"/>
                    <a:pt x="4982" y="5819"/>
                  </a:cubicBezTo>
                  <a:cubicBezTo>
                    <a:pt x="4960" y="5825"/>
                    <a:pt x="4938" y="5827"/>
                    <a:pt x="4916" y="5827"/>
                  </a:cubicBezTo>
                  <a:cubicBezTo>
                    <a:pt x="4894" y="5827"/>
                    <a:pt x="4872" y="5825"/>
                    <a:pt x="4850" y="5819"/>
                  </a:cubicBezTo>
                  <a:cubicBezTo>
                    <a:pt x="4828" y="5819"/>
                    <a:pt x="4806" y="5797"/>
                    <a:pt x="4806" y="5775"/>
                  </a:cubicBezTo>
                  <a:cubicBezTo>
                    <a:pt x="4806" y="5764"/>
                    <a:pt x="4828" y="5742"/>
                    <a:pt x="4850" y="5731"/>
                  </a:cubicBezTo>
                  <a:cubicBezTo>
                    <a:pt x="4883" y="5720"/>
                    <a:pt x="4927" y="5720"/>
                    <a:pt x="4993" y="5709"/>
                  </a:cubicBezTo>
                  <a:close/>
                  <a:moveTo>
                    <a:pt x="2639" y="5731"/>
                  </a:moveTo>
                  <a:cubicBezTo>
                    <a:pt x="2705" y="5742"/>
                    <a:pt x="2760" y="5775"/>
                    <a:pt x="2804" y="5819"/>
                  </a:cubicBezTo>
                  <a:cubicBezTo>
                    <a:pt x="2815" y="5830"/>
                    <a:pt x="2804" y="5852"/>
                    <a:pt x="2815" y="5874"/>
                  </a:cubicBezTo>
                  <a:cubicBezTo>
                    <a:pt x="2800" y="5882"/>
                    <a:pt x="2784" y="5890"/>
                    <a:pt x="2773" y="5890"/>
                  </a:cubicBezTo>
                  <a:cubicBezTo>
                    <a:pt x="2768" y="5890"/>
                    <a:pt x="2764" y="5888"/>
                    <a:pt x="2760" y="5885"/>
                  </a:cubicBezTo>
                  <a:cubicBezTo>
                    <a:pt x="2705" y="5874"/>
                    <a:pt x="2650" y="5841"/>
                    <a:pt x="2606" y="5819"/>
                  </a:cubicBezTo>
                  <a:cubicBezTo>
                    <a:pt x="2595" y="5808"/>
                    <a:pt x="2584" y="5775"/>
                    <a:pt x="2595" y="5775"/>
                  </a:cubicBezTo>
                  <a:cubicBezTo>
                    <a:pt x="2606" y="5753"/>
                    <a:pt x="2628" y="5731"/>
                    <a:pt x="2639" y="5731"/>
                  </a:cubicBezTo>
                  <a:close/>
                  <a:moveTo>
                    <a:pt x="1243" y="6050"/>
                  </a:moveTo>
                  <a:cubicBezTo>
                    <a:pt x="1254" y="6050"/>
                    <a:pt x="1276" y="6061"/>
                    <a:pt x="1276" y="6072"/>
                  </a:cubicBezTo>
                  <a:cubicBezTo>
                    <a:pt x="1276" y="6083"/>
                    <a:pt x="1276" y="6116"/>
                    <a:pt x="1265" y="6127"/>
                  </a:cubicBezTo>
                  <a:cubicBezTo>
                    <a:pt x="1199" y="6149"/>
                    <a:pt x="1144" y="6160"/>
                    <a:pt x="1100" y="6171"/>
                  </a:cubicBezTo>
                  <a:cubicBezTo>
                    <a:pt x="1083" y="6165"/>
                    <a:pt x="1070" y="6165"/>
                    <a:pt x="1059" y="6165"/>
                  </a:cubicBezTo>
                  <a:cubicBezTo>
                    <a:pt x="1048" y="6165"/>
                    <a:pt x="1039" y="6165"/>
                    <a:pt x="1034" y="6160"/>
                  </a:cubicBezTo>
                  <a:cubicBezTo>
                    <a:pt x="1012" y="6149"/>
                    <a:pt x="1001" y="6138"/>
                    <a:pt x="990" y="6116"/>
                  </a:cubicBezTo>
                  <a:cubicBezTo>
                    <a:pt x="968" y="6094"/>
                    <a:pt x="1001" y="6072"/>
                    <a:pt x="1034" y="6061"/>
                  </a:cubicBezTo>
                  <a:cubicBezTo>
                    <a:pt x="1100" y="6061"/>
                    <a:pt x="1166" y="6050"/>
                    <a:pt x="1243" y="6050"/>
                  </a:cubicBezTo>
                  <a:close/>
                  <a:moveTo>
                    <a:pt x="3170" y="6025"/>
                  </a:moveTo>
                  <a:cubicBezTo>
                    <a:pt x="3173" y="6025"/>
                    <a:pt x="3176" y="6026"/>
                    <a:pt x="3178" y="6028"/>
                  </a:cubicBezTo>
                  <a:cubicBezTo>
                    <a:pt x="3233" y="6050"/>
                    <a:pt x="3299" y="6072"/>
                    <a:pt x="3343" y="6105"/>
                  </a:cubicBezTo>
                  <a:cubicBezTo>
                    <a:pt x="3376" y="6127"/>
                    <a:pt x="3365" y="6171"/>
                    <a:pt x="3321" y="6193"/>
                  </a:cubicBezTo>
                  <a:cubicBezTo>
                    <a:pt x="3266" y="6171"/>
                    <a:pt x="3189" y="6149"/>
                    <a:pt x="3134" y="6094"/>
                  </a:cubicBezTo>
                  <a:cubicBezTo>
                    <a:pt x="3123" y="6094"/>
                    <a:pt x="3123" y="6061"/>
                    <a:pt x="3123" y="6050"/>
                  </a:cubicBezTo>
                  <a:cubicBezTo>
                    <a:pt x="3132" y="6041"/>
                    <a:pt x="3155" y="6025"/>
                    <a:pt x="3170" y="6025"/>
                  </a:cubicBezTo>
                  <a:close/>
                  <a:moveTo>
                    <a:pt x="296" y="6099"/>
                  </a:moveTo>
                  <a:cubicBezTo>
                    <a:pt x="303" y="6099"/>
                    <a:pt x="311" y="6101"/>
                    <a:pt x="319" y="6105"/>
                  </a:cubicBezTo>
                  <a:cubicBezTo>
                    <a:pt x="330" y="6105"/>
                    <a:pt x="341" y="6138"/>
                    <a:pt x="341" y="6149"/>
                  </a:cubicBezTo>
                  <a:cubicBezTo>
                    <a:pt x="341" y="6185"/>
                    <a:pt x="318" y="6207"/>
                    <a:pt x="292" y="6207"/>
                  </a:cubicBezTo>
                  <a:cubicBezTo>
                    <a:pt x="286" y="6207"/>
                    <a:pt x="281" y="6206"/>
                    <a:pt x="275" y="6204"/>
                  </a:cubicBezTo>
                  <a:cubicBezTo>
                    <a:pt x="264" y="6204"/>
                    <a:pt x="242" y="6182"/>
                    <a:pt x="231" y="6182"/>
                  </a:cubicBezTo>
                  <a:cubicBezTo>
                    <a:pt x="240" y="6137"/>
                    <a:pt x="264" y="6099"/>
                    <a:pt x="296" y="6099"/>
                  </a:cubicBezTo>
                  <a:close/>
                  <a:moveTo>
                    <a:pt x="1903" y="6149"/>
                  </a:moveTo>
                  <a:cubicBezTo>
                    <a:pt x="1969" y="6193"/>
                    <a:pt x="2013" y="6215"/>
                    <a:pt x="2057" y="6248"/>
                  </a:cubicBezTo>
                  <a:cubicBezTo>
                    <a:pt x="2057" y="6259"/>
                    <a:pt x="2068" y="6270"/>
                    <a:pt x="2057" y="6281"/>
                  </a:cubicBezTo>
                  <a:cubicBezTo>
                    <a:pt x="2057" y="6292"/>
                    <a:pt x="2035" y="6314"/>
                    <a:pt x="2024" y="6314"/>
                  </a:cubicBezTo>
                  <a:cubicBezTo>
                    <a:pt x="2019" y="6315"/>
                    <a:pt x="2014" y="6315"/>
                    <a:pt x="2009" y="6315"/>
                  </a:cubicBezTo>
                  <a:cubicBezTo>
                    <a:pt x="1956" y="6315"/>
                    <a:pt x="1891" y="6265"/>
                    <a:pt x="1881" y="6215"/>
                  </a:cubicBezTo>
                  <a:cubicBezTo>
                    <a:pt x="1870" y="6204"/>
                    <a:pt x="1892" y="6182"/>
                    <a:pt x="1903" y="6149"/>
                  </a:cubicBezTo>
                  <a:close/>
                  <a:moveTo>
                    <a:pt x="4344" y="6072"/>
                  </a:moveTo>
                  <a:cubicBezTo>
                    <a:pt x="4344" y="6072"/>
                    <a:pt x="4355" y="6094"/>
                    <a:pt x="4355" y="6094"/>
                  </a:cubicBezTo>
                  <a:cubicBezTo>
                    <a:pt x="4366" y="6182"/>
                    <a:pt x="4322" y="6248"/>
                    <a:pt x="4267" y="6314"/>
                  </a:cubicBezTo>
                  <a:cubicBezTo>
                    <a:pt x="4267" y="6314"/>
                    <a:pt x="4245" y="6314"/>
                    <a:pt x="4223" y="6325"/>
                  </a:cubicBezTo>
                  <a:cubicBezTo>
                    <a:pt x="4212" y="6303"/>
                    <a:pt x="4190" y="6281"/>
                    <a:pt x="4201" y="6270"/>
                  </a:cubicBezTo>
                  <a:cubicBezTo>
                    <a:pt x="4223" y="6204"/>
                    <a:pt x="4256" y="6138"/>
                    <a:pt x="4300" y="6072"/>
                  </a:cubicBezTo>
                  <a:close/>
                  <a:moveTo>
                    <a:pt x="2878" y="6391"/>
                  </a:moveTo>
                  <a:cubicBezTo>
                    <a:pt x="2892" y="6391"/>
                    <a:pt x="2906" y="6408"/>
                    <a:pt x="2936" y="6446"/>
                  </a:cubicBezTo>
                  <a:cubicBezTo>
                    <a:pt x="2903" y="6501"/>
                    <a:pt x="2859" y="6556"/>
                    <a:pt x="2804" y="6589"/>
                  </a:cubicBezTo>
                  <a:cubicBezTo>
                    <a:pt x="2782" y="6589"/>
                    <a:pt x="2749" y="6589"/>
                    <a:pt x="2738" y="6578"/>
                  </a:cubicBezTo>
                  <a:cubicBezTo>
                    <a:pt x="2727" y="6567"/>
                    <a:pt x="2727" y="6534"/>
                    <a:pt x="2738" y="6523"/>
                  </a:cubicBezTo>
                  <a:cubicBezTo>
                    <a:pt x="2771" y="6479"/>
                    <a:pt x="2815" y="6435"/>
                    <a:pt x="2859" y="6402"/>
                  </a:cubicBezTo>
                  <a:cubicBezTo>
                    <a:pt x="2866" y="6395"/>
                    <a:pt x="2872" y="6391"/>
                    <a:pt x="2878" y="6391"/>
                  </a:cubicBezTo>
                  <a:close/>
                  <a:moveTo>
                    <a:pt x="4924" y="6755"/>
                  </a:moveTo>
                  <a:cubicBezTo>
                    <a:pt x="4936" y="6755"/>
                    <a:pt x="4948" y="6758"/>
                    <a:pt x="4960" y="6765"/>
                  </a:cubicBezTo>
                  <a:cubicBezTo>
                    <a:pt x="4971" y="6765"/>
                    <a:pt x="4971" y="6776"/>
                    <a:pt x="4982" y="6787"/>
                  </a:cubicBezTo>
                  <a:cubicBezTo>
                    <a:pt x="4982" y="6831"/>
                    <a:pt x="4916" y="6886"/>
                    <a:pt x="4861" y="6886"/>
                  </a:cubicBezTo>
                  <a:cubicBezTo>
                    <a:pt x="4850" y="6875"/>
                    <a:pt x="4839" y="6864"/>
                    <a:pt x="4839" y="6853"/>
                  </a:cubicBezTo>
                  <a:cubicBezTo>
                    <a:pt x="4830" y="6800"/>
                    <a:pt x="4877" y="6755"/>
                    <a:pt x="4924" y="6755"/>
                  </a:cubicBezTo>
                  <a:close/>
                  <a:moveTo>
                    <a:pt x="545" y="6727"/>
                  </a:moveTo>
                  <a:cubicBezTo>
                    <a:pt x="551" y="6727"/>
                    <a:pt x="557" y="6728"/>
                    <a:pt x="561" y="6732"/>
                  </a:cubicBezTo>
                  <a:cubicBezTo>
                    <a:pt x="572" y="6743"/>
                    <a:pt x="583" y="6776"/>
                    <a:pt x="583" y="6787"/>
                  </a:cubicBezTo>
                  <a:cubicBezTo>
                    <a:pt x="550" y="6864"/>
                    <a:pt x="506" y="6930"/>
                    <a:pt x="462" y="6974"/>
                  </a:cubicBezTo>
                  <a:cubicBezTo>
                    <a:pt x="407" y="6974"/>
                    <a:pt x="385" y="6941"/>
                    <a:pt x="396" y="6908"/>
                  </a:cubicBezTo>
                  <a:cubicBezTo>
                    <a:pt x="429" y="6842"/>
                    <a:pt x="473" y="6787"/>
                    <a:pt x="517" y="6732"/>
                  </a:cubicBezTo>
                  <a:cubicBezTo>
                    <a:pt x="517" y="6732"/>
                    <a:pt x="532" y="6727"/>
                    <a:pt x="545" y="6727"/>
                  </a:cubicBezTo>
                  <a:close/>
                  <a:moveTo>
                    <a:pt x="3684" y="6952"/>
                  </a:moveTo>
                  <a:cubicBezTo>
                    <a:pt x="3750" y="6952"/>
                    <a:pt x="3805" y="6985"/>
                    <a:pt x="3827" y="7040"/>
                  </a:cubicBezTo>
                  <a:cubicBezTo>
                    <a:pt x="3827" y="7040"/>
                    <a:pt x="3827" y="7051"/>
                    <a:pt x="3827" y="7062"/>
                  </a:cubicBezTo>
                  <a:cubicBezTo>
                    <a:pt x="3816" y="7062"/>
                    <a:pt x="3805" y="7084"/>
                    <a:pt x="3794" y="7084"/>
                  </a:cubicBezTo>
                  <a:cubicBezTo>
                    <a:pt x="3739" y="7084"/>
                    <a:pt x="3695" y="7051"/>
                    <a:pt x="3662" y="7018"/>
                  </a:cubicBezTo>
                  <a:cubicBezTo>
                    <a:pt x="3651" y="7007"/>
                    <a:pt x="3662" y="6985"/>
                    <a:pt x="3662" y="6974"/>
                  </a:cubicBezTo>
                  <a:cubicBezTo>
                    <a:pt x="3662" y="6963"/>
                    <a:pt x="3684" y="6952"/>
                    <a:pt x="3684" y="6952"/>
                  </a:cubicBezTo>
                  <a:close/>
                  <a:moveTo>
                    <a:pt x="1661" y="6952"/>
                  </a:moveTo>
                  <a:cubicBezTo>
                    <a:pt x="1672" y="6952"/>
                    <a:pt x="1694" y="6963"/>
                    <a:pt x="1694" y="6974"/>
                  </a:cubicBezTo>
                  <a:cubicBezTo>
                    <a:pt x="1716" y="7029"/>
                    <a:pt x="1683" y="7084"/>
                    <a:pt x="1628" y="7106"/>
                  </a:cubicBezTo>
                  <a:cubicBezTo>
                    <a:pt x="1621" y="7109"/>
                    <a:pt x="1615" y="7110"/>
                    <a:pt x="1609" y="7110"/>
                  </a:cubicBezTo>
                  <a:cubicBezTo>
                    <a:pt x="1595" y="7110"/>
                    <a:pt x="1584" y="7102"/>
                    <a:pt x="1584" y="7095"/>
                  </a:cubicBezTo>
                  <a:cubicBezTo>
                    <a:pt x="1573" y="7084"/>
                    <a:pt x="1562" y="7062"/>
                    <a:pt x="1562" y="7051"/>
                  </a:cubicBezTo>
                  <a:cubicBezTo>
                    <a:pt x="1584" y="7018"/>
                    <a:pt x="1606" y="6996"/>
                    <a:pt x="1628" y="6963"/>
                  </a:cubicBezTo>
                  <a:cubicBezTo>
                    <a:pt x="1639" y="6952"/>
                    <a:pt x="1650" y="6952"/>
                    <a:pt x="1661" y="6952"/>
                  </a:cubicBezTo>
                  <a:close/>
                  <a:moveTo>
                    <a:pt x="2523" y="7037"/>
                  </a:moveTo>
                  <a:cubicBezTo>
                    <a:pt x="2532" y="7037"/>
                    <a:pt x="2542" y="7063"/>
                    <a:pt x="2551" y="7073"/>
                  </a:cubicBezTo>
                  <a:cubicBezTo>
                    <a:pt x="2551" y="7084"/>
                    <a:pt x="2551" y="7095"/>
                    <a:pt x="2551" y="7128"/>
                  </a:cubicBezTo>
                  <a:cubicBezTo>
                    <a:pt x="2540" y="7150"/>
                    <a:pt x="2529" y="7194"/>
                    <a:pt x="2507" y="7227"/>
                  </a:cubicBezTo>
                  <a:cubicBezTo>
                    <a:pt x="2507" y="7236"/>
                    <a:pt x="2486" y="7252"/>
                    <a:pt x="2472" y="7252"/>
                  </a:cubicBezTo>
                  <a:cubicBezTo>
                    <a:pt x="2468" y="7252"/>
                    <a:pt x="2466" y="7251"/>
                    <a:pt x="2463" y="7249"/>
                  </a:cubicBezTo>
                  <a:cubicBezTo>
                    <a:pt x="2452" y="7238"/>
                    <a:pt x="2430" y="7216"/>
                    <a:pt x="2430" y="7205"/>
                  </a:cubicBezTo>
                  <a:cubicBezTo>
                    <a:pt x="2430" y="7150"/>
                    <a:pt x="2452" y="7106"/>
                    <a:pt x="2463" y="7062"/>
                  </a:cubicBezTo>
                  <a:cubicBezTo>
                    <a:pt x="2474" y="7040"/>
                    <a:pt x="2507" y="7040"/>
                    <a:pt x="2518" y="7040"/>
                  </a:cubicBezTo>
                  <a:cubicBezTo>
                    <a:pt x="2520" y="7038"/>
                    <a:pt x="2521" y="7037"/>
                    <a:pt x="2523" y="7037"/>
                  </a:cubicBezTo>
                  <a:close/>
                  <a:moveTo>
                    <a:pt x="1067" y="7205"/>
                  </a:moveTo>
                  <a:cubicBezTo>
                    <a:pt x="1144" y="7260"/>
                    <a:pt x="1210" y="7326"/>
                    <a:pt x="1254" y="7403"/>
                  </a:cubicBezTo>
                  <a:cubicBezTo>
                    <a:pt x="1254" y="7403"/>
                    <a:pt x="1254" y="7414"/>
                    <a:pt x="1243" y="7425"/>
                  </a:cubicBezTo>
                  <a:cubicBezTo>
                    <a:pt x="1232" y="7436"/>
                    <a:pt x="1210" y="7447"/>
                    <a:pt x="1199" y="7447"/>
                  </a:cubicBezTo>
                  <a:cubicBezTo>
                    <a:pt x="1111" y="7403"/>
                    <a:pt x="1056" y="7337"/>
                    <a:pt x="1012" y="7260"/>
                  </a:cubicBezTo>
                  <a:cubicBezTo>
                    <a:pt x="1001" y="7249"/>
                    <a:pt x="1012" y="7227"/>
                    <a:pt x="1023" y="7216"/>
                  </a:cubicBezTo>
                  <a:cubicBezTo>
                    <a:pt x="1034" y="7205"/>
                    <a:pt x="1056" y="7205"/>
                    <a:pt x="1067" y="7205"/>
                  </a:cubicBezTo>
                  <a:close/>
                  <a:moveTo>
                    <a:pt x="4322" y="7425"/>
                  </a:moveTo>
                  <a:cubicBezTo>
                    <a:pt x="4355" y="7436"/>
                    <a:pt x="4399" y="7414"/>
                    <a:pt x="4410" y="7469"/>
                  </a:cubicBezTo>
                  <a:cubicBezTo>
                    <a:pt x="4421" y="7502"/>
                    <a:pt x="4377" y="7535"/>
                    <a:pt x="4311" y="7535"/>
                  </a:cubicBezTo>
                  <a:cubicBezTo>
                    <a:pt x="4300" y="7535"/>
                    <a:pt x="4278" y="7524"/>
                    <a:pt x="4267" y="7524"/>
                  </a:cubicBezTo>
                  <a:cubicBezTo>
                    <a:pt x="4234" y="7524"/>
                    <a:pt x="4212" y="7502"/>
                    <a:pt x="4201" y="7480"/>
                  </a:cubicBezTo>
                  <a:cubicBezTo>
                    <a:pt x="4201" y="7447"/>
                    <a:pt x="4234" y="7436"/>
                    <a:pt x="4256" y="7425"/>
                  </a:cubicBezTo>
                  <a:close/>
                  <a:moveTo>
                    <a:pt x="3178" y="7394"/>
                  </a:moveTo>
                  <a:cubicBezTo>
                    <a:pt x="3186" y="7394"/>
                    <a:pt x="3195" y="7397"/>
                    <a:pt x="3200" y="7403"/>
                  </a:cubicBezTo>
                  <a:cubicBezTo>
                    <a:pt x="3211" y="7414"/>
                    <a:pt x="3222" y="7436"/>
                    <a:pt x="3222" y="7447"/>
                  </a:cubicBezTo>
                  <a:cubicBezTo>
                    <a:pt x="3200" y="7502"/>
                    <a:pt x="3167" y="7557"/>
                    <a:pt x="3134" y="7612"/>
                  </a:cubicBezTo>
                  <a:lnTo>
                    <a:pt x="3090" y="7612"/>
                  </a:lnTo>
                  <a:cubicBezTo>
                    <a:pt x="3079" y="7601"/>
                    <a:pt x="3068" y="7579"/>
                    <a:pt x="3068" y="7557"/>
                  </a:cubicBezTo>
                  <a:cubicBezTo>
                    <a:pt x="3079" y="7502"/>
                    <a:pt x="3101" y="7447"/>
                    <a:pt x="3156" y="7403"/>
                  </a:cubicBezTo>
                  <a:cubicBezTo>
                    <a:pt x="3162" y="7397"/>
                    <a:pt x="3170" y="7394"/>
                    <a:pt x="3178" y="7394"/>
                  </a:cubicBezTo>
                  <a:close/>
                  <a:moveTo>
                    <a:pt x="264" y="7513"/>
                  </a:moveTo>
                  <a:cubicBezTo>
                    <a:pt x="286" y="7524"/>
                    <a:pt x="319" y="7535"/>
                    <a:pt x="341" y="7557"/>
                  </a:cubicBezTo>
                  <a:cubicBezTo>
                    <a:pt x="418" y="7590"/>
                    <a:pt x="451" y="7634"/>
                    <a:pt x="429" y="7656"/>
                  </a:cubicBezTo>
                  <a:cubicBezTo>
                    <a:pt x="409" y="7671"/>
                    <a:pt x="391" y="7677"/>
                    <a:pt x="373" y="7677"/>
                  </a:cubicBezTo>
                  <a:cubicBezTo>
                    <a:pt x="342" y="7677"/>
                    <a:pt x="314" y="7659"/>
                    <a:pt x="286" y="7645"/>
                  </a:cubicBezTo>
                  <a:cubicBezTo>
                    <a:pt x="264" y="7623"/>
                    <a:pt x="242" y="7612"/>
                    <a:pt x="220" y="7590"/>
                  </a:cubicBezTo>
                  <a:cubicBezTo>
                    <a:pt x="209" y="7579"/>
                    <a:pt x="220" y="7557"/>
                    <a:pt x="220" y="7535"/>
                  </a:cubicBezTo>
                  <a:cubicBezTo>
                    <a:pt x="231" y="7535"/>
                    <a:pt x="242" y="7524"/>
                    <a:pt x="264" y="7513"/>
                  </a:cubicBezTo>
                  <a:close/>
                  <a:moveTo>
                    <a:pt x="3706" y="7845"/>
                  </a:moveTo>
                  <a:cubicBezTo>
                    <a:pt x="3714" y="7845"/>
                    <a:pt x="3723" y="7848"/>
                    <a:pt x="3728" y="7853"/>
                  </a:cubicBezTo>
                  <a:cubicBezTo>
                    <a:pt x="3761" y="7886"/>
                    <a:pt x="3794" y="7919"/>
                    <a:pt x="3827" y="7952"/>
                  </a:cubicBezTo>
                  <a:cubicBezTo>
                    <a:pt x="3838" y="7963"/>
                    <a:pt x="3827" y="7974"/>
                    <a:pt x="3838" y="7996"/>
                  </a:cubicBezTo>
                  <a:cubicBezTo>
                    <a:pt x="3820" y="8005"/>
                    <a:pt x="3802" y="8021"/>
                    <a:pt x="3790" y="8021"/>
                  </a:cubicBezTo>
                  <a:cubicBezTo>
                    <a:pt x="3788" y="8021"/>
                    <a:pt x="3785" y="8021"/>
                    <a:pt x="3783" y="8018"/>
                  </a:cubicBezTo>
                  <a:cubicBezTo>
                    <a:pt x="3728" y="7996"/>
                    <a:pt x="3684" y="7963"/>
                    <a:pt x="3662" y="7897"/>
                  </a:cubicBezTo>
                  <a:cubicBezTo>
                    <a:pt x="3662" y="7886"/>
                    <a:pt x="3673" y="7864"/>
                    <a:pt x="3684" y="7853"/>
                  </a:cubicBezTo>
                  <a:cubicBezTo>
                    <a:pt x="3690" y="7848"/>
                    <a:pt x="3698" y="7845"/>
                    <a:pt x="3706" y="7845"/>
                  </a:cubicBezTo>
                  <a:close/>
                  <a:moveTo>
                    <a:pt x="1947" y="7897"/>
                  </a:moveTo>
                  <a:cubicBezTo>
                    <a:pt x="2024" y="7908"/>
                    <a:pt x="2100" y="7930"/>
                    <a:pt x="2166" y="7941"/>
                  </a:cubicBezTo>
                  <a:cubicBezTo>
                    <a:pt x="2177" y="8007"/>
                    <a:pt x="2155" y="8029"/>
                    <a:pt x="2122" y="8029"/>
                  </a:cubicBezTo>
                  <a:cubicBezTo>
                    <a:pt x="2109" y="8031"/>
                    <a:pt x="2096" y="8032"/>
                    <a:pt x="2083" y="8032"/>
                  </a:cubicBezTo>
                  <a:cubicBezTo>
                    <a:pt x="2020" y="8032"/>
                    <a:pt x="1959" y="8011"/>
                    <a:pt x="1914" y="7974"/>
                  </a:cubicBezTo>
                  <a:cubicBezTo>
                    <a:pt x="1903" y="7974"/>
                    <a:pt x="1892" y="7941"/>
                    <a:pt x="1892" y="7930"/>
                  </a:cubicBezTo>
                  <a:cubicBezTo>
                    <a:pt x="1903" y="7919"/>
                    <a:pt x="1925" y="7897"/>
                    <a:pt x="1947" y="7897"/>
                  </a:cubicBezTo>
                  <a:close/>
                  <a:moveTo>
                    <a:pt x="550" y="7941"/>
                  </a:moveTo>
                  <a:cubicBezTo>
                    <a:pt x="605" y="7996"/>
                    <a:pt x="649" y="8029"/>
                    <a:pt x="682" y="8073"/>
                  </a:cubicBezTo>
                  <a:cubicBezTo>
                    <a:pt x="682" y="8084"/>
                    <a:pt x="682" y="8106"/>
                    <a:pt x="671" y="8117"/>
                  </a:cubicBezTo>
                  <a:cubicBezTo>
                    <a:pt x="671" y="8117"/>
                    <a:pt x="649" y="8128"/>
                    <a:pt x="638" y="8128"/>
                  </a:cubicBezTo>
                  <a:cubicBezTo>
                    <a:pt x="572" y="8117"/>
                    <a:pt x="517" y="8073"/>
                    <a:pt x="517" y="7996"/>
                  </a:cubicBezTo>
                  <a:cubicBezTo>
                    <a:pt x="517" y="7985"/>
                    <a:pt x="528" y="7974"/>
                    <a:pt x="550" y="7941"/>
                  </a:cubicBezTo>
                  <a:close/>
                  <a:moveTo>
                    <a:pt x="1474" y="8007"/>
                  </a:moveTo>
                  <a:lnTo>
                    <a:pt x="1474" y="8018"/>
                  </a:lnTo>
                  <a:cubicBezTo>
                    <a:pt x="1485" y="8029"/>
                    <a:pt x="1507" y="8029"/>
                    <a:pt x="1507" y="8040"/>
                  </a:cubicBezTo>
                  <a:cubicBezTo>
                    <a:pt x="1507" y="8051"/>
                    <a:pt x="1518" y="8073"/>
                    <a:pt x="1507" y="8084"/>
                  </a:cubicBezTo>
                  <a:cubicBezTo>
                    <a:pt x="1474" y="8128"/>
                    <a:pt x="1430" y="8161"/>
                    <a:pt x="1375" y="8172"/>
                  </a:cubicBezTo>
                  <a:cubicBezTo>
                    <a:pt x="1364" y="8172"/>
                    <a:pt x="1342" y="8161"/>
                    <a:pt x="1331" y="8150"/>
                  </a:cubicBezTo>
                  <a:cubicBezTo>
                    <a:pt x="1320" y="8139"/>
                    <a:pt x="1320" y="8117"/>
                    <a:pt x="1331" y="8106"/>
                  </a:cubicBezTo>
                  <a:cubicBezTo>
                    <a:pt x="1364" y="8051"/>
                    <a:pt x="1419" y="8029"/>
                    <a:pt x="1474" y="8007"/>
                  </a:cubicBezTo>
                  <a:close/>
                  <a:moveTo>
                    <a:pt x="2890" y="8070"/>
                  </a:moveTo>
                  <a:cubicBezTo>
                    <a:pt x="2904" y="8070"/>
                    <a:pt x="2927" y="8087"/>
                    <a:pt x="2936" y="8095"/>
                  </a:cubicBezTo>
                  <a:cubicBezTo>
                    <a:pt x="2947" y="8157"/>
                    <a:pt x="2890" y="8228"/>
                    <a:pt x="2819" y="8228"/>
                  </a:cubicBezTo>
                  <a:cubicBezTo>
                    <a:pt x="2814" y="8228"/>
                    <a:pt x="2809" y="8228"/>
                    <a:pt x="2804" y="8227"/>
                  </a:cubicBezTo>
                  <a:cubicBezTo>
                    <a:pt x="2804" y="8216"/>
                    <a:pt x="2782" y="8183"/>
                    <a:pt x="2782" y="8183"/>
                  </a:cubicBezTo>
                  <a:cubicBezTo>
                    <a:pt x="2815" y="8139"/>
                    <a:pt x="2848" y="8106"/>
                    <a:pt x="2881" y="8073"/>
                  </a:cubicBezTo>
                  <a:cubicBezTo>
                    <a:pt x="2883" y="8071"/>
                    <a:pt x="2886" y="8070"/>
                    <a:pt x="2890" y="8070"/>
                  </a:cubicBezTo>
                  <a:close/>
                  <a:moveTo>
                    <a:pt x="1743" y="0"/>
                  </a:moveTo>
                  <a:cubicBezTo>
                    <a:pt x="1226" y="0"/>
                    <a:pt x="717" y="59"/>
                    <a:pt x="209" y="90"/>
                  </a:cubicBezTo>
                  <a:cubicBezTo>
                    <a:pt x="165" y="90"/>
                    <a:pt x="121" y="112"/>
                    <a:pt x="66" y="123"/>
                  </a:cubicBezTo>
                  <a:cubicBezTo>
                    <a:pt x="66" y="222"/>
                    <a:pt x="77" y="298"/>
                    <a:pt x="77" y="386"/>
                  </a:cubicBezTo>
                  <a:cubicBezTo>
                    <a:pt x="99" y="969"/>
                    <a:pt x="99" y="1552"/>
                    <a:pt x="88" y="2135"/>
                  </a:cubicBezTo>
                  <a:cubicBezTo>
                    <a:pt x="77" y="2498"/>
                    <a:pt x="66" y="2872"/>
                    <a:pt x="77" y="3246"/>
                  </a:cubicBezTo>
                  <a:cubicBezTo>
                    <a:pt x="88" y="3917"/>
                    <a:pt x="77" y="4587"/>
                    <a:pt x="33" y="5258"/>
                  </a:cubicBezTo>
                  <a:cubicBezTo>
                    <a:pt x="22" y="5555"/>
                    <a:pt x="0" y="5852"/>
                    <a:pt x="0" y="6149"/>
                  </a:cubicBezTo>
                  <a:cubicBezTo>
                    <a:pt x="0" y="6754"/>
                    <a:pt x="22" y="7370"/>
                    <a:pt x="66" y="7974"/>
                  </a:cubicBezTo>
                  <a:cubicBezTo>
                    <a:pt x="77" y="8073"/>
                    <a:pt x="77" y="8172"/>
                    <a:pt x="110" y="8271"/>
                  </a:cubicBezTo>
                  <a:cubicBezTo>
                    <a:pt x="154" y="8282"/>
                    <a:pt x="198" y="8282"/>
                    <a:pt x="242" y="8282"/>
                  </a:cubicBezTo>
                  <a:cubicBezTo>
                    <a:pt x="550" y="8304"/>
                    <a:pt x="847" y="8326"/>
                    <a:pt x="1155" y="8359"/>
                  </a:cubicBezTo>
                  <a:cubicBezTo>
                    <a:pt x="1574" y="8397"/>
                    <a:pt x="1996" y="8424"/>
                    <a:pt x="2419" y="8424"/>
                  </a:cubicBezTo>
                  <a:cubicBezTo>
                    <a:pt x="2739" y="8424"/>
                    <a:pt x="3058" y="8408"/>
                    <a:pt x="3376" y="8370"/>
                  </a:cubicBezTo>
                  <a:cubicBezTo>
                    <a:pt x="3684" y="8337"/>
                    <a:pt x="3981" y="8282"/>
                    <a:pt x="4267" y="8183"/>
                  </a:cubicBezTo>
                  <a:cubicBezTo>
                    <a:pt x="4553" y="8084"/>
                    <a:pt x="4773" y="7908"/>
                    <a:pt x="4927" y="7645"/>
                  </a:cubicBezTo>
                  <a:cubicBezTo>
                    <a:pt x="5059" y="7414"/>
                    <a:pt x="5125" y="7172"/>
                    <a:pt x="5169" y="6908"/>
                  </a:cubicBezTo>
                  <a:cubicBezTo>
                    <a:pt x="5224" y="6435"/>
                    <a:pt x="5268" y="5951"/>
                    <a:pt x="5290" y="5478"/>
                  </a:cubicBezTo>
                  <a:cubicBezTo>
                    <a:pt x="5323" y="4906"/>
                    <a:pt x="5312" y="4345"/>
                    <a:pt x="5290" y="3774"/>
                  </a:cubicBezTo>
                  <a:cubicBezTo>
                    <a:pt x="5268" y="3081"/>
                    <a:pt x="5235" y="2377"/>
                    <a:pt x="5213" y="1684"/>
                  </a:cubicBezTo>
                  <a:cubicBezTo>
                    <a:pt x="5202" y="1464"/>
                    <a:pt x="5180" y="1244"/>
                    <a:pt x="5147" y="1024"/>
                  </a:cubicBezTo>
                  <a:cubicBezTo>
                    <a:pt x="5092" y="661"/>
                    <a:pt x="4894" y="397"/>
                    <a:pt x="4564" y="254"/>
                  </a:cubicBezTo>
                  <a:cubicBezTo>
                    <a:pt x="4377" y="167"/>
                    <a:pt x="4179" y="101"/>
                    <a:pt x="3970" y="79"/>
                  </a:cubicBezTo>
                  <a:cubicBezTo>
                    <a:pt x="3541" y="35"/>
                    <a:pt x="3123" y="2"/>
                    <a:pt x="2683" y="2"/>
                  </a:cubicBezTo>
                  <a:cubicBezTo>
                    <a:pt x="2551" y="7"/>
                    <a:pt x="2417" y="10"/>
                    <a:pt x="2281" y="10"/>
                  </a:cubicBezTo>
                  <a:cubicBezTo>
                    <a:pt x="2144" y="10"/>
                    <a:pt x="2007" y="7"/>
                    <a:pt x="1870" y="2"/>
                  </a:cubicBezTo>
                  <a:cubicBezTo>
                    <a:pt x="1827" y="1"/>
                    <a:pt x="1785" y="0"/>
                    <a:pt x="17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4" name="Google Shape;1824;p43"/>
            <p:cNvSpPr/>
            <p:nvPr/>
          </p:nvSpPr>
          <p:spPr>
            <a:xfrm>
              <a:off x="2073938" y="2641784"/>
              <a:ext cx="1031228" cy="1021328"/>
            </a:xfrm>
            <a:custGeom>
              <a:avLst/>
              <a:gdLst/>
              <a:ahLst/>
              <a:cxnLst/>
              <a:rect l="l" t="t" r="r" b="b"/>
              <a:pathLst>
                <a:path w="12604" h="12483" extrusionOk="0">
                  <a:moveTo>
                    <a:pt x="6632" y="843"/>
                  </a:moveTo>
                  <a:cubicBezTo>
                    <a:pt x="6940" y="843"/>
                    <a:pt x="7237" y="909"/>
                    <a:pt x="7545" y="964"/>
                  </a:cubicBezTo>
                  <a:cubicBezTo>
                    <a:pt x="8194" y="1085"/>
                    <a:pt x="8776" y="1371"/>
                    <a:pt x="9326" y="1734"/>
                  </a:cubicBezTo>
                  <a:cubicBezTo>
                    <a:pt x="9557" y="1877"/>
                    <a:pt x="9755" y="2053"/>
                    <a:pt x="9953" y="2240"/>
                  </a:cubicBezTo>
                  <a:cubicBezTo>
                    <a:pt x="10206" y="2471"/>
                    <a:pt x="10459" y="2702"/>
                    <a:pt x="10657" y="2988"/>
                  </a:cubicBezTo>
                  <a:cubicBezTo>
                    <a:pt x="10954" y="3395"/>
                    <a:pt x="11196" y="3834"/>
                    <a:pt x="11361" y="4318"/>
                  </a:cubicBezTo>
                  <a:cubicBezTo>
                    <a:pt x="11460" y="4659"/>
                    <a:pt x="11559" y="5000"/>
                    <a:pt x="11592" y="5352"/>
                  </a:cubicBezTo>
                  <a:cubicBezTo>
                    <a:pt x="11625" y="5660"/>
                    <a:pt x="11603" y="5957"/>
                    <a:pt x="11581" y="6265"/>
                  </a:cubicBezTo>
                  <a:cubicBezTo>
                    <a:pt x="11581" y="6331"/>
                    <a:pt x="11570" y="6397"/>
                    <a:pt x="11570" y="6463"/>
                  </a:cubicBezTo>
                  <a:lnTo>
                    <a:pt x="11570" y="6474"/>
                  </a:lnTo>
                  <a:cubicBezTo>
                    <a:pt x="11559" y="6738"/>
                    <a:pt x="11537" y="7002"/>
                    <a:pt x="11515" y="7277"/>
                  </a:cubicBezTo>
                  <a:cubicBezTo>
                    <a:pt x="11482" y="7969"/>
                    <a:pt x="11251" y="8607"/>
                    <a:pt x="10888" y="9190"/>
                  </a:cubicBezTo>
                  <a:cubicBezTo>
                    <a:pt x="10690" y="9509"/>
                    <a:pt x="10426" y="9773"/>
                    <a:pt x="10129" y="10004"/>
                  </a:cubicBezTo>
                  <a:cubicBezTo>
                    <a:pt x="9678" y="10378"/>
                    <a:pt x="9194" y="10675"/>
                    <a:pt x="8688" y="10950"/>
                  </a:cubicBezTo>
                  <a:cubicBezTo>
                    <a:pt x="8337" y="11147"/>
                    <a:pt x="7952" y="11246"/>
                    <a:pt x="7567" y="11323"/>
                  </a:cubicBezTo>
                  <a:cubicBezTo>
                    <a:pt x="7216" y="11390"/>
                    <a:pt x="6865" y="11423"/>
                    <a:pt x="6514" y="11423"/>
                  </a:cubicBezTo>
                  <a:cubicBezTo>
                    <a:pt x="6227" y="11423"/>
                    <a:pt x="5940" y="11401"/>
                    <a:pt x="5653" y="11356"/>
                  </a:cubicBezTo>
                  <a:cubicBezTo>
                    <a:pt x="5411" y="11323"/>
                    <a:pt x="5169" y="11268"/>
                    <a:pt x="4949" y="11158"/>
                  </a:cubicBezTo>
                  <a:cubicBezTo>
                    <a:pt x="4587" y="11005"/>
                    <a:pt x="4224" y="10840"/>
                    <a:pt x="3872" y="10675"/>
                  </a:cubicBezTo>
                  <a:cubicBezTo>
                    <a:pt x="3531" y="10510"/>
                    <a:pt x="3212" y="10301"/>
                    <a:pt x="2915" y="10070"/>
                  </a:cubicBezTo>
                  <a:cubicBezTo>
                    <a:pt x="2717" y="9916"/>
                    <a:pt x="2530" y="9740"/>
                    <a:pt x="2365" y="9553"/>
                  </a:cubicBezTo>
                  <a:cubicBezTo>
                    <a:pt x="2145" y="9311"/>
                    <a:pt x="1947" y="9058"/>
                    <a:pt x="1771" y="8794"/>
                  </a:cubicBezTo>
                  <a:cubicBezTo>
                    <a:pt x="1386" y="8222"/>
                    <a:pt x="1155" y="7584"/>
                    <a:pt x="1078" y="6892"/>
                  </a:cubicBezTo>
                  <a:cubicBezTo>
                    <a:pt x="957" y="5847"/>
                    <a:pt x="1100" y="4835"/>
                    <a:pt x="1507" y="3856"/>
                  </a:cubicBezTo>
                  <a:cubicBezTo>
                    <a:pt x="1749" y="3296"/>
                    <a:pt x="2079" y="2801"/>
                    <a:pt x="2508" y="2372"/>
                  </a:cubicBezTo>
                  <a:cubicBezTo>
                    <a:pt x="2607" y="2262"/>
                    <a:pt x="2717" y="2174"/>
                    <a:pt x="2827" y="2086"/>
                  </a:cubicBezTo>
                  <a:cubicBezTo>
                    <a:pt x="3179" y="1811"/>
                    <a:pt x="3553" y="1569"/>
                    <a:pt x="3949" y="1349"/>
                  </a:cubicBezTo>
                  <a:cubicBezTo>
                    <a:pt x="4257" y="1162"/>
                    <a:pt x="4587" y="1063"/>
                    <a:pt x="4938" y="986"/>
                  </a:cubicBezTo>
                  <a:cubicBezTo>
                    <a:pt x="5499" y="865"/>
                    <a:pt x="6060" y="843"/>
                    <a:pt x="6632" y="843"/>
                  </a:cubicBezTo>
                  <a:close/>
                  <a:moveTo>
                    <a:pt x="6333" y="0"/>
                  </a:moveTo>
                  <a:cubicBezTo>
                    <a:pt x="6095" y="0"/>
                    <a:pt x="5856" y="17"/>
                    <a:pt x="5620" y="51"/>
                  </a:cubicBezTo>
                  <a:cubicBezTo>
                    <a:pt x="5356" y="84"/>
                    <a:pt x="5103" y="128"/>
                    <a:pt x="4850" y="161"/>
                  </a:cubicBezTo>
                  <a:cubicBezTo>
                    <a:pt x="4532" y="205"/>
                    <a:pt x="4213" y="293"/>
                    <a:pt x="3916" y="425"/>
                  </a:cubicBezTo>
                  <a:cubicBezTo>
                    <a:pt x="3861" y="458"/>
                    <a:pt x="3795" y="480"/>
                    <a:pt x="3740" y="502"/>
                  </a:cubicBezTo>
                  <a:cubicBezTo>
                    <a:pt x="3454" y="601"/>
                    <a:pt x="3201" y="744"/>
                    <a:pt x="2948" y="909"/>
                  </a:cubicBezTo>
                  <a:cubicBezTo>
                    <a:pt x="2827" y="975"/>
                    <a:pt x="2728" y="1074"/>
                    <a:pt x="2618" y="1151"/>
                  </a:cubicBezTo>
                  <a:cubicBezTo>
                    <a:pt x="2387" y="1305"/>
                    <a:pt x="2178" y="1470"/>
                    <a:pt x="1991" y="1679"/>
                  </a:cubicBezTo>
                  <a:cubicBezTo>
                    <a:pt x="1738" y="1932"/>
                    <a:pt x="1507" y="2207"/>
                    <a:pt x="1298" y="2482"/>
                  </a:cubicBezTo>
                  <a:cubicBezTo>
                    <a:pt x="1144" y="2691"/>
                    <a:pt x="1001" y="2911"/>
                    <a:pt x="858" y="3120"/>
                  </a:cubicBezTo>
                  <a:cubicBezTo>
                    <a:pt x="628" y="3483"/>
                    <a:pt x="463" y="3878"/>
                    <a:pt x="331" y="4285"/>
                  </a:cubicBezTo>
                  <a:cubicBezTo>
                    <a:pt x="166" y="4813"/>
                    <a:pt x="56" y="5352"/>
                    <a:pt x="34" y="5902"/>
                  </a:cubicBezTo>
                  <a:cubicBezTo>
                    <a:pt x="1" y="6364"/>
                    <a:pt x="45" y="6815"/>
                    <a:pt x="122" y="7266"/>
                  </a:cubicBezTo>
                  <a:cubicBezTo>
                    <a:pt x="199" y="7705"/>
                    <a:pt x="320" y="8123"/>
                    <a:pt x="507" y="8508"/>
                  </a:cubicBezTo>
                  <a:cubicBezTo>
                    <a:pt x="836" y="9190"/>
                    <a:pt x="1232" y="9839"/>
                    <a:pt x="1716" y="10422"/>
                  </a:cubicBezTo>
                  <a:cubicBezTo>
                    <a:pt x="2013" y="10785"/>
                    <a:pt x="2365" y="11082"/>
                    <a:pt x="2761" y="11334"/>
                  </a:cubicBezTo>
                  <a:cubicBezTo>
                    <a:pt x="3201" y="11609"/>
                    <a:pt x="3674" y="11829"/>
                    <a:pt x="4158" y="12027"/>
                  </a:cubicBezTo>
                  <a:cubicBezTo>
                    <a:pt x="4378" y="12115"/>
                    <a:pt x="4609" y="12192"/>
                    <a:pt x="4839" y="12258"/>
                  </a:cubicBezTo>
                  <a:cubicBezTo>
                    <a:pt x="5257" y="12368"/>
                    <a:pt x="5675" y="12434"/>
                    <a:pt x="6104" y="12467"/>
                  </a:cubicBezTo>
                  <a:cubicBezTo>
                    <a:pt x="6213" y="12477"/>
                    <a:pt x="6324" y="12482"/>
                    <a:pt x="6435" y="12482"/>
                  </a:cubicBezTo>
                  <a:cubicBezTo>
                    <a:pt x="6571" y="12482"/>
                    <a:pt x="6708" y="12474"/>
                    <a:pt x="6841" y="12456"/>
                  </a:cubicBezTo>
                  <a:cubicBezTo>
                    <a:pt x="7094" y="12423"/>
                    <a:pt x="7358" y="12390"/>
                    <a:pt x="7611" y="12368"/>
                  </a:cubicBezTo>
                  <a:cubicBezTo>
                    <a:pt x="7897" y="12346"/>
                    <a:pt x="8172" y="12258"/>
                    <a:pt x="8436" y="12159"/>
                  </a:cubicBezTo>
                  <a:cubicBezTo>
                    <a:pt x="9095" y="11884"/>
                    <a:pt x="9722" y="11554"/>
                    <a:pt x="10294" y="11137"/>
                  </a:cubicBezTo>
                  <a:cubicBezTo>
                    <a:pt x="10624" y="10895"/>
                    <a:pt x="10921" y="10609"/>
                    <a:pt x="11174" y="10290"/>
                  </a:cubicBezTo>
                  <a:cubicBezTo>
                    <a:pt x="11482" y="9905"/>
                    <a:pt x="11746" y="9476"/>
                    <a:pt x="11955" y="9025"/>
                  </a:cubicBezTo>
                  <a:cubicBezTo>
                    <a:pt x="12340" y="8222"/>
                    <a:pt x="12592" y="7397"/>
                    <a:pt x="12603" y="6496"/>
                  </a:cubicBezTo>
                  <a:cubicBezTo>
                    <a:pt x="12592" y="6287"/>
                    <a:pt x="12592" y="6067"/>
                    <a:pt x="12570" y="5847"/>
                  </a:cubicBezTo>
                  <a:cubicBezTo>
                    <a:pt x="12548" y="5594"/>
                    <a:pt x="12515" y="5341"/>
                    <a:pt x="12482" y="5088"/>
                  </a:cubicBezTo>
                  <a:cubicBezTo>
                    <a:pt x="12438" y="4692"/>
                    <a:pt x="12340" y="4318"/>
                    <a:pt x="12164" y="3966"/>
                  </a:cubicBezTo>
                  <a:cubicBezTo>
                    <a:pt x="11988" y="3570"/>
                    <a:pt x="11768" y="3197"/>
                    <a:pt x="11526" y="2834"/>
                  </a:cubicBezTo>
                  <a:cubicBezTo>
                    <a:pt x="11394" y="2647"/>
                    <a:pt x="11262" y="2471"/>
                    <a:pt x="11108" y="2317"/>
                  </a:cubicBezTo>
                  <a:cubicBezTo>
                    <a:pt x="10855" y="2053"/>
                    <a:pt x="10613" y="1789"/>
                    <a:pt x="10338" y="1580"/>
                  </a:cubicBezTo>
                  <a:cubicBezTo>
                    <a:pt x="10052" y="1371"/>
                    <a:pt x="9777" y="1162"/>
                    <a:pt x="9480" y="964"/>
                  </a:cubicBezTo>
                  <a:cubicBezTo>
                    <a:pt x="8974" y="623"/>
                    <a:pt x="8425" y="359"/>
                    <a:pt x="7831" y="194"/>
                  </a:cubicBezTo>
                  <a:cubicBezTo>
                    <a:pt x="7556" y="117"/>
                    <a:pt x="7270" y="84"/>
                    <a:pt x="6984" y="40"/>
                  </a:cubicBezTo>
                  <a:cubicBezTo>
                    <a:pt x="6769" y="14"/>
                    <a:pt x="6551" y="0"/>
                    <a:pt x="6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5" name="Google Shape;1825;p43"/>
            <p:cNvSpPr/>
            <p:nvPr/>
          </p:nvSpPr>
          <p:spPr>
            <a:xfrm>
              <a:off x="1348715" y="3658690"/>
              <a:ext cx="2278290" cy="115117"/>
            </a:xfrm>
            <a:custGeom>
              <a:avLst/>
              <a:gdLst/>
              <a:ahLst/>
              <a:cxnLst/>
              <a:rect l="l" t="t" r="r" b="b"/>
              <a:pathLst>
                <a:path w="27846" h="1407" extrusionOk="0">
                  <a:moveTo>
                    <a:pt x="23152" y="0"/>
                  </a:moveTo>
                  <a:cubicBezTo>
                    <a:pt x="23008" y="0"/>
                    <a:pt x="22865" y="2"/>
                    <a:pt x="22721" y="5"/>
                  </a:cubicBezTo>
                  <a:cubicBezTo>
                    <a:pt x="22325" y="5"/>
                    <a:pt x="21929" y="16"/>
                    <a:pt x="21522" y="27"/>
                  </a:cubicBezTo>
                  <a:cubicBezTo>
                    <a:pt x="21346" y="27"/>
                    <a:pt x="21171" y="49"/>
                    <a:pt x="20995" y="60"/>
                  </a:cubicBezTo>
                  <a:cubicBezTo>
                    <a:pt x="20797" y="71"/>
                    <a:pt x="20599" y="93"/>
                    <a:pt x="20390" y="104"/>
                  </a:cubicBezTo>
                  <a:cubicBezTo>
                    <a:pt x="19917" y="126"/>
                    <a:pt x="19444" y="148"/>
                    <a:pt x="18971" y="181"/>
                  </a:cubicBezTo>
                  <a:cubicBezTo>
                    <a:pt x="18817" y="181"/>
                    <a:pt x="18663" y="203"/>
                    <a:pt x="18509" y="203"/>
                  </a:cubicBezTo>
                  <a:cubicBezTo>
                    <a:pt x="18214" y="211"/>
                    <a:pt x="17918" y="219"/>
                    <a:pt x="17623" y="219"/>
                  </a:cubicBezTo>
                  <a:cubicBezTo>
                    <a:pt x="17500" y="219"/>
                    <a:pt x="17378" y="217"/>
                    <a:pt x="17256" y="214"/>
                  </a:cubicBezTo>
                  <a:cubicBezTo>
                    <a:pt x="16464" y="214"/>
                    <a:pt x="15661" y="192"/>
                    <a:pt x="14869" y="170"/>
                  </a:cubicBezTo>
                  <a:cubicBezTo>
                    <a:pt x="14759" y="170"/>
                    <a:pt x="14649" y="159"/>
                    <a:pt x="14550" y="159"/>
                  </a:cubicBezTo>
                  <a:cubicBezTo>
                    <a:pt x="14237" y="145"/>
                    <a:pt x="13929" y="131"/>
                    <a:pt x="13622" y="131"/>
                  </a:cubicBezTo>
                  <a:cubicBezTo>
                    <a:pt x="13443" y="131"/>
                    <a:pt x="13265" y="136"/>
                    <a:pt x="13088" y="148"/>
                  </a:cubicBezTo>
                  <a:cubicBezTo>
                    <a:pt x="12942" y="153"/>
                    <a:pt x="12798" y="155"/>
                    <a:pt x="12654" y="155"/>
                  </a:cubicBezTo>
                  <a:cubicBezTo>
                    <a:pt x="12451" y="155"/>
                    <a:pt x="12249" y="150"/>
                    <a:pt x="12043" y="137"/>
                  </a:cubicBezTo>
                  <a:cubicBezTo>
                    <a:pt x="11801" y="115"/>
                    <a:pt x="11559" y="104"/>
                    <a:pt x="11317" y="93"/>
                  </a:cubicBezTo>
                  <a:cubicBezTo>
                    <a:pt x="11130" y="82"/>
                    <a:pt x="10943" y="82"/>
                    <a:pt x="10756" y="82"/>
                  </a:cubicBezTo>
                  <a:cubicBezTo>
                    <a:pt x="10195" y="71"/>
                    <a:pt x="9635" y="71"/>
                    <a:pt x="9074" y="49"/>
                  </a:cubicBezTo>
                  <a:cubicBezTo>
                    <a:pt x="8546" y="27"/>
                    <a:pt x="8018" y="5"/>
                    <a:pt x="7501" y="5"/>
                  </a:cubicBezTo>
                  <a:cubicBezTo>
                    <a:pt x="7402" y="9"/>
                    <a:pt x="7303" y="10"/>
                    <a:pt x="7205" y="10"/>
                  </a:cubicBezTo>
                  <a:cubicBezTo>
                    <a:pt x="7007" y="10"/>
                    <a:pt x="6812" y="5"/>
                    <a:pt x="6621" y="5"/>
                  </a:cubicBezTo>
                  <a:cubicBezTo>
                    <a:pt x="6418" y="5"/>
                    <a:pt x="6214" y="2"/>
                    <a:pt x="6011" y="2"/>
                  </a:cubicBezTo>
                  <a:cubicBezTo>
                    <a:pt x="5807" y="2"/>
                    <a:pt x="5604" y="5"/>
                    <a:pt x="5401" y="16"/>
                  </a:cubicBezTo>
                  <a:cubicBezTo>
                    <a:pt x="4763" y="38"/>
                    <a:pt x="4114" y="71"/>
                    <a:pt x="3465" y="71"/>
                  </a:cubicBezTo>
                  <a:cubicBezTo>
                    <a:pt x="2497" y="60"/>
                    <a:pt x="1530" y="60"/>
                    <a:pt x="562" y="60"/>
                  </a:cubicBezTo>
                  <a:lnTo>
                    <a:pt x="67" y="60"/>
                  </a:lnTo>
                  <a:cubicBezTo>
                    <a:pt x="23" y="335"/>
                    <a:pt x="1" y="588"/>
                    <a:pt x="45" y="852"/>
                  </a:cubicBezTo>
                  <a:cubicBezTo>
                    <a:pt x="67" y="1028"/>
                    <a:pt x="166" y="1149"/>
                    <a:pt x="320" y="1237"/>
                  </a:cubicBezTo>
                  <a:cubicBezTo>
                    <a:pt x="375" y="1259"/>
                    <a:pt x="430" y="1281"/>
                    <a:pt x="485" y="1292"/>
                  </a:cubicBezTo>
                  <a:cubicBezTo>
                    <a:pt x="727" y="1358"/>
                    <a:pt x="969" y="1402"/>
                    <a:pt x="1222" y="1402"/>
                  </a:cubicBezTo>
                  <a:cubicBezTo>
                    <a:pt x="1310" y="1405"/>
                    <a:pt x="1398" y="1407"/>
                    <a:pt x="1487" y="1407"/>
                  </a:cubicBezTo>
                  <a:cubicBezTo>
                    <a:pt x="1937" y="1407"/>
                    <a:pt x="2388" y="1367"/>
                    <a:pt x="2838" y="1358"/>
                  </a:cubicBezTo>
                  <a:cubicBezTo>
                    <a:pt x="3355" y="1336"/>
                    <a:pt x="3872" y="1292"/>
                    <a:pt x="4378" y="1292"/>
                  </a:cubicBezTo>
                  <a:cubicBezTo>
                    <a:pt x="4634" y="1288"/>
                    <a:pt x="4890" y="1287"/>
                    <a:pt x="5144" y="1287"/>
                  </a:cubicBezTo>
                  <a:cubicBezTo>
                    <a:pt x="5654" y="1287"/>
                    <a:pt x="6159" y="1292"/>
                    <a:pt x="6665" y="1292"/>
                  </a:cubicBezTo>
                  <a:cubicBezTo>
                    <a:pt x="6830" y="1292"/>
                    <a:pt x="6984" y="1292"/>
                    <a:pt x="7149" y="1281"/>
                  </a:cubicBezTo>
                  <a:cubicBezTo>
                    <a:pt x="7699" y="1259"/>
                    <a:pt x="8260" y="1237"/>
                    <a:pt x="8810" y="1226"/>
                  </a:cubicBezTo>
                  <a:cubicBezTo>
                    <a:pt x="9173" y="1215"/>
                    <a:pt x="9547" y="1204"/>
                    <a:pt x="9909" y="1193"/>
                  </a:cubicBezTo>
                  <a:cubicBezTo>
                    <a:pt x="10514" y="1182"/>
                    <a:pt x="11119" y="1182"/>
                    <a:pt x="11724" y="1171"/>
                  </a:cubicBezTo>
                  <a:lnTo>
                    <a:pt x="13055" y="1171"/>
                  </a:lnTo>
                  <a:cubicBezTo>
                    <a:pt x="13528" y="1157"/>
                    <a:pt x="14005" y="1143"/>
                    <a:pt x="14484" y="1143"/>
                  </a:cubicBezTo>
                  <a:cubicBezTo>
                    <a:pt x="14762" y="1143"/>
                    <a:pt x="15041" y="1148"/>
                    <a:pt x="15320" y="1160"/>
                  </a:cubicBezTo>
                  <a:cubicBezTo>
                    <a:pt x="16035" y="1182"/>
                    <a:pt x="16761" y="1204"/>
                    <a:pt x="17475" y="1215"/>
                  </a:cubicBezTo>
                  <a:cubicBezTo>
                    <a:pt x="17871" y="1226"/>
                    <a:pt x="18267" y="1237"/>
                    <a:pt x="18663" y="1237"/>
                  </a:cubicBezTo>
                  <a:cubicBezTo>
                    <a:pt x="19103" y="1244"/>
                    <a:pt x="19543" y="1257"/>
                    <a:pt x="19987" y="1257"/>
                  </a:cubicBezTo>
                  <a:cubicBezTo>
                    <a:pt x="20186" y="1257"/>
                    <a:pt x="20386" y="1255"/>
                    <a:pt x="20588" y="1248"/>
                  </a:cubicBezTo>
                  <a:cubicBezTo>
                    <a:pt x="20797" y="1237"/>
                    <a:pt x="21017" y="1215"/>
                    <a:pt x="21237" y="1215"/>
                  </a:cubicBezTo>
                  <a:cubicBezTo>
                    <a:pt x="21819" y="1215"/>
                    <a:pt x="22413" y="1226"/>
                    <a:pt x="22996" y="1270"/>
                  </a:cubicBezTo>
                  <a:cubicBezTo>
                    <a:pt x="23337" y="1292"/>
                    <a:pt x="23678" y="1303"/>
                    <a:pt x="24008" y="1325"/>
                  </a:cubicBezTo>
                  <a:cubicBezTo>
                    <a:pt x="24393" y="1347"/>
                    <a:pt x="24778" y="1358"/>
                    <a:pt x="25162" y="1380"/>
                  </a:cubicBezTo>
                  <a:cubicBezTo>
                    <a:pt x="25330" y="1393"/>
                    <a:pt x="25497" y="1398"/>
                    <a:pt x="25665" y="1398"/>
                  </a:cubicBezTo>
                  <a:cubicBezTo>
                    <a:pt x="25783" y="1398"/>
                    <a:pt x="25902" y="1395"/>
                    <a:pt x="26020" y="1391"/>
                  </a:cubicBezTo>
                  <a:cubicBezTo>
                    <a:pt x="26119" y="1391"/>
                    <a:pt x="26229" y="1380"/>
                    <a:pt x="26339" y="1369"/>
                  </a:cubicBezTo>
                  <a:cubicBezTo>
                    <a:pt x="26603" y="1347"/>
                    <a:pt x="26845" y="1292"/>
                    <a:pt x="27087" y="1204"/>
                  </a:cubicBezTo>
                  <a:cubicBezTo>
                    <a:pt x="27362" y="1094"/>
                    <a:pt x="27560" y="907"/>
                    <a:pt x="27670" y="643"/>
                  </a:cubicBezTo>
                  <a:cubicBezTo>
                    <a:pt x="27736" y="478"/>
                    <a:pt x="27791" y="302"/>
                    <a:pt x="27824" y="115"/>
                  </a:cubicBezTo>
                  <a:cubicBezTo>
                    <a:pt x="27824" y="82"/>
                    <a:pt x="27846" y="49"/>
                    <a:pt x="27813" y="16"/>
                  </a:cubicBezTo>
                  <a:cubicBezTo>
                    <a:pt x="27790" y="13"/>
                    <a:pt x="27768" y="12"/>
                    <a:pt x="27745" y="12"/>
                  </a:cubicBezTo>
                  <a:cubicBezTo>
                    <a:pt x="27691" y="12"/>
                    <a:pt x="27636" y="19"/>
                    <a:pt x="27582" y="27"/>
                  </a:cubicBezTo>
                  <a:cubicBezTo>
                    <a:pt x="27215" y="85"/>
                    <a:pt x="26855" y="112"/>
                    <a:pt x="26492" y="112"/>
                  </a:cubicBezTo>
                  <a:cubicBezTo>
                    <a:pt x="26375" y="112"/>
                    <a:pt x="26259" y="109"/>
                    <a:pt x="26141" y="104"/>
                  </a:cubicBezTo>
                  <a:cubicBezTo>
                    <a:pt x="25899" y="104"/>
                    <a:pt x="25657" y="82"/>
                    <a:pt x="25415" y="71"/>
                  </a:cubicBezTo>
                  <a:cubicBezTo>
                    <a:pt x="24666" y="43"/>
                    <a:pt x="23910" y="0"/>
                    <a:pt x="23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6" name="Google Shape;1826;p43"/>
            <p:cNvSpPr/>
            <p:nvPr/>
          </p:nvSpPr>
          <p:spPr>
            <a:xfrm>
              <a:off x="1372115" y="3680454"/>
              <a:ext cx="2226991" cy="71590"/>
            </a:xfrm>
            <a:custGeom>
              <a:avLst/>
              <a:gdLst/>
              <a:ahLst/>
              <a:cxnLst/>
              <a:rect l="l" t="t" r="r" b="b"/>
              <a:pathLst>
                <a:path w="27219" h="875" extrusionOk="0">
                  <a:moveTo>
                    <a:pt x="22738" y="1"/>
                  </a:moveTo>
                  <a:cubicBezTo>
                    <a:pt x="22644" y="1"/>
                    <a:pt x="22550" y="2"/>
                    <a:pt x="22457" y="3"/>
                  </a:cubicBezTo>
                  <a:lnTo>
                    <a:pt x="22138" y="3"/>
                  </a:lnTo>
                  <a:cubicBezTo>
                    <a:pt x="21841" y="14"/>
                    <a:pt x="21555" y="14"/>
                    <a:pt x="21258" y="25"/>
                  </a:cubicBezTo>
                  <a:cubicBezTo>
                    <a:pt x="21115" y="25"/>
                    <a:pt x="20983" y="36"/>
                    <a:pt x="20852" y="47"/>
                  </a:cubicBezTo>
                  <a:lnTo>
                    <a:pt x="20731" y="58"/>
                  </a:lnTo>
                  <a:cubicBezTo>
                    <a:pt x="20654" y="58"/>
                    <a:pt x="20566" y="69"/>
                    <a:pt x="20489" y="80"/>
                  </a:cubicBezTo>
                  <a:cubicBezTo>
                    <a:pt x="20368" y="80"/>
                    <a:pt x="20247" y="91"/>
                    <a:pt x="20137" y="102"/>
                  </a:cubicBezTo>
                  <a:cubicBezTo>
                    <a:pt x="19851" y="113"/>
                    <a:pt x="19565" y="135"/>
                    <a:pt x="19279" y="146"/>
                  </a:cubicBezTo>
                  <a:lnTo>
                    <a:pt x="18707" y="179"/>
                  </a:lnTo>
                  <a:cubicBezTo>
                    <a:pt x="18652" y="179"/>
                    <a:pt x="18597" y="179"/>
                    <a:pt x="18542" y="190"/>
                  </a:cubicBezTo>
                  <a:cubicBezTo>
                    <a:pt x="18443" y="190"/>
                    <a:pt x="18333" y="201"/>
                    <a:pt x="18234" y="201"/>
                  </a:cubicBezTo>
                  <a:lnTo>
                    <a:pt x="18058" y="212"/>
                  </a:lnTo>
                  <a:cubicBezTo>
                    <a:pt x="17824" y="212"/>
                    <a:pt x="17579" y="217"/>
                    <a:pt x="17338" y="217"/>
                  </a:cubicBezTo>
                  <a:cubicBezTo>
                    <a:pt x="17218" y="217"/>
                    <a:pt x="17098" y="216"/>
                    <a:pt x="16981" y="212"/>
                  </a:cubicBezTo>
                  <a:cubicBezTo>
                    <a:pt x="16365" y="212"/>
                    <a:pt x="15749" y="201"/>
                    <a:pt x="15133" y="179"/>
                  </a:cubicBezTo>
                  <a:lnTo>
                    <a:pt x="14583" y="168"/>
                  </a:lnTo>
                  <a:lnTo>
                    <a:pt x="14374" y="168"/>
                  </a:lnTo>
                  <a:cubicBezTo>
                    <a:pt x="14341" y="157"/>
                    <a:pt x="14297" y="157"/>
                    <a:pt x="14253" y="157"/>
                  </a:cubicBezTo>
                  <a:cubicBezTo>
                    <a:pt x="13927" y="143"/>
                    <a:pt x="13630" y="134"/>
                    <a:pt x="13345" y="134"/>
                  </a:cubicBezTo>
                  <a:cubicBezTo>
                    <a:pt x="13168" y="134"/>
                    <a:pt x="12996" y="138"/>
                    <a:pt x="12824" y="146"/>
                  </a:cubicBezTo>
                  <a:cubicBezTo>
                    <a:pt x="12651" y="151"/>
                    <a:pt x="12491" y="153"/>
                    <a:pt x="12339" y="153"/>
                  </a:cubicBezTo>
                  <a:cubicBezTo>
                    <a:pt x="12125" y="153"/>
                    <a:pt x="11928" y="148"/>
                    <a:pt x="11735" y="135"/>
                  </a:cubicBezTo>
                  <a:cubicBezTo>
                    <a:pt x="11515" y="113"/>
                    <a:pt x="11284" y="102"/>
                    <a:pt x="11031" y="91"/>
                  </a:cubicBezTo>
                  <a:cubicBezTo>
                    <a:pt x="10921" y="80"/>
                    <a:pt x="10822" y="80"/>
                    <a:pt x="10712" y="80"/>
                  </a:cubicBezTo>
                  <a:cubicBezTo>
                    <a:pt x="10661" y="80"/>
                    <a:pt x="10605" y="85"/>
                    <a:pt x="10550" y="85"/>
                  </a:cubicBezTo>
                  <a:cubicBezTo>
                    <a:pt x="10523" y="85"/>
                    <a:pt x="10496" y="84"/>
                    <a:pt x="10470" y="80"/>
                  </a:cubicBezTo>
                  <a:lnTo>
                    <a:pt x="10052" y="80"/>
                  </a:lnTo>
                  <a:cubicBezTo>
                    <a:pt x="9634" y="69"/>
                    <a:pt x="9206" y="69"/>
                    <a:pt x="8788" y="47"/>
                  </a:cubicBezTo>
                  <a:lnTo>
                    <a:pt x="8436" y="36"/>
                  </a:lnTo>
                  <a:cubicBezTo>
                    <a:pt x="8115" y="27"/>
                    <a:pt x="7781" y="11"/>
                    <a:pt x="7449" y="11"/>
                  </a:cubicBezTo>
                  <a:cubicBezTo>
                    <a:pt x="7371" y="11"/>
                    <a:pt x="7293" y="12"/>
                    <a:pt x="7215" y="14"/>
                  </a:cubicBezTo>
                  <a:lnTo>
                    <a:pt x="6027" y="14"/>
                  </a:lnTo>
                  <a:cubicBezTo>
                    <a:pt x="5879" y="9"/>
                    <a:pt x="5728" y="6"/>
                    <a:pt x="5576" y="6"/>
                  </a:cubicBezTo>
                  <a:cubicBezTo>
                    <a:pt x="5425" y="6"/>
                    <a:pt x="5274" y="9"/>
                    <a:pt x="5126" y="14"/>
                  </a:cubicBezTo>
                  <a:lnTo>
                    <a:pt x="4851" y="36"/>
                  </a:lnTo>
                  <a:cubicBezTo>
                    <a:pt x="4301" y="58"/>
                    <a:pt x="3740" y="80"/>
                    <a:pt x="3179" y="80"/>
                  </a:cubicBezTo>
                  <a:cubicBezTo>
                    <a:pt x="2475" y="69"/>
                    <a:pt x="1771" y="69"/>
                    <a:pt x="1079" y="69"/>
                  </a:cubicBezTo>
                  <a:lnTo>
                    <a:pt x="23" y="69"/>
                  </a:lnTo>
                  <a:cubicBezTo>
                    <a:pt x="1" y="245"/>
                    <a:pt x="1" y="399"/>
                    <a:pt x="23" y="542"/>
                  </a:cubicBezTo>
                  <a:cubicBezTo>
                    <a:pt x="34" y="597"/>
                    <a:pt x="56" y="674"/>
                    <a:pt x="166" y="729"/>
                  </a:cubicBezTo>
                  <a:cubicBezTo>
                    <a:pt x="199" y="740"/>
                    <a:pt x="232" y="762"/>
                    <a:pt x="276" y="773"/>
                  </a:cubicBezTo>
                  <a:cubicBezTo>
                    <a:pt x="496" y="828"/>
                    <a:pt x="716" y="861"/>
                    <a:pt x="947" y="872"/>
                  </a:cubicBezTo>
                  <a:cubicBezTo>
                    <a:pt x="1013" y="874"/>
                    <a:pt x="1080" y="875"/>
                    <a:pt x="1146" y="875"/>
                  </a:cubicBezTo>
                  <a:cubicBezTo>
                    <a:pt x="1443" y="875"/>
                    <a:pt x="1739" y="857"/>
                    <a:pt x="2035" y="839"/>
                  </a:cubicBezTo>
                  <a:cubicBezTo>
                    <a:pt x="2200" y="828"/>
                    <a:pt x="2376" y="828"/>
                    <a:pt x="2541" y="817"/>
                  </a:cubicBezTo>
                  <a:cubicBezTo>
                    <a:pt x="2728" y="806"/>
                    <a:pt x="2926" y="795"/>
                    <a:pt x="3113" y="784"/>
                  </a:cubicBezTo>
                  <a:cubicBezTo>
                    <a:pt x="3432" y="773"/>
                    <a:pt x="3762" y="751"/>
                    <a:pt x="4092" y="751"/>
                  </a:cubicBezTo>
                  <a:lnTo>
                    <a:pt x="6379" y="751"/>
                  </a:lnTo>
                  <a:cubicBezTo>
                    <a:pt x="6544" y="751"/>
                    <a:pt x="6698" y="751"/>
                    <a:pt x="6852" y="740"/>
                  </a:cubicBezTo>
                  <a:cubicBezTo>
                    <a:pt x="7083" y="740"/>
                    <a:pt x="7325" y="729"/>
                    <a:pt x="7556" y="718"/>
                  </a:cubicBezTo>
                  <a:cubicBezTo>
                    <a:pt x="7875" y="707"/>
                    <a:pt x="8194" y="696"/>
                    <a:pt x="8524" y="685"/>
                  </a:cubicBezTo>
                  <a:cubicBezTo>
                    <a:pt x="8887" y="674"/>
                    <a:pt x="9250" y="663"/>
                    <a:pt x="9623" y="663"/>
                  </a:cubicBezTo>
                  <a:cubicBezTo>
                    <a:pt x="10228" y="652"/>
                    <a:pt x="10833" y="641"/>
                    <a:pt x="11438" y="630"/>
                  </a:cubicBezTo>
                  <a:lnTo>
                    <a:pt x="13022" y="630"/>
                  </a:lnTo>
                  <a:cubicBezTo>
                    <a:pt x="13429" y="616"/>
                    <a:pt x="13846" y="607"/>
                    <a:pt x="14265" y="607"/>
                  </a:cubicBezTo>
                  <a:cubicBezTo>
                    <a:pt x="14524" y="607"/>
                    <a:pt x="14785" y="611"/>
                    <a:pt x="15045" y="619"/>
                  </a:cubicBezTo>
                  <a:cubicBezTo>
                    <a:pt x="15694" y="641"/>
                    <a:pt x="16354" y="663"/>
                    <a:pt x="17014" y="674"/>
                  </a:cubicBezTo>
                  <a:lnTo>
                    <a:pt x="17200" y="674"/>
                  </a:lnTo>
                  <a:cubicBezTo>
                    <a:pt x="17475" y="685"/>
                    <a:pt x="17739" y="685"/>
                    <a:pt x="18014" y="696"/>
                  </a:cubicBezTo>
                  <a:lnTo>
                    <a:pt x="18388" y="696"/>
                  </a:lnTo>
                  <a:lnTo>
                    <a:pt x="18729" y="707"/>
                  </a:lnTo>
                  <a:cubicBezTo>
                    <a:pt x="19021" y="713"/>
                    <a:pt x="19324" y="720"/>
                    <a:pt x="19628" y="720"/>
                  </a:cubicBezTo>
                  <a:cubicBezTo>
                    <a:pt x="19850" y="720"/>
                    <a:pt x="20072" y="716"/>
                    <a:pt x="20291" y="707"/>
                  </a:cubicBezTo>
                  <a:lnTo>
                    <a:pt x="20423" y="696"/>
                  </a:lnTo>
                  <a:cubicBezTo>
                    <a:pt x="20599" y="685"/>
                    <a:pt x="20775" y="674"/>
                    <a:pt x="20951" y="674"/>
                  </a:cubicBezTo>
                  <a:cubicBezTo>
                    <a:pt x="21522" y="674"/>
                    <a:pt x="22127" y="685"/>
                    <a:pt x="22732" y="729"/>
                  </a:cubicBezTo>
                  <a:cubicBezTo>
                    <a:pt x="23073" y="751"/>
                    <a:pt x="23414" y="762"/>
                    <a:pt x="23744" y="784"/>
                  </a:cubicBezTo>
                  <a:cubicBezTo>
                    <a:pt x="23887" y="795"/>
                    <a:pt x="24030" y="795"/>
                    <a:pt x="24173" y="806"/>
                  </a:cubicBezTo>
                  <a:cubicBezTo>
                    <a:pt x="24415" y="817"/>
                    <a:pt x="24657" y="828"/>
                    <a:pt x="24898" y="839"/>
                  </a:cubicBezTo>
                  <a:cubicBezTo>
                    <a:pt x="25072" y="852"/>
                    <a:pt x="25239" y="857"/>
                    <a:pt x="25398" y="857"/>
                  </a:cubicBezTo>
                  <a:cubicBezTo>
                    <a:pt x="25510" y="857"/>
                    <a:pt x="25618" y="854"/>
                    <a:pt x="25723" y="850"/>
                  </a:cubicBezTo>
                  <a:cubicBezTo>
                    <a:pt x="25800" y="850"/>
                    <a:pt x="25866" y="839"/>
                    <a:pt x="25943" y="839"/>
                  </a:cubicBezTo>
                  <a:lnTo>
                    <a:pt x="26042" y="828"/>
                  </a:lnTo>
                  <a:cubicBezTo>
                    <a:pt x="26141" y="817"/>
                    <a:pt x="26240" y="806"/>
                    <a:pt x="26339" y="784"/>
                  </a:cubicBezTo>
                  <a:lnTo>
                    <a:pt x="26350" y="784"/>
                  </a:lnTo>
                  <a:cubicBezTo>
                    <a:pt x="26471" y="762"/>
                    <a:pt x="26592" y="718"/>
                    <a:pt x="26724" y="674"/>
                  </a:cubicBezTo>
                  <a:cubicBezTo>
                    <a:pt x="26922" y="597"/>
                    <a:pt x="27054" y="465"/>
                    <a:pt x="27142" y="267"/>
                  </a:cubicBezTo>
                  <a:cubicBezTo>
                    <a:pt x="27175" y="201"/>
                    <a:pt x="27197" y="124"/>
                    <a:pt x="27219" y="47"/>
                  </a:cubicBezTo>
                  <a:lnTo>
                    <a:pt x="27219" y="47"/>
                  </a:lnTo>
                  <a:cubicBezTo>
                    <a:pt x="26852" y="93"/>
                    <a:pt x="26478" y="116"/>
                    <a:pt x="26090" y="116"/>
                  </a:cubicBezTo>
                  <a:cubicBezTo>
                    <a:pt x="26012" y="116"/>
                    <a:pt x="25934" y="115"/>
                    <a:pt x="25855" y="113"/>
                  </a:cubicBezTo>
                  <a:cubicBezTo>
                    <a:pt x="25712" y="102"/>
                    <a:pt x="25580" y="102"/>
                    <a:pt x="25448" y="91"/>
                  </a:cubicBezTo>
                  <a:cubicBezTo>
                    <a:pt x="25338" y="91"/>
                    <a:pt x="25239" y="80"/>
                    <a:pt x="25129" y="80"/>
                  </a:cubicBezTo>
                  <a:cubicBezTo>
                    <a:pt x="24931" y="69"/>
                    <a:pt x="24723" y="58"/>
                    <a:pt x="24514" y="47"/>
                  </a:cubicBezTo>
                  <a:cubicBezTo>
                    <a:pt x="23934" y="28"/>
                    <a:pt x="23331" y="1"/>
                    <a:pt x="22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7" name="Google Shape;1827;p43"/>
            <p:cNvSpPr/>
            <p:nvPr/>
          </p:nvSpPr>
          <p:spPr>
            <a:xfrm>
              <a:off x="2749662" y="1367316"/>
              <a:ext cx="905229" cy="944256"/>
            </a:xfrm>
            <a:custGeom>
              <a:avLst/>
              <a:gdLst/>
              <a:ahLst/>
              <a:cxnLst/>
              <a:rect l="l" t="t" r="r" b="b"/>
              <a:pathLst>
                <a:path w="11064" h="11541" extrusionOk="0">
                  <a:moveTo>
                    <a:pt x="7666" y="748"/>
                  </a:moveTo>
                  <a:cubicBezTo>
                    <a:pt x="8109" y="748"/>
                    <a:pt x="8551" y="803"/>
                    <a:pt x="8974" y="914"/>
                  </a:cubicBezTo>
                  <a:cubicBezTo>
                    <a:pt x="9095" y="947"/>
                    <a:pt x="9216" y="991"/>
                    <a:pt x="9326" y="1046"/>
                  </a:cubicBezTo>
                  <a:cubicBezTo>
                    <a:pt x="9645" y="1189"/>
                    <a:pt x="9854" y="1420"/>
                    <a:pt x="9953" y="1761"/>
                  </a:cubicBezTo>
                  <a:cubicBezTo>
                    <a:pt x="10019" y="1981"/>
                    <a:pt x="10063" y="2201"/>
                    <a:pt x="10096" y="2432"/>
                  </a:cubicBezTo>
                  <a:cubicBezTo>
                    <a:pt x="10206" y="3081"/>
                    <a:pt x="10261" y="3730"/>
                    <a:pt x="10283" y="4389"/>
                  </a:cubicBezTo>
                  <a:cubicBezTo>
                    <a:pt x="10294" y="4774"/>
                    <a:pt x="10327" y="5170"/>
                    <a:pt x="10349" y="5555"/>
                  </a:cubicBezTo>
                  <a:cubicBezTo>
                    <a:pt x="10371" y="6072"/>
                    <a:pt x="10393" y="6600"/>
                    <a:pt x="10382" y="7117"/>
                  </a:cubicBezTo>
                  <a:cubicBezTo>
                    <a:pt x="10382" y="7403"/>
                    <a:pt x="10371" y="7678"/>
                    <a:pt x="10360" y="7963"/>
                  </a:cubicBezTo>
                  <a:cubicBezTo>
                    <a:pt x="10349" y="8381"/>
                    <a:pt x="10294" y="8788"/>
                    <a:pt x="10217" y="9206"/>
                  </a:cubicBezTo>
                  <a:cubicBezTo>
                    <a:pt x="10184" y="9426"/>
                    <a:pt x="10140" y="9646"/>
                    <a:pt x="10085" y="9855"/>
                  </a:cubicBezTo>
                  <a:cubicBezTo>
                    <a:pt x="10063" y="9965"/>
                    <a:pt x="10030" y="10064"/>
                    <a:pt x="9986" y="10163"/>
                  </a:cubicBezTo>
                  <a:cubicBezTo>
                    <a:pt x="9920" y="10317"/>
                    <a:pt x="9799" y="10427"/>
                    <a:pt x="9656" y="10504"/>
                  </a:cubicBezTo>
                  <a:cubicBezTo>
                    <a:pt x="9535" y="10570"/>
                    <a:pt x="9414" y="10614"/>
                    <a:pt x="9293" y="10647"/>
                  </a:cubicBezTo>
                  <a:cubicBezTo>
                    <a:pt x="8952" y="10724"/>
                    <a:pt x="8611" y="10779"/>
                    <a:pt x="8270" y="10801"/>
                  </a:cubicBezTo>
                  <a:cubicBezTo>
                    <a:pt x="7974" y="10823"/>
                    <a:pt x="7666" y="10856"/>
                    <a:pt x="7369" y="10878"/>
                  </a:cubicBezTo>
                  <a:cubicBezTo>
                    <a:pt x="7124" y="10891"/>
                    <a:pt x="6879" y="10896"/>
                    <a:pt x="6634" y="10896"/>
                  </a:cubicBezTo>
                  <a:cubicBezTo>
                    <a:pt x="6461" y="10896"/>
                    <a:pt x="6288" y="10893"/>
                    <a:pt x="6115" y="10889"/>
                  </a:cubicBezTo>
                  <a:cubicBezTo>
                    <a:pt x="5620" y="10878"/>
                    <a:pt x="5136" y="10856"/>
                    <a:pt x="4641" y="10845"/>
                  </a:cubicBezTo>
                  <a:cubicBezTo>
                    <a:pt x="4146" y="10823"/>
                    <a:pt x="3652" y="10812"/>
                    <a:pt x="3168" y="10779"/>
                  </a:cubicBezTo>
                  <a:cubicBezTo>
                    <a:pt x="2695" y="10757"/>
                    <a:pt x="2244" y="10702"/>
                    <a:pt x="1793" y="10559"/>
                  </a:cubicBezTo>
                  <a:cubicBezTo>
                    <a:pt x="1606" y="10504"/>
                    <a:pt x="1430" y="10427"/>
                    <a:pt x="1265" y="10317"/>
                  </a:cubicBezTo>
                  <a:cubicBezTo>
                    <a:pt x="1056" y="10163"/>
                    <a:pt x="902" y="9965"/>
                    <a:pt x="814" y="9712"/>
                  </a:cubicBezTo>
                  <a:cubicBezTo>
                    <a:pt x="704" y="9415"/>
                    <a:pt x="649" y="9118"/>
                    <a:pt x="627" y="8810"/>
                  </a:cubicBezTo>
                  <a:cubicBezTo>
                    <a:pt x="583" y="8326"/>
                    <a:pt x="583" y="7831"/>
                    <a:pt x="583" y="7348"/>
                  </a:cubicBezTo>
                  <a:cubicBezTo>
                    <a:pt x="594" y="6820"/>
                    <a:pt x="605" y="6292"/>
                    <a:pt x="605" y="5764"/>
                  </a:cubicBezTo>
                  <a:lnTo>
                    <a:pt x="594" y="5764"/>
                  </a:lnTo>
                  <a:cubicBezTo>
                    <a:pt x="594" y="5247"/>
                    <a:pt x="594" y="4719"/>
                    <a:pt x="594" y="4191"/>
                  </a:cubicBezTo>
                  <a:cubicBezTo>
                    <a:pt x="594" y="3686"/>
                    <a:pt x="627" y="3180"/>
                    <a:pt x="693" y="2685"/>
                  </a:cubicBezTo>
                  <a:cubicBezTo>
                    <a:pt x="726" y="2421"/>
                    <a:pt x="770" y="2157"/>
                    <a:pt x="869" y="1904"/>
                  </a:cubicBezTo>
                  <a:cubicBezTo>
                    <a:pt x="891" y="1838"/>
                    <a:pt x="913" y="1783"/>
                    <a:pt x="946" y="1728"/>
                  </a:cubicBezTo>
                  <a:cubicBezTo>
                    <a:pt x="1067" y="1409"/>
                    <a:pt x="1298" y="1222"/>
                    <a:pt x="1628" y="1123"/>
                  </a:cubicBezTo>
                  <a:cubicBezTo>
                    <a:pt x="1892" y="1035"/>
                    <a:pt x="2167" y="1002"/>
                    <a:pt x="2442" y="958"/>
                  </a:cubicBezTo>
                  <a:cubicBezTo>
                    <a:pt x="2805" y="914"/>
                    <a:pt x="3168" y="881"/>
                    <a:pt x="3520" y="826"/>
                  </a:cubicBezTo>
                  <a:cubicBezTo>
                    <a:pt x="3916" y="771"/>
                    <a:pt x="4322" y="760"/>
                    <a:pt x="4718" y="760"/>
                  </a:cubicBezTo>
                  <a:cubicBezTo>
                    <a:pt x="5268" y="760"/>
                    <a:pt x="5818" y="771"/>
                    <a:pt x="6368" y="771"/>
                  </a:cubicBezTo>
                  <a:cubicBezTo>
                    <a:pt x="6764" y="771"/>
                    <a:pt x="7160" y="760"/>
                    <a:pt x="7545" y="749"/>
                  </a:cubicBezTo>
                  <a:cubicBezTo>
                    <a:pt x="7585" y="748"/>
                    <a:pt x="7625" y="748"/>
                    <a:pt x="7666" y="748"/>
                  </a:cubicBezTo>
                  <a:close/>
                  <a:moveTo>
                    <a:pt x="7172" y="0"/>
                  </a:moveTo>
                  <a:cubicBezTo>
                    <a:pt x="7131" y="0"/>
                    <a:pt x="7091" y="1"/>
                    <a:pt x="7050" y="2"/>
                  </a:cubicBezTo>
                  <a:cubicBezTo>
                    <a:pt x="6687" y="2"/>
                    <a:pt x="6313" y="13"/>
                    <a:pt x="5939" y="24"/>
                  </a:cubicBezTo>
                  <a:cubicBezTo>
                    <a:pt x="5675" y="35"/>
                    <a:pt x="5411" y="35"/>
                    <a:pt x="5147" y="46"/>
                  </a:cubicBezTo>
                  <a:cubicBezTo>
                    <a:pt x="4828" y="57"/>
                    <a:pt x="4509" y="79"/>
                    <a:pt x="4190" y="90"/>
                  </a:cubicBezTo>
                  <a:cubicBezTo>
                    <a:pt x="3839" y="101"/>
                    <a:pt x="3476" y="112"/>
                    <a:pt x="3124" y="177"/>
                  </a:cubicBezTo>
                  <a:cubicBezTo>
                    <a:pt x="2794" y="243"/>
                    <a:pt x="2464" y="320"/>
                    <a:pt x="2134" y="386"/>
                  </a:cubicBezTo>
                  <a:cubicBezTo>
                    <a:pt x="1870" y="441"/>
                    <a:pt x="1606" y="485"/>
                    <a:pt x="1353" y="584"/>
                  </a:cubicBezTo>
                  <a:cubicBezTo>
                    <a:pt x="1254" y="628"/>
                    <a:pt x="1155" y="650"/>
                    <a:pt x="1056" y="705"/>
                  </a:cubicBezTo>
                  <a:cubicBezTo>
                    <a:pt x="836" y="826"/>
                    <a:pt x="682" y="1013"/>
                    <a:pt x="583" y="1255"/>
                  </a:cubicBezTo>
                  <a:cubicBezTo>
                    <a:pt x="429" y="1607"/>
                    <a:pt x="308" y="1970"/>
                    <a:pt x="221" y="2344"/>
                  </a:cubicBezTo>
                  <a:cubicBezTo>
                    <a:pt x="111" y="2762"/>
                    <a:pt x="78" y="3191"/>
                    <a:pt x="67" y="3620"/>
                  </a:cubicBezTo>
                  <a:cubicBezTo>
                    <a:pt x="34" y="4301"/>
                    <a:pt x="23" y="4994"/>
                    <a:pt x="12" y="5533"/>
                  </a:cubicBezTo>
                  <a:lnTo>
                    <a:pt x="1" y="5533"/>
                  </a:lnTo>
                  <a:cubicBezTo>
                    <a:pt x="12" y="5973"/>
                    <a:pt x="12" y="6259"/>
                    <a:pt x="23" y="6556"/>
                  </a:cubicBezTo>
                  <a:cubicBezTo>
                    <a:pt x="34" y="6875"/>
                    <a:pt x="45" y="7205"/>
                    <a:pt x="67" y="7535"/>
                  </a:cubicBezTo>
                  <a:cubicBezTo>
                    <a:pt x="89" y="8018"/>
                    <a:pt x="111" y="8502"/>
                    <a:pt x="144" y="8986"/>
                  </a:cubicBezTo>
                  <a:cubicBezTo>
                    <a:pt x="166" y="9305"/>
                    <a:pt x="210" y="9613"/>
                    <a:pt x="297" y="9921"/>
                  </a:cubicBezTo>
                  <a:cubicBezTo>
                    <a:pt x="440" y="10394"/>
                    <a:pt x="715" y="10779"/>
                    <a:pt x="1144" y="11043"/>
                  </a:cubicBezTo>
                  <a:cubicBezTo>
                    <a:pt x="1474" y="11252"/>
                    <a:pt x="1837" y="11329"/>
                    <a:pt x="2222" y="11351"/>
                  </a:cubicBezTo>
                  <a:cubicBezTo>
                    <a:pt x="2805" y="11395"/>
                    <a:pt x="3388" y="11428"/>
                    <a:pt x="3971" y="11450"/>
                  </a:cubicBezTo>
                  <a:cubicBezTo>
                    <a:pt x="4960" y="11483"/>
                    <a:pt x="5961" y="11505"/>
                    <a:pt x="6951" y="11538"/>
                  </a:cubicBezTo>
                  <a:cubicBezTo>
                    <a:pt x="6990" y="11539"/>
                    <a:pt x="7029" y="11540"/>
                    <a:pt x="7068" y="11540"/>
                  </a:cubicBezTo>
                  <a:cubicBezTo>
                    <a:pt x="7248" y="11540"/>
                    <a:pt x="7428" y="11521"/>
                    <a:pt x="7600" y="11494"/>
                  </a:cubicBezTo>
                  <a:cubicBezTo>
                    <a:pt x="7853" y="11450"/>
                    <a:pt x="8116" y="11428"/>
                    <a:pt x="8369" y="11384"/>
                  </a:cubicBezTo>
                  <a:cubicBezTo>
                    <a:pt x="8677" y="11340"/>
                    <a:pt x="8974" y="11285"/>
                    <a:pt x="9282" y="11230"/>
                  </a:cubicBezTo>
                  <a:cubicBezTo>
                    <a:pt x="9634" y="11164"/>
                    <a:pt x="9942" y="10988"/>
                    <a:pt x="10195" y="10724"/>
                  </a:cubicBezTo>
                  <a:cubicBezTo>
                    <a:pt x="10349" y="10570"/>
                    <a:pt x="10470" y="10383"/>
                    <a:pt x="10558" y="10185"/>
                  </a:cubicBezTo>
                  <a:cubicBezTo>
                    <a:pt x="10646" y="9987"/>
                    <a:pt x="10734" y="9789"/>
                    <a:pt x="10811" y="9580"/>
                  </a:cubicBezTo>
                  <a:cubicBezTo>
                    <a:pt x="10910" y="9338"/>
                    <a:pt x="10965" y="9074"/>
                    <a:pt x="10998" y="8799"/>
                  </a:cubicBezTo>
                  <a:cubicBezTo>
                    <a:pt x="11053" y="8370"/>
                    <a:pt x="11064" y="7941"/>
                    <a:pt x="11053" y="7513"/>
                  </a:cubicBezTo>
                  <a:cubicBezTo>
                    <a:pt x="11042" y="6809"/>
                    <a:pt x="11042" y="6105"/>
                    <a:pt x="11042" y="5401"/>
                  </a:cubicBezTo>
                  <a:cubicBezTo>
                    <a:pt x="11042" y="4642"/>
                    <a:pt x="11053" y="3884"/>
                    <a:pt x="10954" y="3125"/>
                  </a:cubicBezTo>
                  <a:cubicBezTo>
                    <a:pt x="10910" y="2762"/>
                    <a:pt x="10866" y="2399"/>
                    <a:pt x="10800" y="2036"/>
                  </a:cubicBezTo>
                  <a:cubicBezTo>
                    <a:pt x="10723" y="1640"/>
                    <a:pt x="10558" y="1277"/>
                    <a:pt x="10316" y="947"/>
                  </a:cubicBezTo>
                  <a:cubicBezTo>
                    <a:pt x="10217" y="826"/>
                    <a:pt x="10118" y="727"/>
                    <a:pt x="9986" y="650"/>
                  </a:cubicBezTo>
                  <a:cubicBezTo>
                    <a:pt x="9766" y="518"/>
                    <a:pt x="9535" y="408"/>
                    <a:pt x="9282" y="342"/>
                  </a:cubicBezTo>
                  <a:cubicBezTo>
                    <a:pt x="9095" y="287"/>
                    <a:pt x="8908" y="243"/>
                    <a:pt x="8721" y="199"/>
                  </a:cubicBezTo>
                  <a:cubicBezTo>
                    <a:pt x="8211" y="67"/>
                    <a:pt x="7700" y="0"/>
                    <a:pt x="71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8" name="Google Shape;1828;p43"/>
            <p:cNvSpPr/>
            <p:nvPr/>
          </p:nvSpPr>
          <p:spPr>
            <a:xfrm>
              <a:off x="2084738" y="2602429"/>
              <a:ext cx="1043828" cy="378324"/>
            </a:xfrm>
            <a:custGeom>
              <a:avLst/>
              <a:gdLst/>
              <a:ahLst/>
              <a:cxnLst/>
              <a:rect l="l" t="t" r="r" b="b"/>
              <a:pathLst>
                <a:path w="12758" h="4624" extrusionOk="0">
                  <a:moveTo>
                    <a:pt x="3788" y="0"/>
                  </a:moveTo>
                  <a:cubicBezTo>
                    <a:pt x="3453" y="0"/>
                    <a:pt x="3121" y="10"/>
                    <a:pt x="2783" y="27"/>
                  </a:cubicBezTo>
                  <a:cubicBezTo>
                    <a:pt x="2365" y="38"/>
                    <a:pt x="1947" y="60"/>
                    <a:pt x="1529" y="82"/>
                  </a:cubicBezTo>
                  <a:cubicBezTo>
                    <a:pt x="1295" y="96"/>
                    <a:pt x="1056" y="119"/>
                    <a:pt x="816" y="119"/>
                  </a:cubicBezTo>
                  <a:cubicBezTo>
                    <a:pt x="684" y="119"/>
                    <a:pt x="551" y="112"/>
                    <a:pt x="419" y="93"/>
                  </a:cubicBezTo>
                  <a:cubicBezTo>
                    <a:pt x="401" y="89"/>
                    <a:pt x="384" y="88"/>
                    <a:pt x="368" y="88"/>
                  </a:cubicBezTo>
                  <a:cubicBezTo>
                    <a:pt x="275" y="88"/>
                    <a:pt x="213" y="140"/>
                    <a:pt x="166" y="225"/>
                  </a:cubicBezTo>
                  <a:cubicBezTo>
                    <a:pt x="133" y="301"/>
                    <a:pt x="111" y="378"/>
                    <a:pt x="100" y="455"/>
                  </a:cubicBezTo>
                  <a:cubicBezTo>
                    <a:pt x="12" y="829"/>
                    <a:pt x="1" y="1126"/>
                    <a:pt x="34" y="1577"/>
                  </a:cubicBezTo>
                  <a:cubicBezTo>
                    <a:pt x="45" y="1599"/>
                    <a:pt x="34" y="1610"/>
                    <a:pt x="34" y="1632"/>
                  </a:cubicBezTo>
                  <a:cubicBezTo>
                    <a:pt x="23" y="1698"/>
                    <a:pt x="12" y="1775"/>
                    <a:pt x="12" y="1852"/>
                  </a:cubicBezTo>
                  <a:cubicBezTo>
                    <a:pt x="12" y="2545"/>
                    <a:pt x="12" y="3249"/>
                    <a:pt x="12" y="3942"/>
                  </a:cubicBezTo>
                  <a:cubicBezTo>
                    <a:pt x="12" y="4073"/>
                    <a:pt x="23" y="4205"/>
                    <a:pt x="45" y="4337"/>
                  </a:cubicBezTo>
                  <a:cubicBezTo>
                    <a:pt x="45" y="4381"/>
                    <a:pt x="56" y="4425"/>
                    <a:pt x="78" y="4469"/>
                  </a:cubicBezTo>
                  <a:cubicBezTo>
                    <a:pt x="95" y="4486"/>
                    <a:pt x="111" y="4510"/>
                    <a:pt x="143" y="4510"/>
                  </a:cubicBezTo>
                  <a:cubicBezTo>
                    <a:pt x="153" y="4510"/>
                    <a:pt x="164" y="4507"/>
                    <a:pt x="177" y="4502"/>
                  </a:cubicBezTo>
                  <a:cubicBezTo>
                    <a:pt x="199" y="4458"/>
                    <a:pt x="221" y="4403"/>
                    <a:pt x="243" y="4359"/>
                  </a:cubicBezTo>
                  <a:cubicBezTo>
                    <a:pt x="353" y="4051"/>
                    <a:pt x="507" y="3755"/>
                    <a:pt x="682" y="3480"/>
                  </a:cubicBezTo>
                  <a:cubicBezTo>
                    <a:pt x="924" y="3095"/>
                    <a:pt x="1210" y="2721"/>
                    <a:pt x="1507" y="2369"/>
                  </a:cubicBezTo>
                  <a:cubicBezTo>
                    <a:pt x="1782" y="2072"/>
                    <a:pt x="2057" y="1786"/>
                    <a:pt x="2398" y="1566"/>
                  </a:cubicBezTo>
                  <a:cubicBezTo>
                    <a:pt x="2409" y="1555"/>
                    <a:pt x="2409" y="1544"/>
                    <a:pt x="2420" y="1544"/>
                  </a:cubicBezTo>
                  <a:cubicBezTo>
                    <a:pt x="2772" y="1258"/>
                    <a:pt x="3157" y="1038"/>
                    <a:pt x="3575" y="884"/>
                  </a:cubicBezTo>
                  <a:cubicBezTo>
                    <a:pt x="3663" y="851"/>
                    <a:pt x="3751" y="807"/>
                    <a:pt x="3828" y="774"/>
                  </a:cubicBezTo>
                  <a:cubicBezTo>
                    <a:pt x="4070" y="675"/>
                    <a:pt x="4312" y="598"/>
                    <a:pt x="4575" y="565"/>
                  </a:cubicBezTo>
                  <a:cubicBezTo>
                    <a:pt x="4806" y="532"/>
                    <a:pt x="5037" y="499"/>
                    <a:pt x="5268" y="455"/>
                  </a:cubicBezTo>
                  <a:cubicBezTo>
                    <a:pt x="5543" y="411"/>
                    <a:pt x="5807" y="389"/>
                    <a:pt x="6082" y="378"/>
                  </a:cubicBezTo>
                  <a:cubicBezTo>
                    <a:pt x="6445" y="378"/>
                    <a:pt x="6808" y="411"/>
                    <a:pt x="7160" y="455"/>
                  </a:cubicBezTo>
                  <a:cubicBezTo>
                    <a:pt x="7644" y="532"/>
                    <a:pt x="8095" y="664"/>
                    <a:pt x="8534" y="873"/>
                  </a:cubicBezTo>
                  <a:cubicBezTo>
                    <a:pt x="8886" y="1027"/>
                    <a:pt x="9216" y="1214"/>
                    <a:pt x="9535" y="1445"/>
                  </a:cubicBezTo>
                  <a:cubicBezTo>
                    <a:pt x="9733" y="1588"/>
                    <a:pt x="9942" y="1731"/>
                    <a:pt x="10140" y="1885"/>
                  </a:cubicBezTo>
                  <a:cubicBezTo>
                    <a:pt x="10646" y="2270"/>
                    <a:pt x="11086" y="2710"/>
                    <a:pt x="11449" y="3216"/>
                  </a:cubicBezTo>
                  <a:cubicBezTo>
                    <a:pt x="11735" y="3623"/>
                    <a:pt x="11977" y="4051"/>
                    <a:pt x="12175" y="4502"/>
                  </a:cubicBezTo>
                  <a:cubicBezTo>
                    <a:pt x="12186" y="4546"/>
                    <a:pt x="12208" y="4579"/>
                    <a:pt x="12230" y="4623"/>
                  </a:cubicBezTo>
                  <a:lnTo>
                    <a:pt x="12230" y="4612"/>
                  </a:lnTo>
                  <a:cubicBezTo>
                    <a:pt x="12261" y="4616"/>
                    <a:pt x="12290" y="4618"/>
                    <a:pt x="12316" y="4618"/>
                  </a:cubicBezTo>
                  <a:cubicBezTo>
                    <a:pt x="12458" y="4618"/>
                    <a:pt x="12508" y="4562"/>
                    <a:pt x="12526" y="4403"/>
                  </a:cubicBezTo>
                  <a:cubicBezTo>
                    <a:pt x="12537" y="4403"/>
                    <a:pt x="12537" y="4392"/>
                    <a:pt x="12537" y="4392"/>
                  </a:cubicBezTo>
                  <a:cubicBezTo>
                    <a:pt x="12548" y="4249"/>
                    <a:pt x="12559" y="4106"/>
                    <a:pt x="12581" y="3964"/>
                  </a:cubicBezTo>
                  <a:cubicBezTo>
                    <a:pt x="12614" y="3579"/>
                    <a:pt x="12636" y="3183"/>
                    <a:pt x="12680" y="2798"/>
                  </a:cubicBezTo>
                  <a:cubicBezTo>
                    <a:pt x="12724" y="2215"/>
                    <a:pt x="12757" y="1632"/>
                    <a:pt x="12724" y="1049"/>
                  </a:cubicBezTo>
                  <a:cubicBezTo>
                    <a:pt x="12713" y="906"/>
                    <a:pt x="12691" y="752"/>
                    <a:pt x="12647" y="609"/>
                  </a:cubicBezTo>
                  <a:cubicBezTo>
                    <a:pt x="12625" y="510"/>
                    <a:pt x="12570" y="422"/>
                    <a:pt x="12526" y="334"/>
                  </a:cubicBezTo>
                  <a:cubicBezTo>
                    <a:pt x="12482" y="236"/>
                    <a:pt x="12394" y="192"/>
                    <a:pt x="12295" y="192"/>
                  </a:cubicBezTo>
                  <a:cubicBezTo>
                    <a:pt x="12065" y="192"/>
                    <a:pt x="11845" y="181"/>
                    <a:pt x="11625" y="170"/>
                  </a:cubicBezTo>
                  <a:cubicBezTo>
                    <a:pt x="11248" y="149"/>
                    <a:pt x="10876" y="141"/>
                    <a:pt x="10503" y="141"/>
                  </a:cubicBezTo>
                  <a:cubicBezTo>
                    <a:pt x="10287" y="141"/>
                    <a:pt x="10071" y="143"/>
                    <a:pt x="9854" y="148"/>
                  </a:cubicBezTo>
                  <a:cubicBezTo>
                    <a:pt x="9668" y="152"/>
                    <a:pt x="9482" y="155"/>
                    <a:pt x="9295" y="155"/>
                  </a:cubicBezTo>
                  <a:cubicBezTo>
                    <a:pt x="8653" y="155"/>
                    <a:pt x="8008" y="129"/>
                    <a:pt x="7369" y="104"/>
                  </a:cubicBezTo>
                  <a:cubicBezTo>
                    <a:pt x="6808" y="93"/>
                    <a:pt x="6258" y="60"/>
                    <a:pt x="5697" y="49"/>
                  </a:cubicBezTo>
                  <a:cubicBezTo>
                    <a:pt x="5191" y="27"/>
                    <a:pt x="4674" y="27"/>
                    <a:pt x="4158" y="5"/>
                  </a:cubicBezTo>
                  <a:cubicBezTo>
                    <a:pt x="4034" y="2"/>
                    <a:pt x="3911" y="0"/>
                    <a:pt x="37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29" name="Google Shape;1829;p43"/>
            <p:cNvSpPr/>
            <p:nvPr/>
          </p:nvSpPr>
          <p:spPr>
            <a:xfrm>
              <a:off x="2107237" y="2624684"/>
              <a:ext cx="998828" cy="314670"/>
            </a:xfrm>
            <a:custGeom>
              <a:avLst/>
              <a:gdLst/>
              <a:ahLst/>
              <a:cxnLst/>
              <a:rect l="l" t="t" r="r" b="b"/>
              <a:pathLst>
                <a:path w="12208" h="3846" extrusionOk="0">
                  <a:moveTo>
                    <a:pt x="3350" y="0"/>
                  </a:moveTo>
                  <a:cubicBezTo>
                    <a:pt x="3094" y="0"/>
                    <a:pt x="2822" y="6"/>
                    <a:pt x="2519" y="18"/>
                  </a:cubicBezTo>
                  <a:cubicBezTo>
                    <a:pt x="2101" y="40"/>
                    <a:pt x="1683" y="62"/>
                    <a:pt x="1276" y="84"/>
                  </a:cubicBezTo>
                  <a:cubicBezTo>
                    <a:pt x="1210" y="84"/>
                    <a:pt x="1144" y="84"/>
                    <a:pt x="1078" y="95"/>
                  </a:cubicBezTo>
                  <a:cubicBezTo>
                    <a:pt x="901" y="108"/>
                    <a:pt x="719" y="121"/>
                    <a:pt x="536" y="121"/>
                  </a:cubicBezTo>
                  <a:cubicBezTo>
                    <a:pt x="402" y="121"/>
                    <a:pt x="267" y="114"/>
                    <a:pt x="133" y="95"/>
                  </a:cubicBezTo>
                  <a:cubicBezTo>
                    <a:pt x="111" y="139"/>
                    <a:pt x="100" y="183"/>
                    <a:pt x="78" y="238"/>
                  </a:cubicBezTo>
                  <a:cubicBezTo>
                    <a:pt x="12" y="590"/>
                    <a:pt x="1" y="854"/>
                    <a:pt x="34" y="1283"/>
                  </a:cubicBezTo>
                  <a:cubicBezTo>
                    <a:pt x="34" y="1338"/>
                    <a:pt x="34" y="1371"/>
                    <a:pt x="23" y="1393"/>
                  </a:cubicBezTo>
                  <a:cubicBezTo>
                    <a:pt x="23" y="1415"/>
                    <a:pt x="23" y="1437"/>
                    <a:pt x="12" y="1470"/>
                  </a:cubicBezTo>
                  <a:cubicBezTo>
                    <a:pt x="12" y="1514"/>
                    <a:pt x="1" y="1547"/>
                    <a:pt x="1" y="1580"/>
                  </a:cubicBezTo>
                  <a:cubicBezTo>
                    <a:pt x="1" y="2174"/>
                    <a:pt x="1" y="2768"/>
                    <a:pt x="1" y="3351"/>
                  </a:cubicBezTo>
                  <a:cubicBezTo>
                    <a:pt x="56" y="3252"/>
                    <a:pt x="122" y="3164"/>
                    <a:pt x="177" y="3065"/>
                  </a:cubicBezTo>
                  <a:cubicBezTo>
                    <a:pt x="440" y="2658"/>
                    <a:pt x="726" y="2273"/>
                    <a:pt x="1034" y="1921"/>
                  </a:cubicBezTo>
                  <a:cubicBezTo>
                    <a:pt x="1298" y="1613"/>
                    <a:pt x="1595" y="1305"/>
                    <a:pt x="1980" y="1052"/>
                  </a:cubicBezTo>
                  <a:cubicBezTo>
                    <a:pt x="2387" y="733"/>
                    <a:pt x="2794" y="502"/>
                    <a:pt x="3212" y="359"/>
                  </a:cubicBezTo>
                  <a:cubicBezTo>
                    <a:pt x="3267" y="337"/>
                    <a:pt x="3322" y="315"/>
                    <a:pt x="3366" y="293"/>
                  </a:cubicBezTo>
                  <a:lnTo>
                    <a:pt x="3443" y="260"/>
                  </a:lnTo>
                  <a:cubicBezTo>
                    <a:pt x="3641" y="172"/>
                    <a:pt x="3861" y="106"/>
                    <a:pt x="4070" y="62"/>
                  </a:cubicBezTo>
                  <a:cubicBezTo>
                    <a:pt x="4136" y="51"/>
                    <a:pt x="4191" y="40"/>
                    <a:pt x="4256" y="29"/>
                  </a:cubicBezTo>
                  <a:lnTo>
                    <a:pt x="4300" y="18"/>
                  </a:lnTo>
                  <a:cubicBezTo>
                    <a:pt x="4158" y="18"/>
                    <a:pt x="4015" y="7"/>
                    <a:pt x="3872" y="7"/>
                  </a:cubicBezTo>
                  <a:cubicBezTo>
                    <a:pt x="3703" y="3"/>
                    <a:pt x="3531" y="0"/>
                    <a:pt x="3350" y="0"/>
                  </a:cubicBezTo>
                  <a:close/>
                  <a:moveTo>
                    <a:pt x="7820" y="139"/>
                  </a:moveTo>
                  <a:lnTo>
                    <a:pt x="7820" y="139"/>
                  </a:lnTo>
                  <a:cubicBezTo>
                    <a:pt x="8007" y="194"/>
                    <a:pt x="8193" y="271"/>
                    <a:pt x="8380" y="359"/>
                  </a:cubicBezTo>
                  <a:cubicBezTo>
                    <a:pt x="8765" y="535"/>
                    <a:pt x="9106" y="733"/>
                    <a:pt x="9414" y="953"/>
                  </a:cubicBezTo>
                  <a:lnTo>
                    <a:pt x="9480" y="997"/>
                  </a:lnTo>
                  <a:cubicBezTo>
                    <a:pt x="9667" y="1129"/>
                    <a:pt x="9854" y="1261"/>
                    <a:pt x="10030" y="1404"/>
                  </a:cubicBezTo>
                  <a:cubicBezTo>
                    <a:pt x="10569" y="1800"/>
                    <a:pt x="11020" y="2273"/>
                    <a:pt x="11394" y="2790"/>
                  </a:cubicBezTo>
                  <a:cubicBezTo>
                    <a:pt x="11625" y="3109"/>
                    <a:pt x="11834" y="3461"/>
                    <a:pt x="12020" y="3845"/>
                  </a:cubicBezTo>
                  <a:cubicBezTo>
                    <a:pt x="12020" y="3790"/>
                    <a:pt x="12031" y="3725"/>
                    <a:pt x="12031" y="3670"/>
                  </a:cubicBezTo>
                  <a:cubicBezTo>
                    <a:pt x="12053" y="3483"/>
                    <a:pt x="12064" y="3296"/>
                    <a:pt x="12086" y="3098"/>
                  </a:cubicBezTo>
                  <a:cubicBezTo>
                    <a:pt x="12097" y="2900"/>
                    <a:pt x="12119" y="2702"/>
                    <a:pt x="12130" y="2504"/>
                  </a:cubicBezTo>
                  <a:cubicBezTo>
                    <a:pt x="12196" y="1844"/>
                    <a:pt x="12207" y="1294"/>
                    <a:pt x="12174" y="799"/>
                  </a:cubicBezTo>
                  <a:cubicBezTo>
                    <a:pt x="12174" y="678"/>
                    <a:pt x="12152" y="546"/>
                    <a:pt x="12119" y="403"/>
                  </a:cubicBezTo>
                  <a:cubicBezTo>
                    <a:pt x="12097" y="359"/>
                    <a:pt x="12075" y="293"/>
                    <a:pt x="12042" y="238"/>
                  </a:cubicBezTo>
                  <a:lnTo>
                    <a:pt x="12020" y="194"/>
                  </a:lnTo>
                  <a:lnTo>
                    <a:pt x="12009" y="194"/>
                  </a:lnTo>
                  <a:cubicBezTo>
                    <a:pt x="11812" y="194"/>
                    <a:pt x="11614" y="183"/>
                    <a:pt x="11416" y="172"/>
                  </a:cubicBezTo>
                  <a:lnTo>
                    <a:pt x="11339" y="172"/>
                  </a:lnTo>
                  <a:cubicBezTo>
                    <a:pt x="10990" y="152"/>
                    <a:pt x="10633" y="144"/>
                    <a:pt x="10258" y="144"/>
                  </a:cubicBezTo>
                  <a:cubicBezTo>
                    <a:pt x="10042" y="144"/>
                    <a:pt x="9820" y="146"/>
                    <a:pt x="9590" y="150"/>
                  </a:cubicBezTo>
                  <a:cubicBezTo>
                    <a:pt x="9406" y="157"/>
                    <a:pt x="9222" y="160"/>
                    <a:pt x="9038" y="160"/>
                  </a:cubicBezTo>
                  <a:cubicBezTo>
                    <a:pt x="8629" y="160"/>
                    <a:pt x="8222" y="147"/>
                    <a:pt x="7820" y="1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0" name="Google Shape;1830;p43"/>
            <p:cNvSpPr/>
            <p:nvPr/>
          </p:nvSpPr>
          <p:spPr>
            <a:xfrm>
              <a:off x="2877459" y="2296842"/>
              <a:ext cx="617313" cy="242098"/>
            </a:xfrm>
            <a:custGeom>
              <a:avLst/>
              <a:gdLst/>
              <a:ahLst/>
              <a:cxnLst/>
              <a:rect l="l" t="t" r="r" b="b"/>
              <a:pathLst>
                <a:path w="7545" h="2959" extrusionOk="0">
                  <a:moveTo>
                    <a:pt x="33" y="1"/>
                  </a:moveTo>
                  <a:cubicBezTo>
                    <a:pt x="0" y="67"/>
                    <a:pt x="11" y="122"/>
                    <a:pt x="22" y="177"/>
                  </a:cubicBezTo>
                  <a:cubicBezTo>
                    <a:pt x="44" y="352"/>
                    <a:pt x="66" y="539"/>
                    <a:pt x="88" y="715"/>
                  </a:cubicBezTo>
                  <a:cubicBezTo>
                    <a:pt x="198" y="1430"/>
                    <a:pt x="308" y="2145"/>
                    <a:pt x="429" y="2860"/>
                  </a:cubicBezTo>
                  <a:cubicBezTo>
                    <a:pt x="429" y="2882"/>
                    <a:pt x="451" y="2915"/>
                    <a:pt x="462" y="2959"/>
                  </a:cubicBezTo>
                  <a:cubicBezTo>
                    <a:pt x="528" y="2948"/>
                    <a:pt x="594" y="2937"/>
                    <a:pt x="649" y="2926"/>
                  </a:cubicBezTo>
                  <a:cubicBezTo>
                    <a:pt x="814" y="2904"/>
                    <a:pt x="979" y="2871"/>
                    <a:pt x="1144" y="2860"/>
                  </a:cubicBezTo>
                  <a:cubicBezTo>
                    <a:pt x="1804" y="2805"/>
                    <a:pt x="2475" y="2794"/>
                    <a:pt x="3134" y="2783"/>
                  </a:cubicBezTo>
                  <a:cubicBezTo>
                    <a:pt x="4146" y="2783"/>
                    <a:pt x="5147" y="2805"/>
                    <a:pt x="6159" y="2838"/>
                  </a:cubicBezTo>
                  <a:cubicBezTo>
                    <a:pt x="6422" y="2849"/>
                    <a:pt x="6675" y="2860"/>
                    <a:pt x="6939" y="2915"/>
                  </a:cubicBezTo>
                  <a:cubicBezTo>
                    <a:pt x="6961" y="2915"/>
                    <a:pt x="6983" y="2904"/>
                    <a:pt x="7005" y="2904"/>
                  </a:cubicBezTo>
                  <a:cubicBezTo>
                    <a:pt x="7049" y="2783"/>
                    <a:pt x="7511" y="352"/>
                    <a:pt x="7533" y="100"/>
                  </a:cubicBezTo>
                  <a:cubicBezTo>
                    <a:pt x="7544" y="78"/>
                    <a:pt x="7533" y="56"/>
                    <a:pt x="7533" y="34"/>
                  </a:cubicBezTo>
                  <a:cubicBezTo>
                    <a:pt x="7508" y="28"/>
                    <a:pt x="7483" y="26"/>
                    <a:pt x="7458" y="26"/>
                  </a:cubicBezTo>
                  <a:cubicBezTo>
                    <a:pt x="7377" y="26"/>
                    <a:pt x="7301" y="50"/>
                    <a:pt x="7225" y="67"/>
                  </a:cubicBezTo>
                  <a:cubicBezTo>
                    <a:pt x="6873" y="111"/>
                    <a:pt x="6532" y="166"/>
                    <a:pt x="6192" y="209"/>
                  </a:cubicBezTo>
                  <a:cubicBezTo>
                    <a:pt x="5926" y="255"/>
                    <a:pt x="5660" y="278"/>
                    <a:pt x="5394" y="278"/>
                  </a:cubicBezTo>
                  <a:cubicBezTo>
                    <a:pt x="5341" y="278"/>
                    <a:pt x="5288" y="277"/>
                    <a:pt x="5235" y="275"/>
                  </a:cubicBezTo>
                  <a:cubicBezTo>
                    <a:pt x="4597" y="253"/>
                    <a:pt x="3970" y="242"/>
                    <a:pt x="3343" y="231"/>
                  </a:cubicBezTo>
                  <a:cubicBezTo>
                    <a:pt x="3299" y="231"/>
                    <a:pt x="3266" y="220"/>
                    <a:pt x="3222" y="220"/>
                  </a:cubicBezTo>
                  <a:cubicBezTo>
                    <a:pt x="2584" y="198"/>
                    <a:pt x="1947" y="177"/>
                    <a:pt x="1309" y="133"/>
                  </a:cubicBezTo>
                  <a:cubicBezTo>
                    <a:pt x="990" y="122"/>
                    <a:pt x="671" y="89"/>
                    <a:pt x="352" y="56"/>
                  </a:cubicBezTo>
                  <a:cubicBezTo>
                    <a:pt x="242" y="56"/>
                    <a:pt x="132" y="23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1" name="Google Shape;1831;p43"/>
            <p:cNvSpPr/>
            <p:nvPr/>
          </p:nvSpPr>
          <p:spPr>
            <a:xfrm>
              <a:off x="2902659" y="2323842"/>
              <a:ext cx="566013" cy="189898"/>
            </a:xfrm>
            <a:custGeom>
              <a:avLst/>
              <a:gdLst/>
              <a:ahLst/>
              <a:cxnLst/>
              <a:rect l="l" t="t" r="r" b="b"/>
              <a:pathLst>
                <a:path w="6918" h="2321" extrusionOk="0">
                  <a:moveTo>
                    <a:pt x="6478" y="2286"/>
                  </a:moveTo>
                  <a:cubicBezTo>
                    <a:pt x="6478" y="2287"/>
                    <a:pt x="6478" y="2287"/>
                    <a:pt x="6477" y="2288"/>
                  </a:cubicBezTo>
                  <a:lnTo>
                    <a:pt x="6488" y="2288"/>
                  </a:lnTo>
                  <a:cubicBezTo>
                    <a:pt x="6485" y="2287"/>
                    <a:pt x="6481" y="2287"/>
                    <a:pt x="6478" y="2286"/>
                  </a:cubicBezTo>
                  <a:close/>
                  <a:moveTo>
                    <a:pt x="0" y="0"/>
                  </a:moveTo>
                  <a:cubicBezTo>
                    <a:pt x="11" y="110"/>
                    <a:pt x="33" y="231"/>
                    <a:pt x="44" y="352"/>
                  </a:cubicBezTo>
                  <a:cubicBezTo>
                    <a:pt x="154" y="1012"/>
                    <a:pt x="253" y="1672"/>
                    <a:pt x="363" y="2321"/>
                  </a:cubicBezTo>
                  <a:cubicBezTo>
                    <a:pt x="396" y="2321"/>
                    <a:pt x="429" y="2310"/>
                    <a:pt x="473" y="2310"/>
                  </a:cubicBezTo>
                  <a:cubicBezTo>
                    <a:pt x="583" y="2288"/>
                    <a:pt x="693" y="2266"/>
                    <a:pt x="814" y="2266"/>
                  </a:cubicBezTo>
                  <a:cubicBezTo>
                    <a:pt x="1452" y="2211"/>
                    <a:pt x="2079" y="2200"/>
                    <a:pt x="2826" y="2189"/>
                  </a:cubicBezTo>
                  <a:cubicBezTo>
                    <a:pt x="2965" y="2187"/>
                    <a:pt x="3103" y="2187"/>
                    <a:pt x="3242" y="2187"/>
                  </a:cubicBezTo>
                  <a:cubicBezTo>
                    <a:pt x="4136" y="2187"/>
                    <a:pt x="5023" y="2215"/>
                    <a:pt x="5862" y="2244"/>
                  </a:cubicBezTo>
                  <a:cubicBezTo>
                    <a:pt x="6078" y="2244"/>
                    <a:pt x="6273" y="2254"/>
                    <a:pt x="6478" y="2286"/>
                  </a:cubicBezTo>
                  <a:lnTo>
                    <a:pt x="6478" y="2286"/>
                  </a:lnTo>
                  <a:cubicBezTo>
                    <a:pt x="6588" y="1779"/>
                    <a:pt x="6818" y="561"/>
                    <a:pt x="6917" y="11"/>
                  </a:cubicBezTo>
                  <a:lnTo>
                    <a:pt x="6917" y="11"/>
                  </a:lnTo>
                  <a:cubicBezTo>
                    <a:pt x="6587" y="55"/>
                    <a:pt x="6246" y="99"/>
                    <a:pt x="5917" y="154"/>
                  </a:cubicBezTo>
                  <a:cubicBezTo>
                    <a:pt x="5614" y="200"/>
                    <a:pt x="5335" y="223"/>
                    <a:pt x="5072" y="223"/>
                  </a:cubicBezTo>
                  <a:cubicBezTo>
                    <a:pt x="5019" y="223"/>
                    <a:pt x="4967" y="222"/>
                    <a:pt x="4916" y="220"/>
                  </a:cubicBezTo>
                  <a:cubicBezTo>
                    <a:pt x="4476" y="209"/>
                    <a:pt x="4047" y="198"/>
                    <a:pt x="3607" y="187"/>
                  </a:cubicBezTo>
                  <a:lnTo>
                    <a:pt x="3035" y="165"/>
                  </a:lnTo>
                  <a:lnTo>
                    <a:pt x="2925" y="165"/>
                  </a:lnTo>
                  <a:lnTo>
                    <a:pt x="2353" y="143"/>
                  </a:lnTo>
                  <a:cubicBezTo>
                    <a:pt x="1892" y="121"/>
                    <a:pt x="1441" y="99"/>
                    <a:pt x="979" y="77"/>
                  </a:cubicBezTo>
                  <a:cubicBezTo>
                    <a:pt x="671" y="66"/>
                    <a:pt x="363" y="33"/>
                    <a:pt x="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2" name="Google Shape;1832;p43"/>
            <p:cNvSpPr/>
            <p:nvPr/>
          </p:nvSpPr>
          <p:spPr>
            <a:xfrm>
              <a:off x="1335297" y="2856472"/>
              <a:ext cx="486814" cy="799521"/>
            </a:xfrm>
            <a:custGeom>
              <a:avLst/>
              <a:gdLst/>
              <a:ahLst/>
              <a:cxnLst/>
              <a:rect l="l" t="t" r="r" b="b"/>
              <a:pathLst>
                <a:path w="5950" h="9772" extrusionOk="0">
                  <a:moveTo>
                    <a:pt x="3145" y="1"/>
                  </a:moveTo>
                  <a:cubicBezTo>
                    <a:pt x="2846" y="1"/>
                    <a:pt x="2546" y="6"/>
                    <a:pt x="2243" y="12"/>
                  </a:cubicBezTo>
                  <a:cubicBezTo>
                    <a:pt x="2013" y="12"/>
                    <a:pt x="1771" y="12"/>
                    <a:pt x="1540" y="23"/>
                  </a:cubicBezTo>
                  <a:cubicBezTo>
                    <a:pt x="1100" y="56"/>
                    <a:pt x="660" y="78"/>
                    <a:pt x="220" y="78"/>
                  </a:cubicBezTo>
                  <a:lnTo>
                    <a:pt x="55" y="78"/>
                  </a:lnTo>
                  <a:cubicBezTo>
                    <a:pt x="0" y="221"/>
                    <a:pt x="0" y="496"/>
                    <a:pt x="55" y="694"/>
                  </a:cubicBezTo>
                  <a:lnTo>
                    <a:pt x="55" y="705"/>
                  </a:lnTo>
                  <a:cubicBezTo>
                    <a:pt x="77" y="705"/>
                    <a:pt x="110" y="694"/>
                    <a:pt x="132" y="694"/>
                  </a:cubicBezTo>
                  <a:cubicBezTo>
                    <a:pt x="429" y="672"/>
                    <a:pt x="726" y="650"/>
                    <a:pt x="1023" y="628"/>
                  </a:cubicBezTo>
                  <a:cubicBezTo>
                    <a:pt x="1419" y="606"/>
                    <a:pt x="1804" y="617"/>
                    <a:pt x="2188" y="606"/>
                  </a:cubicBezTo>
                  <a:cubicBezTo>
                    <a:pt x="2771" y="606"/>
                    <a:pt x="3343" y="606"/>
                    <a:pt x="3904" y="672"/>
                  </a:cubicBezTo>
                  <a:cubicBezTo>
                    <a:pt x="4190" y="716"/>
                    <a:pt x="4454" y="782"/>
                    <a:pt x="4707" y="925"/>
                  </a:cubicBezTo>
                  <a:cubicBezTo>
                    <a:pt x="4960" y="1067"/>
                    <a:pt x="5125" y="1276"/>
                    <a:pt x="5202" y="1551"/>
                  </a:cubicBezTo>
                  <a:cubicBezTo>
                    <a:pt x="5235" y="1683"/>
                    <a:pt x="5257" y="1815"/>
                    <a:pt x="5268" y="1947"/>
                  </a:cubicBezTo>
                  <a:cubicBezTo>
                    <a:pt x="5301" y="2508"/>
                    <a:pt x="5323" y="3080"/>
                    <a:pt x="5345" y="3652"/>
                  </a:cubicBezTo>
                  <a:cubicBezTo>
                    <a:pt x="5356" y="3938"/>
                    <a:pt x="5367" y="4224"/>
                    <a:pt x="5378" y="4510"/>
                  </a:cubicBezTo>
                  <a:cubicBezTo>
                    <a:pt x="5422" y="5356"/>
                    <a:pt x="5389" y="6192"/>
                    <a:pt x="5312" y="7039"/>
                  </a:cubicBezTo>
                  <a:cubicBezTo>
                    <a:pt x="5290" y="7237"/>
                    <a:pt x="5279" y="7435"/>
                    <a:pt x="5246" y="7633"/>
                  </a:cubicBezTo>
                  <a:cubicBezTo>
                    <a:pt x="5213" y="7875"/>
                    <a:pt x="5147" y="8117"/>
                    <a:pt x="5037" y="8337"/>
                  </a:cubicBezTo>
                  <a:cubicBezTo>
                    <a:pt x="4861" y="8666"/>
                    <a:pt x="4597" y="8886"/>
                    <a:pt x="4245" y="8996"/>
                  </a:cubicBezTo>
                  <a:cubicBezTo>
                    <a:pt x="3970" y="9084"/>
                    <a:pt x="3695" y="9150"/>
                    <a:pt x="3409" y="9183"/>
                  </a:cubicBezTo>
                  <a:cubicBezTo>
                    <a:pt x="3093" y="9224"/>
                    <a:pt x="2780" y="9240"/>
                    <a:pt x="2466" y="9240"/>
                  </a:cubicBezTo>
                  <a:cubicBezTo>
                    <a:pt x="2180" y="9240"/>
                    <a:pt x="1894" y="9226"/>
                    <a:pt x="1606" y="9205"/>
                  </a:cubicBezTo>
                  <a:cubicBezTo>
                    <a:pt x="1265" y="9183"/>
                    <a:pt x="924" y="9150"/>
                    <a:pt x="583" y="9117"/>
                  </a:cubicBezTo>
                  <a:cubicBezTo>
                    <a:pt x="451" y="9106"/>
                    <a:pt x="319" y="9106"/>
                    <a:pt x="187" y="9095"/>
                  </a:cubicBezTo>
                  <a:cubicBezTo>
                    <a:pt x="154" y="9095"/>
                    <a:pt x="121" y="9106"/>
                    <a:pt x="88" y="9106"/>
                  </a:cubicBezTo>
                  <a:cubicBezTo>
                    <a:pt x="77" y="9216"/>
                    <a:pt x="66" y="9326"/>
                    <a:pt x="66" y="9425"/>
                  </a:cubicBezTo>
                  <a:cubicBezTo>
                    <a:pt x="55" y="9524"/>
                    <a:pt x="11" y="9623"/>
                    <a:pt x="44" y="9733"/>
                  </a:cubicBezTo>
                  <a:cubicBezTo>
                    <a:pt x="77" y="9744"/>
                    <a:pt x="110" y="9755"/>
                    <a:pt x="143" y="9755"/>
                  </a:cubicBezTo>
                  <a:cubicBezTo>
                    <a:pt x="264" y="9755"/>
                    <a:pt x="385" y="9766"/>
                    <a:pt x="495" y="9766"/>
                  </a:cubicBezTo>
                  <a:lnTo>
                    <a:pt x="2771" y="9766"/>
                  </a:lnTo>
                  <a:cubicBezTo>
                    <a:pt x="3013" y="9766"/>
                    <a:pt x="3258" y="9772"/>
                    <a:pt x="3504" y="9772"/>
                  </a:cubicBezTo>
                  <a:cubicBezTo>
                    <a:pt x="3750" y="9772"/>
                    <a:pt x="3998" y="9766"/>
                    <a:pt x="4245" y="9744"/>
                  </a:cubicBezTo>
                  <a:cubicBezTo>
                    <a:pt x="4520" y="9722"/>
                    <a:pt x="4784" y="9678"/>
                    <a:pt x="5037" y="9557"/>
                  </a:cubicBezTo>
                  <a:cubicBezTo>
                    <a:pt x="5279" y="9447"/>
                    <a:pt x="5466" y="9260"/>
                    <a:pt x="5598" y="9029"/>
                  </a:cubicBezTo>
                  <a:cubicBezTo>
                    <a:pt x="5763" y="8743"/>
                    <a:pt x="5851" y="8436"/>
                    <a:pt x="5895" y="8117"/>
                  </a:cubicBezTo>
                  <a:cubicBezTo>
                    <a:pt x="5939" y="7798"/>
                    <a:pt x="5950" y="7479"/>
                    <a:pt x="5950" y="7160"/>
                  </a:cubicBezTo>
                  <a:cubicBezTo>
                    <a:pt x="5950" y="6478"/>
                    <a:pt x="5950" y="5807"/>
                    <a:pt x="5950" y="5125"/>
                  </a:cubicBezTo>
                  <a:cubicBezTo>
                    <a:pt x="5939" y="4729"/>
                    <a:pt x="5928" y="4323"/>
                    <a:pt x="5917" y="3916"/>
                  </a:cubicBezTo>
                  <a:cubicBezTo>
                    <a:pt x="5906" y="3729"/>
                    <a:pt x="5895" y="3542"/>
                    <a:pt x="5884" y="3366"/>
                  </a:cubicBezTo>
                  <a:cubicBezTo>
                    <a:pt x="5862" y="2948"/>
                    <a:pt x="5840" y="2530"/>
                    <a:pt x="5818" y="2112"/>
                  </a:cubicBezTo>
                  <a:cubicBezTo>
                    <a:pt x="5796" y="1859"/>
                    <a:pt x="5785" y="1595"/>
                    <a:pt x="5752" y="1342"/>
                  </a:cubicBezTo>
                  <a:cubicBezTo>
                    <a:pt x="5708" y="1001"/>
                    <a:pt x="5565" y="716"/>
                    <a:pt x="5323" y="463"/>
                  </a:cubicBezTo>
                  <a:cubicBezTo>
                    <a:pt x="5169" y="298"/>
                    <a:pt x="4993" y="188"/>
                    <a:pt x="4773" y="133"/>
                  </a:cubicBezTo>
                  <a:cubicBezTo>
                    <a:pt x="4531" y="67"/>
                    <a:pt x="4289" y="34"/>
                    <a:pt x="4047" y="23"/>
                  </a:cubicBezTo>
                  <a:cubicBezTo>
                    <a:pt x="3745" y="6"/>
                    <a:pt x="3445" y="1"/>
                    <a:pt x="3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3" name="Google Shape;1833;p43"/>
            <p:cNvSpPr/>
            <p:nvPr/>
          </p:nvSpPr>
          <p:spPr>
            <a:xfrm>
              <a:off x="2893659" y="2533130"/>
              <a:ext cx="577713" cy="121417"/>
            </a:xfrm>
            <a:custGeom>
              <a:avLst/>
              <a:gdLst/>
              <a:ahLst/>
              <a:cxnLst/>
              <a:rect l="l" t="t" r="r" b="b"/>
              <a:pathLst>
                <a:path w="7061" h="1484" extrusionOk="0">
                  <a:moveTo>
                    <a:pt x="3226" y="1"/>
                  </a:moveTo>
                  <a:cubicBezTo>
                    <a:pt x="2613" y="1"/>
                    <a:pt x="2002" y="15"/>
                    <a:pt x="1397" y="49"/>
                  </a:cubicBezTo>
                  <a:cubicBezTo>
                    <a:pt x="1177" y="60"/>
                    <a:pt x="957" y="82"/>
                    <a:pt x="748" y="104"/>
                  </a:cubicBezTo>
                  <a:cubicBezTo>
                    <a:pt x="616" y="126"/>
                    <a:pt x="484" y="159"/>
                    <a:pt x="363" y="192"/>
                  </a:cubicBezTo>
                  <a:cubicBezTo>
                    <a:pt x="264" y="225"/>
                    <a:pt x="176" y="269"/>
                    <a:pt x="132" y="357"/>
                  </a:cubicBezTo>
                  <a:cubicBezTo>
                    <a:pt x="33" y="522"/>
                    <a:pt x="0" y="698"/>
                    <a:pt x="11" y="885"/>
                  </a:cubicBezTo>
                  <a:cubicBezTo>
                    <a:pt x="66" y="896"/>
                    <a:pt x="110" y="896"/>
                    <a:pt x="154" y="896"/>
                  </a:cubicBezTo>
                  <a:cubicBezTo>
                    <a:pt x="351" y="892"/>
                    <a:pt x="550" y="889"/>
                    <a:pt x="749" y="889"/>
                  </a:cubicBezTo>
                  <a:cubicBezTo>
                    <a:pt x="1094" y="889"/>
                    <a:pt x="1440" y="897"/>
                    <a:pt x="1782" y="918"/>
                  </a:cubicBezTo>
                  <a:cubicBezTo>
                    <a:pt x="1896" y="924"/>
                    <a:pt x="2010" y="930"/>
                    <a:pt x="2127" y="930"/>
                  </a:cubicBezTo>
                  <a:cubicBezTo>
                    <a:pt x="2212" y="930"/>
                    <a:pt x="2298" y="927"/>
                    <a:pt x="2386" y="918"/>
                  </a:cubicBezTo>
                  <a:cubicBezTo>
                    <a:pt x="2396" y="917"/>
                    <a:pt x="2406" y="916"/>
                    <a:pt x="2415" y="916"/>
                  </a:cubicBezTo>
                  <a:cubicBezTo>
                    <a:pt x="2534" y="916"/>
                    <a:pt x="2634" y="981"/>
                    <a:pt x="2705" y="1083"/>
                  </a:cubicBezTo>
                  <a:cubicBezTo>
                    <a:pt x="2760" y="1159"/>
                    <a:pt x="2793" y="1236"/>
                    <a:pt x="2837" y="1324"/>
                  </a:cubicBezTo>
                  <a:cubicBezTo>
                    <a:pt x="2848" y="1357"/>
                    <a:pt x="2859" y="1390"/>
                    <a:pt x="2881" y="1445"/>
                  </a:cubicBezTo>
                  <a:cubicBezTo>
                    <a:pt x="3791" y="1467"/>
                    <a:pt x="4701" y="1484"/>
                    <a:pt x="5608" y="1484"/>
                  </a:cubicBezTo>
                  <a:cubicBezTo>
                    <a:pt x="6093" y="1484"/>
                    <a:pt x="6577" y="1479"/>
                    <a:pt x="7060" y="1467"/>
                  </a:cubicBezTo>
                  <a:cubicBezTo>
                    <a:pt x="7060" y="1291"/>
                    <a:pt x="7049" y="1126"/>
                    <a:pt x="7049" y="962"/>
                  </a:cubicBezTo>
                  <a:cubicBezTo>
                    <a:pt x="7049" y="863"/>
                    <a:pt x="7049" y="775"/>
                    <a:pt x="7049" y="676"/>
                  </a:cubicBezTo>
                  <a:cubicBezTo>
                    <a:pt x="7049" y="555"/>
                    <a:pt x="7016" y="445"/>
                    <a:pt x="6972" y="335"/>
                  </a:cubicBezTo>
                  <a:cubicBezTo>
                    <a:pt x="6928" y="225"/>
                    <a:pt x="6851" y="148"/>
                    <a:pt x="6730" y="126"/>
                  </a:cubicBezTo>
                  <a:cubicBezTo>
                    <a:pt x="6653" y="115"/>
                    <a:pt x="6587" y="93"/>
                    <a:pt x="6521" y="93"/>
                  </a:cubicBezTo>
                  <a:cubicBezTo>
                    <a:pt x="6356" y="82"/>
                    <a:pt x="6192" y="60"/>
                    <a:pt x="6027" y="60"/>
                  </a:cubicBezTo>
                  <a:cubicBezTo>
                    <a:pt x="5279" y="38"/>
                    <a:pt x="4542" y="16"/>
                    <a:pt x="3794" y="5"/>
                  </a:cubicBezTo>
                  <a:cubicBezTo>
                    <a:pt x="3605" y="2"/>
                    <a:pt x="3415" y="1"/>
                    <a:pt x="32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4" name="Google Shape;1834;p43"/>
            <p:cNvSpPr/>
            <p:nvPr/>
          </p:nvSpPr>
          <p:spPr>
            <a:xfrm>
              <a:off x="1380215" y="2638429"/>
              <a:ext cx="701912" cy="91308"/>
            </a:xfrm>
            <a:custGeom>
              <a:avLst/>
              <a:gdLst/>
              <a:ahLst/>
              <a:cxnLst/>
              <a:rect l="l" t="t" r="r" b="b"/>
              <a:pathLst>
                <a:path w="8579" h="1116" extrusionOk="0">
                  <a:moveTo>
                    <a:pt x="7852" y="0"/>
                  </a:moveTo>
                  <a:cubicBezTo>
                    <a:pt x="7662" y="0"/>
                    <a:pt x="7474" y="10"/>
                    <a:pt x="7281" y="26"/>
                  </a:cubicBezTo>
                  <a:cubicBezTo>
                    <a:pt x="6951" y="59"/>
                    <a:pt x="6621" y="70"/>
                    <a:pt x="6280" y="92"/>
                  </a:cubicBezTo>
                  <a:cubicBezTo>
                    <a:pt x="5357" y="125"/>
                    <a:pt x="4433" y="92"/>
                    <a:pt x="3509" y="136"/>
                  </a:cubicBezTo>
                  <a:cubicBezTo>
                    <a:pt x="2816" y="169"/>
                    <a:pt x="2123" y="169"/>
                    <a:pt x="1431" y="180"/>
                  </a:cubicBezTo>
                  <a:cubicBezTo>
                    <a:pt x="1145" y="191"/>
                    <a:pt x="859" y="213"/>
                    <a:pt x="573" y="246"/>
                  </a:cubicBezTo>
                  <a:cubicBezTo>
                    <a:pt x="474" y="246"/>
                    <a:pt x="375" y="279"/>
                    <a:pt x="276" y="301"/>
                  </a:cubicBezTo>
                  <a:cubicBezTo>
                    <a:pt x="188" y="323"/>
                    <a:pt x="133" y="389"/>
                    <a:pt x="100" y="477"/>
                  </a:cubicBezTo>
                  <a:cubicBezTo>
                    <a:pt x="56" y="598"/>
                    <a:pt x="1" y="950"/>
                    <a:pt x="12" y="1115"/>
                  </a:cubicBezTo>
                  <a:lnTo>
                    <a:pt x="166" y="1115"/>
                  </a:lnTo>
                  <a:cubicBezTo>
                    <a:pt x="672" y="1104"/>
                    <a:pt x="1167" y="1093"/>
                    <a:pt x="1672" y="1093"/>
                  </a:cubicBezTo>
                  <a:cubicBezTo>
                    <a:pt x="1768" y="1089"/>
                    <a:pt x="1863" y="1088"/>
                    <a:pt x="1958" y="1088"/>
                  </a:cubicBezTo>
                  <a:cubicBezTo>
                    <a:pt x="2149" y="1088"/>
                    <a:pt x="2340" y="1093"/>
                    <a:pt x="2530" y="1093"/>
                  </a:cubicBezTo>
                  <a:lnTo>
                    <a:pt x="4268" y="1093"/>
                  </a:lnTo>
                  <a:cubicBezTo>
                    <a:pt x="4444" y="1082"/>
                    <a:pt x="4620" y="1082"/>
                    <a:pt x="4796" y="1082"/>
                  </a:cubicBezTo>
                  <a:cubicBezTo>
                    <a:pt x="5130" y="1067"/>
                    <a:pt x="5470" y="1051"/>
                    <a:pt x="5808" y="1051"/>
                  </a:cubicBezTo>
                  <a:cubicBezTo>
                    <a:pt x="5947" y="1051"/>
                    <a:pt x="6087" y="1054"/>
                    <a:pt x="6225" y="1060"/>
                  </a:cubicBezTo>
                  <a:cubicBezTo>
                    <a:pt x="6302" y="1071"/>
                    <a:pt x="6379" y="1071"/>
                    <a:pt x="6467" y="1071"/>
                  </a:cubicBezTo>
                  <a:cubicBezTo>
                    <a:pt x="7105" y="1071"/>
                    <a:pt x="7743" y="1082"/>
                    <a:pt x="8381" y="1093"/>
                  </a:cubicBezTo>
                  <a:cubicBezTo>
                    <a:pt x="8425" y="1093"/>
                    <a:pt x="8458" y="1082"/>
                    <a:pt x="8513" y="1082"/>
                  </a:cubicBezTo>
                  <a:cubicBezTo>
                    <a:pt x="8524" y="906"/>
                    <a:pt x="8513" y="730"/>
                    <a:pt x="8524" y="565"/>
                  </a:cubicBezTo>
                  <a:cubicBezTo>
                    <a:pt x="8546" y="389"/>
                    <a:pt x="8568" y="213"/>
                    <a:pt x="8579" y="37"/>
                  </a:cubicBezTo>
                  <a:lnTo>
                    <a:pt x="8579" y="26"/>
                  </a:lnTo>
                  <a:cubicBezTo>
                    <a:pt x="8546" y="26"/>
                    <a:pt x="8524" y="15"/>
                    <a:pt x="8491" y="15"/>
                  </a:cubicBezTo>
                  <a:cubicBezTo>
                    <a:pt x="8348" y="15"/>
                    <a:pt x="8205" y="4"/>
                    <a:pt x="8062" y="4"/>
                  </a:cubicBezTo>
                  <a:cubicBezTo>
                    <a:pt x="7991" y="1"/>
                    <a:pt x="7921" y="0"/>
                    <a:pt x="78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5" name="Google Shape;1835;p43"/>
            <p:cNvSpPr/>
            <p:nvPr/>
          </p:nvSpPr>
          <p:spPr>
            <a:xfrm>
              <a:off x="1404514" y="2660356"/>
              <a:ext cx="653313" cy="46881"/>
            </a:xfrm>
            <a:custGeom>
              <a:avLst/>
              <a:gdLst/>
              <a:ahLst/>
              <a:cxnLst/>
              <a:rect l="l" t="t" r="r" b="b"/>
              <a:pathLst>
                <a:path w="7985" h="573" extrusionOk="0">
                  <a:moveTo>
                    <a:pt x="7765" y="0"/>
                  </a:moveTo>
                  <a:cubicBezTo>
                    <a:pt x="7490" y="0"/>
                    <a:pt x="7248" y="0"/>
                    <a:pt x="7006" y="22"/>
                  </a:cubicBezTo>
                  <a:cubicBezTo>
                    <a:pt x="6676" y="55"/>
                    <a:pt x="6335" y="77"/>
                    <a:pt x="5994" y="88"/>
                  </a:cubicBezTo>
                  <a:cubicBezTo>
                    <a:pt x="5554" y="110"/>
                    <a:pt x="5114" y="110"/>
                    <a:pt x="4686" y="110"/>
                  </a:cubicBezTo>
                  <a:cubicBezTo>
                    <a:pt x="4202" y="110"/>
                    <a:pt x="3707" y="121"/>
                    <a:pt x="3223" y="143"/>
                  </a:cubicBezTo>
                  <a:cubicBezTo>
                    <a:pt x="2805" y="154"/>
                    <a:pt x="2376" y="165"/>
                    <a:pt x="1958" y="176"/>
                  </a:cubicBezTo>
                  <a:cubicBezTo>
                    <a:pt x="1683" y="176"/>
                    <a:pt x="1408" y="176"/>
                    <a:pt x="1145" y="187"/>
                  </a:cubicBezTo>
                  <a:cubicBezTo>
                    <a:pt x="870" y="198"/>
                    <a:pt x="584" y="220"/>
                    <a:pt x="298" y="242"/>
                  </a:cubicBezTo>
                  <a:cubicBezTo>
                    <a:pt x="276" y="242"/>
                    <a:pt x="254" y="253"/>
                    <a:pt x="221" y="253"/>
                  </a:cubicBezTo>
                  <a:cubicBezTo>
                    <a:pt x="177" y="264"/>
                    <a:pt x="144" y="275"/>
                    <a:pt x="100" y="286"/>
                  </a:cubicBezTo>
                  <a:lnTo>
                    <a:pt x="56" y="297"/>
                  </a:lnTo>
                  <a:cubicBezTo>
                    <a:pt x="45" y="341"/>
                    <a:pt x="23" y="462"/>
                    <a:pt x="1" y="572"/>
                  </a:cubicBezTo>
                  <a:lnTo>
                    <a:pt x="375" y="572"/>
                  </a:lnTo>
                  <a:cubicBezTo>
                    <a:pt x="705" y="561"/>
                    <a:pt x="1046" y="550"/>
                    <a:pt x="1375" y="550"/>
                  </a:cubicBezTo>
                  <a:lnTo>
                    <a:pt x="1870" y="550"/>
                  </a:lnTo>
                  <a:cubicBezTo>
                    <a:pt x="1991" y="550"/>
                    <a:pt x="2112" y="561"/>
                    <a:pt x="2233" y="561"/>
                  </a:cubicBezTo>
                  <a:cubicBezTo>
                    <a:pt x="2816" y="561"/>
                    <a:pt x="3388" y="550"/>
                    <a:pt x="3971" y="550"/>
                  </a:cubicBezTo>
                  <a:cubicBezTo>
                    <a:pt x="4147" y="550"/>
                    <a:pt x="4323" y="550"/>
                    <a:pt x="4499" y="539"/>
                  </a:cubicBezTo>
                  <a:lnTo>
                    <a:pt x="4664" y="539"/>
                  </a:lnTo>
                  <a:cubicBezTo>
                    <a:pt x="4922" y="526"/>
                    <a:pt x="5184" y="516"/>
                    <a:pt x="5448" y="516"/>
                  </a:cubicBezTo>
                  <a:cubicBezTo>
                    <a:pt x="5612" y="516"/>
                    <a:pt x="5775" y="520"/>
                    <a:pt x="5939" y="528"/>
                  </a:cubicBezTo>
                  <a:lnTo>
                    <a:pt x="6104" y="528"/>
                  </a:lnTo>
                  <a:lnTo>
                    <a:pt x="7952" y="550"/>
                  </a:lnTo>
                  <a:lnTo>
                    <a:pt x="7952" y="539"/>
                  </a:lnTo>
                  <a:cubicBezTo>
                    <a:pt x="7952" y="451"/>
                    <a:pt x="7952" y="363"/>
                    <a:pt x="7963" y="275"/>
                  </a:cubicBezTo>
                  <a:cubicBezTo>
                    <a:pt x="7963" y="187"/>
                    <a:pt x="7974" y="99"/>
                    <a:pt x="7985" y="11"/>
                  </a:cubicBezTo>
                  <a:cubicBezTo>
                    <a:pt x="7908" y="11"/>
                    <a:pt x="7842" y="0"/>
                    <a:pt x="7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6" name="Google Shape;1836;p43"/>
            <p:cNvSpPr/>
            <p:nvPr/>
          </p:nvSpPr>
          <p:spPr>
            <a:xfrm>
              <a:off x="2682163" y="3304585"/>
              <a:ext cx="424796" cy="362697"/>
            </a:xfrm>
            <a:custGeom>
              <a:avLst/>
              <a:gdLst/>
              <a:ahLst/>
              <a:cxnLst/>
              <a:rect l="l" t="t" r="r" b="b"/>
              <a:pathLst>
                <a:path w="5192" h="4433" extrusionOk="0">
                  <a:moveTo>
                    <a:pt x="5004" y="0"/>
                  </a:moveTo>
                  <a:cubicBezTo>
                    <a:pt x="4993" y="44"/>
                    <a:pt x="4982" y="77"/>
                    <a:pt x="4971" y="99"/>
                  </a:cubicBezTo>
                  <a:cubicBezTo>
                    <a:pt x="4807" y="627"/>
                    <a:pt x="4565" y="1122"/>
                    <a:pt x="4279" y="1595"/>
                  </a:cubicBezTo>
                  <a:cubicBezTo>
                    <a:pt x="4070" y="1947"/>
                    <a:pt x="3817" y="2288"/>
                    <a:pt x="3531" y="2596"/>
                  </a:cubicBezTo>
                  <a:cubicBezTo>
                    <a:pt x="3135" y="3003"/>
                    <a:pt x="2662" y="3321"/>
                    <a:pt x="2178" y="3607"/>
                  </a:cubicBezTo>
                  <a:cubicBezTo>
                    <a:pt x="1804" y="3816"/>
                    <a:pt x="1419" y="4003"/>
                    <a:pt x="1013" y="4157"/>
                  </a:cubicBezTo>
                  <a:cubicBezTo>
                    <a:pt x="749" y="4267"/>
                    <a:pt x="474" y="4344"/>
                    <a:pt x="188" y="4366"/>
                  </a:cubicBezTo>
                  <a:cubicBezTo>
                    <a:pt x="122" y="4366"/>
                    <a:pt x="56" y="4388"/>
                    <a:pt x="1" y="4421"/>
                  </a:cubicBezTo>
                  <a:cubicBezTo>
                    <a:pt x="56" y="4432"/>
                    <a:pt x="122" y="4432"/>
                    <a:pt x="188" y="4432"/>
                  </a:cubicBezTo>
                  <a:lnTo>
                    <a:pt x="1606" y="4432"/>
                  </a:lnTo>
                  <a:cubicBezTo>
                    <a:pt x="1936" y="4432"/>
                    <a:pt x="2266" y="4432"/>
                    <a:pt x="2585" y="4399"/>
                  </a:cubicBezTo>
                  <a:cubicBezTo>
                    <a:pt x="2717" y="4388"/>
                    <a:pt x="2849" y="4377"/>
                    <a:pt x="2981" y="4366"/>
                  </a:cubicBezTo>
                  <a:cubicBezTo>
                    <a:pt x="3498" y="4344"/>
                    <a:pt x="4004" y="4322"/>
                    <a:pt x="4521" y="4289"/>
                  </a:cubicBezTo>
                  <a:cubicBezTo>
                    <a:pt x="4653" y="4278"/>
                    <a:pt x="4785" y="4267"/>
                    <a:pt x="4917" y="4256"/>
                  </a:cubicBezTo>
                  <a:cubicBezTo>
                    <a:pt x="4917" y="4212"/>
                    <a:pt x="4928" y="4190"/>
                    <a:pt x="4928" y="4157"/>
                  </a:cubicBezTo>
                  <a:cubicBezTo>
                    <a:pt x="4960" y="3926"/>
                    <a:pt x="4982" y="3684"/>
                    <a:pt x="5004" y="3442"/>
                  </a:cubicBezTo>
                  <a:cubicBezTo>
                    <a:pt x="5048" y="2981"/>
                    <a:pt x="5081" y="2519"/>
                    <a:pt x="5114" y="2057"/>
                  </a:cubicBezTo>
                  <a:cubicBezTo>
                    <a:pt x="5147" y="1650"/>
                    <a:pt x="5169" y="1232"/>
                    <a:pt x="5191" y="814"/>
                  </a:cubicBezTo>
                  <a:cubicBezTo>
                    <a:pt x="5191" y="660"/>
                    <a:pt x="5180" y="517"/>
                    <a:pt x="5158" y="363"/>
                  </a:cubicBezTo>
                  <a:cubicBezTo>
                    <a:pt x="5136" y="242"/>
                    <a:pt x="5103" y="121"/>
                    <a:pt x="50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7" name="Google Shape;1837;p43"/>
            <p:cNvSpPr/>
            <p:nvPr/>
          </p:nvSpPr>
          <p:spPr>
            <a:xfrm>
              <a:off x="2820760" y="3385584"/>
              <a:ext cx="262798" cy="259198"/>
            </a:xfrm>
            <a:custGeom>
              <a:avLst/>
              <a:gdLst/>
              <a:ahLst/>
              <a:cxnLst/>
              <a:rect l="l" t="t" r="r" b="b"/>
              <a:pathLst>
                <a:path w="3212" h="3168" extrusionOk="0">
                  <a:moveTo>
                    <a:pt x="3212" y="0"/>
                  </a:moveTo>
                  <a:cubicBezTo>
                    <a:pt x="3102" y="242"/>
                    <a:pt x="2970" y="484"/>
                    <a:pt x="2816" y="737"/>
                  </a:cubicBezTo>
                  <a:cubicBezTo>
                    <a:pt x="2585" y="1133"/>
                    <a:pt x="2321" y="1485"/>
                    <a:pt x="2035" y="1793"/>
                  </a:cubicBezTo>
                  <a:cubicBezTo>
                    <a:pt x="1595" y="2243"/>
                    <a:pt x="1100" y="2562"/>
                    <a:pt x="616" y="2848"/>
                  </a:cubicBezTo>
                  <a:cubicBezTo>
                    <a:pt x="418" y="2958"/>
                    <a:pt x="220" y="3068"/>
                    <a:pt x="0" y="3167"/>
                  </a:cubicBezTo>
                  <a:lnTo>
                    <a:pt x="22" y="3167"/>
                  </a:lnTo>
                  <a:cubicBezTo>
                    <a:pt x="319" y="3167"/>
                    <a:pt x="594" y="3167"/>
                    <a:pt x="869" y="3145"/>
                  </a:cubicBezTo>
                  <a:cubicBezTo>
                    <a:pt x="1001" y="3134"/>
                    <a:pt x="1133" y="3123"/>
                    <a:pt x="1276" y="3112"/>
                  </a:cubicBezTo>
                  <a:lnTo>
                    <a:pt x="1925" y="3079"/>
                  </a:lnTo>
                  <a:cubicBezTo>
                    <a:pt x="2222" y="3068"/>
                    <a:pt x="2519" y="3046"/>
                    <a:pt x="2816" y="3035"/>
                  </a:cubicBezTo>
                  <a:cubicBezTo>
                    <a:pt x="2871" y="3024"/>
                    <a:pt x="2926" y="3024"/>
                    <a:pt x="2981" y="3013"/>
                  </a:cubicBezTo>
                  <a:lnTo>
                    <a:pt x="2981" y="2991"/>
                  </a:lnTo>
                  <a:cubicBezTo>
                    <a:pt x="3003" y="2804"/>
                    <a:pt x="3025" y="2617"/>
                    <a:pt x="3036" y="2430"/>
                  </a:cubicBezTo>
                  <a:lnTo>
                    <a:pt x="3047" y="2342"/>
                  </a:lnTo>
                  <a:cubicBezTo>
                    <a:pt x="3080" y="1914"/>
                    <a:pt x="3124" y="1485"/>
                    <a:pt x="3146" y="1056"/>
                  </a:cubicBezTo>
                  <a:cubicBezTo>
                    <a:pt x="3179" y="671"/>
                    <a:pt x="3201" y="319"/>
                    <a:pt x="32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8" name="Google Shape;1838;p43"/>
            <p:cNvSpPr/>
            <p:nvPr/>
          </p:nvSpPr>
          <p:spPr>
            <a:xfrm>
              <a:off x="2082938" y="3310885"/>
              <a:ext cx="407697" cy="351324"/>
            </a:xfrm>
            <a:custGeom>
              <a:avLst/>
              <a:gdLst/>
              <a:ahLst/>
              <a:cxnLst/>
              <a:rect l="l" t="t" r="r" b="b"/>
              <a:pathLst>
                <a:path w="4983" h="4294" extrusionOk="0">
                  <a:moveTo>
                    <a:pt x="100" y="0"/>
                  </a:moveTo>
                  <a:cubicBezTo>
                    <a:pt x="23" y="209"/>
                    <a:pt x="1" y="440"/>
                    <a:pt x="23" y="660"/>
                  </a:cubicBezTo>
                  <a:cubicBezTo>
                    <a:pt x="34" y="924"/>
                    <a:pt x="56" y="1188"/>
                    <a:pt x="89" y="1441"/>
                  </a:cubicBezTo>
                  <a:cubicBezTo>
                    <a:pt x="133" y="1771"/>
                    <a:pt x="177" y="2090"/>
                    <a:pt x="221" y="2409"/>
                  </a:cubicBezTo>
                  <a:cubicBezTo>
                    <a:pt x="287" y="2860"/>
                    <a:pt x="342" y="3310"/>
                    <a:pt x="408" y="3750"/>
                  </a:cubicBezTo>
                  <a:cubicBezTo>
                    <a:pt x="430" y="3904"/>
                    <a:pt x="441" y="4058"/>
                    <a:pt x="529" y="4212"/>
                  </a:cubicBezTo>
                  <a:lnTo>
                    <a:pt x="693" y="4212"/>
                  </a:lnTo>
                  <a:cubicBezTo>
                    <a:pt x="1111" y="4212"/>
                    <a:pt x="1540" y="4223"/>
                    <a:pt x="1958" y="4223"/>
                  </a:cubicBezTo>
                  <a:cubicBezTo>
                    <a:pt x="2288" y="4234"/>
                    <a:pt x="2607" y="4223"/>
                    <a:pt x="2926" y="4256"/>
                  </a:cubicBezTo>
                  <a:cubicBezTo>
                    <a:pt x="3190" y="4281"/>
                    <a:pt x="3460" y="4293"/>
                    <a:pt x="3732" y="4293"/>
                  </a:cubicBezTo>
                  <a:cubicBezTo>
                    <a:pt x="3822" y="4293"/>
                    <a:pt x="3913" y="4292"/>
                    <a:pt x="4004" y="4289"/>
                  </a:cubicBezTo>
                  <a:cubicBezTo>
                    <a:pt x="4279" y="4278"/>
                    <a:pt x="4564" y="4278"/>
                    <a:pt x="4839" y="4278"/>
                  </a:cubicBezTo>
                  <a:cubicBezTo>
                    <a:pt x="4894" y="4278"/>
                    <a:pt x="4938" y="4278"/>
                    <a:pt x="4982" y="4267"/>
                  </a:cubicBezTo>
                  <a:cubicBezTo>
                    <a:pt x="4927" y="4234"/>
                    <a:pt x="4861" y="4223"/>
                    <a:pt x="4795" y="4201"/>
                  </a:cubicBezTo>
                  <a:cubicBezTo>
                    <a:pt x="4729" y="4190"/>
                    <a:pt x="4663" y="4168"/>
                    <a:pt x="4597" y="4146"/>
                  </a:cubicBezTo>
                  <a:cubicBezTo>
                    <a:pt x="3927" y="3948"/>
                    <a:pt x="3300" y="3651"/>
                    <a:pt x="2695" y="3299"/>
                  </a:cubicBezTo>
                  <a:cubicBezTo>
                    <a:pt x="2178" y="3002"/>
                    <a:pt x="1749" y="2607"/>
                    <a:pt x="1397" y="2145"/>
                  </a:cubicBezTo>
                  <a:cubicBezTo>
                    <a:pt x="902" y="1496"/>
                    <a:pt x="474" y="803"/>
                    <a:pt x="166" y="44"/>
                  </a:cubicBezTo>
                  <a:cubicBezTo>
                    <a:pt x="155" y="22"/>
                    <a:pt x="144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39" name="Google Shape;1839;p43"/>
            <p:cNvSpPr/>
            <p:nvPr/>
          </p:nvSpPr>
          <p:spPr>
            <a:xfrm>
              <a:off x="2108137" y="3391884"/>
              <a:ext cx="260998" cy="248398"/>
            </a:xfrm>
            <a:custGeom>
              <a:avLst/>
              <a:gdLst/>
              <a:ahLst/>
              <a:cxnLst/>
              <a:rect l="l" t="t" r="r" b="b"/>
              <a:pathLst>
                <a:path w="3190" h="3036" extrusionOk="0">
                  <a:moveTo>
                    <a:pt x="1" y="0"/>
                  </a:moveTo>
                  <a:cubicBezTo>
                    <a:pt x="23" y="143"/>
                    <a:pt x="34" y="286"/>
                    <a:pt x="45" y="429"/>
                  </a:cubicBezTo>
                  <a:cubicBezTo>
                    <a:pt x="78" y="627"/>
                    <a:pt x="100" y="836"/>
                    <a:pt x="133" y="1034"/>
                  </a:cubicBezTo>
                  <a:cubicBezTo>
                    <a:pt x="155" y="1155"/>
                    <a:pt x="166" y="1276"/>
                    <a:pt x="188" y="1386"/>
                  </a:cubicBezTo>
                  <a:cubicBezTo>
                    <a:pt x="210" y="1551"/>
                    <a:pt x="232" y="1705"/>
                    <a:pt x="254" y="1859"/>
                  </a:cubicBezTo>
                  <a:cubicBezTo>
                    <a:pt x="287" y="2155"/>
                    <a:pt x="331" y="2441"/>
                    <a:pt x="374" y="2727"/>
                  </a:cubicBezTo>
                  <a:lnTo>
                    <a:pt x="385" y="2804"/>
                  </a:lnTo>
                  <a:cubicBezTo>
                    <a:pt x="385" y="2859"/>
                    <a:pt x="396" y="2903"/>
                    <a:pt x="407" y="2958"/>
                  </a:cubicBezTo>
                  <a:lnTo>
                    <a:pt x="792" y="2958"/>
                  </a:lnTo>
                  <a:cubicBezTo>
                    <a:pt x="1078" y="2958"/>
                    <a:pt x="1364" y="2969"/>
                    <a:pt x="1661" y="2969"/>
                  </a:cubicBezTo>
                  <a:lnTo>
                    <a:pt x="1892" y="2969"/>
                  </a:lnTo>
                  <a:cubicBezTo>
                    <a:pt x="2134" y="2980"/>
                    <a:pt x="2387" y="2980"/>
                    <a:pt x="2640" y="3002"/>
                  </a:cubicBezTo>
                  <a:cubicBezTo>
                    <a:pt x="2816" y="3013"/>
                    <a:pt x="3003" y="3024"/>
                    <a:pt x="3190" y="3035"/>
                  </a:cubicBezTo>
                  <a:cubicBezTo>
                    <a:pt x="2871" y="2892"/>
                    <a:pt x="2563" y="2727"/>
                    <a:pt x="2244" y="2540"/>
                  </a:cubicBezTo>
                  <a:cubicBezTo>
                    <a:pt x="1727" y="2243"/>
                    <a:pt x="1265" y="1826"/>
                    <a:pt x="869" y="1320"/>
                  </a:cubicBezTo>
                  <a:cubicBezTo>
                    <a:pt x="539" y="880"/>
                    <a:pt x="254" y="44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0" name="Google Shape;1840;p43"/>
            <p:cNvSpPr/>
            <p:nvPr/>
          </p:nvSpPr>
          <p:spPr>
            <a:xfrm>
              <a:off x="3132073" y="2660356"/>
              <a:ext cx="476914" cy="80181"/>
            </a:xfrm>
            <a:custGeom>
              <a:avLst/>
              <a:gdLst/>
              <a:ahLst/>
              <a:cxnLst/>
              <a:rect l="l" t="t" r="r" b="b"/>
              <a:pathLst>
                <a:path w="5829" h="980" extrusionOk="0">
                  <a:moveTo>
                    <a:pt x="165" y="0"/>
                  </a:moveTo>
                  <a:cubicBezTo>
                    <a:pt x="110" y="0"/>
                    <a:pt x="55" y="0"/>
                    <a:pt x="11" y="11"/>
                  </a:cubicBezTo>
                  <a:cubicBezTo>
                    <a:pt x="0" y="22"/>
                    <a:pt x="0" y="33"/>
                    <a:pt x="0" y="44"/>
                  </a:cubicBezTo>
                  <a:cubicBezTo>
                    <a:pt x="11" y="286"/>
                    <a:pt x="22" y="517"/>
                    <a:pt x="44" y="748"/>
                  </a:cubicBezTo>
                  <a:cubicBezTo>
                    <a:pt x="44" y="759"/>
                    <a:pt x="55" y="781"/>
                    <a:pt x="66" y="814"/>
                  </a:cubicBezTo>
                  <a:lnTo>
                    <a:pt x="264" y="814"/>
                  </a:lnTo>
                  <a:cubicBezTo>
                    <a:pt x="880" y="814"/>
                    <a:pt x="1507" y="792"/>
                    <a:pt x="2134" y="792"/>
                  </a:cubicBezTo>
                  <a:cubicBezTo>
                    <a:pt x="2508" y="792"/>
                    <a:pt x="2893" y="825"/>
                    <a:pt x="3278" y="836"/>
                  </a:cubicBezTo>
                  <a:cubicBezTo>
                    <a:pt x="3805" y="858"/>
                    <a:pt x="4344" y="880"/>
                    <a:pt x="4872" y="891"/>
                  </a:cubicBezTo>
                  <a:cubicBezTo>
                    <a:pt x="4949" y="902"/>
                    <a:pt x="5015" y="913"/>
                    <a:pt x="5092" y="913"/>
                  </a:cubicBezTo>
                  <a:cubicBezTo>
                    <a:pt x="5290" y="935"/>
                    <a:pt x="5488" y="957"/>
                    <a:pt x="5697" y="979"/>
                  </a:cubicBezTo>
                  <a:cubicBezTo>
                    <a:pt x="5730" y="979"/>
                    <a:pt x="5774" y="968"/>
                    <a:pt x="5829" y="968"/>
                  </a:cubicBezTo>
                  <a:cubicBezTo>
                    <a:pt x="5829" y="781"/>
                    <a:pt x="5796" y="627"/>
                    <a:pt x="5730" y="473"/>
                  </a:cubicBezTo>
                  <a:cubicBezTo>
                    <a:pt x="5642" y="297"/>
                    <a:pt x="5510" y="176"/>
                    <a:pt x="5323" y="143"/>
                  </a:cubicBezTo>
                  <a:cubicBezTo>
                    <a:pt x="5169" y="110"/>
                    <a:pt x="5026" y="77"/>
                    <a:pt x="4883" y="77"/>
                  </a:cubicBezTo>
                  <a:cubicBezTo>
                    <a:pt x="4429" y="44"/>
                    <a:pt x="3982" y="29"/>
                    <a:pt x="3532" y="29"/>
                  </a:cubicBezTo>
                  <a:cubicBezTo>
                    <a:pt x="3392" y="29"/>
                    <a:pt x="3253" y="31"/>
                    <a:pt x="3113" y="33"/>
                  </a:cubicBezTo>
                  <a:cubicBezTo>
                    <a:pt x="2998" y="36"/>
                    <a:pt x="2884" y="36"/>
                    <a:pt x="2769" y="36"/>
                  </a:cubicBezTo>
                  <a:cubicBezTo>
                    <a:pt x="2312" y="36"/>
                    <a:pt x="1854" y="22"/>
                    <a:pt x="1397" y="22"/>
                  </a:cubicBezTo>
                  <a:cubicBezTo>
                    <a:pt x="990" y="11"/>
                    <a:pt x="572" y="11"/>
                    <a:pt x="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1" name="Google Shape;1841;p43"/>
            <p:cNvSpPr/>
            <p:nvPr/>
          </p:nvSpPr>
          <p:spPr>
            <a:xfrm>
              <a:off x="3155472" y="2682856"/>
              <a:ext cx="428315" cy="33382"/>
            </a:xfrm>
            <a:custGeom>
              <a:avLst/>
              <a:gdLst/>
              <a:ahLst/>
              <a:cxnLst/>
              <a:rect l="l" t="t" r="r" b="b"/>
              <a:pathLst>
                <a:path w="5235" h="408" extrusionOk="0">
                  <a:moveTo>
                    <a:pt x="0" y="0"/>
                  </a:moveTo>
                  <a:lnTo>
                    <a:pt x="11" y="264"/>
                  </a:lnTo>
                  <a:lnTo>
                    <a:pt x="550" y="264"/>
                  </a:lnTo>
                  <a:cubicBezTo>
                    <a:pt x="968" y="253"/>
                    <a:pt x="1408" y="242"/>
                    <a:pt x="1848" y="242"/>
                  </a:cubicBezTo>
                  <a:cubicBezTo>
                    <a:pt x="2112" y="242"/>
                    <a:pt x="2387" y="253"/>
                    <a:pt x="2640" y="275"/>
                  </a:cubicBezTo>
                  <a:cubicBezTo>
                    <a:pt x="2761" y="275"/>
                    <a:pt x="2882" y="286"/>
                    <a:pt x="3003" y="286"/>
                  </a:cubicBezTo>
                  <a:lnTo>
                    <a:pt x="3497" y="308"/>
                  </a:lnTo>
                  <a:cubicBezTo>
                    <a:pt x="3860" y="319"/>
                    <a:pt x="4234" y="330"/>
                    <a:pt x="4597" y="352"/>
                  </a:cubicBezTo>
                  <a:cubicBezTo>
                    <a:pt x="4652" y="352"/>
                    <a:pt x="4707" y="352"/>
                    <a:pt x="4773" y="363"/>
                  </a:cubicBezTo>
                  <a:cubicBezTo>
                    <a:pt x="4773" y="363"/>
                    <a:pt x="5158" y="396"/>
                    <a:pt x="5235" y="407"/>
                  </a:cubicBezTo>
                  <a:cubicBezTo>
                    <a:pt x="5224" y="374"/>
                    <a:pt x="5213" y="341"/>
                    <a:pt x="5202" y="308"/>
                  </a:cubicBezTo>
                  <a:cubicBezTo>
                    <a:pt x="5136" y="176"/>
                    <a:pt x="5048" y="143"/>
                    <a:pt x="4982" y="132"/>
                  </a:cubicBezTo>
                  <a:lnTo>
                    <a:pt x="4905" y="110"/>
                  </a:lnTo>
                  <a:cubicBezTo>
                    <a:pt x="4795" y="88"/>
                    <a:pt x="4685" y="66"/>
                    <a:pt x="4575" y="66"/>
                  </a:cubicBezTo>
                  <a:cubicBezTo>
                    <a:pt x="4071" y="33"/>
                    <a:pt x="3625" y="18"/>
                    <a:pt x="3212" y="18"/>
                  </a:cubicBezTo>
                  <a:cubicBezTo>
                    <a:pt x="3084" y="18"/>
                    <a:pt x="2960" y="20"/>
                    <a:pt x="2838" y="22"/>
                  </a:cubicBezTo>
                  <a:cubicBezTo>
                    <a:pt x="2691" y="26"/>
                    <a:pt x="2544" y="27"/>
                    <a:pt x="2398" y="27"/>
                  </a:cubicBezTo>
                  <a:cubicBezTo>
                    <a:pt x="2107" y="27"/>
                    <a:pt x="1818" y="22"/>
                    <a:pt x="1540" y="22"/>
                  </a:cubicBezTo>
                  <a:lnTo>
                    <a:pt x="1111" y="11"/>
                  </a:lnTo>
                  <a:cubicBezTo>
                    <a:pt x="858" y="11"/>
                    <a:pt x="605" y="11"/>
                    <a:pt x="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2" name="Google Shape;1842;p43"/>
            <p:cNvSpPr/>
            <p:nvPr/>
          </p:nvSpPr>
          <p:spPr>
            <a:xfrm>
              <a:off x="2354651" y="2541721"/>
              <a:ext cx="548095" cy="65618"/>
            </a:xfrm>
            <a:custGeom>
              <a:avLst/>
              <a:gdLst/>
              <a:ahLst/>
              <a:cxnLst/>
              <a:rect l="l" t="t" r="r" b="b"/>
              <a:pathLst>
                <a:path w="6699" h="802" extrusionOk="0">
                  <a:moveTo>
                    <a:pt x="3080" y="1"/>
                  </a:moveTo>
                  <a:cubicBezTo>
                    <a:pt x="2382" y="1"/>
                    <a:pt x="1683" y="13"/>
                    <a:pt x="980" y="32"/>
                  </a:cubicBezTo>
                  <a:cubicBezTo>
                    <a:pt x="793" y="32"/>
                    <a:pt x="606" y="54"/>
                    <a:pt x="419" y="98"/>
                  </a:cubicBezTo>
                  <a:cubicBezTo>
                    <a:pt x="342" y="109"/>
                    <a:pt x="265" y="142"/>
                    <a:pt x="199" y="164"/>
                  </a:cubicBezTo>
                  <a:cubicBezTo>
                    <a:pt x="111" y="197"/>
                    <a:pt x="56" y="263"/>
                    <a:pt x="45" y="362"/>
                  </a:cubicBezTo>
                  <a:cubicBezTo>
                    <a:pt x="23" y="439"/>
                    <a:pt x="23" y="527"/>
                    <a:pt x="1" y="626"/>
                  </a:cubicBezTo>
                  <a:cubicBezTo>
                    <a:pt x="56" y="637"/>
                    <a:pt x="78" y="637"/>
                    <a:pt x="111" y="637"/>
                  </a:cubicBezTo>
                  <a:cubicBezTo>
                    <a:pt x="628" y="648"/>
                    <a:pt x="1134" y="670"/>
                    <a:pt x="1650" y="670"/>
                  </a:cubicBezTo>
                  <a:cubicBezTo>
                    <a:pt x="2343" y="670"/>
                    <a:pt x="3036" y="703"/>
                    <a:pt x="3729" y="736"/>
                  </a:cubicBezTo>
                  <a:cubicBezTo>
                    <a:pt x="4576" y="769"/>
                    <a:pt x="5422" y="802"/>
                    <a:pt x="6269" y="802"/>
                  </a:cubicBezTo>
                  <a:cubicBezTo>
                    <a:pt x="6324" y="802"/>
                    <a:pt x="6390" y="791"/>
                    <a:pt x="6445" y="791"/>
                  </a:cubicBezTo>
                  <a:cubicBezTo>
                    <a:pt x="6500" y="714"/>
                    <a:pt x="6478" y="626"/>
                    <a:pt x="6500" y="549"/>
                  </a:cubicBezTo>
                  <a:cubicBezTo>
                    <a:pt x="6522" y="472"/>
                    <a:pt x="6544" y="384"/>
                    <a:pt x="6577" y="307"/>
                  </a:cubicBezTo>
                  <a:cubicBezTo>
                    <a:pt x="6599" y="230"/>
                    <a:pt x="6643" y="164"/>
                    <a:pt x="6698" y="87"/>
                  </a:cubicBezTo>
                  <a:lnTo>
                    <a:pt x="6577" y="87"/>
                  </a:lnTo>
                  <a:cubicBezTo>
                    <a:pt x="6357" y="87"/>
                    <a:pt x="6148" y="87"/>
                    <a:pt x="5928" y="76"/>
                  </a:cubicBezTo>
                  <a:cubicBezTo>
                    <a:pt x="5477" y="65"/>
                    <a:pt x="5038" y="43"/>
                    <a:pt x="4587" y="21"/>
                  </a:cubicBezTo>
                  <a:cubicBezTo>
                    <a:pt x="4085" y="7"/>
                    <a:pt x="3582" y="1"/>
                    <a:pt x="30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3" name="Google Shape;1843;p43"/>
            <p:cNvSpPr/>
            <p:nvPr/>
          </p:nvSpPr>
          <p:spPr>
            <a:xfrm>
              <a:off x="1808525" y="2575757"/>
              <a:ext cx="378897" cy="63081"/>
            </a:xfrm>
            <a:custGeom>
              <a:avLst/>
              <a:gdLst/>
              <a:ahLst/>
              <a:cxnLst/>
              <a:rect l="l" t="t" r="r" b="b"/>
              <a:pathLst>
                <a:path w="4631" h="771" extrusionOk="0">
                  <a:moveTo>
                    <a:pt x="4608" y="1"/>
                  </a:moveTo>
                  <a:cubicBezTo>
                    <a:pt x="4234" y="23"/>
                    <a:pt x="3872" y="56"/>
                    <a:pt x="3509" y="78"/>
                  </a:cubicBezTo>
                  <a:cubicBezTo>
                    <a:pt x="2970" y="122"/>
                    <a:pt x="2431" y="144"/>
                    <a:pt x="1881" y="144"/>
                  </a:cubicBezTo>
                  <a:cubicBezTo>
                    <a:pt x="1661" y="155"/>
                    <a:pt x="1452" y="155"/>
                    <a:pt x="1232" y="155"/>
                  </a:cubicBezTo>
                  <a:cubicBezTo>
                    <a:pt x="858" y="155"/>
                    <a:pt x="495" y="144"/>
                    <a:pt x="133" y="78"/>
                  </a:cubicBezTo>
                  <a:cubicBezTo>
                    <a:pt x="112" y="71"/>
                    <a:pt x="92" y="60"/>
                    <a:pt x="70" y="60"/>
                  </a:cubicBezTo>
                  <a:cubicBezTo>
                    <a:pt x="55" y="60"/>
                    <a:pt x="40" y="65"/>
                    <a:pt x="23" y="78"/>
                  </a:cubicBezTo>
                  <a:cubicBezTo>
                    <a:pt x="1" y="287"/>
                    <a:pt x="34" y="496"/>
                    <a:pt x="45" y="704"/>
                  </a:cubicBezTo>
                  <a:cubicBezTo>
                    <a:pt x="45" y="726"/>
                    <a:pt x="67" y="737"/>
                    <a:pt x="78" y="759"/>
                  </a:cubicBezTo>
                  <a:cubicBezTo>
                    <a:pt x="122" y="770"/>
                    <a:pt x="166" y="770"/>
                    <a:pt x="209" y="770"/>
                  </a:cubicBezTo>
                  <a:cubicBezTo>
                    <a:pt x="550" y="759"/>
                    <a:pt x="891" y="759"/>
                    <a:pt x="1232" y="748"/>
                  </a:cubicBezTo>
                  <a:cubicBezTo>
                    <a:pt x="1430" y="737"/>
                    <a:pt x="1639" y="726"/>
                    <a:pt x="1837" y="704"/>
                  </a:cubicBezTo>
                  <a:cubicBezTo>
                    <a:pt x="2101" y="675"/>
                    <a:pt x="2365" y="656"/>
                    <a:pt x="2632" y="656"/>
                  </a:cubicBezTo>
                  <a:cubicBezTo>
                    <a:pt x="2766" y="656"/>
                    <a:pt x="2900" y="660"/>
                    <a:pt x="3036" y="671"/>
                  </a:cubicBezTo>
                  <a:lnTo>
                    <a:pt x="3377" y="671"/>
                  </a:lnTo>
                  <a:cubicBezTo>
                    <a:pt x="3399" y="616"/>
                    <a:pt x="3421" y="551"/>
                    <a:pt x="3454" y="507"/>
                  </a:cubicBezTo>
                  <a:cubicBezTo>
                    <a:pt x="3523" y="388"/>
                    <a:pt x="3609" y="305"/>
                    <a:pt x="3753" y="305"/>
                  </a:cubicBezTo>
                  <a:cubicBezTo>
                    <a:pt x="3770" y="305"/>
                    <a:pt x="3787" y="306"/>
                    <a:pt x="3806" y="309"/>
                  </a:cubicBezTo>
                  <a:cubicBezTo>
                    <a:pt x="3982" y="331"/>
                    <a:pt x="4157" y="342"/>
                    <a:pt x="4333" y="342"/>
                  </a:cubicBezTo>
                  <a:cubicBezTo>
                    <a:pt x="4432" y="342"/>
                    <a:pt x="4531" y="342"/>
                    <a:pt x="4630" y="320"/>
                  </a:cubicBezTo>
                  <a:cubicBezTo>
                    <a:pt x="4630" y="210"/>
                    <a:pt x="4619" y="111"/>
                    <a:pt x="4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4" name="Google Shape;1844;p43"/>
            <p:cNvSpPr/>
            <p:nvPr/>
          </p:nvSpPr>
          <p:spPr>
            <a:xfrm>
              <a:off x="1508912" y="2584757"/>
              <a:ext cx="201598" cy="59481"/>
            </a:xfrm>
            <a:custGeom>
              <a:avLst/>
              <a:gdLst/>
              <a:ahLst/>
              <a:cxnLst/>
              <a:rect l="l" t="t" r="r" b="b"/>
              <a:pathLst>
                <a:path w="2464" h="727" extrusionOk="0">
                  <a:moveTo>
                    <a:pt x="528" y="1"/>
                  </a:moveTo>
                  <a:cubicBezTo>
                    <a:pt x="396" y="1"/>
                    <a:pt x="253" y="12"/>
                    <a:pt x="121" y="45"/>
                  </a:cubicBezTo>
                  <a:cubicBezTo>
                    <a:pt x="66" y="67"/>
                    <a:pt x="22" y="100"/>
                    <a:pt x="11" y="166"/>
                  </a:cubicBezTo>
                  <a:cubicBezTo>
                    <a:pt x="11" y="243"/>
                    <a:pt x="0" y="320"/>
                    <a:pt x="11" y="386"/>
                  </a:cubicBezTo>
                  <a:cubicBezTo>
                    <a:pt x="11" y="473"/>
                    <a:pt x="22" y="550"/>
                    <a:pt x="22" y="627"/>
                  </a:cubicBezTo>
                  <a:cubicBezTo>
                    <a:pt x="33" y="660"/>
                    <a:pt x="44" y="693"/>
                    <a:pt x="55" y="726"/>
                  </a:cubicBezTo>
                  <a:cubicBezTo>
                    <a:pt x="847" y="704"/>
                    <a:pt x="1639" y="715"/>
                    <a:pt x="2453" y="660"/>
                  </a:cubicBezTo>
                  <a:cubicBezTo>
                    <a:pt x="2453" y="539"/>
                    <a:pt x="2464" y="430"/>
                    <a:pt x="2464" y="320"/>
                  </a:cubicBezTo>
                  <a:cubicBezTo>
                    <a:pt x="2464" y="276"/>
                    <a:pt x="2453" y="243"/>
                    <a:pt x="2442" y="199"/>
                  </a:cubicBezTo>
                  <a:cubicBezTo>
                    <a:pt x="2420" y="111"/>
                    <a:pt x="2365" y="56"/>
                    <a:pt x="2266" y="45"/>
                  </a:cubicBezTo>
                  <a:cubicBezTo>
                    <a:pt x="2178" y="45"/>
                    <a:pt x="2090" y="34"/>
                    <a:pt x="2002" y="34"/>
                  </a:cubicBezTo>
                  <a:cubicBezTo>
                    <a:pt x="1716" y="23"/>
                    <a:pt x="1430" y="23"/>
                    <a:pt x="1144" y="12"/>
                  </a:cubicBezTo>
                  <a:cubicBezTo>
                    <a:pt x="946" y="1"/>
                    <a:pt x="737" y="1"/>
                    <a:pt x="5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5" name="Google Shape;1845;p43"/>
            <p:cNvSpPr/>
            <p:nvPr/>
          </p:nvSpPr>
          <p:spPr>
            <a:xfrm>
              <a:off x="1777025" y="2437240"/>
              <a:ext cx="438296" cy="31009"/>
            </a:xfrm>
            <a:custGeom>
              <a:avLst/>
              <a:gdLst/>
              <a:ahLst/>
              <a:cxnLst/>
              <a:rect l="l" t="t" r="r" b="b"/>
              <a:pathLst>
                <a:path w="5357" h="379" extrusionOk="0">
                  <a:moveTo>
                    <a:pt x="4136" y="0"/>
                  </a:moveTo>
                  <a:cubicBezTo>
                    <a:pt x="3377" y="0"/>
                    <a:pt x="2607" y="0"/>
                    <a:pt x="1848" y="77"/>
                  </a:cubicBezTo>
                  <a:cubicBezTo>
                    <a:pt x="1298" y="132"/>
                    <a:pt x="737" y="176"/>
                    <a:pt x="177" y="231"/>
                  </a:cubicBezTo>
                  <a:cubicBezTo>
                    <a:pt x="144" y="231"/>
                    <a:pt x="111" y="231"/>
                    <a:pt x="78" y="242"/>
                  </a:cubicBezTo>
                  <a:cubicBezTo>
                    <a:pt x="45" y="253"/>
                    <a:pt x="1" y="308"/>
                    <a:pt x="23" y="341"/>
                  </a:cubicBezTo>
                  <a:cubicBezTo>
                    <a:pt x="34" y="352"/>
                    <a:pt x="67" y="374"/>
                    <a:pt x="89" y="374"/>
                  </a:cubicBezTo>
                  <a:cubicBezTo>
                    <a:pt x="103" y="378"/>
                    <a:pt x="117" y="379"/>
                    <a:pt x="130" y="379"/>
                  </a:cubicBezTo>
                  <a:cubicBezTo>
                    <a:pt x="156" y="379"/>
                    <a:pt x="180" y="374"/>
                    <a:pt x="210" y="374"/>
                  </a:cubicBezTo>
                  <a:cubicBezTo>
                    <a:pt x="298" y="374"/>
                    <a:pt x="397" y="374"/>
                    <a:pt x="485" y="363"/>
                  </a:cubicBezTo>
                  <a:cubicBezTo>
                    <a:pt x="726" y="352"/>
                    <a:pt x="968" y="341"/>
                    <a:pt x="1210" y="330"/>
                  </a:cubicBezTo>
                  <a:cubicBezTo>
                    <a:pt x="1507" y="319"/>
                    <a:pt x="1804" y="297"/>
                    <a:pt x="2101" y="286"/>
                  </a:cubicBezTo>
                  <a:cubicBezTo>
                    <a:pt x="2431" y="275"/>
                    <a:pt x="2772" y="275"/>
                    <a:pt x="3102" y="264"/>
                  </a:cubicBezTo>
                  <a:cubicBezTo>
                    <a:pt x="3817" y="242"/>
                    <a:pt x="4520" y="220"/>
                    <a:pt x="5235" y="198"/>
                  </a:cubicBezTo>
                  <a:lnTo>
                    <a:pt x="5356" y="198"/>
                  </a:lnTo>
                  <a:cubicBezTo>
                    <a:pt x="5323" y="165"/>
                    <a:pt x="5301" y="143"/>
                    <a:pt x="5290" y="143"/>
                  </a:cubicBezTo>
                  <a:cubicBezTo>
                    <a:pt x="5191" y="110"/>
                    <a:pt x="5092" y="77"/>
                    <a:pt x="4993" y="66"/>
                  </a:cubicBezTo>
                  <a:cubicBezTo>
                    <a:pt x="4707" y="11"/>
                    <a:pt x="4421" y="0"/>
                    <a:pt x="4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6" name="Google Shape;1846;p43"/>
            <p:cNvSpPr/>
            <p:nvPr/>
          </p:nvSpPr>
          <p:spPr>
            <a:xfrm>
              <a:off x="2009139" y="2466122"/>
              <a:ext cx="60381" cy="111517"/>
            </a:xfrm>
            <a:custGeom>
              <a:avLst/>
              <a:gdLst/>
              <a:ahLst/>
              <a:cxnLst/>
              <a:rect l="l" t="t" r="r" b="b"/>
              <a:pathLst>
                <a:path w="738" h="1363" extrusionOk="0">
                  <a:moveTo>
                    <a:pt x="540" y="0"/>
                  </a:moveTo>
                  <a:cubicBezTo>
                    <a:pt x="496" y="0"/>
                    <a:pt x="452" y="10"/>
                    <a:pt x="408" y="10"/>
                  </a:cubicBezTo>
                  <a:cubicBezTo>
                    <a:pt x="342" y="10"/>
                    <a:pt x="265" y="10"/>
                    <a:pt x="199" y="21"/>
                  </a:cubicBezTo>
                  <a:cubicBezTo>
                    <a:pt x="166" y="21"/>
                    <a:pt x="133" y="15"/>
                    <a:pt x="100" y="15"/>
                  </a:cubicBezTo>
                  <a:cubicBezTo>
                    <a:pt x="67" y="15"/>
                    <a:pt x="34" y="21"/>
                    <a:pt x="1" y="43"/>
                  </a:cubicBezTo>
                  <a:cubicBezTo>
                    <a:pt x="23" y="197"/>
                    <a:pt x="34" y="340"/>
                    <a:pt x="56" y="483"/>
                  </a:cubicBezTo>
                  <a:cubicBezTo>
                    <a:pt x="67" y="626"/>
                    <a:pt x="89" y="769"/>
                    <a:pt x="100" y="912"/>
                  </a:cubicBezTo>
                  <a:cubicBezTo>
                    <a:pt x="122" y="1055"/>
                    <a:pt x="111" y="1209"/>
                    <a:pt x="144" y="1363"/>
                  </a:cubicBezTo>
                  <a:cubicBezTo>
                    <a:pt x="342" y="1363"/>
                    <a:pt x="529" y="1352"/>
                    <a:pt x="727" y="1330"/>
                  </a:cubicBezTo>
                  <a:cubicBezTo>
                    <a:pt x="738" y="1022"/>
                    <a:pt x="650" y="153"/>
                    <a:pt x="606" y="10"/>
                  </a:cubicBezTo>
                  <a:cubicBezTo>
                    <a:pt x="584" y="3"/>
                    <a:pt x="562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7" name="Google Shape;1847;p43"/>
            <p:cNvSpPr/>
            <p:nvPr/>
          </p:nvSpPr>
          <p:spPr>
            <a:xfrm>
              <a:off x="1957922" y="2468413"/>
              <a:ext cx="53100" cy="110290"/>
            </a:xfrm>
            <a:custGeom>
              <a:avLst/>
              <a:gdLst/>
              <a:ahLst/>
              <a:cxnLst/>
              <a:rect l="l" t="t" r="r" b="b"/>
              <a:pathLst>
                <a:path w="649" h="1348" extrusionOk="0">
                  <a:moveTo>
                    <a:pt x="342" y="0"/>
                  </a:moveTo>
                  <a:cubicBezTo>
                    <a:pt x="190" y="0"/>
                    <a:pt x="76" y="14"/>
                    <a:pt x="0" y="48"/>
                  </a:cubicBezTo>
                  <a:cubicBezTo>
                    <a:pt x="33" y="477"/>
                    <a:pt x="66" y="906"/>
                    <a:pt x="110" y="1335"/>
                  </a:cubicBezTo>
                  <a:lnTo>
                    <a:pt x="110" y="1324"/>
                  </a:lnTo>
                  <a:cubicBezTo>
                    <a:pt x="187" y="1339"/>
                    <a:pt x="277" y="1347"/>
                    <a:pt x="366" y="1347"/>
                  </a:cubicBezTo>
                  <a:cubicBezTo>
                    <a:pt x="468" y="1347"/>
                    <a:pt x="567" y="1336"/>
                    <a:pt x="638" y="1313"/>
                  </a:cubicBezTo>
                  <a:cubicBezTo>
                    <a:pt x="649" y="1302"/>
                    <a:pt x="649" y="1280"/>
                    <a:pt x="649" y="1269"/>
                  </a:cubicBezTo>
                  <a:cubicBezTo>
                    <a:pt x="616" y="873"/>
                    <a:pt x="572" y="488"/>
                    <a:pt x="528" y="92"/>
                  </a:cubicBezTo>
                  <a:cubicBezTo>
                    <a:pt x="528" y="59"/>
                    <a:pt x="506" y="26"/>
                    <a:pt x="495" y="4"/>
                  </a:cubicBezTo>
                  <a:cubicBezTo>
                    <a:pt x="440" y="1"/>
                    <a:pt x="390" y="0"/>
                    <a:pt x="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8" name="Google Shape;1848;p43"/>
            <p:cNvSpPr/>
            <p:nvPr/>
          </p:nvSpPr>
          <p:spPr>
            <a:xfrm>
              <a:off x="1910223" y="2469231"/>
              <a:ext cx="47781" cy="110208"/>
            </a:xfrm>
            <a:custGeom>
              <a:avLst/>
              <a:gdLst/>
              <a:ahLst/>
              <a:cxnLst/>
              <a:rect l="l" t="t" r="r" b="b"/>
              <a:pathLst>
                <a:path w="584" h="1347" extrusionOk="0">
                  <a:moveTo>
                    <a:pt x="351" y="1"/>
                  </a:moveTo>
                  <a:cubicBezTo>
                    <a:pt x="231" y="1"/>
                    <a:pt x="116" y="13"/>
                    <a:pt x="0" y="38"/>
                  </a:cubicBezTo>
                  <a:cubicBezTo>
                    <a:pt x="11" y="192"/>
                    <a:pt x="22" y="335"/>
                    <a:pt x="33" y="478"/>
                  </a:cubicBezTo>
                  <a:cubicBezTo>
                    <a:pt x="44" y="621"/>
                    <a:pt x="55" y="764"/>
                    <a:pt x="77" y="918"/>
                  </a:cubicBezTo>
                  <a:cubicBezTo>
                    <a:pt x="88" y="1061"/>
                    <a:pt x="77" y="1193"/>
                    <a:pt x="121" y="1336"/>
                  </a:cubicBezTo>
                  <a:cubicBezTo>
                    <a:pt x="198" y="1341"/>
                    <a:pt x="275" y="1347"/>
                    <a:pt x="352" y="1347"/>
                  </a:cubicBezTo>
                  <a:cubicBezTo>
                    <a:pt x="429" y="1347"/>
                    <a:pt x="506" y="1341"/>
                    <a:pt x="583" y="1325"/>
                  </a:cubicBezTo>
                  <a:cubicBezTo>
                    <a:pt x="550" y="885"/>
                    <a:pt x="506" y="456"/>
                    <a:pt x="473" y="5"/>
                  </a:cubicBezTo>
                  <a:cubicBezTo>
                    <a:pt x="432" y="2"/>
                    <a:pt x="391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49" name="Google Shape;1849;p43"/>
            <p:cNvSpPr/>
            <p:nvPr/>
          </p:nvSpPr>
          <p:spPr>
            <a:xfrm>
              <a:off x="2069438" y="2465140"/>
              <a:ext cx="44181" cy="109799"/>
            </a:xfrm>
            <a:custGeom>
              <a:avLst/>
              <a:gdLst/>
              <a:ahLst/>
              <a:cxnLst/>
              <a:rect l="l" t="t" r="r" b="b"/>
              <a:pathLst>
                <a:path w="540" h="1342" extrusionOk="0">
                  <a:moveTo>
                    <a:pt x="342" y="0"/>
                  </a:moveTo>
                  <a:cubicBezTo>
                    <a:pt x="232" y="0"/>
                    <a:pt x="122" y="11"/>
                    <a:pt x="12" y="11"/>
                  </a:cubicBezTo>
                  <a:cubicBezTo>
                    <a:pt x="12" y="44"/>
                    <a:pt x="1" y="66"/>
                    <a:pt x="1" y="88"/>
                  </a:cubicBezTo>
                  <a:cubicBezTo>
                    <a:pt x="34" y="484"/>
                    <a:pt x="67" y="880"/>
                    <a:pt x="111" y="1287"/>
                  </a:cubicBezTo>
                  <a:cubicBezTo>
                    <a:pt x="111" y="1298"/>
                    <a:pt x="122" y="1309"/>
                    <a:pt x="133" y="1342"/>
                  </a:cubicBezTo>
                  <a:cubicBezTo>
                    <a:pt x="265" y="1331"/>
                    <a:pt x="386" y="1320"/>
                    <a:pt x="529" y="1309"/>
                  </a:cubicBezTo>
                  <a:cubicBezTo>
                    <a:pt x="540" y="1177"/>
                    <a:pt x="463" y="132"/>
                    <a:pt x="441" y="11"/>
                  </a:cubicBezTo>
                  <a:cubicBezTo>
                    <a:pt x="408" y="11"/>
                    <a:pt x="375" y="0"/>
                    <a:pt x="3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0" name="Google Shape;1850;p43"/>
            <p:cNvSpPr/>
            <p:nvPr/>
          </p:nvSpPr>
          <p:spPr>
            <a:xfrm>
              <a:off x="1873324" y="2471358"/>
              <a:ext cx="36082" cy="108654"/>
            </a:xfrm>
            <a:custGeom>
              <a:avLst/>
              <a:gdLst/>
              <a:ahLst/>
              <a:cxnLst/>
              <a:rect l="l" t="t" r="r" b="b"/>
              <a:pathLst>
                <a:path w="441" h="1328" extrusionOk="0">
                  <a:moveTo>
                    <a:pt x="319" y="1"/>
                  </a:moveTo>
                  <a:cubicBezTo>
                    <a:pt x="220" y="1"/>
                    <a:pt x="110" y="1"/>
                    <a:pt x="11" y="34"/>
                  </a:cubicBezTo>
                  <a:cubicBezTo>
                    <a:pt x="0" y="56"/>
                    <a:pt x="0" y="67"/>
                    <a:pt x="0" y="89"/>
                  </a:cubicBezTo>
                  <a:cubicBezTo>
                    <a:pt x="44" y="485"/>
                    <a:pt x="88" y="892"/>
                    <a:pt x="121" y="1299"/>
                  </a:cubicBezTo>
                  <a:cubicBezTo>
                    <a:pt x="180" y="1316"/>
                    <a:pt x="239" y="1328"/>
                    <a:pt x="296" y="1328"/>
                  </a:cubicBezTo>
                  <a:cubicBezTo>
                    <a:pt x="346" y="1328"/>
                    <a:pt x="394" y="1319"/>
                    <a:pt x="440" y="1299"/>
                  </a:cubicBezTo>
                  <a:cubicBezTo>
                    <a:pt x="440" y="1101"/>
                    <a:pt x="363" y="166"/>
                    <a:pt x="3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1" name="Google Shape;1851;p43"/>
            <p:cNvSpPr/>
            <p:nvPr/>
          </p:nvSpPr>
          <p:spPr>
            <a:xfrm>
              <a:off x="1521512" y="2558330"/>
              <a:ext cx="166499" cy="20536"/>
            </a:xfrm>
            <a:custGeom>
              <a:avLst/>
              <a:gdLst/>
              <a:ahLst/>
              <a:cxnLst/>
              <a:rect l="l" t="t" r="r" b="b"/>
              <a:pathLst>
                <a:path w="2035" h="251" extrusionOk="0">
                  <a:moveTo>
                    <a:pt x="1103" y="0"/>
                  </a:moveTo>
                  <a:cubicBezTo>
                    <a:pt x="857" y="0"/>
                    <a:pt x="610" y="10"/>
                    <a:pt x="363" y="16"/>
                  </a:cubicBezTo>
                  <a:cubicBezTo>
                    <a:pt x="286" y="16"/>
                    <a:pt x="198" y="27"/>
                    <a:pt x="121" y="49"/>
                  </a:cubicBezTo>
                  <a:cubicBezTo>
                    <a:pt x="22" y="71"/>
                    <a:pt x="0" y="115"/>
                    <a:pt x="44" y="236"/>
                  </a:cubicBezTo>
                  <a:cubicBezTo>
                    <a:pt x="204" y="222"/>
                    <a:pt x="364" y="217"/>
                    <a:pt x="525" y="217"/>
                  </a:cubicBezTo>
                  <a:cubicBezTo>
                    <a:pt x="943" y="217"/>
                    <a:pt x="1367" y="250"/>
                    <a:pt x="1800" y="250"/>
                  </a:cubicBezTo>
                  <a:cubicBezTo>
                    <a:pt x="1878" y="250"/>
                    <a:pt x="1956" y="249"/>
                    <a:pt x="2035" y="247"/>
                  </a:cubicBezTo>
                  <a:lnTo>
                    <a:pt x="2024" y="247"/>
                  </a:lnTo>
                  <a:cubicBezTo>
                    <a:pt x="2035" y="126"/>
                    <a:pt x="1991" y="71"/>
                    <a:pt x="1903" y="60"/>
                  </a:cubicBezTo>
                  <a:cubicBezTo>
                    <a:pt x="1837" y="49"/>
                    <a:pt x="1782" y="27"/>
                    <a:pt x="1716" y="27"/>
                  </a:cubicBezTo>
                  <a:cubicBezTo>
                    <a:pt x="1512" y="7"/>
                    <a:pt x="1307" y="0"/>
                    <a:pt x="1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2" name="Google Shape;1852;p43"/>
            <p:cNvSpPr/>
            <p:nvPr/>
          </p:nvSpPr>
          <p:spPr>
            <a:xfrm>
              <a:off x="2115337" y="2463995"/>
              <a:ext cx="32482" cy="107345"/>
            </a:xfrm>
            <a:custGeom>
              <a:avLst/>
              <a:gdLst/>
              <a:ahLst/>
              <a:cxnLst/>
              <a:rect l="l" t="t" r="r" b="b"/>
              <a:pathLst>
                <a:path w="397" h="1312" extrusionOk="0">
                  <a:moveTo>
                    <a:pt x="168" y="0"/>
                  </a:moveTo>
                  <a:cubicBezTo>
                    <a:pt x="122" y="0"/>
                    <a:pt x="78" y="3"/>
                    <a:pt x="34" y="14"/>
                  </a:cubicBezTo>
                  <a:cubicBezTo>
                    <a:pt x="1" y="146"/>
                    <a:pt x="23" y="597"/>
                    <a:pt x="89" y="1224"/>
                  </a:cubicBezTo>
                  <a:cubicBezTo>
                    <a:pt x="89" y="1257"/>
                    <a:pt x="100" y="1279"/>
                    <a:pt x="111" y="1312"/>
                  </a:cubicBezTo>
                  <a:cubicBezTo>
                    <a:pt x="210" y="1312"/>
                    <a:pt x="286" y="1301"/>
                    <a:pt x="396" y="1290"/>
                  </a:cubicBezTo>
                  <a:lnTo>
                    <a:pt x="396" y="1290"/>
                  </a:lnTo>
                  <a:cubicBezTo>
                    <a:pt x="396" y="1293"/>
                    <a:pt x="396" y="1297"/>
                    <a:pt x="396" y="1301"/>
                  </a:cubicBezTo>
                  <a:lnTo>
                    <a:pt x="396" y="1290"/>
                  </a:lnTo>
                  <a:cubicBezTo>
                    <a:pt x="396" y="1290"/>
                    <a:pt x="396" y="1290"/>
                    <a:pt x="396" y="1290"/>
                  </a:cubicBezTo>
                  <a:lnTo>
                    <a:pt x="396" y="1290"/>
                  </a:lnTo>
                  <a:cubicBezTo>
                    <a:pt x="396" y="1197"/>
                    <a:pt x="385" y="1133"/>
                    <a:pt x="385" y="1070"/>
                  </a:cubicBezTo>
                  <a:cubicBezTo>
                    <a:pt x="374" y="729"/>
                    <a:pt x="352" y="399"/>
                    <a:pt x="341" y="58"/>
                  </a:cubicBezTo>
                  <a:cubicBezTo>
                    <a:pt x="341" y="47"/>
                    <a:pt x="319" y="25"/>
                    <a:pt x="319" y="3"/>
                  </a:cubicBezTo>
                  <a:cubicBezTo>
                    <a:pt x="265" y="3"/>
                    <a:pt x="215" y="0"/>
                    <a:pt x="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3" name="Google Shape;1853;p43"/>
            <p:cNvSpPr/>
            <p:nvPr/>
          </p:nvSpPr>
          <p:spPr>
            <a:xfrm>
              <a:off x="2151337" y="2463340"/>
              <a:ext cx="27082" cy="106199"/>
            </a:xfrm>
            <a:custGeom>
              <a:avLst/>
              <a:gdLst/>
              <a:ahLst/>
              <a:cxnLst/>
              <a:rect l="l" t="t" r="r" b="b"/>
              <a:pathLst>
                <a:path w="331" h="1298" extrusionOk="0">
                  <a:moveTo>
                    <a:pt x="138" y="0"/>
                  </a:moveTo>
                  <a:cubicBezTo>
                    <a:pt x="97" y="0"/>
                    <a:pt x="55" y="6"/>
                    <a:pt x="11" y="22"/>
                  </a:cubicBezTo>
                  <a:cubicBezTo>
                    <a:pt x="11" y="66"/>
                    <a:pt x="0" y="99"/>
                    <a:pt x="0" y="143"/>
                  </a:cubicBezTo>
                  <a:cubicBezTo>
                    <a:pt x="22" y="495"/>
                    <a:pt x="44" y="858"/>
                    <a:pt x="66" y="1221"/>
                  </a:cubicBezTo>
                  <a:cubicBezTo>
                    <a:pt x="66" y="1243"/>
                    <a:pt x="77" y="1254"/>
                    <a:pt x="88" y="1287"/>
                  </a:cubicBezTo>
                  <a:cubicBezTo>
                    <a:pt x="176" y="1276"/>
                    <a:pt x="253" y="1298"/>
                    <a:pt x="330" y="1232"/>
                  </a:cubicBezTo>
                  <a:cubicBezTo>
                    <a:pt x="330" y="1100"/>
                    <a:pt x="319" y="968"/>
                    <a:pt x="319" y="825"/>
                  </a:cubicBezTo>
                  <a:cubicBezTo>
                    <a:pt x="308" y="693"/>
                    <a:pt x="297" y="550"/>
                    <a:pt x="286" y="418"/>
                  </a:cubicBezTo>
                  <a:cubicBezTo>
                    <a:pt x="275" y="286"/>
                    <a:pt x="275" y="143"/>
                    <a:pt x="264" y="11"/>
                  </a:cubicBezTo>
                  <a:cubicBezTo>
                    <a:pt x="220" y="6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4" name="Google Shape;1854;p43"/>
            <p:cNvSpPr/>
            <p:nvPr/>
          </p:nvSpPr>
          <p:spPr>
            <a:xfrm>
              <a:off x="1843624" y="2473649"/>
              <a:ext cx="30682" cy="104972"/>
            </a:xfrm>
            <a:custGeom>
              <a:avLst/>
              <a:gdLst/>
              <a:ahLst/>
              <a:cxnLst/>
              <a:rect l="l" t="t" r="r" b="b"/>
              <a:pathLst>
                <a:path w="375" h="1283" extrusionOk="0">
                  <a:moveTo>
                    <a:pt x="116" y="0"/>
                  </a:moveTo>
                  <a:cubicBezTo>
                    <a:pt x="77" y="0"/>
                    <a:pt x="39" y="6"/>
                    <a:pt x="0" y="28"/>
                  </a:cubicBezTo>
                  <a:cubicBezTo>
                    <a:pt x="33" y="424"/>
                    <a:pt x="77" y="820"/>
                    <a:pt x="110" y="1205"/>
                  </a:cubicBezTo>
                  <a:cubicBezTo>
                    <a:pt x="110" y="1216"/>
                    <a:pt x="121" y="1238"/>
                    <a:pt x="121" y="1260"/>
                  </a:cubicBezTo>
                  <a:cubicBezTo>
                    <a:pt x="169" y="1273"/>
                    <a:pt x="217" y="1283"/>
                    <a:pt x="267" y="1283"/>
                  </a:cubicBezTo>
                  <a:cubicBezTo>
                    <a:pt x="298" y="1283"/>
                    <a:pt x="330" y="1279"/>
                    <a:pt x="363" y="1271"/>
                  </a:cubicBezTo>
                  <a:cubicBezTo>
                    <a:pt x="374" y="1018"/>
                    <a:pt x="275" y="149"/>
                    <a:pt x="231" y="6"/>
                  </a:cubicBezTo>
                  <a:cubicBezTo>
                    <a:pt x="193" y="6"/>
                    <a:pt x="154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5" name="Google Shape;1855;p43"/>
            <p:cNvSpPr/>
            <p:nvPr/>
          </p:nvSpPr>
          <p:spPr>
            <a:xfrm>
              <a:off x="1819325" y="2474958"/>
              <a:ext cx="25282" cy="101290"/>
            </a:xfrm>
            <a:custGeom>
              <a:avLst/>
              <a:gdLst/>
              <a:ahLst/>
              <a:cxnLst/>
              <a:rect l="l" t="t" r="r" b="b"/>
              <a:pathLst>
                <a:path w="309" h="1238" extrusionOk="0">
                  <a:moveTo>
                    <a:pt x="165" y="1"/>
                  </a:moveTo>
                  <a:cubicBezTo>
                    <a:pt x="99" y="12"/>
                    <a:pt x="55" y="12"/>
                    <a:pt x="1" y="12"/>
                  </a:cubicBezTo>
                  <a:cubicBezTo>
                    <a:pt x="1" y="221"/>
                    <a:pt x="55" y="419"/>
                    <a:pt x="66" y="617"/>
                  </a:cubicBezTo>
                  <a:cubicBezTo>
                    <a:pt x="88" y="815"/>
                    <a:pt x="110" y="1013"/>
                    <a:pt x="132" y="1211"/>
                  </a:cubicBezTo>
                  <a:cubicBezTo>
                    <a:pt x="165" y="1222"/>
                    <a:pt x="198" y="1233"/>
                    <a:pt x="231" y="1233"/>
                  </a:cubicBezTo>
                  <a:cubicBezTo>
                    <a:pt x="239" y="1236"/>
                    <a:pt x="245" y="1238"/>
                    <a:pt x="251" y="1238"/>
                  </a:cubicBezTo>
                  <a:cubicBezTo>
                    <a:pt x="262" y="1238"/>
                    <a:pt x="272" y="1233"/>
                    <a:pt x="286" y="1233"/>
                  </a:cubicBezTo>
                  <a:cubicBezTo>
                    <a:pt x="308" y="1024"/>
                    <a:pt x="275" y="815"/>
                    <a:pt x="253" y="617"/>
                  </a:cubicBezTo>
                  <a:cubicBezTo>
                    <a:pt x="231" y="419"/>
                    <a:pt x="220" y="210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6" name="Google Shape;1856;p43"/>
            <p:cNvSpPr/>
            <p:nvPr/>
          </p:nvSpPr>
          <p:spPr>
            <a:xfrm>
              <a:off x="1796825" y="2475858"/>
              <a:ext cx="23482" cy="95481"/>
            </a:xfrm>
            <a:custGeom>
              <a:avLst/>
              <a:gdLst/>
              <a:ahLst/>
              <a:cxnLst/>
              <a:rect l="l" t="t" r="r" b="b"/>
              <a:pathLst>
                <a:path w="287" h="1167" extrusionOk="0">
                  <a:moveTo>
                    <a:pt x="122" y="1"/>
                  </a:moveTo>
                  <a:cubicBezTo>
                    <a:pt x="89" y="1"/>
                    <a:pt x="56" y="12"/>
                    <a:pt x="12" y="12"/>
                  </a:cubicBezTo>
                  <a:cubicBezTo>
                    <a:pt x="12" y="56"/>
                    <a:pt x="1" y="78"/>
                    <a:pt x="12" y="111"/>
                  </a:cubicBezTo>
                  <a:cubicBezTo>
                    <a:pt x="34" y="309"/>
                    <a:pt x="56" y="507"/>
                    <a:pt x="78" y="705"/>
                  </a:cubicBezTo>
                  <a:cubicBezTo>
                    <a:pt x="89" y="826"/>
                    <a:pt x="111" y="947"/>
                    <a:pt x="133" y="1079"/>
                  </a:cubicBezTo>
                  <a:cubicBezTo>
                    <a:pt x="144" y="1145"/>
                    <a:pt x="155" y="1156"/>
                    <a:pt x="276" y="1167"/>
                  </a:cubicBezTo>
                  <a:cubicBezTo>
                    <a:pt x="287" y="969"/>
                    <a:pt x="199" y="265"/>
                    <a:pt x="155" y="56"/>
                  </a:cubicBezTo>
                  <a:cubicBezTo>
                    <a:pt x="155" y="34"/>
                    <a:pt x="144" y="23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7" name="Google Shape;1857;p43"/>
            <p:cNvSpPr/>
            <p:nvPr/>
          </p:nvSpPr>
          <p:spPr>
            <a:xfrm>
              <a:off x="2181936" y="2463340"/>
              <a:ext cx="18082" cy="101699"/>
            </a:xfrm>
            <a:custGeom>
              <a:avLst/>
              <a:gdLst/>
              <a:ahLst/>
              <a:cxnLst/>
              <a:rect l="l" t="t" r="r" b="b"/>
              <a:pathLst>
                <a:path w="221" h="1243" extrusionOk="0">
                  <a:moveTo>
                    <a:pt x="22" y="0"/>
                  </a:moveTo>
                  <a:cubicBezTo>
                    <a:pt x="0" y="132"/>
                    <a:pt x="44" y="1089"/>
                    <a:pt x="77" y="1243"/>
                  </a:cubicBezTo>
                  <a:cubicBezTo>
                    <a:pt x="121" y="1232"/>
                    <a:pt x="165" y="1232"/>
                    <a:pt x="220" y="1221"/>
                  </a:cubicBezTo>
                  <a:cubicBezTo>
                    <a:pt x="176" y="803"/>
                    <a:pt x="187" y="407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8" name="Google Shape;1858;p43"/>
            <p:cNvSpPr/>
            <p:nvPr/>
          </p:nvSpPr>
          <p:spPr>
            <a:xfrm>
              <a:off x="1776125" y="2476758"/>
              <a:ext cx="22582" cy="87381"/>
            </a:xfrm>
            <a:custGeom>
              <a:avLst/>
              <a:gdLst/>
              <a:ahLst/>
              <a:cxnLst/>
              <a:rect l="l" t="t" r="r" b="b"/>
              <a:pathLst>
                <a:path w="276" h="1068" extrusionOk="0">
                  <a:moveTo>
                    <a:pt x="61" y="1"/>
                  </a:moveTo>
                  <a:cubicBezTo>
                    <a:pt x="45" y="1"/>
                    <a:pt x="28" y="6"/>
                    <a:pt x="12" y="23"/>
                  </a:cubicBezTo>
                  <a:cubicBezTo>
                    <a:pt x="1" y="265"/>
                    <a:pt x="23" y="496"/>
                    <a:pt x="67" y="727"/>
                  </a:cubicBezTo>
                  <a:cubicBezTo>
                    <a:pt x="78" y="793"/>
                    <a:pt x="89" y="859"/>
                    <a:pt x="111" y="925"/>
                  </a:cubicBezTo>
                  <a:cubicBezTo>
                    <a:pt x="133" y="991"/>
                    <a:pt x="177" y="1057"/>
                    <a:pt x="276" y="1068"/>
                  </a:cubicBezTo>
                  <a:cubicBezTo>
                    <a:pt x="232" y="716"/>
                    <a:pt x="188" y="364"/>
                    <a:pt x="144" y="23"/>
                  </a:cubicBezTo>
                  <a:cubicBezTo>
                    <a:pt x="116" y="16"/>
                    <a:pt x="89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59" name="Google Shape;1859;p43"/>
            <p:cNvSpPr/>
            <p:nvPr/>
          </p:nvSpPr>
          <p:spPr>
            <a:xfrm>
              <a:off x="2202636" y="2462440"/>
              <a:ext cx="12682" cy="98099"/>
            </a:xfrm>
            <a:custGeom>
              <a:avLst/>
              <a:gdLst/>
              <a:ahLst/>
              <a:cxnLst/>
              <a:rect l="l" t="t" r="r" b="b"/>
              <a:pathLst>
                <a:path w="155" h="1199" extrusionOk="0">
                  <a:moveTo>
                    <a:pt x="11" y="0"/>
                  </a:moveTo>
                  <a:cubicBezTo>
                    <a:pt x="11" y="22"/>
                    <a:pt x="0" y="44"/>
                    <a:pt x="0" y="55"/>
                  </a:cubicBezTo>
                  <a:cubicBezTo>
                    <a:pt x="22" y="396"/>
                    <a:pt x="33" y="726"/>
                    <a:pt x="66" y="1067"/>
                  </a:cubicBezTo>
                  <a:cubicBezTo>
                    <a:pt x="66" y="1100"/>
                    <a:pt x="77" y="1144"/>
                    <a:pt x="88" y="1199"/>
                  </a:cubicBezTo>
                  <a:cubicBezTo>
                    <a:pt x="121" y="1166"/>
                    <a:pt x="143" y="1155"/>
                    <a:pt x="143" y="1133"/>
                  </a:cubicBezTo>
                  <a:cubicBezTo>
                    <a:pt x="154" y="1089"/>
                    <a:pt x="154" y="1056"/>
                    <a:pt x="154" y="1012"/>
                  </a:cubicBezTo>
                  <a:cubicBezTo>
                    <a:pt x="132" y="715"/>
                    <a:pt x="110" y="407"/>
                    <a:pt x="88" y="99"/>
                  </a:cubicBezTo>
                  <a:cubicBezTo>
                    <a:pt x="88" y="77"/>
                    <a:pt x="99" y="55"/>
                    <a:pt x="77" y="44"/>
                  </a:cubicBezTo>
                  <a:cubicBezTo>
                    <a:pt x="66" y="22"/>
                    <a:pt x="44" y="11"/>
                    <a:pt x="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0" name="Google Shape;1860;p43"/>
            <p:cNvSpPr/>
            <p:nvPr/>
          </p:nvSpPr>
          <p:spPr>
            <a:xfrm>
              <a:off x="2218835" y="2463258"/>
              <a:ext cx="8182" cy="65781"/>
            </a:xfrm>
            <a:custGeom>
              <a:avLst/>
              <a:gdLst/>
              <a:ahLst/>
              <a:cxnLst/>
              <a:rect l="l" t="t" r="r" b="b"/>
              <a:pathLst>
                <a:path w="100" h="804" extrusionOk="0">
                  <a:moveTo>
                    <a:pt x="39" y="1"/>
                  </a:moveTo>
                  <a:cubicBezTo>
                    <a:pt x="29" y="1"/>
                    <a:pt x="16" y="4"/>
                    <a:pt x="0" y="12"/>
                  </a:cubicBezTo>
                  <a:cubicBezTo>
                    <a:pt x="11" y="210"/>
                    <a:pt x="22" y="419"/>
                    <a:pt x="33" y="617"/>
                  </a:cubicBezTo>
                  <a:cubicBezTo>
                    <a:pt x="33" y="661"/>
                    <a:pt x="44" y="716"/>
                    <a:pt x="44" y="760"/>
                  </a:cubicBezTo>
                  <a:cubicBezTo>
                    <a:pt x="44" y="771"/>
                    <a:pt x="55" y="771"/>
                    <a:pt x="88" y="804"/>
                  </a:cubicBezTo>
                  <a:cubicBezTo>
                    <a:pt x="99" y="562"/>
                    <a:pt x="99" y="342"/>
                    <a:pt x="88" y="133"/>
                  </a:cubicBezTo>
                  <a:cubicBezTo>
                    <a:pt x="88" y="100"/>
                    <a:pt x="77" y="67"/>
                    <a:pt x="77" y="34"/>
                  </a:cubicBezTo>
                  <a:cubicBezTo>
                    <a:pt x="70" y="13"/>
                    <a:pt x="58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1" name="Google Shape;1861;p43"/>
            <p:cNvSpPr/>
            <p:nvPr/>
          </p:nvSpPr>
          <p:spPr>
            <a:xfrm>
              <a:off x="3204071" y="2800673"/>
              <a:ext cx="281698" cy="171080"/>
            </a:xfrm>
            <a:custGeom>
              <a:avLst/>
              <a:gdLst/>
              <a:ahLst/>
              <a:cxnLst/>
              <a:rect l="l" t="t" r="r" b="b"/>
              <a:pathLst>
                <a:path w="3443" h="2091" extrusionOk="0">
                  <a:moveTo>
                    <a:pt x="2573" y="1"/>
                  </a:moveTo>
                  <a:cubicBezTo>
                    <a:pt x="2244" y="23"/>
                    <a:pt x="1925" y="34"/>
                    <a:pt x="1595" y="56"/>
                  </a:cubicBezTo>
                  <a:cubicBezTo>
                    <a:pt x="1155" y="89"/>
                    <a:pt x="715" y="122"/>
                    <a:pt x="286" y="155"/>
                  </a:cubicBezTo>
                  <a:cubicBezTo>
                    <a:pt x="209" y="166"/>
                    <a:pt x="132" y="177"/>
                    <a:pt x="44" y="188"/>
                  </a:cubicBezTo>
                  <a:cubicBezTo>
                    <a:pt x="11" y="364"/>
                    <a:pt x="0" y="540"/>
                    <a:pt x="11" y="705"/>
                  </a:cubicBezTo>
                  <a:cubicBezTo>
                    <a:pt x="11" y="925"/>
                    <a:pt x="22" y="1145"/>
                    <a:pt x="33" y="1365"/>
                  </a:cubicBezTo>
                  <a:cubicBezTo>
                    <a:pt x="44" y="1497"/>
                    <a:pt x="55" y="1628"/>
                    <a:pt x="66" y="1760"/>
                  </a:cubicBezTo>
                  <a:cubicBezTo>
                    <a:pt x="66" y="1870"/>
                    <a:pt x="121" y="1947"/>
                    <a:pt x="231" y="1991"/>
                  </a:cubicBezTo>
                  <a:cubicBezTo>
                    <a:pt x="286" y="2013"/>
                    <a:pt x="341" y="2024"/>
                    <a:pt x="396" y="2035"/>
                  </a:cubicBezTo>
                  <a:cubicBezTo>
                    <a:pt x="616" y="2090"/>
                    <a:pt x="847" y="2090"/>
                    <a:pt x="1078" y="2090"/>
                  </a:cubicBezTo>
                  <a:cubicBezTo>
                    <a:pt x="1529" y="2068"/>
                    <a:pt x="1980" y="2046"/>
                    <a:pt x="2430" y="2024"/>
                  </a:cubicBezTo>
                  <a:cubicBezTo>
                    <a:pt x="2628" y="2013"/>
                    <a:pt x="2815" y="1991"/>
                    <a:pt x="3013" y="1969"/>
                  </a:cubicBezTo>
                  <a:cubicBezTo>
                    <a:pt x="3101" y="1969"/>
                    <a:pt x="3189" y="1936"/>
                    <a:pt x="3277" y="1914"/>
                  </a:cubicBezTo>
                  <a:cubicBezTo>
                    <a:pt x="3365" y="1903"/>
                    <a:pt x="3409" y="1837"/>
                    <a:pt x="3420" y="1760"/>
                  </a:cubicBezTo>
                  <a:cubicBezTo>
                    <a:pt x="3431" y="1661"/>
                    <a:pt x="3442" y="1574"/>
                    <a:pt x="3442" y="1475"/>
                  </a:cubicBezTo>
                  <a:cubicBezTo>
                    <a:pt x="3442" y="1167"/>
                    <a:pt x="3398" y="870"/>
                    <a:pt x="3354" y="573"/>
                  </a:cubicBezTo>
                  <a:cubicBezTo>
                    <a:pt x="3343" y="452"/>
                    <a:pt x="3332" y="342"/>
                    <a:pt x="3321" y="232"/>
                  </a:cubicBezTo>
                  <a:cubicBezTo>
                    <a:pt x="3310" y="144"/>
                    <a:pt x="3266" y="89"/>
                    <a:pt x="3189" y="67"/>
                  </a:cubicBezTo>
                  <a:cubicBezTo>
                    <a:pt x="3156" y="56"/>
                    <a:pt x="3134" y="56"/>
                    <a:pt x="3101" y="45"/>
                  </a:cubicBezTo>
                  <a:cubicBezTo>
                    <a:pt x="2925" y="1"/>
                    <a:pt x="2749" y="1"/>
                    <a:pt x="25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2" name="Google Shape;1862;p43"/>
            <p:cNvSpPr/>
            <p:nvPr/>
          </p:nvSpPr>
          <p:spPr>
            <a:xfrm>
              <a:off x="3226571" y="2823172"/>
              <a:ext cx="236698" cy="126572"/>
            </a:xfrm>
            <a:custGeom>
              <a:avLst/>
              <a:gdLst/>
              <a:ahLst/>
              <a:cxnLst/>
              <a:rect l="l" t="t" r="r" b="b"/>
              <a:pathLst>
                <a:path w="2893" h="1547" extrusionOk="0">
                  <a:moveTo>
                    <a:pt x="2309" y="1"/>
                  </a:moveTo>
                  <a:cubicBezTo>
                    <a:pt x="2024" y="12"/>
                    <a:pt x="1716" y="34"/>
                    <a:pt x="1342" y="56"/>
                  </a:cubicBezTo>
                  <a:cubicBezTo>
                    <a:pt x="990" y="78"/>
                    <a:pt x="649" y="111"/>
                    <a:pt x="297" y="133"/>
                  </a:cubicBezTo>
                  <a:cubicBezTo>
                    <a:pt x="297" y="133"/>
                    <a:pt x="11" y="155"/>
                    <a:pt x="11" y="155"/>
                  </a:cubicBezTo>
                  <a:cubicBezTo>
                    <a:pt x="0" y="243"/>
                    <a:pt x="0" y="331"/>
                    <a:pt x="0" y="430"/>
                  </a:cubicBezTo>
                  <a:cubicBezTo>
                    <a:pt x="11" y="639"/>
                    <a:pt x="22" y="859"/>
                    <a:pt x="33" y="1079"/>
                  </a:cubicBezTo>
                  <a:cubicBezTo>
                    <a:pt x="33" y="1134"/>
                    <a:pt x="44" y="1189"/>
                    <a:pt x="44" y="1255"/>
                  </a:cubicBezTo>
                  <a:cubicBezTo>
                    <a:pt x="55" y="1321"/>
                    <a:pt x="55" y="1386"/>
                    <a:pt x="55" y="1463"/>
                  </a:cubicBezTo>
                  <a:cubicBezTo>
                    <a:pt x="88" y="1474"/>
                    <a:pt x="132" y="1496"/>
                    <a:pt x="176" y="1507"/>
                  </a:cubicBezTo>
                  <a:cubicBezTo>
                    <a:pt x="315" y="1537"/>
                    <a:pt x="459" y="1547"/>
                    <a:pt x="596" y="1547"/>
                  </a:cubicBezTo>
                  <a:cubicBezTo>
                    <a:pt x="664" y="1547"/>
                    <a:pt x="730" y="1544"/>
                    <a:pt x="792" y="1540"/>
                  </a:cubicBezTo>
                  <a:cubicBezTo>
                    <a:pt x="1221" y="1529"/>
                    <a:pt x="1639" y="1507"/>
                    <a:pt x="2145" y="1485"/>
                  </a:cubicBezTo>
                  <a:cubicBezTo>
                    <a:pt x="2309" y="1474"/>
                    <a:pt x="2485" y="1452"/>
                    <a:pt x="2705" y="1430"/>
                  </a:cubicBezTo>
                  <a:cubicBezTo>
                    <a:pt x="2738" y="1430"/>
                    <a:pt x="2771" y="1419"/>
                    <a:pt x="2793" y="1419"/>
                  </a:cubicBezTo>
                  <a:cubicBezTo>
                    <a:pt x="2826" y="1408"/>
                    <a:pt x="2848" y="1408"/>
                    <a:pt x="2881" y="1397"/>
                  </a:cubicBezTo>
                  <a:cubicBezTo>
                    <a:pt x="2892" y="1321"/>
                    <a:pt x="2892" y="1255"/>
                    <a:pt x="2892" y="1200"/>
                  </a:cubicBezTo>
                  <a:cubicBezTo>
                    <a:pt x="2892" y="969"/>
                    <a:pt x="2870" y="727"/>
                    <a:pt x="2837" y="485"/>
                  </a:cubicBezTo>
                  <a:cubicBezTo>
                    <a:pt x="2837" y="485"/>
                    <a:pt x="2804" y="254"/>
                    <a:pt x="2804" y="210"/>
                  </a:cubicBezTo>
                  <a:cubicBezTo>
                    <a:pt x="2793" y="155"/>
                    <a:pt x="2782" y="100"/>
                    <a:pt x="2782" y="45"/>
                  </a:cubicBezTo>
                  <a:lnTo>
                    <a:pt x="2760" y="34"/>
                  </a:lnTo>
                  <a:cubicBezTo>
                    <a:pt x="2639" y="12"/>
                    <a:pt x="2496" y="1"/>
                    <a:pt x="23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3" name="Google Shape;1863;p43"/>
            <p:cNvSpPr/>
            <p:nvPr/>
          </p:nvSpPr>
          <p:spPr>
            <a:xfrm>
              <a:off x="2161236" y="2718855"/>
              <a:ext cx="854829" cy="849102"/>
            </a:xfrm>
            <a:custGeom>
              <a:avLst/>
              <a:gdLst/>
              <a:ahLst/>
              <a:cxnLst/>
              <a:rect l="l" t="t" r="r" b="b"/>
              <a:pathLst>
                <a:path w="10448" h="10378" extrusionOk="0">
                  <a:moveTo>
                    <a:pt x="4124" y="330"/>
                  </a:moveTo>
                  <a:cubicBezTo>
                    <a:pt x="4157" y="330"/>
                    <a:pt x="4179" y="341"/>
                    <a:pt x="4179" y="407"/>
                  </a:cubicBezTo>
                  <a:cubicBezTo>
                    <a:pt x="4124" y="429"/>
                    <a:pt x="4069" y="440"/>
                    <a:pt x="4014" y="451"/>
                  </a:cubicBezTo>
                  <a:cubicBezTo>
                    <a:pt x="3256" y="627"/>
                    <a:pt x="2574" y="946"/>
                    <a:pt x="1969" y="1452"/>
                  </a:cubicBezTo>
                  <a:cubicBezTo>
                    <a:pt x="1562" y="1793"/>
                    <a:pt x="1265" y="2211"/>
                    <a:pt x="1056" y="2705"/>
                  </a:cubicBezTo>
                  <a:cubicBezTo>
                    <a:pt x="990" y="2870"/>
                    <a:pt x="935" y="3035"/>
                    <a:pt x="869" y="3200"/>
                  </a:cubicBezTo>
                  <a:cubicBezTo>
                    <a:pt x="858" y="3233"/>
                    <a:pt x="847" y="3266"/>
                    <a:pt x="803" y="3266"/>
                  </a:cubicBezTo>
                  <a:cubicBezTo>
                    <a:pt x="770" y="3266"/>
                    <a:pt x="748" y="3222"/>
                    <a:pt x="770" y="3167"/>
                  </a:cubicBezTo>
                  <a:cubicBezTo>
                    <a:pt x="1023" y="2365"/>
                    <a:pt x="1441" y="1683"/>
                    <a:pt x="2134" y="1188"/>
                  </a:cubicBezTo>
                  <a:cubicBezTo>
                    <a:pt x="2706" y="781"/>
                    <a:pt x="3311" y="506"/>
                    <a:pt x="3981" y="352"/>
                  </a:cubicBezTo>
                  <a:cubicBezTo>
                    <a:pt x="4025" y="341"/>
                    <a:pt x="4080" y="330"/>
                    <a:pt x="4124" y="330"/>
                  </a:cubicBezTo>
                  <a:close/>
                  <a:moveTo>
                    <a:pt x="5213" y="1210"/>
                  </a:moveTo>
                  <a:cubicBezTo>
                    <a:pt x="5774" y="1221"/>
                    <a:pt x="6324" y="1342"/>
                    <a:pt x="6841" y="1562"/>
                  </a:cubicBezTo>
                  <a:cubicBezTo>
                    <a:pt x="7094" y="1672"/>
                    <a:pt x="7336" y="1793"/>
                    <a:pt x="7577" y="1936"/>
                  </a:cubicBezTo>
                  <a:cubicBezTo>
                    <a:pt x="7808" y="2090"/>
                    <a:pt x="8017" y="2266"/>
                    <a:pt x="8193" y="2486"/>
                  </a:cubicBezTo>
                  <a:cubicBezTo>
                    <a:pt x="8479" y="2826"/>
                    <a:pt x="8699" y="3222"/>
                    <a:pt x="8853" y="3640"/>
                  </a:cubicBezTo>
                  <a:cubicBezTo>
                    <a:pt x="8985" y="3959"/>
                    <a:pt x="9084" y="4289"/>
                    <a:pt x="9128" y="4630"/>
                  </a:cubicBezTo>
                  <a:cubicBezTo>
                    <a:pt x="9205" y="5158"/>
                    <a:pt x="9161" y="5686"/>
                    <a:pt x="8996" y="6203"/>
                  </a:cubicBezTo>
                  <a:cubicBezTo>
                    <a:pt x="8886" y="6543"/>
                    <a:pt x="8732" y="6873"/>
                    <a:pt x="8545" y="7181"/>
                  </a:cubicBezTo>
                  <a:cubicBezTo>
                    <a:pt x="8501" y="7269"/>
                    <a:pt x="8446" y="7357"/>
                    <a:pt x="8380" y="7434"/>
                  </a:cubicBezTo>
                  <a:cubicBezTo>
                    <a:pt x="8083" y="7786"/>
                    <a:pt x="7753" y="8116"/>
                    <a:pt x="7391" y="8380"/>
                  </a:cubicBezTo>
                  <a:cubicBezTo>
                    <a:pt x="7105" y="8589"/>
                    <a:pt x="6797" y="8765"/>
                    <a:pt x="6467" y="8875"/>
                  </a:cubicBezTo>
                  <a:cubicBezTo>
                    <a:pt x="6379" y="8908"/>
                    <a:pt x="6302" y="8941"/>
                    <a:pt x="6214" y="8974"/>
                  </a:cubicBezTo>
                  <a:cubicBezTo>
                    <a:pt x="6071" y="9040"/>
                    <a:pt x="5917" y="9062"/>
                    <a:pt x="5763" y="9073"/>
                  </a:cubicBezTo>
                  <a:cubicBezTo>
                    <a:pt x="5642" y="9073"/>
                    <a:pt x="5521" y="9084"/>
                    <a:pt x="5400" y="9084"/>
                  </a:cubicBezTo>
                  <a:cubicBezTo>
                    <a:pt x="5341" y="9088"/>
                    <a:pt x="5281" y="9090"/>
                    <a:pt x="5222" y="9090"/>
                  </a:cubicBezTo>
                  <a:cubicBezTo>
                    <a:pt x="4985" y="9090"/>
                    <a:pt x="4749" y="9055"/>
                    <a:pt x="4520" y="8985"/>
                  </a:cubicBezTo>
                  <a:cubicBezTo>
                    <a:pt x="3915" y="8798"/>
                    <a:pt x="3355" y="8523"/>
                    <a:pt x="2838" y="8160"/>
                  </a:cubicBezTo>
                  <a:cubicBezTo>
                    <a:pt x="2453" y="7907"/>
                    <a:pt x="2145" y="7577"/>
                    <a:pt x="1892" y="7192"/>
                  </a:cubicBezTo>
                  <a:cubicBezTo>
                    <a:pt x="1595" y="6752"/>
                    <a:pt x="1408" y="6258"/>
                    <a:pt x="1364" y="5730"/>
                  </a:cubicBezTo>
                  <a:cubicBezTo>
                    <a:pt x="1353" y="5554"/>
                    <a:pt x="1364" y="5389"/>
                    <a:pt x="1375" y="5213"/>
                  </a:cubicBezTo>
                  <a:lnTo>
                    <a:pt x="1364" y="5213"/>
                  </a:lnTo>
                  <a:cubicBezTo>
                    <a:pt x="1386" y="4542"/>
                    <a:pt x="1551" y="3904"/>
                    <a:pt x="1848" y="3299"/>
                  </a:cubicBezTo>
                  <a:cubicBezTo>
                    <a:pt x="2002" y="2958"/>
                    <a:pt x="2222" y="2650"/>
                    <a:pt x="2475" y="2387"/>
                  </a:cubicBezTo>
                  <a:cubicBezTo>
                    <a:pt x="2629" y="2222"/>
                    <a:pt x="2805" y="2090"/>
                    <a:pt x="2981" y="1980"/>
                  </a:cubicBezTo>
                  <a:cubicBezTo>
                    <a:pt x="3322" y="1749"/>
                    <a:pt x="3695" y="1584"/>
                    <a:pt x="4080" y="1452"/>
                  </a:cubicBezTo>
                  <a:cubicBezTo>
                    <a:pt x="4311" y="1364"/>
                    <a:pt x="4542" y="1287"/>
                    <a:pt x="4784" y="1243"/>
                  </a:cubicBezTo>
                  <a:cubicBezTo>
                    <a:pt x="4927" y="1221"/>
                    <a:pt x="5070" y="1210"/>
                    <a:pt x="5213" y="1210"/>
                  </a:cubicBezTo>
                  <a:close/>
                  <a:moveTo>
                    <a:pt x="10107" y="5510"/>
                  </a:moveTo>
                  <a:cubicBezTo>
                    <a:pt x="10118" y="5510"/>
                    <a:pt x="10140" y="5521"/>
                    <a:pt x="10140" y="5543"/>
                  </a:cubicBezTo>
                  <a:cubicBezTo>
                    <a:pt x="10151" y="5565"/>
                    <a:pt x="10162" y="5609"/>
                    <a:pt x="10162" y="5642"/>
                  </a:cubicBezTo>
                  <a:cubicBezTo>
                    <a:pt x="10173" y="6115"/>
                    <a:pt x="10140" y="6576"/>
                    <a:pt x="9964" y="7016"/>
                  </a:cubicBezTo>
                  <a:cubicBezTo>
                    <a:pt x="9810" y="7423"/>
                    <a:pt x="9590" y="7797"/>
                    <a:pt x="9304" y="8116"/>
                  </a:cubicBezTo>
                  <a:cubicBezTo>
                    <a:pt x="8578" y="8963"/>
                    <a:pt x="7676" y="9557"/>
                    <a:pt x="6599" y="9865"/>
                  </a:cubicBezTo>
                  <a:cubicBezTo>
                    <a:pt x="6346" y="9942"/>
                    <a:pt x="6093" y="10008"/>
                    <a:pt x="5829" y="10041"/>
                  </a:cubicBezTo>
                  <a:cubicBezTo>
                    <a:pt x="5656" y="10065"/>
                    <a:pt x="5483" y="10078"/>
                    <a:pt x="5305" y="10078"/>
                  </a:cubicBezTo>
                  <a:cubicBezTo>
                    <a:pt x="5245" y="10078"/>
                    <a:pt x="5186" y="10076"/>
                    <a:pt x="5125" y="10074"/>
                  </a:cubicBezTo>
                  <a:cubicBezTo>
                    <a:pt x="4685" y="10063"/>
                    <a:pt x="4267" y="9975"/>
                    <a:pt x="3849" y="9821"/>
                  </a:cubicBezTo>
                  <a:cubicBezTo>
                    <a:pt x="3827" y="9821"/>
                    <a:pt x="3794" y="9810"/>
                    <a:pt x="3772" y="9788"/>
                  </a:cubicBezTo>
                  <a:cubicBezTo>
                    <a:pt x="3739" y="9766"/>
                    <a:pt x="3739" y="9733"/>
                    <a:pt x="3783" y="9700"/>
                  </a:cubicBezTo>
                  <a:cubicBezTo>
                    <a:pt x="3860" y="9722"/>
                    <a:pt x="3948" y="9744"/>
                    <a:pt x="4025" y="9766"/>
                  </a:cubicBezTo>
                  <a:cubicBezTo>
                    <a:pt x="4433" y="9907"/>
                    <a:pt x="4846" y="9973"/>
                    <a:pt x="5271" y="9973"/>
                  </a:cubicBezTo>
                  <a:cubicBezTo>
                    <a:pt x="5408" y="9973"/>
                    <a:pt x="5546" y="9966"/>
                    <a:pt x="5686" y="9953"/>
                  </a:cubicBezTo>
                  <a:cubicBezTo>
                    <a:pt x="6027" y="9920"/>
                    <a:pt x="6357" y="9832"/>
                    <a:pt x="6687" y="9733"/>
                  </a:cubicBezTo>
                  <a:cubicBezTo>
                    <a:pt x="7248" y="9557"/>
                    <a:pt x="7775" y="9315"/>
                    <a:pt x="8248" y="8963"/>
                  </a:cubicBezTo>
                  <a:cubicBezTo>
                    <a:pt x="8644" y="8655"/>
                    <a:pt x="9018" y="8325"/>
                    <a:pt x="9337" y="7929"/>
                  </a:cubicBezTo>
                  <a:cubicBezTo>
                    <a:pt x="9678" y="7489"/>
                    <a:pt x="9909" y="7005"/>
                    <a:pt x="10019" y="6455"/>
                  </a:cubicBezTo>
                  <a:cubicBezTo>
                    <a:pt x="10063" y="6192"/>
                    <a:pt x="10063" y="5917"/>
                    <a:pt x="10063" y="5642"/>
                  </a:cubicBezTo>
                  <a:cubicBezTo>
                    <a:pt x="10063" y="5609"/>
                    <a:pt x="10063" y="5576"/>
                    <a:pt x="10063" y="5543"/>
                  </a:cubicBezTo>
                  <a:cubicBezTo>
                    <a:pt x="10074" y="5532"/>
                    <a:pt x="10096" y="5510"/>
                    <a:pt x="10107" y="5510"/>
                  </a:cubicBezTo>
                  <a:close/>
                  <a:moveTo>
                    <a:pt x="5609" y="0"/>
                  </a:moveTo>
                  <a:cubicBezTo>
                    <a:pt x="5081" y="0"/>
                    <a:pt x="4553" y="22"/>
                    <a:pt x="4036" y="110"/>
                  </a:cubicBezTo>
                  <a:cubicBezTo>
                    <a:pt x="3717" y="176"/>
                    <a:pt x="3410" y="253"/>
                    <a:pt x="3124" y="396"/>
                  </a:cubicBezTo>
                  <a:cubicBezTo>
                    <a:pt x="2651" y="638"/>
                    <a:pt x="2211" y="924"/>
                    <a:pt x="1793" y="1254"/>
                  </a:cubicBezTo>
                  <a:cubicBezTo>
                    <a:pt x="1705" y="1331"/>
                    <a:pt x="1606" y="1408"/>
                    <a:pt x="1518" y="1496"/>
                  </a:cubicBezTo>
                  <a:cubicBezTo>
                    <a:pt x="1078" y="1936"/>
                    <a:pt x="748" y="2442"/>
                    <a:pt x="517" y="3002"/>
                  </a:cubicBezTo>
                  <a:cubicBezTo>
                    <a:pt x="132" y="3959"/>
                    <a:pt x="0" y="4938"/>
                    <a:pt x="121" y="5950"/>
                  </a:cubicBezTo>
                  <a:cubicBezTo>
                    <a:pt x="187" y="6598"/>
                    <a:pt x="407" y="7192"/>
                    <a:pt x="759" y="7742"/>
                  </a:cubicBezTo>
                  <a:cubicBezTo>
                    <a:pt x="957" y="8028"/>
                    <a:pt x="1166" y="8303"/>
                    <a:pt x="1397" y="8556"/>
                  </a:cubicBezTo>
                  <a:cubicBezTo>
                    <a:pt x="1551" y="8721"/>
                    <a:pt x="1716" y="8886"/>
                    <a:pt x="1892" y="9029"/>
                  </a:cubicBezTo>
                  <a:cubicBezTo>
                    <a:pt x="2200" y="9260"/>
                    <a:pt x="2519" y="9480"/>
                    <a:pt x="2860" y="9645"/>
                  </a:cubicBezTo>
                  <a:cubicBezTo>
                    <a:pt x="3212" y="9810"/>
                    <a:pt x="3564" y="9964"/>
                    <a:pt x="3904" y="10118"/>
                  </a:cubicBezTo>
                  <a:cubicBezTo>
                    <a:pt x="4135" y="10216"/>
                    <a:pt x="4366" y="10282"/>
                    <a:pt x="4597" y="10315"/>
                  </a:cubicBezTo>
                  <a:cubicBezTo>
                    <a:pt x="4869" y="10358"/>
                    <a:pt x="5140" y="10378"/>
                    <a:pt x="5411" y="10378"/>
                  </a:cubicBezTo>
                  <a:cubicBezTo>
                    <a:pt x="5776" y="10378"/>
                    <a:pt x="6140" y="10341"/>
                    <a:pt x="6500" y="10271"/>
                  </a:cubicBezTo>
                  <a:cubicBezTo>
                    <a:pt x="6874" y="10205"/>
                    <a:pt x="7248" y="10096"/>
                    <a:pt x="7577" y="9909"/>
                  </a:cubicBezTo>
                  <a:cubicBezTo>
                    <a:pt x="8072" y="9634"/>
                    <a:pt x="8556" y="9337"/>
                    <a:pt x="9007" y="8985"/>
                  </a:cubicBezTo>
                  <a:cubicBezTo>
                    <a:pt x="9293" y="8754"/>
                    <a:pt x="9546" y="8490"/>
                    <a:pt x="9744" y="8182"/>
                  </a:cubicBezTo>
                  <a:cubicBezTo>
                    <a:pt x="10096" y="7610"/>
                    <a:pt x="10316" y="6994"/>
                    <a:pt x="10349" y="6324"/>
                  </a:cubicBezTo>
                  <a:cubicBezTo>
                    <a:pt x="10360" y="6049"/>
                    <a:pt x="10382" y="5785"/>
                    <a:pt x="10404" y="5521"/>
                  </a:cubicBezTo>
                  <a:lnTo>
                    <a:pt x="10404" y="5510"/>
                  </a:lnTo>
                  <a:lnTo>
                    <a:pt x="10393" y="5510"/>
                  </a:lnTo>
                  <a:cubicBezTo>
                    <a:pt x="10404" y="5444"/>
                    <a:pt x="10415" y="5378"/>
                    <a:pt x="10415" y="5312"/>
                  </a:cubicBezTo>
                  <a:cubicBezTo>
                    <a:pt x="10437" y="5015"/>
                    <a:pt x="10448" y="4718"/>
                    <a:pt x="10426" y="4421"/>
                  </a:cubicBezTo>
                  <a:cubicBezTo>
                    <a:pt x="10393" y="4080"/>
                    <a:pt x="10305" y="3761"/>
                    <a:pt x="10195" y="3431"/>
                  </a:cubicBezTo>
                  <a:cubicBezTo>
                    <a:pt x="10041" y="2936"/>
                    <a:pt x="9788" y="2497"/>
                    <a:pt x="9480" y="2079"/>
                  </a:cubicBezTo>
                  <a:cubicBezTo>
                    <a:pt x="9304" y="1826"/>
                    <a:pt x="9084" y="1617"/>
                    <a:pt x="8864" y="1408"/>
                  </a:cubicBezTo>
                  <a:cubicBezTo>
                    <a:pt x="8655" y="1221"/>
                    <a:pt x="8446" y="1034"/>
                    <a:pt x="8215" y="880"/>
                  </a:cubicBezTo>
                  <a:cubicBezTo>
                    <a:pt x="7676" y="517"/>
                    <a:pt x="7094" y="253"/>
                    <a:pt x="6456" y="132"/>
                  </a:cubicBezTo>
                  <a:cubicBezTo>
                    <a:pt x="6181" y="66"/>
                    <a:pt x="5895" y="11"/>
                    <a:pt x="56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4" name="Google Shape;1864;p43"/>
            <p:cNvSpPr/>
            <p:nvPr/>
          </p:nvSpPr>
          <p:spPr>
            <a:xfrm>
              <a:off x="2184636" y="2741110"/>
              <a:ext cx="808930" cy="771703"/>
            </a:xfrm>
            <a:custGeom>
              <a:avLst/>
              <a:gdLst/>
              <a:ahLst/>
              <a:cxnLst/>
              <a:rect l="l" t="t" r="r" b="b"/>
              <a:pathLst>
                <a:path w="9887" h="9432" extrusionOk="0">
                  <a:moveTo>
                    <a:pt x="4927" y="663"/>
                  </a:moveTo>
                  <a:cubicBezTo>
                    <a:pt x="5499" y="674"/>
                    <a:pt x="6082" y="795"/>
                    <a:pt x="6665" y="1048"/>
                  </a:cubicBezTo>
                  <a:cubicBezTo>
                    <a:pt x="6940" y="1158"/>
                    <a:pt x="7192" y="1290"/>
                    <a:pt x="7434" y="1433"/>
                  </a:cubicBezTo>
                  <a:cubicBezTo>
                    <a:pt x="7676" y="1598"/>
                    <a:pt x="7907" y="1796"/>
                    <a:pt x="8116" y="2038"/>
                  </a:cubicBezTo>
                  <a:cubicBezTo>
                    <a:pt x="8402" y="2389"/>
                    <a:pt x="8644" y="2807"/>
                    <a:pt x="8820" y="3269"/>
                  </a:cubicBezTo>
                  <a:cubicBezTo>
                    <a:pt x="8974" y="3665"/>
                    <a:pt x="9073" y="3995"/>
                    <a:pt x="9117" y="4314"/>
                  </a:cubicBezTo>
                  <a:cubicBezTo>
                    <a:pt x="9194" y="4886"/>
                    <a:pt x="9150" y="5458"/>
                    <a:pt x="8963" y="6008"/>
                  </a:cubicBezTo>
                  <a:cubicBezTo>
                    <a:pt x="8853" y="6359"/>
                    <a:pt x="8699" y="6689"/>
                    <a:pt x="8501" y="7041"/>
                  </a:cubicBezTo>
                  <a:cubicBezTo>
                    <a:pt x="8435" y="7151"/>
                    <a:pt x="8369" y="7250"/>
                    <a:pt x="8292" y="7338"/>
                  </a:cubicBezTo>
                  <a:cubicBezTo>
                    <a:pt x="7951" y="7745"/>
                    <a:pt x="7610" y="8075"/>
                    <a:pt x="7258" y="8328"/>
                  </a:cubicBezTo>
                  <a:cubicBezTo>
                    <a:pt x="6929" y="8570"/>
                    <a:pt x="6610" y="8746"/>
                    <a:pt x="6269" y="8867"/>
                  </a:cubicBezTo>
                  <a:cubicBezTo>
                    <a:pt x="6192" y="8889"/>
                    <a:pt x="6115" y="8922"/>
                    <a:pt x="6027" y="8955"/>
                  </a:cubicBezTo>
                  <a:cubicBezTo>
                    <a:pt x="5950" y="8988"/>
                    <a:pt x="5862" y="9021"/>
                    <a:pt x="5763" y="9032"/>
                  </a:cubicBezTo>
                  <a:cubicBezTo>
                    <a:pt x="5675" y="9054"/>
                    <a:pt x="5587" y="9065"/>
                    <a:pt x="5488" y="9065"/>
                  </a:cubicBezTo>
                  <a:cubicBezTo>
                    <a:pt x="5367" y="9076"/>
                    <a:pt x="5257" y="9076"/>
                    <a:pt x="5136" y="9087"/>
                  </a:cubicBezTo>
                  <a:cubicBezTo>
                    <a:pt x="5073" y="9091"/>
                    <a:pt x="5010" y="9093"/>
                    <a:pt x="4947" y="9093"/>
                  </a:cubicBezTo>
                  <a:cubicBezTo>
                    <a:pt x="4688" y="9093"/>
                    <a:pt x="4422" y="9056"/>
                    <a:pt x="4157" y="8977"/>
                  </a:cubicBezTo>
                  <a:cubicBezTo>
                    <a:pt x="3541" y="8790"/>
                    <a:pt x="2948" y="8493"/>
                    <a:pt x="2398" y="8119"/>
                  </a:cubicBezTo>
                  <a:cubicBezTo>
                    <a:pt x="2013" y="7844"/>
                    <a:pt x="1672" y="7503"/>
                    <a:pt x="1386" y="7074"/>
                  </a:cubicBezTo>
                  <a:cubicBezTo>
                    <a:pt x="1045" y="6579"/>
                    <a:pt x="858" y="6041"/>
                    <a:pt x="814" y="5480"/>
                  </a:cubicBezTo>
                  <a:cubicBezTo>
                    <a:pt x="803" y="5348"/>
                    <a:pt x="803" y="5216"/>
                    <a:pt x="814" y="5095"/>
                  </a:cubicBezTo>
                  <a:cubicBezTo>
                    <a:pt x="814" y="5040"/>
                    <a:pt x="814" y="4985"/>
                    <a:pt x="814" y="4941"/>
                  </a:cubicBezTo>
                  <a:cubicBezTo>
                    <a:pt x="825" y="4259"/>
                    <a:pt x="990" y="3588"/>
                    <a:pt x="1320" y="2906"/>
                  </a:cubicBezTo>
                  <a:cubicBezTo>
                    <a:pt x="1474" y="2565"/>
                    <a:pt x="1705" y="2247"/>
                    <a:pt x="2002" y="1928"/>
                  </a:cubicBezTo>
                  <a:cubicBezTo>
                    <a:pt x="2145" y="1774"/>
                    <a:pt x="2321" y="1631"/>
                    <a:pt x="2552" y="1477"/>
                  </a:cubicBezTo>
                  <a:cubicBezTo>
                    <a:pt x="2871" y="1268"/>
                    <a:pt x="3223" y="1103"/>
                    <a:pt x="3695" y="927"/>
                  </a:cubicBezTo>
                  <a:cubicBezTo>
                    <a:pt x="3893" y="850"/>
                    <a:pt x="4102" y="773"/>
                    <a:pt x="4333" y="729"/>
                  </a:cubicBezTo>
                  <a:cubicBezTo>
                    <a:pt x="4377" y="718"/>
                    <a:pt x="4410" y="707"/>
                    <a:pt x="4454" y="707"/>
                  </a:cubicBezTo>
                  <a:cubicBezTo>
                    <a:pt x="4630" y="674"/>
                    <a:pt x="4784" y="663"/>
                    <a:pt x="4927" y="663"/>
                  </a:cubicBezTo>
                  <a:close/>
                  <a:moveTo>
                    <a:pt x="5087" y="0"/>
                  </a:moveTo>
                  <a:cubicBezTo>
                    <a:pt x="4737" y="0"/>
                    <a:pt x="4440" y="22"/>
                    <a:pt x="4157" y="58"/>
                  </a:cubicBezTo>
                  <a:cubicBezTo>
                    <a:pt x="4168" y="91"/>
                    <a:pt x="4168" y="124"/>
                    <a:pt x="4168" y="157"/>
                  </a:cubicBezTo>
                  <a:lnTo>
                    <a:pt x="4146" y="355"/>
                  </a:lnTo>
                  <a:lnTo>
                    <a:pt x="3904" y="421"/>
                  </a:lnTo>
                  <a:cubicBezTo>
                    <a:pt x="3871" y="432"/>
                    <a:pt x="3827" y="443"/>
                    <a:pt x="3783" y="443"/>
                  </a:cubicBezTo>
                  <a:cubicBezTo>
                    <a:pt x="3058" y="608"/>
                    <a:pt x="2409" y="927"/>
                    <a:pt x="1859" y="1389"/>
                  </a:cubicBezTo>
                  <a:cubicBezTo>
                    <a:pt x="1496" y="1697"/>
                    <a:pt x="1210" y="2082"/>
                    <a:pt x="1023" y="2532"/>
                  </a:cubicBezTo>
                  <a:cubicBezTo>
                    <a:pt x="979" y="2653"/>
                    <a:pt x="935" y="2763"/>
                    <a:pt x="891" y="2873"/>
                  </a:cubicBezTo>
                  <a:lnTo>
                    <a:pt x="836" y="3027"/>
                  </a:lnTo>
                  <a:cubicBezTo>
                    <a:pt x="781" y="3159"/>
                    <a:pt x="704" y="3236"/>
                    <a:pt x="583" y="3258"/>
                  </a:cubicBezTo>
                  <a:lnTo>
                    <a:pt x="550" y="3269"/>
                  </a:lnTo>
                  <a:lnTo>
                    <a:pt x="517" y="3269"/>
                  </a:lnTo>
                  <a:cubicBezTo>
                    <a:pt x="451" y="3269"/>
                    <a:pt x="396" y="3247"/>
                    <a:pt x="341" y="3214"/>
                  </a:cubicBezTo>
                  <a:cubicBezTo>
                    <a:pt x="88" y="4006"/>
                    <a:pt x="0" y="4820"/>
                    <a:pt x="99" y="5656"/>
                  </a:cubicBezTo>
                  <a:cubicBezTo>
                    <a:pt x="165" y="6260"/>
                    <a:pt x="363" y="6821"/>
                    <a:pt x="704" y="7327"/>
                  </a:cubicBezTo>
                  <a:cubicBezTo>
                    <a:pt x="869" y="7591"/>
                    <a:pt x="1078" y="7855"/>
                    <a:pt x="1309" y="8108"/>
                  </a:cubicBezTo>
                  <a:cubicBezTo>
                    <a:pt x="1474" y="8284"/>
                    <a:pt x="1628" y="8427"/>
                    <a:pt x="1771" y="8548"/>
                  </a:cubicBezTo>
                  <a:cubicBezTo>
                    <a:pt x="2101" y="8801"/>
                    <a:pt x="2398" y="8988"/>
                    <a:pt x="2695" y="9131"/>
                  </a:cubicBezTo>
                  <a:cubicBezTo>
                    <a:pt x="2871" y="9208"/>
                    <a:pt x="3047" y="9296"/>
                    <a:pt x="3223" y="9373"/>
                  </a:cubicBezTo>
                  <a:cubicBezTo>
                    <a:pt x="3234" y="9318"/>
                    <a:pt x="3267" y="9274"/>
                    <a:pt x="3332" y="9219"/>
                  </a:cubicBezTo>
                  <a:lnTo>
                    <a:pt x="3442" y="9131"/>
                  </a:lnTo>
                  <a:lnTo>
                    <a:pt x="3651" y="9186"/>
                  </a:lnTo>
                  <a:cubicBezTo>
                    <a:pt x="3706" y="9208"/>
                    <a:pt x="3772" y="9219"/>
                    <a:pt x="3827" y="9241"/>
                  </a:cubicBezTo>
                  <a:cubicBezTo>
                    <a:pt x="4196" y="9369"/>
                    <a:pt x="4586" y="9431"/>
                    <a:pt x="5011" y="9431"/>
                  </a:cubicBezTo>
                  <a:cubicBezTo>
                    <a:pt x="5130" y="9431"/>
                    <a:pt x="5252" y="9426"/>
                    <a:pt x="5378" y="9417"/>
                  </a:cubicBezTo>
                  <a:cubicBezTo>
                    <a:pt x="5499" y="9406"/>
                    <a:pt x="5620" y="9384"/>
                    <a:pt x="5752" y="9362"/>
                  </a:cubicBezTo>
                  <a:lnTo>
                    <a:pt x="5741" y="9362"/>
                  </a:lnTo>
                  <a:cubicBezTo>
                    <a:pt x="5917" y="9329"/>
                    <a:pt x="6093" y="9274"/>
                    <a:pt x="6313" y="9208"/>
                  </a:cubicBezTo>
                  <a:cubicBezTo>
                    <a:pt x="6907" y="9021"/>
                    <a:pt x="7390" y="8779"/>
                    <a:pt x="7797" y="8482"/>
                  </a:cubicBezTo>
                  <a:cubicBezTo>
                    <a:pt x="8226" y="8163"/>
                    <a:pt x="8567" y="7833"/>
                    <a:pt x="8842" y="7492"/>
                  </a:cubicBezTo>
                  <a:cubicBezTo>
                    <a:pt x="9161" y="7085"/>
                    <a:pt x="9370" y="6634"/>
                    <a:pt x="9458" y="6139"/>
                  </a:cubicBezTo>
                  <a:cubicBezTo>
                    <a:pt x="9502" y="5920"/>
                    <a:pt x="9502" y="5689"/>
                    <a:pt x="9502" y="5447"/>
                  </a:cubicBezTo>
                  <a:lnTo>
                    <a:pt x="9502" y="5370"/>
                  </a:lnTo>
                  <a:cubicBezTo>
                    <a:pt x="9502" y="5326"/>
                    <a:pt x="9502" y="5271"/>
                    <a:pt x="9524" y="5216"/>
                  </a:cubicBezTo>
                  <a:cubicBezTo>
                    <a:pt x="9546" y="5084"/>
                    <a:pt x="9656" y="4996"/>
                    <a:pt x="9766" y="4985"/>
                  </a:cubicBezTo>
                  <a:lnTo>
                    <a:pt x="9788" y="4974"/>
                  </a:lnTo>
                  <a:lnTo>
                    <a:pt x="9865" y="4974"/>
                  </a:lnTo>
                  <a:cubicBezTo>
                    <a:pt x="9876" y="4721"/>
                    <a:pt x="9887" y="4446"/>
                    <a:pt x="9865" y="4182"/>
                  </a:cubicBezTo>
                  <a:cubicBezTo>
                    <a:pt x="9832" y="3841"/>
                    <a:pt x="9733" y="3511"/>
                    <a:pt x="9656" y="3247"/>
                  </a:cubicBezTo>
                  <a:cubicBezTo>
                    <a:pt x="9513" y="2818"/>
                    <a:pt x="9293" y="2400"/>
                    <a:pt x="8974" y="1961"/>
                  </a:cubicBezTo>
                  <a:cubicBezTo>
                    <a:pt x="8809" y="1730"/>
                    <a:pt x="8600" y="1543"/>
                    <a:pt x="8391" y="1345"/>
                  </a:cubicBezTo>
                  <a:cubicBezTo>
                    <a:pt x="8204" y="1169"/>
                    <a:pt x="7995" y="982"/>
                    <a:pt x="7775" y="839"/>
                  </a:cubicBezTo>
                  <a:cubicBezTo>
                    <a:pt x="7214" y="465"/>
                    <a:pt x="6676" y="223"/>
                    <a:pt x="6115" y="124"/>
                  </a:cubicBezTo>
                  <a:lnTo>
                    <a:pt x="5983" y="91"/>
                  </a:lnTo>
                  <a:cubicBezTo>
                    <a:pt x="5752" y="47"/>
                    <a:pt x="5532" y="3"/>
                    <a:pt x="5312" y="3"/>
                  </a:cubicBezTo>
                  <a:cubicBezTo>
                    <a:pt x="5235" y="1"/>
                    <a:pt x="5160" y="0"/>
                    <a:pt x="50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5" name="Google Shape;1865;p43"/>
            <p:cNvSpPr/>
            <p:nvPr/>
          </p:nvSpPr>
          <p:spPr>
            <a:xfrm>
              <a:off x="3311987" y="1481697"/>
              <a:ext cx="278998" cy="731530"/>
            </a:xfrm>
            <a:custGeom>
              <a:avLst/>
              <a:gdLst/>
              <a:ahLst/>
              <a:cxnLst/>
              <a:rect l="l" t="t" r="r" b="b"/>
              <a:pathLst>
                <a:path w="3410" h="8941" extrusionOk="0">
                  <a:moveTo>
                    <a:pt x="2761" y="0"/>
                  </a:moveTo>
                  <a:cubicBezTo>
                    <a:pt x="2717" y="33"/>
                    <a:pt x="2695" y="55"/>
                    <a:pt x="2662" y="88"/>
                  </a:cubicBezTo>
                  <a:cubicBezTo>
                    <a:pt x="2475" y="275"/>
                    <a:pt x="2299" y="462"/>
                    <a:pt x="2112" y="649"/>
                  </a:cubicBezTo>
                  <a:cubicBezTo>
                    <a:pt x="1441" y="1298"/>
                    <a:pt x="771" y="1947"/>
                    <a:pt x="111" y="2606"/>
                  </a:cubicBezTo>
                  <a:cubicBezTo>
                    <a:pt x="78" y="2639"/>
                    <a:pt x="45" y="2672"/>
                    <a:pt x="12" y="2705"/>
                  </a:cubicBezTo>
                  <a:cubicBezTo>
                    <a:pt x="56" y="2848"/>
                    <a:pt x="89" y="2969"/>
                    <a:pt x="111" y="3101"/>
                  </a:cubicBezTo>
                  <a:cubicBezTo>
                    <a:pt x="177" y="3420"/>
                    <a:pt x="188" y="3750"/>
                    <a:pt x="188" y="4080"/>
                  </a:cubicBezTo>
                  <a:cubicBezTo>
                    <a:pt x="188" y="4487"/>
                    <a:pt x="177" y="4883"/>
                    <a:pt x="144" y="5290"/>
                  </a:cubicBezTo>
                  <a:cubicBezTo>
                    <a:pt x="133" y="5488"/>
                    <a:pt x="100" y="5664"/>
                    <a:pt x="1" y="5840"/>
                  </a:cubicBezTo>
                  <a:cubicBezTo>
                    <a:pt x="23" y="5884"/>
                    <a:pt x="45" y="5906"/>
                    <a:pt x="56" y="5928"/>
                  </a:cubicBezTo>
                  <a:cubicBezTo>
                    <a:pt x="518" y="6466"/>
                    <a:pt x="980" y="7016"/>
                    <a:pt x="1441" y="7555"/>
                  </a:cubicBezTo>
                  <a:cubicBezTo>
                    <a:pt x="1672" y="7819"/>
                    <a:pt x="1903" y="8072"/>
                    <a:pt x="2156" y="8314"/>
                  </a:cubicBezTo>
                  <a:cubicBezTo>
                    <a:pt x="2354" y="8501"/>
                    <a:pt x="2563" y="8699"/>
                    <a:pt x="2772" y="8897"/>
                  </a:cubicBezTo>
                  <a:cubicBezTo>
                    <a:pt x="2794" y="8919"/>
                    <a:pt x="2805" y="8930"/>
                    <a:pt x="2827" y="8941"/>
                  </a:cubicBezTo>
                  <a:cubicBezTo>
                    <a:pt x="2915" y="8897"/>
                    <a:pt x="2959" y="8831"/>
                    <a:pt x="3003" y="8754"/>
                  </a:cubicBezTo>
                  <a:cubicBezTo>
                    <a:pt x="3047" y="8655"/>
                    <a:pt x="3080" y="8545"/>
                    <a:pt x="3113" y="8446"/>
                  </a:cubicBezTo>
                  <a:cubicBezTo>
                    <a:pt x="3157" y="8226"/>
                    <a:pt x="3201" y="8006"/>
                    <a:pt x="3245" y="7786"/>
                  </a:cubicBezTo>
                  <a:cubicBezTo>
                    <a:pt x="3311" y="7357"/>
                    <a:pt x="3377" y="6928"/>
                    <a:pt x="3388" y="6499"/>
                  </a:cubicBezTo>
                  <a:cubicBezTo>
                    <a:pt x="3399" y="6170"/>
                    <a:pt x="3410" y="5840"/>
                    <a:pt x="3399" y="5521"/>
                  </a:cubicBezTo>
                  <a:cubicBezTo>
                    <a:pt x="3399" y="5070"/>
                    <a:pt x="3388" y="4619"/>
                    <a:pt x="3366" y="4179"/>
                  </a:cubicBezTo>
                  <a:cubicBezTo>
                    <a:pt x="3355" y="3794"/>
                    <a:pt x="3322" y="3409"/>
                    <a:pt x="3311" y="3035"/>
                  </a:cubicBezTo>
                  <a:cubicBezTo>
                    <a:pt x="3278" y="2431"/>
                    <a:pt x="3256" y="1837"/>
                    <a:pt x="3157" y="1254"/>
                  </a:cubicBezTo>
                  <a:cubicBezTo>
                    <a:pt x="3113" y="979"/>
                    <a:pt x="3080" y="715"/>
                    <a:pt x="3003" y="440"/>
                  </a:cubicBezTo>
                  <a:cubicBezTo>
                    <a:pt x="2959" y="308"/>
                    <a:pt x="2915" y="187"/>
                    <a:pt x="2827" y="77"/>
                  </a:cubicBezTo>
                  <a:cubicBezTo>
                    <a:pt x="2816" y="44"/>
                    <a:pt x="2783" y="22"/>
                    <a:pt x="2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6" name="Google Shape;1866;p43"/>
            <p:cNvSpPr/>
            <p:nvPr/>
          </p:nvSpPr>
          <p:spPr>
            <a:xfrm>
              <a:off x="3337187" y="1515896"/>
              <a:ext cx="231298" cy="664931"/>
            </a:xfrm>
            <a:custGeom>
              <a:avLst/>
              <a:gdLst/>
              <a:ahLst/>
              <a:cxnLst/>
              <a:rect l="l" t="t" r="r" b="b"/>
              <a:pathLst>
                <a:path w="2827" h="8127" extrusionOk="0">
                  <a:moveTo>
                    <a:pt x="2398" y="0"/>
                  </a:moveTo>
                  <a:lnTo>
                    <a:pt x="2354" y="55"/>
                  </a:lnTo>
                  <a:cubicBezTo>
                    <a:pt x="2233" y="176"/>
                    <a:pt x="2112" y="297"/>
                    <a:pt x="1991" y="418"/>
                  </a:cubicBezTo>
                  <a:cubicBezTo>
                    <a:pt x="1573" y="825"/>
                    <a:pt x="1155" y="1232"/>
                    <a:pt x="749" y="1639"/>
                  </a:cubicBezTo>
                  <a:lnTo>
                    <a:pt x="1" y="2364"/>
                  </a:lnTo>
                  <a:cubicBezTo>
                    <a:pt x="34" y="2452"/>
                    <a:pt x="56" y="2540"/>
                    <a:pt x="67" y="2639"/>
                  </a:cubicBezTo>
                  <a:cubicBezTo>
                    <a:pt x="133" y="2980"/>
                    <a:pt x="144" y="3332"/>
                    <a:pt x="144" y="3651"/>
                  </a:cubicBezTo>
                  <a:cubicBezTo>
                    <a:pt x="155" y="4047"/>
                    <a:pt x="133" y="4465"/>
                    <a:pt x="100" y="4894"/>
                  </a:cubicBezTo>
                  <a:cubicBezTo>
                    <a:pt x="89" y="5059"/>
                    <a:pt x="67" y="5224"/>
                    <a:pt x="12" y="5389"/>
                  </a:cubicBezTo>
                  <a:lnTo>
                    <a:pt x="276" y="5708"/>
                  </a:lnTo>
                  <a:cubicBezTo>
                    <a:pt x="639" y="6125"/>
                    <a:pt x="990" y="6543"/>
                    <a:pt x="1342" y="6961"/>
                  </a:cubicBezTo>
                  <a:cubicBezTo>
                    <a:pt x="1573" y="7236"/>
                    <a:pt x="1804" y="7467"/>
                    <a:pt x="2035" y="7698"/>
                  </a:cubicBezTo>
                  <a:lnTo>
                    <a:pt x="2266" y="7918"/>
                  </a:lnTo>
                  <a:lnTo>
                    <a:pt x="2486" y="8127"/>
                  </a:lnTo>
                  <a:cubicBezTo>
                    <a:pt x="2508" y="8072"/>
                    <a:pt x="2530" y="8017"/>
                    <a:pt x="2541" y="7962"/>
                  </a:cubicBezTo>
                  <a:cubicBezTo>
                    <a:pt x="2596" y="7742"/>
                    <a:pt x="2640" y="7511"/>
                    <a:pt x="2673" y="7324"/>
                  </a:cubicBezTo>
                  <a:cubicBezTo>
                    <a:pt x="2728" y="6961"/>
                    <a:pt x="2805" y="6521"/>
                    <a:pt x="2816" y="6070"/>
                  </a:cubicBezTo>
                  <a:lnTo>
                    <a:pt x="2816" y="5840"/>
                  </a:lnTo>
                  <a:cubicBezTo>
                    <a:pt x="2827" y="5598"/>
                    <a:pt x="2827" y="5345"/>
                    <a:pt x="2827" y="5103"/>
                  </a:cubicBezTo>
                  <a:cubicBezTo>
                    <a:pt x="2827" y="4696"/>
                    <a:pt x="2816" y="4256"/>
                    <a:pt x="2794" y="3772"/>
                  </a:cubicBezTo>
                  <a:cubicBezTo>
                    <a:pt x="2783" y="3585"/>
                    <a:pt x="2772" y="3387"/>
                    <a:pt x="2761" y="3200"/>
                  </a:cubicBezTo>
                  <a:cubicBezTo>
                    <a:pt x="2750" y="3002"/>
                    <a:pt x="2739" y="2815"/>
                    <a:pt x="2728" y="2628"/>
                  </a:cubicBezTo>
                  <a:cubicBezTo>
                    <a:pt x="2706" y="2090"/>
                    <a:pt x="2684" y="1474"/>
                    <a:pt x="2585" y="880"/>
                  </a:cubicBezTo>
                  <a:lnTo>
                    <a:pt x="2563" y="781"/>
                  </a:lnTo>
                  <a:cubicBezTo>
                    <a:pt x="2530" y="550"/>
                    <a:pt x="2497" y="319"/>
                    <a:pt x="2431" y="99"/>
                  </a:cubicBezTo>
                  <a:cubicBezTo>
                    <a:pt x="2420" y="66"/>
                    <a:pt x="2409" y="33"/>
                    <a:pt x="2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7" name="Google Shape;1867;p43"/>
            <p:cNvSpPr/>
            <p:nvPr/>
          </p:nvSpPr>
          <p:spPr>
            <a:xfrm>
              <a:off x="2859460" y="1967527"/>
              <a:ext cx="675813" cy="282598"/>
            </a:xfrm>
            <a:custGeom>
              <a:avLst/>
              <a:gdLst/>
              <a:ahLst/>
              <a:cxnLst/>
              <a:rect l="l" t="t" r="r" b="b"/>
              <a:pathLst>
                <a:path w="8260" h="3454" extrusionOk="0">
                  <a:moveTo>
                    <a:pt x="5466" y="1"/>
                  </a:moveTo>
                  <a:cubicBezTo>
                    <a:pt x="5444" y="23"/>
                    <a:pt x="5433" y="23"/>
                    <a:pt x="5411" y="34"/>
                  </a:cubicBezTo>
                  <a:cubicBezTo>
                    <a:pt x="5257" y="177"/>
                    <a:pt x="5070" y="254"/>
                    <a:pt x="4872" y="309"/>
                  </a:cubicBezTo>
                  <a:cubicBezTo>
                    <a:pt x="4575" y="375"/>
                    <a:pt x="4278" y="418"/>
                    <a:pt x="3981" y="429"/>
                  </a:cubicBezTo>
                  <a:cubicBezTo>
                    <a:pt x="3728" y="429"/>
                    <a:pt x="3464" y="418"/>
                    <a:pt x="3200" y="408"/>
                  </a:cubicBezTo>
                  <a:cubicBezTo>
                    <a:pt x="3024" y="408"/>
                    <a:pt x="2859" y="375"/>
                    <a:pt x="2695" y="320"/>
                  </a:cubicBezTo>
                  <a:cubicBezTo>
                    <a:pt x="2585" y="287"/>
                    <a:pt x="2486" y="254"/>
                    <a:pt x="2387" y="221"/>
                  </a:cubicBezTo>
                  <a:cubicBezTo>
                    <a:pt x="2233" y="353"/>
                    <a:pt x="110" y="2728"/>
                    <a:pt x="0" y="2893"/>
                  </a:cubicBezTo>
                  <a:cubicBezTo>
                    <a:pt x="22" y="2904"/>
                    <a:pt x="33" y="2926"/>
                    <a:pt x="66" y="2937"/>
                  </a:cubicBezTo>
                  <a:cubicBezTo>
                    <a:pt x="198" y="3025"/>
                    <a:pt x="341" y="3080"/>
                    <a:pt x="484" y="3124"/>
                  </a:cubicBezTo>
                  <a:cubicBezTo>
                    <a:pt x="935" y="3267"/>
                    <a:pt x="1397" y="3322"/>
                    <a:pt x="1870" y="3344"/>
                  </a:cubicBezTo>
                  <a:cubicBezTo>
                    <a:pt x="2277" y="3366"/>
                    <a:pt x="2684" y="3377"/>
                    <a:pt x="3090" y="3399"/>
                  </a:cubicBezTo>
                  <a:cubicBezTo>
                    <a:pt x="3684" y="3410"/>
                    <a:pt x="4278" y="3432"/>
                    <a:pt x="4872" y="3454"/>
                  </a:cubicBezTo>
                  <a:cubicBezTo>
                    <a:pt x="5235" y="3454"/>
                    <a:pt x="5609" y="3454"/>
                    <a:pt x="5972" y="3432"/>
                  </a:cubicBezTo>
                  <a:cubicBezTo>
                    <a:pt x="6379" y="3410"/>
                    <a:pt x="6796" y="3366"/>
                    <a:pt x="7203" y="3333"/>
                  </a:cubicBezTo>
                  <a:cubicBezTo>
                    <a:pt x="7467" y="3311"/>
                    <a:pt x="7720" y="3256"/>
                    <a:pt x="7973" y="3190"/>
                  </a:cubicBezTo>
                  <a:cubicBezTo>
                    <a:pt x="8072" y="3168"/>
                    <a:pt x="8160" y="3146"/>
                    <a:pt x="8248" y="3069"/>
                  </a:cubicBezTo>
                  <a:lnTo>
                    <a:pt x="8259" y="3069"/>
                  </a:lnTo>
                  <a:cubicBezTo>
                    <a:pt x="8237" y="3047"/>
                    <a:pt x="8226" y="3025"/>
                    <a:pt x="8215" y="3014"/>
                  </a:cubicBezTo>
                  <a:cubicBezTo>
                    <a:pt x="8149" y="2948"/>
                    <a:pt x="8083" y="2882"/>
                    <a:pt x="8017" y="2827"/>
                  </a:cubicBezTo>
                  <a:cubicBezTo>
                    <a:pt x="7544" y="2387"/>
                    <a:pt x="7093" y="1925"/>
                    <a:pt x="6675" y="1430"/>
                  </a:cubicBezTo>
                  <a:cubicBezTo>
                    <a:pt x="6313" y="979"/>
                    <a:pt x="5928" y="539"/>
                    <a:pt x="5554" y="100"/>
                  </a:cubicBezTo>
                  <a:cubicBezTo>
                    <a:pt x="5532" y="67"/>
                    <a:pt x="5499" y="34"/>
                    <a:pt x="54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8" name="Google Shape;1868;p43"/>
            <p:cNvSpPr/>
            <p:nvPr/>
          </p:nvSpPr>
          <p:spPr>
            <a:xfrm>
              <a:off x="2892759" y="1998127"/>
              <a:ext cx="602013" cy="229907"/>
            </a:xfrm>
            <a:custGeom>
              <a:avLst/>
              <a:gdLst/>
              <a:ahLst/>
              <a:cxnLst/>
              <a:rect l="l" t="t" r="r" b="b"/>
              <a:pathLst>
                <a:path w="7358" h="2810" extrusionOk="0">
                  <a:moveTo>
                    <a:pt x="5015" y="1"/>
                  </a:moveTo>
                  <a:cubicBezTo>
                    <a:pt x="4872" y="88"/>
                    <a:pt x="4707" y="154"/>
                    <a:pt x="4520" y="198"/>
                  </a:cubicBezTo>
                  <a:cubicBezTo>
                    <a:pt x="4476" y="209"/>
                    <a:pt x="4432" y="220"/>
                    <a:pt x="4388" y="231"/>
                  </a:cubicBezTo>
                  <a:cubicBezTo>
                    <a:pt x="4124" y="286"/>
                    <a:pt x="3860" y="319"/>
                    <a:pt x="3585" y="330"/>
                  </a:cubicBezTo>
                  <a:cubicBezTo>
                    <a:pt x="3354" y="330"/>
                    <a:pt x="3123" y="330"/>
                    <a:pt x="2903" y="319"/>
                  </a:cubicBezTo>
                  <a:lnTo>
                    <a:pt x="2771" y="308"/>
                  </a:lnTo>
                  <a:cubicBezTo>
                    <a:pt x="2584" y="308"/>
                    <a:pt x="2386" y="275"/>
                    <a:pt x="2200" y="209"/>
                  </a:cubicBezTo>
                  <a:cubicBezTo>
                    <a:pt x="2145" y="187"/>
                    <a:pt x="2101" y="176"/>
                    <a:pt x="2057" y="154"/>
                  </a:cubicBezTo>
                  <a:cubicBezTo>
                    <a:pt x="1683" y="561"/>
                    <a:pt x="484" y="1892"/>
                    <a:pt x="0" y="2442"/>
                  </a:cubicBezTo>
                  <a:cubicBezTo>
                    <a:pt x="55" y="2464"/>
                    <a:pt x="99" y="2475"/>
                    <a:pt x="154" y="2497"/>
                  </a:cubicBezTo>
                  <a:cubicBezTo>
                    <a:pt x="517" y="2607"/>
                    <a:pt x="924" y="2673"/>
                    <a:pt x="1474" y="2706"/>
                  </a:cubicBezTo>
                  <a:cubicBezTo>
                    <a:pt x="1892" y="2728"/>
                    <a:pt x="2299" y="2739"/>
                    <a:pt x="2683" y="2750"/>
                  </a:cubicBezTo>
                  <a:lnTo>
                    <a:pt x="2903" y="2761"/>
                  </a:lnTo>
                  <a:cubicBezTo>
                    <a:pt x="3420" y="2783"/>
                    <a:pt x="3948" y="2794"/>
                    <a:pt x="4465" y="2805"/>
                  </a:cubicBezTo>
                  <a:cubicBezTo>
                    <a:pt x="4591" y="2808"/>
                    <a:pt x="4709" y="2809"/>
                    <a:pt x="4821" y="2809"/>
                  </a:cubicBezTo>
                  <a:cubicBezTo>
                    <a:pt x="5091" y="2809"/>
                    <a:pt x="5325" y="2802"/>
                    <a:pt x="5543" y="2794"/>
                  </a:cubicBezTo>
                  <a:cubicBezTo>
                    <a:pt x="5873" y="2772"/>
                    <a:pt x="6214" y="2739"/>
                    <a:pt x="6532" y="2706"/>
                  </a:cubicBezTo>
                  <a:lnTo>
                    <a:pt x="6763" y="2684"/>
                  </a:lnTo>
                  <a:cubicBezTo>
                    <a:pt x="6928" y="2673"/>
                    <a:pt x="7082" y="2651"/>
                    <a:pt x="7247" y="2618"/>
                  </a:cubicBezTo>
                  <a:cubicBezTo>
                    <a:pt x="7280" y="2607"/>
                    <a:pt x="7324" y="2607"/>
                    <a:pt x="7357" y="2596"/>
                  </a:cubicBezTo>
                  <a:cubicBezTo>
                    <a:pt x="6895" y="2167"/>
                    <a:pt x="6466" y="1705"/>
                    <a:pt x="6060" y="1232"/>
                  </a:cubicBezTo>
                  <a:cubicBezTo>
                    <a:pt x="5785" y="902"/>
                    <a:pt x="5510" y="572"/>
                    <a:pt x="5235" y="253"/>
                  </a:cubicBezTo>
                  <a:lnTo>
                    <a:pt x="50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69" name="Google Shape;1869;p43"/>
            <p:cNvSpPr/>
            <p:nvPr/>
          </p:nvSpPr>
          <p:spPr>
            <a:xfrm>
              <a:off x="2854960" y="1437188"/>
              <a:ext cx="674913" cy="257807"/>
            </a:xfrm>
            <a:custGeom>
              <a:avLst/>
              <a:gdLst/>
              <a:ahLst/>
              <a:cxnLst/>
              <a:rect l="l" t="t" r="r" b="b"/>
              <a:pathLst>
                <a:path w="8249" h="3151" extrusionOk="0">
                  <a:moveTo>
                    <a:pt x="6397" y="1"/>
                  </a:moveTo>
                  <a:cubicBezTo>
                    <a:pt x="6325" y="1"/>
                    <a:pt x="6253" y="2"/>
                    <a:pt x="6181" y="5"/>
                  </a:cubicBezTo>
                  <a:cubicBezTo>
                    <a:pt x="5807" y="18"/>
                    <a:pt x="5437" y="24"/>
                    <a:pt x="5069" y="24"/>
                  </a:cubicBezTo>
                  <a:cubicBezTo>
                    <a:pt x="4808" y="24"/>
                    <a:pt x="4549" y="21"/>
                    <a:pt x="4289" y="16"/>
                  </a:cubicBezTo>
                  <a:lnTo>
                    <a:pt x="2903" y="16"/>
                  </a:lnTo>
                  <a:cubicBezTo>
                    <a:pt x="2717" y="27"/>
                    <a:pt x="2530" y="38"/>
                    <a:pt x="2354" y="60"/>
                  </a:cubicBezTo>
                  <a:cubicBezTo>
                    <a:pt x="1892" y="115"/>
                    <a:pt x="1419" y="181"/>
                    <a:pt x="957" y="236"/>
                  </a:cubicBezTo>
                  <a:cubicBezTo>
                    <a:pt x="726" y="269"/>
                    <a:pt x="506" y="324"/>
                    <a:pt x="297" y="401"/>
                  </a:cubicBezTo>
                  <a:cubicBezTo>
                    <a:pt x="187" y="423"/>
                    <a:pt x="88" y="478"/>
                    <a:pt x="11" y="555"/>
                  </a:cubicBezTo>
                  <a:lnTo>
                    <a:pt x="0" y="555"/>
                  </a:lnTo>
                  <a:cubicBezTo>
                    <a:pt x="44" y="599"/>
                    <a:pt x="66" y="632"/>
                    <a:pt x="99" y="665"/>
                  </a:cubicBezTo>
                  <a:lnTo>
                    <a:pt x="2299" y="2975"/>
                  </a:lnTo>
                  <a:cubicBezTo>
                    <a:pt x="2321" y="2997"/>
                    <a:pt x="2332" y="3019"/>
                    <a:pt x="2354" y="3041"/>
                  </a:cubicBezTo>
                  <a:cubicBezTo>
                    <a:pt x="2382" y="3062"/>
                    <a:pt x="2410" y="3074"/>
                    <a:pt x="2442" y="3074"/>
                  </a:cubicBezTo>
                  <a:cubicBezTo>
                    <a:pt x="2459" y="3074"/>
                    <a:pt x="2477" y="3070"/>
                    <a:pt x="2497" y="3063"/>
                  </a:cubicBezTo>
                  <a:cubicBezTo>
                    <a:pt x="2596" y="3019"/>
                    <a:pt x="2706" y="2986"/>
                    <a:pt x="2805" y="2964"/>
                  </a:cubicBezTo>
                  <a:cubicBezTo>
                    <a:pt x="3068" y="2898"/>
                    <a:pt x="3332" y="2898"/>
                    <a:pt x="3596" y="2898"/>
                  </a:cubicBezTo>
                  <a:cubicBezTo>
                    <a:pt x="4124" y="2898"/>
                    <a:pt x="4652" y="2942"/>
                    <a:pt x="5191" y="2986"/>
                  </a:cubicBezTo>
                  <a:cubicBezTo>
                    <a:pt x="5290" y="2986"/>
                    <a:pt x="5389" y="3019"/>
                    <a:pt x="5466" y="3096"/>
                  </a:cubicBezTo>
                  <a:cubicBezTo>
                    <a:pt x="5488" y="3117"/>
                    <a:pt x="5510" y="3128"/>
                    <a:pt x="5532" y="3150"/>
                  </a:cubicBezTo>
                  <a:cubicBezTo>
                    <a:pt x="5576" y="3106"/>
                    <a:pt x="5620" y="3074"/>
                    <a:pt x="5653" y="3041"/>
                  </a:cubicBezTo>
                  <a:cubicBezTo>
                    <a:pt x="6368" y="2337"/>
                    <a:pt x="7082" y="1644"/>
                    <a:pt x="7797" y="940"/>
                  </a:cubicBezTo>
                  <a:cubicBezTo>
                    <a:pt x="7940" y="808"/>
                    <a:pt x="8061" y="665"/>
                    <a:pt x="8193" y="533"/>
                  </a:cubicBezTo>
                  <a:cubicBezTo>
                    <a:pt x="8215" y="511"/>
                    <a:pt x="8237" y="478"/>
                    <a:pt x="8248" y="456"/>
                  </a:cubicBezTo>
                  <a:cubicBezTo>
                    <a:pt x="8193" y="390"/>
                    <a:pt x="8127" y="335"/>
                    <a:pt x="8050" y="313"/>
                  </a:cubicBezTo>
                  <a:cubicBezTo>
                    <a:pt x="7929" y="258"/>
                    <a:pt x="7797" y="203"/>
                    <a:pt x="7665" y="170"/>
                  </a:cubicBezTo>
                  <a:cubicBezTo>
                    <a:pt x="7250" y="57"/>
                    <a:pt x="6828" y="1"/>
                    <a:pt x="63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0" name="Google Shape;1870;p43"/>
            <p:cNvSpPr/>
            <p:nvPr/>
          </p:nvSpPr>
          <p:spPr>
            <a:xfrm>
              <a:off x="2890959" y="1458788"/>
              <a:ext cx="605613" cy="207407"/>
            </a:xfrm>
            <a:custGeom>
              <a:avLst/>
              <a:gdLst/>
              <a:ahLst/>
              <a:cxnLst/>
              <a:rect l="l" t="t" r="r" b="b"/>
              <a:pathLst>
                <a:path w="7402" h="2535" extrusionOk="0">
                  <a:moveTo>
                    <a:pt x="5954" y="0"/>
                  </a:moveTo>
                  <a:cubicBezTo>
                    <a:pt x="5883" y="0"/>
                    <a:pt x="5812" y="2"/>
                    <a:pt x="5741" y="5"/>
                  </a:cubicBezTo>
                  <a:cubicBezTo>
                    <a:pt x="5351" y="25"/>
                    <a:pt x="4966" y="29"/>
                    <a:pt x="4589" y="29"/>
                  </a:cubicBezTo>
                  <a:cubicBezTo>
                    <a:pt x="4338" y="29"/>
                    <a:pt x="4091" y="27"/>
                    <a:pt x="3849" y="27"/>
                  </a:cubicBezTo>
                  <a:lnTo>
                    <a:pt x="2463" y="27"/>
                  </a:lnTo>
                  <a:cubicBezTo>
                    <a:pt x="2310" y="27"/>
                    <a:pt x="2145" y="38"/>
                    <a:pt x="1947" y="60"/>
                  </a:cubicBezTo>
                  <a:cubicBezTo>
                    <a:pt x="1705" y="93"/>
                    <a:pt x="1474" y="126"/>
                    <a:pt x="1243" y="148"/>
                  </a:cubicBezTo>
                  <a:cubicBezTo>
                    <a:pt x="1012" y="181"/>
                    <a:pt x="781" y="214"/>
                    <a:pt x="550" y="247"/>
                  </a:cubicBezTo>
                  <a:cubicBezTo>
                    <a:pt x="484" y="247"/>
                    <a:pt x="418" y="258"/>
                    <a:pt x="363" y="269"/>
                  </a:cubicBezTo>
                  <a:cubicBezTo>
                    <a:pt x="231" y="302"/>
                    <a:pt x="110" y="335"/>
                    <a:pt x="0" y="368"/>
                  </a:cubicBezTo>
                  <a:lnTo>
                    <a:pt x="2046" y="2513"/>
                  </a:lnTo>
                  <a:cubicBezTo>
                    <a:pt x="2134" y="2480"/>
                    <a:pt x="2222" y="2458"/>
                    <a:pt x="2310" y="2436"/>
                  </a:cubicBezTo>
                  <a:lnTo>
                    <a:pt x="2354" y="2425"/>
                  </a:lnTo>
                  <a:cubicBezTo>
                    <a:pt x="2628" y="2370"/>
                    <a:pt x="2914" y="2359"/>
                    <a:pt x="3156" y="2359"/>
                  </a:cubicBezTo>
                  <a:cubicBezTo>
                    <a:pt x="3695" y="2359"/>
                    <a:pt x="4234" y="2403"/>
                    <a:pt x="4751" y="2447"/>
                  </a:cubicBezTo>
                  <a:lnTo>
                    <a:pt x="4773" y="2447"/>
                  </a:lnTo>
                  <a:cubicBezTo>
                    <a:pt x="4883" y="2458"/>
                    <a:pt x="4982" y="2491"/>
                    <a:pt x="5070" y="2535"/>
                  </a:cubicBezTo>
                  <a:lnTo>
                    <a:pt x="5510" y="2106"/>
                  </a:lnTo>
                  <a:cubicBezTo>
                    <a:pt x="6060" y="1567"/>
                    <a:pt x="6620" y="1028"/>
                    <a:pt x="7170" y="489"/>
                  </a:cubicBezTo>
                  <a:cubicBezTo>
                    <a:pt x="7247" y="412"/>
                    <a:pt x="7324" y="335"/>
                    <a:pt x="7401" y="247"/>
                  </a:cubicBezTo>
                  <a:cubicBezTo>
                    <a:pt x="7313" y="214"/>
                    <a:pt x="7236" y="181"/>
                    <a:pt x="7159" y="159"/>
                  </a:cubicBezTo>
                  <a:cubicBezTo>
                    <a:pt x="6773" y="56"/>
                    <a:pt x="6372" y="0"/>
                    <a:pt x="59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1" name="Google Shape;1871;p43"/>
            <p:cNvSpPr/>
            <p:nvPr/>
          </p:nvSpPr>
          <p:spPr>
            <a:xfrm>
              <a:off x="2806361" y="1490696"/>
              <a:ext cx="240298" cy="706330"/>
            </a:xfrm>
            <a:custGeom>
              <a:avLst/>
              <a:gdLst/>
              <a:ahLst/>
              <a:cxnLst/>
              <a:rect l="l" t="t" r="r" b="b"/>
              <a:pathLst>
                <a:path w="2937" h="8633" extrusionOk="0">
                  <a:moveTo>
                    <a:pt x="517" y="0"/>
                  </a:moveTo>
                  <a:cubicBezTo>
                    <a:pt x="440" y="77"/>
                    <a:pt x="396" y="165"/>
                    <a:pt x="352" y="253"/>
                  </a:cubicBezTo>
                  <a:cubicBezTo>
                    <a:pt x="242" y="484"/>
                    <a:pt x="176" y="726"/>
                    <a:pt x="143" y="968"/>
                  </a:cubicBezTo>
                  <a:cubicBezTo>
                    <a:pt x="55" y="1485"/>
                    <a:pt x="22" y="1991"/>
                    <a:pt x="22" y="2507"/>
                  </a:cubicBezTo>
                  <a:cubicBezTo>
                    <a:pt x="11" y="2991"/>
                    <a:pt x="11" y="3475"/>
                    <a:pt x="11" y="3948"/>
                  </a:cubicBezTo>
                  <a:cubicBezTo>
                    <a:pt x="11" y="4641"/>
                    <a:pt x="0" y="5323"/>
                    <a:pt x="0" y="6016"/>
                  </a:cubicBezTo>
                  <a:cubicBezTo>
                    <a:pt x="0" y="6444"/>
                    <a:pt x="0" y="6873"/>
                    <a:pt x="33" y="7302"/>
                  </a:cubicBezTo>
                  <a:cubicBezTo>
                    <a:pt x="66" y="7577"/>
                    <a:pt x="110" y="7852"/>
                    <a:pt x="198" y="8116"/>
                  </a:cubicBezTo>
                  <a:cubicBezTo>
                    <a:pt x="253" y="8292"/>
                    <a:pt x="341" y="8446"/>
                    <a:pt x="462" y="8578"/>
                  </a:cubicBezTo>
                  <a:cubicBezTo>
                    <a:pt x="484" y="8600"/>
                    <a:pt x="517" y="8611"/>
                    <a:pt x="539" y="8633"/>
                  </a:cubicBezTo>
                  <a:cubicBezTo>
                    <a:pt x="638" y="8556"/>
                    <a:pt x="2849" y="6082"/>
                    <a:pt x="2926" y="5972"/>
                  </a:cubicBezTo>
                  <a:lnTo>
                    <a:pt x="2937" y="5972"/>
                  </a:lnTo>
                  <a:cubicBezTo>
                    <a:pt x="2904" y="5939"/>
                    <a:pt x="2882" y="5928"/>
                    <a:pt x="2860" y="5906"/>
                  </a:cubicBezTo>
                  <a:cubicBezTo>
                    <a:pt x="2772" y="5818"/>
                    <a:pt x="2717" y="5708"/>
                    <a:pt x="2684" y="5587"/>
                  </a:cubicBezTo>
                  <a:cubicBezTo>
                    <a:pt x="2673" y="5532"/>
                    <a:pt x="2662" y="5466"/>
                    <a:pt x="2651" y="5411"/>
                  </a:cubicBezTo>
                  <a:cubicBezTo>
                    <a:pt x="2596" y="5147"/>
                    <a:pt x="2563" y="4872"/>
                    <a:pt x="2541" y="4597"/>
                  </a:cubicBezTo>
                  <a:cubicBezTo>
                    <a:pt x="2519" y="4311"/>
                    <a:pt x="2519" y="4014"/>
                    <a:pt x="2541" y="3728"/>
                  </a:cubicBezTo>
                  <a:cubicBezTo>
                    <a:pt x="2563" y="3464"/>
                    <a:pt x="2607" y="3200"/>
                    <a:pt x="2695" y="2947"/>
                  </a:cubicBezTo>
                  <a:cubicBezTo>
                    <a:pt x="2728" y="2826"/>
                    <a:pt x="2783" y="2705"/>
                    <a:pt x="2860" y="2595"/>
                  </a:cubicBezTo>
                  <a:cubicBezTo>
                    <a:pt x="2882" y="2573"/>
                    <a:pt x="2904" y="2540"/>
                    <a:pt x="2926" y="2518"/>
                  </a:cubicBezTo>
                  <a:cubicBezTo>
                    <a:pt x="2893" y="2485"/>
                    <a:pt x="2871" y="2452"/>
                    <a:pt x="2849" y="2431"/>
                  </a:cubicBezTo>
                  <a:cubicBezTo>
                    <a:pt x="2706" y="2266"/>
                    <a:pt x="2552" y="2112"/>
                    <a:pt x="2409" y="1947"/>
                  </a:cubicBezTo>
                  <a:cubicBezTo>
                    <a:pt x="1925" y="1441"/>
                    <a:pt x="1441" y="935"/>
                    <a:pt x="946" y="429"/>
                  </a:cubicBezTo>
                  <a:cubicBezTo>
                    <a:pt x="836" y="297"/>
                    <a:pt x="715" y="176"/>
                    <a:pt x="594" y="55"/>
                  </a:cubicBezTo>
                  <a:cubicBezTo>
                    <a:pt x="572" y="33"/>
                    <a:pt x="539" y="22"/>
                    <a:pt x="5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2" name="Google Shape;1872;p43"/>
            <p:cNvSpPr/>
            <p:nvPr/>
          </p:nvSpPr>
          <p:spPr>
            <a:xfrm>
              <a:off x="2827960" y="1524896"/>
              <a:ext cx="188998" cy="639731"/>
            </a:xfrm>
            <a:custGeom>
              <a:avLst/>
              <a:gdLst/>
              <a:ahLst/>
              <a:cxnLst/>
              <a:rect l="l" t="t" r="r" b="b"/>
              <a:pathLst>
                <a:path w="2310" h="7819" extrusionOk="0">
                  <a:moveTo>
                    <a:pt x="297" y="0"/>
                  </a:moveTo>
                  <a:cubicBezTo>
                    <a:pt x="231" y="187"/>
                    <a:pt x="165" y="374"/>
                    <a:pt x="132" y="594"/>
                  </a:cubicBezTo>
                  <a:cubicBezTo>
                    <a:pt x="66" y="1067"/>
                    <a:pt x="22" y="1562"/>
                    <a:pt x="22" y="2100"/>
                  </a:cubicBezTo>
                  <a:cubicBezTo>
                    <a:pt x="11" y="2364"/>
                    <a:pt x="11" y="2639"/>
                    <a:pt x="11" y="2914"/>
                  </a:cubicBezTo>
                  <a:lnTo>
                    <a:pt x="11" y="3530"/>
                  </a:lnTo>
                  <a:cubicBezTo>
                    <a:pt x="11" y="3827"/>
                    <a:pt x="11" y="4113"/>
                    <a:pt x="11" y="4399"/>
                  </a:cubicBezTo>
                  <a:cubicBezTo>
                    <a:pt x="11" y="4795"/>
                    <a:pt x="0" y="5191"/>
                    <a:pt x="0" y="5598"/>
                  </a:cubicBezTo>
                  <a:cubicBezTo>
                    <a:pt x="0" y="5982"/>
                    <a:pt x="0" y="6422"/>
                    <a:pt x="44" y="6851"/>
                  </a:cubicBezTo>
                  <a:cubicBezTo>
                    <a:pt x="66" y="7148"/>
                    <a:pt x="121" y="7390"/>
                    <a:pt x="187" y="7621"/>
                  </a:cubicBezTo>
                  <a:cubicBezTo>
                    <a:pt x="220" y="7698"/>
                    <a:pt x="242" y="7764"/>
                    <a:pt x="275" y="7819"/>
                  </a:cubicBezTo>
                  <a:cubicBezTo>
                    <a:pt x="737" y="7324"/>
                    <a:pt x="1892" y="6026"/>
                    <a:pt x="2299" y="5565"/>
                  </a:cubicBezTo>
                  <a:cubicBezTo>
                    <a:pt x="2233" y="5466"/>
                    <a:pt x="2178" y="5356"/>
                    <a:pt x="2156" y="5224"/>
                  </a:cubicBezTo>
                  <a:cubicBezTo>
                    <a:pt x="2134" y="5169"/>
                    <a:pt x="2123" y="5103"/>
                    <a:pt x="2112" y="5048"/>
                  </a:cubicBezTo>
                  <a:cubicBezTo>
                    <a:pt x="2068" y="4795"/>
                    <a:pt x="2024" y="4520"/>
                    <a:pt x="2002" y="4201"/>
                  </a:cubicBezTo>
                  <a:cubicBezTo>
                    <a:pt x="1980" y="3882"/>
                    <a:pt x="1980" y="3574"/>
                    <a:pt x="2002" y="3277"/>
                  </a:cubicBezTo>
                  <a:cubicBezTo>
                    <a:pt x="2035" y="2958"/>
                    <a:pt x="2090" y="2694"/>
                    <a:pt x="2167" y="2452"/>
                  </a:cubicBezTo>
                  <a:cubicBezTo>
                    <a:pt x="2200" y="2342"/>
                    <a:pt x="2244" y="2232"/>
                    <a:pt x="2310" y="2111"/>
                  </a:cubicBezTo>
                  <a:lnTo>
                    <a:pt x="2277" y="2078"/>
                  </a:lnTo>
                  <a:cubicBezTo>
                    <a:pt x="2167" y="1958"/>
                    <a:pt x="2057" y="1837"/>
                    <a:pt x="1947" y="1716"/>
                  </a:cubicBezTo>
                  <a:cubicBezTo>
                    <a:pt x="1606" y="1375"/>
                    <a:pt x="1276" y="1023"/>
                    <a:pt x="946" y="671"/>
                  </a:cubicBezTo>
                  <a:cubicBezTo>
                    <a:pt x="946" y="671"/>
                    <a:pt x="330" y="22"/>
                    <a:pt x="2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3" name="Google Shape;1873;p43"/>
            <p:cNvSpPr/>
            <p:nvPr/>
          </p:nvSpPr>
          <p:spPr>
            <a:xfrm>
              <a:off x="3020475" y="1682967"/>
              <a:ext cx="298798" cy="311152"/>
            </a:xfrm>
            <a:custGeom>
              <a:avLst/>
              <a:gdLst/>
              <a:ahLst/>
              <a:cxnLst/>
              <a:rect l="l" t="t" r="r" b="b"/>
              <a:pathLst>
                <a:path w="3652" h="3803" extrusionOk="0">
                  <a:moveTo>
                    <a:pt x="1472" y="1"/>
                  </a:moveTo>
                  <a:cubicBezTo>
                    <a:pt x="1279" y="1"/>
                    <a:pt x="1080" y="20"/>
                    <a:pt x="880" y="48"/>
                  </a:cubicBezTo>
                  <a:cubicBezTo>
                    <a:pt x="507" y="92"/>
                    <a:pt x="254" y="278"/>
                    <a:pt x="155" y="663"/>
                  </a:cubicBezTo>
                  <a:cubicBezTo>
                    <a:pt x="78" y="971"/>
                    <a:pt x="23" y="1279"/>
                    <a:pt x="12" y="1598"/>
                  </a:cubicBezTo>
                  <a:cubicBezTo>
                    <a:pt x="1" y="1884"/>
                    <a:pt x="12" y="2170"/>
                    <a:pt x="45" y="2456"/>
                  </a:cubicBezTo>
                  <a:cubicBezTo>
                    <a:pt x="67" y="2698"/>
                    <a:pt x="111" y="2940"/>
                    <a:pt x="155" y="3182"/>
                  </a:cubicBezTo>
                  <a:cubicBezTo>
                    <a:pt x="199" y="3402"/>
                    <a:pt x="331" y="3545"/>
                    <a:pt x="540" y="3633"/>
                  </a:cubicBezTo>
                  <a:cubicBezTo>
                    <a:pt x="760" y="3721"/>
                    <a:pt x="990" y="3787"/>
                    <a:pt x="1232" y="3787"/>
                  </a:cubicBezTo>
                  <a:cubicBezTo>
                    <a:pt x="1419" y="3794"/>
                    <a:pt x="1600" y="3802"/>
                    <a:pt x="1780" y="3802"/>
                  </a:cubicBezTo>
                  <a:cubicBezTo>
                    <a:pt x="1854" y="3802"/>
                    <a:pt x="1928" y="3801"/>
                    <a:pt x="2002" y="3798"/>
                  </a:cubicBezTo>
                  <a:cubicBezTo>
                    <a:pt x="2299" y="3798"/>
                    <a:pt x="2596" y="3754"/>
                    <a:pt x="2893" y="3688"/>
                  </a:cubicBezTo>
                  <a:cubicBezTo>
                    <a:pt x="3014" y="3655"/>
                    <a:pt x="3135" y="3600"/>
                    <a:pt x="3256" y="3534"/>
                  </a:cubicBezTo>
                  <a:cubicBezTo>
                    <a:pt x="3421" y="3424"/>
                    <a:pt x="3542" y="3270"/>
                    <a:pt x="3575" y="3072"/>
                  </a:cubicBezTo>
                  <a:cubicBezTo>
                    <a:pt x="3586" y="2995"/>
                    <a:pt x="3597" y="2929"/>
                    <a:pt x="3597" y="2863"/>
                  </a:cubicBezTo>
                  <a:cubicBezTo>
                    <a:pt x="3619" y="2577"/>
                    <a:pt x="3630" y="2280"/>
                    <a:pt x="3652" y="1994"/>
                  </a:cubicBezTo>
                  <a:cubicBezTo>
                    <a:pt x="3652" y="1598"/>
                    <a:pt x="3641" y="1213"/>
                    <a:pt x="3597" y="828"/>
                  </a:cubicBezTo>
                  <a:cubicBezTo>
                    <a:pt x="3575" y="652"/>
                    <a:pt x="3553" y="487"/>
                    <a:pt x="3487" y="333"/>
                  </a:cubicBezTo>
                  <a:cubicBezTo>
                    <a:pt x="3421" y="179"/>
                    <a:pt x="3311" y="92"/>
                    <a:pt x="3146" y="81"/>
                  </a:cubicBezTo>
                  <a:cubicBezTo>
                    <a:pt x="2629" y="59"/>
                    <a:pt x="2112" y="15"/>
                    <a:pt x="1595" y="4"/>
                  </a:cubicBezTo>
                  <a:cubicBezTo>
                    <a:pt x="1554" y="2"/>
                    <a:pt x="1513" y="1"/>
                    <a:pt x="14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4" name="Google Shape;1874;p43"/>
            <p:cNvSpPr/>
            <p:nvPr/>
          </p:nvSpPr>
          <p:spPr>
            <a:xfrm>
              <a:off x="3042074" y="1704567"/>
              <a:ext cx="255598" cy="267543"/>
            </a:xfrm>
            <a:custGeom>
              <a:avLst/>
              <a:gdLst/>
              <a:ahLst/>
              <a:cxnLst/>
              <a:rect l="l" t="t" r="r" b="b"/>
              <a:pathLst>
                <a:path w="3124" h="3270" extrusionOk="0">
                  <a:moveTo>
                    <a:pt x="1204" y="1"/>
                  </a:moveTo>
                  <a:cubicBezTo>
                    <a:pt x="1008" y="1"/>
                    <a:pt x="821" y="20"/>
                    <a:pt x="649" y="47"/>
                  </a:cubicBezTo>
                  <a:cubicBezTo>
                    <a:pt x="627" y="47"/>
                    <a:pt x="605" y="47"/>
                    <a:pt x="572" y="58"/>
                  </a:cubicBezTo>
                  <a:cubicBezTo>
                    <a:pt x="342" y="102"/>
                    <a:pt x="221" y="223"/>
                    <a:pt x="155" y="465"/>
                  </a:cubicBezTo>
                  <a:cubicBezTo>
                    <a:pt x="78" y="773"/>
                    <a:pt x="34" y="1059"/>
                    <a:pt x="23" y="1345"/>
                  </a:cubicBezTo>
                  <a:cubicBezTo>
                    <a:pt x="1" y="1609"/>
                    <a:pt x="12" y="1884"/>
                    <a:pt x="45" y="2159"/>
                  </a:cubicBezTo>
                  <a:cubicBezTo>
                    <a:pt x="67" y="2346"/>
                    <a:pt x="111" y="2555"/>
                    <a:pt x="144" y="2742"/>
                  </a:cubicBezTo>
                  <a:lnTo>
                    <a:pt x="166" y="2874"/>
                  </a:lnTo>
                  <a:cubicBezTo>
                    <a:pt x="177" y="2951"/>
                    <a:pt x="210" y="3050"/>
                    <a:pt x="375" y="3116"/>
                  </a:cubicBezTo>
                  <a:cubicBezTo>
                    <a:pt x="605" y="3204"/>
                    <a:pt x="803" y="3248"/>
                    <a:pt x="979" y="3259"/>
                  </a:cubicBezTo>
                  <a:lnTo>
                    <a:pt x="1111" y="3259"/>
                  </a:lnTo>
                  <a:cubicBezTo>
                    <a:pt x="1320" y="3270"/>
                    <a:pt x="1529" y="3270"/>
                    <a:pt x="1738" y="3270"/>
                  </a:cubicBezTo>
                  <a:cubicBezTo>
                    <a:pt x="1980" y="3259"/>
                    <a:pt x="2211" y="3237"/>
                    <a:pt x="2431" y="3182"/>
                  </a:cubicBezTo>
                  <a:cubicBezTo>
                    <a:pt x="2475" y="3182"/>
                    <a:pt x="2519" y="3171"/>
                    <a:pt x="2563" y="3160"/>
                  </a:cubicBezTo>
                  <a:cubicBezTo>
                    <a:pt x="2673" y="3127"/>
                    <a:pt x="2772" y="3094"/>
                    <a:pt x="2849" y="3039"/>
                  </a:cubicBezTo>
                  <a:cubicBezTo>
                    <a:pt x="2959" y="2962"/>
                    <a:pt x="3025" y="2874"/>
                    <a:pt x="3047" y="2764"/>
                  </a:cubicBezTo>
                  <a:lnTo>
                    <a:pt x="3047" y="2720"/>
                  </a:lnTo>
                  <a:cubicBezTo>
                    <a:pt x="3058" y="2676"/>
                    <a:pt x="3069" y="2632"/>
                    <a:pt x="3069" y="2588"/>
                  </a:cubicBezTo>
                  <a:cubicBezTo>
                    <a:pt x="3080" y="2368"/>
                    <a:pt x="3091" y="2159"/>
                    <a:pt x="3102" y="1950"/>
                  </a:cubicBezTo>
                  <a:lnTo>
                    <a:pt x="3113" y="1719"/>
                  </a:lnTo>
                  <a:cubicBezTo>
                    <a:pt x="3124" y="1323"/>
                    <a:pt x="3113" y="949"/>
                    <a:pt x="3069" y="586"/>
                  </a:cubicBezTo>
                  <a:cubicBezTo>
                    <a:pt x="3047" y="454"/>
                    <a:pt x="3036" y="300"/>
                    <a:pt x="2970" y="168"/>
                  </a:cubicBezTo>
                  <a:cubicBezTo>
                    <a:pt x="2937" y="91"/>
                    <a:pt x="2904" y="91"/>
                    <a:pt x="2871" y="80"/>
                  </a:cubicBezTo>
                  <a:cubicBezTo>
                    <a:pt x="2706" y="80"/>
                    <a:pt x="2552" y="69"/>
                    <a:pt x="2398" y="58"/>
                  </a:cubicBezTo>
                  <a:cubicBezTo>
                    <a:pt x="2046" y="36"/>
                    <a:pt x="1683" y="14"/>
                    <a:pt x="1331" y="3"/>
                  </a:cubicBezTo>
                  <a:cubicBezTo>
                    <a:pt x="1288" y="2"/>
                    <a:pt x="1246" y="1"/>
                    <a:pt x="1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5" name="Google Shape;1875;p43"/>
            <p:cNvSpPr/>
            <p:nvPr/>
          </p:nvSpPr>
          <p:spPr>
            <a:xfrm>
              <a:off x="2278234" y="2826281"/>
              <a:ext cx="628113" cy="628277"/>
            </a:xfrm>
            <a:custGeom>
              <a:avLst/>
              <a:gdLst/>
              <a:ahLst/>
              <a:cxnLst/>
              <a:rect l="l" t="t" r="r" b="b"/>
              <a:pathLst>
                <a:path w="7677" h="7679" extrusionOk="0">
                  <a:moveTo>
                    <a:pt x="3759" y="1424"/>
                  </a:moveTo>
                  <a:cubicBezTo>
                    <a:pt x="3778" y="1424"/>
                    <a:pt x="3797" y="1425"/>
                    <a:pt x="3816" y="1425"/>
                  </a:cubicBezTo>
                  <a:cubicBezTo>
                    <a:pt x="4234" y="1458"/>
                    <a:pt x="4619" y="1546"/>
                    <a:pt x="4993" y="1733"/>
                  </a:cubicBezTo>
                  <a:cubicBezTo>
                    <a:pt x="5279" y="1876"/>
                    <a:pt x="5521" y="2074"/>
                    <a:pt x="5708" y="2327"/>
                  </a:cubicBezTo>
                  <a:cubicBezTo>
                    <a:pt x="5818" y="2481"/>
                    <a:pt x="5917" y="2635"/>
                    <a:pt x="6016" y="2789"/>
                  </a:cubicBezTo>
                  <a:cubicBezTo>
                    <a:pt x="6202" y="3130"/>
                    <a:pt x="6290" y="3504"/>
                    <a:pt x="6323" y="3889"/>
                  </a:cubicBezTo>
                  <a:cubicBezTo>
                    <a:pt x="6345" y="4186"/>
                    <a:pt x="6334" y="4494"/>
                    <a:pt x="6246" y="4791"/>
                  </a:cubicBezTo>
                  <a:cubicBezTo>
                    <a:pt x="6202" y="4901"/>
                    <a:pt x="6169" y="5011"/>
                    <a:pt x="6114" y="5120"/>
                  </a:cubicBezTo>
                  <a:cubicBezTo>
                    <a:pt x="5917" y="5483"/>
                    <a:pt x="5675" y="5802"/>
                    <a:pt x="5367" y="6066"/>
                  </a:cubicBezTo>
                  <a:cubicBezTo>
                    <a:pt x="5169" y="6231"/>
                    <a:pt x="4960" y="6352"/>
                    <a:pt x="4729" y="6440"/>
                  </a:cubicBezTo>
                  <a:cubicBezTo>
                    <a:pt x="4447" y="6540"/>
                    <a:pt x="4165" y="6603"/>
                    <a:pt x="3871" y="6603"/>
                  </a:cubicBezTo>
                  <a:cubicBezTo>
                    <a:pt x="3809" y="6603"/>
                    <a:pt x="3747" y="6600"/>
                    <a:pt x="3684" y="6594"/>
                  </a:cubicBezTo>
                  <a:cubicBezTo>
                    <a:pt x="3409" y="6583"/>
                    <a:pt x="3123" y="6550"/>
                    <a:pt x="2859" y="6462"/>
                  </a:cubicBezTo>
                  <a:cubicBezTo>
                    <a:pt x="2342" y="6308"/>
                    <a:pt x="1903" y="6033"/>
                    <a:pt x="1595" y="5571"/>
                  </a:cubicBezTo>
                  <a:cubicBezTo>
                    <a:pt x="1430" y="5318"/>
                    <a:pt x="1331" y="5044"/>
                    <a:pt x="1265" y="4747"/>
                  </a:cubicBezTo>
                  <a:cubicBezTo>
                    <a:pt x="1221" y="4549"/>
                    <a:pt x="1188" y="4340"/>
                    <a:pt x="1177" y="4131"/>
                  </a:cubicBezTo>
                  <a:cubicBezTo>
                    <a:pt x="1166" y="3339"/>
                    <a:pt x="1397" y="2646"/>
                    <a:pt x="2013" y="2118"/>
                  </a:cubicBezTo>
                  <a:cubicBezTo>
                    <a:pt x="2342" y="1821"/>
                    <a:pt x="2738" y="1634"/>
                    <a:pt x="3156" y="1524"/>
                  </a:cubicBezTo>
                  <a:cubicBezTo>
                    <a:pt x="3357" y="1474"/>
                    <a:pt x="3558" y="1424"/>
                    <a:pt x="3759" y="1424"/>
                  </a:cubicBezTo>
                  <a:close/>
                  <a:moveTo>
                    <a:pt x="3684" y="1"/>
                  </a:moveTo>
                  <a:cubicBezTo>
                    <a:pt x="3574" y="1"/>
                    <a:pt x="3464" y="11"/>
                    <a:pt x="3354" y="40"/>
                  </a:cubicBezTo>
                  <a:cubicBezTo>
                    <a:pt x="2705" y="183"/>
                    <a:pt x="2101" y="436"/>
                    <a:pt x="1529" y="799"/>
                  </a:cubicBezTo>
                  <a:cubicBezTo>
                    <a:pt x="1397" y="887"/>
                    <a:pt x="1276" y="986"/>
                    <a:pt x="1166" y="1107"/>
                  </a:cubicBezTo>
                  <a:cubicBezTo>
                    <a:pt x="902" y="1370"/>
                    <a:pt x="682" y="1667"/>
                    <a:pt x="517" y="2008"/>
                  </a:cubicBezTo>
                  <a:cubicBezTo>
                    <a:pt x="231" y="2613"/>
                    <a:pt x="55" y="3240"/>
                    <a:pt x="33" y="3911"/>
                  </a:cubicBezTo>
                  <a:lnTo>
                    <a:pt x="44" y="3911"/>
                  </a:lnTo>
                  <a:cubicBezTo>
                    <a:pt x="44" y="3966"/>
                    <a:pt x="44" y="4021"/>
                    <a:pt x="33" y="4076"/>
                  </a:cubicBezTo>
                  <a:cubicBezTo>
                    <a:pt x="0" y="4714"/>
                    <a:pt x="198" y="5285"/>
                    <a:pt x="539" y="5813"/>
                  </a:cubicBezTo>
                  <a:cubicBezTo>
                    <a:pt x="781" y="6176"/>
                    <a:pt x="1078" y="6495"/>
                    <a:pt x="1441" y="6748"/>
                  </a:cubicBezTo>
                  <a:cubicBezTo>
                    <a:pt x="1969" y="7122"/>
                    <a:pt x="2551" y="7408"/>
                    <a:pt x="3178" y="7584"/>
                  </a:cubicBezTo>
                  <a:cubicBezTo>
                    <a:pt x="3362" y="7645"/>
                    <a:pt x="3560" y="7679"/>
                    <a:pt x="3755" y="7679"/>
                  </a:cubicBezTo>
                  <a:cubicBezTo>
                    <a:pt x="3805" y="7679"/>
                    <a:pt x="3855" y="7676"/>
                    <a:pt x="3904" y="7672"/>
                  </a:cubicBezTo>
                  <a:cubicBezTo>
                    <a:pt x="4058" y="7661"/>
                    <a:pt x="4201" y="7661"/>
                    <a:pt x="4355" y="7650"/>
                  </a:cubicBezTo>
                  <a:cubicBezTo>
                    <a:pt x="4476" y="7650"/>
                    <a:pt x="4597" y="7628"/>
                    <a:pt x="4718" y="7584"/>
                  </a:cubicBezTo>
                  <a:cubicBezTo>
                    <a:pt x="4806" y="7551"/>
                    <a:pt x="4894" y="7507"/>
                    <a:pt x="4993" y="7474"/>
                  </a:cubicBezTo>
                  <a:cubicBezTo>
                    <a:pt x="5334" y="7353"/>
                    <a:pt x="5642" y="7177"/>
                    <a:pt x="5939" y="6957"/>
                  </a:cubicBezTo>
                  <a:cubicBezTo>
                    <a:pt x="6290" y="6693"/>
                    <a:pt x="6587" y="6385"/>
                    <a:pt x="6873" y="6055"/>
                  </a:cubicBezTo>
                  <a:cubicBezTo>
                    <a:pt x="6928" y="5989"/>
                    <a:pt x="6983" y="5912"/>
                    <a:pt x="7027" y="5824"/>
                  </a:cubicBezTo>
                  <a:cubicBezTo>
                    <a:pt x="7203" y="5516"/>
                    <a:pt x="7357" y="5197"/>
                    <a:pt x="7467" y="4868"/>
                  </a:cubicBezTo>
                  <a:cubicBezTo>
                    <a:pt x="7621" y="4362"/>
                    <a:pt x="7676" y="3856"/>
                    <a:pt x="7599" y="3339"/>
                  </a:cubicBezTo>
                  <a:cubicBezTo>
                    <a:pt x="7555" y="3020"/>
                    <a:pt x="7467" y="2723"/>
                    <a:pt x="7357" y="2426"/>
                  </a:cubicBezTo>
                  <a:cubicBezTo>
                    <a:pt x="7192" y="1986"/>
                    <a:pt x="6961" y="1579"/>
                    <a:pt x="6664" y="1217"/>
                  </a:cubicBezTo>
                  <a:cubicBezTo>
                    <a:pt x="6521" y="1041"/>
                    <a:pt x="6356" y="887"/>
                    <a:pt x="6169" y="766"/>
                  </a:cubicBezTo>
                  <a:cubicBezTo>
                    <a:pt x="5730" y="480"/>
                    <a:pt x="5257" y="282"/>
                    <a:pt x="4762" y="139"/>
                  </a:cubicBezTo>
                  <a:cubicBezTo>
                    <a:pt x="4465" y="51"/>
                    <a:pt x="4157" y="29"/>
                    <a:pt x="3849" y="7"/>
                  </a:cubicBezTo>
                  <a:cubicBezTo>
                    <a:pt x="3794" y="3"/>
                    <a:pt x="3739" y="1"/>
                    <a:pt x="36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6" name="Google Shape;1876;p43"/>
            <p:cNvSpPr/>
            <p:nvPr/>
          </p:nvSpPr>
          <p:spPr>
            <a:xfrm>
              <a:off x="2304252" y="2851645"/>
              <a:ext cx="575995" cy="576813"/>
            </a:xfrm>
            <a:custGeom>
              <a:avLst/>
              <a:gdLst/>
              <a:ahLst/>
              <a:cxnLst/>
              <a:rect l="l" t="t" r="r" b="b"/>
              <a:pathLst>
                <a:path w="7040" h="7050" extrusionOk="0">
                  <a:moveTo>
                    <a:pt x="3409" y="804"/>
                  </a:moveTo>
                  <a:cubicBezTo>
                    <a:pt x="3447" y="804"/>
                    <a:pt x="3484" y="805"/>
                    <a:pt x="3520" y="808"/>
                  </a:cubicBezTo>
                  <a:cubicBezTo>
                    <a:pt x="4004" y="841"/>
                    <a:pt x="4433" y="951"/>
                    <a:pt x="4818" y="1148"/>
                  </a:cubicBezTo>
                  <a:cubicBezTo>
                    <a:pt x="5159" y="1324"/>
                    <a:pt x="5434" y="1555"/>
                    <a:pt x="5643" y="1841"/>
                  </a:cubicBezTo>
                  <a:cubicBezTo>
                    <a:pt x="5763" y="1995"/>
                    <a:pt x="5873" y="2160"/>
                    <a:pt x="5961" y="2325"/>
                  </a:cubicBezTo>
                  <a:cubicBezTo>
                    <a:pt x="6159" y="2666"/>
                    <a:pt x="6269" y="3051"/>
                    <a:pt x="6313" y="3546"/>
                  </a:cubicBezTo>
                  <a:cubicBezTo>
                    <a:pt x="6346" y="3931"/>
                    <a:pt x="6324" y="4272"/>
                    <a:pt x="6225" y="4569"/>
                  </a:cubicBezTo>
                  <a:cubicBezTo>
                    <a:pt x="6181" y="4701"/>
                    <a:pt x="6137" y="4832"/>
                    <a:pt x="6071" y="4953"/>
                  </a:cubicBezTo>
                  <a:cubicBezTo>
                    <a:pt x="5851" y="5371"/>
                    <a:pt x="5577" y="5723"/>
                    <a:pt x="5247" y="5998"/>
                  </a:cubicBezTo>
                  <a:cubicBezTo>
                    <a:pt x="5027" y="6185"/>
                    <a:pt x="4785" y="6328"/>
                    <a:pt x="4510" y="6427"/>
                  </a:cubicBezTo>
                  <a:cubicBezTo>
                    <a:pt x="4367" y="6482"/>
                    <a:pt x="4213" y="6515"/>
                    <a:pt x="4070" y="6548"/>
                  </a:cubicBezTo>
                  <a:cubicBezTo>
                    <a:pt x="3882" y="6591"/>
                    <a:pt x="3688" y="6607"/>
                    <a:pt x="3503" y="6607"/>
                  </a:cubicBezTo>
                  <a:cubicBezTo>
                    <a:pt x="3449" y="6607"/>
                    <a:pt x="3396" y="6605"/>
                    <a:pt x="3344" y="6603"/>
                  </a:cubicBezTo>
                  <a:cubicBezTo>
                    <a:pt x="2992" y="6581"/>
                    <a:pt x="2706" y="6537"/>
                    <a:pt x="2453" y="6460"/>
                  </a:cubicBezTo>
                  <a:cubicBezTo>
                    <a:pt x="1827" y="6262"/>
                    <a:pt x="1343" y="5921"/>
                    <a:pt x="1024" y="5426"/>
                  </a:cubicBezTo>
                  <a:cubicBezTo>
                    <a:pt x="848" y="5162"/>
                    <a:pt x="727" y="4865"/>
                    <a:pt x="639" y="4503"/>
                  </a:cubicBezTo>
                  <a:cubicBezTo>
                    <a:pt x="595" y="4294"/>
                    <a:pt x="551" y="4063"/>
                    <a:pt x="551" y="3832"/>
                  </a:cubicBezTo>
                  <a:cubicBezTo>
                    <a:pt x="540" y="2886"/>
                    <a:pt x="848" y="2116"/>
                    <a:pt x="1486" y="1566"/>
                  </a:cubicBezTo>
                  <a:cubicBezTo>
                    <a:pt x="1848" y="1258"/>
                    <a:pt x="2266" y="1038"/>
                    <a:pt x="2761" y="907"/>
                  </a:cubicBezTo>
                  <a:cubicBezTo>
                    <a:pt x="2849" y="885"/>
                    <a:pt x="2926" y="874"/>
                    <a:pt x="3003" y="852"/>
                  </a:cubicBezTo>
                  <a:cubicBezTo>
                    <a:pt x="3154" y="818"/>
                    <a:pt x="3286" y="804"/>
                    <a:pt x="3409" y="804"/>
                  </a:cubicBezTo>
                  <a:close/>
                  <a:moveTo>
                    <a:pt x="3405" y="1"/>
                  </a:moveTo>
                  <a:cubicBezTo>
                    <a:pt x="3304" y="1"/>
                    <a:pt x="3209" y="13"/>
                    <a:pt x="3102" y="38"/>
                  </a:cubicBezTo>
                  <a:cubicBezTo>
                    <a:pt x="2508" y="159"/>
                    <a:pt x="1925" y="401"/>
                    <a:pt x="1387" y="753"/>
                  </a:cubicBezTo>
                  <a:cubicBezTo>
                    <a:pt x="1277" y="830"/>
                    <a:pt x="1167" y="918"/>
                    <a:pt x="1068" y="1016"/>
                  </a:cubicBezTo>
                  <a:cubicBezTo>
                    <a:pt x="815" y="1269"/>
                    <a:pt x="628" y="1544"/>
                    <a:pt x="485" y="1830"/>
                  </a:cubicBezTo>
                  <a:cubicBezTo>
                    <a:pt x="199" y="2424"/>
                    <a:pt x="56" y="3007"/>
                    <a:pt x="34" y="3601"/>
                  </a:cubicBezTo>
                  <a:lnTo>
                    <a:pt x="34" y="3656"/>
                  </a:lnTo>
                  <a:cubicBezTo>
                    <a:pt x="34" y="3700"/>
                    <a:pt x="34" y="3744"/>
                    <a:pt x="34" y="3788"/>
                  </a:cubicBezTo>
                  <a:cubicBezTo>
                    <a:pt x="1" y="4316"/>
                    <a:pt x="155" y="4821"/>
                    <a:pt x="485" y="5327"/>
                  </a:cubicBezTo>
                  <a:cubicBezTo>
                    <a:pt x="716" y="5668"/>
                    <a:pt x="991" y="5954"/>
                    <a:pt x="1299" y="6185"/>
                  </a:cubicBezTo>
                  <a:cubicBezTo>
                    <a:pt x="1816" y="6537"/>
                    <a:pt x="2365" y="6812"/>
                    <a:pt x="2948" y="6977"/>
                  </a:cubicBezTo>
                  <a:cubicBezTo>
                    <a:pt x="3113" y="7020"/>
                    <a:pt x="3277" y="7050"/>
                    <a:pt x="3436" y="7050"/>
                  </a:cubicBezTo>
                  <a:cubicBezTo>
                    <a:pt x="3479" y="7050"/>
                    <a:pt x="3522" y="7048"/>
                    <a:pt x="3564" y="7043"/>
                  </a:cubicBezTo>
                  <a:cubicBezTo>
                    <a:pt x="3707" y="7043"/>
                    <a:pt x="3850" y="7032"/>
                    <a:pt x="3982" y="7032"/>
                  </a:cubicBezTo>
                  <a:lnTo>
                    <a:pt x="4026" y="7032"/>
                  </a:lnTo>
                  <a:cubicBezTo>
                    <a:pt x="4070" y="7032"/>
                    <a:pt x="4125" y="7021"/>
                    <a:pt x="4169" y="7010"/>
                  </a:cubicBezTo>
                  <a:lnTo>
                    <a:pt x="4158" y="7010"/>
                  </a:lnTo>
                  <a:cubicBezTo>
                    <a:pt x="4202" y="6999"/>
                    <a:pt x="4246" y="6988"/>
                    <a:pt x="4290" y="6977"/>
                  </a:cubicBezTo>
                  <a:lnTo>
                    <a:pt x="4378" y="6933"/>
                  </a:lnTo>
                  <a:cubicBezTo>
                    <a:pt x="4444" y="6911"/>
                    <a:pt x="4499" y="6878"/>
                    <a:pt x="4565" y="6856"/>
                  </a:cubicBezTo>
                  <a:cubicBezTo>
                    <a:pt x="4851" y="6768"/>
                    <a:pt x="5126" y="6614"/>
                    <a:pt x="5423" y="6394"/>
                  </a:cubicBezTo>
                  <a:cubicBezTo>
                    <a:pt x="5719" y="6174"/>
                    <a:pt x="5994" y="5899"/>
                    <a:pt x="6313" y="5536"/>
                  </a:cubicBezTo>
                  <a:cubicBezTo>
                    <a:pt x="6346" y="5492"/>
                    <a:pt x="6390" y="5426"/>
                    <a:pt x="6434" y="5360"/>
                  </a:cubicBezTo>
                  <a:cubicBezTo>
                    <a:pt x="6610" y="5041"/>
                    <a:pt x="6742" y="4745"/>
                    <a:pt x="6841" y="4448"/>
                  </a:cubicBezTo>
                  <a:cubicBezTo>
                    <a:pt x="6995" y="3997"/>
                    <a:pt x="7039" y="3535"/>
                    <a:pt x="6973" y="3073"/>
                  </a:cubicBezTo>
                  <a:cubicBezTo>
                    <a:pt x="6940" y="2820"/>
                    <a:pt x="6863" y="2567"/>
                    <a:pt x="6742" y="2226"/>
                  </a:cubicBezTo>
                  <a:cubicBezTo>
                    <a:pt x="6588" y="1808"/>
                    <a:pt x="6368" y="1423"/>
                    <a:pt x="6104" y="1104"/>
                  </a:cubicBezTo>
                  <a:cubicBezTo>
                    <a:pt x="5972" y="940"/>
                    <a:pt x="5829" y="819"/>
                    <a:pt x="5676" y="720"/>
                  </a:cubicBezTo>
                  <a:cubicBezTo>
                    <a:pt x="5302" y="467"/>
                    <a:pt x="4862" y="280"/>
                    <a:pt x="4356" y="126"/>
                  </a:cubicBezTo>
                  <a:cubicBezTo>
                    <a:pt x="4092" y="49"/>
                    <a:pt x="3806" y="27"/>
                    <a:pt x="3509" y="5"/>
                  </a:cubicBezTo>
                  <a:cubicBezTo>
                    <a:pt x="3473" y="2"/>
                    <a:pt x="3439" y="1"/>
                    <a:pt x="34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7" name="Google Shape;1877;p43"/>
            <p:cNvSpPr/>
            <p:nvPr/>
          </p:nvSpPr>
          <p:spPr>
            <a:xfrm>
              <a:off x="2382550" y="2951707"/>
              <a:ext cx="405897" cy="406388"/>
            </a:xfrm>
            <a:custGeom>
              <a:avLst/>
              <a:gdLst/>
              <a:ahLst/>
              <a:cxnLst/>
              <a:rect l="l" t="t" r="r" b="b"/>
              <a:pathLst>
                <a:path w="4961" h="4967" extrusionOk="0">
                  <a:moveTo>
                    <a:pt x="2565" y="346"/>
                  </a:moveTo>
                  <a:cubicBezTo>
                    <a:pt x="2746" y="346"/>
                    <a:pt x="2921" y="381"/>
                    <a:pt x="3091" y="442"/>
                  </a:cubicBezTo>
                  <a:cubicBezTo>
                    <a:pt x="3410" y="541"/>
                    <a:pt x="3685" y="706"/>
                    <a:pt x="3938" y="926"/>
                  </a:cubicBezTo>
                  <a:cubicBezTo>
                    <a:pt x="4147" y="1113"/>
                    <a:pt x="4301" y="1344"/>
                    <a:pt x="4400" y="1619"/>
                  </a:cubicBezTo>
                  <a:cubicBezTo>
                    <a:pt x="4488" y="1839"/>
                    <a:pt x="4554" y="2070"/>
                    <a:pt x="4587" y="2312"/>
                  </a:cubicBezTo>
                  <a:cubicBezTo>
                    <a:pt x="4620" y="2554"/>
                    <a:pt x="4598" y="2796"/>
                    <a:pt x="4543" y="3038"/>
                  </a:cubicBezTo>
                  <a:cubicBezTo>
                    <a:pt x="4532" y="3071"/>
                    <a:pt x="4532" y="3093"/>
                    <a:pt x="4521" y="3126"/>
                  </a:cubicBezTo>
                  <a:cubicBezTo>
                    <a:pt x="4400" y="3642"/>
                    <a:pt x="4114" y="4038"/>
                    <a:pt x="3652" y="4302"/>
                  </a:cubicBezTo>
                  <a:cubicBezTo>
                    <a:pt x="3421" y="4434"/>
                    <a:pt x="3190" y="4555"/>
                    <a:pt x="2926" y="4588"/>
                  </a:cubicBezTo>
                  <a:cubicBezTo>
                    <a:pt x="2794" y="4610"/>
                    <a:pt x="2662" y="4610"/>
                    <a:pt x="2596" y="4621"/>
                  </a:cubicBezTo>
                  <a:cubicBezTo>
                    <a:pt x="2046" y="4588"/>
                    <a:pt x="1606" y="4467"/>
                    <a:pt x="1199" y="4203"/>
                  </a:cubicBezTo>
                  <a:cubicBezTo>
                    <a:pt x="419" y="3686"/>
                    <a:pt x="89" y="2708"/>
                    <a:pt x="419" y="1839"/>
                  </a:cubicBezTo>
                  <a:cubicBezTo>
                    <a:pt x="562" y="1443"/>
                    <a:pt x="804" y="1113"/>
                    <a:pt x="1133" y="849"/>
                  </a:cubicBezTo>
                  <a:cubicBezTo>
                    <a:pt x="1155" y="838"/>
                    <a:pt x="1177" y="827"/>
                    <a:pt x="1188" y="805"/>
                  </a:cubicBezTo>
                  <a:cubicBezTo>
                    <a:pt x="1551" y="596"/>
                    <a:pt x="1914" y="420"/>
                    <a:pt x="2332" y="365"/>
                  </a:cubicBezTo>
                  <a:cubicBezTo>
                    <a:pt x="2411" y="352"/>
                    <a:pt x="2489" y="346"/>
                    <a:pt x="2565" y="346"/>
                  </a:cubicBezTo>
                  <a:close/>
                  <a:moveTo>
                    <a:pt x="2475" y="0"/>
                  </a:moveTo>
                  <a:cubicBezTo>
                    <a:pt x="2381" y="0"/>
                    <a:pt x="2286" y="8"/>
                    <a:pt x="2189" y="24"/>
                  </a:cubicBezTo>
                  <a:cubicBezTo>
                    <a:pt x="1870" y="90"/>
                    <a:pt x="1562" y="189"/>
                    <a:pt x="1265" y="332"/>
                  </a:cubicBezTo>
                  <a:cubicBezTo>
                    <a:pt x="1210" y="365"/>
                    <a:pt x="1155" y="409"/>
                    <a:pt x="1100" y="442"/>
                  </a:cubicBezTo>
                  <a:cubicBezTo>
                    <a:pt x="1067" y="464"/>
                    <a:pt x="1034" y="497"/>
                    <a:pt x="1001" y="519"/>
                  </a:cubicBezTo>
                  <a:cubicBezTo>
                    <a:pt x="727" y="695"/>
                    <a:pt x="518" y="915"/>
                    <a:pt x="353" y="1190"/>
                  </a:cubicBezTo>
                  <a:cubicBezTo>
                    <a:pt x="100" y="1619"/>
                    <a:pt x="1" y="2092"/>
                    <a:pt x="12" y="2587"/>
                  </a:cubicBezTo>
                  <a:cubicBezTo>
                    <a:pt x="23" y="2829"/>
                    <a:pt x="67" y="3071"/>
                    <a:pt x="122" y="3302"/>
                  </a:cubicBezTo>
                  <a:cubicBezTo>
                    <a:pt x="188" y="3555"/>
                    <a:pt x="287" y="3796"/>
                    <a:pt x="441" y="4016"/>
                  </a:cubicBezTo>
                  <a:cubicBezTo>
                    <a:pt x="727" y="4434"/>
                    <a:pt x="1122" y="4676"/>
                    <a:pt x="1595" y="4830"/>
                  </a:cubicBezTo>
                  <a:cubicBezTo>
                    <a:pt x="1870" y="4907"/>
                    <a:pt x="2145" y="4940"/>
                    <a:pt x="2431" y="4962"/>
                  </a:cubicBezTo>
                  <a:cubicBezTo>
                    <a:pt x="2478" y="4965"/>
                    <a:pt x="2525" y="4966"/>
                    <a:pt x="2571" y="4966"/>
                  </a:cubicBezTo>
                  <a:cubicBezTo>
                    <a:pt x="2723" y="4966"/>
                    <a:pt x="2874" y="4952"/>
                    <a:pt x="3025" y="4918"/>
                  </a:cubicBezTo>
                  <a:cubicBezTo>
                    <a:pt x="3421" y="4830"/>
                    <a:pt x="3784" y="4676"/>
                    <a:pt x="4092" y="4401"/>
                  </a:cubicBezTo>
                  <a:cubicBezTo>
                    <a:pt x="4367" y="4148"/>
                    <a:pt x="4587" y="3851"/>
                    <a:pt x="4762" y="3511"/>
                  </a:cubicBezTo>
                  <a:cubicBezTo>
                    <a:pt x="4828" y="3390"/>
                    <a:pt x="4872" y="3258"/>
                    <a:pt x="4905" y="3115"/>
                  </a:cubicBezTo>
                  <a:cubicBezTo>
                    <a:pt x="4960" y="2873"/>
                    <a:pt x="4960" y="2642"/>
                    <a:pt x="4949" y="2400"/>
                  </a:cubicBezTo>
                  <a:cubicBezTo>
                    <a:pt x="4916" y="1751"/>
                    <a:pt x="4664" y="1201"/>
                    <a:pt x="4246" y="728"/>
                  </a:cubicBezTo>
                  <a:cubicBezTo>
                    <a:pt x="4114" y="574"/>
                    <a:pt x="3960" y="453"/>
                    <a:pt x="3795" y="354"/>
                  </a:cubicBezTo>
                  <a:cubicBezTo>
                    <a:pt x="3520" y="200"/>
                    <a:pt x="3234" y="101"/>
                    <a:pt x="2926" y="46"/>
                  </a:cubicBezTo>
                  <a:cubicBezTo>
                    <a:pt x="2776" y="19"/>
                    <a:pt x="2627" y="0"/>
                    <a:pt x="24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8" name="Google Shape;1878;p43"/>
            <p:cNvSpPr/>
            <p:nvPr/>
          </p:nvSpPr>
          <p:spPr>
            <a:xfrm>
              <a:off x="2400550" y="2988607"/>
              <a:ext cx="351897" cy="332425"/>
            </a:xfrm>
            <a:custGeom>
              <a:avLst/>
              <a:gdLst/>
              <a:ahLst/>
              <a:cxnLst/>
              <a:rect l="l" t="t" r="r" b="b"/>
              <a:pathLst>
                <a:path w="4301" h="4063" extrusionOk="0">
                  <a:moveTo>
                    <a:pt x="1096" y="1192"/>
                  </a:moveTo>
                  <a:cubicBezTo>
                    <a:pt x="1228" y="1192"/>
                    <a:pt x="1372" y="1305"/>
                    <a:pt x="1353" y="1476"/>
                  </a:cubicBezTo>
                  <a:cubicBezTo>
                    <a:pt x="1342" y="1663"/>
                    <a:pt x="1243" y="1817"/>
                    <a:pt x="1067" y="1894"/>
                  </a:cubicBezTo>
                  <a:cubicBezTo>
                    <a:pt x="1034" y="1916"/>
                    <a:pt x="990" y="1916"/>
                    <a:pt x="968" y="1927"/>
                  </a:cubicBezTo>
                  <a:cubicBezTo>
                    <a:pt x="803" y="1927"/>
                    <a:pt x="617" y="1806"/>
                    <a:pt x="661" y="1597"/>
                  </a:cubicBezTo>
                  <a:cubicBezTo>
                    <a:pt x="682" y="1509"/>
                    <a:pt x="704" y="1432"/>
                    <a:pt x="737" y="1355"/>
                  </a:cubicBezTo>
                  <a:cubicBezTo>
                    <a:pt x="770" y="1267"/>
                    <a:pt x="836" y="1212"/>
                    <a:pt x="935" y="1212"/>
                  </a:cubicBezTo>
                  <a:cubicBezTo>
                    <a:pt x="968" y="1212"/>
                    <a:pt x="1001" y="1201"/>
                    <a:pt x="1034" y="1201"/>
                  </a:cubicBezTo>
                  <a:cubicBezTo>
                    <a:pt x="1054" y="1195"/>
                    <a:pt x="1075" y="1192"/>
                    <a:pt x="1096" y="1192"/>
                  </a:cubicBezTo>
                  <a:close/>
                  <a:moveTo>
                    <a:pt x="1576" y="2246"/>
                  </a:moveTo>
                  <a:cubicBezTo>
                    <a:pt x="1659" y="2246"/>
                    <a:pt x="1742" y="2260"/>
                    <a:pt x="1815" y="2290"/>
                  </a:cubicBezTo>
                  <a:cubicBezTo>
                    <a:pt x="1958" y="2345"/>
                    <a:pt x="2090" y="2411"/>
                    <a:pt x="2233" y="2455"/>
                  </a:cubicBezTo>
                  <a:cubicBezTo>
                    <a:pt x="2431" y="2532"/>
                    <a:pt x="2629" y="2609"/>
                    <a:pt x="2827" y="2686"/>
                  </a:cubicBezTo>
                  <a:cubicBezTo>
                    <a:pt x="2959" y="2730"/>
                    <a:pt x="3091" y="2730"/>
                    <a:pt x="3234" y="2730"/>
                  </a:cubicBezTo>
                  <a:cubicBezTo>
                    <a:pt x="3377" y="2719"/>
                    <a:pt x="3498" y="2653"/>
                    <a:pt x="3575" y="2532"/>
                  </a:cubicBezTo>
                  <a:cubicBezTo>
                    <a:pt x="3608" y="2477"/>
                    <a:pt x="3641" y="2422"/>
                    <a:pt x="3685" y="2367"/>
                  </a:cubicBezTo>
                  <a:cubicBezTo>
                    <a:pt x="3711" y="2340"/>
                    <a:pt x="3742" y="2327"/>
                    <a:pt x="3774" y="2327"/>
                  </a:cubicBezTo>
                  <a:cubicBezTo>
                    <a:pt x="3808" y="2327"/>
                    <a:pt x="3843" y="2343"/>
                    <a:pt x="3872" y="2378"/>
                  </a:cubicBezTo>
                  <a:cubicBezTo>
                    <a:pt x="3916" y="2433"/>
                    <a:pt x="3927" y="2488"/>
                    <a:pt x="3927" y="2554"/>
                  </a:cubicBezTo>
                  <a:cubicBezTo>
                    <a:pt x="3916" y="2708"/>
                    <a:pt x="3872" y="2840"/>
                    <a:pt x="3806" y="2961"/>
                  </a:cubicBezTo>
                  <a:cubicBezTo>
                    <a:pt x="3696" y="3136"/>
                    <a:pt x="3553" y="3279"/>
                    <a:pt x="3377" y="3378"/>
                  </a:cubicBezTo>
                  <a:cubicBezTo>
                    <a:pt x="3080" y="3543"/>
                    <a:pt x="2750" y="3653"/>
                    <a:pt x="2409" y="3708"/>
                  </a:cubicBezTo>
                  <a:cubicBezTo>
                    <a:pt x="2288" y="3719"/>
                    <a:pt x="2167" y="3730"/>
                    <a:pt x="2101" y="3741"/>
                  </a:cubicBezTo>
                  <a:lnTo>
                    <a:pt x="2090" y="3741"/>
                  </a:lnTo>
                  <a:cubicBezTo>
                    <a:pt x="1584" y="3730"/>
                    <a:pt x="1243" y="3521"/>
                    <a:pt x="1012" y="3114"/>
                  </a:cubicBezTo>
                  <a:cubicBezTo>
                    <a:pt x="968" y="3027"/>
                    <a:pt x="935" y="2928"/>
                    <a:pt x="935" y="2829"/>
                  </a:cubicBezTo>
                  <a:cubicBezTo>
                    <a:pt x="935" y="2532"/>
                    <a:pt x="1155" y="2290"/>
                    <a:pt x="1452" y="2257"/>
                  </a:cubicBezTo>
                  <a:cubicBezTo>
                    <a:pt x="1493" y="2249"/>
                    <a:pt x="1534" y="2246"/>
                    <a:pt x="1576" y="2246"/>
                  </a:cubicBezTo>
                  <a:close/>
                  <a:moveTo>
                    <a:pt x="2342" y="0"/>
                  </a:moveTo>
                  <a:cubicBezTo>
                    <a:pt x="2190" y="0"/>
                    <a:pt x="2036" y="22"/>
                    <a:pt x="1881" y="68"/>
                  </a:cubicBezTo>
                  <a:cubicBezTo>
                    <a:pt x="1595" y="145"/>
                    <a:pt x="1331" y="266"/>
                    <a:pt x="1078" y="409"/>
                  </a:cubicBezTo>
                  <a:cubicBezTo>
                    <a:pt x="1067" y="420"/>
                    <a:pt x="1045" y="431"/>
                    <a:pt x="1034" y="442"/>
                  </a:cubicBezTo>
                  <a:cubicBezTo>
                    <a:pt x="671" y="717"/>
                    <a:pt x="419" y="1069"/>
                    <a:pt x="276" y="1498"/>
                  </a:cubicBezTo>
                  <a:cubicBezTo>
                    <a:pt x="1" y="2312"/>
                    <a:pt x="320" y="3180"/>
                    <a:pt x="1034" y="3664"/>
                  </a:cubicBezTo>
                  <a:cubicBezTo>
                    <a:pt x="1419" y="3917"/>
                    <a:pt x="1848" y="4038"/>
                    <a:pt x="2310" y="4060"/>
                  </a:cubicBezTo>
                  <a:cubicBezTo>
                    <a:pt x="2341" y="4062"/>
                    <a:pt x="2372" y="4063"/>
                    <a:pt x="2402" y="4063"/>
                  </a:cubicBezTo>
                  <a:cubicBezTo>
                    <a:pt x="2759" y="4063"/>
                    <a:pt x="3074" y="3946"/>
                    <a:pt x="3388" y="3763"/>
                  </a:cubicBezTo>
                  <a:cubicBezTo>
                    <a:pt x="3806" y="3499"/>
                    <a:pt x="4081" y="3136"/>
                    <a:pt x="4202" y="2664"/>
                  </a:cubicBezTo>
                  <a:cubicBezTo>
                    <a:pt x="4202" y="2631"/>
                    <a:pt x="4213" y="2598"/>
                    <a:pt x="4224" y="2565"/>
                  </a:cubicBezTo>
                  <a:cubicBezTo>
                    <a:pt x="4268" y="2334"/>
                    <a:pt x="4301" y="2114"/>
                    <a:pt x="4268" y="1883"/>
                  </a:cubicBezTo>
                  <a:cubicBezTo>
                    <a:pt x="4235" y="1641"/>
                    <a:pt x="4158" y="1399"/>
                    <a:pt x="4070" y="1168"/>
                  </a:cubicBezTo>
                  <a:cubicBezTo>
                    <a:pt x="3971" y="926"/>
                    <a:pt x="3828" y="706"/>
                    <a:pt x="3630" y="530"/>
                  </a:cubicBezTo>
                  <a:cubicBezTo>
                    <a:pt x="3454" y="387"/>
                    <a:pt x="3267" y="266"/>
                    <a:pt x="3069" y="167"/>
                  </a:cubicBezTo>
                  <a:cubicBezTo>
                    <a:pt x="2831" y="58"/>
                    <a:pt x="2588" y="0"/>
                    <a:pt x="23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79" name="Google Shape;1879;p43"/>
            <p:cNvSpPr/>
            <p:nvPr/>
          </p:nvSpPr>
          <p:spPr>
            <a:xfrm>
              <a:off x="2477049" y="3180959"/>
              <a:ext cx="236698" cy="105135"/>
            </a:xfrm>
            <a:custGeom>
              <a:avLst/>
              <a:gdLst/>
              <a:ahLst/>
              <a:cxnLst/>
              <a:rect l="l" t="t" r="r" b="b"/>
              <a:pathLst>
                <a:path w="2893" h="1285" extrusionOk="0">
                  <a:moveTo>
                    <a:pt x="636" y="1"/>
                  </a:moveTo>
                  <a:cubicBezTo>
                    <a:pt x="611" y="1"/>
                    <a:pt x="586" y="2"/>
                    <a:pt x="561" y="5"/>
                  </a:cubicBezTo>
                  <a:cubicBezTo>
                    <a:pt x="209" y="27"/>
                    <a:pt x="0" y="357"/>
                    <a:pt x="154" y="676"/>
                  </a:cubicBezTo>
                  <a:cubicBezTo>
                    <a:pt x="330" y="1038"/>
                    <a:pt x="627" y="1247"/>
                    <a:pt x="1034" y="1280"/>
                  </a:cubicBezTo>
                  <a:cubicBezTo>
                    <a:pt x="1070" y="1283"/>
                    <a:pt x="1106" y="1284"/>
                    <a:pt x="1143" y="1284"/>
                  </a:cubicBezTo>
                  <a:cubicBezTo>
                    <a:pt x="1253" y="1284"/>
                    <a:pt x="1367" y="1272"/>
                    <a:pt x="1474" y="1247"/>
                  </a:cubicBezTo>
                  <a:cubicBezTo>
                    <a:pt x="1793" y="1192"/>
                    <a:pt x="2101" y="1093"/>
                    <a:pt x="2387" y="939"/>
                  </a:cubicBezTo>
                  <a:cubicBezTo>
                    <a:pt x="2552" y="851"/>
                    <a:pt x="2684" y="720"/>
                    <a:pt x="2783" y="555"/>
                  </a:cubicBezTo>
                  <a:cubicBezTo>
                    <a:pt x="2849" y="445"/>
                    <a:pt x="2893" y="324"/>
                    <a:pt x="2882" y="192"/>
                  </a:cubicBezTo>
                  <a:cubicBezTo>
                    <a:pt x="2882" y="159"/>
                    <a:pt x="2871" y="126"/>
                    <a:pt x="2849" y="60"/>
                  </a:cubicBezTo>
                  <a:cubicBezTo>
                    <a:pt x="2794" y="148"/>
                    <a:pt x="2761" y="192"/>
                    <a:pt x="2717" y="247"/>
                  </a:cubicBezTo>
                  <a:cubicBezTo>
                    <a:pt x="2618" y="390"/>
                    <a:pt x="2475" y="467"/>
                    <a:pt x="2299" y="478"/>
                  </a:cubicBezTo>
                  <a:cubicBezTo>
                    <a:pt x="2262" y="480"/>
                    <a:pt x="2225" y="481"/>
                    <a:pt x="2188" y="481"/>
                  </a:cubicBezTo>
                  <a:cubicBezTo>
                    <a:pt x="2060" y="481"/>
                    <a:pt x="1932" y="465"/>
                    <a:pt x="1804" y="423"/>
                  </a:cubicBezTo>
                  <a:cubicBezTo>
                    <a:pt x="1617" y="346"/>
                    <a:pt x="1441" y="269"/>
                    <a:pt x="1254" y="203"/>
                  </a:cubicBezTo>
                  <a:cubicBezTo>
                    <a:pt x="1122" y="148"/>
                    <a:pt x="990" y="93"/>
                    <a:pt x="858" y="38"/>
                  </a:cubicBezTo>
                  <a:cubicBezTo>
                    <a:pt x="784" y="13"/>
                    <a:pt x="710" y="1"/>
                    <a:pt x="6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0" name="Google Shape;1880;p43"/>
            <p:cNvSpPr/>
            <p:nvPr/>
          </p:nvSpPr>
          <p:spPr>
            <a:xfrm>
              <a:off x="2462649" y="3094888"/>
              <a:ext cx="42300" cy="42791"/>
            </a:xfrm>
            <a:custGeom>
              <a:avLst/>
              <a:gdLst/>
              <a:ahLst/>
              <a:cxnLst/>
              <a:rect l="l" t="t" r="r" b="b"/>
              <a:pathLst>
                <a:path w="517" h="523" extrusionOk="0">
                  <a:moveTo>
                    <a:pt x="325" y="0"/>
                  </a:moveTo>
                  <a:cubicBezTo>
                    <a:pt x="320" y="0"/>
                    <a:pt x="314" y="0"/>
                    <a:pt x="308" y="1"/>
                  </a:cubicBezTo>
                  <a:cubicBezTo>
                    <a:pt x="275" y="1"/>
                    <a:pt x="253" y="12"/>
                    <a:pt x="220" y="12"/>
                  </a:cubicBezTo>
                  <a:cubicBezTo>
                    <a:pt x="121" y="12"/>
                    <a:pt x="66" y="67"/>
                    <a:pt x="44" y="155"/>
                  </a:cubicBezTo>
                  <a:cubicBezTo>
                    <a:pt x="22" y="221"/>
                    <a:pt x="11" y="276"/>
                    <a:pt x="0" y="331"/>
                  </a:cubicBezTo>
                  <a:cubicBezTo>
                    <a:pt x="0" y="408"/>
                    <a:pt x="22" y="463"/>
                    <a:pt x="88" y="496"/>
                  </a:cubicBezTo>
                  <a:cubicBezTo>
                    <a:pt x="121" y="514"/>
                    <a:pt x="155" y="523"/>
                    <a:pt x="188" y="523"/>
                  </a:cubicBezTo>
                  <a:cubicBezTo>
                    <a:pt x="235" y="523"/>
                    <a:pt x="281" y="506"/>
                    <a:pt x="319" y="474"/>
                  </a:cubicBezTo>
                  <a:cubicBezTo>
                    <a:pt x="407" y="408"/>
                    <a:pt x="462" y="309"/>
                    <a:pt x="495" y="210"/>
                  </a:cubicBezTo>
                  <a:cubicBezTo>
                    <a:pt x="516" y="95"/>
                    <a:pt x="428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1" name="Google Shape;1881;p43"/>
            <p:cNvSpPr/>
            <p:nvPr/>
          </p:nvSpPr>
          <p:spPr>
            <a:xfrm>
              <a:off x="1324498" y="1358316"/>
              <a:ext cx="2338508" cy="2424580"/>
            </a:xfrm>
            <a:custGeom>
              <a:avLst/>
              <a:gdLst/>
              <a:ahLst/>
              <a:cxnLst/>
              <a:rect l="l" t="t" r="r" b="b"/>
              <a:pathLst>
                <a:path w="28582" h="29634" extrusionOk="0">
                  <a:moveTo>
                    <a:pt x="24480" y="101"/>
                  </a:moveTo>
                  <a:cubicBezTo>
                    <a:pt x="25041" y="101"/>
                    <a:pt x="25590" y="167"/>
                    <a:pt x="26140" y="309"/>
                  </a:cubicBezTo>
                  <a:cubicBezTo>
                    <a:pt x="26327" y="353"/>
                    <a:pt x="26514" y="397"/>
                    <a:pt x="26701" y="452"/>
                  </a:cubicBezTo>
                  <a:cubicBezTo>
                    <a:pt x="26954" y="518"/>
                    <a:pt x="27185" y="628"/>
                    <a:pt x="27416" y="760"/>
                  </a:cubicBezTo>
                  <a:cubicBezTo>
                    <a:pt x="27537" y="837"/>
                    <a:pt x="27647" y="936"/>
                    <a:pt x="27735" y="1057"/>
                  </a:cubicBezTo>
                  <a:cubicBezTo>
                    <a:pt x="27977" y="1387"/>
                    <a:pt x="28142" y="1750"/>
                    <a:pt x="28219" y="2146"/>
                  </a:cubicBezTo>
                  <a:cubicBezTo>
                    <a:pt x="28285" y="2509"/>
                    <a:pt x="28329" y="2872"/>
                    <a:pt x="28373" y="3235"/>
                  </a:cubicBezTo>
                  <a:cubicBezTo>
                    <a:pt x="28472" y="3994"/>
                    <a:pt x="28472" y="4752"/>
                    <a:pt x="28472" y="5511"/>
                  </a:cubicBezTo>
                  <a:cubicBezTo>
                    <a:pt x="28472" y="6215"/>
                    <a:pt x="28461" y="6919"/>
                    <a:pt x="28483" y="7623"/>
                  </a:cubicBezTo>
                  <a:cubicBezTo>
                    <a:pt x="28494" y="8051"/>
                    <a:pt x="28472" y="8480"/>
                    <a:pt x="28417" y="8909"/>
                  </a:cubicBezTo>
                  <a:cubicBezTo>
                    <a:pt x="28384" y="9173"/>
                    <a:pt x="28329" y="9437"/>
                    <a:pt x="28230" y="9690"/>
                  </a:cubicBezTo>
                  <a:cubicBezTo>
                    <a:pt x="28153" y="9899"/>
                    <a:pt x="28065" y="10097"/>
                    <a:pt x="27977" y="10295"/>
                  </a:cubicBezTo>
                  <a:cubicBezTo>
                    <a:pt x="27889" y="10493"/>
                    <a:pt x="27779" y="10680"/>
                    <a:pt x="27625" y="10834"/>
                  </a:cubicBezTo>
                  <a:cubicBezTo>
                    <a:pt x="27372" y="11098"/>
                    <a:pt x="27064" y="11274"/>
                    <a:pt x="26701" y="11340"/>
                  </a:cubicBezTo>
                  <a:cubicBezTo>
                    <a:pt x="26404" y="11395"/>
                    <a:pt x="26096" y="11439"/>
                    <a:pt x="25788" y="11494"/>
                  </a:cubicBezTo>
                  <a:cubicBezTo>
                    <a:pt x="25535" y="11527"/>
                    <a:pt x="25283" y="11560"/>
                    <a:pt x="25030" y="11604"/>
                  </a:cubicBezTo>
                  <a:cubicBezTo>
                    <a:pt x="24840" y="11622"/>
                    <a:pt x="24650" y="11650"/>
                    <a:pt x="24467" y="11650"/>
                  </a:cubicBezTo>
                  <a:cubicBezTo>
                    <a:pt x="24438" y="11650"/>
                    <a:pt x="24409" y="11649"/>
                    <a:pt x="24381" y="11648"/>
                  </a:cubicBezTo>
                  <a:cubicBezTo>
                    <a:pt x="23380" y="11615"/>
                    <a:pt x="22390" y="11593"/>
                    <a:pt x="21390" y="11560"/>
                  </a:cubicBezTo>
                  <a:cubicBezTo>
                    <a:pt x="20807" y="11538"/>
                    <a:pt x="20224" y="11505"/>
                    <a:pt x="19641" y="11461"/>
                  </a:cubicBezTo>
                  <a:cubicBezTo>
                    <a:pt x="19256" y="11439"/>
                    <a:pt x="18893" y="11362"/>
                    <a:pt x="18563" y="11153"/>
                  </a:cubicBezTo>
                  <a:cubicBezTo>
                    <a:pt x="18134" y="10889"/>
                    <a:pt x="17859" y="10504"/>
                    <a:pt x="17716" y="10020"/>
                  </a:cubicBezTo>
                  <a:cubicBezTo>
                    <a:pt x="17640" y="9723"/>
                    <a:pt x="17585" y="9415"/>
                    <a:pt x="17563" y="9096"/>
                  </a:cubicBezTo>
                  <a:cubicBezTo>
                    <a:pt x="17530" y="8612"/>
                    <a:pt x="17508" y="8128"/>
                    <a:pt x="17486" y="7634"/>
                  </a:cubicBezTo>
                  <a:cubicBezTo>
                    <a:pt x="17475" y="7315"/>
                    <a:pt x="17453" y="6985"/>
                    <a:pt x="17442" y="6666"/>
                  </a:cubicBezTo>
                  <a:cubicBezTo>
                    <a:pt x="17442" y="6369"/>
                    <a:pt x="17431" y="6072"/>
                    <a:pt x="17431" y="5643"/>
                  </a:cubicBezTo>
                  <a:cubicBezTo>
                    <a:pt x="17442" y="5093"/>
                    <a:pt x="17464" y="4411"/>
                    <a:pt x="17486" y="3719"/>
                  </a:cubicBezTo>
                  <a:cubicBezTo>
                    <a:pt x="17497" y="3290"/>
                    <a:pt x="17541" y="2861"/>
                    <a:pt x="17640" y="2443"/>
                  </a:cubicBezTo>
                  <a:cubicBezTo>
                    <a:pt x="17727" y="2069"/>
                    <a:pt x="17848" y="1706"/>
                    <a:pt x="18002" y="1354"/>
                  </a:cubicBezTo>
                  <a:cubicBezTo>
                    <a:pt x="18101" y="1123"/>
                    <a:pt x="18255" y="936"/>
                    <a:pt x="18486" y="815"/>
                  </a:cubicBezTo>
                  <a:cubicBezTo>
                    <a:pt x="18574" y="760"/>
                    <a:pt x="18684" y="738"/>
                    <a:pt x="18783" y="694"/>
                  </a:cubicBezTo>
                  <a:cubicBezTo>
                    <a:pt x="19036" y="595"/>
                    <a:pt x="19300" y="551"/>
                    <a:pt x="19564" y="496"/>
                  </a:cubicBezTo>
                  <a:cubicBezTo>
                    <a:pt x="19894" y="430"/>
                    <a:pt x="20224" y="353"/>
                    <a:pt x="20554" y="287"/>
                  </a:cubicBezTo>
                  <a:cubicBezTo>
                    <a:pt x="20906" y="222"/>
                    <a:pt x="21258" y="211"/>
                    <a:pt x="21609" y="200"/>
                  </a:cubicBezTo>
                  <a:cubicBezTo>
                    <a:pt x="21928" y="189"/>
                    <a:pt x="22247" y="167"/>
                    <a:pt x="22577" y="156"/>
                  </a:cubicBezTo>
                  <a:cubicBezTo>
                    <a:pt x="22830" y="145"/>
                    <a:pt x="23094" y="145"/>
                    <a:pt x="23358" y="134"/>
                  </a:cubicBezTo>
                  <a:cubicBezTo>
                    <a:pt x="23732" y="123"/>
                    <a:pt x="24106" y="112"/>
                    <a:pt x="24480" y="101"/>
                  </a:cubicBezTo>
                  <a:close/>
                  <a:moveTo>
                    <a:pt x="9667" y="13187"/>
                  </a:moveTo>
                  <a:cubicBezTo>
                    <a:pt x="9952" y="13187"/>
                    <a:pt x="10238" y="13187"/>
                    <a:pt x="10524" y="13242"/>
                  </a:cubicBezTo>
                  <a:cubicBezTo>
                    <a:pt x="10623" y="13264"/>
                    <a:pt x="10722" y="13297"/>
                    <a:pt x="10821" y="13319"/>
                  </a:cubicBezTo>
                  <a:cubicBezTo>
                    <a:pt x="10832" y="13330"/>
                    <a:pt x="10854" y="13341"/>
                    <a:pt x="10887" y="13374"/>
                  </a:cubicBezTo>
                  <a:cubicBezTo>
                    <a:pt x="10832" y="13385"/>
                    <a:pt x="10799" y="13385"/>
                    <a:pt x="10766" y="13385"/>
                  </a:cubicBezTo>
                  <a:cubicBezTo>
                    <a:pt x="10062" y="13407"/>
                    <a:pt x="9348" y="13429"/>
                    <a:pt x="8644" y="13440"/>
                  </a:cubicBezTo>
                  <a:cubicBezTo>
                    <a:pt x="8303" y="13451"/>
                    <a:pt x="7962" y="13462"/>
                    <a:pt x="7632" y="13473"/>
                  </a:cubicBezTo>
                  <a:cubicBezTo>
                    <a:pt x="7335" y="13484"/>
                    <a:pt x="7038" y="13495"/>
                    <a:pt x="6741" y="13517"/>
                  </a:cubicBezTo>
                  <a:cubicBezTo>
                    <a:pt x="6499" y="13528"/>
                    <a:pt x="6257" y="13539"/>
                    <a:pt x="6016" y="13550"/>
                  </a:cubicBezTo>
                  <a:cubicBezTo>
                    <a:pt x="5928" y="13550"/>
                    <a:pt x="5840" y="13561"/>
                    <a:pt x="5741" y="13561"/>
                  </a:cubicBezTo>
                  <a:lnTo>
                    <a:pt x="5620" y="13561"/>
                  </a:lnTo>
                  <a:cubicBezTo>
                    <a:pt x="5598" y="13561"/>
                    <a:pt x="5565" y="13539"/>
                    <a:pt x="5554" y="13517"/>
                  </a:cubicBezTo>
                  <a:cubicBezTo>
                    <a:pt x="5543" y="13495"/>
                    <a:pt x="5576" y="13440"/>
                    <a:pt x="5609" y="13429"/>
                  </a:cubicBezTo>
                  <a:cubicBezTo>
                    <a:pt x="5642" y="13418"/>
                    <a:pt x="5675" y="13418"/>
                    <a:pt x="5708" y="13407"/>
                  </a:cubicBezTo>
                  <a:cubicBezTo>
                    <a:pt x="6268" y="13363"/>
                    <a:pt x="6829" y="13308"/>
                    <a:pt x="7390" y="13253"/>
                  </a:cubicBezTo>
                  <a:cubicBezTo>
                    <a:pt x="8149" y="13187"/>
                    <a:pt x="8908" y="13187"/>
                    <a:pt x="9667" y="13187"/>
                  </a:cubicBezTo>
                  <a:close/>
                  <a:moveTo>
                    <a:pt x="10976" y="13497"/>
                  </a:moveTo>
                  <a:cubicBezTo>
                    <a:pt x="10992" y="13497"/>
                    <a:pt x="11002" y="13509"/>
                    <a:pt x="11008" y="13528"/>
                  </a:cubicBezTo>
                  <a:cubicBezTo>
                    <a:pt x="11019" y="13561"/>
                    <a:pt x="11019" y="13594"/>
                    <a:pt x="11030" y="13627"/>
                  </a:cubicBezTo>
                  <a:cubicBezTo>
                    <a:pt x="11030" y="13847"/>
                    <a:pt x="11041" y="14067"/>
                    <a:pt x="11019" y="14309"/>
                  </a:cubicBezTo>
                  <a:cubicBezTo>
                    <a:pt x="10997" y="14276"/>
                    <a:pt x="10986" y="14265"/>
                    <a:pt x="10986" y="14254"/>
                  </a:cubicBezTo>
                  <a:cubicBezTo>
                    <a:pt x="10975" y="14210"/>
                    <a:pt x="10964" y="14166"/>
                    <a:pt x="10964" y="14122"/>
                  </a:cubicBezTo>
                  <a:cubicBezTo>
                    <a:pt x="10953" y="13913"/>
                    <a:pt x="10942" y="13715"/>
                    <a:pt x="10931" y="13517"/>
                  </a:cubicBezTo>
                  <a:cubicBezTo>
                    <a:pt x="10950" y="13503"/>
                    <a:pt x="10964" y="13497"/>
                    <a:pt x="10976" y="13497"/>
                  </a:cubicBezTo>
                  <a:close/>
                  <a:moveTo>
                    <a:pt x="19014" y="11472"/>
                  </a:moveTo>
                  <a:cubicBezTo>
                    <a:pt x="19124" y="11494"/>
                    <a:pt x="19223" y="11527"/>
                    <a:pt x="19333" y="11527"/>
                  </a:cubicBezTo>
                  <a:cubicBezTo>
                    <a:pt x="19652" y="11560"/>
                    <a:pt x="19971" y="11593"/>
                    <a:pt x="20290" y="11615"/>
                  </a:cubicBezTo>
                  <a:cubicBezTo>
                    <a:pt x="20928" y="11648"/>
                    <a:pt x="21565" y="11669"/>
                    <a:pt x="22214" y="11691"/>
                  </a:cubicBezTo>
                  <a:cubicBezTo>
                    <a:pt x="22247" y="11702"/>
                    <a:pt x="22291" y="11702"/>
                    <a:pt x="22324" y="11702"/>
                  </a:cubicBezTo>
                  <a:cubicBezTo>
                    <a:pt x="22962" y="11713"/>
                    <a:pt x="23589" y="11724"/>
                    <a:pt x="24216" y="11746"/>
                  </a:cubicBezTo>
                  <a:cubicBezTo>
                    <a:pt x="24269" y="11748"/>
                    <a:pt x="24322" y="11749"/>
                    <a:pt x="24375" y="11749"/>
                  </a:cubicBezTo>
                  <a:cubicBezTo>
                    <a:pt x="24641" y="11749"/>
                    <a:pt x="24907" y="11726"/>
                    <a:pt x="25173" y="11680"/>
                  </a:cubicBezTo>
                  <a:cubicBezTo>
                    <a:pt x="25513" y="11637"/>
                    <a:pt x="25865" y="11582"/>
                    <a:pt x="26206" y="11538"/>
                  </a:cubicBezTo>
                  <a:cubicBezTo>
                    <a:pt x="26291" y="11528"/>
                    <a:pt x="26377" y="11502"/>
                    <a:pt x="26469" y="11502"/>
                  </a:cubicBezTo>
                  <a:cubicBezTo>
                    <a:pt x="26484" y="11502"/>
                    <a:pt x="26499" y="11503"/>
                    <a:pt x="26514" y="11505"/>
                  </a:cubicBezTo>
                  <a:cubicBezTo>
                    <a:pt x="26525" y="11527"/>
                    <a:pt x="26525" y="11549"/>
                    <a:pt x="26525" y="11571"/>
                  </a:cubicBezTo>
                  <a:cubicBezTo>
                    <a:pt x="26492" y="11823"/>
                    <a:pt x="26030" y="14254"/>
                    <a:pt x="25986" y="14375"/>
                  </a:cubicBezTo>
                  <a:cubicBezTo>
                    <a:pt x="25964" y="14375"/>
                    <a:pt x="25942" y="14386"/>
                    <a:pt x="25920" y="14386"/>
                  </a:cubicBezTo>
                  <a:cubicBezTo>
                    <a:pt x="25667" y="14331"/>
                    <a:pt x="25403" y="14320"/>
                    <a:pt x="25140" y="14309"/>
                  </a:cubicBezTo>
                  <a:cubicBezTo>
                    <a:pt x="24139" y="14276"/>
                    <a:pt x="23127" y="14254"/>
                    <a:pt x="22115" y="14254"/>
                  </a:cubicBezTo>
                  <a:cubicBezTo>
                    <a:pt x="21456" y="14265"/>
                    <a:pt x="20796" y="14276"/>
                    <a:pt x="20136" y="14331"/>
                  </a:cubicBezTo>
                  <a:cubicBezTo>
                    <a:pt x="19971" y="14342"/>
                    <a:pt x="19806" y="14375"/>
                    <a:pt x="19641" y="14397"/>
                  </a:cubicBezTo>
                  <a:cubicBezTo>
                    <a:pt x="19575" y="14408"/>
                    <a:pt x="19520" y="14419"/>
                    <a:pt x="19443" y="14430"/>
                  </a:cubicBezTo>
                  <a:cubicBezTo>
                    <a:pt x="19432" y="14386"/>
                    <a:pt x="19410" y="14353"/>
                    <a:pt x="19410" y="14331"/>
                  </a:cubicBezTo>
                  <a:cubicBezTo>
                    <a:pt x="19300" y="13616"/>
                    <a:pt x="19179" y="12901"/>
                    <a:pt x="19069" y="12186"/>
                  </a:cubicBezTo>
                  <a:cubicBezTo>
                    <a:pt x="19047" y="12010"/>
                    <a:pt x="19025" y="11823"/>
                    <a:pt x="19003" y="11648"/>
                  </a:cubicBezTo>
                  <a:cubicBezTo>
                    <a:pt x="19003" y="11593"/>
                    <a:pt x="18981" y="11538"/>
                    <a:pt x="19014" y="11472"/>
                  </a:cubicBezTo>
                  <a:close/>
                  <a:moveTo>
                    <a:pt x="10755" y="13484"/>
                  </a:moveTo>
                  <a:cubicBezTo>
                    <a:pt x="10777" y="13506"/>
                    <a:pt x="10799" y="13506"/>
                    <a:pt x="10821" y="13528"/>
                  </a:cubicBezTo>
                  <a:cubicBezTo>
                    <a:pt x="10832" y="13550"/>
                    <a:pt x="10832" y="13572"/>
                    <a:pt x="10832" y="13594"/>
                  </a:cubicBezTo>
                  <a:cubicBezTo>
                    <a:pt x="10854" y="13902"/>
                    <a:pt x="10865" y="14199"/>
                    <a:pt x="10887" y="14507"/>
                  </a:cubicBezTo>
                  <a:cubicBezTo>
                    <a:pt x="10887" y="14540"/>
                    <a:pt x="10887" y="14584"/>
                    <a:pt x="10887" y="14617"/>
                  </a:cubicBezTo>
                  <a:cubicBezTo>
                    <a:pt x="10876" y="14639"/>
                    <a:pt x="10854" y="14661"/>
                    <a:pt x="10821" y="14694"/>
                  </a:cubicBezTo>
                  <a:cubicBezTo>
                    <a:pt x="10810" y="14628"/>
                    <a:pt x="10799" y="14595"/>
                    <a:pt x="10799" y="14551"/>
                  </a:cubicBezTo>
                  <a:cubicBezTo>
                    <a:pt x="10777" y="14221"/>
                    <a:pt x="10755" y="13880"/>
                    <a:pt x="10733" y="13539"/>
                  </a:cubicBezTo>
                  <a:cubicBezTo>
                    <a:pt x="10733" y="13528"/>
                    <a:pt x="10744" y="13517"/>
                    <a:pt x="10755" y="13484"/>
                  </a:cubicBezTo>
                  <a:close/>
                  <a:moveTo>
                    <a:pt x="5592" y="13670"/>
                  </a:moveTo>
                  <a:cubicBezTo>
                    <a:pt x="5615" y="13670"/>
                    <a:pt x="5637" y="13682"/>
                    <a:pt x="5664" y="13682"/>
                  </a:cubicBezTo>
                  <a:cubicBezTo>
                    <a:pt x="5708" y="14034"/>
                    <a:pt x="5752" y="14375"/>
                    <a:pt x="5796" y="14727"/>
                  </a:cubicBezTo>
                  <a:cubicBezTo>
                    <a:pt x="5697" y="14716"/>
                    <a:pt x="5664" y="14661"/>
                    <a:pt x="5631" y="14584"/>
                  </a:cubicBezTo>
                  <a:cubicBezTo>
                    <a:pt x="5609" y="14518"/>
                    <a:pt x="5598" y="14452"/>
                    <a:pt x="5587" y="14386"/>
                  </a:cubicBezTo>
                  <a:cubicBezTo>
                    <a:pt x="5543" y="14155"/>
                    <a:pt x="5521" y="13924"/>
                    <a:pt x="5543" y="13693"/>
                  </a:cubicBezTo>
                  <a:cubicBezTo>
                    <a:pt x="5560" y="13675"/>
                    <a:pt x="5576" y="13670"/>
                    <a:pt x="5592" y="13670"/>
                  </a:cubicBezTo>
                  <a:close/>
                  <a:moveTo>
                    <a:pt x="10612" y="13495"/>
                  </a:moveTo>
                  <a:cubicBezTo>
                    <a:pt x="10667" y="13902"/>
                    <a:pt x="10656" y="14298"/>
                    <a:pt x="10711" y="14716"/>
                  </a:cubicBezTo>
                  <a:cubicBezTo>
                    <a:pt x="10645" y="14727"/>
                    <a:pt x="10601" y="14738"/>
                    <a:pt x="10557" y="14749"/>
                  </a:cubicBezTo>
                  <a:cubicBezTo>
                    <a:pt x="10535" y="14595"/>
                    <a:pt x="10480" y="13638"/>
                    <a:pt x="10502" y="13506"/>
                  </a:cubicBezTo>
                  <a:cubicBezTo>
                    <a:pt x="10535" y="13506"/>
                    <a:pt x="10568" y="13506"/>
                    <a:pt x="10612" y="13495"/>
                  </a:cubicBezTo>
                  <a:close/>
                  <a:moveTo>
                    <a:pt x="10256" y="13502"/>
                  </a:moveTo>
                  <a:cubicBezTo>
                    <a:pt x="10294" y="13502"/>
                    <a:pt x="10331" y="13507"/>
                    <a:pt x="10370" y="13517"/>
                  </a:cubicBezTo>
                  <a:cubicBezTo>
                    <a:pt x="10381" y="13649"/>
                    <a:pt x="10392" y="13781"/>
                    <a:pt x="10392" y="13924"/>
                  </a:cubicBezTo>
                  <a:cubicBezTo>
                    <a:pt x="10403" y="14056"/>
                    <a:pt x="10414" y="14199"/>
                    <a:pt x="10425" y="14331"/>
                  </a:cubicBezTo>
                  <a:cubicBezTo>
                    <a:pt x="10436" y="14463"/>
                    <a:pt x="10436" y="14606"/>
                    <a:pt x="10436" y="14738"/>
                  </a:cubicBezTo>
                  <a:cubicBezTo>
                    <a:pt x="10381" y="14777"/>
                    <a:pt x="10326" y="14783"/>
                    <a:pt x="10267" y="14783"/>
                  </a:cubicBezTo>
                  <a:cubicBezTo>
                    <a:pt x="10244" y="14783"/>
                    <a:pt x="10220" y="14782"/>
                    <a:pt x="10194" y="14782"/>
                  </a:cubicBezTo>
                  <a:cubicBezTo>
                    <a:pt x="10183" y="14760"/>
                    <a:pt x="10172" y="14738"/>
                    <a:pt x="10172" y="14716"/>
                  </a:cubicBezTo>
                  <a:cubicBezTo>
                    <a:pt x="10150" y="14364"/>
                    <a:pt x="10128" y="14001"/>
                    <a:pt x="10117" y="13638"/>
                  </a:cubicBezTo>
                  <a:cubicBezTo>
                    <a:pt x="10106" y="13605"/>
                    <a:pt x="10117" y="13561"/>
                    <a:pt x="10117" y="13517"/>
                  </a:cubicBezTo>
                  <a:lnTo>
                    <a:pt x="10117" y="13528"/>
                  </a:lnTo>
                  <a:cubicBezTo>
                    <a:pt x="10166" y="13510"/>
                    <a:pt x="10211" y="13502"/>
                    <a:pt x="10256" y="13502"/>
                  </a:cubicBezTo>
                  <a:close/>
                  <a:moveTo>
                    <a:pt x="5906" y="13660"/>
                  </a:moveTo>
                  <a:cubicBezTo>
                    <a:pt x="5917" y="13682"/>
                    <a:pt x="5928" y="13693"/>
                    <a:pt x="5939" y="13704"/>
                  </a:cubicBezTo>
                  <a:cubicBezTo>
                    <a:pt x="5972" y="13924"/>
                    <a:pt x="6071" y="14617"/>
                    <a:pt x="6049" y="14826"/>
                  </a:cubicBezTo>
                  <a:cubicBezTo>
                    <a:pt x="5939" y="14815"/>
                    <a:pt x="5917" y="14804"/>
                    <a:pt x="5906" y="14727"/>
                  </a:cubicBezTo>
                  <a:cubicBezTo>
                    <a:pt x="5884" y="14606"/>
                    <a:pt x="5873" y="14485"/>
                    <a:pt x="5851" y="14353"/>
                  </a:cubicBezTo>
                  <a:cubicBezTo>
                    <a:pt x="5829" y="14155"/>
                    <a:pt x="5807" y="13957"/>
                    <a:pt x="5785" y="13759"/>
                  </a:cubicBezTo>
                  <a:cubicBezTo>
                    <a:pt x="5785" y="13737"/>
                    <a:pt x="5785" y="13704"/>
                    <a:pt x="5785" y="13671"/>
                  </a:cubicBezTo>
                  <a:cubicBezTo>
                    <a:pt x="5829" y="13660"/>
                    <a:pt x="5873" y="13660"/>
                    <a:pt x="5906" y="13660"/>
                  </a:cubicBezTo>
                  <a:close/>
                  <a:moveTo>
                    <a:pt x="9838" y="13509"/>
                  </a:moveTo>
                  <a:cubicBezTo>
                    <a:pt x="9887" y="13509"/>
                    <a:pt x="9936" y="13512"/>
                    <a:pt x="9985" y="13517"/>
                  </a:cubicBezTo>
                  <a:cubicBezTo>
                    <a:pt x="9996" y="13528"/>
                    <a:pt x="10007" y="13550"/>
                    <a:pt x="10007" y="13572"/>
                  </a:cubicBezTo>
                  <a:cubicBezTo>
                    <a:pt x="10029" y="13913"/>
                    <a:pt x="10040" y="14243"/>
                    <a:pt x="10062" y="14584"/>
                  </a:cubicBezTo>
                  <a:cubicBezTo>
                    <a:pt x="10062" y="14650"/>
                    <a:pt x="10062" y="14716"/>
                    <a:pt x="10062" y="14804"/>
                  </a:cubicBezTo>
                  <a:cubicBezTo>
                    <a:pt x="9952" y="14815"/>
                    <a:pt x="9876" y="14815"/>
                    <a:pt x="9788" y="14826"/>
                  </a:cubicBezTo>
                  <a:cubicBezTo>
                    <a:pt x="9777" y="14793"/>
                    <a:pt x="9755" y="14760"/>
                    <a:pt x="9755" y="14738"/>
                  </a:cubicBezTo>
                  <a:cubicBezTo>
                    <a:pt x="9689" y="14111"/>
                    <a:pt x="9667" y="13660"/>
                    <a:pt x="9700" y="13517"/>
                  </a:cubicBezTo>
                  <a:cubicBezTo>
                    <a:pt x="9744" y="13512"/>
                    <a:pt x="9790" y="13509"/>
                    <a:pt x="9838" y="13509"/>
                  </a:cubicBezTo>
                  <a:close/>
                  <a:moveTo>
                    <a:pt x="9447" y="13528"/>
                  </a:moveTo>
                  <a:cubicBezTo>
                    <a:pt x="9480" y="13528"/>
                    <a:pt x="9513" y="13528"/>
                    <a:pt x="9546" y="13539"/>
                  </a:cubicBezTo>
                  <a:cubicBezTo>
                    <a:pt x="9568" y="13660"/>
                    <a:pt x="9645" y="14705"/>
                    <a:pt x="9634" y="14837"/>
                  </a:cubicBezTo>
                  <a:cubicBezTo>
                    <a:pt x="9502" y="14848"/>
                    <a:pt x="9370" y="14859"/>
                    <a:pt x="9238" y="14859"/>
                  </a:cubicBezTo>
                  <a:cubicBezTo>
                    <a:pt x="9227" y="14837"/>
                    <a:pt x="9216" y="14826"/>
                    <a:pt x="9216" y="14804"/>
                  </a:cubicBezTo>
                  <a:cubicBezTo>
                    <a:pt x="9183" y="14408"/>
                    <a:pt x="9150" y="14012"/>
                    <a:pt x="9117" y="13616"/>
                  </a:cubicBezTo>
                  <a:cubicBezTo>
                    <a:pt x="9106" y="13594"/>
                    <a:pt x="9117" y="13572"/>
                    <a:pt x="9117" y="13539"/>
                  </a:cubicBezTo>
                  <a:cubicBezTo>
                    <a:pt x="9227" y="13539"/>
                    <a:pt x="9337" y="13528"/>
                    <a:pt x="9447" y="13528"/>
                  </a:cubicBezTo>
                  <a:close/>
                  <a:moveTo>
                    <a:pt x="6213" y="13649"/>
                  </a:moveTo>
                  <a:cubicBezTo>
                    <a:pt x="6268" y="13858"/>
                    <a:pt x="6279" y="14056"/>
                    <a:pt x="6301" y="14265"/>
                  </a:cubicBezTo>
                  <a:cubicBezTo>
                    <a:pt x="6334" y="14463"/>
                    <a:pt x="6356" y="14672"/>
                    <a:pt x="6345" y="14870"/>
                  </a:cubicBezTo>
                  <a:cubicBezTo>
                    <a:pt x="6312" y="14881"/>
                    <a:pt x="6301" y="14881"/>
                    <a:pt x="6290" y="14881"/>
                  </a:cubicBezTo>
                  <a:cubicBezTo>
                    <a:pt x="6257" y="14881"/>
                    <a:pt x="6224" y="14870"/>
                    <a:pt x="6180" y="14859"/>
                  </a:cubicBezTo>
                  <a:cubicBezTo>
                    <a:pt x="6158" y="14661"/>
                    <a:pt x="6136" y="14463"/>
                    <a:pt x="6114" y="14265"/>
                  </a:cubicBezTo>
                  <a:cubicBezTo>
                    <a:pt x="6103" y="14067"/>
                    <a:pt x="6049" y="13869"/>
                    <a:pt x="6049" y="13660"/>
                  </a:cubicBezTo>
                  <a:cubicBezTo>
                    <a:pt x="6103" y="13660"/>
                    <a:pt x="6158" y="13649"/>
                    <a:pt x="6213" y="13649"/>
                  </a:cubicBezTo>
                  <a:close/>
                  <a:moveTo>
                    <a:pt x="8890" y="13537"/>
                  </a:moveTo>
                  <a:cubicBezTo>
                    <a:pt x="8918" y="13537"/>
                    <a:pt x="8946" y="13541"/>
                    <a:pt x="8974" y="13550"/>
                  </a:cubicBezTo>
                  <a:cubicBezTo>
                    <a:pt x="9018" y="13693"/>
                    <a:pt x="9106" y="14562"/>
                    <a:pt x="9095" y="14870"/>
                  </a:cubicBezTo>
                  <a:lnTo>
                    <a:pt x="9095" y="14859"/>
                  </a:lnTo>
                  <a:cubicBezTo>
                    <a:pt x="8946" y="14883"/>
                    <a:pt x="8804" y="14896"/>
                    <a:pt x="8659" y="14896"/>
                  </a:cubicBezTo>
                  <a:cubicBezTo>
                    <a:pt x="8610" y="14896"/>
                    <a:pt x="8561" y="14894"/>
                    <a:pt x="8512" y="14892"/>
                  </a:cubicBezTo>
                  <a:cubicBezTo>
                    <a:pt x="8479" y="14738"/>
                    <a:pt x="8490" y="14595"/>
                    <a:pt x="8468" y="14452"/>
                  </a:cubicBezTo>
                  <a:cubicBezTo>
                    <a:pt x="8457" y="14309"/>
                    <a:pt x="8435" y="14166"/>
                    <a:pt x="8424" y="14023"/>
                  </a:cubicBezTo>
                  <a:cubicBezTo>
                    <a:pt x="8402" y="13880"/>
                    <a:pt x="8391" y="13726"/>
                    <a:pt x="8369" y="13572"/>
                  </a:cubicBezTo>
                  <a:cubicBezTo>
                    <a:pt x="8402" y="13555"/>
                    <a:pt x="8435" y="13553"/>
                    <a:pt x="8468" y="13553"/>
                  </a:cubicBezTo>
                  <a:cubicBezTo>
                    <a:pt x="8484" y="13553"/>
                    <a:pt x="8501" y="13553"/>
                    <a:pt x="8517" y="13553"/>
                  </a:cubicBezTo>
                  <a:cubicBezTo>
                    <a:pt x="8534" y="13553"/>
                    <a:pt x="8550" y="13553"/>
                    <a:pt x="8567" y="13550"/>
                  </a:cubicBezTo>
                  <a:lnTo>
                    <a:pt x="8776" y="13550"/>
                  </a:lnTo>
                  <a:cubicBezTo>
                    <a:pt x="8814" y="13544"/>
                    <a:pt x="8852" y="13537"/>
                    <a:pt x="8890" y="13537"/>
                  </a:cubicBezTo>
                  <a:close/>
                  <a:moveTo>
                    <a:pt x="6461" y="13632"/>
                  </a:moveTo>
                  <a:cubicBezTo>
                    <a:pt x="6499" y="13632"/>
                    <a:pt x="6538" y="13638"/>
                    <a:pt x="6576" y="13638"/>
                  </a:cubicBezTo>
                  <a:cubicBezTo>
                    <a:pt x="6620" y="13781"/>
                    <a:pt x="6719" y="14650"/>
                    <a:pt x="6708" y="14903"/>
                  </a:cubicBezTo>
                  <a:cubicBezTo>
                    <a:pt x="6672" y="14907"/>
                    <a:pt x="6637" y="14910"/>
                    <a:pt x="6604" y="14910"/>
                  </a:cubicBezTo>
                  <a:cubicBezTo>
                    <a:pt x="6557" y="14910"/>
                    <a:pt x="6511" y="14905"/>
                    <a:pt x="6466" y="14892"/>
                  </a:cubicBezTo>
                  <a:cubicBezTo>
                    <a:pt x="6466" y="14870"/>
                    <a:pt x="6455" y="14848"/>
                    <a:pt x="6455" y="14837"/>
                  </a:cubicBezTo>
                  <a:cubicBezTo>
                    <a:pt x="6422" y="14441"/>
                    <a:pt x="6378" y="14056"/>
                    <a:pt x="6345" y="13660"/>
                  </a:cubicBezTo>
                  <a:cubicBezTo>
                    <a:pt x="6384" y="13638"/>
                    <a:pt x="6422" y="13632"/>
                    <a:pt x="6461" y="13632"/>
                  </a:cubicBezTo>
                  <a:close/>
                  <a:moveTo>
                    <a:pt x="8091" y="13568"/>
                  </a:moveTo>
                  <a:cubicBezTo>
                    <a:pt x="8139" y="13568"/>
                    <a:pt x="8191" y="13569"/>
                    <a:pt x="8248" y="13572"/>
                  </a:cubicBezTo>
                  <a:cubicBezTo>
                    <a:pt x="8248" y="13594"/>
                    <a:pt x="8270" y="13627"/>
                    <a:pt x="8270" y="13660"/>
                  </a:cubicBezTo>
                  <a:cubicBezTo>
                    <a:pt x="8314" y="14045"/>
                    <a:pt x="8358" y="14441"/>
                    <a:pt x="8391" y="14837"/>
                  </a:cubicBezTo>
                  <a:cubicBezTo>
                    <a:pt x="8402" y="14848"/>
                    <a:pt x="8391" y="14870"/>
                    <a:pt x="8391" y="14881"/>
                  </a:cubicBezTo>
                  <a:cubicBezTo>
                    <a:pt x="8314" y="14904"/>
                    <a:pt x="8212" y="14915"/>
                    <a:pt x="8109" y="14915"/>
                  </a:cubicBezTo>
                  <a:cubicBezTo>
                    <a:pt x="8019" y="14915"/>
                    <a:pt x="7929" y="14907"/>
                    <a:pt x="7852" y="14892"/>
                  </a:cubicBezTo>
                  <a:lnTo>
                    <a:pt x="7852" y="14903"/>
                  </a:lnTo>
                  <a:cubicBezTo>
                    <a:pt x="7819" y="14474"/>
                    <a:pt x="7775" y="14034"/>
                    <a:pt x="7742" y="13616"/>
                  </a:cubicBezTo>
                  <a:cubicBezTo>
                    <a:pt x="7826" y="13582"/>
                    <a:pt x="7936" y="13568"/>
                    <a:pt x="8091" y="13568"/>
                  </a:cubicBezTo>
                  <a:close/>
                  <a:moveTo>
                    <a:pt x="7512" y="13579"/>
                  </a:moveTo>
                  <a:cubicBezTo>
                    <a:pt x="7551" y="13579"/>
                    <a:pt x="7591" y="13580"/>
                    <a:pt x="7632" y="13583"/>
                  </a:cubicBezTo>
                  <a:cubicBezTo>
                    <a:pt x="7676" y="14023"/>
                    <a:pt x="7709" y="14463"/>
                    <a:pt x="7742" y="14903"/>
                  </a:cubicBezTo>
                  <a:cubicBezTo>
                    <a:pt x="7665" y="14914"/>
                    <a:pt x="7588" y="14916"/>
                    <a:pt x="7511" y="14916"/>
                  </a:cubicBezTo>
                  <a:cubicBezTo>
                    <a:pt x="7434" y="14916"/>
                    <a:pt x="7357" y="14914"/>
                    <a:pt x="7280" y="14914"/>
                  </a:cubicBezTo>
                  <a:cubicBezTo>
                    <a:pt x="7236" y="14771"/>
                    <a:pt x="7247" y="14628"/>
                    <a:pt x="7236" y="14485"/>
                  </a:cubicBezTo>
                  <a:cubicBezTo>
                    <a:pt x="7225" y="14342"/>
                    <a:pt x="7203" y="14199"/>
                    <a:pt x="7192" y="14045"/>
                  </a:cubicBezTo>
                  <a:cubicBezTo>
                    <a:pt x="7181" y="13913"/>
                    <a:pt x="7170" y="13770"/>
                    <a:pt x="7159" y="13616"/>
                  </a:cubicBezTo>
                  <a:cubicBezTo>
                    <a:pt x="7283" y="13591"/>
                    <a:pt x="7394" y="13579"/>
                    <a:pt x="7512" y="13579"/>
                  </a:cubicBezTo>
                  <a:close/>
                  <a:moveTo>
                    <a:pt x="3583" y="14660"/>
                  </a:moveTo>
                  <a:cubicBezTo>
                    <a:pt x="3763" y="14660"/>
                    <a:pt x="3944" y="14665"/>
                    <a:pt x="4124" y="14683"/>
                  </a:cubicBezTo>
                  <a:cubicBezTo>
                    <a:pt x="4190" y="14694"/>
                    <a:pt x="4245" y="14705"/>
                    <a:pt x="4311" y="14716"/>
                  </a:cubicBezTo>
                  <a:cubicBezTo>
                    <a:pt x="4399" y="14738"/>
                    <a:pt x="4443" y="14793"/>
                    <a:pt x="4443" y="14914"/>
                  </a:cubicBezTo>
                  <a:cubicBezTo>
                    <a:pt x="4373" y="14916"/>
                    <a:pt x="4304" y="14917"/>
                    <a:pt x="4235" y="14917"/>
                  </a:cubicBezTo>
                  <a:cubicBezTo>
                    <a:pt x="3808" y="14917"/>
                    <a:pt x="3384" y="14880"/>
                    <a:pt x="2962" y="14880"/>
                  </a:cubicBezTo>
                  <a:cubicBezTo>
                    <a:pt x="2792" y="14880"/>
                    <a:pt x="2622" y="14886"/>
                    <a:pt x="2452" y="14903"/>
                  </a:cubicBezTo>
                  <a:cubicBezTo>
                    <a:pt x="2419" y="14782"/>
                    <a:pt x="2430" y="14727"/>
                    <a:pt x="2540" y="14705"/>
                  </a:cubicBezTo>
                  <a:cubicBezTo>
                    <a:pt x="2617" y="14694"/>
                    <a:pt x="2694" y="14672"/>
                    <a:pt x="2771" y="14672"/>
                  </a:cubicBezTo>
                  <a:cubicBezTo>
                    <a:pt x="3042" y="14672"/>
                    <a:pt x="3312" y="14660"/>
                    <a:pt x="3583" y="14660"/>
                  </a:cubicBezTo>
                  <a:close/>
                  <a:moveTo>
                    <a:pt x="6952" y="13601"/>
                  </a:moveTo>
                  <a:cubicBezTo>
                    <a:pt x="6980" y="13601"/>
                    <a:pt x="7009" y="13602"/>
                    <a:pt x="7038" y="13605"/>
                  </a:cubicBezTo>
                  <a:cubicBezTo>
                    <a:pt x="7071" y="13770"/>
                    <a:pt x="7148" y="14705"/>
                    <a:pt x="7148" y="14903"/>
                  </a:cubicBezTo>
                  <a:cubicBezTo>
                    <a:pt x="7099" y="14919"/>
                    <a:pt x="7047" y="14927"/>
                    <a:pt x="6994" y="14927"/>
                  </a:cubicBezTo>
                  <a:cubicBezTo>
                    <a:pt x="6942" y="14927"/>
                    <a:pt x="6890" y="14919"/>
                    <a:pt x="6840" y="14903"/>
                  </a:cubicBezTo>
                  <a:cubicBezTo>
                    <a:pt x="6796" y="14496"/>
                    <a:pt x="6752" y="14089"/>
                    <a:pt x="6708" y="13693"/>
                  </a:cubicBezTo>
                  <a:cubicBezTo>
                    <a:pt x="6708" y="13671"/>
                    <a:pt x="6719" y="13660"/>
                    <a:pt x="6719" y="13627"/>
                  </a:cubicBezTo>
                  <a:cubicBezTo>
                    <a:pt x="6800" y="13611"/>
                    <a:pt x="6874" y="13601"/>
                    <a:pt x="6952" y="13601"/>
                  </a:cubicBezTo>
                  <a:close/>
                  <a:moveTo>
                    <a:pt x="15671" y="14465"/>
                  </a:moveTo>
                  <a:cubicBezTo>
                    <a:pt x="16173" y="14465"/>
                    <a:pt x="16676" y="14471"/>
                    <a:pt x="17178" y="14485"/>
                  </a:cubicBezTo>
                  <a:cubicBezTo>
                    <a:pt x="17629" y="14507"/>
                    <a:pt x="18068" y="14529"/>
                    <a:pt x="18519" y="14540"/>
                  </a:cubicBezTo>
                  <a:cubicBezTo>
                    <a:pt x="18739" y="14551"/>
                    <a:pt x="18948" y="14551"/>
                    <a:pt x="19168" y="14551"/>
                  </a:cubicBezTo>
                  <a:lnTo>
                    <a:pt x="19289" y="14551"/>
                  </a:lnTo>
                  <a:cubicBezTo>
                    <a:pt x="19234" y="14628"/>
                    <a:pt x="19190" y="14694"/>
                    <a:pt x="19168" y="14771"/>
                  </a:cubicBezTo>
                  <a:cubicBezTo>
                    <a:pt x="19135" y="14848"/>
                    <a:pt x="19113" y="14936"/>
                    <a:pt x="19091" y="15013"/>
                  </a:cubicBezTo>
                  <a:cubicBezTo>
                    <a:pt x="19069" y="15090"/>
                    <a:pt x="19091" y="15178"/>
                    <a:pt x="19036" y="15255"/>
                  </a:cubicBezTo>
                  <a:cubicBezTo>
                    <a:pt x="18981" y="15255"/>
                    <a:pt x="18915" y="15266"/>
                    <a:pt x="18860" y="15266"/>
                  </a:cubicBezTo>
                  <a:cubicBezTo>
                    <a:pt x="18013" y="15255"/>
                    <a:pt x="17167" y="15233"/>
                    <a:pt x="16320" y="15200"/>
                  </a:cubicBezTo>
                  <a:cubicBezTo>
                    <a:pt x="15627" y="15167"/>
                    <a:pt x="14934" y="15134"/>
                    <a:pt x="14241" y="15134"/>
                  </a:cubicBezTo>
                  <a:cubicBezTo>
                    <a:pt x="13725" y="15134"/>
                    <a:pt x="13219" y="15112"/>
                    <a:pt x="12702" y="15101"/>
                  </a:cubicBezTo>
                  <a:cubicBezTo>
                    <a:pt x="12669" y="15101"/>
                    <a:pt x="12647" y="15101"/>
                    <a:pt x="12592" y="15090"/>
                  </a:cubicBezTo>
                  <a:cubicBezTo>
                    <a:pt x="12614" y="14991"/>
                    <a:pt x="12614" y="14903"/>
                    <a:pt x="12636" y="14826"/>
                  </a:cubicBezTo>
                  <a:cubicBezTo>
                    <a:pt x="12647" y="14727"/>
                    <a:pt x="12691" y="14661"/>
                    <a:pt x="12790" y="14628"/>
                  </a:cubicBezTo>
                  <a:cubicBezTo>
                    <a:pt x="12856" y="14606"/>
                    <a:pt x="12933" y="14573"/>
                    <a:pt x="13010" y="14562"/>
                  </a:cubicBezTo>
                  <a:cubicBezTo>
                    <a:pt x="13197" y="14518"/>
                    <a:pt x="13384" y="14496"/>
                    <a:pt x="13571" y="14496"/>
                  </a:cubicBezTo>
                  <a:cubicBezTo>
                    <a:pt x="14274" y="14477"/>
                    <a:pt x="14973" y="14465"/>
                    <a:pt x="15671" y="14465"/>
                  </a:cubicBezTo>
                  <a:close/>
                  <a:moveTo>
                    <a:pt x="10524" y="14870"/>
                  </a:moveTo>
                  <a:cubicBezTo>
                    <a:pt x="10535" y="14980"/>
                    <a:pt x="10557" y="15079"/>
                    <a:pt x="10546" y="15189"/>
                  </a:cubicBezTo>
                  <a:cubicBezTo>
                    <a:pt x="10447" y="15211"/>
                    <a:pt x="10348" y="15211"/>
                    <a:pt x="10249" y="15211"/>
                  </a:cubicBezTo>
                  <a:cubicBezTo>
                    <a:pt x="10073" y="15211"/>
                    <a:pt x="9898" y="15211"/>
                    <a:pt x="9722" y="15189"/>
                  </a:cubicBezTo>
                  <a:cubicBezTo>
                    <a:pt x="9702" y="15186"/>
                    <a:pt x="9682" y="15185"/>
                    <a:pt x="9664" y="15185"/>
                  </a:cubicBezTo>
                  <a:cubicBezTo>
                    <a:pt x="9523" y="15185"/>
                    <a:pt x="9438" y="15259"/>
                    <a:pt x="9370" y="15376"/>
                  </a:cubicBezTo>
                  <a:cubicBezTo>
                    <a:pt x="9348" y="15431"/>
                    <a:pt x="9326" y="15496"/>
                    <a:pt x="9293" y="15551"/>
                  </a:cubicBezTo>
                  <a:cubicBezTo>
                    <a:pt x="9183" y="15551"/>
                    <a:pt x="9062" y="15551"/>
                    <a:pt x="8952" y="15540"/>
                  </a:cubicBezTo>
                  <a:cubicBezTo>
                    <a:pt x="8843" y="15535"/>
                    <a:pt x="8734" y="15532"/>
                    <a:pt x="8627" y="15532"/>
                  </a:cubicBezTo>
                  <a:cubicBezTo>
                    <a:pt x="8333" y="15532"/>
                    <a:pt x="8043" y="15552"/>
                    <a:pt x="7753" y="15584"/>
                  </a:cubicBezTo>
                  <a:cubicBezTo>
                    <a:pt x="7555" y="15595"/>
                    <a:pt x="7346" y="15617"/>
                    <a:pt x="7148" y="15617"/>
                  </a:cubicBezTo>
                  <a:cubicBezTo>
                    <a:pt x="6807" y="15639"/>
                    <a:pt x="6466" y="15639"/>
                    <a:pt x="6125" y="15639"/>
                  </a:cubicBezTo>
                  <a:lnTo>
                    <a:pt x="6005" y="15639"/>
                  </a:lnTo>
                  <a:cubicBezTo>
                    <a:pt x="5983" y="15617"/>
                    <a:pt x="5972" y="15595"/>
                    <a:pt x="5961" y="15584"/>
                  </a:cubicBezTo>
                  <a:cubicBezTo>
                    <a:pt x="5950" y="15376"/>
                    <a:pt x="5917" y="15167"/>
                    <a:pt x="5939" y="14958"/>
                  </a:cubicBezTo>
                  <a:cubicBezTo>
                    <a:pt x="5956" y="14945"/>
                    <a:pt x="5971" y="14940"/>
                    <a:pt x="5986" y="14940"/>
                  </a:cubicBezTo>
                  <a:cubicBezTo>
                    <a:pt x="6008" y="14940"/>
                    <a:pt x="6028" y="14951"/>
                    <a:pt x="6049" y="14958"/>
                  </a:cubicBezTo>
                  <a:cubicBezTo>
                    <a:pt x="6411" y="15024"/>
                    <a:pt x="6785" y="15035"/>
                    <a:pt x="7148" y="15035"/>
                  </a:cubicBezTo>
                  <a:cubicBezTo>
                    <a:pt x="7368" y="15035"/>
                    <a:pt x="7588" y="15024"/>
                    <a:pt x="7797" y="15024"/>
                  </a:cubicBezTo>
                  <a:cubicBezTo>
                    <a:pt x="8347" y="15024"/>
                    <a:pt x="8886" y="14991"/>
                    <a:pt x="9425" y="14958"/>
                  </a:cubicBezTo>
                  <a:cubicBezTo>
                    <a:pt x="9788" y="14936"/>
                    <a:pt x="10150" y="14903"/>
                    <a:pt x="10524" y="14870"/>
                  </a:cubicBezTo>
                  <a:close/>
                  <a:moveTo>
                    <a:pt x="2782" y="14991"/>
                  </a:moveTo>
                  <a:cubicBezTo>
                    <a:pt x="2991" y="14991"/>
                    <a:pt x="3200" y="14991"/>
                    <a:pt x="3398" y="15002"/>
                  </a:cubicBezTo>
                  <a:cubicBezTo>
                    <a:pt x="3684" y="15013"/>
                    <a:pt x="3970" y="15013"/>
                    <a:pt x="4256" y="15024"/>
                  </a:cubicBezTo>
                  <a:cubicBezTo>
                    <a:pt x="4344" y="15024"/>
                    <a:pt x="4432" y="15035"/>
                    <a:pt x="4520" y="15035"/>
                  </a:cubicBezTo>
                  <a:cubicBezTo>
                    <a:pt x="4619" y="15046"/>
                    <a:pt x="4674" y="15101"/>
                    <a:pt x="4696" y="15189"/>
                  </a:cubicBezTo>
                  <a:cubicBezTo>
                    <a:pt x="4707" y="15233"/>
                    <a:pt x="4718" y="15266"/>
                    <a:pt x="4718" y="15310"/>
                  </a:cubicBezTo>
                  <a:cubicBezTo>
                    <a:pt x="4718" y="15420"/>
                    <a:pt x="4718" y="15529"/>
                    <a:pt x="4707" y="15650"/>
                  </a:cubicBezTo>
                  <a:cubicBezTo>
                    <a:pt x="3893" y="15705"/>
                    <a:pt x="3101" y="15694"/>
                    <a:pt x="2309" y="15716"/>
                  </a:cubicBezTo>
                  <a:cubicBezTo>
                    <a:pt x="2298" y="15683"/>
                    <a:pt x="2287" y="15650"/>
                    <a:pt x="2287" y="15617"/>
                  </a:cubicBezTo>
                  <a:cubicBezTo>
                    <a:pt x="2276" y="15540"/>
                    <a:pt x="2265" y="15452"/>
                    <a:pt x="2265" y="15376"/>
                  </a:cubicBezTo>
                  <a:cubicBezTo>
                    <a:pt x="2254" y="15299"/>
                    <a:pt x="2265" y="15233"/>
                    <a:pt x="2276" y="15156"/>
                  </a:cubicBezTo>
                  <a:cubicBezTo>
                    <a:pt x="2276" y="15090"/>
                    <a:pt x="2320" y="15057"/>
                    <a:pt x="2375" y="15035"/>
                  </a:cubicBezTo>
                  <a:cubicBezTo>
                    <a:pt x="2507" y="15002"/>
                    <a:pt x="2650" y="14991"/>
                    <a:pt x="2782" y="14991"/>
                  </a:cubicBezTo>
                  <a:close/>
                  <a:moveTo>
                    <a:pt x="22406" y="14360"/>
                  </a:moveTo>
                  <a:cubicBezTo>
                    <a:pt x="22595" y="14360"/>
                    <a:pt x="22784" y="14361"/>
                    <a:pt x="22973" y="14364"/>
                  </a:cubicBezTo>
                  <a:cubicBezTo>
                    <a:pt x="23721" y="14375"/>
                    <a:pt x="24458" y="14397"/>
                    <a:pt x="25206" y="14419"/>
                  </a:cubicBezTo>
                  <a:cubicBezTo>
                    <a:pt x="25371" y="14419"/>
                    <a:pt x="25535" y="14441"/>
                    <a:pt x="25700" y="14452"/>
                  </a:cubicBezTo>
                  <a:cubicBezTo>
                    <a:pt x="25766" y="14463"/>
                    <a:pt x="25843" y="14474"/>
                    <a:pt x="25909" y="14485"/>
                  </a:cubicBezTo>
                  <a:cubicBezTo>
                    <a:pt x="26030" y="14507"/>
                    <a:pt x="26107" y="14584"/>
                    <a:pt x="26151" y="14694"/>
                  </a:cubicBezTo>
                  <a:cubicBezTo>
                    <a:pt x="26195" y="14804"/>
                    <a:pt x="26228" y="14914"/>
                    <a:pt x="26228" y="15035"/>
                  </a:cubicBezTo>
                  <a:cubicBezTo>
                    <a:pt x="26228" y="15134"/>
                    <a:pt x="26228" y="15222"/>
                    <a:pt x="26228" y="15321"/>
                  </a:cubicBezTo>
                  <a:cubicBezTo>
                    <a:pt x="26239" y="15485"/>
                    <a:pt x="26239" y="15650"/>
                    <a:pt x="26239" y="15826"/>
                  </a:cubicBezTo>
                  <a:cubicBezTo>
                    <a:pt x="25761" y="15842"/>
                    <a:pt x="25281" y="15848"/>
                    <a:pt x="24800" y="15848"/>
                  </a:cubicBezTo>
                  <a:cubicBezTo>
                    <a:pt x="23889" y="15848"/>
                    <a:pt x="22975" y="15826"/>
                    <a:pt x="22060" y="15804"/>
                  </a:cubicBezTo>
                  <a:cubicBezTo>
                    <a:pt x="22038" y="15760"/>
                    <a:pt x="22027" y="15716"/>
                    <a:pt x="22016" y="15683"/>
                  </a:cubicBezTo>
                  <a:cubicBezTo>
                    <a:pt x="21972" y="15606"/>
                    <a:pt x="21939" y="15518"/>
                    <a:pt x="21884" y="15442"/>
                  </a:cubicBezTo>
                  <a:cubicBezTo>
                    <a:pt x="21817" y="15346"/>
                    <a:pt x="21725" y="15283"/>
                    <a:pt x="21616" y="15283"/>
                  </a:cubicBezTo>
                  <a:cubicBezTo>
                    <a:pt x="21599" y="15283"/>
                    <a:pt x="21583" y="15285"/>
                    <a:pt x="21565" y="15288"/>
                  </a:cubicBezTo>
                  <a:cubicBezTo>
                    <a:pt x="21501" y="15294"/>
                    <a:pt x="21437" y="15297"/>
                    <a:pt x="21374" y="15297"/>
                  </a:cubicBezTo>
                  <a:cubicBezTo>
                    <a:pt x="21234" y="15297"/>
                    <a:pt x="21097" y="15284"/>
                    <a:pt x="20961" y="15277"/>
                  </a:cubicBezTo>
                  <a:cubicBezTo>
                    <a:pt x="20619" y="15256"/>
                    <a:pt x="20273" y="15248"/>
                    <a:pt x="19928" y="15248"/>
                  </a:cubicBezTo>
                  <a:cubicBezTo>
                    <a:pt x="19729" y="15248"/>
                    <a:pt x="19530" y="15251"/>
                    <a:pt x="19333" y="15255"/>
                  </a:cubicBezTo>
                  <a:lnTo>
                    <a:pt x="19190" y="15255"/>
                  </a:lnTo>
                  <a:cubicBezTo>
                    <a:pt x="19179" y="15057"/>
                    <a:pt x="19212" y="14881"/>
                    <a:pt x="19311" y="14716"/>
                  </a:cubicBezTo>
                  <a:cubicBezTo>
                    <a:pt x="19355" y="14639"/>
                    <a:pt x="19443" y="14584"/>
                    <a:pt x="19542" y="14562"/>
                  </a:cubicBezTo>
                  <a:cubicBezTo>
                    <a:pt x="19663" y="14518"/>
                    <a:pt x="19795" y="14485"/>
                    <a:pt x="19927" y="14463"/>
                  </a:cubicBezTo>
                  <a:cubicBezTo>
                    <a:pt x="20136" y="14441"/>
                    <a:pt x="20356" y="14419"/>
                    <a:pt x="20576" y="14408"/>
                  </a:cubicBezTo>
                  <a:cubicBezTo>
                    <a:pt x="21189" y="14374"/>
                    <a:pt x="21796" y="14360"/>
                    <a:pt x="22406" y="14360"/>
                  </a:cubicBezTo>
                  <a:close/>
                  <a:moveTo>
                    <a:pt x="8754" y="15639"/>
                  </a:moveTo>
                  <a:cubicBezTo>
                    <a:pt x="8897" y="15650"/>
                    <a:pt x="9040" y="15650"/>
                    <a:pt x="9183" y="15661"/>
                  </a:cubicBezTo>
                  <a:cubicBezTo>
                    <a:pt x="9205" y="15661"/>
                    <a:pt x="9238" y="15672"/>
                    <a:pt x="9260" y="15672"/>
                  </a:cubicBezTo>
                  <a:lnTo>
                    <a:pt x="9271" y="15672"/>
                  </a:lnTo>
                  <a:cubicBezTo>
                    <a:pt x="9249" y="15859"/>
                    <a:pt x="9227" y="16035"/>
                    <a:pt x="9216" y="16211"/>
                  </a:cubicBezTo>
                  <a:cubicBezTo>
                    <a:pt x="9205" y="16376"/>
                    <a:pt x="9216" y="16552"/>
                    <a:pt x="9194" y="16728"/>
                  </a:cubicBezTo>
                  <a:cubicBezTo>
                    <a:pt x="9150" y="16728"/>
                    <a:pt x="9106" y="16739"/>
                    <a:pt x="9073" y="16739"/>
                  </a:cubicBezTo>
                  <a:cubicBezTo>
                    <a:pt x="8424" y="16728"/>
                    <a:pt x="7786" y="16717"/>
                    <a:pt x="7148" y="16706"/>
                  </a:cubicBezTo>
                  <a:lnTo>
                    <a:pt x="6906" y="16706"/>
                  </a:lnTo>
                  <a:cubicBezTo>
                    <a:pt x="6760" y="16699"/>
                    <a:pt x="6613" y="16697"/>
                    <a:pt x="6466" y="16697"/>
                  </a:cubicBezTo>
                  <a:cubicBezTo>
                    <a:pt x="6140" y="16697"/>
                    <a:pt x="5814" y="16710"/>
                    <a:pt x="5488" y="16717"/>
                  </a:cubicBezTo>
                  <a:cubicBezTo>
                    <a:pt x="5301" y="16728"/>
                    <a:pt x="5125" y="16728"/>
                    <a:pt x="4949" y="16728"/>
                  </a:cubicBezTo>
                  <a:cubicBezTo>
                    <a:pt x="4377" y="16739"/>
                    <a:pt x="3794" y="16739"/>
                    <a:pt x="3222" y="16739"/>
                  </a:cubicBezTo>
                  <a:cubicBezTo>
                    <a:pt x="2936" y="16739"/>
                    <a:pt x="2650" y="16728"/>
                    <a:pt x="2364" y="16728"/>
                  </a:cubicBezTo>
                  <a:cubicBezTo>
                    <a:pt x="1859" y="16739"/>
                    <a:pt x="1353" y="16750"/>
                    <a:pt x="847" y="16761"/>
                  </a:cubicBezTo>
                  <a:lnTo>
                    <a:pt x="704" y="16761"/>
                  </a:lnTo>
                  <a:cubicBezTo>
                    <a:pt x="693" y="16596"/>
                    <a:pt x="748" y="16244"/>
                    <a:pt x="781" y="16123"/>
                  </a:cubicBezTo>
                  <a:cubicBezTo>
                    <a:pt x="814" y="16035"/>
                    <a:pt x="869" y="15969"/>
                    <a:pt x="957" y="15947"/>
                  </a:cubicBezTo>
                  <a:cubicBezTo>
                    <a:pt x="1056" y="15925"/>
                    <a:pt x="1155" y="15892"/>
                    <a:pt x="1265" y="15881"/>
                  </a:cubicBezTo>
                  <a:cubicBezTo>
                    <a:pt x="1540" y="15859"/>
                    <a:pt x="1826" y="15837"/>
                    <a:pt x="2112" y="15826"/>
                  </a:cubicBezTo>
                  <a:cubicBezTo>
                    <a:pt x="2804" y="15804"/>
                    <a:pt x="3497" y="15815"/>
                    <a:pt x="4190" y="15782"/>
                  </a:cubicBezTo>
                  <a:cubicBezTo>
                    <a:pt x="5114" y="15738"/>
                    <a:pt x="6049" y="15771"/>
                    <a:pt x="6972" y="15727"/>
                  </a:cubicBezTo>
                  <a:cubicBezTo>
                    <a:pt x="7302" y="15716"/>
                    <a:pt x="7632" y="15694"/>
                    <a:pt x="7962" y="15672"/>
                  </a:cubicBezTo>
                  <a:cubicBezTo>
                    <a:pt x="8226" y="15639"/>
                    <a:pt x="8490" y="15639"/>
                    <a:pt x="8754" y="15639"/>
                  </a:cubicBezTo>
                  <a:close/>
                  <a:moveTo>
                    <a:pt x="22247" y="15914"/>
                  </a:moveTo>
                  <a:cubicBezTo>
                    <a:pt x="22665" y="15914"/>
                    <a:pt x="23072" y="15925"/>
                    <a:pt x="23490" y="15925"/>
                  </a:cubicBezTo>
                  <a:cubicBezTo>
                    <a:pt x="23894" y="15933"/>
                    <a:pt x="24299" y="15941"/>
                    <a:pt x="24703" y="15941"/>
                  </a:cubicBezTo>
                  <a:cubicBezTo>
                    <a:pt x="24871" y="15941"/>
                    <a:pt x="25038" y="15940"/>
                    <a:pt x="25206" y="15936"/>
                  </a:cubicBezTo>
                  <a:cubicBezTo>
                    <a:pt x="25309" y="15934"/>
                    <a:pt x="25412" y="15934"/>
                    <a:pt x="25516" y="15934"/>
                  </a:cubicBezTo>
                  <a:cubicBezTo>
                    <a:pt x="25998" y="15934"/>
                    <a:pt x="26485" y="15953"/>
                    <a:pt x="26965" y="15980"/>
                  </a:cubicBezTo>
                  <a:cubicBezTo>
                    <a:pt x="27119" y="15991"/>
                    <a:pt x="27262" y="16024"/>
                    <a:pt x="27405" y="16046"/>
                  </a:cubicBezTo>
                  <a:cubicBezTo>
                    <a:pt x="27603" y="16079"/>
                    <a:pt x="27735" y="16200"/>
                    <a:pt x="27823" y="16376"/>
                  </a:cubicBezTo>
                  <a:cubicBezTo>
                    <a:pt x="27889" y="16530"/>
                    <a:pt x="27922" y="16695"/>
                    <a:pt x="27922" y="16871"/>
                  </a:cubicBezTo>
                  <a:cubicBezTo>
                    <a:pt x="27867" y="16882"/>
                    <a:pt x="27823" y="16882"/>
                    <a:pt x="27779" y="16882"/>
                  </a:cubicBezTo>
                  <a:cubicBezTo>
                    <a:pt x="27581" y="16871"/>
                    <a:pt x="27383" y="16849"/>
                    <a:pt x="27185" y="16827"/>
                  </a:cubicBezTo>
                  <a:cubicBezTo>
                    <a:pt x="27108" y="16816"/>
                    <a:pt x="27042" y="16805"/>
                    <a:pt x="26965" y="16805"/>
                  </a:cubicBezTo>
                  <a:cubicBezTo>
                    <a:pt x="26437" y="16783"/>
                    <a:pt x="25898" y="16761"/>
                    <a:pt x="25371" y="16739"/>
                  </a:cubicBezTo>
                  <a:cubicBezTo>
                    <a:pt x="24986" y="16728"/>
                    <a:pt x="24601" y="16706"/>
                    <a:pt x="24227" y="16706"/>
                  </a:cubicBezTo>
                  <a:cubicBezTo>
                    <a:pt x="23600" y="16706"/>
                    <a:pt x="22973" y="16717"/>
                    <a:pt x="22357" y="16728"/>
                  </a:cubicBezTo>
                  <a:lnTo>
                    <a:pt x="22159" y="16728"/>
                  </a:lnTo>
                  <a:lnTo>
                    <a:pt x="22148" y="16717"/>
                  </a:lnTo>
                  <a:cubicBezTo>
                    <a:pt x="22137" y="16684"/>
                    <a:pt x="22126" y="16673"/>
                    <a:pt x="22126" y="16662"/>
                  </a:cubicBezTo>
                  <a:cubicBezTo>
                    <a:pt x="22115" y="16420"/>
                    <a:pt x="22104" y="16189"/>
                    <a:pt x="22082" y="15958"/>
                  </a:cubicBezTo>
                  <a:cubicBezTo>
                    <a:pt x="22082" y="15947"/>
                    <a:pt x="22093" y="15936"/>
                    <a:pt x="22104" y="15914"/>
                  </a:cubicBezTo>
                  <a:close/>
                  <a:moveTo>
                    <a:pt x="12929" y="15210"/>
                  </a:moveTo>
                  <a:cubicBezTo>
                    <a:pt x="13104" y="15210"/>
                    <a:pt x="13277" y="15213"/>
                    <a:pt x="13450" y="15222"/>
                  </a:cubicBezTo>
                  <a:cubicBezTo>
                    <a:pt x="13966" y="15233"/>
                    <a:pt x="14483" y="15233"/>
                    <a:pt x="15000" y="15255"/>
                  </a:cubicBezTo>
                  <a:cubicBezTo>
                    <a:pt x="15550" y="15266"/>
                    <a:pt x="16100" y="15299"/>
                    <a:pt x="16661" y="15321"/>
                  </a:cubicBezTo>
                  <a:cubicBezTo>
                    <a:pt x="17373" y="15340"/>
                    <a:pt x="18093" y="15367"/>
                    <a:pt x="18807" y="15367"/>
                  </a:cubicBezTo>
                  <a:cubicBezTo>
                    <a:pt x="18920" y="15367"/>
                    <a:pt x="19033" y="15366"/>
                    <a:pt x="19146" y="15365"/>
                  </a:cubicBezTo>
                  <a:cubicBezTo>
                    <a:pt x="19373" y="15356"/>
                    <a:pt x="19598" y="15353"/>
                    <a:pt x="19823" y="15353"/>
                  </a:cubicBezTo>
                  <a:cubicBezTo>
                    <a:pt x="20187" y="15353"/>
                    <a:pt x="20550" y="15362"/>
                    <a:pt x="20917" y="15376"/>
                  </a:cubicBezTo>
                  <a:cubicBezTo>
                    <a:pt x="21137" y="15387"/>
                    <a:pt x="21368" y="15398"/>
                    <a:pt x="21587" y="15398"/>
                  </a:cubicBezTo>
                  <a:cubicBezTo>
                    <a:pt x="21697" y="15409"/>
                    <a:pt x="21774" y="15442"/>
                    <a:pt x="21818" y="15540"/>
                  </a:cubicBezTo>
                  <a:cubicBezTo>
                    <a:pt x="21873" y="15628"/>
                    <a:pt x="21917" y="15727"/>
                    <a:pt x="21950" y="15815"/>
                  </a:cubicBezTo>
                  <a:cubicBezTo>
                    <a:pt x="21983" y="15969"/>
                    <a:pt x="22005" y="16112"/>
                    <a:pt x="22016" y="16255"/>
                  </a:cubicBezTo>
                  <a:cubicBezTo>
                    <a:pt x="22049" y="16838"/>
                    <a:pt x="22016" y="17432"/>
                    <a:pt x="21972" y="18004"/>
                  </a:cubicBezTo>
                  <a:cubicBezTo>
                    <a:pt x="21939" y="18400"/>
                    <a:pt x="21906" y="18785"/>
                    <a:pt x="21873" y="19170"/>
                  </a:cubicBezTo>
                  <a:cubicBezTo>
                    <a:pt x="21862" y="19312"/>
                    <a:pt x="21840" y="19455"/>
                    <a:pt x="21829" y="19598"/>
                  </a:cubicBezTo>
                  <a:cubicBezTo>
                    <a:pt x="21829" y="19598"/>
                    <a:pt x="21829" y="19609"/>
                    <a:pt x="21829" y="19609"/>
                  </a:cubicBezTo>
                  <a:cubicBezTo>
                    <a:pt x="21801" y="19777"/>
                    <a:pt x="21750" y="19834"/>
                    <a:pt x="21607" y="19834"/>
                  </a:cubicBezTo>
                  <a:cubicBezTo>
                    <a:pt x="21581" y="19834"/>
                    <a:pt x="21553" y="19833"/>
                    <a:pt x="21522" y="19829"/>
                  </a:cubicBezTo>
                  <a:cubicBezTo>
                    <a:pt x="21500" y="19785"/>
                    <a:pt x="21489" y="19752"/>
                    <a:pt x="21467" y="19708"/>
                  </a:cubicBezTo>
                  <a:cubicBezTo>
                    <a:pt x="21269" y="19257"/>
                    <a:pt x="21027" y="18829"/>
                    <a:pt x="20741" y="18422"/>
                  </a:cubicBezTo>
                  <a:cubicBezTo>
                    <a:pt x="20378" y="17916"/>
                    <a:pt x="19938" y="17476"/>
                    <a:pt x="19432" y="17091"/>
                  </a:cubicBezTo>
                  <a:cubicBezTo>
                    <a:pt x="19234" y="16948"/>
                    <a:pt x="19036" y="16794"/>
                    <a:pt x="18827" y="16651"/>
                  </a:cubicBezTo>
                  <a:cubicBezTo>
                    <a:pt x="18519" y="16420"/>
                    <a:pt x="18178" y="16244"/>
                    <a:pt x="17826" y="16079"/>
                  </a:cubicBezTo>
                  <a:cubicBezTo>
                    <a:pt x="17398" y="15881"/>
                    <a:pt x="16936" y="15738"/>
                    <a:pt x="16452" y="15672"/>
                  </a:cubicBezTo>
                  <a:cubicBezTo>
                    <a:pt x="16145" y="15625"/>
                    <a:pt x="15831" y="15593"/>
                    <a:pt x="15515" y="15593"/>
                  </a:cubicBezTo>
                  <a:cubicBezTo>
                    <a:pt x="15468" y="15593"/>
                    <a:pt x="15421" y="15594"/>
                    <a:pt x="15374" y="15595"/>
                  </a:cubicBezTo>
                  <a:cubicBezTo>
                    <a:pt x="15099" y="15595"/>
                    <a:pt x="14835" y="15628"/>
                    <a:pt x="14560" y="15672"/>
                  </a:cubicBezTo>
                  <a:cubicBezTo>
                    <a:pt x="14329" y="15705"/>
                    <a:pt x="14098" y="15738"/>
                    <a:pt x="13867" y="15771"/>
                  </a:cubicBezTo>
                  <a:cubicBezTo>
                    <a:pt x="13604" y="15815"/>
                    <a:pt x="13362" y="15881"/>
                    <a:pt x="13120" y="15980"/>
                  </a:cubicBezTo>
                  <a:cubicBezTo>
                    <a:pt x="13043" y="16024"/>
                    <a:pt x="12955" y="16057"/>
                    <a:pt x="12878" y="16090"/>
                  </a:cubicBezTo>
                  <a:cubicBezTo>
                    <a:pt x="12449" y="16244"/>
                    <a:pt x="12064" y="16475"/>
                    <a:pt x="11712" y="16750"/>
                  </a:cubicBezTo>
                  <a:cubicBezTo>
                    <a:pt x="11712" y="16761"/>
                    <a:pt x="11701" y="16761"/>
                    <a:pt x="11690" y="16772"/>
                  </a:cubicBezTo>
                  <a:cubicBezTo>
                    <a:pt x="11349" y="16992"/>
                    <a:pt x="11074" y="17278"/>
                    <a:pt x="10810" y="17586"/>
                  </a:cubicBezTo>
                  <a:cubicBezTo>
                    <a:pt x="10502" y="17927"/>
                    <a:pt x="10227" y="18301"/>
                    <a:pt x="9974" y="18697"/>
                  </a:cubicBezTo>
                  <a:cubicBezTo>
                    <a:pt x="9799" y="18972"/>
                    <a:pt x="9645" y="19257"/>
                    <a:pt x="9535" y="19565"/>
                  </a:cubicBezTo>
                  <a:cubicBezTo>
                    <a:pt x="9513" y="19620"/>
                    <a:pt x="9491" y="19664"/>
                    <a:pt x="9469" y="19708"/>
                  </a:cubicBezTo>
                  <a:cubicBezTo>
                    <a:pt x="9456" y="19713"/>
                    <a:pt x="9445" y="19716"/>
                    <a:pt x="9435" y="19716"/>
                  </a:cubicBezTo>
                  <a:cubicBezTo>
                    <a:pt x="9404" y="19716"/>
                    <a:pt x="9389" y="19692"/>
                    <a:pt x="9381" y="19675"/>
                  </a:cubicBezTo>
                  <a:cubicBezTo>
                    <a:pt x="9359" y="19631"/>
                    <a:pt x="9337" y="19587"/>
                    <a:pt x="9337" y="19543"/>
                  </a:cubicBezTo>
                  <a:cubicBezTo>
                    <a:pt x="9326" y="19411"/>
                    <a:pt x="9304" y="19279"/>
                    <a:pt x="9304" y="19148"/>
                  </a:cubicBezTo>
                  <a:cubicBezTo>
                    <a:pt x="9304" y="18455"/>
                    <a:pt x="9304" y="17751"/>
                    <a:pt x="9304" y="17058"/>
                  </a:cubicBezTo>
                  <a:cubicBezTo>
                    <a:pt x="9304" y="16981"/>
                    <a:pt x="9315" y="16904"/>
                    <a:pt x="9326" y="16838"/>
                  </a:cubicBezTo>
                  <a:cubicBezTo>
                    <a:pt x="9326" y="16816"/>
                    <a:pt x="9337" y="16805"/>
                    <a:pt x="9337" y="16783"/>
                  </a:cubicBezTo>
                  <a:cubicBezTo>
                    <a:pt x="9293" y="16332"/>
                    <a:pt x="9304" y="16046"/>
                    <a:pt x="9392" y="15661"/>
                  </a:cubicBezTo>
                  <a:cubicBezTo>
                    <a:pt x="9403" y="15584"/>
                    <a:pt x="9436" y="15507"/>
                    <a:pt x="9469" y="15442"/>
                  </a:cubicBezTo>
                  <a:cubicBezTo>
                    <a:pt x="9506" y="15348"/>
                    <a:pt x="9568" y="15294"/>
                    <a:pt x="9660" y="15294"/>
                  </a:cubicBezTo>
                  <a:cubicBezTo>
                    <a:pt x="9676" y="15294"/>
                    <a:pt x="9693" y="15295"/>
                    <a:pt x="9711" y="15299"/>
                  </a:cubicBezTo>
                  <a:cubicBezTo>
                    <a:pt x="9843" y="15318"/>
                    <a:pt x="9976" y="15325"/>
                    <a:pt x="10108" y="15325"/>
                  </a:cubicBezTo>
                  <a:cubicBezTo>
                    <a:pt x="10350" y="15325"/>
                    <a:pt x="10591" y="15302"/>
                    <a:pt x="10832" y="15288"/>
                  </a:cubicBezTo>
                  <a:cubicBezTo>
                    <a:pt x="11239" y="15266"/>
                    <a:pt x="11657" y="15244"/>
                    <a:pt x="12075" y="15233"/>
                  </a:cubicBezTo>
                  <a:cubicBezTo>
                    <a:pt x="12360" y="15219"/>
                    <a:pt x="12646" y="15210"/>
                    <a:pt x="12929" y="15210"/>
                  </a:cubicBezTo>
                  <a:close/>
                  <a:moveTo>
                    <a:pt x="2929" y="19014"/>
                  </a:moveTo>
                  <a:cubicBezTo>
                    <a:pt x="3313" y="19014"/>
                    <a:pt x="3696" y="19053"/>
                    <a:pt x="4080" y="19093"/>
                  </a:cubicBezTo>
                  <a:cubicBezTo>
                    <a:pt x="4289" y="19115"/>
                    <a:pt x="4487" y="19181"/>
                    <a:pt x="4674" y="19257"/>
                  </a:cubicBezTo>
                  <a:cubicBezTo>
                    <a:pt x="5004" y="19411"/>
                    <a:pt x="5202" y="19675"/>
                    <a:pt x="5257" y="20027"/>
                  </a:cubicBezTo>
                  <a:cubicBezTo>
                    <a:pt x="5290" y="20247"/>
                    <a:pt x="5312" y="20478"/>
                    <a:pt x="5323" y="20698"/>
                  </a:cubicBezTo>
                  <a:cubicBezTo>
                    <a:pt x="5345" y="21391"/>
                    <a:pt x="5367" y="22095"/>
                    <a:pt x="5400" y="22788"/>
                  </a:cubicBezTo>
                  <a:cubicBezTo>
                    <a:pt x="5422" y="23359"/>
                    <a:pt x="5433" y="23920"/>
                    <a:pt x="5400" y="24492"/>
                  </a:cubicBezTo>
                  <a:cubicBezTo>
                    <a:pt x="5378" y="24965"/>
                    <a:pt x="5334" y="25449"/>
                    <a:pt x="5268" y="25922"/>
                  </a:cubicBezTo>
                  <a:cubicBezTo>
                    <a:pt x="5235" y="26175"/>
                    <a:pt x="5169" y="26428"/>
                    <a:pt x="5037" y="26648"/>
                  </a:cubicBezTo>
                  <a:cubicBezTo>
                    <a:pt x="4883" y="26911"/>
                    <a:pt x="4663" y="27098"/>
                    <a:pt x="4377" y="27197"/>
                  </a:cubicBezTo>
                  <a:cubicBezTo>
                    <a:pt x="4080" y="27285"/>
                    <a:pt x="3783" y="27351"/>
                    <a:pt x="3486" y="27384"/>
                  </a:cubicBezTo>
                  <a:cubicBezTo>
                    <a:pt x="3172" y="27421"/>
                    <a:pt x="2860" y="27437"/>
                    <a:pt x="2550" y="27437"/>
                  </a:cubicBezTo>
                  <a:cubicBezTo>
                    <a:pt x="2120" y="27437"/>
                    <a:pt x="1692" y="27407"/>
                    <a:pt x="1265" y="27362"/>
                  </a:cubicBezTo>
                  <a:cubicBezTo>
                    <a:pt x="957" y="27340"/>
                    <a:pt x="660" y="27318"/>
                    <a:pt x="352" y="27296"/>
                  </a:cubicBezTo>
                  <a:cubicBezTo>
                    <a:pt x="308" y="27296"/>
                    <a:pt x="264" y="27285"/>
                    <a:pt x="220" y="27285"/>
                  </a:cubicBezTo>
                  <a:cubicBezTo>
                    <a:pt x="187" y="27186"/>
                    <a:pt x="187" y="27087"/>
                    <a:pt x="176" y="26988"/>
                  </a:cubicBezTo>
                  <a:cubicBezTo>
                    <a:pt x="132" y="26384"/>
                    <a:pt x="110" y="25768"/>
                    <a:pt x="110" y="25152"/>
                  </a:cubicBezTo>
                  <a:cubicBezTo>
                    <a:pt x="110" y="24855"/>
                    <a:pt x="132" y="24558"/>
                    <a:pt x="143" y="24261"/>
                  </a:cubicBezTo>
                  <a:cubicBezTo>
                    <a:pt x="187" y="23601"/>
                    <a:pt x="198" y="22931"/>
                    <a:pt x="187" y="22260"/>
                  </a:cubicBezTo>
                  <a:cubicBezTo>
                    <a:pt x="176" y="21886"/>
                    <a:pt x="187" y="21512"/>
                    <a:pt x="198" y="21138"/>
                  </a:cubicBezTo>
                  <a:cubicBezTo>
                    <a:pt x="209" y="20555"/>
                    <a:pt x="198" y="19972"/>
                    <a:pt x="187" y="19389"/>
                  </a:cubicBezTo>
                  <a:cubicBezTo>
                    <a:pt x="187" y="19312"/>
                    <a:pt x="176" y="19236"/>
                    <a:pt x="176" y="19137"/>
                  </a:cubicBezTo>
                  <a:lnTo>
                    <a:pt x="165" y="19137"/>
                  </a:lnTo>
                  <a:cubicBezTo>
                    <a:pt x="220" y="19115"/>
                    <a:pt x="264" y="19104"/>
                    <a:pt x="308" y="19104"/>
                  </a:cubicBezTo>
                  <a:cubicBezTo>
                    <a:pt x="820" y="19063"/>
                    <a:pt x="1322" y="19014"/>
                    <a:pt x="1824" y="19014"/>
                  </a:cubicBezTo>
                  <a:cubicBezTo>
                    <a:pt x="1872" y="19014"/>
                    <a:pt x="1920" y="19015"/>
                    <a:pt x="1969" y="19016"/>
                  </a:cubicBezTo>
                  <a:cubicBezTo>
                    <a:pt x="2106" y="19021"/>
                    <a:pt x="2243" y="19024"/>
                    <a:pt x="2381" y="19024"/>
                  </a:cubicBezTo>
                  <a:cubicBezTo>
                    <a:pt x="2518" y="19024"/>
                    <a:pt x="2656" y="19021"/>
                    <a:pt x="2793" y="19016"/>
                  </a:cubicBezTo>
                  <a:cubicBezTo>
                    <a:pt x="2839" y="19014"/>
                    <a:pt x="2884" y="19014"/>
                    <a:pt x="2929" y="19014"/>
                  </a:cubicBezTo>
                  <a:close/>
                  <a:moveTo>
                    <a:pt x="6642" y="16805"/>
                  </a:moveTo>
                  <a:cubicBezTo>
                    <a:pt x="7236" y="16805"/>
                    <a:pt x="7830" y="16816"/>
                    <a:pt x="8424" y="16816"/>
                  </a:cubicBezTo>
                  <a:cubicBezTo>
                    <a:pt x="8622" y="16827"/>
                    <a:pt x="8809" y="16827"/>
                    <a:pt x="9007" y="16838"/>
                  </a:cubicBezTo>
                  <a:cubicBezTo>
                    <a:pt x="9062" y="16838"/>
                    <a:pt x="9117" y="16849"/>
                    <a:pt x="9183" y="16849"/>
                  </a:cubicBezTo>
                  <a:cubicBezTo>
                    <a:pt x="9194" y="16893"/>
                    <a:pt x="9194" y="16937"/>
                    <a:pt x="9194" y="16970"/>
                  </a:cubicBezTo>
                  <a:cubicBezTo>
                    <a:pt x="9194" y="17652"/>
                    <a:pt x="9194" y="18334"/>
                    <a:pt x="9194" y="19016"/>
                  </a:cubicBezTo>
                  <a:cubicBezTo>
                    <a:pt x="9194" y="19192"/>
                    <a:pt x="9216" y="19367"/>
                    <a:pt x="9227" y="19543"/>
                  </a:cubicBezTo>
                  <a:cubicBezTo>
                    <a:pt x="9238" y="19675"/>
                    <a:pt x="9293" y="19774"/>
                    <a:pt x="9414" y="19840"/>
                  </a:cubicBezTo>
                  <a:cubicBezTo>
                    <a:pt x="9403" y="19895"/>
                    <a:pt x="9392" y="19939"/>
                    <a:pt x="9381" y="19994"/>
                  </a:cubicBezTo>
                  <a:cubicBezTo>
                    <a:pt x="9172" y="20621"/>
                    <a:pt x="9073" y="21270"/>
                    <a:pt x="9073" y="21930"/>
                  </a:cubicBezTo>
                  <a:cubicBezTo>
                    <a:pt x="9084" y="22469"/>
                    <a:pt x="9161" y="23008"/>
                    <a:pt x="9304" y="23524"/>
                  </a:cubicBezTo>
                  <a:cubicBezTo>
                    <a:pt x="9326" y="23623"/>
                    <a:pt x="9326" y="23711"/>
                    <a:pt x="9282" y="23799"/>
                  </a:cubicBezTo>
                  <a:cubicBezTo>
                    <a:pt x="9205" y="23964"/>
                    <a:pt x="9183" y="24129"/>
                    <a:pt x="9183" y="24305"/>
                  </a:cubicBezTo>
                  <a:cubicBezTo>
                    <a:pt x="9183" y="24536"/>
                    <a:pt x="9194" y="24778"/>
                    <a:pt x="9216" y="25009"/>
                  </a:cubicBezTo>
                  <a:cubicBezTo>
                    <a:pt x="9282" y="25537"/>
                    <a:pt x="9359" y="26076"/>
                    <a:pt x="9436" y="26604"/>
                  </a:cubicBezTo>
                  <a:cubicBezTo>
                    <a:pt x="9469" y="26867"/>
                    <a:pt x="9502" y="27131"/>
                    <a:pt x="9535" y="27384"/>
                  </a:cubicBezTo>
                  <a:cubicBezTo>
                    <a:pt x="9568" y="27560"/>
                    <a:pt x="9590" y="27725"/>
                    <a:pt x="9623" y="27890"/>
                  </a:cubicBezTo>
                  <a:cubicBezTo>
                    <a:pt x="9634" y="27945"/>
                    <a:pt x="9634" y="28000"/>
                    <a:pt x="9634" y="28044"/>
                  </a:cubicBezTo>
                  <a:cubicBezTo>
                    <a:pt x="9601" y="28064"/>
                    <a:pt x="9564" y="28068"/>
                    <a:pt x="9527" y="28068"/>
                  </a:cubicBezTo>
                  <a:cubicBezTo>
                    <a:pt x="9503" y="28068"/>
                    <a:pt x="9480" y="28066"/>
                    <a:pt x="9458" y="28066"/>
                  </a:cubicBezTo>
                  <a:cubicBezTo>
                    <a:pt x="9194" y="28055"/>
                    <a:pt x="8930" y="28033"/>
                    <a:pt x="8677" y="28033"/>
                  </a:cubicBezTo>
                  <a:cubicBezTo>
                    <a:pt x="8369" y="28022"/>
                    <a:pt x="8061" y="28022"/>
                    <a:pt x="7764" y="28022"/>
                  </a:cubicBezTo>
                  <a:lnTo>
                    <a:pt x="7071" y="28022"/>
                  </a:lnTo>
                  <a:cubicBezTo>
                    <a:pt x="6855" y="28015"/>
                    <a:pt x="6639" y="28011"/>
                    <a:pt x="6422" y="28011"/>
                  </a:cubicBezTo>
                  <a:cubicBezTo>
                    <a:pt x="5990" y="28011"/>
                    <a:pt x="5557" y="28026"/>
                    <a:pt x="5125" y="28055"/>
                  </a:cubicBezTo>
                  <a:cubicBezTo>
                    <a:pt x="5114" y="28055"/>
                    <a:pt x="5103" y="28044"/>
                    <a:pt x="5070" y="28044"/>
                  </a:cubicBezTo>
                  <a:cubicBezTo>
                    <a:pt x="5092" y="28022"/>
                    <a:pt x="5103" y="28011"/>
                    <a:pt x="5125" y="28000"/>
                  </a:cubicBezTo>
                  <a:cubicBezTo>
                    <a:pt x="5169" y="27978"/>
                    <a:pt x="5213" y="27956"/>
                    <a:pt x="5268" y="27934"/>
                  </a:cubicBezTo>
                  <a:cubicBezTo>
                    <a:pt x="5488" y="27824"/>
                    <a:pt x="5664" y="27648"/>
                    <a:pt x="5796" y="27439"/>
                  </a:cubicBezTo>
                  <a:cubicBezTo>
                    <a:pt x="5972" y="27120"/>
                    <a:pt x="6082" y="26791"/>
                    <a:pt x="6125" y="26428"/>
                  </a:cubicBezTo>
                  <a:cubicBezTo>
                    <a:pt x="6169" y="26076"/>
                    <a:pt x="6180" y="25713"/>
                    <a:pt x="6180" y="25350"/>
                  </a:cubicBezTo>
                  <a:cubicBezTo>
                    <a:pt x="6180" y="24569"/>
                    <a:pt x="6180" y="23788"/>
                    <a:pt x="6169" y="22997"/>
                  </a:cubicBezTo>
                  <a:cubicBezTo>
                    <a:pt x="6169" y="22513"/>
                    <a:pt x="6136" y="22029"/>
                    <a:pt x="6103" y="21545"/>
                  </a:cubicBezTo>
                  <a:cubicBezTo>
                    <a:pt x="6092" y="21171"/>
                    <a:pt x="6071" y="20797"/>
                    <a:pt x="6049" y="20434"/>
                  </a:cubicBezTo>
                  <a:cubicBezTo>
                    <a:pt x="6027" y="20170"/>
                    <a:pt x="6016" y="19906"/>
                    <a:pt x="5983" y="19642"/>
                  </a:cubicBezTo>
                  <a:cubicBezTo>
                    <a:pt x="5939" y="19279"/>
                    <a:pt x="5785" y="18972"/>
                    <a:pt x="5532" y="18708"/>
                  </a:cubicBezTo>
                  <a:cubicBezTo>
                    <a:pt x="5367" y="18532"/>
                    <a:pt x="5169" y="18411"/>
                    <a:pt x="4938" y="18345"/>
                  </a:cubicBezTo>
                  <a:cubicBezTo>
                    <a:pt x="4696" y="18279"/>
                    <a:pt x="4443" y="18246"/>
                    <a:pt x="4190" y="18235"/>
                  </a:cubicBezTo>
                  <a:cubicBezTo>
                    <a:pt x="3882" y="18213"/>
                    <a:pt x="3571" y="18207"/>
                    <a:pt x="3259" y="18207"/>
                  </a:cubicBezTo>
                  <a:cubicBezTo>
                    <a:pt x="2947" y="18207"/>
                    <a:pt x="2634" y="18213"/>
                    <a:pt x="2320" y="18213"/>
                  </a:cubicBezTo>
                  <a:cubicBezTo>
                    <a:pt x="1914" y="18213"/>
                    <a:pt x="1507" y="18246"/>
                    <a:pt x="1111" y="18268"/>
                  </a:cubicBezTo>
                  <a:cubicBezTo>
                    <a:pt x="990" y="18279"/>
                    <a:pt x="869" y="18279"/>
                    <a:pt x="748" y="18279"/>
                  </a:cubicBezTo>
                  <a:cubicBezTo>
                    <a:pt x="715" y="18279"/>
                    <a:pt x="682" y="18279"/>
                    <a:pt x="649" y="18268"/>
                  </a:cubicBezTo>
                  <a:cubicBezTo>
                    <a:pt x="616" y="18048"/>
                    <a:pt x="649" y="17025"/>
                    <a:pt x="693" y="16871"/>
                  </a:cubicBezTo>
                  <a:cubicBezTo>
                    <a:pt x="836" y="16860"/>
                    <a:pt x="979" y="16849"/>
                    <a:pt x="1133" y="16849"/>
                  </a:cubicBezTo>
                  <a:cubicBezTo>
                    <a:pt x="1639" y="16849"/>
                    <a:pt x="2134" y="16838"/>
                    <a:pt x="2639" y="16838"/>
                  </a:cubicBezTo>
                  <a:cubicBezTo>
                    <a:pt x="3200" y="16838"/>
                    <a:pt x="3761" y="16827"/>
                    <a:pt x="4322" y="16827"/>
                  </a:cubicBezTo>
                  <a:cubicBezTo>
                    <a:pt x="4531" y="16827"/>
                    <a:pt x="4751" y="16838"/>
                    <a:pt x="4960" y="16838"/>
                  </a:cubicBezTo>
                  <a:cubicBezTo>
                    <a:pt x="5345" y="16827"/>
                    <a:pt x="5741" y="16816"/>
                    <a:pt x="6125" y="16805"/>
                  </a:cubicBezTo>
                  <a:close/>
                  <a:moveTo>
                    <a:pt x="3273" y="18301"/>
                  </a:moveTo>
                  <a:cubicBezTo>
                    <a:pt x="3574" y="18301"/>
                    <a:pt x="3877" y="18306"/>
                    <a:pt x="4179" y="18323"/>
                  </a:cubicBezTo>
                  <a:cubicBezTo>
                    <a:pt x="4421" y="18345"/>
                    <a:pt x="4663" y="18367"/>
                    <a:pt x="4905" y="18433"/>
                  </a:cubicBezTo>
                  <a:cubicBezTo>
                    <a:pt x="5114" y="18499"/>
                    <a:pt x="5301" y="18609"/>
                    <a:pt x="5455" y="18763"/>
                  </a:cubicBezTo>
                  <a:cubicBezTo>
                    <a:pt x="5686" y="19016"/>
                    <a:pt x="5840" y="19312"/>
                    <a:pt x="5884" y="19653"/>
                  </a:cubicBezTo>
                  <a:cubicBezTo>
                    <a:pt x="5917" y="19906"/>
                    <a:pt x="5928" y="20159"/>
                    <a:pt x="5939" y="20423"/>
                  </a:cubicBezTo>
                  <a:cubicBezTo>
                    <a:pt x="5972" y="20830"/>
                    <a:pt x="5994" y="21248"/>
                    <a:pt x="6016" y="21666"/>
                  </a:cubicBezTo>
                  <a:cubicBezTo>
                    <a:pt x="6027" y="21853"/>
                    <a:pt x="6038" y="22040"/>
                    <a:pt x="6049" y="22216"/>
                  </a:cubicBezTo>
                  <a:cubicBezTo>
                    <a:pt x="6060" y="22623"/>
                    <a:pt x="6071" y="23030"/>
                    <a:pt x="6071" y="23436"/>
                  </a:cubicBezTo>
                  <a:cubicBezTo>
                    <a:pt x="6082" y="24107"/>
                    <a:pt x="6082" y="24789"/>
                    <a:pt x="6071" y="25460"/>
                  </a:cubicBezTo>
                  <a:cubicBezTo>
                    <a:pt x="6071" y="25779"/>
                    <a:pt x="6060" y="26098"/>
                    <a:pt x="6016" y="26417"/>
                  </a:cubicBezTo>
                  <a:cubicBezTo>
                    <a:pt x="5972" y="26747"/>
                    <a:pt x="5884" y="27043"/>
                    <a:pt x="5730" y="27329"/>
                  </a:cubicBezTo>
                  <a:cubicBezTo>
                    <a:pt x="5598" y="27571"/>
                    <a:pt x="5411" y="27747"/>
                    <a:pt x="5169" y="27868"/>
                  </a:cubicBezTo>
                  <a:cubicBezTo>
                    <a:pt x="4916" y="27989"/>
                    <a:pt x="4641" y="28033"/>
                    <a:pt x="4366" y="28055"/>
                  </a:cubicBezTo>
                  <a:cubicBezTo>
                    <a:pt x="4172" y="28073"/>
                    <a:pt x="3977" y="28078"/>
                    <a:pt x="3781" y="28078"/>
                  </a:cubicBezTo>
                  <a:cubicBezTo>
                    <a:pt x="3486" y="28078"/>
                    <a:pt x="3189" y="28066"/>
                    <a:pt x="2892" y="28066"/>
                  </a:cubicBezTo>
                  <a:cubicBezTo>
                    <a:pt x="2790" y="28070"/>
                    <a:pt x="2687" y="28071"/>
                    <a:pt x="2584" y="28071"/>
                  </a:cubicBezTo>
                  <a:cubicBezTo>
                    <a:pt x="2379" y="28071"/>
                    <a:pt x="2174" y="28066"/>
                    <a:pt x="1969" y="28066"/>
                  </a:cubicBezTo>
                  <a:lnTo>
                    <a:pt x="627" y="28066"/>
                  </a:lnTo>
                  <a:cubicBezTo>
                    <a:pt x="506" y="28066"/>
                    <a:pt x="385" y="28066"/>
                    <a:pt x="275" y="28055"/>
                  </a:cubicBezTo>
                  <a:cubicBezTo>
                    <a:pt x="242" y="28055"/>
                    <a:pt x="209" y="28044"/>
                    <a:pt x="165" y="28033"/>
                  </a:cubicBezTo>
                  <a:cubicBezTo>
                    <a:pt x="143" y="27923"/>
                    <a:pt x="187" y="27824"/>
                    <a:pt x="187" y="27725"/>
                  </a:cubicBezTo>
                  <a:cubicBezTo>
                    <a:pt x="198" y="27626"/>
                    <a:pt x="209" y="27527"/>
                    <a:pt x="209" y="27417"/>
                  </a:cubicBezTo>
                  <a:cubicBezTo>
                    <a:pt x="253" y="27406"/>
                    <a:pt x="286" y="27406"/>
                    <a:pt x="319" y="27406"/>
                  </a:cubicBezTo>
                  <a:cubicBezTo>
                    <a:pt x="451" y="27406"/>
                    <a:pt x="583" y="27406"/>
                    <a:pt x="715" y="27417"/>
                  </a:cubicBezTo>
                  <a:cubicBezTo>
                    <a:pt x="1056" y="27450"/>
                    <a:pt x="1397" y="27494"/>
                    <a:pt x="1738" y="27516"/>
                  </a:cubicBezTo>
                  <a:cubicBezTo>
                    <a:pt x="2009" y="27531"/>
                    <a:pt x="2278" y="27541"/>
                    <a:pt x="2547" y="27541"/>
                  </a:cubicBezTo>
                  <a:cubicBezTo>
                    <a:pt x="2877" y="27541"/>
                    <a:pt x="3208" y="27526"/>
                    <a:pt x="3541" y="27483"/>
                  </a:cubicBezTo>
                  <a:cubicBezTo>
                    <a:pt x="3816" y="27450"/>
                    <a:pt x="4102" y="27395"/>
                    <a:pt x="4377" y="27307"/>
                  </a:cubicBezTo>
                  <a:cubicBezTo>
                    <a:pt x="4729" y="27197"/>
                    <a:pt x="4993" y="26966"/>
                    <a:pt x="5158" y="26637"/>
                  </a:cubicBezTo>
                  <a:cubicBezTo>
                    <a:pt x="5279" y="26417"/>
                    <a:pt x="5345" y="26186"/>
                    <a:pt x="5378" y="25933"/>
                  </a:cubicBezTo>
                  <a:cubicBezTo>
                    <a:pt x="5400" y="25735"/>
                    <a:pt x="5422" y="25537"/>
                    <a:pt x="5444" y="25339"/>
                  </a:cubicBezTo>
                  <a:cubicBezTo>
                    <a:pt x="5521" y="24503"/>
                    <a:pt x="5543" y="23656"/>
                    <a:pt x="5510" y="22821"/>
                  </a:cubicBezTo>
                  <a:cubicBezTo>
                    <a:pt x="5499" y="22535"/>
                    <a:pt x="5488" y="22249"/>
                    <a:pt x="5477" y="21963"/>
                  </a:cubicBezTo>
                  <a:cubicBezTo>
                    <a:pt x="5455" y="21391"/>
                    <a:pt x="5433" y="20819"/>
                    <a:pt x="5400" y="20247"/>
                  </a:cubicBezTo>
                  <a:cubicBezTo>
                    <a:pt x="5389" y="20115"/>
                    <a:pt x="5367" y="19983"/>
                    <a:pt x="5334" y="19862"/>
                  </a:cubicBezTo>
                  <a:cubicBezTo>
                    <a:pt x="5257" y="19587"/>
                    <a:pt x="5092" y="19367"/>
                    <a:pt x="4839" y="19225"/>
                  </a:cubicBezTo>
                  <a:cubicBezTo>
                    <a:pt x="4586" y="19093"/>
                    <a:pt x="4322" y="19016"/>
                    <a:pt x="4036" y="18983"/>
                  </a:cubicBezTo>
                  <a:cubicBezTo>
                    <a:pt x="3587" y="18931"/>
                    <a:pt x="3139" y="18913"/>
                    <a:pt x="2690" y="18913"/>
                  </a:cubicBezTo>
                  <a:cubicBezTo>
                    <a:pt x="2567" y="18913"/>
                    <a:pt x="2444" y="18914"/>
                    <a:pt x="2320" y="18917"/>
                  </a:cubicBezTo>
                  <a:cubicBezTo>
                    <a:pt x="2167" y="18917"/>
                    <a:pt x="2011" y="18915"/>
                    <a:pt x="1855" y="18915"/>
                  </a:cubicBezTo>
                  <a:cubicBezTo>
                    <a:pt x="1621" y="18915"/>
                    <a:pt x="1386" y="18919"/>
                    <a:pt x="1155" y="18939"/>
                  </a:cubicBezTo>
                  <a:cubicBezTo>
                    <a:pt x="858" y="18961"/>
                    <a:pt x="561" y="18983"/>
                    <a:pt x="264" y="19005"/>
                  </a:cubicBezTo>
                  <a:lnTo>
                    <a:pt x="176" y="19005"/>
                  </a:lnTo>
                  <a:cubicBezTo>
                    <a:pt x="132" y="18807"/>
                    <a:pt x="132" y="18521"/>
                    <a:pt x="187" y="18378"/>
                  </a:cubicBezTo>
                  <a:lnTo>
                    <a:pt x="352" y="18378"/>
                  </a:lnTo>
                  <a:cubicBezTo>
                    <a:pt x="430" y="18380"/>
                    <a:pt x="508" y="18381"/>
                    <a:pt x="586" y="18381"/>
                  </a:cubicBezTo>
                  <a:cubicBezTo>
                    <a:pt x="948" y="18381"/>
                    <a:pt x="1310" y="18361"/>
                    <a:pt x="1672" y="18334"/>
                  </a:cubicBezTo>
                  <a:cubicBezTo>
                    <a:pt x="1903" y="18312"/>
                    <a:pt x="2145" y="18312"/>
                    <a:pt x="2375" y="18312"/>
                  </a:cubicBezTo>
                  <a:cubicBezTo>
                    <a:pt x="2672" y="18306"/>
                    <a:pt x="2972" y="18301"/>
                    <a:pt x="3273" y="18301"/>
                  </a:cubicBezTo>
                  <a:close/>
                  <a:moveTo>
                    <a:pt x="24084" y="16805"/>
                  </a:moveTo>
                  <a:cubicBezTo>
                    <a:pt x="24304" y="16805"/>
                    <a:pt x="24535" y="16805"/>
                    <a:pt x="24766" y="16816"/>
                  </a:cubicBezTo>
                  <a:cubicBezTo>
                    <a:pt x="25436" y="16838"/>
                    <a:pt x="26118" y="16871"/>
                    <a:pt x="26789" y="16904"/>
                  </a:cubicBezTo>
                  <a:cubicBezTo>
                    <a:pt x="27009" y="16915"/>
                    <a:pt x="27229" y="16937"/>
                    <a:pt x="27460" y="16959"/>
                  </a:cubicBezTo>
                  <a:cubicBezTo>
                    <a:pt x="27603" y="16970"/>
                    <a:pt x="27735" y="16981"/>
                    <a:pt x="27878" y="16992"/>
                  </a:cubicBezTo>
                  <a:cubicBezTo>
                    <a:pt x="27900" y="16992"/>
                    <a:pt x="27911" y="16992"/>
                    <a:pt x="27944" y="17003"/>
                  </a:cubicBezTo>
                  <a:cubicBezTo>
                    <a:pt x="27966" y="17080"/>
                    <a:pt x="27966" y="17168"/>
                    <a:pt x="27966" y="17256"/>
                  </a:cubicBezTo>
                  <a:cubicBezTo>
                    <a:pt x="27966" y="17399"/>
                    <a:pt x="27966" y="17542"/>
                    <a:pt x="27966" y="17685"/>
                  </a:cubicBezTo>
                  <a:cubicBezTo>
                    <a:pt x="27966" y="18059"/>
                    <a:pt x="27966" y="18422"/>
                    <a:pt x="27977" y="18796"/>
                  </a:cubicBezTo>
                  <a:cubicBezTo>
                    <a:pt x="27988" y="19301"/>
                    <a:pt x="27966" y="19807"/>
                    <a:pt x="27944" y="20302"/>
                  </a:cubicBezTo>
                  <a:cubicBezTo>
                    <a:pt x="27922" y="20819"/>
                    <a:pt x="27944" y="21325"/>
                    <a:pt x="27955" y="21831"/>
                  </a:cubicBezTo>
                  <a:cubicBezTo>
                    <a:pt x="27955" y="22172"/>
                    <a:pt x="27966" y="22513"/>
                    <a:pt x="27988" y="22843"/>
                  </a:cubicBezTo>
                  <a:cubicBezTo>
                    <a:pt x="28010" y="23194"/>
                    <a:pt x="28032" y="23546"/>
                    <a:pt x="28054" y="23887"/>
                  </a:cubicBezTo>
                  <a:cubicBezTo>
                    <a:pt x="28065" y="24074"/>
                    <a:pt x="28087" y="24261"/>
                    <a:pt x="28087" y="24437"/>
                  </a:cubicBezTo>
                  <a:cubicBezTo>
                    <a:pt x="28098" y="24789"/>
                    <a:pt x="28109" y="25141"/>
                    <a:pt x="28120" y="25482"/>
                  </a:cubicBezTo>
                  <a:cubicBezTo>
                    <a:pt x="28142" y="25955"/>
                    <a:pt x="28164" y="26428"/>
                    <a:pt x="28186" y="26889"/>
                  </a:cubicBezTo>
                  <a:cubicBezTo>
                    <a:pt x="28197" y="27186"/>
                    <a:pt x="28197" y="27483"/>
                    <a:pt x="28186" y="27780"/>
                  </a:cubicBezTo>
                  <a:cubicBezTo>
                    <a:pt x="28175" y="27813"/>
                    <a:pt x="28175" y="27835"/>
                    <a:pt x="28175" y="27868"/>
                  </a:cubicBezTo>
                  <a:cubicBezTo>
                    <a:pt x="28153" y="27967"/>
                    <a:pt x="28131" y="28000"/>
                    <a:pt x="28032" y="28011"/>
                  </a:cubicBezTo>
                  <a:cubicBezTo>
                    <a:pt x="27856" y="28033"/>
                    <a:pt x="27669" y="28055"/>
                    <a:pt x="27493" y="28077"/>
                  </a:cubicBezTo>
                  <a:cubicBezTo>
                    <a:pt x="27242" y="28103"/>
                    <a:pt x="26990" y="28114"/>
                    <a:pt x="26739" y="28114"/>
                  </a:cubicBezTo>
                  <a:cubicBezTo>
                    <a:pt x="26562" y="28114"/>
                    <a:pt x="26384" y="28108"/>
                    <a:pt x="26206" y="28099"/>
                  </a:cubicBezTo>
                  <a:cubicBezTo>
                    <a:pt x="25546" y="28066"/>
                    <a:pt x="24876" y="28044"/>
                    <a:pt x="24216" y="28022"/>
                  </a:cubicBezTo>
                  <a:cubicBezTo>
                    <a:pt x="23891" y="28011"/>
                    <a:pt x="23564" y="28006"/>
                    <a:pt x="23237" y="28006"/>
                  </a:cubicBezTo>
                  <a:cubicBezTo>
                    <a:pt x="22910" y="28006"/>
                    <a:pt x="22583" y="28011"/>
                    <a:pt x="22258" y="28022"/>
                  </a:cubicBezTo>
                  <a:cubicBezTo>
                    <a:pt x="22071" y="28022"/>
                    <a:pt x="21884" y="28033"/>
                    <a:pt x="21697" y="28033"/>
                  </a:cubicBezTo>
                  <a:cubicBezTo>
                    <a:pt x="21675" y="28033"/>
                    <a:pt x="21664" y="28033"/>
                    <a:pt x="21631" y="28022"/>
                  </a:cubicBezTo>
                  <a:cubicBezTo>
                    <a:pt x="21642" y="27879"/>
                    <a:pt x="21664" y="27736"/>
                    <a:pt x="21675" y="27604"/>
                  </a:cubicBezTo>
                  <a:cubicBezTo>
                    <a:pt x="21697" y="27329"/>
                    <a:pt x="21719" y="27065"/>
                    <a:pt x="21741" y="26802"/>
                  </a:cubicBezTo>
                  <a:cubicBezTo>
                    <a:pt x="21785" y="26120"/>
                    <a:pt x="21840" y="25438"/>
                    <a:pt x="21884" y="24756"/>
                  </a:cubicBezTo>
                  <a:cubicBezTo>
                    <a:pt x="21895" y="24591"/>
                    <a:pt x="21895" y="24415"/>
                    <a:pt x="21873" y="24250"/>
                  </a:cubicBezTo>
                  <a:cubicBezTo>
                    <a:pt x="21829" y="23964"/>
                    <a:pt x="21796" y="23876"/>
                    <a:pt x="21642" y="23634"/>
                  </a:cubicBezTo>
                  <a:cubicBezTo>
                    <a:pt x="21675" y="23513"/>
                    <a:pt x="21708" y="23381"/>
                    <a:pt x="21741" y="23249"/>
                  </a:cubicBezTo>
                  <a:cubicBezTo>
                    <a:pt x="21796" y="23030"/>
                    <a:pt x="21829" y="22821"/>
                    <a:pt x="21840" y="22601"/>
                  </a:cubicBezTo>
                  <a:cubicBezTo>
                    <a:pt x="21862" y="22205"/>
                    <a:pt x="21884" y="21798"/>
                    <a:pt x="21829" y="21402"/>
                  </a:cubicBezTo>
                  <a:cubicBezTo>
                    <a:pt x="21796" y="21149"/>
                    <a:pt x="21774" y="20896"/>
                    <a:pt x="21730" y="20654"/>
                  </a:cubicBezTo>
                  <a:cubicBezTo>
                    <a:pt x="21697" y="20456"/>
                    <a:pt x="21653" y="20269"/>
                    <a:pt x="21609" y="20082"/>
                  </a:cubicBezTo>
                  <a:cubicBezTo>
                    <a:pt x="21598" y="20049"/>
                    <a:pt x="21587" y="20005"/>
                    <a:pt x="21576" y="19961"/>
                  </a:cubicBezTo>
                  <a:cubicBezTo>
                    <a:pt x="21620" y="19950"/>
                    <a:pt x="21664" y="19939"/>
                    <a:pt x="21708" y="19928"/>
                  </a:cubicBezTo>
                  <a:cubicBezTo>
                    <a:pt x="21818" y="19895"/>
                    <a:pt x="21873" y="19829"/>
                    <a:pt x="21906" y="19730"/>
                  </a:cubicBezTo>
                  <a:cubicBezTo>
                    <a:pt x="21917" y="19686"/>
                    <a:pt x="21928" y="19631"/>
                    <a:pt x="21928" y="19576"/>
                  </a:cubicBezTo>
                  <a:cubicBezTo>
                    <a:pt x="21972" y="19137"/>
                    <a:pt x="22016" y="18697"/>
                    <a:pt x="22049" y="18246"/>
                  </a:cubicBezTo>
                  <a:cubicBezTo>
                    <a:pt x="22093" y="17806"/>
                    <a:pt x="22115" y="17355"/>
                    <a:pt x="22137" y="16915"/>
                  </a:cubicBezTo>
                  <a:cubicBezTo>
                    <a:pt x="22137" y="16893"/>
                    <a:pt x="22148" y="16882"/>
                    <a:pt x="22148" y="16849"/>
                  </a:cubicBezTo>
                  <a:cubicBezTo>
                    <a:pt x="22181" y="16849"/>
                    <a:pt x="22214" y="16838"/>
                    <a:pt x="22247" y="16838"/>
                  </a:cubicBezTo>
                  <a:lnTo>
                    <a:pt x="23424" y="16816"/>
                  </a:lnTo>
                  <a:cubicBezTo>
                    <a:pt x="23644" y="16816"/>
                    <a:pt x="23864" y="16805"/>
                    <a:pt x="24084" y="16805"/>
                  </a:cubicBezTo>
                  <a:close/>
                  <a:moveTo>
                    <a:pt x="9370" y="23865"/>
                  </a:moveTo>
                  <a:cubicBezTo>
                    <a:pt x="9414" y="23865"/>
                    <a:pt x="9425" y="23887"/>
                    <a:pt x="9425" y="23920"/>
                  </a:cubicBezTo>
                  <a:cubicBezTo>
                    <a:pt x="9744" y="24668"/>
                    <a:pt x="10172" y="25361"/>
                    <a:pt x="10667" y="26010"/>
                  </a:cubicBezTo>
                  <a:cubicBezTo>
                    <a:pt x="11019" y="26472"/>
                    <a:pt x="11448" y="26867"/>
                    <a:pt x="11965" y="27164"/>
                  </a:cubicBezTo>
                  <a:cubicBezTo>
                    <a:pt x="12559" y="27516"/>
                    <a:pt x="13197" y="27813"/>
                    <a:pt x="13867" y="28022"/>
                  </a:cubicBezTo>
                  <a:cubicBezTo>
                    <a:pt x="13933" y="28033"/>
                    <a:pt x="13999" y="28055"/>
                    <a:pt x="14065" y="28066"/>
                  </a:cubicBezTo>
                  <a:cubicBezTo>
                    <a:pt x="14131" y="28088"/>
                    <a:pt x="14197" y="28099"/>
                    <a:pt x="14252" y="28143"/>
                  </a:cubicBezTo>
                  <a:lnTo>
                    <a:pt x="14109" y="28143"/>
                  </a:lnTo>
                  <a:cubicBezTo>
                    <a:pt x="13834" y="28143"/>
                    <a:pt x="13549" y="28143"/>
                    <a:pt x="13274" y="28154"/>
                  </a:cubicBezTo>
                  <a:cubicBezTo>
                    <a:pt x="13183" y="28157"/>
                    <a:pt x="13092" y="28158"/>
                    <a:pt x="13002" y="28158"/>
                  </a:cubicBezTo>
                  <a:cubicBezTo>
                    <a:pt x="12730" y="28158"/>
                    <a:pt x="12460" y="28146"/>
                    <a:pt x="12196" y="28121"/>
                  </a:cubicBezTo>
                  <a:cubicBezTo>
                    <a:pt x="11877" y="28088"/>
                    <a:pt x="11547" y="28099"/>
                    <a:pt x="11228" y="28088"/>
                  </a:cubicBezTo>
                  <a:cubicBezTo>
                    <a:pt x="10810" y="28088"/>
                    <a:pt x="10381" y="28088"/>
                    <a:pt x="9963" y="28077"/>
                  </a:cubicBezTo>
                  <a:lnTo>
                    <a:pt x="9799" y="28077"/>
                  </a:lnTo>
                  <a:cubicBezTo>
                    <a:pt x="9711" y="27923"/>
                    <a:pt x="9700" y="27769"/>
                    <a:pt x="9678" y="27626"/>
                  </a:cubicBezTo>
                  <a:cubicBezTo>
                    <a:pt x="9612" y="27175"/>
                    <a:pt x="9557" y="26725"/>
                    <a:pt x="9491" y="26285"/>
                  </a:cubicBezTo>
                  <a:cubicBezTo>
                    <a:pt x="9447" y="25955"/>
                    <a:pt x="9392" y="25636"/>
                    <a:pt x="9359" y="25317"/>
                  </a:cubicBezTo>
                  <a:cubicBezTo>
                    <a:pt x="9326" y="25053"/>
                    <a:pt x="9304" y="24789"/>
                    <a:pt x="9293" y="24525"/>
                  </a:cubicBezTo>
                  <a:cubicBezTo>
                    <a:pt x="9271" y="24305"/>
                    <a:pt x="9293" y="24085"/>
                    <a:pt x="9370" y="23865"/>
                  </a:cubicBezTo>
                  <a:close/>
                  <a:moveTo>
                    <a:pt x="15488" y="15687"/>
                  </a:moveTo>
                  <a:cubicBezTo>
                    <a:pt x="15706" y="15687"/>
                    <a:pt x="15923" y="15701"/>
                    <a:pt x="16144" y="15727"/>
                  </a:cubicBezTo>
                  <a:cubicBezTo>
                    <a:pt x="16430" y="15771"/>
                    <a:pt x="16705" y="15804"/>
                    <a:pt x="16980" y="15881"/>
                  </a:cubicBezTo>
                  <a:cubicBezTo>
                    <a:pt x="17585" y="16046"/>
                    <a:pt x="18134" y="16310"/>
                    <a:pt x="18640" y="16651"/>
                  </a:cubicBezTo>
                  <a:cubicBezTo>
                    <a:pt x="18937" y="16849"/>
                    <a:pt x="19212" y="17058"/>
                    <a:pt x="19487" y="17267"/>
                  </a:cubicBezTo>
                  <a:cubicBezTo>
                    <a:pt x="19773" y="17476"/>
                    <a:pt x="20015" y="17740"/>
                    <a:pt x="20257" y="18004"/>
                  </a:cubicBezTo>
                  <a:cubicBezTo>
                    <a:pt x="20422" y="18158"/>
                    <a:pt x="20554" y="18334"/>
                    <a:pt x="20686" y="18521"/>
                  </a:cubicBezTo>
                  <a:cubicBezTo>
                    <a:pt x="20928" y="18884"/>
                    <a:pt x="21137" y="19257"/>
                    <a:pt x="21324" y="19653"/>
                  </a:cubicBezTo>
                  <a:cubicBezTo>
                    <a:pt x="21489" y="20005"/>
                    <a:pt x="21598" y="20379"/>
                    <a:pt x="21642" y="20775"/>
                  </a:cubicBezTo>
                  <a:cubicBezTo>
                    <a:pt x="21675" y="21028"/>
                    <a:pt x="21708" y="21281"/>
                    <a:pt x="21730" y="21534"/>
                  </a:cubicBezTo>
                  <a:cubicBezTo>
                    <a:pt x="21752" y="21754"/>
                    <a:pt x="21752" y="21974"/>
                    <a:pt x="21763" y="22183"/>
                  </a:cubicBezTo>
                  <a:cubicBezTo>
                    <a:pt x="21741" y="23084"/>
                    <a:pt x="21500" y="23909"/>
                    <a:pt x="21115" y="24712"/>
                  </a:cubicBezTo>
                  <a:cubicBezTo>
                    <a:pt x="20895" y="25163"/>
                    <a:pt x="20642" y="25592"/>
                    <a:pt x="20334" y="25977"/>
                  </a:cubicBezTo>
                  <a:cubicBezTo>
                    <a:pt x="20081" y="26296"/>
                    <a:pt x="19784" y="26582"/>
                    <a:pt x="19454" y="26824"/>
                  </a:cubicBezTo>
                  <a:cubicBezTo>
                    <a:pt x="18882" y="27241"/>
                    <a:pt x="18255" y="27571"/>
                    <a:pt x="17596" y="27835"/>
                  </a:cubicBezTo>
                  <a:cubicBezTo>
                    <a:pt x="17332" y="27945"/>
                    <a:pt x="17057" y="28033"/>
                    <a:pt x="16771" y="28055"/>
                  </a:cubicBezTo>
                  <a:cubicBezTo>
                    <a:pt x="16507" y="28077"/>
                    <a:pt x="16254" y="28110"/>
                    <a:pt x="16001" y="28143"/>
                  </a:cubicBezTo>
                  <a:cubicBezTo>
                    <a:pt x="15868" y="28161"/>
                    <a:pt x="15731" y="28169"/>
                    <a:pt x="15595" y="28169"/>
                  </a:cubicBezTo>
                  <a:cubicBezTo>
                    <a:pt x="15484" y="28169"/>
                    <a:pt x="15373" y="28164"/>
                    <a:pt x="15264" y="28154"/>
                  </a:cubicBezTo>
                  <a:cubicBezTo>
                    <a:pt x="14835" y="28121"/>
                    <a:pt x="14406" y="28055"/>
                    <a:pt x="13999" y="27945"/>
                  </a:cubicBezTo>
                  <a:cubicBezTo>
                    <a:pt x="13769" y="27879"/>
                    <a:pt x="13538" y="27802"/>
                    <a:pt x="13318" y="27714"/>
                  </a:cubicBezTo>
                  <a:cubicBezTo>
                    <a:pt x="12834" y="27516"/>
                    <a:pt x="12361" y="27296"/>
                    <a:pt x="11921" y="27021"/>
                  </a:cubicBezTo>
                  <a:cubicBezTo>
                    <a:pt x="11525" y="26769"/>
                    <a:pt x="11173" y="26472"/>
                    <a:pt x="10876" y="26109"/>
                  </a:cubicBezTo>
                  <a:cubicBezTo>
                    <a:pt x="10392" y="25526"/>
                    <a:pt x="9996" y="24877"/>
                    <a:pt x="9667" y="24195"/>
                  </a:cubicBezTo>
                  <a:cubicBezTo>
                    <a:pt x="9469" y="23799"/>
                    <a:pt x="9359" y="23392"/>
                    <a:pt x="9282" y="22953"/>
                  </a:cubicBezTo>
                  <a:cubicBezTo>
                    <a:pt x="9205" y="22502"/>
                    <a:pt x="9161" y="22051"/>
                    <a:pt x="9183" y="21589"/>
                  </a:cubicBezTo>
                  <a:cubicBezTo>
                    <a:pt x="9216" y="21039"/>
                    <a:pt x="9315" y="20500"/>
                    <a:pt x="9491" y="19972"/>
                  </a:cubicBezTo>
                  <a:cubicBezTo>
                    <a:pt x="9623" y="19565"/>
                    <a:pt x="9788" y="19170"/>
                    <a:pt x="10018" y="18807"/>
                  </a:cubicBezTo>
                  <a:cubicBezTo>
                    <a:pt x="10161" y="18598"/>
                    <a:pt x="10304" y="18378"/>
                    <a:pt x="10458" y="18169"/>
                  </a:cubicBezTo>
                  <a:cubicBezTo>
                    <a:pt x="10667" y="17883"/>
                    <a:pt x="10898" y="17619"/>
                    <a:pt x="11140" y="17366"/>
                  </a:cubicBezTo>
                  <a:cubicBezTo>
                    <a:pt x="11338" y="17157"/>
                    <a:pt x="11547" y="16981"/>
                    <a:pt x="11778" y="16838"/>
                  </a:cubicBezTo>
                  <a:cubicBezTo>
                    <a:pt x="11888" y="16761"/>
                    <a:pt x="11987" y="16662"/>
                    <a:pt x="12108" y="16596"/>
                  </a:cubicBezTo>
                  <a:cubicBezTo>
                    <a:pt x="12361" y="16431"/>
                    <a:pt x="12614" y="16288"/>
                    <a:pt x="12900" y="16189"/>
                  </a:cubicBezTo>
                  <a:cubicBezTo>
                    <a:pt x="12955" y="16167"/>
                    <a:pt x="13021" y="16145"/>
                    <a:pt x="13076" y="16112"/>
                  </a:cubicBezTo>
                  <a:cubicBezTo>
                    <a:pt x="13373" y="15980"/>
                    <a:pt x="13681" y="15892"/>
                    <a:pt x="14010" y="15848"/>
                  </a:cubicBezTo>
                  <a:cubicBezTo>
                    <a:pt x="14263" y="15815"/>
                    <a:pt x="14516" y="15771"/>
                    <a:pt x="14769" y="15738"/>
                  </a:cubicBezTo>
                  <a:cubicBezTo>
                    <a:pt x="15011" y="15704"/>
                    <a:pt x="15249" y="15687"/>
                    <a:pt x="15488" y="15687"/>
                  </a:cubicBezTo>
                  <a:close/>
                  <a:moveTo>
                    <a:pt x="21598" y="23788"/>
                  </a:moveTo>
                  <a:cubicBezTo>
                    <a:pt x="21697" y="23909"/>
                    <a:pt x="21730" y="24030"/>
                    <a:pt x="21752" y="24151"/>
                  </a:cubicBezTo>
                  <a:cubicBezTo>
                    <a:pt x="21774" y="24305"/>
                    <a:pt x="21785" y="24448"/>
                    <a:pt x="21785" y="24602"/>
                  </a:cubicBezTo>
                  <a:cubicBezTo>
                    <a:pt x="21763" y="25020"/>
                    <a:pt x="21741" y="25427"/>
                    <a:pt x="21708" y="25845"/>
                  </a:cubicBezTo>
                  <a:cubicBezTo>
                    <a:pt x="21675" y="26307"/>
                    <a:pt x="21631" y="26769"/>
                    <a:pt x="21598" y="27230"/>
                  </a:cubicBezTo>
                  <a:cubicBezTo>
                    <a:pt x="21576" y="27472"/>
                    <a:pt x="21554" y="27714"/>
                    <a:pt x="21522" y="27945"/>
                  </a:cubicBezTo>
                  <a:cubicBezTo>
                    <a:pt x="21522" y="27978"/>
                    <a:pt x="21511" y="28000"/>
                    <a:pt x="21511" y="28044"/>
                  </a:cubicBezTo>
                  <a:cubicBezTo>
                    <a:pt x="21379" y="28055"/>
                    <a:pt x="21247" y="28066"/>
                    <a:pt x="21115" y="28077"/>
                  </a:cubicBezTo>
                  <a:cubicBezTo>
                    <a:pt x="20598" y="28110"/>
                    <a:pt x="20092" y="28132"/>
                    <a:pt x="19575" y="28154"/>
                  </a:cubicBezTo>
                  <a:cubicBezTo>
                    <a:pt x="19443" y="28165"/>
                    <a:pt x="19311" y="28176"/>
                    <a:pt x="19179" y="28187"/>
                  </a:cubicBezTo>
                  <a:cubicBezTo>
                    <a:pt x="18849" y="28220"/>
                    <a:pt x="18530" y="28220"/>
                    <a:pt x="18200" y="28220"/>
                  </a:cubicBezTo>
                  <a:lnTo>
                    <a:pt x="16782" y="28220"/>
                  </a:lnTo>
                  <a:cubicBezTo>
                    <a:pt x="16716" y="28220"/>
                    <a:pt x="16650" y="28220"/>
                    <a:pt x="16595" y="28209"/>
                  </a:cubicBezTo>
                  <a:cubicBezTo>
                    <a:pt x="16650" y="28176"/>
                    <a:pt x="16716" y="28154"/>
                    <a:pt x="16782" y="28154"/>
                  </a:cubicBezTo>
                  <a:cubicBezTo>
                    <a:pt x="17068" y="28143"/>
                    <a:pt x="17343" y="28055"/>
                    <a:pt x="17607" y="27945"/>
                  </a:cubicBezTo>
                  <a:cubicBezTo>
                    <a:pt x="18013" y="27791"/>
                    <a:pt x="18398" y="27604"/>
                    <a:pt x="18772" y="27395"/>
                  </a:cubicBezTo>
                  <a:cubicBezTo>
                    <a:pt x="19256" y="27109"/>
                    <a:pt x="19729" y="26791"/>
                    <a:pt x="20125" y="26384"/>
                  </a:cubicBezTo>
                  <a:cubicBezTo>
                    <a:pt x="20411" y="26076"/>
                    <a:pt x="20664" y="25735"/>
                    <a:pt x="20873" y="25383"/>
                  </a:cubicBezTo>
                  <a:cubicBezTo>
                    <a:pt x="21159" y="24910"/>
                    <a:pt x="21401" y="24415"/>
                    <a:pt x="21565" y="23887"/>
                  </a:cubicBezTo>
                  <a:cubicBezTo>
                    <a:pt x="21576" y="23865"/>
                    <a:pt x="21587" y="23832"/>
                    <a:pt x="21598" y="23788"/>
                  </a:cubicBezTo>
                  <a:close/>
                  <a:moveTo>
                    <a:pt x="23265" y="28109"/>
                  </a:moveTo>
                  <a:cubicBezTo>
                    <a:pt x="24079" y="28109"/>
                    <a:pt x="24900" y="28157"/>
                    <a:pt x="25711" y="28187"/>
                  </a:cubicBezTo>
                  <a:cubicBezTo>
                    <a:pt x="25953" y="28198"/>
                    <a:pt x="26195" y="28209"/>
                    <a:pt x="26437" y="28220"/>
                  </a:cubicBezTo>
                  <a:cubicBezTo>
                    <a:pt x="26538" y="28225"/>
                    <a:pt x="26639" y="28227"/>
                    <a:pt x="26739" y="28227"/>
                  </a:cubicBezTo>
                  <a:cubicBezTo>
                    <a:pt x="27119" y="28227"/>
                    <a:pt x="27495" y="28195"/>
                    <a:pt x="27878" y="28143"/>
                  </a:cubicBezTo>
                  <a:cubicBezTo>
                    <a:pt x="27932" y="28135"/>
                    <a:pt x="27987" y="28128"/>
                    <a:pt x="28041" y="28128"/>
                  </a:cubicBezTo>
                  <a:cubicBezTo>
                    <a:pt x="28064" y="28128"/>
                    <a:pt x="28086" y="28129"/>
                    <a:pt x="28109" y="28132"/>
                  </a:cubicBezTo>
                  <a:cubicBezTo>
                    <a:pt x="28142" y="28165"/>
                    <a:pt x="28120" y="28198"/>
                    <a:pt x="28120" y="28231"/>
                  </a:cubicBezTo>
                  <a:cubicBezTo>
                    <a:pt x="28087" y="28407"/>
                    <a:pt x="28032" y="28583"/>
                    <a:pt x="27966" y="28759"/>
                  </a:cubicBezTo>
                  <a:cubicBezTo>
                    <a:pt x="27856" y="29023"/>
                    <a:pt x="27658" y="29210"/>
                    <a:pt x="27394" y="29309"/>
                  </a:cubicBezTo>
                  <a:cubicBezTo>
                    <a:pt x="27152" y="29397"/>
                    <a:pt x="26899" y="29463"/>
                    <a:pt x="26635" y="29485"/>
                  </a:cubicBezTo>
                  <a:cubicBezTo>
                    <a:pt x="26536" y="29485"/>
                    <a:pt x="26426" y="29496"/>
                    <a:pt x="26316" y="29507"/>
                  </a:cubicBezTo>
                  <a:cubicBezTo>
                    <a:pt x="26198" y="29511"/>
                    <a:pt x="26079" y="29514"/>
                    <a:pt x="25961" y="29514"/>
                  </a:cubicBezTo>
                  <a:cubicBezTo>
                    <a:pt x="25793" y="29514"/>
                    <a:pt x="25626" y="29509"/>
                    <a:pt x="25458" y="29496"/>
                  </a:cubicBezTo>
                  <a:cubicBezTo>
                    <a:pt x="25074" y="29474"/>
                    <a:pt x="24689" y="29463"/>
                    <a:pt x="24304" y="29441"/>
                  </a:cubicBezTo>
                  <a:cubicBezTo>
                    <a:pt x="23974" y="29419"/>
                    <a:pt x="23633" y="29397"/>
                    <a:pt x="23303" y="29375"/>
                  </a:cubicBezTo>
                  <a:cubicBezTo>
                    <a:pt x="22814" y="29348"/>
                    <a:pt x="22333" y="29328"/>
                    <a:pt x="21847" y="29328"/>
                  </a:cubicBezTo>
                  <a:cubicBezTo>
                    <a:pt x="21743" y="29328"/>
                    <a:pt x="21638" y="29329"/>
                    <a:pt x="21533" y="29331"/>
                  </a:cubicBezTo>
                  <a:cubicBezTo>
                    <a:pt x="21313" y="29331"/>
                    <a:pt x="21093" y="29342"/>
                    <a:pt x="20884" y="29353"/>
                  </a:cubicBezTo>
                  <a:cubicBezTo>
                    <a:pt x="20629" y="29366"/>
                    <a:pt x="20376" y="29370"/>
                    <a:pt x="20124" y="29370"/>
                  </a:cubicBezTo>
                  <a:cubicBezTo>
                    <a:pt x="19734" y="29370"/>
                    <a:pt x="19347" y="29360"/>
                    <a:pt x="18959" y="29353"/>
                  </a:cubicBezTo>
                  <a:cubicBezTo>
                    <a:pt x="18563" y="29342"/>
                    <a:pt x="18167" y="29342"/>
                    <a:pt x="17771" y="29331"/>
                  </a:cubicBezTo>
                  <a:cubicBezTo>
                    <a:pt x="17057" y="29309"/>
                    <a:pt x="16331" y="29298"/>
                    <a:pt x="15616" y="29276"/>
                  </a:cubicBezTo>
                  <a:cubicBezTo>
                    <a:pt x="15318" y="29263"/>
                    <a:pt x="15021" y="29258"/>
                    <a:pt x="14723" y="29258"/>
                  </a:cubicBezTo>
                  <a:cubicBezTo>
                    <a:pt x="14263" y="29258"/>
                    <a:pt x="13805" y="29269"/>
                    <a:pt x="13351" y="29276"/>
                  </a:cubicBezTo>
                  <a:cubicBezTo>
                    <a:pt x="12911" y="29287"/>
                    <a:pt x="12471" y="29287"/>
                    <a:pt x="12031" y="29287"/>
                  </a:cubicBezTo>
                  <a:cubicBezTo>
                    <a:pt x="11415" y="29287"/>
                    <a:pt x="10810" y="29298"/>
                    <a:pt x="10205" y="29309"/>
                  </a:cubicBezTo>
                  <a:cubicBezTo>
                    <a:pt x="9843" y="29320"/>
                    <a:pt x="9480" y="29320"/>
                    <a:pt x="9106" y="29331"/>
                  </a:cubicBezTo>
                  <a:cubicBezTo>
                    <a:pt x="8556" y="29353"/>
                    <a:pt x="7995" y="29375"/>
                    <a:pt x="7445" y="29397"/>
                  </a:cubicBezTo>
                  <a:cubicBezTo>
                    <a:pt x="7280" y="29397"/>
                    <a:pt x="7126" y="29408"/>
                    <a:pt x="6961" y="29408"/>
                  </a:cubicBezTo>
                  <a:cubicBezTo>
                    <a:pt x="6455" y="29408"/>
                    <a:pt x="5950" y="29403"/>
                    <a:pt x="5444" y="29403"/>
                  </a:cubicBezTo>
                  <a:cubicBezTo>
                    <a:pt x="5191" y="29403"/>
                    <a:pt x="4938" y="29404"/>
                    <a:pt x="4685" y="29408"/>
                  </a:cubicBezTo>
                  <a:cubicBezTo>
                    <a:pt x="4168" y="29408"/>
                    <a:pt x="3651" y="29452"/>
                    <a:pt x="3134" y="29463"/>
                  </a:cubicBezTo>
                  <a:cubicBezTo>
                    <a:pt x="2682" y="29481"/>
                    <a:pt x="2238" y="29523"/>
                    <a:pt x="1789" y="29523"/>
                  </a:cubicBezTo>
                  <a:cubicBezTo>
                    <a:pt x="1702" y="29523"/>
                    <a:pt x="1616" y="29521"/>
                    <a:pt x="1529" y="29518"/>
                  </a:cubicBezTo>
                  <a:cubicBezTo>
                    <a:pt x="1276" y="29518"/>
                    <a:pt x="1023" y="29474"/>
                    <a:pt x="781" y="29408"/>
                  </a:cubicBezTo>
                  <a:cubicBezTo>
                    <a:pt x="726" y="29397"/>
                    <a:pt x="671" y="29375"/>
                    <a:pt x="627" y="29342"/>
                  </a:cubicBezTo>
                  <a:cubicBezTo>
                    <a:pt x="462" y="29265"/>
                    <a:pt x="363" y="29144"/>
                    <a:pt x="341" y="28957"/>
                  </a:cubicBezTo>
                  <a:cubicBezTo>
                    <a:pt x="308" y="28704"/>
                    <a:pt x="319" y="28451"/>
                    <a:pt x="363" y="28176"/>
                  </a:cubicBezTo>
                  <a:lnTo>
                    <a:pt x="858" y="28176"/>
                  </a:lnTo>
                  <a:cubicBezTo>
                    <a:pt x="1826" y="28176"/>
                    <a:pt x="2793" y="28176"/>
                    <a:pt x="3761" y="28187"/>
                  </a:cubicBezTo>
                  <a:cubicBezTo>
                    <a:pt x="4410" y="28187"/>
                    <a:pt x="5059" y="28154"/>
                    <a:pt x="5697" y="28132"/>
                  </a:cubicBezTo>
                  <a:cubicBezTo>
                    <a:pt x="5900" y="28121"/>
                    <a:pt x="6103" y="28118"/>
                    <a:pt x="6307" y="28118"/>
                  </a:cubicBezTo>
                  <a:cubicBezTo>
                    <a:pt x="6510" y="28118"/>
                    <a:pt x="6714" y="28121"/>
                    <a:pt x="6917" y="28121"/>
                  </a:cubicBezTo>
                  <a:cubicBezTo>
                    <a:pt x="7115" y="28121"/>
                    <a:pt x="7308" y="28126"/>
                    <a:pt x="7503" y="28126"/>
                  </a:cubicBezTo>
                  <a:cubicBezTo>
                    <a:pt x="7600" y="28126"/>
                    <a:pt x="7698" y="28125"/>
                    <a:pt x="7797" y="28121"/>
                  </a:cubicBezTo>
                  <a:cubicBezTo>
                    <a:pt x="8325" y="28121"/>
                    <a:pt x="8842" y="28143"/>
                    <a:pt x="9370" y="28165"/>
                  </a:cubicBezTo>
                  <a:cubicBezTo>
                    <a:pt x="9931" y="28176"/>
                    <a:pt x="10491" y="28187"/>
                    <a:pt x="11052" y="28198"/>
                  </a:cubicBezTo>
                  <a:lnTo>
                    <a:pt x="11624" y="28198"/>
                  </a:lnTo>
                  <a:cubicBezTo>
                    <a:pt x="11855" y="28209"/>
                    <a:pt x="12097" y="28231"/>
                    <a:pt x="12339" y="28242"/>
                  </a:cubicBezTo>
                  <a:cubicBezTo>
                    <a:pt x="12533" y="28260"/>
                    <a:pt x="12723" y="28268"/>
                    <a:pt x="12914" y="28268"/>
                  </a:cubicBezTo>
                  <a:cubicBezTo>
                    <a:pt x="13069" y="28268"/>
                    <a:pt x="13225" y="28263"/>
                    <a:pt x="13384" y="28253"/>
                  </a:cubicBezTo>
                  <a:cubicBezTo>
                    <a:pt x="13525" y="28247"/>
                    <a:pt x="13668" y="28244"/>
                    <a:pt x="13811" y="28244"/>
                  </a:cubicBezTo>
                  <a:cubicBezTo>
                    <a:pt x="14156" y="28244"/>
                    <a:pt x="14504" y="28260"/>
                    <a:pt x="14846" y="28275"/>
                  </a:cubicBezTo>
                  <a:cubicBezTo>
                    <a:pt x="14956" y="28275"/>
                    <a:pt x="15066" y="28286"/>
                    <a:pt x="15165" y="28286"/>
                  </a:cubicBezTo>
                  <a:cubicBezTo>
                    <a:pt x="15968" y="28308"/>
                    <a:pt x="16760" y="28319"/>
                    <a:pt x="17552" y="28330"/>
                  </a:cubicBezTo>
                  <a:cubicBezTo>
                    <a:pt x="17674" y="28333"/>
                    <a:pt x="17796" y="28335"/>
                    <a:pt x="17919" y="28335"/>
                  </a:cubicBezTo>
                  <a:cubicBezTo>
                    <a:pt x="18214" y="28335"/>
                    <a:pt x="18510" y="28327"/>
                    <a:pt x="18805" y="28319"/>
                  </a:cubicBezTo>
                  <a:cubicBezTo>
                    <a:pt x="18959" y="28319"/>
                    <a:pt x="19113" y="28297"/>
                    <a:pt x="19267" y="28286"/>
                  </a:cubicBezTo>
                  <a:cubicBezTo>
                    <a:pt x="19740" y="28264"/>
                    <a:pt x="20213" y="28242"/>
                    <a:pt x="20697" y="28209"/>
                  </a:cubicBezTo>
                  <a:cubicBezTo>
                    <a:pt x="20895" y="28198"/>
                    <a:pt x="21093" y="28187"/>
                    <a:pt x="21291" y="28176"/>
                  </a:cubicBezTo>
                  <a:cubicBezTo>
                    <a:pt x="21467" y="28154"/>
                    <a:pt x="21642" y="28143"/>
                    <a:pt x="21818" y="28143"/>
                  </a:cubicBezTo>
                  <a:cubicBezTo>
                    <a:pt x="22225" y="28132"/>
                    <a:pt x="22621" y="28121"/>
                    <a:pt x="23028" y="28110"/>
                  </a:cubicBezTo>
                  <a:cubicBezTo>
                    <a:pt x="23107" y="28109"/>
                    <a:pt x="23186" y="28109"/>
                    <a:pt x="23265" y="28109"/>
                  </a:cubicBezTo>
                  <a:close/>
                  <a:moveTo>
                    <a:pt x="24714" y="1"/>
                  </a:moveTo>
                  <a:cubicBezTo>
                    <a:pt x="24683" y="1"/>
                    <a:pt x="24653" y="1"/>
                    <a:pt x="24623" y="2"/>
                  </a:cubicBezTo>
                  <a:cubicBezTo>
                    <a:pt x="24205" y="2"/>
                    <a:pt x="23787" y="13"/>
                    <a:pt x="23369" y="24"/>
                  </a:cubicBezTo>
                  <a:cubicBezTo>
                    <a:pt x="23105" y="35"/>
                    <a:pt x="22830" y="35"/>
                    <a:pt x="22566" y="46"/>
                  </a:cubicBezTo>
                  <a:cubicBezTo>
                    <a:pt x="22214" y="57"/>
                    <a:pt x="21873" y="79"/>
                    <a:pt x="21533" y="90"/>
                  </a:cubicBezTo>
                  <a:cubicBezTo>
                    <a:pt x="21247" y="112"/>
                    <a:pt x="20961" y="112"/>
                    <a:pt x="20675" y="167"/>
                  </a:cubicBezTo>
                  <a:cubicBezTo>
                    <a:pt x="20037" y="276"/>
                    <a:pt x="19399" y="386"/>
                    <a:pt x="18772" y="584"/>
                  </a:cubicBezTo>
                  <a:cubicBezTo>
                    <a:pt x="18761" y="595"/>
                    <a:pt x="18739" y="595"/>
                    <a:pt x="18717" y="595"/>
                  </a:cubicBezTo>
                  <a:cubicBezTo>
                    <a:pt x="18651" y="617"/>
                    <a:pt x="18574" y="639"/>
                    <a:pt x="18508" y="672"/>
                  </a:cubicBezTo>
                  <a:cubicBezTo>
                    <a:pt x="18233" y="815"/>
                    <a:pt x="18024" y="1024"/>
                    <a:pt x="17903" y="1321"/>
                  </a:cubicBezTo>
                  <a:cubicBezTo>
                    <a:pt x="17738" y="1684"/>
                    <a:pt x="17618" y="2058"/>
                    <a:pt x="17530" y="2443"/>
                  </a:cubicBezTo>
                  <a:cubicBezTo>
                    <a:pt x="17431" y="2861"/>
                    <a:pt x="17398" y="3290"/>
                    <a:pt x="17376" y="3719"/>
                  </a:cubicBezTo>
                  <a:cubicBezTo>
                    <a:pt x="17354" y="4279"/>
                    <a:pt x="17343" y="4851"/>
                    <a:pt x="17332" y="5412"/>
                  </a:cubicBezTo>
                  <a:cubicBezTo>
                    <a:pt x="17332" y="5830"/>
                    <a:pt x="17332" y="6248"/>
                    <a:pt x="17343" y="6666"/>
                  </a:cubicBezTo>
                  <a:cubicBezTo>
                    <a:pt x="17354" y="6996"/>
                    <a:pt x="17365" y="7315"/>
                    <a:pt x="17387" y="7645"/>
                  </a:cubicBezTo>
                  <a:cubicBezTo>
                    <a:pt x="17409" y="8139"/>
                    <a:pt x="17431" y="8623"/>
                    <a:pt x="17464" y="9118"/>
                  </a:cubicBezTo>
                  <a:cubicBezTo>
                    <a:pt x="17486" y="9426"/>
                    <a:pt x="17541" y="9734"/>
                    <a:pt x="17618" y="10031"/>
                  </a:cubicBezTo>
                  <a:cubicBezTo>
                    <a:pt x="17662" y="10229"/>
                    <a:pt x="17749" y="10405"/>
                    <a:pt x="17848" y="10581"/>
                  </a:cubicBezTo>
                  <a:cubicBezTo>
                    <a:pt x="18079" y="10922"/>
                    <a:pt x="18365" y="11197"/>
                    <a:pt x="18739" y="11362"/>
                  </a:cubicBezTo>
                  <a:cubicBezTo>
                    <a:pt x="18783" y="11384"/>
                    <a:pt x="18827" y="11406"/>
                    <a:pt x="18871" y="11428"/>
                  </a:cubicBezTo>
                  <a:cubicBezTo>
                    <a:pt x="18882" y="11461"/>
                    <a:pt x="18882" y="11483"/>
                    <a:pt x="18882" y="11505"/>
                  </a:cubicBezTo>
                  <a:cubicBezTo>
                    <a:pt x="18948" y="12109"/>
                    <a:pt x="19036" y="12703"/>
                    <a:pt x="19135" y="13308"/>
                  </a:cubicBezTo>
                  <a:cubicBezTo>
                    <a:pt x="19190" y="13616"/>
                    <a:pt x="19245" y="13924"/>
                    <a:pt x="19289" y="14243"/>
                  </a:cubicBezTo>
                  <a:cubicBezTo>
                    <a:pt x="19300" y="14298"/>
                    <a:pt x="19322" y="14364"/>
                    <a:pt x="19289" y="14430"/>
                  </a:cubicBezTo>
                  <a:cubicBezTo>
                    <a:pt x="19240" y="14441"/>
                    <a:pt x="19187" y="14444"/>
                    <a:pt x="19135" y="14444"/>
                  </a:cubicBezTo>
                  <a:cubicBezTo>
                    <a:pt x="19083" y="14444"/>
                    <a:pt x="19031" y="14441"/>
                    <a:pt x="18981" y="14441"/>
                  </a:cubicBezTo>
                  <a:cubicBezTo>
                    <a:pt x="18475" y="14419"/>
                    <a:pt x="17969" y="14408"/>
                    <a:pt x="17475" y="14386"/>
                  </a:cubicBezTo>
                  <a:cubicBezTo>
                    <a:pt x="16851" y="14365"/>
                    <a:pt x="16230" y="14357"/>
                    <a:pt x="15610" y="14357"/>
                  </a:cubicBezTo>
                  <a:cubicBezTo>
                    <a:pt x="14896" y="14357"/>
                    <a:pt x="14184" y="14368"/>
                    <a:pt x="13472" y="14386"/>
                  </a:cubicBezTo>
                  <a:cubicBezTo>
                    <a:pt x="13241" y="14397"/>
                    <a:pt x="13021" y="14430"/>
                    <a:pt x="12801" y="14507"/>
                  </a:cubicBezTo>
                  <a:cubicBezTo>
                    <a:pt x="12636" y="14562"/>
                    <a:pt x="12537" y="14672"/>
                    <a:pt x="12526" y="14837"/>
                  </a:cubicBezTo>
                  <a:cubicBezTo>
                    <a:pt x="12515" y="14925"/>
                    <a:pt x="12493" y="15013"/>
                    <a:pt x="12482" y="15090"/>
                  </a:cubicBezTo>
                  <a:cubicBezTo>
                    <a:pt x="12460" y="15101"/>
                    <a:pt x="12449" y="15112"/>
                    <a:pt x="12427" y="15112"/>
                  </a:cubicBezTo>
                  <a:cubicBezTo>
                    <a:pt x="11855" y="15134"/>
                    <a:pt x="11272" y="15156"/>
                    <a:pt x="10700" y="15189"/>
                  </a:cubicBezTo>
                  <a:cubicBezTo>
                    <a:pt x="10689" y="15189"/>
                    <a:pt x="10689" y="15178"/>
                    <a:pt x="10678" y="15178"/>
                  </a:cubicBezTo>
                  <a:cubicBezTo>
                    <a:pt x="10678" y="15178"/>
                    <a:pt x="10667" y="15167"/>
                    <a:pt x="10667" y="15167"/>
                  </a:cubicBezTo>
                  <a:cubicBezTo>
                    <a:pt x="10645" y="15068"/>
                    <a:pt x="10623" y="14958"/>
                    <a:pt x="10645" y="14848"/>
                  </a:cubicBezTo>
                  <a:cubicBezTo>
                    <a:pt x="10689" y="14837"/>
                    <a:pt x="10733" y="14826"/>
                    <a:pt x="10766" y="14815"/>
                  </a:cubicBezTo>
                  <a:cubicBezTo>
                    <a:pt x="10909" y="14782"/>
                    <a:pt x="10997" y="14694"/>
                    <a:pt x="11052" y="14562"/>
                  </a:cubicBezTo>
                  <a:cubicBezTo>
                    <a:pt x="11074" y="14518"/>
                    <a:pt x="11085" y="14463"/>
                    <a:pt x="11096" y="14419"/>
                  </a:cubicBezTo>
                  <a:cubicBezTo>
                    <a:pt x="11151" y="14122"/>
                    <a:pt x="11140" y="13836"/>
                    <a:pt x="11118" y="13539"/>
                  </a:cubicBezTo>
                  <a:cubicBezTo>
                    <a:pt x="11096" y="13407"/>
                    <a:pt x="11030" y="13319"/>
                    <a:pt x="10920" y="13253"/>
                  </a:cubicBezTo>
                  <a:cubicBezTo>
                    <a:pt x="10854" y="13220"/>
                    <a:pt x="10788" y="13187"/>
                    <a:pt x="10711" y="13176"/>
                  </a:cubicBezTo>
                  <a:cubicBezTo>
                    <a:pt x="10546" y="13143"/>
                    <a:pt x="10381" y="13121"/>
                    <a:pt x="10216" y="13099"/>
                  </a:cubicBezTo>
                  <a:cubicBezTo>
                    <a:pt x="10005" y="13079"/>
                    <a:pt x="9790" y="13075"/>
                    <a:pt x="9573" y="13075"/>
                  </a:cubicBezTo>
                  <a:cubicBezTo>
                    <a:pt x="9429" y="13075"/>
                    <a:pt x="9284" y="13077"/>
                    <a:pt x="9139" y="13077"/>
                  </a:cubicBezTo>
                  <a:cubicBezTo>
                    <a:pt x="8600" y="13077"/>
                    <a:pt x="8061" y="13099"/>
                    <a:pt x="7533" y="13132"/>
                  </a:cubicBezTo>
                  <a:cubicBezTo>
                    <a:pt x="7005" y="13176"/>
                    <a:pt x="6477" y="13231"/>
                    <a:pt x="5961" y="13275"/>
                  </a:cubicBezTo>
                  <a:cubicBezTo>
                    <a:pt x="5829" y="13286"/>
                    <a:pt x="5708" y="13308"/>
                    <a:pt x="5587" y="13319"/>
                  </a:cubicBezTo>
                  <a:cubicBezTo>
                    <a:pt x="5499" y="13330"/>
                    <a:pt x="5466" y="13385"/>
                    <a:pt x="5455" y="13462"/>
                  </a:cubicBezTo>
                  <a:cubicBezTo>
                    <a:pt x="5444" y="13484"/>
                    <a:pt x="5444" y="13517"/>
                    <a:pt x="5433" y="13539"/>
                  </a:cubicBezTo>
                  <a:cubicBezTo>
                    <a:pt x="5411" y="13880"/>
                    <a:pt x="5433" y="14210"/>
                    <a:pt x="5510" y="14529"/>
                  </a:cubicBezTo>
                  <a:cubicBezTo>
                    <a:pt x="5532" y="14672"/>
                    <a:pt x="5609" y="14782"/>
                    <a:pt x="5741" y="14848"/>
                  </a:cubicBezTo>
                  <a:cubicBezTo>
                    <a:pt x="5774" y="14859"/>
                    <a:pt x="5796" y="14881"/>
                    <a:pt x="5818" y="14903"/>
                  </a:cubicBezTo>
                  <a:cubicBezTo>
                    <a:pt x="5829" y="14980"/>
                    <a:pt x="5829" y="15057"/>
                    <a:pt x="5829" y="15134"/>
                  </a:cubicBezTo>
                  <a:cubicBezTo>
                    <a:pt x="5829" y="15222"/>
                    <a:pt x="5840" y="15310"/>
                    <a:pt x="5840" y="15398"/>
                  </a:cubicBezTo>
                  <a:cubicBezTo>
                    <a:pt x="5851" y="15474"/>
                    <a:pt x="5862" y="15551"/>
                    <a:pt x="5840" y="15628"/>
                  </a:cubicBezTo>
                  <a:cubicBezTo>
                    <a:pt x="5829" y="15628"/>
                    <a:pt x="5818" y="15639"/>
                    <a:pt x="5807" y="15639"/>
                  </a:cubicBezTo>
                  <a:cubicBezTo>
                    <a:pt x="5488" y="15639"/>
                    <a:pt x="5169" y="15639"/>
                    <a:pt x="4861" y="15650"/>
                  </a:cubicBezTo>
                  <a:cubicBezTo>
                    <a:pt x="4850" y="15650"/>
                    <a:pt x="4850" y="15639"/>
                    <a:pt x="4839" y="15639"/>
                  </a:cubicBezTo>
                  <a:cubicBezTo>
                    <a:pt x="4839" y="15639"/>
                    <a:pt x="4839" y="15628"/>
                    <a:pt x="4828" y="15617"/>
                  </a:cubicBezTo>
                  <a:cubicBezTo>
                    <a:pt x="4817" y="15595"/>
                    <a:pt x="4817" y="15562"/>
                    <a:pt x="4817" y="15529"/>
                  </a:cubicBezTo>
                  <a:cubicBezTo>
                    <a:pt x="4817" y="15463"/>
                    <a:pt x="4817" y="15409"/>
                    <a:pt x="4817" y="15343"/>
                  </a:cubicBezTo>
                  <a:cubicBezTo>
                    <a:pt x="4817" y="15288"/>
                    <a:pt x="4806" y="15233"/>
                    <a:pt x="4795" y="15167"/>
                  </a:cubicBezTo>
                  <a:cubicBezTo>
                    <a:pt x="4773" y="15046"/>
                    <a:pt x="4685" y="14958"/>
                    <a:pt x="4564" y="14925"/>
                  </a:cubicBezTo>
                  <a:cubicBezTo>
                    <a:pt x="4553" y="14892"/>
                    <a:pt x="4542" y="14859"/>
                    <a:pt x="4542" y="14826"/>
                  </a:cubicBezTo>
                  <a:cubicBezTo>
                    <a:pt x="4520" y="14716"/>
                    <a:pt x="4454" y="14650"/>
                    <a:pt x="4355" y="14628"/>
                  </a:cubicBezTo>
                  <a:cubicBezTo>
                    <a:pt x="4278" y="14606"/>
                    <a:pt x="4190" y="14595"/>
                    <a:pt x="4113" y="14584"/>
                  </a:cubicBezTo>
                  <a:cubicBezTo>
                    <a:pt x="3909" y="14564"/>
                    <a:pt x="3704" y="14557"/>
                    <a:pt x="3500" y="14557"/>
                  </a:cubicBezTo>
                  <a:cubicBezTo>
                    <a:pt x="3254" y="14557"/>
                    <a:pt x="3007" y="14567"/>
                    <a:pt x="2760" y="14573"/>
                  </a:cubicBezTo>
                  <a:cubicBezTo>
                    <a:pt x="2661" y="14573"/>
                    <a:pt x="2562" y="14595"/>
                    <a:pt x="2474" y="14617"/>
                  </a:cubicBezTo>
                  <a:cubicBezTo>
                    <a:pt x="2375" y="14639"/>
                    <a:pt x="2331" y="14705"/>
                    <a:pt x="2320" y="14804"/>
                  </a:cubicBezTo>
                  <a:cubicBezTo>
                    <a:pt x="2320" y="14848"/>
                    <a:pt x="2309" y="14892"/>
                    <a:pt x="2309" y="14947"/>
                  </a:cubicBezTo>
                  <a:cubicBezTo>
                    <a:pt x="2178" y="15002"/>
                    <a:pt x="2156" y="15123"/>
                    <a:pt x="2156" y="15244"/>
                  </a:cubicBezTo>
                  <a:cubicBezTo>
                    <a:pt x="2156" y="15310"/>
                    <a:pt x="2156" y="15376"/>
                    <a:pt x="2167" y="15431"/>
                  </a:cubicBezTo>
                  <a:cubicBezTo>
                    <a:pt x="2178" y="15529"/>
                    <a:pt x="2189" y="15617"/>
                    <a:pt x="2167" y="15716"/>
                  </a:cubicBezTo>
                  <a:cubicBezTo>
                    <a:pt x="2134" y="15716"/>
                    <a:pt x="2101" y="15727"/>
                    <a:pt x="2068" y="15727"/>
                  </a:cubicBezTo>
                  <a:cubicBezTo>
                    <a:pt x="1804" y="15738"/>
                    <a:pt x="1540" y="15760"/>
                    <a:pt x="1276" y="15782"/>
                  </a:cubicBezTo>
                  <a:cubicBezTo>
                    <a:pt x="1144" y="15793"/>
                    <a:pt x="1023" y="15815"/>
                    <a:pt x="891" y="15859"/>
                  </a:cubicBezTo>
                  <a:cubicBezTo>
                    <a:pt x="792" y="15903"/>
                    <a:pt x="726" y="15969"/>
                    <a:pt x="693" y="16068"/>
                  </a:cubicBezTo>
                  <a:cubicBezTo>
                    <a:pt x="671" y="16156"/>
                    <a:pt x="638" y="16244"/>
                    <a:pt x="627" y="16332"/>
                  </a:cubicBezTo>
                  <a:cubicBezTo>
                    <a:pt x="572" y="16750"/>
                    <a:pt x="528" y="17168"/>
                    <a:pt x="539" y="17597"/>
                  </a:cubicBezTo>
                  <a:cubicBezTo>
                    <a:pt x="550" y="17784"/>
                    <a:pt x="539" y="17971"/>
                    <a:pt x="528" y="18158"/>
                  </a:cubicBezTo>
                  <a:cubicBezTo>
                    <a:pt x="528" y="18202"/>
                    <a:pt x="517" y="18235"/>
                    <a:pt x="506" y="18279"/>
                  </a:cubicBezTo>
                  <a:lnTo>
                    <a:pt x="99" y="18279"/>
                  </a:lnTo>
                  <a:cubicBezTo>
                    <a:pt x="88" y="18301"/>
                    <a:pt x="77" y="18334"/>
                    <a:pt x="66" y="18356"/>
                  </a:cubicBezTo>
                  <a:cubicBezTo>
                    <a:pt x="33" y="18488"/>
                    <a:pt x="44" y="18620"/>
                    <a:pt x="44" y="18752"/>
                  </a:cubicBezTo>
                  <a:cubicBezTo>
                    <a:pt x="55" y="18972"/>
                    <a:pt x="77" y="19181"/>
                    <a:pt x="88" y="19400"/>
                  </a:cubicBezTo>
                  <a:cubicBezTo>
                    <a:pt x="88" y="19851"/>
                    <a:pt x="99" y="20291"/>
                    <a:pt x="99" y="20742"/>
                  </a:cubicBezTo>
                  <a:cubicBezTo>
                    <a:pt x="99" y="21259"/>
                    <a:pt x="88" y="21776"/>
                    <a:pt x="77" y="22282"/>
                  </a:cubicBezTo>
                  <a:cubicBezTo>
                    <a:pt x="77" y="22535"/>
                    <a:pt x="99" y="22788"/>
                    <a:pt x="88" y="23040"/>
                  </a:cubicBezTo>
                  <a:cubicBezTo>
                    <a:pt x="77" y="23535"/>
                    <a:pt x="44" y="24041"/>
                    <a:pt x="22" y="24536"/>
                  </a:cubicBezTo>
                  <a:cubicBezTo>
                    <a:pt x="11" y="24822"/>
                    <a:pt x="0" y="25108"/>
                    <a:pt x="11" y="25394"/>
                  </a:cubicBezTo>
                  <a:cubicBezTo>
                    <a:pt x="22" y="25988"/>
                    <a:pt x="33" y="26582"/>
                    <a:pt x="88" y="27175"/>
                  </a:cubicBezTo>
                  <a:cubicBezTo>
                    <a:pt x="110" y="27395"/>
                    <a:pt x="110" y="27615"/>
                    <a:pt x="66" y="27846"/>
                  </a:cubicBezTo>
                  <a:cubicBezTo>
                    <a:pt x="55" y="27912"/>
                    <a:pt x="55" y="27978"/>
                    <a:pt x="55" y="28044"/>
                  </a:cubicBezTo>
                  <a:cubicBezTo>
                    <a:pt x="55" y="28088"/>
                    <a:pt x="77" y="28110"/>
                    <a:pt x="110" y="28132"/>
                  </a:cubicBezTo>
                  <a:cubicBezTo>
                    <a:pt x="154" y="28143"/>
                    <a:pt x="198" y="28165"/>
                    <a:pt x="253" y="28187"/>
                  </a:cubicBezTo>
                  <a:cubicBezTo>
                    <a:pt x="253" y="28231"/>
                    <a:pt x="242" y="28275"/>
                    <a:pt x="242" y="28319"/>
                  </a:cubicBezTo>
                  <a:cubicBezTo>
                    <a:pt x="231" y="28506"/>
                    <a:pt x="220" y="28693"/>
                    <a:pt x="220" y="28869"/>
                  </a:cubicBezTo>
                  <a:cubicBezTo>
                    <a:pt x="231" y="29188"/>
                    <a:pt x="407" y="29397"/>
                    <a:pt x="704" y="29496"/>
                  </a:cubicBezTo>
                  <a:cubicBezTo>
                    <a:pt x="825" y="29529"/>
                    <a:pt x="968" y="29562"/>
                    <a:pt x="1100" y="29584"/>
                  </a:cubicBezTo>
                  <a:cubicBezTo>
                    <a:pt x="1320" y="29622"/>
                    <a:pt x="1546" y="29634"/>
                    <a:pt x="1773" y="29634"/>
                  </a:cubicBezTo>
                  <a:cubicBezTo>
                    <a:pt x="1875" y="29634"/>
                    <a:pt x="1977" y="29631"/>
                    <a:pt x="2079" y="29628"/>
                  </a:cubicBezTo>
                  <a:cubicBezTo>
                    <a:pt x="2595" y="29606"/>
                    <a:pt x="3101" y="29573"/>
                    <a:pt x="3618" y="29540"/>
                  </a:cubicBezTo>
                  <a:cubicBezTo>
                    <a:pt x="4188" y="29513"/>
                    <a:pt x="4766" y="29493"/>
                    <a:pt x="5339" y="29493"/>
                  </a:cubicBezTo>
                  <a:cubicBezTo>
                    <a:pt x="5462" y="29493"/>
                    <a:pt x="5585" y="29494"/>
                    <a:pt x="5708" y="29496"/>
                  </a:cubicBezTo>
                  <a:cubicBezTo>
                    <a:pt x="5970" y="29502"/>
                    <a:pt x="6232" y="29504"/>
                    <a:pt x="6494" y="29504"/>
                  </a:cubicBezTo>
                  <a:cubicBezTo>
                    <a:pt x="7211" y="29504"/>
                    <a:pt x="7927" y="29484"/>
                    <a:pt x="8644" y="29452"/>
                  </a:cubicBezTo>
                  <a:cubicBezTo>
                    <a:pt x="9326" y="29430"/>
                    <a:pt x="9996" y="29408"/>
                    <a:pt x="10667" y="29397"/>
                  </a:cubicBezTo>
                  <a:cubicBezTo>
                    <a:pt x="10986" y="29391"/>
                    <a:pt x="11305" y="29391"/>
                    <a:pt x="11624" y="29391"/>
                  </a:cubicBezTo>
                  <a:cubicBezTo>
                    <a:pt x="11943" y="29391"/>
                    <a:pt x="12262" y="29391"/>
                    <a:pt x="12581" y="29386"/>
                  </a:cubicBezTo>
                  <a:lnTo>
                    <a:pt x="13384" y="29386"/>
                  </a:lnTo>
                  <a:cubicBezTo>
                    <a:pt x="13825" y="29372"/>
                    <a:pt x="14267" y="29363"/>
                    <a:pt x="14709" y="29363"/>
                  </a:cubicBezTo>
                  <a:cubicBezTo>
                    <a:pt x="14982" y="29363"/>
                    <a:pt x="15255" y="29366"/>
                    <a:pt x="15528" y="29375"/>
                  </a:cubicBezTo>
                  <a:cubicBezTo>
                    <a:pt x="16298" y="29397"/>
                    <a:pt x="17068" y="29419"/>
                    <a:pt x="17826" y="29430"/>
                  </a:cubicBezTo>
                  <a:cubicBezTo>
                    <a:pt x="18101" y="29441"/>
                    <a:pt x="18365" y="29441"/>
                    <a:pt x="18640" y="29441"/>
                  </a:cubicBezTo>
                  <a:cubicBezTo>
                    <a:pt x="19126" y="29455"/>
                    <a:pt x="19617" y="29473"/>
                    <a:pt x="20109" y="29473"/>
                  </a:cubicBezTo>
                  <a:cubicBezTo>
                    <a:pt x="20385" y="29473"/>
                    <a:pt x="20662" y="29468"/>
                    <a:pt x="20939" y="29452"/>
                  </a:cubicBezTo>
                  <a:cubicBezTo>
                    <a:pt x="21115" y="29452"/>
                    <a:pt x="21302" y="29430"/>
                    <a:pt x="21489" y="29430"/>
                  </a:cubicBezTo>
                  <a:cubicBezTo>
                    <a:pt x="22038" y="29441"/>
                    <a:pt x="22599" y="29452"/>
                    <a:pt x="23149" y="29474"/>
                  </a:cubicBezTo>
                  <a:cubicBezTo>
                    <a:pt x="23512" y="29485"/>
                    <a:pt x="23886" y="29518"/>
                    <a:pt x="24249" y="29540"/>
                  </a:cubicBezTo>
                  <a:cubicBezTo>
                    <a:pt x="24755" y="29562"/>
                    <a:pt x="25261" y="29595"/>
                    <a:pt x="25777" y="29617"/>
                  </a:cubicBezTo>
                  <a:cubicBezTo>
                    <a:pt x="25849" y="29622"/>
                    <a:pt x="25923" y="29625"/>
                    <a:pt x="25997" y="29625"/>
                  </a:cubicBezTo>
                  <a:cubicBezTo>
                    <a:pt x="26072" y="29625"/>
                    <a:pt x="26146" y="29622"/>
                    <a:pt x="26217" y="29617"/>
                  </a:cubicBezTo>
                  <a:cubicBezTo>
                    <a:pt x="26360" y="29617"/>
                    <a:pt x="26503" y="29595"/>
                    <a:pt x="26646" y="29584"/>
                  </a:cubicBezTo>
                  <a:cubicBezTo>
                    <a:pt x="26899" y="29562"/>
                    <a:pt x="27152" y="29507"/>
                    <a:pt x="27394" y="29419"/>
                  </a:cubicBezTo>
                  <a:cubicBezTo>
                    <a:pt x="27713" y="29309"/>
                    <a:pt x="27944" y="29089"/>
                    <a:pt x="28065" y="28770"/>
                  </a:cubicBezTo>
                  <a:cubicBezTo>
                    <a:pt x="28131" y="28616"/>
                    <a:pt x="28175" y="28451"/>
                    <a:pt x="28219" y="28286"/>
                  </a:cubicBezTo>
                  <a:cubicBezTo>
                    <a:pt x="28318" y="27824"/>
                    <a:pt x="28318" y="27351"/>
                    <a:pt x="28285" y="26878"/>
                  </a:cubicBezTo>
                  <a:cubicBezTo>
                    <a:pt x="28263" y="26417"/>
                    <a:pt x="28241" y="25944"/>
                    <a:pt x="28230" y="25471"/>
                  </a:cubicBezTo>
                  <a:cubicBezTo>
                    <a:pt x="28208" y="25130"/>
                    <a:pt x="28208" y="24778"/>
                    <a:pt x="28197" y="24426"/>
                  </a:cubicBezTo>
                  <a:cubicBezTo>
                    <a:pt x="28186" y="24272"/>
                    <a:pt x="28186" y="24107"/>
                    <a:pt x="28175" y="23953"/>
                  </a:cubicBezTo>
                  <a:cubicBezTo>
                    <a:pt x="28142" y="23546"/>
                    <a:pt x="28109" y="23139"/>
                    <a:pt x="28087" y="22733"/>
                  </a:cubicBezTo>
                  <a:cubicBezTo>
                    <a:pt x="28076" y="22436"/>
                    <a:pt x="28065" y="22139"/>
                    <a:pt x="28054" y="21842"/>
                  </a:cubicBezTo>
                  <a:cubicBezTo>
                    <a:pt x="28054" y="21325"/>
                    <a:pt x="28032" y="20808"/>
                    <a:pt x="28054" y="20291"/>
                  </a:cubicBezTo>
                  <a:cubicBezTo>
                    <a:pt x="28065" y="19906"/>
                    <a:pt x="28087" y="19510"/>
                    <a:pt x="28087" y="19115"/>
                  </a:cubicBezTo>
                  <a:cubicBezTo>
                    <a:pt x="28076" y="18532"/>
                    <a:pt x="28065" y="17960"/>
                    <a:pt x="28076" y="17377"/>
                  </a:cubicBezTo>
                  <a:cubicBezTo>
                    <a:pt x="28076" y="17223"/>
                    <a:pt x="28065" y="17069"/>
                    <a:pt x="28043" y="16915"/>
                  </a:cubicBezTo>
                  <a:cubicBezTo>
                    <a:pt x="28021" y="16761"/>
                    <a:pt x="28010" y="16596"/>
                    <a:pt x="27955" y="16442"/>
                  </a:cubicBezTo>
                  <a:cubicBezTo>
                    <a:pt x="27867" y="16178"/>
                    <a:pt x="27702" y="16002"/>
                    <a:pt x="27416" y="15947"/>
                  </a:cubicBezTo>
                  <a:cubicBezTo>
                    <a:pt x="27361" y="15936"/>
                    <a:pt x="27306" y="15925"/>
                    <a:pt x="27251" y="15914"/>
                  </a:cubicBezTo>
                  <a:cubicBezTo>
                    <a:pt x="27042" y="15870"/>
                    <a:pt x="26833" y="15870"/>
                    <a:pt x="26624" y="15859"/>
                  </a:cubicBezTo>
                  <a:cubicBezTo>
                    <a:pt x="26589" y="15859"/>
                    <a:pt x="26556" y="15861"/>
                    <a:pt x="26523" y="15861"/>
                  </a:cubicBezTo>
                  <a:cubicBezTo>
                    <a:pt x="26475" y="15861"/>
                    <a:pt x="26428" y="15857"/>
                    <a:pt x="26382" y="15837"/>
                  </a:cubicBezTo>
                  <a:cubicBezTo>
                    <a:pt x="26371" y="15804"/>
                    <a:pt x="26360" y="15782"/>
                    <a:pt x="26349" y="15749"/>
                  </a:cubicBezTo>
                  <a:cubicBezTo>
                    <a:pt x="26349" y="15661"/>
                    <a:pt x="26338" y="15562"/>
                    <a:pt x="26338" y="15463"/>
                  </a:cubicBezTo>
                  <a:cubicBezTo>
                    <a:pt x="26327" y="15310"/>
                    <a:pt x="26338" y="15167"/>
                    <a:pt x="26327" y="15013"/>
                  </a:cubicBezTo>
                  <a:cubicBezTo>
                    <a:pt x="26316" y="14837"/>
                    <a:pt x="26283" y="14650"/>
                    <a:pt x="26151" y="14507"/>
                  </a:cubicBezTo>
                  <a:cubicBezTo>
                    <a:pt x="26129" y="14485"/>
                    <a:pt x="26118" y="14452"/>
                    <a:pt x="26096" y="14430"/>
                  </a:cubicBezTo>
                  <a:cubicBezTo>
                    <a:pt x="26283" y="13440"/>
                    <a:pt x="26459" y="12461"/>
                    <a:pt x="26646" y="11461"/>
                  </a:cubicBezTo>
                  <a:cubicBezTo>
                    <a:pt x="26745" y="11428"/>
                    <a:pt x="26822" y="11406"/>
                    <a:pt x="26910" y="11384"/>
                  </a:cubicBezTo>
                  <a:cubicBezTo>
                    <a:pt x="27130" y="11329"/>
                    <a:pt x="27328" y="11219"/>
                    <a:pt x="27515" y="11076"/>
                  </a:cubicBezTo>
                  <a:cubicBezTo>
                    <a:pt x="27746" y="10889"/>
                    <a:pt x="27922" y="10647"/>
                    <a:pt x="28054" y="10372"/>
                  </a:cubicBezTo>
                  <a:cubicBezTo>
                    <a:pt x="28120" y="10240"/>
                    <a:pt x="28164" y="10097"/>
                    <a:pt x="28230" y="9965"/>
                  </a:cubicBezTo>
                  <a:cubicBezTo>
                    <a:pt x="28439" y="9503"/>
                    <a:pt x="28538" y="9019"/>
                    <a:pt x="28560" y="8513"/>
                  </a:cubicBezTo>
                  <a:cubicBezTo>
                    <a:pt x="28571" y="8161"/>
                    <a:pt x="28571" y="7799"/>
                    <a:pt x="28582" y="7436"/>
                  </a:cubicBezTo>
                  <a:cubicBezTo>
                    <a:pt x="28582" y="7249"/>
                    <a:pt x="28560" y="7062"/>
                    <a:pt x="28560" y="6864"/>
                  </a:cubicBezTo>
                  <a:cubicBezTo>
                    <a:pt x="28560" y="6479"/>
                    <a:pt x="28571" y="6083"/>
                    <a:pt x="28571" y="5687"/>
                  </a:cubicBezTo>
                  <a:cubicBezTo>
                    <a:pt x="28560" y="4851"/>
                    <a:pt x="28571" y="4027"/>
                    <a:pt x="28472" y="3202"/>
                  </a:cubicBezTo>
                  <a:cubicBezTo>
                    <a:pt x="28428" y="2839"/>
                    <a:pt x="28384" y="2476"/>
                    <a:pt x="28318" y="2113"/>
                  </a:cubicBezTo>
                  <a:cubicBezTo>
                    <a:pt x="28241" y="1706"/>
                    <a:pt x="28076" y="1343"/>
                    <a:pt x="27823" y="1013"/>
                  </a:cubicBezTo>
                  <a:cubicBezTo>
                    <a:pt x="27724" y="870"/>
                    <a:pt x="27614" y="749"/>
                    <a:pt x="27471" y="661"/>
                  </a:cubicBezTo>
                  <a:cubicBezTo>
                    <a:pt x="27240" y="529"/>
                    <a:pt x="26998" y="419"/>
                    <a:pt x="26734" y="342"/>
                  </a:cubicBezTo>
                  <a:cubicBezTo>
                    <a:pt x="26558" y="298"/>
                    <a:pt x="26382" y="255"/>
                    <a:pt x="26195" y="211"/>
                  </a:cubicBezTo>
                  <a:cubicBezTo>
                    <a:pt x="25708" y="86"/>
                    <a:pt x="25220" y="1"/>
                    <a:pt x="24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882" name="Google Shape;1882;p43"/>
            <p:cNvSpPr/>
            <p:nvPr/>
          </p:nvSpPr>
          <p:spPr>
            <a:xfrm>
              <a:off x="3195072" y="2792573"/>
              <a:ext cx="298798" cy="187608"/>
            </a:xfrm>
            <a:custGeom>
              <a:avLst/>
              <a:gdLst/>
              <a:ahLst/>
              <a:cxnLst/>
              <a:rect l="l" t="t" r="r" b="b"/>
              <a:pathLst>
                <a:path w="3652" h="2293" extrusionOk="0">
                  <a:moveTo>
                    <a:pt x="2683" y="100"/>
                  </a:moveTo>
                  <a:cubicBezTo>
                    <a:pt x="2859" y="100"/>
                    <a:pt x="3035" y="100"/>
                    <a:pt x="3211" y="144"/>
                  </a:cubicBezTo>
                  <a:cubicBezTo>
                    <a:pt x="3244" y="155"/>
                    <a:pt x="3266" y="155"/>
                    <a:pt x="3299" y="166"/>
                  </a:cubicBezTo>
                  <a:cubicBezTo>
                    <a:pt x="3376" y="188"/>
                    <a:pt x="3420" y="243"/>
                    <a:pt x="3431" y="331"/>
                  </a:cubicBezTo>
                  <a:cubicBezTo>
                    <a:pt x="3442" y="441"/>
                    <a:pt x="3453" y="551"/>
                    <a:pt x="3475" y="661"/>
                  </a:cubicBezTo>
                  <a:cubicBezTo>
                    <a:pt x="3508" y="969"/>
                    <a:pt x="3552" y="1266"/>
                    <a:pt x="3552" y="1574"/>
                  </a:cubicBezTo>
                  <a:cubicBezTo>
                    <a:pt x="3552" y="1673"/>
                    <a:pt x="3541" y="1760"/>
                    <a:pt x="3530" y="1859"/>
                  </a:cubicBezTo>
                  <a:cubicBezTo>
                    <a:pt x="3519" y="1936"/>
                    <a:pt x="3475" y="2002"/>
                    <a:pt x="3387" y="2013"/>
                  </a:cubicBezTo>
                  <a:cubicBezTo>
                    <a:pt x="3299" y="2035"/>
                    <a:pt x="3211" y="2068"/>
                    <a:pt x="3123" y="2068"/>
                  </a:cubicBezTo>
                  <a:cubicBezTo>
                    <a:pt x="2925" y="2090"/>
                    <a:pt x="2738" y="2112"/>
                    <a:pt x="2540" y="2123"/>
                  </a:cubicBezTo>
                  <a:cubicBezTo>
                    <a:pt x="2090" y="2145"/>
                    <a:pt x="1639" y="2167"/>
                    <a:pt x="1188" y="2189"/>
                  </a:cubicBezTo>
                  <a:cubicBezTo>
                    <a:pt x="957" y="2189"/>
                    <a:pt x="726" y="2189"/>
                    <a:pt x="506" y="2134"/>
                  </a:cubicBezTo>
                  <a:cubicBezTo>
                    <a:pt x="451" y="2123"/>
                    <a:pt x="396" y="2112"/>
                    <a:pt x="341" y="2090"/>
                  </a:cubicBezTo>
                  <a:cubicBezTo>
                    <a:pt x="231" y="2046"/>
                    <a:pt x="176" y="1969"/>
                    <a:pt x="176" y="1859"/>
                  </a:cubicBezTo>
                  <a:cubicBezTo>
                    <a:pt x="165" y="1727"/>
                    <a:pt x="154" y="1596"/>
                    <a:pt x="143" y="1464"/>
                  </a:cubicBezTo>
                  <a:cubicBezTo>
                    <a:pt x="132" y="1244"/>
                    <a:pt x="121" y="1024"/>
                    <a:pt x="121" y="804"/>
                  </a:cubicBezTo>
                  <a:cubicBezTo>
                    <a:pt x="110" y="639"/>
                    <a:pt x="121" y="463"/>
                    <a:pt x="154" y="287"/>
                  </a:cubicBezTo>
                  <a:cubicBezTo>
                    <a:pt x="242" y="276"/>
                    <a:pt x="319" y="265"/>
                    <a:pt x="396" y="254"/>
                  </a:cubicBezTo>
                  <a:cubicBezTo>
                    <a:pt x="825" y="221"/>
                    <a:pt x="1265" y="188"/>
                    <a:pt x="1705" y="155"/>
                  </a:cubicBezTo>
                  <a:cubicBezTo>
                    <a:pt x="2035" y="133"/>
                    <a:pt x="2354" y="111"/>
                    <a:pt x="2683" y="100"/>
                  </a:cubicBezTo>
                  <a:close/>
                  <a:moveTo>
                    <a:pt x="2683" y="1"/>
                  </a:moveTo>
                  <a:cubicBezTo>
                    <a:pt x="2266" y="1"/>
                    <a:pt x="1848" y="45"/>
                    <a:pt x="1430" y="78"/>
                  </a:cubicBezTo>
                  <a:cubicBezTo>
                    <a:pt x="1111" y="100"/>
                    <a:pt x="781" y="122"/>
                    <a:pt x="462" y="144"/>
                  </a:cubicBezTo>
                  <a:cubicBezTo>
                    <a:pt x="330" y="155"/>
                    <a:pt x="198" y="166"/>
                    <a:pt x="55" y="188"/>
                  </a:cubicBezTo>
                  <a:cubicBezTo>
                    <a:pt x="11" y="441"/>
                    <a:pt x="0" y="672"/>
                    <a:pt x="11" y="903"/>
                  </a:cubicBezTo>
                  <a:cubicBezTo>
                    <a:pt x="22" y="1079"/>
                    <a:pt x="33" y="1255"/>
                    <a:pt x="44" y="1420"/>
                  </a:cubicBezTo>
                  <a:cubicBezTo>
                    <a:pt x="44" y="1574"/>
                    <a:pt x="55" y="1716"/>
                    <a:pt x="66" y="1870"/>
                  </a:cubicBezTo>
                  <a:cubicBezTo>
                    <a:pt x="77" y="2024"/>
                    <a:pt x="154" y="2123"/>
                    <a:pt x="297" y="2178"/>
                  </a:cubicBezTo>
                  <a:cubicBezTo>
                    <a:pt x="352" y="2200"/>
                    <a:pt x="429" y="2222"/>
                    <a:pt x="495" y="2244"/>
                  </a:cubicBezTo>
                  <a:cubicBezTo>
                    <a:pt x="671" y="2278"/>
                    <a:pt x="854" y="2292"/>
                    <a:pt x="1039" y="2292"/>
                  </a:cubicBezTo>
                  <a:cubicBezTo>
                    <a:pt x="1096" y="2292"/>
                    <a:pt x="1153" y="2291"/>
                    <a:pt x="1210" y="2288"/>
                  </a:cubicBezTo>
                  <a:cubicBezTo>
                    <a:pt x="1650" y="2277"/>
                    <a:pt x="2101" y="2255"/>
                    <a:pt x="2540" y="2222"/>
                  </a:cubicBezTo>
                  <a:cubicBezTo>
                    <a:pt x="2738" y="2211"/>
                    <a:pt x="2936" y="2200"/>
                    <a:pt x="3123" y="2178"/>
                  </a:cubicBezTo>
                  <a:cubicBezTo>
                    <a:pt x="3222" y="2167"/>
                    <a:pt x="3321" y="2145"/>
                    <a:pt x="3409" y="2123"/>
                  </a:cubicBezTo>
                  <a:cubicBezTo>
                    <a:pt x="3541" y="2090"/>
                    <a:pt x="3618" y="2002"/>
                    <a:pt x="3629" y="1870"/>
                  </a:cubicBezTo>
                  <a:cubicBezTo>
                    <a:pt x="3651" y="1771"/>
                    <a:pt x="3651" y="1673"/>
                    <a:pt x="3651" y="1574"/>
                  </a:cubicBezTo>
                  <a:cubicBezTo>
                    <a:pt x="3651" y="1266"/>
                    <a:pt x="3607" y="958"/>
                    <a:pt x="3574" y="650"/>
                  </a:cubicBezTo>
                  <a:cubicBezTo>
                    <a:pt x="3552" y="529"/>
                    <a:pt x="3541" y="408"/>
                    <a:pt x="3530" y="276"/>
                  </a:cubicBezTo>
                  <a:cubicBezTo>
                    <a:pt x="3519" y="188"/>
                    <a:pt x="3464" y="122"/>
                    <a:pt x="3376" y="89"/>
                  </a:cubicBezTo>
                  <a:cubicBezTo>
                    <a:pt x="3332" y="67"/>
                    <a:pt x="3288" y="56"/>
                    <a:pt x="3244" y="45"/>
                  </a:cubicBezTo>
                  <a:cubicBezTo>
                    <a:pt x="3057" y="1"/>
                    <a:pt x="2870" y="1"/>
                    <a:pt x="26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1883" name="Google Shape;1883;p43"/>
            <p:cNvGrpSpPr/>
            <p:nvPr/>
          </p:nvGrpSpPr>
          <p:grpSpPr>
            <a:xfrm>
              <a:off x="1352315" y="2924871"/>
              <a:ext cx="394193" cy="662311"/>
              <a:chOff x="1352315" y="2924871"/>
              <a:chExt cx="394193" cy="662311"/>
            </a:xfrm>
          </p:grpSpPr>
          <p:sp>
            <p:nvSpPr>
              <p:cNvPr id="1884" name="Google Shape;1884;p43"/>
              <p:cNvSpPr/>
              <p:nvPr/>
            </p:nvSpPr>
            <p:spPr>
              <a:xfrm>
                <a:off x="1361315" y="2944017"/>
                <a:ext cx="17182" cy="18736"/>
              </a:xfrm>
              <a:custGeom>
                <a:avLst/>
                <a:gdLst/>
                <a:ahLst/>
                <a:cxnLst/>
                <a:rect l="l" t="t" r="r" b="b"/>
                <a:pathLst>
                  <a:path w="210" h="229" extrusionOk="0">
                    <a:moveTo>
                      <a:pt x="48" y="0"/>
                    </a:moveTo>
                    <a:cubicBezTo>
                      <a:pt x="37" y="0"/>
                      <a:pt x="23" y="3"/>
                      <a:pt x="12" y="8"/>
                    </a:cubicBezTo>
                    <a:cubicBezTo>
                      <a:pt x="1" y="8"/>
                      <a:pt x="1" y="41"/>
                      <a:pt x="1" y="52"/>
                    </a:cubicBezTo>
                    <a:cubicBezTo>
                      <a:pt x="45" y="107"/>
                      <a:pt x="78" y="162"/>
                      <a:pt x="122" y="217"/>
                    </a:cubicBezTo>
                    <a:cubicBezTo>
                      <a:pt x="133" y="228"/>
                      <a:pt x="144" y="228"/>
                      <a:pt x="155" y="228"/>
                    </a:cubicBezTo>
                    <a:cubicBezTo>
                      <a:pt x="177" y="228"/>
                      <a:pt x="188" y="217"/>
                      <a:pt x="210" y="206"/>
                    </a:cubicBezTo>
                    <a:cubicBezTo>
                      <a:pt x="199" y="184"/>
                      <a:pt x="210" y="173"/>
                      <a:pt x="199" y="162"/>
                    </a:cubicBezTo>
                    <a:cubicBezTo>
                      <a:pt x="155" y="107"/>
                      <a:pt x="122" y="52"/>
                      <a:pt x="67" y="8"/>
                    </a:cubicBezTo>
                    <a:cubicBezTo>
                      <a:pt x="67" y="3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85" name="Google Shape;1885;p43"/>
              <p:cNvSpPr/>
              <p:nvPr/>
            </p:nvSpPr>
            <p:spPr>
              <a:xfrm>
                <a:off x="1413514" y="3408902"/>
                <a:ext cx="24382" cy="998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22" extrusionOk="0">
                    <a:moveTo>
                      <a:pt x="265" y="1"/>
                    </a:moveTo>
                    <a:cubicBezTo>
                      <a:pt x="188" y="1"/>
                      <a:pt x="122" y="12"/>
                      <a:pt x="56" y="12"/>
                    </a:cubicBezTo>
                    <a:cubicBezTo>
                      <a:pt x="23" y="23"/>
                      <a:pt x="1" y="45"/>
                      <a:pt x="12" y="67"/>
                    </a:cubicBezTo>
                    <a:cubicBezTo>
                      <a:pt x="23" y="89"/>
                      <a:pt x="34" y="100"/>
                      <a:pt x="56" y="111"/>
                    </a:cubicBezTo>
                    <a:cubicBezTo>
                      <a:pt x="61" y="116"/>
                      <a:pt x="70" y="116"/>
                      <a:pt x="81" y="116"/>
                    </a:cubicBezTo>
                    <a:cubicBezTo>
                      <a:pt x="92" y="116"/>
                      <a:pt x="105" y="116"/>
                      <a:pt x="122" y="122"/>
                    </a:cubicBezTo>
                    <a:cubicBezTo>
                      <a:pt x="166" y="111"/>
                      <a:pt x="221" y="100"/>
                      <a:pt x="287" y="78"/>
                    </a:cubicBezTo>
                    <a:cubicBezTo>
                      <a:pt x="298" y="67"/>
                      <a:pt x="298" y="34"/>
                      <a:pt x="298" y="23"/>
                    </a:cubicBezTo>
                    <a:cubicBezTo>
                      <a:pt x="298" y="12"/>
                      <a:pt x="276" y="1"/>
                      <a:pt x="2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86" name="Google Shape;1886;p43"/>
              <p:cNvSpPr/>
              <p:nvPr/>
            </p:nvSpPr>
            <p:spPr>
              <a:xfrm>
                <a:off x="1488213" y="3560101"/>
                <a:ext cx="24382" cy="10882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33" extrusionOk="0">
                    <a:moveTo>
                      <a:pt x="56" y="0"/>
                    </a:moveTo>
                    <a:cubicBezTo>
                      <a:pt x="34" y="0"/>
                      <a:pt x="12" y="22"/>
                      <a:pt x="1" y="33"/>
                    </a:cubicBezTo>
                    <a:cubicBezTo>
                      <a:pt x="1" y="44"/>
                      <a:pt x="12" y="77"/>
                      <a:pt x="23" y="77"/>
                    </a:cubicBezTo>
                    <a:cubicBezTo>
                      <a:pt x="78" y="121"/>
                      <a:pt x="155" y="132"/>
                      <a:pt x="231" y="132"/>
                    </a:cubicBezTo>
                    <a:cubicBezTo>
                      <a:pt x="264" y="132"/>
                      <a:pt x="297" y="110"/>
                      <a:pt x="275" y="44"/>
                    </a:cubicBezTo>
                    <a:cubicBezTo>
                      <a:pt x="209" y="33"/>
                      <a:pt x="133" y="11"/>
                      <a:pt x="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87" name="Google Shape;1887;p43"/>
              <p:cNvSpPr/>
              <p:nvPr/>
            </p:nvSpPr>
            <p:spPr>
              <a:xfrm>
                <a:off x="1420714" y="3503401"/>
                <a:ext cx="20782" cy="20127"/>
              </a:xfrm>
              <a:custGeom>
                <a:avLst/>
                <a:gdLst/>
                <a:ahLst/>
                <a:cxnLst/>
                <a:rect l="l" t="t" r="r" b="b"/>
                <a:pathLst>
                  <a:path w="254" h="246" extrusionOk="0">
                    <a:moveTo>
                      <a:pt x="67" y="1"/>
                    </a:moveTo>
                    <a:cubicBezTo>
                      <a:pt x="56" y="1"/>
                      <a:pt x="34" y="1"/>
                      <a:pt x="23" y="12"/>
                    </a:cubicBezTo>
                    <a:cubicBezTo>
                      <a:pt x="12" y="23"/>
                      <a:pt x="1" y="45"/>
                      <a:pt x="12" y="56"/>
                    </a:cubicBezTo>
                    <a:cubicBezTo>
                      <a:pt x="56" y="133"/>
                      <a:pt x="111" y="210"/>
                      <a:pt x="199" y="243"/>
                    </a:cubicBezTo>
                    <a:cubicBezTo>
                      <a:pt x="201" y="245"/>
                      <a:pt x="203" y="246"/>
                      <a:pt x="206" y="246"/>
                    </a:cubicBezTo>
                    <a:cubicBezTo>
                      <a:pt x="218" y="246"/>
                      <a:pt x="236" y="229"/>
                      <a:pt x="254" y="221"/>
                    </a:cubicBezTo>
                    <a:cubicBezTo>
                      <a:pt x="254" y="210"/>
                      <a:pt x="254" y="199"/>
                      <a:pt x="254" y="199"/>
                    </a:cubicBezTo>
                    <a:cubicBezTo>
                      <a:pt x="210" y="122"/>
                      <a:pt x="144" y="56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88" name="Google Shape;1888;p43"/>
              <p:cNvSpPr/>
              <p:nvPr/>
            </p:nvSpPr>
            <p:spPr>
              <a:xfrm>
                <a:off x="1391014" y="3218841"/>
                <a:ext cx="15382" cy="22827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79" extrusionOk="0">
                    <a:moveTo>
                      <a:pt x="146" y="1"/>
                    </a:moveTo>
                    <a:cubicBezTo>
                      <a:pt x="141" y="1"/>
                      <a:pt x="137" y="2"/>
                      <a:pt x="133" y="4"/>
                    </a:cubicBezTo>
                    <a:cubicBezTo>
                      <a:pt x="67" y="70"/>
                      <a:pt x="12" y="136"/>
                      <a:pt x="1" y="235"/>
                    </a:cubicBezTo>
                    <a:cubicBezTo>
                      <a:pt x="1" y="246"/>
                      <a:pt x="12" y="257"/>
                      <a:pt x="23" y="279"/>
                    </a:cubicBezTo>
                    <a:cubicBezTo>
                      <a:pt x="45" y="268"/>
                      <a:pt x="67" y="268"/>
                      <a:pt x="78" y="257"/>
                    </a:cubicBezTo>
                    <a:cubicBezTo>
                      <a:pt x="111" y="202"/>
                      <a:pt x="155" y="136"/>
                      <a:pt x="188" y="70"/>
                    </a:cubicBezTo>
                    <a:cubicBezTo>
                      <a:pt x="188" y="59"/>
                      <a:pt x="188" y="48"/>
                      <a:pt x="188" y="37"/>
                    </a:cubicBezTo>
                    <a:cubicBezTo>
                      <a:pt x="188" y="19"/>
                      <a:pt x="166" y="1"/>
                      <a:pt x="1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89" name="Google Shape;1889;p43"/>
              <p:cNvSpPr/>
              <p:nvPr/>
            </p:nvSpPr>
            <p:spPr>
              <a:xfrm>
                <a:off x="1607010" y="2924871"/>
                <a:ext cx="16282" cy="18491"/>
              </a:xfrm>
              <a:custGeom>
                <a:avLst/>
                <a:gdLst/>
                <a:ahLst/>
                <a:cxnLst/>
                <a:rect l="l" t="t" r="r" b="b"/>
                <a:pathLst>
                  <a:path w="199" h="226" extrusionOk="0">
                    <a:moveTo>
                      <a:pt x="33" y="1"/>
                    </a:moveTo>
                    <a:cubicBezTo>
                      <a:pt x="22" y="12"/>
                      <a:pt x="0" y="45"/>
                      <a:pt x="11" y="45"/>
                    </a:cubicBezTo>
                    <a:cubicBezTo>
                      <a:pt x="44" y="110"/>
                      <a:pt x="88" y="165"/>
                      <a:pt x="132" y="220"/>
                    </a:cubicBezTo>
                    <a:cubicBezTo>
                      <a:pt x="135" y="224"/>
                      <a:pt x="140" y="225"/>
                      <a:pt x="144" y="225"/>
                    </a:cubicBezTo>
                    <a:cubicBezTo>
                      <a:pt x="155" y="225"/>
                      <a:pt x="168" y="217"/>
                      <a:pt x="176" y="209"/>
                    </a:cubicBezTo>
                    <a:cubicBezTo>
                      <a:pt x="187" y="209"/>
                      <a:pt x="198" y="176"/>
                      <a:pt x="198" y="176"/>
                    </a:cubicBezTo>
                    <a:cubicBezTo>
                      <a:pt x="154" y="121"/>
                      <a:pt x="121" y="67"/>
                      <a:pt x="77" y="12"/>
                    </a:cubicBezTo>
                    <a:cubicBezTo>
                      <a:pt x="77" y="12"/>
                      <a:pt x="55" y="12"/>
                      <a:pt x="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90" name="Google Shape;1890;p43"/>
              <p:cNvSpPr/>
              <p:nvPr/>
            </p:nvSpPr>
            <p:spPr>
              <a:xfrm>
                <a:off x="1359515" y="3343776"/>
                <a:ext cx="19882" cy="16691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4" extrusionOk="0">
                    <a:moveTo>
                      <a:pt x="44" y="1"/>
                    </a:moveTo>
                    <a:cubicBezTo>
                      <a:pt x="33" y="1"/>
                      <a:pt x="20" y="8"/>
                      <a:pt x="12" y="16"/>
                    </a:cubicBezTo>
                    <a:cubicBezTo>
                      <a:pt x="12" y="38"/>
                      <a:pt x="1" y="71"/>
                      <a:pt x="12" y="71"/>
                    </a:cubicBezTo>
                    <a:cubicBezTo>
                      <a:pt x="67" y="115"/>
                      <a:pt x="122" y="159"/>
                      <a:pt x="177" y="192"/>
                    </a:cubicBezTo>
                    <a:cubicBezTo>
                      <a:pt x="188" y="203"/>
                      <a:pt x="199" y="203"/>
                      <a:pt x="210" y="203"/>
                    </a:cubicBezTo>
                    <a:cubicBezTo>
                      <a:pt x="221" y="192"/>
                      <a:pt x="232" y="192"/>
                      <a:pt x="232" y="181"/>
                    </a:cubicBezTo>
                    <a:cubicBezTo>
                      <a:pt x="243" y="159"/>
                      <a:pt x="243" y="137"/>
                      <a:pt x="232" y="137"/>
                    </a:cubicBezTo>
                    <a:cubicBezTo>
                      <a:pt x="177" y="82"/>
                      <a:pt x="122" y="49"/>
                      <a:pt x="56" y="5"/>
                    </a:cubicBezTo>
                    <a:cubicBezTo>
                      <a:pt x="53" y="2"/>
                      <a:pt x="49" y="1"/>
                      <a:pt x="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91" name="Google Shape;1891;p43"/>
              <p:cNvSpPr/>
              <p:nvPr/>
            </p:nvSpPr>
            <p:spPr>
              <a:xfrm>
                <a:off x="1496312" y="3239786"/>
                <a:ext cx="18082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21" extrusionOk="0">
                    <a:moveTo>
                      <a:pt x="56" y="1"/>
                    </a:moveTo>
                    <a:cubicBezTo>
                      <a:pt x="45" y="1"/>
                      <a:pt x="34" y="1"/>
                      <a:pt x="23" y="12"/>
                    </a:cubicBezTo>
                    <a:cubicBezTo>
                      <a:pt x="12" y="23"/>
                      <a:pt x="1" y="44"/>
                      <a:pt x="12" y="55"/>
                    </a:cubicBezTo>
                    <a:cubicBezTo>
                      <a:pt x="34" y="121"/>
                      <a:pt x="78" y="176"/>
                      <a:pt x="143" y="220"/>
                    </a:cubicBezTo>
                    <a:lnTo>
                      <a:pt x="176" y="220"/>
                    </a:lnTo>
                    <a:cubicBezTo>
                      <a:pt x="187" y="209"/>
                      <a:pt x="198" y="198"/>
                      <a:pt x="220" y="187"/>
                    </a:cubicBezTo>
                    <a:cubicBezTo>
                      <a:pt x="176" y="110"/>
                      <a:pt x="132" y="44"/>
                      <a:pt x="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92" name="Google Shape;1892;p43"/>
              <p:cNvSpPr/>
              <p:nvPr/>
            </p:nvSpPr>
            <p:spPr>
              <a:xfrm>
                <a:off x="1364915" y="3464292"/>
                <a:ext cx="16282" cy="20291"/>
              </a:xfrm>
              <a:custGeom>
                <a:avLst/>
                <a:gdLst/>
                <a:ahLst/>
                <a:cxnLst/>
                <a:rect l="l" t="t" r="r" b="b"/>
                <a:pathLst>
                  <a:path w="199" h="248" extrusionOk="0">
                    <a:moveTo>
                      <a:pt x="157" y="1"/>
                    </a:moveTo>
                    <a:cubicBezTo>
                      <a:pt x="148" y="1"/>
                      <a:pt x="133" y="6"/>
                      <a:pt x="133" y="6"/>
                    </a:cubicBezTo>
                    <a:cubicBezTo>
                      <a:pt x="89" y="61"/>
                      <a:pt x="45" y="116"/>
                      <a:pt x="12" y="182"/>
                    </a:cubicBezTo>
                    <a:cubicBezTo>
                      <a:pt x="1" y="215"/>
                      <a:pt x="23" y="248"/>
                      <a:pt x="78" y="248"/>
                    </a:cubicBezTo>
                    <a:cubicBezTo>
                      <a:pt x="122" y="204"/>
                      <a:pt x="166" y="138"/>
                      <a:pt x="199" y="61"/>
                    </a:cubicBezTo>
                    <a:cubicBezTo>
                      <a:pt x="199" y="50"/>
                      <a:pt x="188" y="17"/>
                      <a:pt x="166" y="6"/>
                    </a:cubicBezTo>
                    <a:cubicBezTo>
                      <a:pt x="166" y="2"/>
                      <a:pt x="162" y="1"/>
                      <a:pt x="1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93" name="Google Shape;1893;p43"/>
              <p:cNvSpPr/>
              <p:nvPr/>
            </p:nvSpPr>
            <p:spPr>
              <a:xfrm>
                <a:off x="1676227" y="3410702"/>
                <a:ext cx="13582" cy="20782"/>
              </a:xfrm>
              <a:custGeom>
                <a:avLst/>
                <a:gdLst/>
                <a:ahLst/>
                <a:cxnLst/>
                <a:rect l="l" t="t" r="r" b="b"/>
                <a:pathLst>
                  <a:path w="166" h="254" extrusionOk="0">
                    <a:moveTo>
                      <a:pt x="100" y="1"/>
                    </a:moveTo>
                    <a:cubicBezTo>
                      <a:pt x="67" y="67"/>
                      <a:pt x="34" y="133"/>
                      <a:pt x="12" y="199"/>
                    </a:cubicBezTo>
                    <a:cubicBezTo>
                      <a:pt x="1" y="210"/>
                      <a:pt x="23" y="232"/>
                      <a:pt x="34" y="254"/>
                    </a:cubicBezTo>
                    <a:cubicBezTo>
                      <a:pt x="56" y="243"/>
                      <a:pt x="67" y="243"/>
                      <a:pt x="78" y="232"/>
                    </a:cubicBezTo>
                    <a:cubicBezTo>
                      <a:pt x="122" y="177"/>
                      <a:pt x="166" y="111"/>
                      <a:pt x="166" y="23"/>
                    </a:cubicBezTo>
                    <a:cubicBezTo>
                      <a:pt x="166" y="12"/>
                      <a:pt x="155" y="1"/>
                      <a:pt x="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94" name="Google Shape;1894;p43"/>
              <p:cNvSpPr/>
              <p:nvPr/>
            </p:nvSpPr>
            <p:spPr>
              <a:xfrm>
                <a:off x="1589011" y="3406939"/>
                <a:ext cx="20782" cy="14645"/>
              </a:xfrm>
              <a:custGeom>
                <a:avLst/>
                <a:gdLst/>
                <a:ahLst/>
                <a:cxnLst/>
                <a:rect l="l" t="t" r="r" b="b"/>
                <a:pathLst>
                  <a:path w="254" h="179" extrusionOk="0">
                    <a:moveTo>
                      <a:pt x="47" y="0"/>
                    </a:moveTo>
                    <a:cubicBezTo>
                      <a:pt x="33" y="0"/>
                      <a:pt x="9" y="18"/>
                      <a:pt x="0" y="36"/>
                    </a:cubicBezTo>
                    <a:cubicBezTo>
                      <a:pt x="0" y="36"/>
                      <a:pt x="0" y="69"/>
                      <a:pt x="11" y="80"/>
                    </a:cubicBezTo>
                    <a:cubicBezTo>
                      <a:pt x="66" y="124"/>
                      <a:pt x="132" y="146"/>
                      <a:pt x="198" y="179"/>
                    </a:cubicBezTo>
                    <a:cubicBezTo>
                      <a:pt x="242" y="146"/>
                      <a:pt x="253" y="113"/>
                      <a:pt x="220" y="91"/>
                    </a:cubicBezTo>
                    <a:cubicBezTo>
                      <a:pt x="165" y="47"/>
                      <a:pt x="110" y="25"/>
                      <a:pt x="55" y="3"/>
                    </a:cubicBezTo>
                    <a:cubicBezTo>
                      <a:pt x="53" y="1"/>
                      <a:pt x="50" y="0"/>
                      <a:pt x="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95" name="Google Shape;1895;p43"/>
              <p:cNvSpPr/>
              <p:nvPr/>
            </p:nvSpPr>
            <p:spPr>
              <a:xfrm>
                <a:off x="1721226" y="3160587"/>
                <a:ext cx="15382" cy="19636"/>
              </a:xfrm>
              <a:custGeom>
                <a:avLst/>
                <a:gdLst/>
                <a:ahLst/>
                <a:cxnLst/>
                <a:rect l="l" t="t" r="r" b="b"/>
                <a:pathLst>
                  <a:path w="188" h="240" extrusionOk="0">
                    <a:moveTo>
                      <a:pt x="122" y="1"/>
                    </a:moveTo>
                    <a:cubicBezTo>
                      <a:pt x="78" y="67"/>
                      <a:pt x="45" y="122"/>
                      <a:pt x="1" y="188"/>
                    </a:cubicBezTo>
                    <a:cubicBezTo>
                      <a:pt x="1" y="199"/>
                      <a:pt x="12" y="221"/>
                      <a:pt x="23" y="232"/>
                    </a:cubicBezTo>
                    <a:cubicBezTo>
                      <a:pt x="28" y="237"/>
                      <a:pt x="37" y="240"/>
                      <a:pt x="45" y="240"/>
                    </a:cubicBezTo>
                    <a:cubicBezTo>
                      <a:pt x="53" y="240"/>
                      <a:pt x="61" y="237"/>
                      <a:pt x="67" y="232"/>
                    </a:cubicBezTo>
                    <a:cubicBezTo>
                      <a:pt x="122" y="188"/>
                      <a:pt x="166" y="122"/>
                      <a:pt x="188" y="56"/>
                    </a:cubicBezTo>
                    <a:cubicBezTo>
                      <a:pt x="188" y="45"/>
                      <a:pt x="188" y="34"/>
                      <a:pt x="188" y="34"/>
                    </a:cubicBezTo>
                    <a:cubicBezTo>
                      <a:pt x="177" y="23"/>
                      <a:pt x="177" y="12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96" name="Google Shape;1896;p43"/>
              <p:cNvSpPr/>
              <p:nvPr/>
            </p:nvSpPr>
            <p:spPr>
              <a:xfrm>
                <a:off x="1457613" y="2970362"/>
                <a:ext cx="16282" cy="16936"/>
              </a:xfrm>
              <a:custGeom>
                <a:avLst/>
                <a:gdLst/>
                <a:ahLst/>
                <a:cxnLst/>
                <a:rect l="l" t="t" r="r" b="b"/>
                <a:pathLst>
                  <a:path w="199" h="207" extrusionOk="0">
                    <a:moveTo>
                      <a:pt x="53" y="0"/>
                    </a:moveTo>
                    <a:cubicBezTo>
                      <a:pt x="42" y="0"/>
                      <a:pt x="30" y="5"/>
                      <a:pt x="23" y="5"/>
                    </a:cubicBezTo>
                    <a:cubicBezTo>
                      <a:pt x="12" y="16"/>
                      <a:pt x="1" y="38"/>
                      <a:pt x="12" y="49"/>
                    </a:cubicBezTo>
                    <a:cubicBezTo>
                      <a:pt x="45" y="104"/>
                      <a:pt x="78" y="159"/>
                      <a:pt x="122" y="203"/>
                    </a:cubicBezTo>
                    <a:cubicBezTo>
                      <a:pt x="124" y="206"/>
                      <a:pt x="127" y="206"/>
                      <a:pt x="131" y="206"/>
                    </a:cubicBezTo>
                    <a:cubicBezTo>
                      <a:pt x="146" y="206"/>
                      <a:pt x="172" y="192"/>
                      <a:pt x="199" y="192"/>
                    </a:cubicBezTo>
                    <a:cubicBezTo>
                      <a:pt x="177" y="104"/>
                      <a:pt x="133" y="49"/>
                      <a:pt x="67" y="5"/>
                    </a:cubicBezTo>
                    <a:cubicBezTo>
                      <a:pt x="63" y="2"/>
                      <a:pt x="58" y="0"/>
                      <a:pt x="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97" name="Google Shape;1897;p43"/>
              <p:cNvSpPr/>
              <p:nvPr/>
            </p:nvSpPr>
            <p:spPr>
              <a:xfrm>
                <a:off x="1430614" y="3284785"/>
                <a:ext cx="21682" cy="9409"/>
              </a:xfrm>
              <a:custGeom>
                <a:avLst/>
                <a:gdLst/>
                <a:ahLst/>
                <a:cxnLst/>
                <a:rect l="l" t="t" r="r" b="b"/>
                <a:pathLst>
                  <a:path w="265" h="115" extrusionOk="0">
                    <a:moveTo>
                      <a:pt x="177" y="0"/>
                    </a:moveTo>
                    <a:cubicBezTo>
                      <a:pt x="155" y="0"/>
                      <a:pt x="122" y="11"/>
                      <a:pt x="89" y="11"/>
                    </a:cubicBezTo>
                    <a:cubicBezTo>
                      <a:pt x="67" y="11"/>
                      <a:pt x="45" y="11"/>
                      <a:pt x="23" y="22"/>
                    </a:cubicBezTo>
                    <a:cubicBezTo>
                      <a:pt x="12" y="33"/>
                      <a:pt x="1" y="44"/>
                      <a:pt x="1" y="66"/>
                    </a:cubicBezTo>
                    <a:cubicBezTo>
                      <a:pt x="1" y="77"/>
                      <a:pt x="12" y="99"/>
                      <a:pt x="23" y="99"/>
                    </a:cubicBezTo>
                    <a:cubicBezTo>
                      <a:pt x="57" y="109"/>
                      <a:pt x="90" y="115"/>
                      <a:pt x="121" y="115"/>
                    </a:cubicBezTo>
                    <a:cubicBezTo>
                      <a:pt x="159" y="115"/>
                      <a:pt x="195" y="107"/>
                      <a:pt x="232" y="88"/>
                    </a:cubicBezTo>
                    <a:cubicBezTo>
                      <a:pt x="254" y="77"/>
                      <a:pt x="265" y="44"/>
                      <a:pt x="265" y="33"/>
                    </a:cubicBezTo>
                    <a:cubicBezTo>
                      <a:pt x="265" y="22"/>
                      <a:pt x="243" y="11"/>
                      <a:pt x="2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98" name="Google Shape;1898;p43"/>
              <p:cNvSpPr/>
              <p:nvPr/>
            </p:nvSpPr>
            <p:spPr>
              <a:xfrm>
                <a:off x="1636710" y="3018470"/>
                <a:ext cx="18082" cy="13664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67" extrusionOk="0">
                    <a:moveTo>
                      <a:pt x="22" y="0"/>
                    </a:moveTo>
                    <a:cubicBezTo>
                      <a:pt x="11" y="33"/>
                      <a:pt x="0" y="66"/>
                      <a:pt x="11" y="77"/>
                    </a:cubicBezTo>
                    <a:cubicBezTo>
                      <a:pt x="41" y="126"/>
                      <a:pt x="97" y="167"/>
                      <a:pt x="155" y="167"/>
                    </a:cubicBezTo>
                    <a:cubicBezTo>
                      <a:pt x="162" y="167"/>
                      <a:pt x="169" y="166"/>
                      <a:pt x="176" y="165"/>
                    </a:cubicBezTo>
                    <a:cubicBezTo>
                      <a:pt x="187" y="165"/>
                      <a:pt x="209" y="154"/>
                      <a:pt x="220" y="143"/>
                    </a:cubicBezTo>
                    <a:cubicBezTo>
                      <a:pt x="220" y="132"/>
                      <a:pt x="220" y="110"/>
                      <a:pt x="209" y="99"/>
                    </a:cubicBezTo>
                    <a:cubicBezTo>
                      <a:pt x="154" y="55"/>
                      <a:pt x="99" y="22"/>
                      <a:pt x="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899" name="Google Shape;1899;p43"/>
              <p:cNvSpPr/>
              <p:nvPr/>
            </p:nvSpPr>
            <p:spPr>
              <a:xfrm>
                <a:off x="1634010" y="3179487"/>
                <a:ext cx="18982" cy="14645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79" extrusionOk="0">
                    <a:moveTo>
                      <a:pt x="55" y="1"/>
                    </a:moveTo>
                    <a:cubicBezTo>
                      <a:pt x="44" y="1"/>
                      <a:pt x="22" y="12"/>
                      <a:pt x="11" y="23"/>
                    </a:cubicBezTo>
                    <a:cubicBezTo>
                      <a:pt x="0" y="34"/>
                      <a:pt x="0" y="56"/>
                      <a:pt x="11" y="67"/>
                    </a:cubicBezTo>
                    <a:cubicBezTo>
                      <a:pt x="55" y="133"/>
                      <a:pt x="121" y="166"/>
                      <a:pt x="187" y="177"/>
                    </a:cubicBezTo>
                    <a:cubicBezTo>
                      <a:pt x="189" y="178"/>
                      <a:pt x="190" y="179"/>
                      <a:pt x="192" y="179"/>
                    </a:cubicBezTo>
                    <a:cubicBezTo>
                      <a:pt x="204" y="179"/>
                      <a:pt x="222" y="153"/>
                      <a:pt x="231" y="144"/>
                    </a:cubicBezTo>
                    <a:cubicBezTo>
                      <a:pt x="231" y="133"/>
                      <a:pt x="231" y="111"/>
                      <a:pt x="220" y="111"/>
                    </a:cubicBezTo>
                    <a:cubicBezTo>
                      <a:pt x="165" y="67"/>
                      <a:pt x="110" y="34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00" name="Google Shape;1900;p43"/>
              <p:cNvSpPr/>
              <p:nvPr/>
            </p:nvSpPr>
            <p:spPr>
              <a:xfrm>
                <a:off x="1562011" y="3169587"/>
                <a:ext cx="18082" cy="16691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04" extrusionOk="0">
                    <a:moveTo>
                      <a:pt x="55" y="1"/>
                    </a:moveTo>
                    <a:cubicBezTo>
                      <a:pt x="22" y="12"/>
                      <a:pt x="0" y="34"/>
                      <a:pt x="11" y="67"/>
                    </a:cubicBezTo>
                    <a:cubicBezTo>
                      <a:pt x="44" y="122"/>
                      <a:pt x="99" y="177"/>
                      <a:pt x="165" y="199"/>
                    </a:cubicBezTo>
                    <a:cubicBezTo>
                      <a:pt x="168" y="202"/>
                      <a:pt x="173" y="203"/>
                      <a:pt x="177" y="203"/>
                    </a:cubicBezTo>
                    <a:cubicBezTo>
                      <a:pt x="188" y="203"/>
                      <a:pt x="201" y="195"/>
                      <a:pt x="209" y="188"/>
                    </a:cubicBezTo>
                    <a:cubicBezTo>
                      <a:pt x="209" y="177"/>
                      <a:pt x="220" y="155"/>
                      <a:pt x="209" y="144"/>
                    </a:cubicBezTo>
                    <a:cubicBezTo>
                      <a:pt x="165" y="78"/>
                      <a:pt x="121" y="23"/>
                      <a:pt x="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01" name="Google Shape;1901;p43"/>
              <p:cNvSpPr/>
              <p:nvPr/>
            </p:nvSpPr>
            <p:spPr>
              <a:xfrm>
                <a:off x="1677127" y="2966271"/>
                <a:ext cx="13582" cy="19227"/>
              </a:xfrm>
              <a:custGeom>
                <a:avLst/>
                <a:gdLst/>
                <a:ahLst/>
                <a:cxnLst/>
                <a:rect l="l" t="t" r="r" b="b"/>
                <a:pathLst>
                  <a:path w="166" h="235" extrusionOk="0">
                    <a:moveTo>
                      <a:pt x="111" y="0"/>
                    </a:moveTo>
                    <a:cubicBezTo>
                      <a:pt x="112" y="1"/>
                      <a:pt x="113" y="2"/>
                      <a:pt x="114" y="3"/>
                    </a:cubicBezTo>
                    <a:lnTo>
                      <a:pt x="114" y="3"/>
                    </a:lnTo>
                    <a:cubicBezTo>
                      <a:pt x="117" y="2"/>
                      <a:pt x="119" y="1"/>
                      <a:pt x="122" y="0"/>
                    </a:cubicBezTo>
                    <a:close/>
                    <a:moveTo>
                      <a:pt x="114" y="3"/>
                    </a:moveTo>
                    <a:lnTo>
                      <a:pt x="114" y="3"/>
                    </a:lnTo>
                    <a:cubicBezTo>
                      <a:pt x="55" y="28"/>
                      <a:pt x="44" y="90"/>
                      <a:pt x="23" y="132"/>
                    </a:cubicBezTo>
                    <a:cubicBezTo>
                      <a:pt x="12" y="154"/>
                      <a:pt x="1" y="176"/>
                      <a:pt x="1" y="198"/>
                    </a:cubicBezTo>
                    <a:cubicBezTo>
                      <a:pt x="1" y="216"/>
                      <a:pt x="23" y="234"/>
                      <a:pt x="37" y="234"/>
                    </a:cubicBezTo>
                    <a:cubicBezTo>
                      <a:pt x="40" y="234"/>
                      <a:pt x="43" y="233"/>
                      <a:pt x="45" y="231"/>
                    </a:cubicBezTo>
                    <a:cubicBezTo>
                      <a:pt x="111" y="209"/>
                      <a:pt x="166" y="88"/>
                      <a:pt x="144" y="22"/>
                    </a:cubicBezTo>
                    <a:cubicBezTo>
                      <a:pt x="144" y="12"/>
                      <a:pt x="126" y="11"/>
                      <a:pt x="114" y="3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02" name="Google Shape;1902;p43"/>
              <p:cNvSpPr/>
              <p:nvPr/>
            </p:nvSpPr>
            <p:spPr>
              <a:xfrm>
                <a:off x="1449513" y="3162060"/>
                <a:ext cx="18982" cy="15954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95" extrusionOk="0">
                    <a:moveTo>
                      <a:pt x="53" y="0"/>
                    </a:moveTo>
                    <a:cubicBezTo>
                      <a:pt x="39" y="0"/>
                      <a:pt x="23" y="8"/>
                      <a:pt x="23" y="16"/>
                    </a:cubicBezTo>
                    <a:cubicBezTo>
                      <a:pt x="12" y="27"/>
                      <a:pt x="1" y="60"/>
                      <a:pt x="12" y="60"/>
                    </a:cubicBezTo>
                    <a:cubicBezTo>
                      <a:pt x="67" y="115"/>
                      <a:pt x="122" y="159"/>
                      <a:pt x="177" y="192"/>
                    </a:cubicBezTo>
                    <a:cubicBezTo>
                      <a:pt x="179" y="194"/>
                      <a:pt x="182" y="195"/>
                      <a:pt x="185" y="195"/>
                    </a:cubicBezTo>
                    <a:cubicBezTo>
                      <a:pt x="199" y="195"/>
                      <a:pt x="223" y="179"/>
                      <a:pt x="232" y="170"/>
                    </a:cubicBezTo>
                    <a:cubicBezTo>
                      <a:pt x="221" y="148"/>
                      <a:pt x="232" y="137"/>
                      <a:pt x="221" y="126"/>
                    </a:cubicBezTo>
                    <a:cubicBezTo>
                      <a:pt x="166" y="82"/>
                      <a:pt x="122" y="38"/>
                      <a:pt x="67" y="5"/>
                    </a:cubicBezTo>
                    <a:cubicBezTo>
                      <a:pt x="63" y="2"/>
                      <a:pt x="58" y="0"/>
                      <a:pt x="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03" name="Google Shape;1903;p43"/>
              <p:cNvSpPr/>
              <p:nvPr/>
            </p:nvSpPr>
            <p:spPr>
              <a:xfrm>
                <a:off x="1544912" y="3382884"/>
                <a:ext cx="18982" cy="13009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59" extrusionOk="0">
                    <a:moveTo>
                      <a:pt x="55" y="0"/>
                    </a:moveTo>
                    <a:cubicBezTo>
                      <a:pt x="44" y="0"/>
                      <a:pt x="22" y="22"/>
                      <a:pt x="11" y="44"/>
                    </a:cubicBezTo>
                    <a:cubicBezTo>
                      <a:pt x="0" y="44"/>
                      <a:pt x="11" y="77"/>
                      <a:pt x="22" y="77"/>
                    </a:cubicBezTo>
                    <a:cubicBezTo>
                      <a:pt x="66" y="110"/>
                      <a:pt x="121" y="132"/>
                      <a:pt x="176" y="154"/>
                    </a:cubicBezTo>
                    <a:cubicBezTo>
                      <a:pt x="180" y="157"/>
                      <a:pt x="184" y="159"/>
                      <a:pt x="189" y="159"/>
                    </a:cubicBezTo>
                    <a:cubicBezTo>
                      <a:pt x="200" y="159"/>
                      <a:pt x="216" y="151"/>
                      <a:pt x="231" y="143"/>
                    </a:cubicBezTo>
                    <a:cubicBezTo>
                      <a:pt x="231" y="121"/>
                      <a:pt x="231" y="99"/>
                      <a:pt x="220" y="88"/>
                    </a:cubicBezTo>
                    <a:cubicBezTo>
                      <a:pt x="176" y="33"/>
                      <a:pt x="121" y="11"/>
                      <a:pt x="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04" name="Google Shape;1904;p43"/>
              <p:cNvSpPr/>
              <p:nvPr/>
            </p:nvSpPr>
            <p:spPr>
              <a:xfrm>
                <a:off x="1726626" y="3381084"/>
                <a:ext cx="19882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111" extrusionOk="0">
                    <a:moveTo>
                      <a:pt x="188" y="0"/>
                    </a:moveTo>
                    <a:cubicBezTo>
                      <a:pt x="122" y="11"/>
                      <a:pt x="78" y="11"/>
                      <a:pt x="45" y="22"/>
                    </a:cubicBezTo>
                    <a:cubicBezTo>
                      <a:pt x="23" y="22"/>
                      <a:pt x="1" y="44"/>
                      <a:pt x="1" y="66"/>
                    </a:cubicBezTo>
                    <a:cubicBezTo>
                      <a:pt x="1" y="77"/>
                      <a:pt x="23" y="110"/>
                      <a:pt x="45" y="110"/>
                    </a:cubicBezTo>
                    <a:lnTo>
                      <a:pt x="177" y="110"/>
                    </a:lnTo>
                    <a:cubicBezTo>
                      <a:pt x="199" y="99"/>
                      <a:pt x="221" y="88"/>
                      <a:pt x="232" y="66"/>
                    </a:cubicBezTo>
                    <a:cubicBezTo>
                      <a:pt x="243" y="55"/>
                      <a:pt x="232" y="33"/>
                      <a:pt x="232" y="22"/>
                    </a:cubicBezTo>
                    <a:cubicBezTo>
                      <a:pt x="232" y="11"/>
                      <a:pt x="221" y="0"/>
                      <a:pt x="2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05" name="Google Shape;1905;p43"/>
              <p:cNvSpPr/>
              <p:nvPr/>
            </p:nvSpPr>
            <p:spPr>
              <a:xfrm>
                <a:off x="1545812" y="3236186"/>
                <a:ext cx="16282" cy="17427"/>
              </a:xfrm>
              <a:custGeom>
                <a:avLst/>
                <a:gdLst/>
                <a:ahLst/>
                <a:cxnLst/>
                <a:rect l="l" t="t" r="r" b="b"/>
                <a:pathLst>
                  <a:path w="199" h="213" extrusionOk="0">
                    <a:moveTo>
                      <a:pt x="33" y="1"/>
                    </a:moveTo>
                    <a:cubicBezTo>
                      <a:pt x="22" y="23"/>
                      <a:pt x="0" y="34"/>
                      <a:pt x="11" y="45"/>
                    </a:cubicBezTo>
                    <a:cubicBezTo>
                      <a:pt x="22" y="121"/>
                      <a:pt x="66" y="176"/>
                      <a:pt x="132" y="209"/>
                    </a:cubicBezTo>
                    <a:cubicBezTo>
                      <a:pt x="137" y="212"/>
                      <a:pt x="141" y="213"/>
                      <a:pt x="145" y="213"/>
                    </a:cubicBezTo>
                    <a:cubicBezTo>
                      <a:pt x="163" y="213"/>
                      <a:pt x="179" y="198"/>
                      <a:pt x="187" y="198"/>
                    </a:cubicBezTo>
                    <a:cubicBezTo>
                      <a:pt x="187" y="176"/>
                      <a:pt x="198" y="176"/>
                      <a:pt x="198" y="165"/>
                    </a:cubicBezTo>
                    <a:cubicBezTo>
                      <a:pt x="165" y="99"/>
                      <a:pt x="121" y="45"/>
                      <a:pt x="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06" name="Google Shape;1906;p43"/>
              <p:cNvSpPr/>
              <p:nvPr/>
            </p:nvSpPr>
            <p:spPr>
              <a:xfrm>
                <a:off x="1583611" y="3518701"/>
                <a:ext cx="13582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66" h="221" extrusionOk="0">
                    <a:moveTo>
                      <a:pt x="99" y="1"/>
                    </a:moveTo>
                    <a:cubicBezTo>
                      <a:pt x="44" y="45"/>
                      <a:pt x="11" y="100"/>
                      <a:pt x="11" y="166"/>
                    </a:cubicBezTo>
                    <a:cubicBezTo>
                      <a:pt x="0" y="188"/>
                      <a:pt x="22" y="199"/>
                      <a:pt x="33" y="221"/>
                    </a:cubicBezTo>
                    <a:cubicBezTo>
                      <a:pt x="44" y="215"/>
                      <a:pt x="55" y="215"/>
                      <a:pt x="63" y="215"/>
                    </a:cubicBezTo>
                    <a:cubicBezTo>
                      <a:pt x="72" y="215"/>
                      <a:pt x="77" y="215"/>
                      <a:pt x="77" y="210"/>
                    </a:cubicBezTo>
                    <a:cubicBezTo>
                      <a:pt x="110" y="155"/>
                      <a:pt x="132" y="100"/>
                      <a:pt x="165" y="45"/>
                    </a:cubicBezTo>
                    <a:cubicBezTo>
                      <a:pt x="165" y="34"/>
                      <a:pt x="154" y="12"/>
                      <a:pt x="1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07" name="Google Shape;1907;p43"/>
              <p:cNvSpPr/>
              <p:nvPr/>
            </p:nvSpPr>
            <p:spPr>
              <a:xfrm>
                <a:off x="1710427" y="3019534"/>
                <a:ext cx="16282" cy="16036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96" extrusionOk="0">
                    <a:moveTo>
                      <a:pt x="148" y="1"/>
                    </a:moveTo>
                    <a:cubicBezTo>
                      <a:pt x="138" y="1"/>
                      <a:pt x="127" y="4"/>
                      <a:pt x="122" y="9"/>
                    </a:cubicBezTo>
                    <a:cubicBezTo>
                      <a:pt x="78" y="53"/>
                      <a:pt x="34" y="97"/>
                      <a:pt x="1" y="141"/>
                    </a:cubicBezTo>
                    <a:cubicBezTo>
                      <a:pt x="16" y="179"/>
                      <a:pt x="36" y="196"/>
                      <a:pt x="58" y="196"/>
                    </a:cubicBezTo>
                    <a:cubicBezTo>
                      <a:pt x="68" y="196"/>
                      <a:pt x="78" y="192"/>
                      <a:pt x="89" y="185"/>
                    </a:cubicBezTo>
                    <a:cubicBezTo>
                      <a:pt x="122" y="152"/>
                      <a:pt x="155" y="108"/>
                      <a:pt x="188" y="64"/>
                    </a:cubicBezTo>
                    <a:cubicBezTo>
                      <a:pt x="199" y="53"/>
                      <a:pt x="177" y="31"/>
                      <a:pt x="166" y="9"/>
                    </a:cubicBezTo>
                    <a:cubicBezTo>
                      <a:pt x="166" y="4"/>
                      <a:pt x="158" y="1"/>
                      <a:pt x="1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08" name="Google Shape;1908;p43"/>
              <p:cNvSpPr/>
              <p:nvPr/>
            </p:nvSpPr>
            <p:spPr>
              <a:xfrm>
                <a:off x="1675327" y="3249604"/>
                <a:ext cx="19800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242" h="103" extrusionOk="0">
                    <a:moveTo>
                      <a:pt x="162" y="1"/>
                    </a:moveTo>
                    <a:cubicBezTo>
                      <a:pt x="147" y="1"/>
                      <a:pt x="130" y="1"/>
                      <a:pt x="111" y="1"/>
                    </a:cubicBezTo>
                    <a:lnTo>
                      <a:pt x="34" y="1"/>
                    </a:lnTo>
                    <a:cubicBezTo>
                      <a:pt x="23" y="1"/>
                      <a:pt x="1" y="23"/>
                      <a:pt x="1" y="34"/>
                    </a:cubicBezTo>
                    <a:cubicBezTo>
                      <a:pt x="1" y="56"/>
                      <a:pt x="12" y="78"/>
                      <a:pt x="23" y="78"/>
                    </a:cubicBezTo>
                    <a:cubicBezTo>
                      <a:pt x="56" y="89"/>
                      <a:pt x="100" y="100"/>
                      <a:pt x="133" y="100"/>
                    </a:cubicBezTo>
                    <a:cubicBezTo>
                      <a:pt x="142" y="102"/>
                      <a:pt x="150" y="103"/>
                      <a:pt x="158" y="103"/>
                    </a:cubicBezTo>
                    <a:cubicBezTo>
                      <a:pt x="210" y="103"/>
                      <a:pt x="241" y="74"/>
                      <a:pt x="232" y="45"/>
                    </a:cubicBezTo>
                    <a:cubicBezTo>
                      <a:pt x="224" y="6"/>
                      <a:pt x="199" y="1"/>
                      <a:pt x="1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09" name="Google Shape;1909;p43"/>
              <p:cNvSpPr/>
              <p:nvPr/>
            </p:nvSpPr>
            <p:spPr>
              <a:xfrm>
                <a:off x="1386515" y="2990325"/>
                <a:ext cx="11782" cy="18327"/>
              </a:xfrm>
              <a:custGeom>
                <a:avLst/>
                <a:gdLst/>
                <a:ahLst/>
                <a:cxnLst/>
                <a:rect l="l" t="t" r="r" b="b"/>
                <a:pathLst>
                  <a:path w="144" h="224" extrusionOk="0">
                    <a:moveTo>
                      <a:pt x="81" y="0"/>
                    </a:moveTo>
                    <a:cubicBezTo>
                      <a:pt x="66" y="0"/>
                      <a:pt x="45" y="16"/>
                      <a:pt x="45" y="25"/>
                    </a:cubicBezTo>
                    <a:cubicBezTo>
                      <a:pt x="23" y="69"/>
                      <a:pt x="12" y="124"/>
                      <a:pt x="1" y="190"/>
                    </a:cubicBezTo>
                    <a:cubicBezTo>
                      <a:pt x="1" y="201"/>
                      <a:pt x="12" y="223"/>
                      <a:pt x="23" y="223"/>
                    </a:cubicBezTo>
                    <a:cubicBezTo>
                      <a:pt x="45" y="223"/>
                      <a:pt x="78" y="223"/>
                      <a:pt x="78" y="212"/>
                    </a:cubicBezTo>
                    <a:cubicBezTo>
                      <a:pt x="100" y="157"/>
                      <a:pt x="122" y="102"/>
                      <a:pt x="144" y="47"/>
                    </a:cubicBezTo>
                    <a:cubicBezTo>
                      <a:pt x="122" y="25"/>
                      <a:pt x="100" y="14"/>
                      <a:pt x="89" y="3"/>
                    </a:cubicBezTo>
                    <a:cubicBezTo>
                      <a:pt x="87" y="1"/>
                      <a:pt x="84" y="0"/>
                      <a:pt x="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10" name="Google Shape;1910;p43"/>
              <p:cNvSpPr/>
              <p:nvPr/>
            </p:nvSpPr>
            <p:spPr>
              <a:xfrm>
                <a:off x="1355915" y="3528601"/>
                <a:ext cx="19882" cy="13582"/>
              </a:xfrm>
              <a:custGeom>
                <a:avLst/>
                <a:gdLst/>
                <a:ahLst/>
                <a:cxnLst/>
                <a:rect l="l" t="t" r="r" b="b"/>
                <a:pathLst>
                  <a:path w="243" h="166" extrusionOk="0">
                    <a:moveTo>
                      <a:pt x="45" y="1"/>
                    </a:moveTo>
                    <a:cubicBezTo>
                      <a:pt x="34" y="12"/>
                      <a:pt x="12" y="23"/>
                      <a:pt x="12" y="23"/>
                    </a:cubicBezTo>
                    <a:cubicBezTo>
                      <a:pt x="12" y="45"/>
                      <a:pt x="1" y="67"/>
                      <a:pt x="12" y="78"/>
                    </a:cubicBezTo>
                    <a:cubicBezTo>
                      <a:pt x="34" y="100"/>
                      <a:pt x="56" y="111"/>
                      <a:pt x="78" y="133"/>
                    </a:cubicBezTo>
                    <a:cubicBezTo>
                      <a:pt x="106" y="147"/>
                      <a:pt x="134" y="165"/>
                      <a:pt x="162" y="165"/>
                    </a:cubicBezTo>
                    <a:cubicBezTo>
                      <a:pt x="178" y="165"/>
                      <a:pt x="194" y="159"/>
                      <a:pt x="210" y="144"/>
                    </a:cubicBezTo>
                    <a:cubicBezTo>
                      <a:pt x="243" y="122"/>
                      <a:pt x="210" y="78"/>
                      <a:pt x="133" y="45"/>
                    </a:cubicBezTo>
                    <a:cubicBezTo>
                      <a:pt x="111" y="23"/>
                      <a:pt x="78" y="12"/>
                      <a:pt x="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11" name="Google Shape;1911;p43"/>
              <p:cNvSpPr/>
              <p:nvPr/>
            </p:nvSpPr>
            <p:spPr>
              <a:xfrm>
                <a:off x="1526012" y="3140460"/>
                <a:ext cx="12682" cy="16118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97" extrusionOk="0">
                    <a:moveTo>
                      <a:pt x="107" y="0"/>
                    </a:moveTo>
                    <a:cubicBezTo>
                      <a:pt x="94" y="0"/>
                      <a:pt x="77" y="8"/>
                      <a:pt x="77" y="16"/>
                    </a:cubicBezTo>
                    <a:cubicBezTo>
                      <a:pt x="44" y="60"/>
                      <a:pt x="22" y="104"/>
                      <a:pt x="0" y="148"/>
                    </a:cubicBezTo>
                    <a:cubicBezTo>
                      <a:pt x="0" y="159"/>
                      <a:pt x="22" y="181"/>
                      <a:pt x="22" y="192"/>
                    </a:cubicBezTo>
                    <a:cubicBezTo>
                      <a:pt x="37" y="192"/>
                      <a:pt x="52" y="197"/>
                      <a:pt x="60" y="197"/>
                    </a:cubicBezTo>
                    <a:cubicBezTo>
                      <a:pt x="64" y="197"/>
                      <a:pt x="66" y="195"/>
                      <a:pt x="66" y="192"/>
                    </a:cubicBezTo>
                    <a:cubicBezTo>
                      <a:pt x="121" y="159"/>
                      <a:pt x="143" y="104"/>
                      <a:pt x="154" y="38"/>
                    </a:cubicBezTo>
                    <a:cubicBezTo>
                      <a:pt x="154" y="27"/>
                      <a:pt x="132" y="5"/>
                      <a:pt x="121" y="5"/>
                    </a:cubicBezTo>
                    <a:cubicBezTo>
                      <a:pt x="118" y="2"/>
                      <a:pt x="113" y="0"/>
                      <a:pt x="1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12" name="Google Shape;1912;p43"/>
              <p:cNvSpPr/>
              <p:nvPr/>
            </p:nvSpPr>
            <p:spPr>
              <a:xfrm>
                <a:off x="1679827" y="3114687"/>
                <a:ext cx="16282" cy="17018"/>
              </a:xfrm>
              <a:custGeom>
                <a:avLst/>
                <a:gdLst/>
                <a:ahLst/>
                <a:cxnLst/>
                <a:rect l="l" t="t" r="r" b="b"/>
                <a:pathLst>
                  <a:path w="199" h="208" extrusionOk="0">
                    <a:moveTo>
                      <a:pt x="166" y="1"/>
                    </a:moveTo>
                    <a:cubicBezTo>
                      <a:pt x="155" y="1"/>
                      <a:pt x="122" y="1"/>
                      <a:pt x="122" y="12"/>
                    </a:cubicBezTo>
                    <a:cubicBezTo>
                      <a:pt x="78" y="56"/>
                      <a:pt x="45" y="111"/>
                      <a:pt x="1" y="166"/>
                    </a:cubicBezTo>
                    <a:cubicBezTo>
                      <a:pt x="34" y="193"/>
                      <a:pt x="59" y="207"/>
                      <a:pt x="79" y="207"/>
                    </a:cubicBezTo>
                    <a:cubicBezTo>
                      <a:pt x="92" y="207"/>
                      <a:pt x="102" y="201"/>
                      <a:pt x="111" y="188"/>
                    </a:cubicBezTo>
                    <a:cubicBezTo>
                      <a:pt x="144" y="144"/>
                      <a:pt x="166" y="100"/>
                      <a:pt x="188" y="56"/>
                    </a:cubicBezTo>
                    <a:cubicBezTo>
                      <a:pt x="199" y="45"/>
                      <a:pt x="177" y="23"/>
                      <a:pt x="1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13" name="Google Shape;1913;p43"/>
              <p:cNvSpPr/>
              <p:nvPr/>
            </p:nvSpPr>
            <p:spPr>
              <a:xfrm>
                <a:off x="1556611" y="3436884"/>
                <a:ext cx="17182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98" extrusionOk="0">
                    <a:moveTo>
                      <a:pt x="151" y="0"/>
                    </a:moveTo>
                    <a:cubicBezTo>
                      <a:pt x="145" y="0"/>
                      <a:pt x="139" y="4"/>
                      <a:pt x="132" y="11"/>
                    </a:cubicBezTo>
                    <a:cubicBezTo>
                      <a:pt x="88" y="44"/>
                      <a:pt x="44" y="88"/>
                      <a:pt x="11" y="132"/>
                    </a:cubicBezTo>
                    <a:cubicBezTo>
                      <a:pt x="0" y="143"/>
                      <a:pt x="0" y="176"/>
                      <a:pt x="11" y="187"/>
                    </a:cubicBezTo>
                    <a:cubicBezTo>
                      <a:pt x="33" y="198"/>
                      <a:pt x="66" y="198"/>
                      <a:pt x="77" y="198"/>
                    </a:cubicBezTo>
                    <a:cubicBezTo>
                      <a:pt x="132" y="154"/>
                      <a:pt x="176" y="110"/>
                      <a:pt x="209" y="55"/>
                    </a:cubicBezTo>
                    <a:cubicBezTo>
                      <a:pt x="179" y="17"/>
                      <a:pt x="165" y="0"/>
                      <a:pt x="1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14" name="Google Shape;1914;p43"/>
              <p:cNvSpPr/>
              <p:nvPr/>
            </p:nvSpPr>
            <p:spPr>
              <a:xfrm>
                <a:off x="1532312" y="3489001"/>
                <a:ext cx="9982" cy="18082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21" extrusionOk="0">
                    <a:moveTo>
                      <a:pt x="99" y="1"/>
                    </a:moveTo>
                    <a:cubicBezTo>
                      <a:pt x="77" y="1"/>
                      <a:pt x="44" y="12"/>
                      <a:pt x="33" y="23"/>
                    </a:cubicBezTo>
                    <a:cubicBezTo>
                      <a:pt x="22" y="78"/>
                      <a:pt x="11" y="122"/>
                      <a:pt x="0" y="177"/>
                    </a:cubicBezTo>
                    <a:cubicBezTo>
                      <a:pt x="0" y="188"/>
                      <a:pt x="22" y="210"/>
                      <a:pt x="33" y="221"/>
                    </a:cubicBezTo>
                    <a:cubicBezTo>
                      <a:pt x="44" y="221"/>
                      <a:pt x="77" y="210"/>
                      <a:pt x="77" y="199"/>
                    </a:cubicBezTo>
                    <a:cubicBezTo>
                      <a:pt x="99" y="166"/>
                      <a:pt x="110" y="122"/>
                      <a:pt x="121" y="100"/>
                    </a:cubicBezTo>
                    <a:cubicBezTo>
                      <a:pt x="121" y="67"/>
                      <a:pt x="121" y="56"/>
                      <a:pt x="121" y="45"/>
                    </a:cubicBezTo>
                    <a:cubicBezTo>
                      <a:pt x="110" y="23"/>
                      <a:pt x="99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15" name="Google Shape;1915;p43"/>
              <p:cNvSpPr/>
              <p:nvPr/>
            </p:nvSpPr>
            <p:spPr>
              <a:xfrm>
                <a:off x="1435114" y="3339276"/>
                <a:ext cx="14482" cy="1644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20" y="0"/>
                    </a:moveTo>
                    <a:cubicBezTo>
                      <a:pt x="114" y="0"/>
                      <a:pt x="111" y="2"/>
                      <a:pt x="111" y="5"/>
                    </a:cubicBezTo>
                    <a:cubicBezTo>
                      <a:pt x="67" y="49"/>
                      <a:pt x="34" y="93"/>
                      <a:pt x="1" y="148"/>
                    </a:cubicBezTo>
                    <a:cubicBezTo>
                      <a:pt x="1" y="159"/>
                      <a:pt x="12" y="181"/>
                      <a:pt x="23" y="192"/>
                    </a:cubicBezTo>
                    <a:cubicBezTo>
                      <a:pt x="28" y="198"/>
                      <a:pt x="36" y="200"/>
                      <a:pt x="45" y="200"/>
                    </a:cubicBezTo>
                    <a:cubicBezTo>
                      <a:pt x="53" y="200"/>
                      <a:pt x="61" y="198"/>
                      <a:pt x="67" y="192"/>
                    </a:cubicBezTo>
                    <a:cubicBezTo>
                      <a:pt x="122" y="159"/>
                      <a:pt x="155" y="104"/>
                      <a:pt x="177" y="38"/>
                    </a:cubicBezTo>
                    <a:cubicBezTo>
                      <a:pt x="166" y="27"/>
                      <a:pt x="166" y="5"/>
                      <a:pt x="155" y="5"/>
                    </a:cubicBezTo>
                    <a:cubicBezTo>
                      <a:pt x="147" y="5"/>
                      <a:pt x="130" y="0"/>
                      <a:pt x="1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16" name="Google Shape;1916;p43"/>
              <p:cNvSpPr/>
              <p:nvPr/>
            </p:nvSpPr>
            <p:spPr>
              <a:xfrm>
                <a:off x="1661009" y="3301394"/>
                <a:ext cx="1170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143" h="220" extrusionOk="0">
                    <a:moveTo>
                      <a:pt x="96" y="0"/>
                    </a:moveTo>
                    <a:cubicBezTo>
                      <a:pt x="88" y="0"/>
                      <a:pt x="81" y="5"/>
                      <a:pt x="77" y="17"/>
                    </a:cubicBezTo>
                    <a:cubicBezTo>
                      <a:pt x="44" y="61"/>
                      <a:pt x="22" y="127"/>
                      <a:pt x="0" y="182"/>
                    </a:cubicBezTo>
                    <a:cubicBezTo>
                      <a:pt x="0" y="193"/>
                      <a:pt x="11" y="215"/>
                      <a:pt x="22" y="215"/>
                    </a:cubicBezTo>
                    <a:cubicBezTo>
                      <a:pt x="28" y="218"/>
                      <a:pt x="36" y="220"/>
                      <a:pt x="43" y="220"/>
                    </a:cubicBezTo>
                    <a:cubicBezTo>
                      <a:pt x="61" y="220"/>
                      <a:pt x="80" y="212"/>
                      <a:pt x="88" y="204"/>
                    </a:cubicBezTo>
                    <a:cubicBezTo>
                      <a:pt x="121" y="149"/>
                      <a:pt x="143" y="94"/>
                      <a:pt x="143" y="39"/>
                    </a:cubicBezTo>
                    <a:lnTo>
                      <a:pt x="143" y="28"/>
                    </a:lnTo>
                    <a:cubicBezTo>
                      <a:pt x="129" y="14"/>
                      <a:pt x="111" y="0"/>
                      <a:pt x="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17" name="Google Shape;1917;p43"/>
              <p:cNvSpPr/>
              <p:nvPr/>
            </p:nvSpPr>
            <p:spPr>
              <a:xfrm>
                <a:off x="1360415" y="3151341"/>
                <a:ext cx="18082" cy="12927"/>
              </a:xfrm>
              <a:custGeom>
                <a:avLst/>
                <a:gdLst/>
                <a:ahLst/>
                <a:cxnLst/>
                <a:rect l="l" t="t" r="r" b="b"/>
                <a:pathLst>
                  <a:path w="221" h="158" extrusionOk="0">
                    <a:moveTo>
                      <a:pt x="43" y="1"/>
                    </a:moveTo>
                    <a:cubicBezTo>
                      <a:pt x="37" y="1"/>
                      <a:pt x="21" y="17"/>
                      <a:pt x="12" y="26"/>
                    </a:cubicBezTo>
                    <a:cubicBezTo>
                      <a:pt x="1" y="26"/>
                      <a:pt x="1" y="48"/>
                      <a:pt x="12" y="59"/>
                    </a:cubicBezTo>
                    <a:cubicBezTo>
                      <a:pt x="45" y="114"/>
                      <a:pt x="111" y="147"/>
                      <a:pt x="177" y="158"/>
                    </a:cubicBezTo>
                    <a:cubicBezTo>
                      <a:pt x="188" y="158"/>
                      <a:pt x="210" y="136"/>
                      <a:pt x="221" y="125"/>
                    </a:cubicBezTo>
                    <a:cubicBezTo>
                      <a:pt x="221" y="114"/>
                      <a:pt x="221" y="92"/>
                      <a:pt x="210" y="92"/>
                    </a:cubicBezTo>
                    <a:cubicBezTo>
                      <a:pt x="155" y="59"/>
                      <a:pt x="111" y="26"/>
                      <a:pt x="45" y="4"/>
                    </a:cubicBezTo>
                    <a:cubicBezTo>
                      <a:pt x="45" y="2"/>
                      <a:pt x="44" y="1"/>
                      <a:pt x="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18" name="Google Shape;1918;p43"/>
              <p:cNvSpPr/>
              <p:nvPr/>
            </p:nvSpPr>
            <p:spPr>
              <a:xfrm>
                <a:off x="1722126" y="3308185"/>
                <a:ext cx="17182" cy="13827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69" extrusionOk="0">
                    <a:moveTo>
                      <a:pt x="34" y="0"/>
                    </a:moveTo>
                    <a:cubicBezTo>
                      <a:pt x="23" y="11"/>
                      <a:pt x="1" y="22"/>
                      <a:pt x="1" y="33"/>
                    </a:cubicBezTo>
                    <a:cubicBezTo>
                      <a:pt x="1" y="44"/>
                      <a:pt x="1" y="77"/>
                      <a:pt x="1" y="77"/>
                    </a:cubicBezTo>
                    <a:cubicBezTo>
                      <a:pt x="56" y="110"/>
                      <a:pt x="111" y="143"/>
                      <a:pt x="166" y="165"/>
                    </a:cubicBezTo>
                    <a:cubicBezTo>
                      <a:pt x="166" y="167"/>
                      <a:pt x="167" y="168"/>
                      <a:pt x="169" y="168"/>
                    </a:cubicBezTo>
                    <a:cubicBezTo>
                      <a:pt x="177" y="168"/>
                      <a:pt x="199" y="152"/>
                      <a:pt x="199" y="143"/>
                    </a:cubicBezTo>
                    <a:cubicBezTo>
                      <a:pt x="210" y="132"/>
                      <a:pt x="210" y="110"/>
                      <a:pt x="199" y="99"/>
                    </a:cubicBezTo>
                    <a:cubicBezTo>
                      <a:pt x="155" y="55"/>
                      <a:pt x="100" y="22"/>
                      <a:pt x="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19" name="Google Shape;1919;p43"/>
              <p:cNvSpPr/>
              <p:nvPr/>
            </p:nvSpPr>
            <p:spPr>
              <a:xfrm>
                <a:off x="1562011" y="3319967"/>
                <a:ext cx="18982" cy="8836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08" extrusionOk="0">
                    <a:moveTo>
                      <a:pt x="74" y="0"/>
                    </a:moveTo>
                    <a:cubicBezTo>
                      <a:pt x="50" y="0"/>
                      <a:pt x="26" y="3"/>
                      <a:pt x="0" y="10"/>
                    </a:cubicBezTo>
                    <a:lnTo>
                      <a:pt x="0" y="21"/>
                    </a:lnTo>
                    <a:cubicBezTo>
                      <a:pt x="0" y="32"/>
                      <a:pt x="0" y="54"/>
                      <a:pt x="11" y="65"/>
                    </a:cubicBezTo>
                    <a:cubicBezTo>
                      <a:pt x="40" y="94"/>
                      <a:pt x="82" y="108"/>
                      <a:pt x="122" y="108"/>
                    </a:cubicBezTo>
                    <a:cubicBezTo>
                      <a:pt x="159" y="108"/>
                      <a:pt x="194" y="97"/>
                      <a:pt x="220" y="76"/>
                    </a:cubicBezTo>
                    <a:cubicBezTo>
                      <a:pt x="231" y="76"/>
                      <a:pt x="231" y="54"/>
                      <a:pt x="231" y="43"/>
                    </a:cubicBezTo>
                    <a:cubicBezTo>
                      <a:pt x="231" y="32"/>
                      <a:pt x="220" y="10"/>
                      <a:pt x="209" y="10"/>
                    </a:cubicBezTo>
                    <a:cubicBezTo>
                      <a:pt x="165" y="10"/>
                      <a:pt x="121" y="0"/>
                      <a:pt x="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20" name="Google Shape;1920;p43"/>
              <p:cNvSpPr/>
              <p:nvPr/>
            </p:nvSpPr>
            <p:spPr>
              <a:xfrm>
                <a:off x="1714927" y="3217286"/>
                <a:ext cx="9982" cy="17182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10" extrusionOk="0">
                    <a:moveTo>
                      <a:pt x="34" y="1"/>
                    </a:moveTo>
                    <a:cubicBezTo>
                      <a:pt x="23" y="1"/>
                      <a:pt x="1" y="23"/>
                      <a:pt x="1" y="34"/>
                    </a:cubicBezTo>
                    <a:cubicBezTo>
                      <a:pt x="12" y="78"/>
                      <a:pt x="12" y="133"/>
                      <a:pt x="23" y="177"/>
                    </a:cubicBezTo>
                    <a:cubicBezTo>
                      <a:pt x="23" y="188"/>
                      <a:pt x="56" y="210"/>
                      <a:pt x="78" y="210"/>
                    </a:cubicBezTo>
                    <a:cubicBezTo>
                      <a:pt x="89" y="210"/>
                      <a:pt x="100" y="188"/>
                      <a:pt x="122" y="166"/>
                    </a:cubicBezTo>
                    <a:cubicBezTo>
                      <a:pt x="100" y="111"/>
                      <a:pt x="89" y="67"/>
                      <a:pt x="78" y="12"/>
                    </a:cubicBezTo>
                    <a:cubicBezTo>
                      <a:pt x="78" y="12"/>
                      <a:pt x="45" y="1"/>
                      <a:pt x="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21" name="Google Shape;1921;p43"/>
              <p:cNvSpPr/>
              <p:nvPr/>
            </p:nvSpPr>
            <p:spPr>
              <a:xfrm>
                <a:off x="1638510" y="3089733"/>
                <a:ext cx="13582" cy="16445"/>
              </a:xfrm>
              <a:custGeom>
                <a:avLst/>
                <a:gdLst/>
                <a:ahLst/>
                <a:cxnLst/>
                <a:rect l="l" t="t" r="r" b="b"/>
                <a:pathLst>
                  <a:path w="166" h="201" extrusionOk="0">
                    <a:moveTo>
                      <a:pt x="105" y="1"/>
                    </a:moveTo>
                    <a:cubicBezTo>
                      <a:pt x="99" y="1"/>
                      <a:pt x="94" y="3"/>
                      <a:pt x="88" y="9"/>
                    </a:cubicBezTo>
                    <a:cubicBezTo>
                      <a:pt x="55" y="53"/>
                      <a:pt x="33" y="97"/>
                      <a:pt x="0" y="152"/>
                    </a:cubicBezTo>
                    <a:cubicBezTo>
                      <a:pt x="0" y="163"/>
                      <a:pt x="11" y="185"/>
                      <a:pt x="22" y="196"/>
                    </a:cubicBezTo>
                    <a:cubicBezTo>
                      <a:pt x="29" y="196"/>
                      <a:pt x="42" y="201"/>
                      <a:pt x="52" y="201"/>
                    </a:cubicBezTo>
                    <a:cubicBezTo>
                      <a:pt x="58" y="201"/>
                      <a:pt x="62" y="200"/>
                      <a:pt x="66" y="196"/>
                    </a:cubicBezTo>
                    <a:cubicBezTo>
                      <a:pt x="121" y="163"/>
                      <a:pt x="143" y="108"/>
                      <a:pt x="165" y="31"/>
                    </a:cubicBezTo>
                    <a:cubicBezTo>
                      <a:pt x="154" y="20"/>
                      <a:pt x="132" y="9"/>
                      <a:pt x="121" y="9"/>
                    </a:cubicBezTo>
                    <a:cubicBezTo>
                      <a:pt x="116" y="3"/>
                      <a:pt x="110" y="1"/>
                      <a:pt x="1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22" name="Google Shape;1922;p43"/>
              <p:cNvSpPr/>
              <p:nvPr/>
            </p:nvSpPr>
            <p:spPr>
              <a:xfrm>
                <a:off x="1711327" y="3083269"/>
                <a:ext cx="17182" cy="1554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90" extrusionOk="0">
                    <a:moveTo>
                      <a:pt x="67" y="0"/>
                    </a:moveTo>
                    <a:cubicBezTo>
                      <a:pt x="56" y="0"/>
                      <a:pt x="23" y="11"/>
                      <a:pt x="12" y="22"/>
                    </a:cubicBezTo>
                    <a:cubicBezTo>
                      <a:pt x="1" y="22"/>
                      <a:pt x="1" y="55"/>
                      <a:pt x="12" y="66"/>
                    </a:cubicBezTo>
                    <a:cubicBezTo>
                      <a:pt x="56" y="110"/>
                      <a:pt x="100" y="143"/>
                      <a:pt x="144" y="187"/>
                    </a:cubicBezTo>
                    <a:cubicBezTo>
                      <a:pt x="148" y="189"/>
                      <a:pt x="152" y="190"/>
                      <a:pt x="157" y="190"/>
                    </a:cubicBezTo>
                    <a:cubicBezTo>
                      <a:pt x="180" y="190"/>
                      <a:pt x="210" y="170"/>
                      <a:pt x="210" y="143"/>
                    </a:cubicBezTo>
                    <a:cubicBezTo>
                      <a:pt x="210" y="132"/>
                      <a:pt x="210" y="110"/>
                      <a:pt x="199" y="110"/>
                    </a:cubicBezTo>
                    <a:cubicBezTo>
                      <a:pt x="155" y="66"/>
                      <a:pt x="111" y="33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23" name="Google Shape;1923;p43"/>
              <p:cNvSpPr/>
              <p:nvPr/>
            </p:nvSpPr>
            <p:spPr>
              <a:xfrm>
                <a:off x="1514312" y="3023870"/>
                <a:ext cx="16282" cy="14809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81" extrusionOk="0">
                    <a:moveTo>
                      <a:pt x="44" y="0"/>
                    </a:moveTo>
                    <a:cubicBezTo>
                      <a:pt x="22" y="22"/>
                      <a:pt x="11" y="44"/>
                      <a:pt x="0" y="55"/>
                    </a:cubicBezTo>
                    <a:cubicBezTo>
                      <a:pt x="22" y="132"/>
                      <a:pt x="77" y="154"/>
                      <a:pt x="132" y="176"/>
                    </a:cubicBezTo>
                    <a:cubicBezTo>
                      <a:pt x="139" y="179"/>
                      <a:pt x="146" y="181"/>
                      <a:pt x="154" y="181"/>
                    </a:cubicBezTo>
                    <a:cubicBezTo>
                      <a:pt x="172" y="181"/>
                      <a:pt x="191" y="173"/>
                      <a:pt x="198" y="165"/>
                    </a:cubicBezTo>
                    <a:cubicBezTo>
                      <a:pt x="198" y="143"/>
                      <a:pt x="198" y="110"/>
                      <a:pt x="187" y="99"/>
                    </a:cubicBezTo>
                    <a:cubicBezTo>
                      <a:pt x="143" y="66"/>
                      <a:pt x="99" y="44"/>
                      <a:pt x="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24" name="Google Shape;1924;p43"/>
              <p:cNvSpPr/>
              <p:nvPr/>
            </p:nvSpPr>
            <p:spPr>
              <a:xfrm>
                <a:off x="1677127" y="3520501"/>
                <a:ext cx="18982" cy="9982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22" extrusionOk="0">
                    <a:moveTo>
                      <a:pt x="56" y="12"/>
                    </a:moveTo>
                    <a:cubicBezTo>
                      <a:pt x="34" y="23"/>
                      <a:pt x="1" y="34"/>
                      <a:pt x="1" y="67"/>
                    </a:cubicBezTo>
                    <a:cubicBezTo>
                      <a:pt x="12" y="100"/>
                      <a:pt x="34" y="111"/>
                      <a:pt x="67" y="111"/>
                    </a:cubicBezTo>
                    <a:cubicBezTo>
                      <a:pt x="78" y="122"/>
                      <a:pt x="100" y="122"/>
                      <a:pt x="111" y="122"/>
                    </a:cubicBezTo>
                    <a:cubicBezTo>
                      <a:pt x="177" y="122"/>
                      <a:pt x="232" y="89"/>
                      <a:pt x="210" y="56"/>
                    </a:cubicBezTo>
                    <a:cubicBezTo>
                      <a:pt x="199" y="1"/>
                      <a:pt x="155" y="23"/>
                      <a:pt x="122" y="12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25" name="Google Shape;1925;p43"/>
              <p:cNvSpPr/>
              <p:nvPr/>
            </p:nvSpPr>
            <p:spPr>
              <a:xfrm>
                <a:off x="1513412" y="2942871"/>
                <a:ext cx="12682" cy="15791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93" extrusionOk="0">
                    <a:moveTo>
                      <a:pt x="88" y="0"/>
                    </a:moveTo>
                    <a:cubicBezTo>
                      <a:pt x="33" y="33"/>
                      <a:pt x="0" y="88"/>
                      <a:pt x="0" y="154"/>
                    </a:cubicBezTo>
                    <a:cubicBezTo>
                      <a:pt x="0" y="165"/>
                      <a:pt x="11" y="176"/>
                      <a:pt x="22" y="187"/>
                    </a:cubicBezTo>
                    <a:cubicBezTo>
                      <a:pt x="37" y="187"/>
                      <a:pt x="47" y="192"/>
                      <a:pt x="52" y="192"/>
                    </a:cubicBezTo>
                    <a:cubicBezTo>
                      <a:pt x="54" y="192"/>
                      <a:pt x="55" y="191"/>
                      <a:pt x="55" y="187"/>
                    </a:cubicBezTo>
                    <a:cubicBezTo>
                      <a:pt x="88" y="143"/>
                      <a:pt x="121" y="99"/>
                      <a:pt x="143" y="44"/>
                    </a:cubicBezTo>
                    <a:cubicBezTo>
                      <a:pt x="154" y="44"/>
                      <a:pt x="132" y="22"/>
                      <a:pt x="121" y="11"/>
                    </a:cubicBezTo>
                    <a:cubicBezTo>
                      <a:pt x="121" y="0"/>
                      <a:pt x="99" y="0"/>
                      <a:pt x="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26" name="Google Shape;1926;p43"/>
              <p:cNvSpPr/>
              <p:nvPr/>
            </p:nvSpPr>
            <p:spPr>
              <a:xfrm>
                <a:off x="1441414" y="3569100"/>
                <a:ext cx="16282" cy="13582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66" extrusionOk="0">
                    <a:moveTo>
                      <a:pt x="155" y="0"/>
                    </a:moveTo>
                    <a:cubicBezTo>
                      <a:pt x="100" y="22"/>
                      <a:pt x="45" y="44"/>
                      <a:pt x="12" y="99"/>
                    </a:cubicBezTo>
                    <a:cubicBezTo>
                      <a:pt x="1" y="110"/>
                      <a:pt x="12" y="132"/>
                      <a:pt x="12" y="143"/>
                    </a:cubicBezTo>
                    <a:cubicBezTo>
                      <a:pt x="23" y="154"/>
                      <a:pt x="45" y="165"/>
                      <a:pt x="56" y="165"/>
                    </a:cubicBezTo>
                    <a:cubicBezTo>
                      <a:pt x="111" y="154"/>
                      <a:pt x="155" y="121"/>
                      <a:pt x="188" y="77"/>
                    </a:cubicBezTo>
                    <a:cubicBezTo>
                      <a:pt x="199" y="66"/>
                      <a:pt x="188" y="44"/>
                      <a:pt x="188" y="33"/>
                    </a:cubicBezTo>
                    <a:cubicBezTo>
                      <a:pt x="188" y="22"/>
                      <a:pt x="166" y="22"/>
                      <a:pt x="155" y="11"/>
                    </a:cubicBezTo>
                    <a:lnTo>
                      <a:pt x="15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27" name="Google Shape;1927;p43"/>
              <p:cNvSpPr/>
              <p:nvPr/>
            </p:nvSpPr>
            <p:spPr>
              <a:xfrm>
                <a:off x="1500812" y="3340585"/>
                <a:ext cx="9982" cy="17182"/>
              </a:xfrm>
              <a:custGeom>
                <a:avLst/>
                <a:gdLst/>
                <a:ahLst/>
                <a:cxnLst/>
                <a:rect l="l" t="t" r="r" b="b"/>
                <a:pathLst>
                  <a:path w="122" h="210" extrusionOk="0">
                    <a:moveTo>
                      <a:pt x="34" y="0"/>
                    </a:moveTo>
                    <a:cubicBezTo>
                      <a:pt x="23" y="11"/>
                      <a:pt x="1" y="22"/>
                      <a:pt x="1" y="33"/>
                    </a:cubicBezTo>
                    <a:cubicBezTo>
                      <a:pt x="12" y="88"/>
                      <a:pt x="23" y="143"/>
                      <a:pt x="44" y="198"/>
                    </a:cubicBezTo>
                    <a:cubicBezTo>
                      <a:pt x="44" y="209"/>
                      <a:pt x="77" y="209"/>
                      <a:pt x="88" y="209"/>
                    </a:cubicBezTo>
                    <a:cubicBezTo>
                      <a:pt x="99" y="209"/>
                      <a:pt x="121" y="187"/>
                      <a:pt x="121" y="176"/>
                    </a:cubicBezTo>
                    <a:cubicBezTo>
                      <a:pt x="110" y="121"/>
                      <a:pt x="99" y="77"/>
                      <a:pt x="77" y="33"/>
                    </a:cubicBezTo>
                    <a:cubicBezTo>
                      <a:pt x="77" y="22"/>
                      <a:pt x="55" y="11"/>
                      <a:pt x="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28" name="Google Shape;1928;p43"/>
              <p:cNvSpPr/>
              <p:nvPr/>
            </p:nvSpPr>
            <p:spPr>
              <a:xfrm>
                <a:off x="1662728" y="3372494"/>
                <a:ext cx="16282" cy="8673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06" extrusionOk="0">
                    <a:moveTo>
                      <a:pt x="105" y="1"/>
                    </a:moveTo>
                    <a:cubicBezTo>
                      <a:pt x="78" y="1"/>
                      <a:pt x="50" y="6"/>
                      <a:pt x="23" y="17"/>
                    </a:cubicBezTo>
                    <a:cubicBezTo>
                      <a:pt x="12" y="28"/>
                      <a:pt x="1" y="50"/>
                      <a:pt x="1" y="61"/>
                    </a:cubicBezTo>
                    <a:cubicBezTo>
                      <a:pt x="1" y="72"/>
                      <a:pt x="12" y="94"/>
                      <a:pt x="23" y="94"/>
                    </a:cubicBezTo>
                    <a:cubicBezTo>
                      <a:pt x="45" y="105"/>
                      <a:pt x="67" y="105"/>
                      <a:pt x="100" y="105"/>
                    </a:cubicBezTo>
                    <a:cubicBezTo>
                      <a:pt x="122" y="105"/>
                      <a:pt x="155" y="105"/>
                      <a:pt x="177" y="94"/>
                    </a:cubicBezTo>
                    <a:cubicBezTo>
                      <a:pt x="188" y="83"/>
                      <a:pt x="199" y="61"/>
                      <a:pt x="199" y="50"/>
                    </a:cubicBezTo>
                    <a:cubicBezTo>
                      <a:pt x="199" y="39"/>
                      <a:pt x="188" y="28"/>
                      <a:pt x="188" y="17"/>
                    </a:cubicBezTo>
                    <a:cubicBezTo>
                      <a:pt x="160" y="6"/>
                      <a:pt x="133" y="1"/>
                      <a:pt x="1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29" name="Google Shape;1929;p43"/>
              <p:cNvSpPr/>
              <p:nvPr/>
            </p:nvSpPr>
            <p:spPr>
              <a:xfrm>
                <a:off x="1487313" y="3417002"/>
                <a:ext cx="15382" cy="13745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68" extrusionOk="0">
                    <a:moveTo>
                      <a:pt x="23" y="1"/>
                    </a:moveTo>
                    <a:cubicBezTo>
                      <a:pt x="25" y="3"/>
                      <a:pt x="28" y="4"/>
                      <a:pt x="30" y="6"/>
                    </a:cubicBezTo>
                    <a:lnTo>
                      <a:pt x="30" y="6"/>
                    </a:lnTo>
                    <a:cubicBezTo>
                      <a:pt x="31" y="4"/>
                      <a:pt x="32" y="3"/>
                      <a:pt x="34" y="1"/>
                    </a:cubicBezTo>
                    <a:close/>
                    <a:moveTo>
                      <a:pt x="30" y="6"/>
                    </a:moveTo>
                    <a:lnTo>
                      <a:pt x="30" y="6"/>
                    </a:lnTo>
                    <a:cubicBezTo>
                      <a:pt x="10" y="36"/>
                      <a:pt x="1" y="57"/>
                      <a:pt x="1" y="67"/>
                    </a:cubicBezTo>
                    <a:cubicBezTo>
                      <a:pt x="10" y="126"/>
                      <a:pt x="73" y="168"/>
                      <a:pt x="134" y="168"/>
                    </a:cubicBezTo>
                    <a:cubicBezTo>
                      <a:pt x="141" y="168"/>
                      <a:pt x="148" y="167"/>
                      <a:pt x="155" y="166"/>
                    </a:cubicBezTo>
                    <a:cubicBezTo>
                      <a:pt x="166" y="166"/>
                      <a:pt x="177" y="155"/>
                      <a:pt x="188" y="133"/>
                    </a:cubicBezTo>
                    <a:cubicBezTo>
                      <a:pt x="188" y="133"/>
                      <a:pt x="188" y="111"/>
                      <a:pt x="177" y="111"/>
                    </a:cubicBezTo>
                    <a:cubicBezTo>
                      <a:pt x="134" y="79"/>
                      <a:pt x="92" y="48"/>
                      <a:pt x="30" y="6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30" name="Google Shape;1930;p43"/>
              <p:cNvSpPr/>
              <p:nvPr/>
            </p:nvSpPr>
            <p:spPr>
              <a:xfrm>
                <a:off x="1437814" y="3046124"/>
                <a:ext cx="9982" cy="15873"/>
              </a:xfrm>
              <a:custGeom>
                <a:avLst/>
                <a:gdLst/>
                <a:ahLst/>
                <a:cxnLst/>
                <a:rect l="l" t="t" r="r" b="b"/>
                <a:pathLst>
                  <a:path w="122" h="194" extrusionOk="0">
                    <a:moveTo>
                      <a:pt x="48" y="0"/>
                    </a:moveTo>
                    <a:cubicBezTo>
                      <a:pt x="46" y="0"/>
                      <a:pt x="45" y="1"/>
                      <a:pt x="45" y="3"/>
                    </a:cubicBezTo>
                    <a:cubicBezTo>
                      <a:pt x="23" y="3"/>
                      <a:pt x="1" y="25"/>
                      <a:pt x="1" y="36"/>
                    </a:cubicBezTo>
                    <a:cubicBezTo>
                      <a:pt x="1" y="80"/>
                      <a:pt x="12" y="124"/>
                      <a:pt x="23" y="168"/>
                    </a:cubicBezTo>
                    <a:cubicBezTo>
                      <a:pt x="32" y="177"/>
                      <a:pt x="48" y="193"/>
                      <a:pt x="59" y="193"/>
                    </a:cubicBezTo>
                    <a:cubicBezTo>
                      <a:pt x="62" y="193"/>
                      <a:pt x="65" y="192"/>
                      <a:pt x="67" y="190"/>
                    </a:cubicBezTo>
                    <a:cubicBezTo>
                      <a:pt x="89" y="190"/>
                      <a:pt x="100" y="168"/>
                      <a:pt x="122" y="157"/>
                    </a:cubicBezTo>
                    <a:lnTo>
                      <a:pt x="111" y="157"/>
                    </a:lnTo>
                    <a:cubicBezTo>
                      <a:pt x="100" y="102"/>
                      <a:pt x="100" y="58"/>
                      <a:pt x="78" y="25"/>
                    </a:cubicBezTo>
                    <a:cubicBezTo>
                      <a:pt x="78" y="16"/>
                      <a:pt x="56" y="0"/>
                      <a:pt x="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31" name="Google Shape;1931;p43"/>
              <p:cNvSpPr/>
              <p:nvPr/>
            </p:nvSpPr>
            <p:spPr>
              <a:xfrm>
                <a:off x="1554811" y="2977480"/>
                <a:ext cx="16282" cy="1284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57" extrusionOk="0">
                    <a:moveTo>
                      <a:pt x="67" y="1"/>
                    </a:moveTo>
                    <a:cubicBezTo>
                      <a:pt x="53" y="1"/>
                      <a:pt x="39" y="5"/>
                      <a:pt x="22" y="17"/>
                    </a:cubicBezTo>
                    <a:cubicBezTo>
                      <a:pt x="0" y="28"/>
                      <a:pt x="22" y="72"/>
                      <a:pt x="66" y="105"/>
                    </a:cubicBezTo>
                    <a:cubicBezTo>
                      <a:pt x="88" y="127"/>
                      <a:pt x="110" y="138"/>
                      <a:pt x="132" y="149"/>
                    </a:cubicBezTo>
                    <a:cubicBezTo>
                      <a:pt x="137" y="154"/>
                      <a:pt x="144" y="157"/>
                      <a:pt x="150" y="157"/>
                    </a:cubicBezTo>
                    <a:cubicBezTo>
                      <a:pt x="172" y="157"/>
                      <a:pt x="198" y="133"/>
                      <a:pt x="198" y="116"/>
                    </a:cubicBezTo>
                    <a:cubicBezTo>
                      <a:pt x="198" y="72"/>
                      <a:pt x="165" y="50"/>
                      <a:pt x="132" y="28"/>
                    </a:cubicBezTo>
                    <a:cubicBezTo>
                      <a:pt x="111" y="14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32" name="Google Shape;1932;p43"/>
              <p:cNvSpPr/>
              <p:nvPr/>
            </p:nvSpPr>
            <p:spPr>
              <a:xfrm>
                <a:off x="1432414" y="3110187"/>
                <a:ext cx="13582" cy="13827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69" extrusionOk="0">
                    <a:moveTo>
                      <a:pt x="111" y="1"/>
                    </a:moveTo>
                    <a:cubicBezTo>
                      <a:pt x="56" y="12"/>
                      <a:pt x="1" y="78"/>
                      <a:pt x="1" y="133"/>
                    </a:cubicBezTo>
                    <a:cubicBezTo>
                      <a:pt x="1" y="142"/>
                      <a:pt x="17" y="168"/>
                      <a:pt x="36" y="168"/>
                    </a:cubicBezTo>
                    <a:cubicBezTo>
                      <a:pt x="39" y="168"/>
                      <a:pt x="42" y="167"/>
                      <a:pt x="45" y="166"/>
                    </a:cubicBezTo>
                    <a:cubicBezTo>
                      <a:pt x="111" y="144"/>
                      <a:pt x="133" y="100"/>
                      <a:pt x="166" y="34"/>
                    </a:cubicBezTo>
                    <a:cubicBezTo>
                      <a:pt x="144" y="23"/>
                      <a:pt x="122" y="1"/>
                      <a:pt x="1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33" name="Google Shape;1933;p43"/>
              <p:cNvSpPr/>
              <p:nvPr/>
            </p:nvSpPr>
            <p:spPr>
              <a:xfrm>
                <a:off x="1479213" y="3083433"/>
                <a:ext cx="16282" cy="8836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08" extrusionOk="0">
                    <a:moveTo>
                      <a:pt x="100" y="1"/>
                    </a:moveTo>
                    <a:cubicBezTo>
                      <a:pt x="80" y="1"/>
                      <a:pt x="61" y="4"/>
                      <a:pt x="45" y="9"/>
                    </a:cubicBezTo>
                    <a:cubicBezTo>
                      <a:pt x="23" y="9"/>
                      <a:pt x="1" y="31"/>
                      <a:pt x="1" y="53"/>
                    </a:cubicBezTo>
                    <a:cubicBezTo>
                      <a:pt x="1" y="64"/>
                      <a:pt x="23" y="86"/>
                      <a:pt x="45" y="97"/>
                    </a:cubicBezTo>
                    <a:cubicBezTo>
                      <a:pt x="56" y="108"/>
                      <a:pt x="78" y="108"/>
                      <a:pt x="100" y="108"/>
                    </a:cubicBezTo>
                    <a:cubicBezTo>
                      <a:pt x="122" y="108"/>
                      <a:pt x="144" y="108"/>
                      <a:pt x="155" y="97"/>
                    </a:cubicBezTo>
                    <a:cubicBezTo>
                      <a:pt x="177" y="86"/>
                      <a:pt x="199" y="75"/>
                      <a:pt x="199" y="53"/>
                    </a:cubicBezTo>
                    <a:cubicBezTo>
                      <a:pt x="199" y="42"/>
                      <a:pt x="177" y="9"/>
                      <a:pt x="155" y="9"/>
                    </a:cubicBezTo>
                    <a:cubicBezTo>
                      <a:pt x="138" y="4"/>
                      <a:pt x="119" y="1"/>
                      <a:pt x="1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34" name="Google Shape;1934;p43"/>
              <p:cNvSpPr/>
              <p:nvPr/>
            </p:nvSpPr>
            <p:spPr>
              <a:xfrm>
                <a:off x="1633110" y="3555846"/>
                <a:ext cx="14482" cy="14482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77" extrusionOk="0">
                    <a:moveTo>
                      <a:pt x="39" y="0"/>
                    </a:moveTo>
                    <a:cubicBezTo>
                      <a:pt x="30" y="0"/>
                      <a:pt x="22" y="3"/>
                      <a:pt x="22" y="8"/>
                    </a:cubicBezTo>
                    <a:cubicBezTo>
                      <a:pt x="11" y="19"/>
                      <a:pt x="0" y="41"/>
                      <a:pt x="0" y="52"/>
                    </a:cubicBezTo>
                    <a:cubicBezTo>
                      <a:pt x="22" y="118"/>
                      <a:pt x="66" y="151"/>
                      <a:pt x="121" y="173"/>
                    </a:cubicBezTo>
                    <a:cubicBezTo>
                      <a:pt x="123" y="176"/>
                      <a:pt x="126" y="176"/>
                      <a:pt x="128" y="176"/>
                    </a:cubicBezTo>
                    <a:cubicBezTo>
                      <a:pt x="140" y="176"/>
                      <a:pt x="158" y="160"/>
                      <a:pt x="176" y="151"/>
                    </a:cubicBezTo>
                    <a:lnTo>
                      <a:pt x="165" y="151"/>
                    </a:lnTo>
                    <a:cubicBezTo>
                      <a:pt x="165" y="129"/>
                      <a:pt x="165" y="118"/>
                      <a:pt x="165" y="107"/>
                    </a:cubicBezTo>
                    <a:cubicBezTo>
                      <a:pt x="132" y="74"/>
                      <a:pt x="99" y="41"/>
                      <a:pt x="55" y="8"/>
                    </a:cubicBezTo>
                    <a:cubicBezTo>
                      <a:pt x="55" y="3"/>
                      <a:pt x="47" y="0"/>
                      <a:pt x="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35" name="Google Shape;1935;p43"/>
              <p:cNvSpPr/>
              <p:nvPr/>
            </p:nvSpPr>
            <p:spPr>
              <a:xfrm>
                <a:off x="1381115" y="3563700"/>
                <a:ext cx="13582" cy="15382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88" extrusionOk="0">
                    <a:moveTo>
                      <a:pt x="34" y="0"/>
                    </a:moveTo>
                    <a:cubicBezTo>
                      <a:pt x="12" y="33"/>
                      <a:pt x="1" y="44"/>
                      <a:pt x="1" y="55"/>
                    </a:cubicBezTo>
                    <a:cubicBezTo>
                      <a:pt x="1" y="132"/>
                      <a:pt x="56" y="176"/>
                      <a:pt x="122" y="187"/>
                    </a:cubicBezTo>
                    <a:cubicBezTo>
                      <a:pt x="133" y="187"/>
                      <a:pt x="155" y="176"/>
                      <a:pt x="155" y="176"/>
                    </a:cubicBezTo>
                    <a:cubicBezTo>
                      <a:pt x="166" y="165"/>
                      <a:pt x="166" y="143"/>
                      <a:pt x="166" y="132"/>
                    </a:cubicBezTo>
                    <a:cubicBezTo>
                      <a:pt x="133" y="88"/>
                      <a:pt x="89" y="44"/>
                      <a:pt x="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36" name="Google Shape;1936;p43"/>
              <p:cNvSpPr/>
              <p:nvPr/>
            </p:nvSpPr>
            <p:spPr>
              <a:xfrm>
                <a:off x="1561111" y="3574255"/>
                <a:ext cx="13582" cy="12927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58" extrusionOk="0">
                    <a:moveTo>
                      <a:pt x="109" y="0"/>
                    </a:moveTo>
                    <a:cubicBezTo>
                      <a:pt x="105" y="0"/>
                      <a:pt x="101" y="1"/>
                      <a:pt x="99" y="3"/>
                    </a:cubicBezTo>
                    <a:cubicBezTo>
                      <a:pt x="66" y="36"/>
                      <a:pt x="33" y="69"/>
                      <a:pt x="11" y="113"/>
                    </a:cubicBezTo>
                    <a:cubicBezTo>
                      <a:pt x="0" y="113"/>
                      <a:pt x="22" y="146"/>
                      <a:pt x="22" y="157"/>
                    </a:cubicBezTo>
                    <a:cubicBezTo>
                      <a:pt x="99" y="157"/>
                      <a:pt x="165" y="91"/>
                      <a:pt x="154" y="25"/>
                    </a:cubicBezTo>
                    <a:cubicBezTo>
                      <a:pt x="154" y="17"/>
                      <a:pt x="125" y="0"/>
                      <a:pt x="1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37" name="Google Shape;1937;p43"/>
              <p:cNvSpPr/>
              <p:nvPr/>
            </p:nvSpPr>
            <p:spPr>
              <a:xfrm>
                <a:off x="1409914" y="2935017"/>
                <a:ext cx="11782" cy="162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98" extrusionOk="0">
                    <a:moveTo>
                      <a:pt x="85" y="0"/>
                    </a:moveTo>
                    <a:cubicBezTo>
                      <a:pt x="75" y="0"/>
                      <a:pt x="67" y="3"/>
                      <a:pt x="67" y="8"/>
                    </a:cubicBezTo>
                    <a:cubicBezTo>
                      <a:pt x="45" y="19"/>
                      <a:pt x="34" y="41"/>
                      <a:pt x="23" y="63"/>
                    </a:cubicBezTo>
                    <a:cubicBezTo>
                      <a:pt x="1" y="129"/>
                      <a:pt x="1" y="173"/>
                      <a:pt x="34" y="195"/>
                    </a:cubicBezTo>
                    <a:cubicBezTo>
                      <a:pt x="37" y="197"/>
                      <a:pt x="40" y="198"/>
                      <a:pt x="43" y="198"/>
                    </a:cubicBezTo>
                    <a:cubicBezTo>
                      <a:pt x="64" y="198"/>
                      <a:pt x="93" y="165"/>
                      <a:pt x="122" y="107"/>
                    </a:cubicBezTo>
                    <a:cubicBezTo>
                      <a:pt x="122" y="85"/>
                      <a:pt x="133" y="63"/>
                      <a:pt x="144" y="41"/>
                    </a:cubicBezTo>
                    <a:lnTo>
                      <a:pt x="133" y="41"/>
                    </a:lnTo>
                    <a:cubicBezTo>
                      <a:pt x="133" y="30"/>
                      <a:pt x="122" y="8"/>
                      <a:pt x="111" y="8"/>
                    </a:cubicBezTo>
                    <a:cubicBezTo>
                      <a:pt x="105" y="3"/>
                      <a:pt x="94" y="0"/>
                      <a:pt x="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38" name="Google Shape;1938;p43"/>
              <p:cNvSpPr/>
              <p:nvPr/>
            </p:nvSpPr>
            <p:spPr>
              <a:xfrm>
                <a:off x="1552111" y="3055861"/>
                <a:ext cx="15382" cy="13991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71" extrusionOk="0">
                    <a:moveTo>
                      <a:pt x="40" y="1"/>
                    </a:moveTo>
                    <a:cubicBezTo>
                      <a:pt x="33" y="1"/>
                      <a:pt x="22" y="8"/>
                      <a:pt x="22" y="16"/>
                    </a:cubicBezTo>
                    <a:cubicBezTo>
                      <a:pt x="11" y="27"/>
                      <a:pt x="0" y="49"/>
                      <a:pt x="11" y="60"/>
                    </a:cubicBezTo>
                    <a:cubicBezTo>
                      <a:pt x="33" y="115"/>
                      <a:pt x="77" y="159"/>
                      <a:pt x="143" y="170"/>
                    </a:cubicBezTo>
                    <a:cubicBezTo>
                      <a:pt x="154" y="170"/>
                      <a:pt x="176" y="148"/>
                      <a:pt x="187" y="148"/>
                    </a:cubicBezTo>
                    <a:cubicBezTo>
                      <a:pt x="187" y="126"/>
                      <a:pt x="187" y="126"/>
                      <a:pt x="187" y="115"/>
                    </a:cubicBezTo>
                    <a:cubicBezTo>
                      <a:pt x="154" y="60"/>
                      <a:pt x="110" y="16"/>
                      <a:pt x="44" y="5"/>
                    </a:cubicBezTo>
                    <a:cubicBezTo>
                      <a:pt x="44" y="2"/>
                      <a:pt x="42" y="1"/>
                      <a:pt x="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39" name="Google Shape;1939;p43"/>
              <p:cNvSpPr/>
              <p:nvPr/>
            </p:nvSpPr>
            <p:spPr>
              <a:xfrm>
                <a:off x="1620510" y="3338048"/>
                <a:ext cx="11782" cy="15218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86" extrusionOk="0">
                    <a:moveTo>
                      <a:pt x="95" y="1"/>
                    </a:moveTo>
                    <a:cubicBezTo>
                      <a:pt x="85" y="1"/>
                      <a:pt x="77" y="4"/>
                      <a:pt x="77" y="9"/>
                    </a:cubicBezTo>
                    <a:cubicBezTo>
                      <a:pt x="44" y="53"/>
                      <a:pt x="22" y="97"/>
                      <a:pt x="0" y="141"/>
                    </a:cubicBezTo>
                    <a:cubicBezTo>
                      <a:pt x="0" y="152"/>
                      <a:pt x="22" y="174"/>
                      <a:pt x="22" y="185"/>
                    </a:cubicBezTo>
                    <a:lnTo>
                      <a:pt x="55" y="185"/>
                    </a:lnTo>
                    <a:cubicBezTo>
                      <a:pt x="110" y="152"/>
                      <a:pt x="143" y="97"/>
                      <a:pt x="143" y="31"/>
                    </a:cubicBezTo>
                    <a:cubicBezTo>
                      <a:pt x="143" y="20"/>
                      <a:pt x="132" y="9"/>
                      <a:pt x="121" y="9"/>
                    </a:cubicBezTo>
                    <a:cubicBezTo>
                      <a:pt x="116" y="4"/>
                      <a:pt x="105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40" name="Google Shape;1940;p43"/>
              <p:cNvSpPr/>
              <p:nvPr/>
            </p:nvSpPr>
            <p:spPr>
              <a:xfrm>
                <a:off x="1589911" y="3119187"/>
                <a:ext cx="13582" cy="12682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55" extrusionOk="0">
                    <a:moveTo>
                      <a:pt x="121" y="1"/>
                    </a:moveTo>
                    <a:cubicBezTo>
                      <a:pt x="66" y="1"/>
                      <a:pt x="11" y="56"/>
                      <a:pt x="0" y="133"/>
                    </a:cubicBezTo>
                    <a:cubicBezTo>
                      <a:pt x="11" y="133"/>
                      <a:pt x="33" y="155"/>
                      <a:pt x="44" y="155"/>
                    </a:cubicBezTo>
                    <a:cubicBezTo>
                      <a:pt x="110" y="144"/>
                      <a:pt x="143" y="100"/>
                      <a:pt x="165" y="45"/>
                    </a:cubicBezTo>
                    <a:cubicBezTo>
                      <a:pt x="165" y="34"/>
                      <a:pt x="132" y="1"/>
                      <a:pt x="1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41" name="Google Shape;1941;p43"/>
              <p:cNvSpPr/>
              <p:nvPr/>
            </p:nvSpPr>
            <p:spPr>
              <a:xfrm>
                <a:off x="1461213" y="3482701"/>
                <a:ext cx="12682" cy="12682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5" extrusionOk="0">
                    <a:moveTo>
                      <a:pt x="111" y="1"/>
                    </a:moveTo>
                    <a:cubicBezTo>
                      <a:pt x="89" y="1"/>
                      <a:pt x="78" y="1"/>
                      <a:pt x="67" y="12"/>
                    </a:cubicBezTo>
                    <a:cubicBezTo>
                      <a:pt x="45" y="34"/>
                      <a:pt x="23" y="67"/>
                      <a:pt x="12" y="100"/>
                    </a:cubicBezTo>
                    <a:cubicBezTo>
                      <a:pt x="1" y="111"/>
                      <a:pt x="12" y="144"/>
                      <a:pt x="23" y="144"/>
                    </a:cubicBezTo>
                    <a:cubicBezTo>
                      <a:pt x="34" y="155"/>
                      <a:pt x="56" y="155"/>
                      <a:pt x="67" y="155"/>
                    </a:cubicBezTo>
                    <a:cubicBezTo>
                      <a:pt x="122" y="133"/>
                      <a:pt x="155" y="78"/>
                      <a:pt x="133" y="23"/>
                    </a:cubicBezTo>
                    <a:cubicBezTo>
                      <a:pt x="133" y="12"/>
                      <a:pt x="111" y="1"/>
                      <a:pt x="1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42" name="Google Shape;1942;p43"/>
              <p:cNvSpPr/>
              <p:nvPr/>
            </p:nvSpPr>
            <p:spPr>
              <a:xfrm>
                <a:off x="1363115" y="3067070"/>
                <a:ext cx="11782" cy="14482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77" extrusionOk="0">
                    <a:moveTo>
                      <a:pt x="111" y="0"/>
                    </a:moveTo>
                    <a:cubicBezTo>
                      <a:pt x="100" y="0"/>
                      <a:pt x="67" y="11"/>
                      <a:pt x="56" y="22"/>
                    </a:cubicBezTo>
                    <a:cubicBezTo>
                      <a:pt x="45" y="66"/>
                      <a:pt x="34" y="99"/>
                      <a:pt x="1" y="176"/>
                    </a:cubicBezTo>
                    <a:cubicBezTo>
                      <a:pt x="28" y="171"/>
                      <a:pt x="50" y="171"/>
                      <a:pt x="67" y="171"/>
                    </a:cubicBezTo>
                    <a:cubicBezTo>
                      <a:pt x="83" y="171"/>
                      <a:pt x="94" y="171"/>
                      <a:pt x="100" y="165"/>
                    </a:cubicBezTo>
                    <a:cubicBezTo>
                      <a:pt x="122" y="132"/>
                      <a:pt x="133" y="88"/>
                      <a:pt x="144" y="55"/>
                    </a:cubicBezTo>
                    <a:cubicBezTo>
                      <a:pt x="144" y="44"/>
                      <a:pt x="133" y="11"/>
                      <a:pt x="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43" name="Google Shape;1943;p43"/>
              <p:cNvSpPr/>
              <p:nvPr/>
            </p:nvSpPr>
            <p:spPr>
              <a:xfrm>
                <a:off x="1376615" y="3289531"/>
                <a:ext cx="11782" cy="13336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3" extrusionOk="0">
                    <a:moveTo>
                      <a:pt x="100" y="0"/>
                    </a:moveTo>
                    <a:cubicBezTo>
                      <a:pt x="92" y="0"/>
                      <a:pt x="83" y="3"/>
                      <a:pt x="78" y="8"/>
                    </a:cubicBezTo>
                    <a:cubicBezTo>
                      <a:pt x="56" y="41"/>
                      <a:pt x="23" y="74"/>
                      <a:pt x="12" y="118"/>
                    </a:cubicBezTo>
                    <a:cubicBezTo>
                      <a:pt x="1" y="129"/>
                      <a:pt x="23" y="151"/>
                      <a:pt x="34" y="162"/>
                    </a:cubicBezTo>
                    <a:lnTo>
                      <a:pt x="56" y="162"/>
                    </a:lnTo>
                    <a:cubicBezTo>
                      <a:pt x="111" y="140"/>
                      <a:pt x="144" y="96"/>
                      <a:pt x="144" y="30"/>
                    </a:cubicBezTo>
                    <a:cubicBezTo>
                      <a:pt x="144" y="19"/>
                      <a:pt x="133" y="8"/>
                      <a:pt x="122" y="8"/>
                    </a:cubicBezTo>
                    <a:cubicBezTo>
                      <a:pt x="116" y="3"/>
                      <a:pt x="108" y="0"/>
                      <a:pt x="1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44" name="Google Shape;1944;p43"/>
              <p:cNvSpPr/>
              <p:nvPr/>
            </p:nvSpPr>
            <p:spPr>
              <a:xfrm>
                <a:off x="1632210" y="3482701"/>
                <a:ext cx="14482" cy="10882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33" extrusionOk="0">
                    <a:moveTo>
                      <a:pt x="33" y="1"/>
                    </a:moveTo>
                    <a:cubicBezTo>
                      <a:pt x="33" y="1"/>
                      <a:pt x="11" y="12"/>
                      <a:pt x="11" y="23"/>
                    </a:cubicBezTo>
                    <a:cubicBezTo>
                      <a:pt x="11" y="34"/>
                      <a:pt x="0" y="56"/>
                      <a:pt x="11" y="67"/>
                    </a:cubicBezTo>
                    <a:cubicBezTo>
                      <a:pt x="44" y="100"/>
                      <a:pt x="88" y="133"/>
                      <a:pt x="143" y="133"/>
                    </a:cubicBezTo>
                    <a:cubicBezTo>
                      <a:pt x="154" y="133"/>
                      <a:pt x="165" y="111"/>
                      <a:pt x="176" y="111"/>
                    </a:cubicBezTo>
                    <a:cubicBezTo>
                      <a:pt x="176" y="100"/>
                      <a:pt x="176" y="89"/>
                      <a:pt x="176" y="89"/>
                    </a:cubicBezTo>
                    <a:cubicBezTo>
                      <a:pt x="154" y="34"/>
                      <a:pt x="99" y="1"/>
                      <a:pt x="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45" name="Google Shape;1945;p43"/>
              <p:cNvSpPr/>
              <p:nvPr/>
            </p:nvSpPr>
            <p:spPr>
              <a:xfrm>
                <a:off x="1728590" y="3466092"/>
                <a:ext cx="12518" cy="10554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29" extrusionOk="0">
                    <a:moveTo>
                      <a:pt x="104" y="1"/>
                    </a:moveTo>
                    <a:cubicBezTo>
                      <a:pt x="54" y="1"/>
                      <a:pt x="0" y="47"/>
                      <a:pt x="10" y="94"/>
                    </a:cubicBezTo>
                    <a:cubicBezTo>
                      <a:pt x="10" y="116"/>
                      <a:pt x="21" y="127"/>
                      <a:pt x="32" y="127"/>
                    </a:cubicBezTo>
                    <a:cubicBezTo>
                      <a:pt x="37" y="128"/>
                      <a:pt x="42" y="128"/>
                      <a:pt x="46" y="128"/>
                    </a:cubicBezTo>
                    <a:cubicBezTo>
                      <a:pt x="98" y="128"/>
                      <a:pt x="153" y="79"/>
                      <a:pt x="153" y="39"/>
                    </a:cubicBezTo>
                    <a:cubicBezTo>
                      <a:pt x="142" y="28"/>
                      <a:pt x="142" y="17"/>
                      <a:pt x="131" y="6"/>
                    </a:cubicBezTo>
                    <a:cubicBezTo>
                      <a:pt x="122" y="2"/>
                      <a:pt x="113" y="1"/>
                      <a:pt x="10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46" name="Google Shape;1946;p43"/>
              <p:cNvSpPr/>
              <p:nvPr/>
            </p:nvSpPr>
            <p:spPr>
              <a:xfrm>
                <a:off x="1404514" y="3069770"/>
                <a:ext cx="12682" cy="11864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45" extrusionOk="0">
                    <a:moveTo>
                      <a:pt x="34" y="0"/>
                    </a:moveTo>
                    <a:cubicBezTo>
                      <a:pt x="23" y="22"/>
                      <a:pt x="1" y="33"/>
                      <a:pt x="12" y="44"/>
                    </a:cubicBezTo>
                    <a:cubicBezTo>
                      <a:pt x="22" y="103"/>
                      <a:pt x="67" y="145"/>
                      <a:pt x="108" y="145"/>
                    </a:cubicBezTo>
                    <a:cubicBezTo>
                      <a:pt x="113" y="145"/>
                      <a:pt x="117" y="144"/>
                      <a:pt x="122" y="143"/>
                    </a:cubicBezTo>
                    <a:cubicBezTo>
                      <a:pt x="133" y="143"/>
                      <a:pt x="155" y="121"/>
                      <a:pt x="155" y="110"/>
                    </a:cubicBezTo>
                    <a:cubicBezTo>
                      <a:pt x="155" y="55"/>
                      <a:pt x="111" y="22"/>
                      <a:pt x="3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47" name="Google Shape;1947;p43"/>
              <p:cNvSpPr/>
              <p:nvPr/>
            </p:nvSpPr>
            <p:spPr>
              <a:xfrm>
                <a:off x="1616010" y="3242486"/>
                <a:ext cx="10882" cy="11782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44" extrusionOk="0">
                    <a:moveTo>
                      <a:pt x="77" y="1"/>
                    </a:moveTo>
                    <a:cubicBezTo>
                      <a:pt x="33" y="11"/>
                      <a:pt x="0" y="55"/>
                      <a:pt x="11" y="99"/>
                    </a:cubicBezTo>
                    <a:cubicBezTo>
                      <a:pt x="11" y="110"/>
                      <a:pt x="22" y="121"/>
                      <a:pt x="44" y="143"/>
                    </a:cubicBezTo>
                    <a:cubicBezTo>
                      <a:pt x="66" y="121"/>
                      <a:pt x="88" y="110"/>
                      <a:pt x="110" y="99"/>
                    </a:cubicBezTo>
                    <a:cubicBezTo>
                      <a:pt x="121" y="77"/>
                      <a:pt x="132" y="44"/>
                      <a:pt x="110" y="22"/>
                    </a:cubicBezTo>
                    <a:cubicBezTo>
                      <a:pt x="99" y="11"/>
                      <a:pt x="88" y="1"/>
                      <a:pt x="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48" name="Google Shape;1948;p43"/>
              <p:cNvSpPr/>
              <p:nvPr/>
            </p:nvSpPr>
            <p:spPr>
              <a:xfrm>
                <a:off x="1352315" y="3412420"/>
                <a:ext cx="9082" cy="9409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15" extrusionOk="0">
                    <a:moveTo>
                      <a:pt x="75" y="0"/>
                    </a:moveTo>
                    <a:cubicBezTo>
                      <a:pt x="38" y="0"/>
                      <a:pt x="11" y="40"/>
                      <a:pt x="1" y="79"/>
                    </a:cubicBezTo>
                    <a:cubicBezTo>
                      <a:pt x="12" y="90"/>
                      <a:pt x="34" y="112"/>
                      <a:pt x="45" y="112"/>
                    </a:cubicBezTo>
                    <a:cubicBezTo>
                      <a:pt x="51" y="113"/>
                      <a:pt x="56" y="114"/>
                      <a:pt x="61" y="114"/>
                    </a:cubicBezTo>
                    <a:cubicBezTo>
                      <a:pt x="94" y="114"/>
                      <a:pt x="111" y="86"/>
                      <a:pt x="111" y="57"/>
                    </a:cubicBezTo>
                    <a:cubicBezTo>
                      <a:pt x="111" y="35"/>
                      <a:pt x="100" y="13"/>
                      <a:pt x="89" y="2"/>
                    </a:cubicBezTo>
                    <a:cubicBezTo>
                      <a:pt x="84" y="1"/>
                      <a:pt x="80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949" name="Google Shape;1949;p43"/>
            <p:cNvSpPr/>
            <p:nvPr/>
          </p:nvSpPr>
          <p:spPr>
            <a:xfrm>
              <a:off x="2152237" y="2709856"/>
              <a:ext cx="872829" cy="866611"/>
            </a:xfrm>
            <a:custGeom>
              <a:avLst/>
              <a:gdLst/>
              <a:ahLst/>
              <a:cxnLst/>
              <a:rect l="l" t="t" r="r" b="b"/>
              <a:pathLst>
                <a:path w="10668" h="10592" extrusionOk="0">
                  <a:moveTo>
                    <a:pt x="5719" y="110"/>
                  </a:moveTo>
                  <a:cubicBezTo>
                    <a:pt x="6005" y="121"/>
                    <a:pt x="6291" y="187"/>
                    <a:pt x="6566" y="242"/>
                  </a:cubicBezTo>
                  <a:cubicBezTo>
                    <a:pt x="7204" y="363"/>
                    <a:pt x="7786" y="627"/>
                    <a:pt x="8314" y="990"/>
                  </a:cubicBezTo>
                  <a:cubicBezTo>
                    <a:pt x="8556" y="1144"/>
                    <a:pt x="8765" y="1331"/>
                    <a:pt x="8974" y="1529"/>
                  </a:cubicBezTo>
                  <a:cubicBezTo>
                    <a:pt x="9194" y="1727"/>
                    <a:pt x="9414" y="1936"/>
                    <a:pt x="9590" y="2189"/>
                  </a:cubicBezTo>
                  <a:cubicBezTo>
                    <a:pt x="9898" y="2607"/>
                    <a:pt x="10151" y="3046"/>
                    <a:pt x="10305" y="3552"/>
                  </a:cubicBezTo>
                  <a:cubicBezTo>
                    <a:pt x="10415" y="3871"/>
                    <a:pt x="10492" y="4190"/>
                    <a:pt x="10536" y="4531"/>
                  </a:cubicBezTo>
                  <a:cubicBezTo>
                    <a:pt x="10558" y="4828"/>
                    <a:pt x="10547" y="5125"/>
                    <a:pt x="10525" y="5422"/>
                  </a:cubicBezTo>
                  <a:cubicBezTo>
                    <a:pt x="10514" y="5488"/>
                    <a:pt x="10514" y="5554"/>
                    <a:pt x="10503" y="5631"/>
                  </a:cubicBezTo>
                  <a:cubicBezTo>
                    <a:pt x="10492" y="5895"/>
                    <a:pt x="10470" y="6170"/>
                    <a:pt x="10459" y="6434"/>
                  </a:cubicBezTo>
                  <a:cubicBezTo>
                    <a:pt x="10415" y="7104"/>
                    <a:pt x="10195" y="7720"/>
                    <a:pt x="9843" y="8292"/>
                  </a:cubicBezTo>
                  <a:cubicBezTo>
                    <a:pt x="9656" y="8600"/>
                    <a:pt x="9392" y="8864"/>
                    <a:pt x="9106" y="9095"/>
                  </a:cubicBezTo>
                  <a:cubicBezTo>
                    <a:pt x="8666" y="9458"/>
                    <a:pt x="8182" y="9744"/>
                    <a:pt x="7687" y="10019"/>
                  </a:cubicBezTo>
                  <a:cubicBezTo>
                    <a:pt x="7347" y="10206"/>
                    <a:pt x="6984" y="10315"/>
                    <a:pt x="6599" y="10392"/>
                  </a:cubicBezTo>
                  <a:cubicBezTo>
                    <a:pt x="6254" y="10459"/>
                    <a:pt x="5909" y="10492"/>
                    <a:pt x="5563" y="10492"/>
                  </a:cubicBezTo>
                  <a:cubicBezTo>
                    <a:pt x="5279" y="10492"/>
                    <a:pt x="4994" y="10470"/>
                    <a:pt x="4707" y="10425"/>
                  </a:cubicBezTo>
                  <a:cubicBezTo>
                    <a:pt x="4465" y="10392"/>
                    <a:pt x="4234" y="10326"/>
                    <a:pt x="4014" y="10228"/>
                  </a:cubicBezTo>
                  <a:cubicBezTo>
                    <a:pt x="3663" y="10074"/>
                    <a:pt x="3322" y="9920"/>
                    <a:pt x="2970" y="9755"/>
                  </a:cubicBezTo>
                  <a:cubicBezTo>
                    <a:pt x="2629" y="9590"/>
                    <a:pt x="2310" y="9370"/>
                    <a:pt x="2002" y="9139"/>
                  </a:cubicBezTo>
                  <a:cubicBezTo>
                    <a:pt x="1826" y="8996"/>
                    <a:pt x="1661" y="8831"/>
                    <a:pt x="1507" y="8666"/>
                  </a:cubicBezTo>
                  <a:cubicBezTo>
                    <a:pt x="1276" y="8413"/>
                    <a:pt x="1056" y="8138"/>
                    <a:pt x="869" y="7852"/>
                  </a:cubicBezTo>
                  <a:cubicBezTo>
                    <a:pt x="517" y="7313"/>
                    <a:pt x="297" y="6708"/>
                    <a:pt x="220" y="6060"/>
                  </a:cubicBezTo>
                  <a:cubicBezTo>
                    <a:pt x="110" y="5048"/>
                    <a:pt x="242" y="4069"/>
                    <a:pt x="627" y="3123"/>
                  </a:cubicBezTo>
                  <a:cubicBezTo>
                    <a:pt x="858" y="2552"/>
                    <a:pt x="1188" y="2046"/>
                    <a:pt x="1617" y="1617"/>
                  </a:cubicBezTo>
                  <a:cubicBezTo>
                    <a:pt x="1705" y="1518"/>
                    <a:pt x="1804" y="1441"/>
                    <a:pt x="1903" y="1364"/>
                  </a:cubicBezTo>
                  <a:cubicBezTo>
                    <a:pt x="2321" y="1034"/>
                    <a:pt x="2761" y="748"/>
                    <a:pt x="3234" y="506"/>
                  </a:cubicBezTo>
                  <a:cubicBezTo>
                    <a:pt x="3520" y="363"/>
                    <a:pt x="3827" y="286"/>
                    <a:pt x="4146" y="231"/>
                  </a:cubicBezTo>
                  <a:cubicBezTo>
                    <a:pt x="4663" y="132"/>
                    <a:pt x="5191" y="110"/>
                    <a:pt x="5719" y="110"/>
                  </a:cubicBezTo>
                  <a:close/>
                  <a:moveTo>
                    <a:pt x="5675" y="0"/>
                  </a:moveTo>
                  <a:cubicBezTo>
                    <a:pt x="5103" y="0"/>
                    <a:pt x="4542" y="33"/>
                    <a:pt x="3981" y="154"/>
                  </a:cubicBezTo>
                  <a:cubicBezTo>
                    <a:pt x="3630" y="220"/>
                    <a:pt x="3300" y="330"/>
                    <a:pt x="2992" y="517"/>
                  </a:cubicBezTo>
                  <a:cubicBezTo>
                    <a:pt x="2596" y="737"/>
                    <a:pt x="2222" y="979"/>
                    <a:pt x="1870" y="1254"/>
                  </a:cubicBezTo>
                  <a:cubicBezTo>
                    <a:pt x="1760" y="1342"/>
                    <a:pt x="1650" y="1430"/>
                    <a:pt x="1551" y="1529"/>
                  </a:cubicBezTo>
                  <a:cubicBezTo>
                    <a:pt x="1122" y="1958"/>
                    <a:pt x="792" y="2464"/>
                    <a:pt x="550" y="3024"/>
                  </a:cubicBezTo>
                  <a:cubicBezTo>
                    <a:pt x="143" y="3992"/>
                    <a:pt x="0" y="5015"/>
                    <a:pt x="121" y="6060"/>
                  </a:cubicBezTo>
                  <a:cubicBezTo>
                    <a:pt x="198" y="6752"/>
                    <a:pt x="429" y="7379"/>
                    <a:pt x="814" y="7962"/>
                  </a:cubicBezTo>
                  <a:cubicBezTo>
                    <a:pt x="990" y="8226"/>
                    <a:pt x="1188" y="8479"/>
                    <a:pt x="1408" y="8710"/>
                  </a:cubicBezTo>
                  <a:cubicBezTo>
                    <a:pt x="1584" y="8897"/>
                    <a:pt x="1760" y="9073"/>
                    <a:pt x="1958" y="9238"/>
                  </a:cubicBezTo>
                  <a:cubicBezTo>
                    <a:pt x="2255" y="9469"/>
                    <a:pt x="2574" y="9678"/>
                    <a:pt x="2915" y="9843"/>
                  </a:cubicBezTo>
                  <a:cubicBezTo>
                    <a:pt x="3267" y="10008"/>
                    <a:pt x="3630" y="10173"/>
                    <a:pt x="3992" y="10326"/>
                  </a:cubicBezTo>
                  <a:cubicBezTo>
                    <a:pt x="4212" y="10425"/>
                    <a:pt x="4454" y="10491"/>
                    <a:pt x="4696" y="10524"/>
                  </a:cubicBezTo>
                  <a:cubicBezTo>
                    <a:pt x="4983" y="10569"/>
                    <a:pt x="5270" y="10591"/>
                    <a:pt x="5557" y="10591"/>
                  </a:cubicBezTo>
                  <a:cubicBezTo>
                    <a:pt x="5908" y="10591"/>
                    <a:pt x="6259" y="10558"/>
                    <a:pt x="6610" y="10491"/>
                  </a:cubicBezTo>
                  <a:cubicBezTo>
                    <a:pt x="6995" y="10414"/>
                    <a:pt x="7380" y="10305"/>
                    <a:pt x="7731" y="10118"/>
                  </a:cubicBezTo>
                  <a:cubicBezTo>
                    <a:pt x="8237" y="9843"/>
                    <a:pt x="8721" y="9535"/>
                    <a:pt x="9172" y="9172"/>
                  </a:cubicBezTo>
                  <a:cubicBezTo>
                    <a:pt x="9469" y="8941"/>
                    <a:pt x="9733" y="8677"/>
                    <a:pt x="9931" y="8358"/>
                  </a:cubicBezTo>
                  <a:cubicBezTo>
                    <a:pt x="10294" y="7764"/>
                    <a:pt x="10525" y="7137"/>
                    <a:pt x="10558" y="6445"/>
                  </a:cubicBezTo>
                  <a:cubicBezTo>
                    <a:pt x="10580" y="6170"/>
                    <a:pt x="10602" y="5906"/>
                    <a:pt x="10613" y="5631"/>
                  </a:cubicBezTo>
                  <a:cubicBezTo>
                    <a:pt x="10613" y="5565"/>
                    <a:pt x="10624" y="5499"/>
                    <a:pt x="10624" y="5422"/>
                  </a:cubicBezTo>
                  <a:cubicBezTo>
                    <a:pt x="10646" y="5125"/>
                    <a:pt x="10668" y="4817"/>
                    <a:pt x="10635" y="4520"/>
                  </a:cubicBezTo>
                  <a:cubicBezTo>
                    <a:pt x="10602" y="4168"/>
                    <a:pt x="10503" y="3827"/>
                    <a:pt x="10393" y="3486"/>
                  </a:cubicBezTo>
                  <a:cubicBezTo>
                    <a:pt x="10239" y="3002"/>
                    <a:pt x="9997" y="2563"/>
                    <a:pt x="9700" y="2156"/>
                  </a:cubicBezTo>
                  <a:cubicBezTo>
                    <a:pt x="9502" y="1870"/>
                    <a:pt x="9249" y="1639"/>
                    <a:pt x="8996" y="1408"/>
                  </a:cubicBezTo>
                  <a:cubicBezTo>
                    <a:pt x="8798" y="1221"/>
                    <a:pt x="8600" y="1045"/>
                    <a:pt x="8369" y="902"/>
                  </a:cubicBezTo>
                  <a:cubicBezTo>
                    <a:pt x="7819" y="528"/>
                    <a:pt x="7237" y="253"/>
                    <a:pt x="6588" y="132"/>
                  </a:cubicBezTo>
                  <a:cubicBezTo>
                    <a:pt x="6280" y="77"/>
                    <a:pt x="5983" y="0"/>
                    <a:pt x="56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0" name="Google Shape;1950;p43"/>
            <p:cNvSpPr/>
            <p:nvPr/>
          </p:nvSpPr>
          <p:spPr>
            <a:xfrm>
              <a:off x="2797361" y="1428434"/>
              <a:ext cx="802630" cy="830366"/>
            </a:xfrm>
            <a:custGeom>
              <a:avLst/>
              <a:gdLst/>
              <a:ahLst/>
              <a:cxnLst/>
              <a:rect l="l" t="t" r="r" b="b"/>
              <a:pathLst>
                <a:path w="9810" h="10149" extrusionOk="0">
                  <a:moveTo>
                    <a:pt x="7127" y="107"/>
                  </a:moveTo>
                  <a:cubicBezTo>
                    <a:pt x="7549" y="107"/>
                    <a:pt x="7965" y="157"/>
                    <a:pt x="8380" y="277"/>
                  </a:cubicBezTo>
                  <a:cubicBezTo>
                    <a:pt x="8512" y="310"/>
                    <a:pt x="8633" y="365"/>
                    <a:pt x="8765" y="420"/>
                  </a:cubicBezTo>
                  <a:cubicBezTo>
                    <a:pt x="8831" y="453"/>
                    <a:pt x="8897" y="497"/>
                    <a:pt x="8963" y="563"/>
                  </a:cubicBezTo>
                  <a:cubicBezTo>
                    <a:pt x="8941" y="596"/>
                    <a:pt x="8919" y="618"/>
                    <a:pt x="8897" y="640"/>
                  </a:cubicBezTo>
                  <a:cubicBezTo>
                    <a:pt x="8776" y="783"/>
                    <a:pt x="8644" y="915"/>
                    <a:pt x="8512" y="1047"/>
                  </a:cubicBezTo>
                  <a:cubicBezTo>
                    <a:pt x="7797" y="1751"/>
                    <a:pt x="7072" y="2444"/>
                    <a:pt x="6357" y="3148"/>
                  </a:cubicBezTo>
                  <a:cubicBezTo>
                    <a:pt x="6324" y="3181"/>
                    <a:pt x="6291" y="3213"/>
                    <a:pt x="6247" y="3257"/>
                  </a:cubicBezTo>
                  <a:cubicBezTo>
                    <a:pt x="6214" y="3235"/>
                    <a:pt x="6192" y="3224"/>
                    <a:pt x="6170" y="3203"/>
                  </a:cubicBezTo>
                  <a:cubicBezTo>
                    <a:pt x="6093" y="3126"/>
                    <a:pt x="5994" y="3093"/>
                    <a:pt x="5895" y="3093"/>
                  </a:cubicBezTo>
                  <a:cubicBezTo>
                    <a:pt x="5367" y="3049"/>
                    <a:pt x="4828" y="3005"/>
                    <a:pt x="4300" y="3005"/>
                  </a:cubicBezTo>
                  <a:cubicBezTo>
                    <a:pt x="4036" y="3005"/>
                    <a:pt x="3772" y="3005"/>
                    <a:pt x="3520" y="3071"/>
                  </a:cubicBezTo>
                  <a:cubicBezTo>
                    <a:pt x="3410" y="3093"/>
                    <a:pt x="3311" y="3126"/>
                    <a:pt x="3212" y="3170"/>
                  </a:cubicBezTo>
                  <a:cubicBezTo>
                    <a:pt x="3188" y="3177"/>
                    <a:pt x="3169" y="3181"/>
                    <a:pt x="3152" y="3181"/>
                  </a:cubicBezTo>
                  <a:cubicBezTo>
                    <a:pt x="3121" y="3181"/>
                    <a:pt x="3097" y="3169"/>
                    <a:pt x="3069" y="3148"/>
                  </a:cubicBezTo>
                  <a:cubicBezTo>
                    <a:pt x="3047" y="3126"/>
                    <a:pt x="3025" y="3104"/>
                    <a:pt x="3003" y="3082"/>
                  </a:cubicBezTo>
                  <a:lnTo>
                    <a:pt x="803" y="772"/>
                  </a:lnTo>
                  <a:cubicBezTo>
                    <a:pt x="781" y="739"/>
                    <a:pt x="748" y="706"/>
                    <a:pt x="715" y="662"/>
                  </a:cubicBezTo>
                  <a:cubicBezTo>
                    <a:pt x="803" y="574"/>
                    <a:pt x="902" y="541"/>
                    <a:pt x="1001" y="508"/>
                  </a:cubicBezTo>
                  <a:cubicBezTo>
                    <a:pt x="1221" y="431"/>
                    <a:pt x="1441" y="376"/>
                    <a:pt x="1661" y="343"/>
                  </a:cubicBezTo>
                  <a:cubicBezTo>
                    <a:pt x="2134" y="288"/>
                    <a:pt x="2596" y="222"/>
                    <a:pt x="3058" y="167"/>
                  </a:cubicBezTo>
                  <a:cubicBezTo>
                    <a:pt x="3245" y="145"/>
                    <a:pt x="3421" y="134"/>
                    <a:pt x="3607" y="134"/>
                  </a:cubicBezTo>
                  <a:cubicBezTo>
                    <a:pt x="4069" y="123"/>
                    <a:pt x="4531" y="123"/>
                    <a:pt x="4993" y="123"/>
                  </a:cubicBezTo>
                  <a:cubicBezTo>
                    <a:pt x="5253" y="128"/>
                    <a:pt x="5514" y="131"/>
                    <a:pt x="5776" y="131"/>
                  </a:cubicBezTo>
                  <a:cubicBezTo>
                    <a:pt x="6146" y="131"/>
                    <a:pt x="6517" y="125"/>
                    <a:pt x="6885" y="112"/>
                  </a:cubicBezTo>
                  <a:cubicBezTo>
                    <a:pt x="6966" y="109"/>
                    <a:pt x="7046" y="107"/>
                    <a:pt x="7127" y="107"/>
                  </a:cubicBezTo>
                  <a:close/>
                  <a:moveTo>
                    <a:pt x="4205" y="3112"/>
                  </a:moveTo>
                  <a:cubicBezTo>
                    <a:pt x="4248" y="3112"/>
                    <a:pt x="4290" y="3113"/>
                    <a:pt x="4333" y="3115"/>
                  </a:cubicBezTo>
                  <a:cubicBezTo>
                    <a:pt x="4839" y="3126"/>
                    <a:pt x="5356" y="3170"/>
                    <a:pt x="5873" y="3192"/>
                  </a:cubicBezTo>
                  <a:cubicBezTo>
                    <a:pt x="6038" y="3203"/>
                    <a:pt x="6148" y="3290"/>
                    <a:pt x="6214" y="3444"/>
                  </a:cubicBezTo>
                  <a:cubicBezTo>
                    <a:pt x="6280" y="3598"/>
                    <a:pt x="6313" y="3763"/>
                    <a:pt x="6324" y="3939"/>
                  </a:cubicBezTo>
                  <a:cubicBezTo>
                    <a:pt x="6368" y="4324"/>
                    <a:pt x="6390" y="4709"/>
                    <a:pt x="6379" y="5105"/>
                  </a:cubicBezTo>
                  <a:cubicBezTo>
                    <a:pt x="6368" y="5391"/>
                    <a:pt x="6346" y="5688"/>
                    <a:pt x="6324" y="5974"/>
                  </a:cubicBezTo>
                  <a:cubicBezTo>
                    <a:pt x="6324" y="6040"/>
                    <a:pt x="6313" y="6106"/>
                    <a:pt x="6302" y="6183"/>
                  </a:cubicBezTo>
                  <a:cubicBezTo>
                    <a:pt x="6269" y="6381"/>
                    <a:pt x="6159" y="6535"/>
                    <a:pt x="5983" y="6645"/>
                  </a:cubicBezTo>
                  <a:cubicBezTo>
                    <a:pt x="5873" y="6711"/>
                    <a:pt x="5741" y="6766"/>
                    <a:pt x="5620" y="6799"/>
                  </a:cubicBezTo>
                  <a:cubicBezTo>
                    <a:pt x="5334" y="6865"/>
                    <a:pt x="5037" y="6909"/>
                    <a:pt x="4740" y="6909"/>
                  </a:cubicBezTo>
                  <a:cubicBezTo>
                    <a:pt x="4663" y="6912"/>
                    <a:pt x="4587" y="6913"/>
                    <a:pt x="4511" y="6913"/>
                  </a:cubicBezTo>
                  <a:cubicBezTo>
                    <a:pt x="4328" y="6913"/>
                    <a:pt x="4149" y="6905"/>
                    <a:pt x="3970" y="6898"/>
                  </a:cubicBezTo>
                  <a:cubicBezTo>
                    <a:pt x="3717" y="6898"/>
                    <a:pt x="3487" y="6832"/>
                    <a:pt x="3267" y="6744"/>
                  </a:cubicBezTo>
                  <a:cubicBezTo>
                    <a:pt x="3069" y="6656"/>
                    <a:pt x="2926" y="6513"/>
                    <a:pt x="2882" y="6293"/>
                  </a:cubicBezTo>
                  <a:cubicBezTo>
                    <a:pt x="2849" y="6051"/>
                    <a:pt x="2805" y="5809"/>
                    <a:pt x="2772" y="5567"/>
                  </a:cubicBezTo>
                  <a:cubicBezTo>
                    <a:pt x="2739" y="5281"/>
                    <a:pt x="2728" y="4995"/>
                    <a:pt x="2739" y="4709"/>
                  </a:cubicBezTo>
                  <a:cubicBezTo>
                    <a:pt x="2761" y="4390"/>
                    <a:pt x="2805" y="4082"/>
                    <a:pt x="2882" y="3774"/>
                  </a:cubicBezTo>
                  <a:cubicBezTo>
                    <a:pt x="2981" y="3389"/>
                    <a:pt x="3234" y="3203"/>
                    <a:pt x="3607" y="3159"/>
                  </a:cubicBezTo>
                  <a:cubicBezTo>
                    <a:pt x="3807" y="3131"/>
                    <a:pt x="4006" y="3112"/>
                    <a:pt x="4205" y="3112"/>
                  </a:cubicBezTo>
                  <a:close/>
                  <a:moveTo>
                    <a:pt x="616" y="761"/>
                  </a:moveTo>
                  <a:cubicBezTo>
                    <a:pt x="649" y="783"/>
                    <a:pt x="682" y="794"/>
                    <a:pt x="704" y="816"/>
                  </a:cubicBezTo>
                  <a:cubicBezTo>
                    <a:pt x="825" y="937"/>
                    <a:pt x="935" y="1069"/>
                    <a:pt x="1056" y="1190"/>
                  </a:cubicBezTo>
                  <a:cubicBezTo>
                    <a:pt x="1540" y="1696"/>
                    <a:pt x="2035" y="2202"/>
                    <a:pt x="2519" y="2719"/>
                  </a:cubicBezTo>
                  <a:cubicBezTo>
                    <a:pt x="2662" y="2873"/>
                    <a:pt x="2816" y="3038"/>
                    <a:pt x="2959" y="3192"/>
                  </a:cubicBezTo>
                  <a:cubicBezTo>
                    <a:pt x="2981" y="3213"/>
                    <a:pt x="3003" y="3246"/>
                    <a:pt x="3025" y="3279"/>
                  </a:cubicBezTo>
                  <a:cubicBezTo>
                    <a:pt x="3014" y="3301"/>
                    <a:pt x="2992" y="3334"/>
                    <a:pt x="2970" y="3356"/>
                  </a:cubicBezTo>
                  <a:cubicBezTo>
                    <a:pt x="2882" y="3466"/>
                    <a:pt x="2838" y="3587"/>
                    <a:pt x="2794" y="3708"/>
                  </a:cubicBezTo>
                  <a:cubicBezTo>
                    <a:pt x="2717" y="3961"/>
                    <a:pt x="2673" y="4225"/>
                    <a:pt x="2651" y="4489"/>
                  </a:cubicBezTo>
                  <a:cubicBezTo>
                    <a:pt x="2629" y="4775"/>
                    <a:pt x="2629" y="5072"/>
                    <a:pt x="2651" y="5358"/>
                  </a:cubicBezTo>
                  <a:cubicBezTo>
                    <a:pt x="2673" y="5633"/>
                    <a:pt x="2706" y="5908"/>
                    <a:pt x="2750" y="6172"/>
                  </a:cubicBezTo>
                  <a:cubicBezTo>
                    <a:pt x="2761" y="6238"/>
                    <a:pt x="2772" y="6293"/>
                    <a:pt x="2794" y="6348"/>
                  </a:cubicBezTo>
                  <a:cubicBezTo>
                    <a:pt x="2816" y="6469"/>
                    <a:pt x="2882" y="6579"/>
                    <a:pt x="2970" y="6667"/>
                  </a:cubicBezTo>
                  <a:cubicBezTo>
                    <a:pt x="2992" y="6689"/>
                    <a:pt x="3014" y="6700"/>
                    <a:pt x="3047" y="6733"/>
                  </a:cubicBezTo>
                  <a:lnTo>
                    <a:pt x="3036" y="6733"/>
                  </a:lnTo>
                  <a:cubicBezTo>
                    <a:pt x="2959" y="6843"/>
                    <a:pt x="748" y="9317"/>
                    <a:pt x="649" y="9394"/>
                  </a:cubicBezTo>
                  <a:cubicBezTo>
                    <a:pt x="627" y="9372"/>
                    <a:pt x="594" y="9361"/>
                    <a:pt x="572" y="9339"/>
                  </a:cubicBezTo>
                  <a:cubicBezTo>
                    <a:pt x="451" y="9207"/>
                    <a:pt x="363" y="9053"/>
                    <a:pt x="308" y="8877"/>
                  </a:cubicBezTo>
                  <a:cubicBezTo>
                    <a:pt x="220" y="8613"/>
                    <a:pt x="176" y="8338"/>
                    <a:pt x="143" y="8063"/>
                  </a:cubicBezTo>
                  <a:cubicBezTo>
                    <a:pt x="99" y="7634"/>
                    <a:pt x="99" y="7205"/>
                    <a:pt x="99" y="6777"/>
                  </a:cubicBezTo>
                  <a:cubicBezTo>
                    <a:pt x="110" y="6084"/>
                    <a:pt x="121" y="5402"/>
                    <a:pt x="121" y="4709"/>
                  </a:cubicBezTo>
                  <a:cubicBezTo>
                    <a:pt x="121" y="4236"/>
                    <a:pt x="121" y="3752"/>
                    <a:pt x="121" y="3268"/>
                  </a:cubicBezTo>
                  <a:cubicBezTo>
                    <a:pt x="132" y="2752"/>
                    <a:pt x="165" y="2246"/>
                    <a:pt x="242" y="1729"/>
                  </a:cubicBezTo>
                  <a:cubicBezTo>
                    <a:pt x="286" y="1487"/>
                    <a:pt x="352" y="1245"/>
                    <a:pt x="462" y="1014"/>
                  </a:cubicBezTo>
                  <a:cubicBezTo>
                    <a:pt x="506" y="926"/>
                    <a:pt x="539" y="838"/>
                    <a:pt x="616" y="761"/>
                  </a:cubicBezTo>
                  <a:close/>
                  <a:moveTo>
                    <a:pt x="9051" y="651"/>
                  </a:moveTo>
                  <a:cubicBezTo>
                    <a:pt x="9073" y="673"/>
                    <a:pt x="9106" y="695"/>
                    <a:pt x="9128" y="728"/>
                  </a:cubicBezTo>
                  <a:cubicBezTo>
                    <a:pt x="9205" y="838"/>
                    <a:pt x="9260" y="959"/>
                    <a:pt x="9293" y="1091"/>
                  </a:cubicBezTo>
                  <a:cubicBezTo>
                    <a:pt x="9370" y="1366"/>
                    <a:pt x="9403" y="1630"/>
                    <a:pt x="9447" y="1905"/>
                  </a:cubicBezTo>
                  <a:cubicBezTo>
                    <a:pt x="9546" y="2488"/>
                    <a:pt x="9579" y="3082"/>
                    <a:pt x="9601" y="3686"/>
                  </a:cubicBezTo>
                  <a:cubicBezTo>
                    <a:pt x="9612" y="4060"/>
                    <a:pt x="9645" y="4445"/>
                    <a:pt x="9667" y="4830"/>
                  </a:cubicBezTo>
                  <a:cubicBezTo>
                    <a:pt x="9678" y="5270"/>
                    <a:pt x="9689" y="5721"/>
                    <a:pt x="9700" y="6172"/>
                  </a:cubicBezTo>
                  <a:cubicBezTo>
                    <a:pt x="9700" y="6491"/>
                    <a:pt x="9689" y="6821"/>
                    <a:pt x="9678" y="7150"/>
                  </a:cubicBezTo>
                  <a:cubicBezTo>
                    <a:pt x="9667" y="7579"/>
                    <a:pt x="9612" y="8008"/>
                    <a:pt x="9535" y="8437"/>
                  </a:cubicBezTo>
                  <a:cubicBezTo>
                    <a:pt x="9491" y="8657"/>
                    <a:pt x="9458" y="8877"/>
                    <a:pt x="9403" y="9097"/>
                  </a:cubicBezTo>
                  <a:cubicBezTo>
                    <a:pt x="9381" y="9207"/>
                    <a:pt x="9337" y="9306"/>
                    <a:pt x="9293" y="9405"/>
                  </a:cubicBezTo>
                  <a:cubicBezTo>
                    <a:pt x="9260" y="9482"/>
                    <a:pt x="9205" y="9548"/>
                    <a:pt x="9128" y="9592"/>
                  </a:cubicBezTo>
                  <a:cubicBezTo>
                    <a:pt x="9106" y="9581"/>
                    <a:pt x="9084" y="9570"/>
                    <a:pt x="9062" y="9548"/>
                  </a:cubicBezTo>
                  <a:cubicBezTo>
                    <a:pt x="8864" y="9350"/>
                    <a:pt x="8655" y="9152"/>
                    <a:pt x="8446" y="8965"/>
                  </a:cubicBezTo>
                  <a:cubicBezTo>
                    <a:pt x="8193" y="8723"/>
                    <a:pt x="7962" y="8470"/>
                    <a:pt x="7742" y="8206"/>
                  </a:cubicBezTo>
                  <a:cubicBezTo>
                    <a:pt x="7281" y="7667"/>
                    <a:pt x="6819" y="7117"/>
                    <a:pt x="6357" y="6579"/>
                  </a:cubicBezTo>
                  <a:cubicBezTo>
                    <a:pt x="6335" y="6557"/>
                    <a:pt x="6313" y="6535"/>
                    <a:pt x="6291" y="6491"/>
                  </a:cubicBezTo>
                  <a:cubicBezTo>
                    <a:pt x="6401" y="6315"/>
                    <a:pt x="6423" y="6128"/>
                    <a:pt x="6434" y="5941"/>
                  </a:cubicBezTo>
                  <a:cubicBezTo>
                    <a:pt x="6467" y="5534"/>
                    <a:pt x="6489" y="5127"/>
                    <a:pt x="6478" y="4720"/>
                  </a:cubicBezTo>
                  <a:cubicBezTo>
                    <a:pt x="6478" y="4401"/>
                    <a:pt x="6467" y="4071"/>
                    <a:pt x="6412" y="3752"/>
                  </a:cubicBezTo>
                  <a:cubicBezTo>
                    <a:pt x="6379" y="3620"/>
                    <a:pt x="6346" y="3499"/>
                    <a:pt x="6313" y="3356"/>
                  </a:cubicBezTo>
                  <a:cubicBezTo>
                    <a:pt x="6335" y="3323"/>
                    <a:pt x="6368" y="3290"/>
                    <a:pt x="6401" y="3257"/>
                  </a:cubicBezTo>
                  <a:cubicBezTo>
                    <a:pt x="7072" y="2598"/>
                    <a:pt x="7731" y="1949"/>
                    <a:pt x="8402" y="1300"/>
                  </a:cubicBezTo>
                  <a:cubicBezTo>
                    <a:pt x="8589" y="1113"/>
                    <a:pt x="8776" y="926"/>
                    <a:pt x="8952" y="739"/>
                  </a:cubicBezTo>
                  <a:cubicBezTo>
                    <a:pt x="8985" y="706"/>
                    <a:pt x="9018" y="684"/>
                    <a:pt x="9051" y="651"/>
                  </a:cubicBezTo>
                  <a:close/>
                  <a:moveTo>
                    <a:pt x="6225" y="6601"/>
                  </a:moveTo>
                  <a:cubicBezTo>
                    <a:pt x="6258" y="6634"/>
                    <a:pt x="6291" y="6656"/>
                    <a:pt x="6313" y="6700"/>
                  </a:cubicBezTo>
                  <a:cubicBezTo>
                    <a:pt x="6687" y="7139"/>
                    <a:pt x="7072" y="7579"/>
                    <a:pt x="7434" y="8019"/>
                  </a:cubicBezTo>
                  <a:cubicBezTo>
                    <a:pt x="7852" y="8514"/>
                    <a:pt x="8303" y="8987"/>
                    <a:pt x="8776" y="9416"/>
                  </a:cubicBezTo>
                  <a:cubicBezTo>
                    <a:pt x="8842" y="9482"/>
                    <a:pt x="8908" y="9548"/>
                    <a:pt x="8974" y="9614"/>
                  </a:cubicBezTo>
                  <a:cubicBezTo>
                    <a:pt x="8985" y="9614"/>
                    <a:pt x="8996" y="9636"/>
                    <a:pt x="9007" y="9658"/>
                  </a:cubicBezTo>
                  <a:cubicBezTo>
                    <a:pt x="8919" y="9735"/>
                    <a:pt x="8831" y="9757"/>
                    <a:pt x="8732" y="9779"/>
                  </a:cubicBezTo>
                  <a:cubicBezTo>
                    <a:pt x="8479" y="9845"/>
                    <a:pt x="8226" y="9900"/>
                    <a:pt x="7962" y="9922"/>
                  </a:cubicBezTo>
                  <a:cubicBezTo>
                    <a:pt x="7544" y="9966"/>
                    <a:pt x="7138" y="10010"/>
                    <a:pt x="6731" y="10032"/>
                  </a:cubicBezTo>
                  <a:cubicBezTo>
                    <a:pt x="6357" y="10043"/>
                    <a:pt x="5994" y="10043"/>
                    <a:pt x="5631" y="10043"/>
                  </a:cubicBezTo>
                  <a:cubicBezTo>
                    <a:pt x="5037" y="10032"/>
                    <a:pt x="4443" y="10010"/>
                    <a:pt x="3849" y="9988"/>
                  </a:cubicBezTo>
                  <a:cubicBezTo>
                    <a:pt x="3443" y="9977"/>
                    <a:pt x="3036" y="9955"/>
                    <a:pt x="2629" y="9933"/>
                  </a:cubicBezTo>
                  <a:cubicBezTo>
                    <a:pt x="2156" y="9911"/>
                    <a:pt x="1694" y="9856"/>
                    <a:pt x="1243" y="9713"/>
                  </a:cubicBezTo>
                  <a:cubicBezTo>
                    <a:pt x="1089" y="9669"/>
                    <a:pt x="946" y="9614"/>
                    <a:pt x="814" y="9526"/>
                  </a:cubicBezTo>
                  <a:cubicBezTo>
                    <a:pt x="792" y="9515"/>
                    <a:pt x="770" y="9493"/>
                    <a:pt x="759" y="9482"/>
                  </a:cubicBezTo>
                  <a:cubicBezTo>
                    <a:pt x="869" y="9317"/>
                    <a:pt x="2992" y="6953"/>
                    <a:pt x="3146" y="6810"/>
                  </a:cubicBezTo>
                  <a:cubicBezTo>
                    <a:pt x="3245" y="6843"/>
                    <a:pt x="3344" y="6876"/>
                    <a:pt x="3454" y="6909"/>
                  </a:cubicBezTo>
                  <a:cubicBezTo>
                    <a:pt x="3618" y="6964"/>
                    <a:pt x="3783" y="6997"/>
                    <a:pt x="3959" y="7007"/>
                  </a:cubicBezTo>
                  <a:cubicBezTo>
                    <a:pt x="4138" y="7015"/>
                    <a:pt x="4323" y="7023"/>
                    <a:pt x="4509" y="7023"/>
                  </a:cubicBezTo>
                  <a:cubicBezTo>
                    <a:pt x="4586" y="7023"/>
                    <a:pt x="4663" y="7022"/>
                    <a:pt x="4740" y="7018"/>
                  </a:cubicBezTo>
                  <a:cubicBezTo>
                    <a:pt x="5037" y="7007"/>
                    <a:pt x="5334" y="6975"/>
                    <a:pt x="5631" y="6898"/>
                  </a:cubicBezTo>
                  <a:cubicBezTo>
                    <a:pt x="5829" y="6854"/>
                    <a:pt x="6016" y="6766"/>
                    <a:pt x="6170" y="6634"/>
                  </a:cubicBezTo>
                  <a:cubicBezTo>
                    <a:pt x="6181" y="6623"/>
                    <a:pt x="6203" y="6612"/>
                    <a:pt x="6225" y="6601"/>
                  </a:cubicBezTo>
                  <a:close/>
                  <a:moveTo>
                    <a:pt x="7093" y="1"/>
                  </a:moveTo>
                  <a:cubicBezTo>
                    <a:pt x="7053" y="1"/>
                    <a:pt x="7013" y="1"/>
                    <a:pt x="6973" y="2"/>
                  </a:cubicBezTo>
                  <a:cubicBezTo>
                    <a:pt x="6577" y="13"/>
                    <a:pt x="6181" y="24"/>
                    <a:pt x="5785" y="24"/>
                  </a:cubicBezTo>
                  <a:cubicBezTo>
                    <a:pt x="5675" y="27"/>
                    <a:pt x="5565" y="27"/>
                    <a:pt x="5455" y="27"/>
                  </a:cubicBezTo>
                  <a:cubicBezTo>
                    <a:pt x="5015" y="27"/>
                    <a:pt x="4575" y="13"/>
                    <a:pt x="4135" y="13"/>
                  </a:cubicBezTo>
                  <a:cubicBezTo>
                    <a:pt x="3739" y="13"/>
                    <a:pt x="3333" y="24"/>
                    <a:pt x="2937" y="79"/>
                  </a:cubicBezTo>
                  <a:cubicBezTo>
                    <a:pt x="2585" y="134"/>
                    <a:pt x="2222" y="167"/>
                    <a:pt x="1870" y="211"/>
                  </a:cubicBezTo>
                  <a:cubicBezTo>
                    <a:pt x="1584" y="255"/>
                    <a:pt x="1309" y="288"/>
                    <a:pt x="1045" y="376"/>
                  </a:cubicBezTo>
                  <a:cubicBezTo>
                    <a:pt x="726" y="475"/>
                    <a:pt x="495" y="662"/>
                    <a:pt x="363" y="981"/>
                  </a:cubicBezTo>
                  <a:cubicBezTo>
                    <a:pt x="341" y="1036"/>
                    <a:pt x="308" y="1091"/>
                    <a:pt x="286" y="1157"/>
                  </a:cubicBezTo>
                  <a:cubicBezTo>
                    <a:pt x="198" y="1399"/>
                    <a:pt x="143" y="1674"/>
                    <a:pt x="110" y="1938"/>
                  </a:cubicBezTo>
                  <a:cubicBezTo>
                    <a:pt x="55" y="2433"/>
                    <a:pt x="22" y="2939"/>
                    <a:pt x="22" y="3444"/>
                  </a:cubicBezTo>
                  <a:cubicBezTo>
                    <a:pt x="22" y="3972"/>
                    <a:pt x="22" y="4500"/>
                    <a:pt x="22" y="5017"/>
                  </a:cubicBezTo>
                  <a:lnTo>
                    <a:pt x="33" y="5017"/>
                  </a:lnTo>
                  <a:cubicBezTo>
                    <a:pt x="22" y="5545"/>
                    <a:pt x="11" y="6073"/>
                    <a:pt x="0" y="6601"/>
                  </a:cubicBezTo>
                  <a:cubicBezTo>
                    <a:pt x="0" y="7084"/>
                    <a:pt x="0" y="7568"/>
                    <a:pt x="44" y="8052"/>
                  </a:cubicBezTo>
                  <a:cubicBezTo>
                    <a:pt x="77" y="8371"/>
                    <a:pt x="121" y="8668"/>
                    <a:pt x="231" y="8965"/>
                  </a:cubicBezTo>
                  <a:cubicBezTo>
                    <a:pt x="319" y="9218"/>
                    <a:pt x="473" y="9416"/>
                    <a:pt x="693" y="9570"/>
                  </a:cubicBezTo>
                  <a:cubicBezTo>
                    <a:pt x="847" y="9680"/>
                    <a:pt x="1023" y="9757"/>
                    <a:pt x="1210" y="9812"/>
                  </a:cubicBezTo>
                  <a:cubicBezTo>
                    <a:pt x="1661" y="9955"/>
                    <a:pt x="2123" y="10010"/>
                    <a:pt x="2585" y="10032"/>
                  </a:cubicBezTo>
                  <a:cubicBezTo>
                    <a:pt x="3080" y="10065"/>
                    <a:pt x="3563" y="10076"/>
                    <a:pt x="4058" y="10098"/>
                  </a:cubicBezTo>
                  <a:cubicBezTo>
                    <a:pt x="4553" y="10109"/>
                    <a:pt x="5037" y="10131"/>
                    <a:pt x="5532" y="10142"/>
                  </a:cubicBezTo>
                  <a:cubicBezTo>
                    <a:pt x="5705" y="10146"/>
                    <a:pt x="5878" y="10149"/>
                    <a:pt x="6051" y="10149"/>
                  </a:cubicBezTo>
                  <a:cubicBezTo>
                    <a:pt x="6296" y="10149"/>
                    <a:pt x="6541" y="10144"/>
                    <a:pt x="6786" y="10131"/>
                  </a:cubicBezTo>
                  <a:cubicBezTo>
                    <a:pt x="7083" y="10109"/>
                    <a:pt x="7391" y="10076"/>
                    <a:pt x="7687" y="10054"/>
                  </a:cubicBezTo>
                  <a:cubicBezTo>
                    <a:pt x="8028" y="10032"/>
                    <a:pt x="8369" y="9977"/>
                    <a:pt x="8710" y="9900"/>
                  </a:cubicBezTo>
                  <a:cubicBezTo>
                    <a:pt x="8842" y="9867"/>
                    <a:pt x="8963" y="9823"/>
                    <a:pt x="9073" y="9757"/>
                  </a:cubicBezTo>
                  <a:cubicBezTo>
                    <a:pt x="9227" y="9680"/>
                    <a:pt x="9337" y="9570"/>
                    <a:pt x="9403" y="9416"/>
                  </a:cubicBezTo>
                  <a:cubicBezTo>
                    <a:pt x="9447" y="9317"/>
                    <a:pt x="9480" y="9218"/>
                    <a:pt x="9513" y="9108"/>
                  </a:cubicBezTo>
                  <a:cubicBezTo>
                    <a:pt x="9557" y="8899"/>
                    <a:pt x="9601" y="8679"/>
                    <a:pt x="9634" y="8459"/>
                  </a:cubicBezTo>
                  <a:cubicBezTo>
                    <a:pt x="9711" y="8041"/>
                    <a:pt x="9766" y="7634"/>
                    <a:pt x="9777" y="7216"/>
                  </a:cubicBezTo>
                  <a:cubicBezTo>
                    <a:pt x="9788" y="6931"/>
                    <a:pt x="9799" y="6656"/>
                    <a:pt x="9799" y="6370"/>
                  </a:cubicBezTo>
                  <a:cubicBezTo>
                    <a:pt x="9810" y="5853"/>
                    <a:pt x="9788" y="5325"/>
                    <a:pt x="9766" y="4808"/>
                  </a:cubicBezTo>
                  <a:cubicBezTo>
                    <a:pt x="9744" y="4423"/>
                    <a:pt x="9711" y="4027"/>
                    <a:pt x="9700" y="3642"/>
                  </a:cubicBezTo>
                  <a:cubicBezTo>
                    <a:pt x="9678" y="2983"/>
                    <a:pt x="9634" y="2334"/>
                    <a:pt x="9524" y="1685"/>
                  </a:cubicBezTo>
                  <a:cubicBezTo>
                    <a:pt x="9480" y="1454"/>
                    <a:pt x="9447" y="1234"/>
                    <a:pt x="9370" y="1014"/>
                  </a:cubicBezTo>
                  <a:cubicBezTo>
                    <a:pt x="9271" y="673"/>
                    <a:pt x="9062" y="442"/>
                    <a:pt x="8754" y="299"/>
                  </a:cubicBezTo>
                  <a:cubicBezTo>
                    <a:pt x="8633" y="244"/>
                    <a:pt x="8512" y="200"/>
                    <a:pt x="8391" y="167"/>
                  </a:cubicBezTo>
                  <a:cubicBezTo>
                    <a:pt x="7968" y="56"/>
                    <a:pt x="7535" y="1"/>
                    <a:pt x="7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1" name="Google Shape;1951;p43"/>
            <p:cNvSpPr/>
            <p:nvPr/>
          </p:nvSpPr>
          <p:spPr>
            <a:xfrm>
              <a:off x="2271934" y="2817772"/>
              <a:ext cx="643413" cy="644886"/>
            </a:xfrm>
            <a:custGeom>
              <a:avLst/>
              <a:gdLst/>
              <a:ahLst/>
              <a:cxnLst/>
              <a:rect l="l" t="t" r="r" b="b"/>
              <a:pathLst>
                <a:path w="7864" h="7882" extrusionOk="0">
                  <a:moveTo>
                    <a:pt x="3802" y="107"/>
                  </a:moveTo>
                  <a:cubicBezTo>
                    <a:pt x="3844" y="107"/>
                    <a:pt x="3885" y="108"/>
                    <a:pt x="3926" y="111"/>
                  </a:cubicBezTo>
                  <a:cubicBezTo>
                    <a:pt x="4234" y="133"/>
                    <a:pt x="4542" y="155"/>
                    <a:pt x="4839" y="243"/>
                  </a:cubicBezTo>
                  <a:cubicBezTo>
                    <a:pt x="5334" y="386"/>
                    <a:pt x="5807" y="584"/>
                    <a:pt x="6246" y="870"/>
                  </a:cubicBezTo>
                  <a:cubicBezTo>
                    <a:pt x="6433" y="991"/>
                    <a:pt x="6598" y="1145"/>
                    <a:pt x="6741" y="1321"/>
                  </a:cubicBezTo>
                  <a:cubicBezTo>
                    <a:pt x="7038" y="1683"/>
                    <a:pt x="7269" y="2090"/>
                    <a:pt x="7434" y="2530"/>
                  </a:cubicBezTo>
                  <a:cubicBezTo>
                    <a:pt x="7544" y="2827"/>
                    <a:pt x="7632" y="3135"/>
                    <a:pt x="7676" y="3443"/>
                  </a:cubicBezTo>
                  <a:cubicBezTo>
                    <a:pt x="7753" y="3960"/>
                    <a:pt x="7709" y="4466"/>
                    <a:pt x="7544" y="4972"/>
                  </a:cubicBezTo>
                  <a:cubicBezTo>
                    <a:pt x="7434" y="5301"/>
                    <a:pt x="7280" y="5631"/>
                    <a:pt x="7104" y="5939"/>
                  </a:cubicBezTo>
                  <a:cubicBezTo>
                    <a:pt x="7060" y="6016"/>
                    <a:pt x="7005" y="6093"/>
                    <a:pt x="6950" y="6159"/>
                  </a:cubicBezTo>
                  <a:cubicBezTo>
                    <a:pt x="6664" y="6489"/>
                    <a:pt x="6367" y="6797"/>
                    <a:pt x="6016" y="7061"/>
                  </a:cubicBezTo>
                  <a:cubicBezTo>
                    <a:pt x="5719" y="7281"/>
                    <a:pt x="5411" y="7468"/>
                    <a:pt x="5070" y="7578"/>
                  </a:cubicBezTo>
                  <a:cubicBezTo>
                    <a:pt x="4971" y="7611"/>
                    <a:pt x="4883" y="7655"/>
                    <a:pt x="4795" y="7688"/>
                  </a:cubicBezTo>
                  <a:cubicBezTo>
                    <a:pt x="4674" y="7732"/>
                    <a:pt x="4553" y="7754"/>
                    <a:pt x="4432" y="7754"/>
                  </a:cubicBezTo>
                  <a:cubicBezTo>
                    <a:pt x="4278" y="7765"/>
                    <a:pt x="4135" y="7765"/>
                    <a:pt x="3981" y="7776"/>
                  </a:cubicBezTo>
                  <a:cubicBezTo>
                    <a:pt x="3932" y="7780"/>
                    <a:pt x="3882" y="7783"/>
                    <a:pt x="3833" y="7783"/>
                  </a:cubicBezTo>
                  <a:cubicBezTo>
                    <a:pt x="3640" y="7783"/>
                    <a:pt x="3448" y="7749"/>
                    <a:pt x="3255" y="7688"/>
                  </a:cubicBezTo>
                  <a:cubicBezTo>
                    <a:pt x="2628" y="7512"/>
                    <a:pt x="2046" y="7226"/>
                    <a:pt x="1518" y="6852"/>
                  </a:cubicBezTo>
                  <a:cubicBezTo>
                    <a:pt x="1155" y="6599"/>
                    <a:pt x="858" y="6280"/>
                    <a:pt x="616" y="5917"/>
                  </a:cubicBezTo>
                  <a:cubicBezTo>
                    <a:pt x="275" y="5389"/>
                    <a:pt x="77" y="4818"/>
                    <a:pt x="110" y="4180"/>
                  </a:cubicBezTo>
                  <a:cubicBezTo>
                    <a:pt x="121" y="4125"/>
                    <a:pt x="121" y="4070"/>
                    <a:pt x="121" y="4015"/>
                  </a:cubicBezTo>
                  <a:lnTo>
                    <a:pt x="110" y="4015"/>
                  </a:lnTo>
                  <a:cubicBezTo>
                    <a:pt x="132" y="3344"/>
                    <a:pt x="308" y="2717"/>
                    <a:pt x="594" y="2112"/>
                  </a:cubicBezTo>
                  <a:cubicBezTo>
                    <a:pt x="759" y="1771"/>
                    <a:pt x="979" y="1474"/>
                    <a:pt x="1243" y="1211"/>
                  </a:cubicBezTo>
                  <a:cubicBezTo>
                    <a:pt x="1353" y="1101"/>
                    <a:pt x="1474" y="991"/>
                    <a:pt x="1606" y="903"/>
                  </a:cubicBezTo>
                  <a:cubicBezTo>
                    <a:pt x="2178" y="540"/>
                    <a:pt x="2782" y="287"/>
                    <a:pt x="3431" y="144"/>
                  </a:cubicBezTo>
                  <a:cubicBezTo>
                    <a:pt x="3555" y="119"/>
                    <a:pt x="3679" y="107"/>
                    <a:pt x="3802" y="107"/>
                  </a:cubicBezTo>
                  <a:close/>
                  <a:moveTo>
                    <a:pt x="3860" y="1"/>
                  </a:moveTo>
                  <a:cubicBezTo>
                    <a:pt x="3717" y="1"/>
                    <a:pt x="3574" y="12"/>
                    <a:pt x="3431" y="34"/>
                  </a:cubicBezTo>
                  <a:cubicBezTo>
                    <a:pt x="3189" y="78"/>
                    <a:pt x="2958" y="155"/>
                    <a:pt x="2727" y="243"/>
                  </a:cubicBezTo>
                  <a:cubicBezTo>
                    <a:pt x="2342" y="375"/>
                    <a:pt x="1980" y="540"/>
                    <a:pt x="1639" y="760"/>
                  </a:cubicBezTo>
                  <a:cubicBezTo>
                    <a:pt x="1452" y="881"/>
                    <a:pt x="1276" y="1013"/>
                    <a:pt x="1133" y="1178"/>
                  </a:cubicBezTo>
                  <a:cubicBezTo>
                    <a:pt x="869" y="1452"/>
                    <a:pt x="649" y="1749"/>
                    <a:pt x="495" y="2090"/>
                  </a:cubicBezTo>
                  <a:cubicBezTo>
                    <a:pt x="209" y="2695"/>
                    <a:pt x="33" y="3333"/>
                    <a:pt x="22" y="4004"/>
                  </a:cubicBezTo>
                  <a:cubicBezTo>
                    <a:pt x="11" y="4169"/>
                    <a:pt x="0" y="4345"/>
                    <a:pt x="11" y="4521"/>
                  </a:cubicBezTo>
                  <a:cubicBezTo>
                    <a:pt x="55" y="5049"/>
                    <a:pt x="242" y="5543"/>
                    <a:pt x="539" y="5983"/>
                  </a:cubicBezTo>
                  <a:cubicBezTo>
                    <a:pt x="792" y="6357"/>
                    <a:pt x="1111" y="6698"/>
                    <a:pt x="1485" y="6951"/>
                  </a:cubicBezTo>
                  <a:cubicBezTo>
                    <a:pt x="2002" y="7314"/>
                    <a:pt x="2562" y="7589"/>
                    <a:pt x="3167" y="7776"/>
                  </a:cubicBezTo>
                  <a:cubicBezTo>
                    <a:pt x="3405" y="7846"/>
                    <a:pt x="3635" y="7881"/>
                    <a:pt x="3870" y="7881"/>
                  </a:cubicBezTo>
                  <a:cubicBezTo>
                    <a:pt x="3929" y="7881"/>
                    <a:pt x="3988" y="7879"/>
                    <a:pt x="4047" y="7875"/>
                  </a:cubicBezTo>
                  <a:cubicBezTo>
                    <a:pt x="4168" y="7864"/>
                    <a:pt x="4289" y="7864"/>
                    <a:pt x="4410" y="7864"/>
                  </a:cubicBezTo>
                  <a:cubicBezTo>
                    <a:pt x="4564" y="7853"/>
                    <a:pt x="4718" y="7831"/>
                    <a:pt x="4861" y="7765"/>
                  </a:cubicBezTo>
                  <a:cubicBezTo>
                    <a:pt x="4949" y="7732"/>
                    <a:pt x="5026" y="7699"/>
                    <a:pt x="5114" y="7666"/>
                  </a:cubicBezTo>
                  <a:cubicBezTo>
                    <a:pt x="5455" y="7556"/>
                    <a:pt x="5752" y="7380"/>
                    <a:pt x="6038" y="7171"/>
                  </a:cubicBezTo>
                  <a:cubicBezTo>
                    <a:pt x="6411" y="6907"/>
                    <a:pt x="6730" y="6577"/>
                    <a:pt x="7027" y="6225"/>
                  </a:cubicBezTo>
                  <a:cubicBezTo>
                    <a:pt x="7093" y="6148"/>
                    <a:pt x="7148" y="6060"/>
                    <a:pt x="7203" y="5972"/>
                  </a:cubicBezTo>
                  <a:cubicBezTo>
                    <a:pt x="7379" y="5664"/>
                    <a:pt x="7533" y="5334"/>
                    <a:pt x="7643" y="4994"/>
                  </a:cubicBezTo>
                  <a:cubicBezTo>
                    <a:pt x="7808" y="4477"/>
                    <a:pt x="7863" y="3949"/>
                    <a:pt x="7786" y="3421"/>
                  </a:cubicBezTo>
                  <a:cubicBezTo>
                    <a:pt x="7731" y="3069"/>
                    <a:pt x="7632" y="2750"/>
                    <a:pt x="7511" y="2431"/>
                  </a:cubicBezTo>
                  <a:cubicBezTo>
                    <a:pt x="7346" y="2013"/>
                    <a:pt x="7126" y="1617"/>
                    <a:pt x="6840" y="1277"/>
                  </a:cubicBezTo>
                  <a:cubicBezTo>
                    <a:pt x="6664" y="1057"/>
                    <a:pt x="6455" y="881"/>
                    <a:pt x="6224" y="727"/>
                  </a:cubicBezTo>
                  <a:cubicBezTo>
                    <a:pt x="5994" y="584"/>
                    <a:pt x="5741" y="463"/>
                    <a:pt x="5488" y="353"/>
                  </a:cubicBezTo>
                  <a:cubicBezTo>
                    <a:pt x="4971" y="133"/>
                    <a:pt x="4432" y="12"/>
                    <a:pt x="38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2" name="Google Shape;1952;p43"/>
            <p:cNvSpPr/>
            <p:nvPr/>
          </p:nvSpPr>
          <p:spPr>
            <a:xfrm>
              <a:off x="2467149" y="3169587"/>
              <a:ext cx="526414" cy="373824"/>
            </a:xfrm>
            <a:custGeom>
              <a:avLst/>
              <a:gdLst/>
              <a:ahLst/>
              <a:cxnLst/>
              <a:rect l="l" t="t" r="r" b="b"/>
              <a:pathLst>
                <a:path w="6434" h="4569" extrusionOk="0">
                  <a:moveTo>
                    <a:pt x="6368" y="1"/>
                  </a:moveTo>
                  <a:cubicBezTo>
                    <a:pt x="6357" y="1"/>
                    <a:pt x="6335" y="23"/>
                    <a:pt x="6335" y="34"/>
                  </a:cubicBezTo>
                  <a:cubicBezTo>
                    <a:pt x="6324" y="67"/>
                    <a:pt x="6324" y="100"/>
                    <a:pt x="6324" y="133"/>
                  </a:cubicBezTo>
                  <a:cubicBezTo>
                    <a:pt x="6324" y="408"/>
                    <a:pt x="6324" y="683"/>
                    <a:pt x="6280" y="957"/>
                  </a:cubicBezTo>
                  <a:cubicBezTo>
                    <a:pt x="6170" y="1496"/>
                    <a:pt x="5939" y="1980"/>
                    <a:pt x="5598" y="2420"/>
                  </a:cubicBezTo>
                  <a:cubicBezTo>
                    <a:pt x="5279" y="2816"/>
                    <a:pt x="4916" y="3146"/>
                    <a:pt x="4509" y="3454"/>
                  </a:cubicBezTo>
                  <a:cubicBezTo>
                    <a:pt x="4036" y="3806"/>
                    <a:pt x="3509" y="4048"/>
                    <a:pt x="2948" y="4224"/>
                  </a:cubicBezTo>
                  <a:cubicBezTo>
                    <a:pt x="2618" y="4323"/>
                    <a:pt x="2288" y="4422"/>
                    <a:pt x="1947" y="4444"/>
                  </a:cubicBezTo>
                  <a:cubicBezTo>
                    <a:pt x="1807" y="4457"/>
                    <a:pt x="1669" y="4464"/>
                    <a:pt x="1532" y="4464"/>
                  </a:cubicBezTo>
                  <a:cubicBezTo>
                    <a:pt x="1107" y="4464"/>
                    <a:pt x="694" y="4398"/>
                    <a:pt x="286" y="4257"/>
                  </a:cubicBezTo>
                  <a:cubicBezTo>
                    <a:pt x="209" y="4235"/>
                    <a:pt x="121" y="4213"/>
                    <a:pt x="44" y="4191"/>
                  </a:cubicBezTo>
                  <a:cubicBezTo>
                    <a:pt x="11" y="4224"/>
                    <a:pt x="0" y="4257"/>
                    <a:pt x="33" y="4279"/>
                  </a:cubicBezTo>
                  <a:cubicBezTo>
                    <a:pt x="55" y="4301"/>
                    <a:pt x="88" y="4312"/>
                    <a:pt x="110" y="4323"/>
                  </a:cubicBezTo>
                  <a:cubicBezTo>
                    <a:pt x="528" y="4466"/>
                    <a:pt x="957" y="4554"/>
                    <a:pt x="1386" y="4565"/>
                  </a:cubicBezTo>
                  <a:cubicBezTo>
                    <a:pt x="1444" y="4567"/>
                    <a:pt x="1502" y="4569"/>
                    <a:pt x="1561" y="4569"/>
                  </a:cubicBezTo>
                  <a:cubicBezTo>
                    <a:pt x="1737" y="4569"/>
                    <a:pt x="1917" y="4556"/>
                    <a:pt x="2090" y="4532"/>
                  </a:cubicBezTo>
                  <a:cubicBezTo>
                    <a:pt x="2354" y="4499"/>
                    <a:pt x="2607" y="4433"/>
                    <a:pt x="2860" y="4356"/>
                  </a:cubicBezTo>
                  <a:cubicBezTo>
                    <a:pt x="3937" y="4059"/>
                    <a:pt x="4839" y="3465"/>
                    <a:pt x="5576" y="2607"/>
                  </a:cubicBezTo>
                  <a:cubicBezTo>
                    <a:pt x="5851" y="2288"/>
                    <a:pt x="6071" y="1914"/>
                    <a:pt x="6225" y="1518"/>
                  </a:cubicBezTo>
                  <a:cubicBezTo>
                    <a:pt x="6401" y="1067"/>
                    <a:pt x="6434" y="606"/>
                    <a:pt x="6423" y="133"/>
                  </a:cubicBezTo>
                  <a:cubicBezTo>
                    <a:pt x="6423" y="100"/>
                    <a:pt x="6423" y="67"/>
                    <a:pt x="6412" y="34"/>
                  </a:cubicBezTo>
                  <a:cubicBezTo>
                    <a:pt x="6401" y="23"/>
                    <a:pt x="6379" y="1"/>
                    <a:pt x="6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3" name="Google Shape;1953;p43"/>
            <p:cNvSpPr/>
            <p:nvPr/>
          </p:nvSpPr>
          <p:spPr>
            <a:xfrm>
              <a:off x="2223335" y="2745855"/>
              <a:ext cx="280798" cy="240298"/>
            </a:xfrm>
            <a:custGeom>
              <a:avLst/>
              <a:gdLst/>
              <a:ahLst/>
              <a:cxnLst/>
              <a:rect l="l" t="t" r="r" b="b"/>
              <a:pathLst>
                <a:path w="3432" h="2937" extrusionOk="0">
                  <a:moveTo>
                    <a:pt x="3365" y="0"/>
                  </a:moveTo>
                  <a:cubicBezTo>
                    <a:pt x="3321" y="0"/>
                    <a:pt x="3266" y="11"/>
                    <a:pt x="3222" y="22"/>
                  </a:cubicBezTo>
                  <a:cubicBezTo>
                    <a:pt x="2552" y="176"/>
                    <a:pt x="1947" y="451"/>
                    <a:pt x="1375" y="858"/>
                  </a:cubicBezTo>
                  <a:cubicBezTo>
                    <a:pt x="682" y="1353"/>
                    <a:pt x="264" y="2035"/>
                    <a:pt x="11" y="2837"/>
                  </a:cubicBezTo>
                  <a:cubicBezTo>
                    <a:pt x="0" y="2892"/>
                    <a:pt x="11" y="2936"/>
                    <a:pt x="44" y="2936"/>
                  </a:cubicBezTo>
                  <a:cubicBezTo>
                    <a:pt x="88" y="2936"/>
                    <a:pt x="99" y="2903"/>
                    <a:pt x="110" y="2870"/>
                  </a:cubicBezTo>
                  <a:cubicBezTo>
                    <a:pt x="176" y="2705"/>
                    <a:pt x="231" y="2540"/>
                    <a:pt x="297" y="2375"/>
                  </a:cubicBezTo>
                  <a:cubicBezTo>
                    <a:pt x="506" y="1881"/>
                    <a:pt x="803" y="1463"/>
                    <a:pt x="1210" y="1122"/>
                  </a:cubicBezTo>
                  <a:cubicBezTo>
                    <a:pt x="1815" y="627"/>
                    <a:pt x="2497" y="297"/>
                    <a:pt x="3255" y="121"/>
                  </a:cubicBezTo>
                  <a:cubicBezTo>
                    <a:pt x="3310" y="110"/>
                    <a:pt x="3365" y="99"/>
                    <a:pt x="3420" y="88"/>
                  </a:cubicBezTo>
                  <a:cubicBezTo>
                    <a:pt x="3431" y="11"/>
                    <a:pt x="3398" y="0"/>
                    <a:pt x="3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4" name="Google Shape;1954;p43"/>
            <p:cNvSpPr/>
            <p:nvPr/>
          </p:nvSpPr>
          <p:spPr>
            <a:xfrm>
              <a:off x="2373551" y="2942789"/>
              <a:ext cx="423896" cy="423406"/>
            </a:xfrm>
            <a:custGeom>
              <a:avLst/>
              <a:gdLst/>
              <a:ahLst/>
              <a:cxnLst/>
              <a:rect l="l" t="t" r="r" b="b"/>
              <a:pathLst>
                <a:path w="5181" h="5175" extrusionOk="0">
                  <a:moveTo>
                    <a:pt x="2577" y="109"/>
                  </a:moveTo>
                  <a:cubicBezTo>
                    <a:pt x="2728" y="109"/>
                    <a:pt x="2880" y="128"/>
                    <a:pt x="3036" y="155"/>
                  </a:cubicBezTo>
                  <a:cubicBezTo>
                    <a:pt x="3333" y="199"/>
                    <a:pt x="3630" y="309"/>
                    <a:pt x="3894" y="463"/>
                  </a:cubicBezTo>
                  <a:cubicBezTo>
                    <a:pt x="4070" y="562"/>
                    <a:pt x="4213" y="683"/>
                    <a:pt x="4345" y="826"/>
                  </a:cubicBezTo>
                  <a:cubicBezTo>
                    <a:pt x="4774" y="1310"/>
                    <a:pt x="5015" y="1860"/>
                    <a:pt x="5059" y="2509"/>
                  </a:cubicBezTo>
                  <a:cubicBezTo>
                    <a:pt x="5070" y="2751"/>
                    <a:pt x="5059" y="2982"/>
                    <a:pt x="5004" y="3224"/>
                  </a:cubicBezTo>
                  <a:cubicBezTo>
                    <a:pt x="4971" y="3356"/>
                    <a:pt x="4927" y="3499"/>
                    <a:pt x="4861" y="3620"/>
                  </a:cubicBezTo>
                  <a:cubicBezTo>
                    <a:pt x="4697" y="3960"/>
                    <a:pt x="4477" y="4246"/>
                    <a:pt x="4202" y="4510"/>
                  </a:cubicBezTo>
                  <a:cubicBezTo>
                    <a:pt x="3894" y="4785"/>
                    <a:pt x="3531" y="4950"/>
                    <a:pt x="3135" y="5027"/>
                  </a:cubicBezTo>
                  <a:cubicBezTo>
                    <a:pt x="2984" y="5061"/>
                    <a:pt x="2833" y="5075"/>
                    <a:pt x="2681" y="5075"/>
                  </a:cubicBezTo>
                  <a:cubicBezTo>
                    <a:pt x="2635" y="5075"/>
                    <a:pt x="2588" y="5074"/>
                    <a:pt x="2541" y="5071"/>
                  </a:cubicBezTo>
                  <a:lnTo>
                    <a:pt x="2530" y="5071"/>
                  </a:lnTo>
                  <a:cubicBezTo>
                    <a:pt x="2255" y="5049"/>
                    <a:pt x="1980" y="5016"/>
                    <a:pt x="1705" y="4928"/>
                  </a:cubicBezTo>
                  <a:cubicBezTo>
                    <a:pt x="1232" y="4785"/>
                    <a:pt x="837" y="4543"/>
                    <a:pt x="551" y="4125"/>
                  </a:cubicBezTo>
                  <a:cubicBezTo>
                    <a:pt x="397" y="3905"/>
                    <a:pt x="298" y="3664"/>
                    <a:pt x="232" y="3411"/>
                  </a:cubicBezTo>
                  <a:cubicBezTo>
                    <a:pt x="166" y="3169"/>
                    <a:pt x="122" y="2938"/>
                    <a:pt x="122" y="2696"/>
                  </a:cubicBezTo>
                  <a:cubicBezTo>
                    <a:pt x="111" y="2201"/>
                    <a:pt x="199" y="1728"/>
                    <a:pt x="463" y="1299"/>
                  </a:cubicBezTo>
                  <a:cubicBezTo>
                    <a:pt x="628" y="1024"/>
                    <a:pt x="837" y="804"/>
                    <a:pt x="1111" y="628"/>
                  </a:cubicBezTo>
                  <a:cubicBezTo>
                    <a:pt x="1144" y="606"/>
                    <a:pt x="1166" y="573"/>
                    <a:pt x="1199" y="551"/>
                  </a:cubicBezTo>
                  <a:cubicBezTo>
                    <a:pt x="1254" y="518"/>
                    <a:pt x="1309" y="474"/>
                    <a:pt x="1375" y="441"/>
                  </a:cubicBezTo>
                  <a:cubicBezTo>
                    <a:pt x="1672" y="298"/>
                    <a:pt x="1980" y="199"/>
                    <a:pt x="2299" y="133"/>
                  </a:cubicBezTo>
                  <a:cubicBezTo>
                    <a:pt x="2392" y="117"/>
                    <a:pt x="2484" y="109"/>
                    <a:pt x="2577" y="109"/>
                  </a:cubicBezTo>
                  <a:close/>
                  <a:moveTo>
                    <a:pt x="2594" y="0"/>
                  </a:moveTo>
                  <a:cubicBezTo>
                    <a:pt x="2393" y="0"/>
                    <a:pt x="2192" y="50"/>
                    <a:pt x="1991" y="100"/>
                  </a:cubicBezTo>
                  <a:cubicBezTo>
                    <a:pt x="1573" y="210"/>
                    <a:pt x="1188" y="397"/>
                    <a:pt x="848" y="683"/>
                  </a:cubicBezTo>
                  <a:cubicBezTo>
                    <a:pt x="232" y="1222"/>
                    <a:pt x="1" y="1915"/>
                    <a:pt x="12" y="2707"/>
                  </a:cubicBezTo>
                  <a:cubicBezTo>
                    <a:pt x="23" y="2916"/>
                    <a:pt x="56" y="3125"/>
                    <a:pt x="100" y="3323"/>
                  </a:cubicBezTo>
                  <a:cubicBezTo>
                    <a:pt x="166" y="3609"/>
                    <a:pt x="276" y="3894"/>
                    <a:pt x="441" y="4147"/>
                  </a:cubicBezTo>
                  <a:cubicBezTo>
                    <a:pt x="738" y="4609"/>
                    <a:pt x="1177" y="4884"/>
                    <a:pt x="1694" y="5038"/>
                  </a:cubicBezTo>
                  <a:cubicBezTo>
                    <a:pt x="1958" y="5115"/>
                    <a:pt x="2244" y="5159"/>
                    <a:pt x="2519" y="5170"/>
                  </a:cubicBezTo>
                  <a:cubicBezTo>
                    <a:pt x="2566" y="5173"/>
                    <a:pt x="2612" y="5174"/>
                    <a:pt x="2659" y="5174"/>
                  </a:cubicBezTo>
                  <a:cubicBezTo>
                    <a:pt x="2970" y="5174"/>
                    <a:pt x="3267" y="5112"/>
                    <a:pt x="3564" y="5016"/>
                  </a:cubicBezTo>
                  <a:cubicBezTo>
                    <a:pt x="3795" y="4928"/>
                    <a:pt x="4004" y="4807"/>
                    <a:pt x="4202" y="4642"/>
                  </a:cubicBezTo>
                  <a:cubicBezTo>
                    <a:pt x="4510" y="4378"/>
                    <a:pt x="4752" y="4059"/>
                    <a:pt x="4949" y="3696"/>
                  </a:cubicBezTo>
                  <a:cubicBezTo>
                    <a:pt x="5004" y="3587"/>
                    <a:pt x="5037" y="3477"/>
                    <a:pt x="5081" y="3356"/>
                  </a:cubicBezTo>
                  <a:cubicBezTo>
                    <a:pt x="5169" y="3070"/>
                    <a:pt x="5180" y="2762"/>
                    <a:pt x="5158" y="2454"/>
                  </a:cubicBezTo>
                  <a:cubicBezTo>
                    <a:pt x="5125" y="2069"/>
                    <a:pt x="5037" y="1706"/>
                    <a:pt x="4851" y="1365"/>
                  </a:cubicBezTo>
                  <a:cubicBezTo>
                    <a:pt x="4752" y="1200"/>
                    <a:pt x="4653" y="1046"/>
                    <a:pt x="4543" y="903"/>
                  </a:cubicBezTo>
                  <a:cubicBezTo>
                    <a:pt x="4356" y="650"/>
                    <a:pt x="4114" y="452"/>
                    <a:pt x="3828" y="309"/>
                  </a:cubicBezTo>
                  <a:cubicBezTo>
                    <a:pt x="3454" y="122"/>
                    <a:pt x="3069" y="34"/>
                    <a:pt x="2651" y="1"/>
                  </a:cubicBezTo>
                  <a:cubicBezTo>
                    <a:pt x="2632" y="1"/>
                    <a:pt x="2613" y="0"/>
                    <a:pt x="2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5" name="Google Shape;1955;p43"/>
            <p:cNvSpPr/>
            <p:nvPr/>
          </p:nvSpPr>
          <p:spPr>
            <a:xfrm>
              <a:off x="2389750" y="2979934"/>
              <a:ext cx="370797" cy="349933"/>
            </a:xfrm>
            <a:custGeom>
              <a:avLst/>
              <a:gdLst/>
              <a:ahLst/>
              <a:cxnLst/>
              <a:rect l="l" t="t" r="r" b="b"/>
              <a:pathLst>
                <a:path w="4532" h="4277" extrusionOk="0">
                  <a:moveTo>
                    <a:pt x="2474" y="106"/>
                  </a:moveTo>
                  <a:cubicBezTo>
                    <a:pt x="2720" y="106"/>
                    <a:pt x="2963" y="164"/>
                    <a:pt x="3201" y="273"/>
                  </a:cubicBezTo>
                  <a:cubicBezTo>
                    <a:pt x="3399" y="372"/>
                    <a:pt x="3586" y="493"/>
                    <a:pt x="3762" y="636"/>
                  </a:cubicBezTo>
                  <a:cubicBezTo>
                    <a:pt x="3960" y="812"/>
                    <a:pt x="4103" y="1032"/>
                    <a:pt x="4202" y="1274"/>
                  </a:cubicBezTo>
                  <a:cubicBezTo>
                    <a:pt x="4301" y="1505"/>
                    <a:pt x="4367" y="1736"/>
                    <a:pt x="4400" y="1989"/>
                  </a:cubicBezTo>
                  <a:cubicBezTo>
                    <a:pt x="4433" y="2220"/>
                    <a:pt x="4400" y="2440"/>
                    <a:pt x="4356" y="2671"/>
                  </a:cubicBezTo>
                  <a:cubicBezTo>
                    <a:pt x="4345" y="2704"/>
                    <a:pt x="4334" y="2737"/>
                    <a:pt x="4334" y="2770"/>
                  </a:cubicBezTo>
                  <a:cubicBezTo>
                    <a:pt x="4213" y="3242"/>
                    <a:pt x="3938" y="3605"/>
                    <a:pt x="3520" y="3869"/>
                  </a:cubicBezTo>
                  <a:cubicBezTo>
                    <a:pt x="3206" y="4052"/>
                    <a:pt x="2891" y="4169"/>
                    <a:pt x="2534" y="4169"/>
                  </a:cubicBezTo>
                  <a:cubicBezTo>
                    <a:pt x="2504" y="4169"/>
                    <a:pt x="2473" y="4168"/>
                    <a:pt x="2442" y="4166"/>
                  </a:cubicBezTo>
                  <a:cubicBezTo>
                    <a:pt x="1980" y="4144"/>
                    <a:pt x="1551" y="4023"/>
                    <a:pt x="1166" y="3759"/>
                  </a:cubicBezTo>
                  <a:cubicBezTo>
                    <a:pt x="452" y="3286"/>
                    <a:pt x="133" y="2407"/>
                    <a:pt x="408" y="1593"/>
                  </a:cubicBezTo>
                  <a:cubicBezTo>
                    <a:pt x="551" y="1175"/>
                    <a:pt x="803" y="823"/>
                    <a:pt x="1166" y="548"/>
                  </a:cubicBezTo>
                  <a:cubicBezTo>
                    <a:pt x="1177" y="537"/>
                    <a:pt x="1199" y="526"/>
                    <a:pt x="1210" y="515"/>
                  </a:cubicBezTo>
                  <a:cubicBezTo>
                    <a:pt x="1463" y="372"/>
                    <a:pt x="1727" y="251"/>
                    <a:pt x="2013" y="174"/>
                  </a:cubicBezTo>
                  <a:cubicBezTo>
                    <a:pt x="2168" y="128"/>
                    <a:pt x="2322" y="106"/>
                    <a:pt x="2474" y="106"/>
                  </a:cubicBezTo>
                  <a:close/>
                  <a:moveTo>
                    <a:pt x="2478" y="1"/>
                  </a:moveTo>
                  <a:cubicBezTo>
                    <a:pt x="2401" y="1"/>
                    <a:pt x="2323" y="7"/>
                    <a:pt x="2244" y="20"/>
                  </a:cubicBezTo>
                  <a:cubicBezTo>
                    <a:pt x="1837" y="75"/>
                    <a:pt x="1463" y="251"/>
                    <a:pt x="1111" y="460"/>
                  </a:cubicBezTo>
                  <a:cubicBezTo>
                    <a:pt x="1089" y="482"/>
                    <a:pt x="1067" y="493"/>
                    <a:pt x="1045" y="504"/>
                  </a:cubicBezTo>
                  <a:cubicBezTo>
                    <a:pt x="727" y="768"/>
                    <a:pt x="485" y="1098"/>
                    <a:pt x="331" y="1494"/>
                  </a:cubicBezTo>
                  <a:cubicBezTo>
                    <a:pt x="1" y="2363"/>
                    <a:pt x="331" y="3341"/>
                    <a:pt x="1122" y="3858"/>
                  </a:cubicBezTo>
                  <a:cubicBezTo>
                    <a:pt x="1518" y="4122"/>
                    <a:pt x="1969" y="4243"/>
                    <a:pt x="2508" y="4276"/>
                  </a:cubicBezTo>
                  <a:cubicBezTo>
                    <a:pt x="2574" y="4265"/>
                    <a:pt x="2706" y="4265"/>
                    <a:pt x="2838" y="4243"/>
                  </a:cubicBezTo>
                  <a:cubicBezTo>
                    <a:pt x="3102" y="4210"/>
                    <a:pt x="3344" y="4089"/>
                    <a:pt x="3564" y="3957"/>
                  </a:cubicBezTo>
                  <a:cubicBezTo>
                    <a:pt x="4026" y="3693"/>
                    <a:pt x="4312" y="3297"/>
                    <a:pt x="4433" y="2781"/>
                  </a:cubicBezTo>
                  <a:cubicBezTo>
                    <a:pt x="4444" y="2748"/>
                    <a:pt x="4455" y="2726"/>
                    <a:pt x="4455" y="2693"/>
                  </a:cubicBezTo>
                  <a:cubicBezTo>
                    <a:pt x="4510" y="2451"/>
                    <a:pt x="4532" y="2209"/>
                    <a:pt x="4499" y="1967"/>
                  </a:cubicBezTo>
                  <a:cubicBezTo>
                    <a:pt x="4466" y="1725"/>
                    <a:pt x="4400" y="1494"/>
                    <a:pt x="4312" y="1274"/>
                  </a:cubicBezTo>
                  <a:cubicBezTo>
                    <a:pt x="4213" y="999"/>
                    <a:pt x="4059" y="768"/>
                    <a:pt x="3850" y="581"/>
                  </a:cubicBezTo>
                  <a:cubicBezTo>
                    <a:pt x="3608" y="361"/>
                    <a:pt x="3322" y="196"/>
                    <a:pt x="3014" y="97"/>
                  </a:cubicBezTo>
                  <a:cubicBezTo>
                    <a:pt x="2836" y="36"/>
                    <a:pt x="2659" y="1"/>
                    <a:pt x="24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6" name="Google Shape;1956;p43"/>
            <p:cNvSpPr/>
            <p:nvPr/>
          </p:nvSpPr>
          <p:spPr>
            <a:xfrm>
              <a:off x="2477049" y="3171796"/>
              <a:ext cx="244798" cy="122972"/>
            </a:xfrm>
            <a:custGeom>
              <a:avLst/>
              <a:gdLst/>
              <a:ahLst/>
              <a:cxnLst/>
              <a:rect l="l" t="t" r="r" b="b"/>
              <a:pathLst>
                <a:path w="2992" h="1503" extrusionOk="0">
                  <a:moveTo>
                    <a:pt x="635" y="113"/>
                  </a:moveTo>
                  <a:cubicBezTo>
                    <a:pt x="709" y="113"/>
                    <a:pt x="781" y="125"/>
                    <a:pt x="847" y="150"/>
                  </a:cubicBezTo>
                  <a:cubicBezTo>
                    <a:pt x="979" y="205"/>
                    <a:pt x="1111" y="260"/>
                    <a:pt x="1243" y="315"/>
                  </a:cubicBezTo>
                  <a:cubicBezTo>
                    <a:pt x="1430" y="381"/>
                    <a:pt x="1617" y="458"/>
                    <a:pt x="1804" y="535"/>
                  </a:cubicBezTo>
                  <a:cubicBezTo>
                    <a:pt x="1932" y="577"/>
                    <a:pt x="2060" y="593"/>
                    <a:pt x="2188" y="593"/>
                  </a:cubicBezTo>
                  <a:cubicBezTo>
                    <a:pt x="2225" y="593"/>
                    <a:pt x="2262" y="592"/>
                    <a:pt x="2299" y="590"/>
                  </a:cubicBezTo>
                  <a:cubicBezTo>
                    <a:pt x="2475" y="579"/>
                    <a:pt x="2618" y="502"/>
                    <a:pt x="2717" y="359"/>
                  </a:cubicBezTo>
                  <a:cubicBezTo>
                    <a:pt x="2750" y="304"/>
                    <a:pt x="2794" y="260"/>
                    <a:pt x="2849" y="172"/>
                  </a:cubicBezTo>
                  <a:cubicBezTo>
                    <a:pt x="2871" y="238"/>
                    <a:pt x="2882" y="271"/>
                    <a:pt x="2882" y="304"/>
                  </a:cubicBezTo>
                  <a:cubicBezTo>
                    <a:pt x="2882" y="436"/>
                    <a:pt x="2838" y="557"/>
                    <a:pt x="2783" y="667"/>
                  </a:cubicBezTo>
                  <a:cubicBezTo>
                    <a:pt x="2684" y="832"/>
                    <a:pt x="2552" y="963"/>
                    <a:pt x="2376" y="1051"/>
                  </a:cubicBezTo>
                  <a:cubicBezTo>
                    <a:pt x="2090" y="1205"/>
                    <a:pt x="1793" y="1304"/>
                    <a:pt x="1474" y="1359"/>
                  </a:cubicBezTo>
                  <a:cubicBezTo>
                    <a:pt x="1367" y="1384"/>
                    <a:pt x="1253" y="1396"/>
                    <a:pt x="1143" y="1396"/>
                  </a:cubicBezTo>
                  <a:cubicBezTo>
                    <a:pt x="1106" y="1396"/>
                    <a:pt x="1070" y="1395"/>
                    <a:pt x="1034" y="1392"/>
                  </a:cubicBezTo>
                  <a:cubicBezTo>
                    <a:pt x="627" y="1359"/>
                    <a:pt x="330" y="1150"/>
                    <a:pt x="154" y="788"/>
                  </a:cubicBezTo>
                  <a:cubicBezTo>
                    <a:pt x="0" y="469"/>
                    <a:pt x="209" y="128"/>
                    <a:pt x="561" y="117"/>
                  </a:cubicBezTo>
                  <a:cubicBezTo>
                    <a:pt x="586" y="114"/>
                    <a:pt x="611" y="113"/>
                    <a:pt x="635" y="113"/>
                  </a:cubicBezTo>
                  <a:close/>
                  <a:moveTo>
                    <a:pt x="632" y="1"/>
                  </a:moveTo>
                  <a:cubicBezTo>
                    <a:pt x="593" y="1"/>
                    <a:pt x="555" y="3"/>
                    <a:pt x="517" y="7"/>
                  </a:cubicBezTo>
                  <a:cubicBezTo>
                    <a:pt x="220" y="40"/>
                    <a:pt x="0" y="293"/>
                    <a:pt x="0" y="579"/>
                  </a:cubicBezTo>
                  <a:cubicBezTo>
                    <a:pt x="0" y="689"/>
                    <a:pt x="33" y="788"/>
                    <a:pt x="77" y="875"/>
                  </a:cubicBezTo>
                  <a:cubicBezTo>
                    <a:pt x="308" y="1282"/>
                    <a:pt x="649" y="1491"/>
                    <a:pt x="1166" y="1502"/>
                  </a:cubicBezTo>
                  <a:lnTo>
                    <a:pt x="1166" y="1491"/>
                  </a:lnTo>
                  <a:cubicBezTo>
                    <a:pt x="1243" y="1491"/>
                    <a:pt x="1353" y="1480"/>
                    <a:pt x="1474" y="1469"/>
                  </a:cubicBezTo>
                  <a:cubicBezTo>
                    <a:pt x="1815" y="1414"/>
                    <a:pt x="2145" y="1304"/>
                    <a:pt x="2442" y="1128"/>
                  </a:cubicBezTo>
                  <a:cubicBezTo>
                    <a:pt x="2629" y="1040"/>
                    <a:pt x="2761" y="897"/>
                    <a:pt x="2871" y="722"/>
                  </a:cubicBezTo>
                  <a:cubicBezTo>
                    <a:pt x="2937" y="601"/>
                    <a:pt x="2992" y="458"/>
                    <a:pt x="2992" y="315"/>
                  </a:cubicBezTo>
                  <a:cubicBezTo>
                    <a:pt x="2992" y="249"/>
                    <a:pt x="2981" y="194"/>
                    <a:pt x="2937" y="139"/>
                  </a:cubicBezTo>
                  <a:cubicBezTo>
                    <a:pt x="2907" y="103"/>
                    <a:pt x="2871" y="83"/>
                    <a:pt x="2835" y="83"/>
                  </a:cubicBezTo>
                  <a:cubicBezTo>
                    <a:pt x="2805" y="83"/>
                    <a:pt x="2775" y="97"/>
                    <a:pt x="2750" y="128"/>
                  </a:cubicBezTo>
                  <a:cubicBezTo>
                    <a:pt x="2706" y="183"/>
                    <a:pt x="2673" y="238"/>
                    <a:pt x="2640" y="282"/>
                  </a:cubicBezTo>
                  <a:cubicBezTo>
                    <a:pt x="2563" y="414"/>
                    <a:pt x="2442" y="469"/>
                    <a:pt x="2299" y="480"/>
                  </a:cubicBezTo>
                  <a:cubicBezTo>
                    <a:pt x="2251" y="483"/>
                    <a:pt x="2205" y="486"/>
                    <a:pt x="2159" y="486"/>
                  </a:cubicBezTo>
                  <a:cubicBezTo>
                    <a:pt x="2068" y="486"/>
                    <a:pt x="1980" y="476"/>
                    <a:pt x="1892" y="447"/>
                  </a:cubicBezTo>
                  <a:cubicBezTo>
                    <a:pt x="1694" y="370"/>
                    <a:pt x="1496" y="293"/>
                    <a:pt x="1298" y="216"/>
                  </a:cubicBezTo>
                  <a:cubicBezTo>
                    <a:pt x="1155" y="161"/>
                    <a:pt x="1023" y="106"/>
                    <a:pt x="891" y="51"/>
                  </a:cubicBezTo>
                  <a:cubicBezTo>
                    <a:pt x="808" y="13"/>
                    <a:pt x="719" y="1"/>
                    <a:pt x="6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57" name="Google Shape;1957;p43"/>
            <p:cNvSpPr/>
            <p:nvPr/>
          </p:nvSpPr>
          <p:spPr>
            <a:xfrm>
              <a:off x="2450949" y="3085479"/>
              <a:ext cx="61936" cy="60790"/>
            </a:xfrm>
            <a:custGeom>
              <a:avLst/>
              <a:gdLst/>
              <a:ahLst/>
              <a:cxnLst/>
              <a:rect l="l" t="t" r="r" b="b"/>
              <a:pathLst>
                <a:path w="757" h="743" extrusionOk="0">
                  <a:moveTo>
                    <a:pt x="470" y="115"/>
                  </a:moveTo>
                  <a:cubicBezTo>
                    <a:pt x="581" y="115"/>
                    <a:pt x="659" y="210"/>
                    <a:pt x="638" y="314"/>
                  </a:cubicBezTo>
                  <a:cubicBezTo>
                    <a:pt x="616" y="424"/>
                    <a:pt x="561" y="523"/>
                    <a:pt x="473" y="589"/>
                  </a:cubicBezTo>
                  <a:cubicBezTo>
                    <a:pt x="429" y="621"/>
                    <a:pt x="384" y="638"/>
                    <a:pt x="337" y="638"/>
                  </a:cubicBezTo>
                  <a:cubicBezTo>
                    <a:pt x="303" y="638"/>
                    <a:pt x="268" y="629"/>
                    <a:pt x="231" y="611"/>
                  </a:cubicBezTo>
                  <a:cubicBezTo>
                    <a:pt x="165" y="578"/>
                    <a:pt x="143" y="523"/>
                    <a:pt x="143" y="446"/>
                  </a:cubicBezTo>
                  <a:cubicBezTo>
                    <a:pt x="154" y="391"/>
                    <a:pt x="176" y="336"/>
                    <a:pt x="187" y="270"/>
                  </a:cubicBezTo>
                  <a:cubicBezTo>
                    <a:pt x="208" y="188"/>
                    <a:pt x="257" y="126"/>
                    <a:pt x="342" y="126"/>
                  </a:cubicBezTo>
                  <a:cubicBezTo>
                    <a:pt x="349" y="126"/>
                    <a:pt x="356" y="126"/>
                    <a:pt x="363" y="127"/>
                  </a:cubicBezTo>
                  <a:cubicBezTo>
                    <a:pt x="396" y="127"/>
                    <a:pt x="418" y="116"/>
                    <a:pt x="451" y="116"/>
                  </a:cubicBezTo>
                  <a:cubicBezTo>
                    <a:pt x="458" y="115"/>
                    <a:pt x="464" y="115"/>
                    <a:pt x="470" y="115"/>
                  </a:cubicBezTo>
                  <a:close/>
                  <a:moveTo>
                    <a:pt x="467" y="1"/>
                  </a:moveTo>
                  <a:cubicBezTo>
                    <a:pt x="451" y="1"/>
                    <a:pt x="434" y="2"/>
                    <a:pt x="418" y="6"/>
                  </a:cubicBezTo>
                  <a:cubicBezTo>
                    <a:pt x="385" y="17"/>
                    <a:pt x="352" y="28"/>
                    <a:pt x="319" y="28"/>
                  </a:cubicBezTo>
                  <a:cubicBezTo>
                    <a:pt x="220" y="28"/>
                    <a:pt x="154" y="83"/>
                    <a:pt x="121" y="160"/>
                  </a:cubicBezTo>
                  <a:cubicBezTo>
                    <a:pt x="88" y="248"/>
                    <a:pt x="66" y="325"/>
                    <a:pt x="45" y="413"/>
                  </a:cubicBezTo>
                  <a:cubicBezTo>
                    <a:pt x="1" y="622"/>
                    <a:pt x="187" y="743"/>
                    <a:pt x="352" y="743"/>
                  </a:cubicBezTo>
                  <a:cubicBezTo>
                    <a:pt x="363" y="732"/>
                    <a:pt x="418" y="732"/>
                    <a:pt x="451" y="710"/>
                  </a:cubicBezTo>
                  <a:cubicBezTo>
                    <a:pt x="627" y="622"/>
                    <a:pt x="726" y="479"/>
                    <a:pt x="737" y="292"/>
                  </a:cubicBezTo>
                  <a:cubicBezTo>
                    <a:pt x="757" y="116"/>
                    <a:pt x="602" y="1"/>
                    <a:pt x="4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958" name="Google Shape;1958;p43"/>
          <p:cNvGrpSpPr/>
          <p:nvPr/>
        </p:nvGrpSpPr>
        <p:grpSpPr>
          <a:xfrm rot="-729564">
            <a:off x="3440927" y="842407"/>
            <a:ext cx="400394" cy="400810"/>
            <a:chOff x="8323055" y="4310476"/>
            <a:chExt cx="627966" cy="628619"/>
          </a:xfrm>
        </p:grpSpPr>
        <p:sp>
          <p:nvSpPr>
            <p:cNvPr id="1959" name="Google Shape;1959;p43"/>
            <p:cNvSpPr/>
            <p:nvPr/>
          </p:nvSpPr>
          <p:spPr>
            <a:xfrm>
              <a:off x="8339462" y="4324873"/>
              <a:ext cx="586990" cy="574190"/>
            </a:xfrm>
            <a:custGeom>
              <a:avLst/>
              <a:gdLst/>
              <a:ahLst/>
              <a:cxnLst/>
              <a:rect l="l" t="t" r="r" b="b"/>
              <a:pathLst>
                <a:path w="13738" h="13440" extrusionOk="0">
                  <a:moveTo>
                    <a:pt x="7561" y="1"/>
                  </a:moveTo>
                  <a:cubicBezTo>
                    <a:pt x="7518" y="107"/>
                    <a:pt x="7476" y="192"/>
                    <a:pt x="7476" y="256"/>
                  </a:cubicBezTo>
                  <a:cubicBezTo>
                    <a:pt x="7220" y="1257"/>
                    <a:pt x="6965" y="2258"/>
                    <a:pt x="6709" y="3259"/>
                  </a:cubicBezTo>
                  <a:cubicBezTo>
                    <a:pt x="6603" y="3706"/>
                    <a:pt x="6496" y="4132"/>
                    <a:pt x="6390" y="4580"/>
                  </a:cubicBezTo>
                  <a:cubicBezTo>
                    <a:pt x="6262" y="5027"/>
                    <a:pt x="6134" y="5453"/>
                    <a:pt x="6006" y="5921"/>
                  </a:cubicBezTo>
                  <a:cubicBezTo>
                    <a:pt x="4026" y="6198"/>
                    <a:pt x="2024" y="6305"/>
                    <a:pt x="0" y="6539"/>
                  </a:cubicBezTo>
                  <a:cubicBezTo>
                    <a:pt x="64" y="6624"/>
                    <a:pt x="149" y="6624"/>
                    <a:pt x="213" y="6645"/>
                  </a:cubicBezTo>
                  <a:cubicBezTo>
                    <a:pt x="1278" y="6858"/>
                    <a:pt x="2343" y="7071"/>
                    <a:pt x="3408" y="7284"/>
                  </a:cubicBezTo>
                  <a:cubicBezTo>
                    <a:pt x="4111" y="7433"/>
                    <a:pt x="4814" y="7583"/>
                    <a:pt x="5495" y="7774"/>
                  </a:cubicBezTo>
                  <a:cubicBezTo>
                    <a:pt x="5602" y="7796"/>
                    <a:pt x="5708" y="7817"/>
                    <a:pt x="5772" y="7881"/>
                  </a:cubicBezTo>
                  <a:cubicBezTo>
                    <a:pt x="5836" y="8158"/>
                    <a:pt x="5900" y="8413"/>
                    <a:pt x="5964" y="8669"/>
                  </a:cubicBezTo>
                  <a:cubicBezTo>
                    <a:pt x="6155" y="9435"/>
                    <a:pt x="6368" y="10202"/>
                    <a:pt x="6581" y="10969"/>
                  </a:cubicBezTo>
                  <a:cubicBezTo>
                    <a:pt x="6645" y="11267"/>
                    <a:pt x="6730" y="11544"/>
                    <a:pt x="6773" y="11842"/>
                  </a:cubicBezTo>
                  <a:cubicBezTo>
                    <a:pt x="6858" y="12353"/>
                    <a:pt x="6922" y="12864"/>
                    <a:pt x="7007" y="13376"/>
                  </a:cubicBezTo>
                  <a:cubicBezTo>
                    <a:pt x="7007" y="13397"/>
                    <a:pt x="7029" y="13418"/>
                    <a:pt x="7050" y="13439"/>
                  </a:cubicBezTo>
                  <a:cubicBezTo>
                    <a:pt x="7071" y="13418"/>
                    <a:pt x="7092" y="13397"/>
                    <a:pt x="7092" y="13376"/>
                  </a:cubicBezTo>
                  <a:cubicBezTo>
                    <a:pt x="7114" y="13120"/>
                    <a:pt x="7135" y="12886"/>
                    <a:pt x="7156" y="12630"/>
                  </a:cubicBezTo>
                  <a:cubicBezTo>
                    <a:pt x="7199" y="12204"/>
                    <a:pt x="7220" y="11778"/>
                    <a:pt x="7284" y="11331"/>
                  </a:cubicBezTo>
                  <a:cubicBezTo>
                    <a:pt x="7391" y="10500"/>
                    <a:pt x="7518" y="9670"/>
                    <a:pt x="7625" y="8839"/>
                  </a:cubicBezTo>
                  <a:cubicBezTo>
                    <a:pt x="7667" y="8626"/>
                    <a:pt x="7731" y="8434"/>
                    <a:pt x="7667" y="8264"/>
                  </a:cubicBezTo>
                  <a:cubicBezTo>
                    <a:pt x="7731" y="8179"/>
                    <a:pt x="7817" y="8179"/>
                    <a:pt x="7880" y="8158"/>
                  </a:cubicBezTo>
                  <a:cubicBezTo>
                    <a:pt x="8243" y="8094"/>
                    <a:pt x="8605" y="8030"/>
                    <a:pt x="8945" y="7966"/>
                  </a:cubicBezTo>
                  <a:cubicBezTo>
                    <a:pt x="9584" y="7838"/>
                    <a:pt x="10223" y="7732"/>
                    <a:pt x="10862" y="7668"/>
                  </a:cubicBezTo>
                  <a:cubicBezTo>
                    <a:pt x="11224" y="7646"/>
                    <a:pt x="11608" y="7604"/>
                    <a:pt x="11970" y="7540"/>
                  </a:cubicBezTo>
                  <a:cubicBezTo>
                    <a:pt x="12523" y="7433"/>
                    <a:pt x="13077" y="7327"/>
                    <a:pt x="13631" y="7221"/>
                  </a:cubicBezTo>
                  <a:cubicBezTo>
                    <a:pt x="13673" y="7221"/>
                    <a:pt x="13716" y="7221"/>
                    <a:pt x="13737" y="7135"/>
                  </a:cubicBezTo>
                  <a:cubicBezTo>
                    <a:pt x="13460" y="7114"/>
                    <a:pt x="13205" y="7050"/>
                    <a:pt x="12949" y="7029"/>
                  </a:cubicBezTo>
                  <a:cubicBezTo>
                    <a:pt x="12481" y="6965"/>
                    <a:pt x="12033" y="6901"/>
                    <a:pt x="11586" y="6837"/>
                  </a:cubicBezTo>
                  <a:cubicBezTo>
                    <a:pt x="10926" y="6731"/>
                    <a:pt x="10266" y="6645"/>
                    <a:pt x="9606" y="6539"/>
                  </a:cubicBezTo>
                  <a:cubicBezTo>
                    <a:pt x="9201" y="6475"/>
                    <a:pt x="8796" y="6411"/>
                    <a:pt x="8392" y="6326"/>
                  </a:cubicBezTo>
                  <a:cubicBezTo>
                    <a:pt x="8008" y="6262"/>
                    <a:pt x="7987" y="6220"/>
                    <a:pt x="7966" y="5836"/>
                  </a:cubicBezTo>
                  <a:cubicBezTo>
                    <a:pt x="7923" y="5112"/>
                    <a:pt x="7880" y="4367"/>
                    <a:pt x="7838" y="3643"/>
                  </a:cubicBezTo>
                  <a:cubicBezTo>
                    <a:pt x="7795" y="2940"/>
                    <a:pt x="7731" y="2258"/>
                    <a:pt x="7689" y="1577"/>
                  </a:cubicBezTo>
                  <a:cubicBezTo>
                    <a:pt x="7646" y="1108"/>
                    <a:pt x="7625" y="640"/>
                    <a:pt x="7604" y="171"/>
                  </a:cubicBezTo>
                  <a:cubicBezTo>
                    <a:pt x="7582" y="128"/>
                    <a:pt x="7582" y="86"/>
                    <a:pt x="75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60" name="Google Shape;1960;p43"/>
            <p:cNvSpPr/>
            <p:nvPr/>
          </p:nvSpPr>
          <p:spPr>
            <a:xfrm>
              <a:off x="8323055" y="4310476"/>
              <a:ext cx="627966" cy="628619"/>
            </a:xfrm>
            <a:custGeom>
              <a:avLst/>
              <a:gdLst/>
              <a:ahLst/>
              <a:cxnLst/>
              <a:rect l="l" t="t" r="r" b="b"/>
              <a:pathLst>
                <a:path w="14697" h="14714" extrusionOk="0">
                  <a:moveTo>
                    <a:pt x="7945" y="338"/>
                  </a:moveTo>
                  <a:cubicBezTo>
                    <a:pt x="7966" y="423"/>
                    <a:pt x="7966" y="465"/>
                    <a:pt x="7966" y="508"/>
                  </a:cubicBezTo>
                  <a:cubicBezTo>
                    <a:pt x="8009" y="977"/>
                    <a:pt x="8030" y="1445"/>
                    <a:pt x="8073" y="1914"/>
                  </a:cubicBezTo>
                  <a:cubicBezTo>
                    <a:pt x="8115" y="2595"/>
                    <a:pt x="8179" y="3298"/>
                    <a:pt x="8222" y="3980"/>
                  </a:cubicBezTo>
                  <a:cubicBezTo>
                    <a:pt x="8264" y="4704"/>
                    <a:pt x="8307" y="5449"/>
                    <a:pt x="8350" y="6173"/>
                  </a:cubicBezTo>
                  <a:cubicBezTo>
                    <a:pt x="8371" y="6557"/>
                    <a:pt x="8392" y="6599"/>
                    <a:pt x="8776" y="6684"/>
                  </a:cubicBezTo>
                  <a:cubicBezTo>
                    <a:pt x="9180" y="6748"/>
                    <a:pt x="9585" y="6812"/>
                    <a:pt x="9990" y="6876"/>
                  </a:cubicBezTo>
                  <a:cubicBezTo>
                    <a:pt x="10650" y="6982"/>
                    <a:pt x="11310" y="7068"/>
                    <a:pt x="11970" y="7174"/>
                  </a:cubicBezTo>
                  <a:cubicBezTo>
                    <a:pt x="12417" y="7238"/>
                    <a:pt x="12865" y="7302"/>
                    <a:pt x="13312" y="7366"/>
                  </a:cubicBezTo>
                  <a:cubicBezTo>
                    <a:pt x="13589" y="7408"/>
                    <a:pt x="13844" y="7451"/>
                    <a:pt x="14121" y="7494"/>
                  </a:cubicBezTo>
                  <a:cubicBezTo>
                    <a:pt x="14100" y="7558"/>
                    <a:pt x="14036" y="7558"/>
                    <a:pt x="13994" y="7558"/>
                  </a:cubicBezTo>
                  <a:cubicBezTo>
                    <a:pt x="13440" y="7664"/>
                    <a:pt x="12907" y="7770"/>
                    <a:pt x="12354" y="7877"/>
                  </a:cubicBezTo>
                  <a:cubicBezTo>
                    <a:pt x="11970" y="7941"/>
                    <a:pt x="11608" y="7983"/>
                    <a:pt x="11246" y="8005"/>
                  </a:cubicBezTo>
                  <a:cubicBezTo>
                    <a:pt x="10607" y="8069"/>
                    <a:pt x="9968" y="8175"/>
                    <a:pt x="9329" y="8303"/>
                  </a:cubicBezTo>
                  <a:cubicBezTo>
                    <a:pt x="8967" y="8367"/>
                    <a:pt x="8627" y="8431"/>
                    <a:pt x="8264" y="8495"/>
                  </a:cubicBezTo>
                  <a:cubicBezTo>
                    <a:pt x="8179" y="8516"/>
                    <a:pt x="8115" y="8516"/>
                    <a:pt x="8051" y="8601"/>
                  </a:cubicBezTo>
                  <a:cubicBezTo>
                    <a:pt x="8115" y="8793"/>
                    <a:pt x="8030" y="8984"/>
                    <a:pt x="8009" y="9176"/>
                  </a:cubicBezTo>
                  <a:cubicBezTo>
                    <a:pt x="7902" y="10007"/>
                    <a:pt x="7775" y="10837"/>
                    <a:pt x="7668" y="11668"/>
                  </a:cubicBezTo>
                  <a:cubicBezTo>
                    <a:pt x="7604" y="12115"/>
                    <a:pt x="7583" y="12541"/>
                    <a:pt x="7540" y="12967"/>
                  </a:cubicBezTo>
                  <a:cubicBezTo>
                    <a:pt x="7519" y="13223"/>
                    <a:pt x="7498" y="13457"/>
                    <a:pt x="7476" y="13713"/>
                  </a:cubicBezTo>
                  <a:cubicBezTo>
                    <a:pt x="7476" y="13734"/>
                    <a:pt x="7455" y="13755"/>
                    <a:pt x="7434" y="13798"/>
                  </a:cubicBezTo>
                  <a:cubicBezTo>
                    <a:pt x="7413" y="13755"/>
                    <a:pt x="7391" y="13734"/>
                    <a:pt x="7391" y="13713"/>
                  </a:cubicBezTo>
                  <a:cubicBezTo>
                    <a:pt x="7306" y="13201"/>
                    <a:pt x="7242" y="12690"/>
                    <a:pt x="7157" y="12179"/>
                  </a:cubicBezTo>
                  <a:cubicBezTo>
                    <a:pt x="7114" y="11881"/>
                    <a:pt x="7029" y="11604"/>
                    <a:pt x="6965" y="11306"/>
                  </a:cubicBezTo>
                  <a:cubicBezTo>
                    <a:pt x="6752" y="10539"/>
                    <a:pt x="6539" y="9772"/>
                    <a:pt x="6348" y="9006"/>
                  </a:cubicBezTo>
                  <a:cubicBezTo>
                    <a:pt x="6262" y="8750"/>
                    <a:pt x="6220" y="8495"/>
                    <a:pt x="6135" y="8218"/>
                  </a:cubicBezTo>
                  <a:cubicBezTo>
                    <a:pt x="6071" y="8154"/>
                    <a:pt x="5986" y="8133"/>
                    <a:pt x="5879" y="8111"/>
                  </a:cubicBezTo>
                  <a:cubicBezTo>
                    <a:pt x="5198" y="7920"/>
                    <a:pt x="4495" y="7770"/>
                    <a:pt x="3792" y="7621"/>
                  </a:cubicBezTo>
                  <a:cubicBezTo>
                    <a:pt x="2727" y="7408"/>
                    <a:pt x="1662" y="7195"/>
                    <a:pt x="597" y="6982"/>
                  </a:cubicBezTo>
                  <a:cubicBezTo>
                    <a:pt x="533" y="6961"/>
                    <a:pt x="448" y="6961"/>
                    <a:pt x="384" y="6876"/>
                  </a:cubicBezTo>
                  <a:cubicBezTo>
                    <a:pt x="2408" y="6642"/>
                    <a:pt x="4410" y="6535"/>
                    <a:pt x="6390" y="6258"/>
                  </a:cubicBezTo>
                  <a:cubicBezTo>
                    <a:pt x="6518" y="5790"/>
                    <a:pt x="6646" y="5364"/>
                    <a:pt x="6752" y="4917"/>
                  </a:cubicBezTo>
                  <a:cubicBezTo>
                    <a:pt x="6880" y="4469"/>
                    <a:pt x="6987" y="4043"/>
                    <a:pt x="7093" y="3596"/>
                  </a:cubicBezTo>
                  <a:cubicBezTo>
                    <a:pt x="7349" y="2595"/>
                    <a:pt x="7604" y="1594"/>
                    <a:pt x="7860" y="593"/>
                  </a:cubicBezTo>
                  <a:cubicBezTo>
                    <a:pt x="7860" y="529"/>
                    <a:pt x="7902" y="465"/>
                    <a:pt x="7945" y="338"/>
                  </a:cubicBezTo>
                  <a:close/>
                  <a:moveTo>
                    <a:pt x="7971" y="1"/>
                  </a:moveTo>
                  <a:cubicBezTo>
                    <a:pt x="7946" y="1"/>
                    <a:pt x="7920" y="13"/>
                    <a:pt x="7902" y="39"/>
                  </a:cubicBezTo>
                  <a:cubicBezTo>
                    <a:pt x="7860" y="61"/>
                    <a:pt x="7817" y="125"/>
                    <a:pt x="7817" y="167"/>
                  </a:cubicBezTo>
                  <a:cubicBezTo>
                    <a:pt x="7775" y="274"/>
                    <a:pt x="7732" y="380"/>
                    <a:pt x="7689" y="508"/>
                  </a:cubicBezTo>
                  <a:cubicBezTo>
                    <a:pt x="7540" y="1147"/>
                    <a:pt x="7370" y="1786"/>
                    <a:pt x="7200" y="2425"/>
                  </a:cubicBezTo>
                  <a:cubicBezTo>
                    <a:pt x="6923" y="3575"/>
                    <a:pt x="6667" y="4725"/>
                    <a:pt x="6326" y="5854"/>
                  </a:cubicBezTo>
                  <a:cubicBezTo>
                    <a:pt x="6305" y="5939"/>
                    <a:pt x="6262" y="6024"/>
                    <a:pt x="6241" y="6109"/>
                  </a:cubicBezTo>
                  <a:cubicBezTo>
                    <a:pt x="6135" y="6131"/>
                    <a:pt x="6028" y="6152"/>
                    <a:pt x="5922" y="6152"/>
                  </a:cubicBezTo>
                  <a:cubicBezTo>
                    <a:pt x="5517" y="6194"/>
                    <a:pt x="5091" y="6237"/>
                    <a:pt x="4686" y="6280"/>
                  </a:cubicBezTo>
                  <a:cubicBezTo>
                    <a:pt x="4048" y="6344"/>
                    <a:pt x="3409" y="6407"/>
                    <a:pt x="2770" y="6471"/>
                  </a:cubicBezTo>
                  <a:cubicBezTo>
                    <a:pt x="1982" y="6557"/>
                    <a:pt x="1194" y="6620"/>
                    <a:pt x="384" y="6706"/>
                  </a:cubicBezTo>
                  <a:cubicBezTo>
                    <a:pt x="278" y="6727"/>
                    <a:pt x="171" y="6748"/>
                    <a:pt x="86" y="6791"/>
                  </a:cubicBezTo>
                  <a:cubicBezTo>
                    <a:pt x="1" y="6833"/>
                    <a:pt x="1" y="6961"/>
                    <a:pt x="65" y="6982"/>
                  </a:cubicBezTo>
                  <a:cubicBezTo>
                    <a:pt x="150" y="7025"/>
                    <a:pt x="257" y="7068"/>
                    <a:pt x="342" y="7089"/>
                  </a:cubicBezTo>
                  <a:cubicBezTo>
                    <a:pt x="938" y="7217"/>
                    <a:pt x="1534" y="7345"/>
                    <a:pt x="2131" y="7472"/>
                  </a:cubicBezTo>
                  <a:cubicBezTo>
                    <a:pt x="3110" y="7664"/>
                    <a:pt x="4069" y="7856"/>
                    <a:pt x="5027" y="8069"/>
                  </a:cubicBezTo>
                  <a:cubicBezTo>
                    <a:pt x="5347" y="8133"/>
                    <a:pt x="5666" y="8239"/>
                    <a:pt x="5986" y="8303"/>
                  </a:cubicBezTo>
                  <a:cubicBezTo>
                    <a:pt x="6028" y="8452"/>
                    <a:pt x="6050" y="8580"/>
                    <a:pt x="6092" y="8708"/>
                  </a:cubicBezTo>
                  <a:cubicBezTo>
                    <a:pt x="6262" y="9389"/>
                    <a:pt x="6454" y="10049"/>
                    <a:pt x="6625" y="10710"/>
                  </a:cubicBezTo>
                  <a:cubicBezTo>
                    <a:pt x="6923" y="11711"/>
                    <a:pt x="7136" y="12712"/>
                    <a:pt x="7221" y="13755"/>
                  </a:cubicBezTo>
                  <a:cubicBezTo>
                    <a:pt x="7242" y="14011"/>
                    <a:pt x="7285" y="14266"/>
                    <a:pt x="7306" y="14522"/>
                  </a:cubicBezTo>
                  <a:cubicBezTo>
                    <a:pt x="7327" y="14586"/>
                    <a:pt x="7327" y="14628"/>
                    <a:pt x="7370" y="14692"/>
                  </a:cubicBezTo>
                  <a:cubicBezTo>
                    <a:pt x="7370" y="14692"/>
                    <a:pt x="7413" y="14714"/>
                    <a:pt x="7434" y="14714"/>
                  </a:cubicBezTo>
                  <a:cubicBezTo>
                    <a:pt x="7455" y="14714"/>
                    <a:pt x="7498" y="14692"/>
                    <a:pt x="7519" y="14671"/>
                  </a:cubicBezTo>
                  <a:cubicBezTo>
                    <a:pt x="7540" y="14650"/>
                    <a:pt x="7540" y="14607"/>
                    <a:pt x="7540" y="14586"/>
                  </a:cubicBezTo>
                  <a:cubicBezTo>
                    <a:pt x="7562" y="14458"/>
                    <a:pt x="7583" y="14330"/>
                    <a:pt x="7583" y="14181"/>
                  </a:cubicBezTo>
                  <a:cubicBezTo>
                    <a:pt x="7647" y="13542"/>
                    <a:pt x="7689" y="12903"/>
                    <a:pt x="7775" y="12264"/>
                  </a:cubicBezTo>
                  <a:cubicBezTo>
                    <a:pt x="7881" y="11285"/>
                    <a:pt x="8030" y="10326"/>
                    <a:pt x="8158" y="9347"/>
                  </a:cubicBezTo>
                  <a:cubicBezTo>
                    <a:pt x="8179" y="9134"/>
                    <a:pt x="8222" y="8899"/>
                    <a:pt x="8264" y="8665"/>
                  </a:cubicBezTo>
                  <a:cubicBezTo>
                    <a:pt x="8371" y="8644"/>
                    <a:pt x="8477" y="8622"/>
                    <a:pt x="8584" y="8601"/>
                  </a:cubicBezTo>
                  <a:cubicBezTo>
                    <a:pt x="8839" y="8559"/>
                    <a:pt x="9116" y="8516"/>
                    <a:pt x="9372" y="8473"/>
                  </a:cubicBezTo>
                  <a:cubicBezTo>
                    <a:pt x="9990" y="8324"/>
                    <a:pt x="10607" y="8239"/>
                    <a:pt x="11246" y="8175"/>
                  </a:cubicBezTo>
                  <a:cubicBezTo>
                    <a:pt x="11715" y="8133"/>
                    <a:pt x="12205" y="8069"/>
                    <a:pt x="12673" y="7983"/>
                  </a:cubicBezTo>
                  <a:cubicBezTo>
                    <a:pt x="13269" y="7898"/>
                    <a:pt x="13844" y="7770"/>
                    <a:pt x="14441" y="7664"/>
                  </a:cubicBezTo>
                  <a:cubicBezTo>
                    <a:pt x="14505" y="7643"/>
                    <a:pt x="14590" y="7643"/>
                    <a:pt x="14654" y="7600"/>
                  </a:cubicBezTo>
                  <a:cubicBezTo>
                    <a:pt x="14675" y="7600"/>
                    <a:pt x="14696" y="7558"/>
                    <a:pt x="14696" y="7536"/>
                  </a:cubicBezTo>
                  <a:cubicBezTo>
                    <a:pt x="14696" y="7494"/>
                    <a:pt x="14675" y="7451"/>
                    <a:pt x="14654" y="7451"/>
                  </a:cubicBezTo>
                  <a:cubicBezTo>
                    <a:pt x="14547" y="7408"/>
                    <a:pt x="14462" y="7366"/>
                    <a:pt x="14356" y="7366"/>
                  </a:cubicBezTo>
                  <a:cubicBezTo>
                    <a:pt x="13972" y="7302"/>
                    <a:pt x="13589" y="7238"/>
                    <a:pt x="13206" y="7174"/>
                  </a:cubicBezTo>
                  <a:cubicBezTo>
                    <a:pt x="12503" y="7068"/>
                    <a:pt x="11800" y="6982"/>
                    <a:pt x="11118" y="6876"/>
                  </a:cubicBezTo>
                  <a:cubicBezTo>
                    <a:pt x="10373" y="6748"/>
                    <a:pt x="9628" y="6642"/>
                    <a:pt x="8882" y="6535"/>
                  </a:cubicBezTo>
                  <a:cubicBezTo>
                    <a:pt x="8776" y="6514"/>
                    <a:pt x="8648" y="6514"/>
                    <a:pt x="8520" y="6386"/>
                  </a:cubicBezTo>
                  <a:lnTo>
                    <a:pt x="8520" y="6407"/>
                  </a:lnTo>
                  <a:cubicBezTo>
                    <a:pt x="8520" y="6280"/>
                    <a:pt x="8520" y="6173"/>
                    <a:pt x="8499" y="6067"/>
                  </a:cubicBezTo>
                  <a:cubicBezTo>
                    <a:pt x="8477" y="5492"/>
                    <a:pt x="8456" y="4917"/>
                    <a:pt x="8414" y="4342"/>
                  </a:cubicBezTo>
                  <a:cubicBezTo>
                    <a:pt x="8371" y="3852"/>
                    <a:pt x="8328" y="3383"/>
                    <a:pt x="8286" y="2893"/>
                  </a:cubicBezTo>
                  <a:cubicBezTo>
                    <a:pt x="8243" y="2191"/>
                    <a:pt x="8222" y="1509"/>
                    <a:pt x="8179" y="806"/>
                  </a:cubicBezTo>
                  <a:cubicBezTo>
                    <a:pt x="8158" y="615"/>
                    <a:pt x="8137" y="444"/>
                    <a:pt x="8115" y="252"/>
                  </a:cubicBezTo>
                  <a:cubicBezTo>
                    <a:pt x="8115" y="189"/>
                    <a:pt x="8094" y="125"/>
                    <a:pt x="8051" y="61"/>
                  </a:cubicBezTo>
                  <a:cubicBezTo>
                    <a:pt x="8039" y="24"/>
                    <a:pt x="8005" y="1"/>
                    <a:pt x="79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1961" name="Google Shape;1961;p43"/>
          <p:cNvGrpSpPr/>
          <p:nvPr/>
        </p:nvGrpSpPr>
        <p:grpSpPr>
          <a:xfrm>
            <a:off x="496641" y="389642"/>
            <a:ext cx="1466618" cy="1538645"/>
            <a:chOff x="-3496008" y="-331280"/>
            <a:chExt cx="1792932" cy="1880984"/>
          </a:xfrm>
        </p:grpSpPr>
        <p:sp>
          <p:nvSpPr>
            <p:cNvPr id="1962" name="Google Shape;1962;p43"/>
            <p:cNvSpPr/>
            <p:nvPr/>
          </p:nvSpPr>
          <p:spPr>
            <a:xfrm>
              <a:off x="-2926988" y="259978"/>
              <a:ext cx="1223913" cy="1289726"/>
            </a:xfrm>
            <a:custGeom>
              <a:avLst/>
              <a:gdLst/>
              <a:ahLst/>
              <a:cxnLst/>
              <a:rect l="l" t="t" r="r" b="b"/>
              <a:pathLst>
                <a:path w="23748" h="25025" extrusionOk="0">
                  <a:moveTo>
                    <a:pt x="5091" y="0"/>
                  </a:moveTo>
                  <a:cubicBezTo>
                    <a:pt x="4942" y="256"/>
                    <a:pt x="4856" y="511"/>
                    <a:pt x="4771" y="767"/>
                  </a:cubicBezTo>
                  <a:cubicBezTo>
                    <a:pt x="4622" y="1320"/>
                    <a:pt x="4473" y="1874"/>
                    <a:pt x="4303" y="2428"/>
                  </a:cubicBezTo>
                  <a:cubicBezTo>
                    <a:pt x="3898" y="3748"/>
                    <a:pt x="3600" y="5090"/>
                    <a:pt x="3344" y="6432"/>
                  </a:cubicBezTo>
                  <a:cubicBezTo>
                    <a:pt x="3174" y="7305"/>
                    <a:pt x="2982" y="8157"/>
                    <a:pt x="2748" y="9009"/>
                  </a:cubicBezTo>
                  <a:cubicBezTo>
                    <a:pt x="2514" y="9797"/>
                    <a:pt x="2279" y="10585"/>
                    <a:pt x="2066" y="11373"/>
                  </a:cubicBezTo>
                  <a:cubicBezTo>
                    <a:pt x="1939" y="11820"/>
                    <a:pt x="1811" y="12246"/>
                    <a:pt x="1704" y="12672"/>
                  </a:cubicBezTo>
                  <a:cubicBezTo>
                    <a:pt x="1406" y="13737"/>
                    <a:pt x="1108" y="14781"/>
                    <a:pt x="852" y="15845"/>
                  </a:cubicBezTo>
                  <a:cubicBezTo>
                    <a:pt x="640" y="16633"/>
                    <a:pt x="490" y="17443"/>
                    <a:pt x="320" y="18231"/>
                  </a:cubicBezTo>
                  <a:cubicBezTo>
                    <a:pt x="256" y="18550"/>
                    <a:pt x="171" y="18848"/>
                    <a:pt x="43" y="19147"/>
                  </a:cubicBezTo>
                  <a:cubicBezTo>
                    <a:pt x="22" y="19189"/>
                    <a:pt x="22" y="19232"/>
                    <a:pt x="1" y="19274"/>
                  </a:cubicBezTo>
                  <a:cubicBezTo>
                    <a:pt x="43" y="19296"/>
                    <a:pt x="64" y="19317"/>
                    <a:pt x="107" y="19338"/>
                  </a:cubicBezTo>
                  <a:cubicBezTo>
                    <a:pt x="469" y="19509"/>
                    <a:pt x="831" y="19679"/>
                    <a:pt x="1193" y="19828"/>
                  </a:cubicBezTo>
                  <a:cubicBezTo>
                    <a:pt x="2024" y="20148"/>
                    <a:pt x="2833" y="20446"/>
                    <a:pt x="3664" y="20765"/>
                  </a:cubicBezTo>
                  <a:cubicBezTo>
                    <a:pt x="4899" y="21212"/>
                    <a:pt x="6134" y="21660"/>
                    <a:pt x="7348" y="22150"/>
                  </a:cubicBezTo>
                  <a:cubicBezTo>
                    <a:pt x="8498" y="22597"/>
                    <a:pt x="9648" y="23001"/>
                    <a:pt x="10820" y="23342"/>
                  </a:cubicBezTo>
                  <a:cubicBezTo>
                    <a:pt x="11885" y="23640"/>
                    <a:pt x="12971" y="23939"/>
                    <a:pt x="14078" y="24151"/>
                  </a:cubicBezTo>
                  <a:cubicBezTo>
                    <a:pt x="14462" y="24215"/>
                    <a:pt x="14866" y="24322"/>
                    <a:pt x="15271" y="24407"/>
                  </a:cubicBezTo>
                  <a:cubicBezTo>
                    <a:pt x="15633" y="24492"/>
                    <a:pt x="15995" y="24577"/>
                    <a:pt x="16378" y="24663"/>
                  </a:cubicBezTo>
                  <a:cubicBezTo>
                    <a:pt x="16783" y="24748"/>
                    <a:pt x="17209" y="24833"/>
                    <a:pt x="17614" y="25003"/>
                  </a:cubicBezTo>
                  <a:cubicBezTo>
                    <a:pt x="17635" y="25003"/>
                    <a:pt x="17678" y="25003"/>
                    <a:pt x="17741" y="25025"/>
                  </a:cubicBezTo>
                  <a:cubicBezTo>
                    <a:pt x="17827" y="24705"/>
                    <a:pt x="17912" y="24407"/>
                    <a:pt x="17997" y="24109"/>
                  </a:cubicBezTo>
                  <a:cubicBezTo>
                    <a:pt x="18466" y="22469"/>
                    <a:pt x="18955" y="20850"/>
                    <a:pt x="19509" y="19232"/>
                  </a:cubicBezTo>
                  <a:cubicBezTo>
                    <a:pt x="20212" y="17166"/>
                    <a:pt x="20872" y="15079"/>
                    <a:pt x="21511" y="12992"/>
                  </a:cubicBezTo>
                  <a:cubicBezTo>
                    <a:pt x="21916" y="11714"/>
                    <a:pt x="22299" y="10436"/>
                    <a:pt x="22576" y="9115"/>
                  </a:cubicBezTo>
                  <a:cubicBezTo>
                    <a:pt x="22832" y="7923"/>
                    <a:pt x="23194" y="6773"/>
                    <a:pt x="23620" y="5644"/>
                  </a:cubicBezTo>
                  <a:cubicBezTo>
                    <a:pt x="23662" y="5537"/>
                    <a:pt x="23705" y="5431"/>
                    <a:pt x="23726" y="5324"/>
                  </a:cubicBezTo>
                  <a:cubicBezTo>
                    <a:pt x="23747" y="5282"/>
                    <a:pt x="23726" y="5218"/>
                    <a:pt x="23747" y="5175"/>
                  </a:cubicBezTo>
                  <a:cubicBezTo>
                    <a:pt x="23684" y="5154"/>
                    <a:pt x="23641" y="5111"/>
                    <a:pt x="23598" y="5111"/>
                  </a:cubicBezTo>
                  <a:cubicBezTo>
                    <a:pt x="23449" y="5069"/>
                    <a:pt x="23321" y="5026"/>
                    <a:pt x="23172" y="4984"/>
                  </a:cubicBezTo>
                  <a:cubicBezTo>
                    <a:pt x="22001" y="4686"/>
                    <a:pt x="20808" y="4387"/>
                    <a:pt x="19637" y="4089"/>
                  </a:cubicBezTo>
                  <a:cubicBezTo>
                    <a:pt x="17486" y="3557"/>
                    <a:pt x="15356" y="3024"/>
                    <a:pt x="13226" y="2407"/>
                  </a:cubicBezTo>
                  <a:cubicBezTo>
                    <a:pt x="11352" y="1874"/>
                    <a:pt x="9457" y="1299"/>
                    <a:pt x="7583" y="745"/>
                  </a:cubicBezTo>
                  <a:cubicBezTo>
                    <a:pt x="6816" y="532"/>
                    <a:pt x="6070" y="320"/>
                    <a:pt x="5346" y="43"/>
                  </a:cubicBezTo>
                  <a:cubicBezTo>
                    <a:pt x="5261" y="21"/>
                    <a:pt x="5176" y="21"/>
                    <a:pt x="50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1963" name="Google Shape;1963;p43"/>
            <p:cNvGrpSpPr/>
            <p:nvPr/>
          </p:nvGrpSpPr>
          <p:grpSpPr>
            <a:xfrm>
              <a:off x="-3496008" y="-331280"/>
              <a:ext cx="1761773" cy="1781202"/>
              <a:chOff x="-3583018" y="-419123"/>
              <a:chExt cx="1935589" cy="1956935"/>
            </a:xfrm>
          </p:grpSpPr>
          <p:sp>
            <p:nvSpPr>
              <p:cNvPr id="1964" name="Google Shape;1964;p43"/>
              <p:cNvSpPr/>
              <p:nvPr/>
            </p:nvSpPr>
            <p:spPr>
              <a:xfrm>
                <a:off x="-3012597" y="98582"/>
                <a:ext cx="1365168" cy="1439231"/>
              </a:xfrm>
              <a:custGeom>
                <a:avLst/>
                <a:gdLst/>
                <a:ahLst/>
                <a:cxnLst/>
                <a:rect l="l" t="t" r="r" b="b"/>
                <a:pathLst>
                  <a:path w="24110" h="25418" extrusionOk="0">
                    <a:moveTo>
                      <a:pt x="5304" y="236"/>
                    </a:moveTo>
                    <a:cubicBezTo>
                      <a:pt x="5389" y="257"/>
                      <a:pt x="5474" y="257"/>
                      <a:pt x="5559" y="279"/>
                    </a:cubicBezTo>
                    <a:cubicBezTo>
                      <a:pt x="6283" y="556"/>
                      <a:pt x="7029" y="768"/>
                      <a:pt x="7796" y="981"/>
                    </a:cubicBezTo>
                    <a:cubicBezTo>
                      <a:pt x="9670" y="1535"/>
                      <a:pt x="11565" y="2110"/>
                      <a:pt x="13439" y="2643"/>
                    </a:cubicBezTo>
                    <a:cubicBezTo>
                      <a:pt x="15569" y="3260"/>
                      <a:pt x="17699" y="3793"/>
                      <a:pt x="19850" y="4325"/>
                    </a:cubicBezTo>
                    <a:cubicBezTo>
                      <a:pt x="21021" y="4623"/>
                      <a:pt x="22214" y="4922"/>
                      <a:pt x="23385" y="5220"/>
                    </a:cubicBezTo>
                    <a:cubicBezTo>
                      <a:pt x="23534" y="5262"/>
                      <a:pt x="23662" y="5305"/>
                      <a:pt x="23811" y="5347"/>
                    </a:cubicBezTo>
                    <a:cubicBezTo>
                      <a:pt x="23854" y="5347"/>
                      <a:pt x="23897" y="5390"/>
                      <a:pt x="23960" y="5411"/>
                    </a:cubicBezTo>
                    <a:cubicBezTo>
                      <a:pt x="23939" y="5454"/>
                      <a:pt x="23960" y="5518"/>
                      <a:pt x="23939" y="5560"/>
                    </a:cubicBezTo>
                    <a:cubicBezTo>
                      <a:pt x="23918" y="5667"/>
                      <a:pt x="23875" y="5773"/>
                      <a:pt x="23833" y="5880"/>
                    </a:cubicBezTo>
                    <a:cubicBezTo>
                      <a:pt x="23407" y="7009"/>
                      <a:pt x="23045" y="8159"/>
                      <a:pt x="22789" y="9351"/>
                    </a:cubicBezTo>
                    <a:cubicBezTo>
                      <a:pt x="22512" y="10672"/>
                      <a:pt x="22129" y="11950"/>
                      <a:pt x="21724" y="13228"/>
                    </a:cubicBezTo>
                    <a:cubicBezTo>
                      <a:pt x="21085" y="15315"/>
                      <a:pt x="20404" y="17402"/>
                      <a:pt x="19722" y="19468"/>
                    </a:cubicBezTo>
                    <a:cubicBezTo>
                      <a:pt x="19168" y="21086"/>
                      <a:pt x="18679" y="22705"/>
                      <a:pt x="18210" y="24345"/>
                    </a:cubicBezTo>
                    <a:cubicBezTo>
                      <a:pt x="18125" y="24641"/>
                      <a:pt x="18041" y="24937"/>
                      <a:pt x="17935" y="25255"/>
                    </a:cubicBezTo>
                    <a:lnTo>
                      <a:pt x="17935" y="25255"/>
                    </a:lnTo>
                    <a:cubicBezTo>
                      <a:pt x="17882" y="25239"/>
                      <a:pt x="17846" y="25239"/>
                      <a:pt x="17827" y="25239"/>
                    </a:cubicBezTo>
                    <a:cubicBezTo>
                      <a:pt x="17422" y="25069"/>
                      <a:pt x="16996" y="24984"/>
                      <a:pt x="16591" y="24899"/>
                    </a:cubicBezTo>
                    <a:cubicBezTo>
                      <a:pt x="16208" y="24813"/>
                      <a:pt x="15846" y="24728"/>
                      <a:pt x="15484" y="24643"/>
                    </a:cubicBezTo>
                    <a:cubicBezTo>
                      <a:pt x="15079" y="24558"/>
                      <a:pt x="14675" y="24451"/>
                      <a:pt x="14291" y="24387"/>
                    </a:cubicBezTo>
                    <a:cubicBezTo>
                      <a:pt x="13184" y="24175"/>
                      <a:pt x="12098" y="23876"/>
                      <a:pt x="11033" y="23578"/>
                    </a:cubicBezTo>
                    <a:cubicBezTo>
                      <a:pt x="9861" y="23237"/>
                      <a:pt x="8711" y="22833"/>
                      <a:pt x="7561" y="22386"/>
                    </a:cubicBezTo>
                    <a:cubicBezTo>
                      <a:pt x="6347" y="21896"/>
                      <a:pt x="5112" y="21448"/>
                      <a:pt x="3877" y="21001"/>
                    </a:cubicBezTo>
                    <a:cubicBezTo>
                      <a:pt x="3046" y="20682"/>
                      <a:pt x="2237" y="20384"/>
                      <a:pt x="1406" y="20064"/>
                    </a:cubicBezTo>
                    <a:cubicBezTo>
                      <a:pt x="1044" y="19915"/>
                      <a:pt x="682" y="19745"/>
                      <a:pt x="320" y="19574"/>
                    </a:cubicBezTo>
                    <a:cubicBezTo>
                      <a:pt x="277" y="19553"/>
                      <a:pt x="256" y="19532"/>
                      <a:pt x="214" y="19510"/>
                    </a:cubicBezTo>
                    <a:cubicBezTo>
                      <a:pt x="235" y="19468"/>
                      <a:pt x="235" y="19425"/>
                      <a:pt x="256" y="19383"/>
                    </a:cubicBezTo>
                    <a:cubicBezTo>
                      <a:pt x="384" y="19084"/>
                      <a:pt x="469" y="18786"/>
                      <a:pt x="533" y="18467"/>
                    </a:cubicBezTo>
                    <a:cubicBezTo>
                      <a:pt x="703" y="17679"/>
                      <a:pt x="853" y="16869"/>
                      <a:pt x="1065" y="16081"/>
                    </a:cubicBezTo>
                    <a:cubicBezTo>
                      <a:pt x="1321" y="15017"/>
                      <a:pt x="1619" y="13973"/>
                      <a:pt x="1917" y="12908"/>
                    </a:cubicBezTo>
                    <a:cubicBezTo>
                      <a:pt x="2024" y="12482"/>
                      <a:pt x="2152" y="12056"/>
                      <a:pt x="2279" y="11609"/>
                    </a:cubicBezTo>
                    <a:cubicBezTo>
                      <a:pt x="2492" y="10821"/>
                      <a:pt x="2727" y="10033"/>
                      <a:pt x="2961" y="9245"/>
                    </a:cubicBezTo>
                    <a:cubicBezTo>
                      <a:pt x="3195" y="8393"/>
                      <a:pt x="3387" y="7541"/>
                      <a:pt x="3557" y="6668"/>
                    </a:cubicBezTo>
                    <a:cubicBezTo>
                      <a:pt x="3813" y="5326"/>
                      <a:pt x="4111" y="3984"/>
                      <a:pt x="4516" y="2664"/>
                    </a:cubicBezTo>
                    <a:cubicBezTo>
                      <a:pt x="4686" y="2110"/>
                      <a:pt x="4835" y="1556"/>
                      <a:pt x="4984" y="1003"/>
                    </a:cubicBezTo>
                    <a:cubicBezTo>
                      <a:pt x="5069" y="747"/>
                      <a:pt x="5155" y="492"/>
                      <a:pt x="5304" y="236"/>
                    </a:cubicBezTo>
                    <a:close/>
                    <a:moveTo>
                      <a:pt x="5322" y="1"/>
                    </a:moveTo>
                    <a:cubicBezTo>
                      <a:pt x="5282" y="1"/>
                      <a:pt x="5246" y="24"/>
                      <a:pt x="5219" y="66"/>
                    </a:cubicBezTo>
                    <a:lnTo>
                      <a:pt x="5197" y="66"/>
                    </a:lnTo>
                    <a:cubicBezTo>
                      <a:pt x="5197" y="87"/>
                      <a:pt x="5176" y="108"/>
                      <a:pt x="5155" y="151"/>
                    </a:cubicBezTo>
                    <a:cubicBezTo>
                      <a:pt x="5027" y="406"/>
                      <a:pt x="4899" y="683"/>
                      <a:pt x="4835" y="960"/>
                    </a:cubicBezTo>
                    <a:cubicBezTo>
                      <a:pt x="4665" y="1535"/>
                      <a:pt x="4494" y="2089"/>
                      <a:pt x="4345" y="2664"/>
                    </a:cubicBezTo>
                    <a:cubicBezTo>
                      <a:pt x="3962" y="3963"/>
                      <a:pt x="3642" y="5284"/>
                      <a:pt x="3387" y="6604"/>
                    </a:cubicBezTo>
                    <a:cubicBezTo>
                      <a:pt x="3238" y="7435"/>
                      <a:pt x="3067" y="8244"/>
                      <a:pt x="2833" y="9053"/>
                    </a:cubicBezTo>
                    <a:cubicBezTo>
                      <a:pt x="2663" y="9692"/>
                      <a:pt x="2450" y="10331"/>
                      <a:pt x="2279" y="10970"/>
                    </a:cubicBezTo>
                    <a:cubicBezTo>
                      <a:pt x="1896" y="12354"/>
                      <a:pt x="1513" y="13760"/>
                      <a:pt x="1129" y="15144"/>
                    </a:cubicBezTo>
                    <a:cubicBezTo>
                      <a:pt x="895" y="15954"/>
                      <a:pt x="725" y="16763"/>
                      <a:pt x="554" y="17572"/>
                    </a:cubicBezTo>
                    <a:cubicBezTo>
                      <a:pt x="405" y="18211"/>
                      <a:pt x="299" y="18850"/>
                      <a:pt x="43" y="19468"/>
                    </a:cubicBezTo>
                    <a:cubicBezTo>
                      <a:pt x="1" y="19574"/>
                      <a:pt x="22" y="19638"/>
                      <a:pt x="128" y="19681"/>
                    </a:cubicBezTo>
                    <a:cubicBezTo>
                      <a:pt x="533" y="19851"/>
                      <a:pt x="938" y="20043"/>
                      <a:pt x="1342" y="20213"/>
                    </a:cubicBezTo>
                    <a:cubicBezTo>
                      <a:pt x="2152" y="20533"/>
                      <a:pt x="2961" y="20831"/>
                      <a:pt x="3770" y="21129"/>
                    </a:cubicBezTo>
                    <a:cubicBezTo>
                      <a:pt x="5048" y="21619"/>
                      <a:pt x="6347" y="22087"/>
                      <a:pt x="7625" y="22577"/>
                    </a:cubicBezTo>
                    <a:cubicBezTo>
                      <a:pt x="8690" y="22982"/>
                      <a:pt x="9734" y="23365"/>
                      <a:pt x="10820" y="23685"/>
                    </a:cubicBezTo>
                    <a:cubicBezTo>
                      <a:pt x="11970" y="24025"/>
                      <a:pt x="13120" y="24345"/>
                      <a:pt x="14313" y="24558"/>
                    </a:cubicBezTo>
                    <a:cubicBezTo>
                      <a:pt x="14696" y="24622"/>
                      <a:pt x="15101" y="24728"/>
                      <a:pt x="15484" y="24813"/>
                    </a:cubicBezTo>
                    <a:cubicBezTo>
                      <a:pt x="15825" y="24899"/>
                      <a:pt x="16165" y="24984"/>
                      <a:pt x="16506" y="25048"/>
                    </a:cubicBezTo>
                    <a:cubicBezTo>
                      <a:pt x="16932" y="25133"/>
                      <a:pt x="17337" y="25218"/>
                      <a:pt x="17742" y="25388"/>
                    </a:cubicBezTo>
                    <a:cubicBezTo>
                      <a:pt x="17784" y="25388"/>
                      <a:pt x="17827" y="25410"/>
                      <a:pt x="17869" y="25410"/>
                    </a:cubicBezTo>
                    <a:cubicBezTo>
                      <a:pt x="17888" y="25415"/>
                      <a:pt x="17907" y="25417"/>
                      <a:pt x="17924" y="25417"/>
                    </a:cubicBezTo>
                    <a:cubicBezTo>
                      <a:pt x="17982" y="25417"/>
                      <a:pt x="18028" y="25386"/>
                      <a:pt x="18061" y="25303"/>
                    </a:cubicBezTo>
                    <a:cubicBezTo>
                      <a:pt x="18082" y="25261"/>
                      <a:pt x="18104" y="25218"/>
                      <a:pt x="18125" y="25176"/>
                    </a:cubicBezTo>
                    <a:cubicBezTo>
                      <a:pt x="18167" y="25005"/>
                      <a:pt x="18210" y="24835"/>
                      <a:pt x="18274" y="24686"/>
                    </a:cubicBezTo>
                    <a:cubicBezTo>
                      <a:pt x="18785" y="22854"/>
                      <a:pt x="19339" y="21044"/>
                      <a:pt x="19935" y="19255"/>
                    </a:cubicBezTo>
                    <a:cubicBezTo>
                      <a:pt x="20595" y="17317"/>
                      <a:pt x="21213" y="15379"/>
                      <a:pt x="21831" y="13419"/>
                    </a:cubicBezTo>
                    <a:cubicBezTo>
                      <a:pt x="22257" y="12035"/>
                      <a:pt x="22661" y="10629"/>
                      <a:pt x="22981" y="9202"/>
                    </a:cubicBezTo>
                    <a:cubicBezTo>
                      <a:pt x="23215" y="8095"/>
                      <a:pt x="23556" y="7009"/>
                      <a:pt x="23982" y="5944"/>
                    </a:cubicBezTo>
                    <a:cubicBezTo>
                      <a:pt x="24003" y="5837"/>
                      <a:pt x="24046" y="5731"/>
                      <a:pt x="24088" y="5624"/>
                    </a:cubicBezTo>
                    <a:cubicBezTo>
                      <a:pt x="24088" y="5582"/>
                      <a:pt x="24109" y="5518"/>
                      <a:pt x="24109" y="5454"/>
                    </a:cubicBezTo>
                    <a:cubicBezTo>
                      <a:pt x="24109" y="5326"/>
                      <a:pt x="24067" y="5262"/>
                      <a:pt x="23960" y="5220"/>
                    </a:cubicBezTo>
                    <a:cubicBezTo>
                      <a:pt x="23875" y="5198"/>
                      <a:pt x="23811" y="5177"/>
                      <a:pt x="23726" y="5156"/>
                    </a:cubicBezTo>
                    <a:cubicBezTo>
                      <a:pt x="22938" y="4943"/>
                      <a:pt x="22150" y="4730"/>
                      <a:pt x="21341" y="4538"/>
                    </a:cubicBezTo>
                    <a:cubicBezTo>
                      <a:pt x="18955" y="3942"/>
                      <a:pt x="16549" y="3367"/>
                      <a:pt x="14185" y="2685"/>
                    </a:cubicBezTo>
                    <a:cubicBezTo>
                      <a:pt x="12971" y="2344"/>
                      <a:pt x="11778" y="1982"/>
                      <a:pt x="10564" y="1620"/>
                    </a:cubicBezTo>
                    <a:cubicBezTo>
                      <a:pt x="9244" y="1237"/>
                      <a:pt x="7923" y="854"/>
                      <a:pt x="6582" y="470"/>
                    </a:cubicBezTo>
                    <a:cubicBezTo>
                      <a:pt x="6177" y="343"/>
                      <a:pt x="5751" y="257"/>
                      <a:pt x="5389" y="23"/>
                    </a:cubicBezTo>
                    <a:cubicBezTo>
                      <a:pt x="5366" y="8"/>
                      <a:pt x="5344" y="1"/>
                      <a:pt x="53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65" name="Google Shape;1965;p43"/>
              <p:cNvSpPr/>
              <p:nvPr/>
            </p:nvSpPr>
            <p:spPr>
              <a:xfrm>
                <a:off x="-3000537" y="111945"/>
                <a:ext cx="1344671" cy="1416978"/>
              </a:xfrm>
              <a:custGeom>
                <a:avLst/>
                <a:gdLst/>
                <a:ahLst/>
                <a:cxnLst/>
                <a:rect l="l" t="t" r="r" b="b"/>
                <a:pathLst>
                  <a:path w="23748" h="25025" extrusionOk="0">
                    <a:moveTo>
                      <a:pt x="5091" y="0"/>
                    </a:moveTo>
                    <a:cubicBezTo>
                      <a:pt x="4942" y="256"/>
                      <a:pt x="4856" y="511"/>
                      <a:pt x="4771" y="767"/>
                    </a:cubicBezTo>
                    <a:cubicBezTo>
                      <a:pt x="4622" y="1320"/>
                      <a:pt x="4473" y="1874"/>
                      <a:pt x="4303" y="2428"/>
                    </a:cubicBezTo>
                    <a:cubicBezTo>
                      <a:pt x="3898" y="3748"/>
                      <a:pt x="3600" y="5090"/>
                      <a:pt x="3344" y="6432"/>
                    </a:cubicBezTo>
                    <a:cubicBezTo>
                      <a:pt x="3174" y="7305"/>
                      <a:pt x="2982" y="8157"/>
                      <a:pt x="2748" y="9009"/>
                    </a:cubicBezTo>
                    <a:cubicBezTo>
                      <a:pt x="2514" y="9797"/>
                      <a:pt x="2279" y="10585"/>
                      <a:pt x="2066" y="11373"/>
                    </a:cubicBezTo>
                    <a:cubicBezTo>
                      <a:pt x="1939" y="11820"/>
                      <a:pt x="1811" y="12246"/>
                      <a:pt x="1704" y="12672"/>
                    </a:cubicBezTo>
                    <a:cubicBezTo>
                      <a:pt x="1406" y="13737"/>
                      <a:pt x="1108" y="14781"/>
                      <a:pt x="852" y="15845"/>
                    </a:cubicBezTo>
                    <a:cubicBezTo>
                      <a:pt x="640" y="16633"/>
                      <a:pt x="490" y="17443"/>
                      <a:pt x="320" y="18231"/>
                    </a:cubicBezTo>
                    <a:cubicBezTo>
                      <a:pt x="256" y="18550"/>
                      <a:pt x="171" y="18848"/>
                      <a:pt x="43" y="19147"/>
                    </a:cubicBezTo>
                    <a:cubicBezTo>
                      <a:pt x="22" y="19189"/>
                      <a:pt x="22" y="19232"/>
                      <a:pt x="1" y="19274"/>
                    </a:cubicBezTo>
                    <a:cubicBezTo>
                      <a:pt x="43" y="19296"/>
                      <a:pt x="64" y="19317"/>
                      <a:pt x="107" y="19338"/>
                    </a:cubicBezTo>
                    <a:cubicBezTo>
                      <a:pt x="469" y="19509"/>
                      <a:pt x="831" y="19679"/>
                      <a:pt x="1193" y="19828"/>
                    </a:cubicBezTo>
                    <a:cubicBezTo>
                      <a:pt x="2024" y="20148"/>
                      <a:pt x="2833" y="20446"/>
                      <a:pt x="3664" y="20765"/>
                    </a:cubicBezTo>
                    <a:cubicBezTo>
                      <a:pt x="4899" y="21212"/>
                      <a:pt x="6134" y="21660"/>
                      <a:pt x="7348" y="22150"/>
                    </a:cubicBezTo>
                    <a:cubicBezTo>
                      <a:pt x="8498" y="22597"/>
                      <a:pt x="9648" y="23001"/>
                      <a:pt x="10820" y="23342"/>
                    </a:cubicBezTo>
                    <a:cubicBezTo>
                      <a:pt x="11885" y="23640"/>
                      <a:pt x="12971" y="23939"/>
                      <a:pt x="14078" y="24151"/>
                    </a:cubicBezTo>
                    <a:cubicBezTo>
                      <a:pt x="14462" y="24215"/>
                      <a:pt x="14866" y="24322"/>
                      <a:pt x="15271" y="24407"/>
                    </a:cubicBezTo>
                    <a:cubicBezTo>
                      <a:pt x="15633" y="24492"/>
                      <a:pt x="15995" y="24577"/>
                      <a:pt x="16378" y="24663"/>
                    </a:cubicBezTo>
                    <a:cubicBezTo>
                      <a:pt x="16783" y="24748"/>
                      <a:pt x="17209" y="24833"/>
                      <a:pt x="17614" y="25003"/>
                    </a:cubicBezTo>
                    <a:cubicBezTo>
                      <a:pt x="17635" y="25003"/>
                      <a:pt x="17678" y="25003"/>
                      <a:pt x="17741" y="25025"/>
                    </a:cubicBezTo>
                    <a:cubicBezTo>
                      <a:pt x="17827" y="24705"/>
                      <a:pt x="17912" y="24407"/>
                      <a:pt x="17997" y="24109"/>
                    </a:cubicBezTo>
                    <a:cubicBezTo>
                      <a:pt x="18466" y="22469"/>
                      <a:pt x="18955" y="20850"/>
                      <a:pt x="19509" y="19232"/>
                    </a:cubicBezTo>
                    <a:cubicBezTo>
                      <a:pt x="20212" y="17166"/>
                      <a:pt x="20872" y="15079"/>
                      <a:pt x="21511" y="12992"/>
                    </a:cubicBezTo>
                    <a:cubicBezTo>
                      <a:pt x="21916" y="11714"/>
                      <a:pt x="22299" y="10436"/>
                      <a:pt x="22576" y="9115"/>
                    </a:cubicBezTo>
                    <a:cubicBezTo>
                      <a:pt x="22832" y="7923"/>
                      <a:pt x="23194" y="6773"/>
                      <a:pt x="23620" y="5644"/>
                    </a:cubicBezTo>
                    <a:cubicBezTo>
                      <a:pt x="23662" y="5537"/>
                      <a:pt x="23705" y="5431"/>
                      <a:pt x="23726" y="5324"/>
                    </a:cubicBezTo>
                    <a:cubicBezTo>
                      <a:pt x="23747" y="5282"/>
                      <a:pt x="23726" y="5218"/>
                      <a:pt x="23747" y="5175"/>
                    </a:cubicBezTo>
                    <a:cubicBezTo>
                      <a:pt x="23684" y="5154"/>
                      <a:pt x="23641" y="5111"/>
                      <a:pt x="23598" y="5111"/>
                    </a:cubicBezTo>
                    <a:cubicBezTo>
                      <a:pt x="23449" y="5069"/>
                      <a:pt x="23321" y="5026"/>
                      <a:pt x="23172" y="4984"/>
                    </a:cubicBezTo>
                    <a:cubicBezTo>
                      <a:pt x="22001" y="4686"/>
                      <a:pt x="20808" y="4387"/>
                      <a:pt x="19637" y="4089"/>
                    </a:cubicBezTo>
                    <a:cubicBezTo>
                      <a:pt x="17486" y="3557"/>
                      <a:pt x="15356" y="3024"/>
                      <a:pt x="13226" y="2407"/>
                    </a:cubicBezTo>
                    <a:cubicBezTo>
                      <a:pt x="11352" y="1874"/>
                      <a:pt x="9457" y="1299"/>
                      <a:pt x="7583" y="745"/>
                    </a:cubicBezTo>
                    <a:cubicBezTo>
                      <a:pt x="6816" y="532"/>
                      <a:pt x="6070" y="320"/>
                      <a:pt x="5346" y="43"/>
                    </a:cubicBezTo>
                    <a:cubicBezTo>
                      <a:pt x="5261" y="21"/>
                      <a:pt x="5176" y="21"/>
                      <a:pt x="50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66" name="Google Shape;1966;p43"/>
              <p:cNvSpPr/>
              <p:nvPr/>
            </p:nvSpPr>
            <p:spPr>
              <a:xfrm>
                <a:off x="-2794315" y="325357"/>
                <a:ext cx="949106" cy="1000973"/>
              </a:xfrm>
              <a:custGeom>
                <a:avLst/>
                <a:gdLst/>
                <a:ahLst/>
                <a:cxnLst/>
                <a:rect l="l" t="t" r="r" b="b"/>
                <a:pathLst>
                  <a:path w="16762" h="17678" extrusionOk="0">
                    <a:moveTo>
                      <a:pt x="3600" y="1"/>
                    </a:moveTo>
                    <a:cubicBezTo>
                      <a:pt x="3493" y="192"/>
                      <a:pt x="3429" y="363"/>
                      <a:pt x="3365" y="554"/>
                    </a:cubicBezTo>
                    <a:cubicBezTo>
                      <a:pt x="3259" y="938"/>
                      <a:pt x="3153" y="1342"/>
                      <a:pt x="3025" y="1726"/>
                    </a:cubicBezTo>
                    <a:cubicBezTo>
                      <a:pt x="2748" y="2663"/>
                      <a:pt x="2535" y="3600"/>
                      <a:pt x="2343" y="4558"/>
                    </a:cubicBezTo>
                    <a:cubicBezTo>
                      <a:pt x="2237" y="5176"/>
                      <a:pt x="2088" y="5772"/>
                      <a:pt x="1939" y="6369"/>
                    </a:cubicBezTo>
                    <a:cubicBezTo>
                      <a:pt x="1768" y="6944"/>
                      <a:pt x="1598" y="7497"/>
                      <a:pt x="1449" y="8051"/>
                    </a:cubicBezTo>
                    <a:cubicBezTo>
                      <a:pt x="1364" y="8349"/>
                      <a:pt x="1278" y="8669"/>
                      <a:pt x="1193" y="8967"/>
                    </a:cubicBezTo>
                    <a:cubicBezTo>
                      <a:pt x="980" y="9712"/>
                      <a:pt x="767" y="10458"/>
                      <a:pt x="597" y="11203"/>
                    </a:cubicBezTo>
                    <a:cubicBezTo>
                      <a:pt x="448" y="11757"/>
                      <a:pt x="341" y="12332"/>
                      <a:pt x="213" y="12886"/>
                    </a:cubicBezTo>
                    <a:cubicBezTo>
                      <a:pt x="171" y="13099"/>
                      <a:pt x="107" y="13333"/>
                      <a:pt x="22" y="13525"/>
                    </a:cubicBezTo>
                    <a:cubicBezTo>
                      <a:pt x="0" y="13567"/>
                      <a:pt x="0" y="13589"/>
                      <a:pt x="0" y="13631"/>
                    </a:cubicBezTo>
                    <a:cubicBezTo>
                      <a:pt x="22" y="13652"/>
                      <a:pt x="43" y="13652"/>
                      <a:pt x="64" y="13674"/>
                    </a:cubicBezTo>
                    <a:cubicBezTo>
                      <a:pt x="320" y="13780"/>
                      <a:pt x="576" y="13908"/>
                      <a:pt x="831" y="14015"/>
                    </a:cubicBezTo>
                    <a:cubicBezTo>
                      <a:pt x="1406" y="14227"/>
                      <a:pt x="2002" y="14462"/>
                      <a:pt x="2577" y="14675"/>
                    </a:cubicBezTo>
                    <a:cubicBezTo>
                      <a:pt x="3451" y="14994"/>
                      <a:pt x="4324" y="15314"/>
                      <a:pt x="5176" y="15654"/>
                    </a:cubicBezTo>
                    <a:cubicBezTo>
                      <a:pt x="5985" y="15974"/>
                      <a:pt x="6794" y="16251"/>
                      <a:pt x="7625" y="16485"/>
                    </a:cubicBezTo>
                    <a:cubicBezTo>
                      <a:pt x="8392" y="16719"/>
                      <a:pt x="9158" y="16911"/>
                      <a:pt x="9925" y="17060"/>
                    </a:cubicBezTo>
                    <a:cubicBezTo>
                      <a:pt x="10202" y="17124"/>
                      <a:pt x="10479" y="17188"/>
                      <a:pt x="10777" y="17252"/>
                    </a:cubicBezTo>
                    <a:cubicBezTo>
                      <a:pt x="11033" y="17316"/>
                      <a:pt x="11288" y="17380"/>
                      <a:pt x="11565" y="17422"/>
                    </a:cubicBezTo>
                    <a:cubicBezTo>
                      <a:pt x="11842" y="17486"/>
                      <a:pt x="12140" y="17550"/>
                      <a:pt x="12417" y="17656"/>
                    </a:cubicBezTo>
                    <a:cubicBezTo>
                      <a:pt x="12438" y="17678"/>
                      <a:pt x="12460" y="17678"/>
                      <a:pt x="12523" y="17678"/>
                    </a:cubicBezTo>
                    <a:cubicBezTo>
                      <a:pt x="12587" y="17465"/>
                      <a:pt x="12651" y="17252"/>
                      <a:pt x="12715" y="17039"/>
                    </a:cubicBezTo>
                    <a:cubicBezTo>
                      <a:pt x="13035" y="15889"/>
                      <a:pt x="13375" y="14739"/>
                      <a:pt x="13759" y="13610"/>
                    </a:cubicBezTo>
                    <a:cubicBezTo>
                      <a:pt x="14270" y="12140"/>
                      <a:pt x="14738" y="10671"/>
                      <a:pt x="15186" y="9180"/>
                    </a:cubicBezTo>
                    <a:cubicBezTo>
                      <a:pt x="15463" y="8285"/>
                      <a:pt x="15739" y="7370"/>
                      <a:pt x="15931" y="6454"/>
                    </a:cubicBezTo>
                    <a:cubicBezTo>
                      <a:pt x="16123" y="5602"/>
                      <a:pt x="16378" y="4793"/>
                      <a:pt x="16676" y="3983"/>
                    </a:cubicBezTo>
                    <a:cubicBezTo>
                      <a:pt x="16719" y="3919"/>
                      <a:pt x="16740" y="3834"/>
                      <a:pt x="16762" y="3770"/>
                    </a:cubicBezTo>
                    <a:cubicBezTo>
                      <a:pt x="16762" y="3728"/>
                      <a:pt x="16762" y="3706"/>
                      <a:pt x="16762" y="3664"/>
                    </a:cubicBezTo>
                    <a:cubicBezTo>
                      <a:pt x="16719" y="3643"/>
                      <a:pt x="16698" y="3621"/>
                      <a:pt x="16655" y="3621"/>
                    </a:cubicBezTo>
                    <a:cubicBezTo>
                      <a:pt x="16549" y="3579"/>
                      <a:pt x="16464" y="3557"/>
                      <a:pt x="16357" y="3536"/>
                    </a:cubicBezTo>
                    <a:cubicBezTo>
                      <a:pt x="15526" y="3323"/>
                      <a:pt x="14696" y="3110"/>
                      <a:pt x="13844" y="2897"/>
                    </a:cubicBezTo>
                    <a:cubicBezTo>
                      <a:pt x="12332" y="2514"/>
                      <a:pt x="10841" y="2152"/>
                      <a:pt x="9329" y="1705"/>
                    </a:cubicBezTo>
                    <a:cubicBezTo>
                      <a:pt x="8008" y="1321"/>
                      <a:pt x="6667" y="938"/>
                      <a:pt x="5346" y="533"/>
                    </a:cubicBezTo>
                    <a:cubicBezTo>
                      <a:pt x="4814" y="384"/>
                      <a:pt x="4281" y="235"/>
                      <a:pt x="3770" y="43"/>
                    </a:cubicBezTo>
                    <a:cubicBezTo>
                      <a:pt x="3706" y="22"/>
                      <a:pt x="3642" y="22"/>
                      <a:pt x="36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67" name="Google Shape;1967;p43"/>
              <p:cNvSpPr/>
              <p:nvPr/>
            </p:nvSpPr>
            <p:spPr>
              <a:xfrm>
                <a:off x="-2781066" y="338607"/>
                <a:ext cx="923796" cy="974473"/>
              </a:xfrm>
              <a:custGeom>
                <a:avLst/>
                <a:gdLst/>
                <a:ahLst/>
                <a:cxnLst/>
                <a:rect l="l" t="t" r="r" b="b"/>
                <a:pathLst>
                  <a:path w="16315" h="17210" extrusionOk="0">
                    <a:moveTo>
                      <a:pt x="3451" y="1"/>
                    </a:moveTo>
                    <a:cubicBezTo>
                      <a:pt x="3387" y="129"/>
                      <a:pt x="3344" y="257"/>
                      <a:pt x="3323" y="363"/>
                    </a:cubicBezTo>
                    <a:cubicBezTo>
                      <a:pt x="3259" y="533"/>
                      <a:pt x="3217" y="725"/>
                      <a:pt x="3174" y="895"/>
                    </a:cubicBezTo>
                    <a:cubicBezTo>
                      <a:pt x="3110" y="1108"/>
                      <a:pt x="3046" y="1321"/>
                      <a:pt x="2982" y="1556"/>
                    </a:cubicBezTo>
                    <a:cubicBezTo>
                      <a:pt x="2706" y="2429"/>
                      <a:pt x="2493" y="3345"/>
                      <a:pt x="2301" y="4367"/>
                    </a:cubicBezTo>
                    <a:cubicBezTo>
                      <a:pt x="2194" y="5006"/>
                      <a:pt x="2045" y="5624"/>
                      <a:pt x="1875" y="6199"/>
                    </a:cubicBezTo>
                    <a:cubicBezTo>
                      <a:pt x="1790" y="6518"/>
                      <a:pt x="1705" y="6816"/>
                      <a:pt x="1619" y="7136"/>
                    </a:cubicBezTo>
                    <a:cubicBezTo>
                      <a:pt x="1534" y="7370"/>
                      <a:pt x="1470" y="7626"/>
                      <a:pt x="1406" y="7881"/>
                    </a:cubicBezTo>
                    <a:cubicBezTo>
                      <a:pt x="1342" y="8115"/>
                      <a:pt x="1279" y="8350"/>
                      <a:pt x="1193" y="8584"/>
                    </a:cubicBezTo>
                    <a:lnTo>
                      <a:pt x="1151" y="8797"/>
                    </a:lnTo>
                    <a:cubicBezTo>
                      <a:pt x="1087" y="9010"/>
                      <a:pt x="1023" y="9223"/>
                      <a:pt x="959" y="9436"/>
                    </a:cubicBezTo>
                    <a:cubicBezTo>
                      <a:pt x="831" y="9968"/>
                      <a:pt x="682" y="10501"/>
                      <a:pt x="533" y="11033"/>
                    </a:cubicBezTo>
                    <a:cubicBezTo>
                      <a:pt x="448" y="11416"/>
                      <a:pt x="363" y="11800"/>
                      <a:pt x="278" y="12204"/>
                    </a:cubicBezTo>
                    <a:cubicBezTo>
                      <a:pt x="235" y="12354"/>
                      <a:pt x="214" y="12524"/>
                      <a:pt x="171" y="12694"/>
                    </a:cubicBezTo>
                    <a:cubicBezTo>
                      <a:pt x="130" y="12941"/>
                      <a:pt x="69" y="13128"/>
                      <a:pt x="7" y="13294"/>
                    </a:cubicBezTo>
                    <a:lnTo>
                      <a:pt x="7" y="13294"/>
                    </a:lnTo>
                    <a:cubicBezTo>
                      <a:pt x="5" y="13293"/>
                      <a:pt x="3" y="13292"/>
                      <a:pt x="1" y="13291"/>
                    </a:cubicBezTo>
                    <a:lnTo>
                      <a:pt x="1" y="13312"/>
                    </a:lnTo>
                    <a:cubicBezTo>
                      <a:pt x="3" y="13306"/>
                      <a:pt x="5" y="13300"/>
                      <a:pt x="7" y="13294"/>
                    </a:cubicBezTo>
                    <a:lnTo>
                      <a:pt x="7" y="13294"/>
                    </a:lnTo>
                    <a:cubicBezTo>
                      <a:pt x="48" y="13314"/>
                      <a:pt x="88" y="13334"/>
                      <a:pt x="129" y="13355"/>
                    </a:cubicBezTo>
                    <a:cubicBezTo>
                      <a:pt x="299" y="13440"/>
                      <a:pt x="491" y="13525"/>
                      <a:pt x="661" y="13589"/>
                    </a:cubicBezTo>
                    <a:cubicBezTo>
                      <a:pt x="1215" y="13802"/>
                      <a:pt x="1790" y="14015"/>
                      <a:pt x="2322" y="14228"/>
                    </a:cubicBezTo>
                    <a:lnTo>
                      <a:pt x="2407" y="14249"/>
                    </a:lnTo>
                    <a:cubicBezTo>
                      <a:pt x="2706" y="14356"/>
                      <a:pt x="3004" y="14483"/>
                      <a:pt x="3302" y="14590"/>
                    </a:cubicBezTo>
                    <a:cubicBezTo>
                      <a:pt x="3856" y="14803"/>
                      <a:pt x="4452" y="15016"/>
                      <a:pt x="5006" y="15229"/>
                    </a:cubicBezTo>
                    <a:cubicBezTo>
                      <a:pt x="5858" y="15570"/>
                      <a:pt x="6667" y="15846"/>
                      <a:pt x="7434" y="16059"/>
                    </a:cubicBezTo>
                    <a:cubicBezTo>
                      <a:pt x="8115" y="16251"/>
                      <a:pt x="8924" y="16485"/>
                      <a:pt x="9734" y="16634"/>
                    </a:cubicBezTo>
                    <a:cubicBezTo>
                      <a:pt x="9925" y="16677"/>
                      <a:pt x="10117" y="16720"/>
                      <a:pt x="10309" y="16762"/>
                    </a:cubicBezTo>
                    <a:cubicBezTo>
                      <a:pt x="10415" y="16783"/>
                      <a:pt x="10500" y="16805"/>
                      <a:pt x="10586" y="16826"/>
                    </a:cubicBezTo>
                    <a:lnTo>
                      <a:pt x="10841" y="16890"/>
                    </a:lnTo>
                    <a:cubicBezTo>
                      <a:pt x="11012" y="16933"/>
                      <a:pt x="11182" y="16975"/>
                      <a:pt x="11352" y="16996"/>
                    </a:cubicBezTo>
                    <a:lnTo>
                      <a:pt x="11459" y="17018"/>
                    </a:lnTo>
                    <a:cubicBezTo>
                      <a:pt x="11693" y="17082"/>
                      <a:pt x="11927" y="17124"/>
                      <a:pt x="12140" y="17209"/>
                    </a:cubicBezTo>
                    <a:lnTo>
                      <a:pt x="12162" y="17167"/>
                    </a:lnTo>
                    <a:cubicBezTo>
                      <a:pt x="12204" y="17018"/>
                      <a:pt x="12247" y="16890"/>
                      <a:pt x="12289" y="16741"/>
                    </a:cubicBezTo>
                    <a:cubicBezTo>
                      <a:pt x="12673" y="15399"/>
                      <a:pt x="13014" y="14313"/>
                      <a:pt x="13333" y="13291"/>
                    </a:cubicBezTo>
                    <a:cubicBezTo>
                      <a:pt x="13844" y="11821"/>
                      <a:pt x="14313" y="10352"/>
                      <a:pt x="14760" y="8882"/>
                    </a:cubicBezTo>
                    <a:cubicBezTo>
                      <a:pt x="15037" y="8030"/>
                      <a:pt x="15292" y="7114"/>
                      <a:pt x="15505" y="6177"/>
                    </a:cubicBezTo>
                    <a:cubicBezTo>
                      <a:pt x="15697" y="5304"/>
                      <a:pt x="15953" y="4473"/>
                      <a:pt x="16251" y="3685"/>
                    </a:cubicBezTo>
                    <a:cubicBezTo>
                      <a:pt x="16272" y="3643"/>
                      <a:pt x="16293" y="3600"/>
                      <a:pt x="16315" y="3558"/>
                    </a:cubicBezTo>
                    <a:cubicBezTo>
                      <a:pt x="16230" y="3536"/>
                      <a:pt x="16144" y="3515"/>
                      <a:pt x="16080" y="3494"/>
                    </a:cubicBezTo>
                    <a:lnTo>
                      <a:pt x="15463" y="3323"/>
                    </a:lnTo>
                    <a:cubicBezTo>
                      <a:pt x="14824" y="3174"/>
                      <a:pt x="14206" y="3004"/>
                      <a:pt x="13567" y="2855"/>
                    </a:cubicBezTo>
                    <a:cubicBezTo>
                      <a:pt x="12162" y="2514"/>
                      <a:pt x="10586" y="2109"/>
                      <a:pt x="9052" y="1662"/>
                    </a:cubicBezTo>
                    <a:cubicBezTo>
                      <a:pt x="8115" y="1407"/>
                      <a:pt x="7178" y="1130"/>
                      <a:pt x="6262" y="853"/>
                    </a:cubicBezTo>
                    <a:lnTo>
                      <a:pt x="5048" y="491"/>
                    </a:lnTo>
                    <a:lnTo>
                      <a:pt x="4771" y="406"/>
                    </a:lnTo>
                    <a:cubicBezTo>
                      <a:pt x="4345" y="299"/>
                      <a:pt x="3898" y="150"/>
                      <a:pt x="34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68" name="Google Shape;1968;p43"/>
              <p:cNvSpPr/>
              <p:nvPr/>
            </p:nvSpPr>
            <p:spPr>
              <a:xfrm>
                <a:off x="-2755755" y="365163"/>
                <a:ext cx="871987" cy="921361"/>
              </a:xfrm>
              <a:custGeom>
                <a:avLst/>
                <a:gdLst/>
                <a:ahLst/>
                <a:cxnLst/>
                <a:rect l="l" t="t" r="r" b="b"/>
                <a:pathLst>
                  <a:path w="15400" h="16272" extrusionOk="0">
                    <a:moveTo>
                      <a:pt x="3238" y="1"/>
                    </a:moveTo>
                    <a:cubicBezTo>
                      <a:pt x="3217" y="64"/>
                      <a:pt x="3196" y="107"/>
                      <a:pt x="3174" y="171"/>
                    </a:cubicBezTo>
                    <a:cubicBezTo>
                      <a:pt x="3132" y="320"/>
                      <a:pt x="3089" y="490"/>
                      <a:pt x="3047" y="639"/>
                    </a:cubicBezTo>
                    <a:lnTo>
                      <a:pt x="3025" y="661"/>
                    </a:lnTo>
                    <a:cubicBezTo>
                      <a:pt x="2983" y="874"/>
                      <a:pt x="2919" y="1087"/>
                      <a:pt x="2855" y="1321"/>
                    </a:cubicBezTo>
                    <a:cubicBezTo>
                      <a:pt x="2599" y="2173"/>
                      <a:pt x="2386" y="3067"/>
                      <a:pt x="2195" y="4026"/>
                    </a:cubicBezTo>
                    <a:cubicBezTo>
                      <a:pt x="2088" y="4665"/>
                      <a:pt x="1939" y="5261"/>
                      <a:pt x="1790" y="5836"/>
                    </a:cubicBezTo>
                    <a:cubicBezTo>
                      <a:pt x="1684" y="6134"/>
                      <a:pt x="1598" y="6454"/>
                      <a:pt x="1513" y="6752"/>
                    </a:cubicBezTo>
                    <a:cubicBezTo>
                      <a:pt x="1449" y="6986"/>
                      <a:pt x="1385" y="7220"/>
                      <a:pt x="1300" y="7476"/>
                    </a:cubicBezTo>
                    <a:cubicBezTo>
                      <a:pt x="1236" y="7689"/>
                      <a:pt x="1172" y="7923"/>
                      <a:pt x="1108" y="8158"/>
                    </a:cubicBezTo>
                    <a:lnTo>
                      <a:pt x="1066" y="8370"/>
                    </a:lnTo>
                    <a:cubicBezTo>
                      <a:pt x="1002" y="8583"/>
                      <a:pt x="938" y="8775"/>
                      <a:pt x="895" y="9009"/>
                    </a:cubicBezTo>
                    <a:cubicBezTo>
                      <a:pt x="746" y="9499"/>
                      <a:pt x="597" y="10032"/>
                      <a:pt x="470" y="10543"/>
                    </a:cubicBezTo>
                    <a:cubicBezTo>
                      <a:pt x="384" y="10905"/>
                      <a:pt x="299" y="11288"/>
                      <a:pt x="214" y="11672"/>
                    </a:cubicBezTo>
                    <a:cubicBezTo>
                      <a:pt x="193" y="11842"/>
                      <a:pt x="150" y="11991"/>
                      <a:pt x="107" y="12161"/>
                    </a:cubicBezTo>
                    <a:cubicBezTo>
                      <a:pt x="86" y="12332"/>
                      <a:pt x="44" y="12481"/>
                      <a:pt x="1" y="12609"/>
                    </a:cubicBezTo>
                    <a:cubicBezTo>
                      <a:pt x="150" y="12673"/>
                      <a:pt x="320" y="12758"/>
                      <a:pt x="470" y="12822"/>
                    </a:cubicBezTo>
                    <a:cubicBezTo>
                      <a:pt x="1002" y="13013"/>
                      <a:pt x="1534" y="13226"/>
                      <a:pt x="2067" y="13418"/>
                    </a:cubicBezTo>
                    <a:lnTo>
                      <a:pt x="2173" y="13461"/>
                    </a:lnTo>
                    <a:cubicBezTo>
                      <a:pt x="2450" y="13567"/>
                      <a:pt x="2727" y="13674"/>
                      <a:pt x="3004" y="13759"/>
                    </a:cubicBezTo>
                    <a:lnTo>
                      <a:pt x="3068" y="13801"/>
                    </a:lnTo>
                    <a:cubicBezTo>
                      <a:pt x="3600" y="13993"/>
                      <a:pt x="4175" y="14206"/>
                      <a:pt x="4708" y="14419"/>
                    </a:cubicBezTo>
                    <a:cubicBezTo>
                      <a:pt x="5538" y="14738"/>
                      <a:pt x="6305" y="14994"/>
                      <a:pt x="7072" y="15228"/>
                    </a:cubicBezTo>
                    <a:cubicBezTo>
                      <a:pt x="7732" y="15420"/>
                      <a:pt x="8499" y="15633"/>
                      <a:pt x="9265" y="15782"/>
                    </a:cubicBezTo>
                    <a:cubicBezTo>
                      <a:pt x="9478" y="15803"/>
                      <a:pt x="9670" y="15867"/>
                      <a:pt x="9862" y="15910"/>
                    </a:cubicBezTo>
                    <a:lnTo>
                      <a:pt x="9883" y="15910"/>
                    </a:lnTo>
                    <a:cubicBezTo>
                      <a:pt x="9968" y="15931"/>
                      <a:pt x="10032" y="15952"/>
                      <a:pt x="10117" y="15952"/>
                    </a:cubicBezTo>
                    <a:lnTo>
                      <a:pt x="10352" y="16016"/>
                    </a:lnTo>
                    <a:cubicBezTo>
                      <a:pt x="10522" y="16059"/>
                      <a:pt x="10692" y="16101"/>
                      <a:pt x="10863" y="16144"/>
                    </a:cubicBezTo>
                    <a:lnTo>
                      <a:pt x="10969" y="16165"/>
                    </a:lnTo>
                    <a:cubicBezTo>
                      <a:pt x="11140" y="16187"/>
                      <a:pt x="11310" y="16229"/>
                      <a:pt x="11459" y="16272"/>
                    </a:cubicBezTo>
                    <a:cubicBezTo>
                      <a:pt x="11480" y="16187"/>
                      <a:pt x="11523" y="16101"/>
                      <a:pt x="11544" y="16016"/>
                    </a:cubicBezTo>
                    <a:cubicBezTo>
                      <a:pt x="11928" y="14696"/>
                      <a:pt x="12247" y="13631"/>
                      <a:pt x="12588" y="12651"/>
                    </a:cubicBezTo>
                    <a:cubicBezTo>
                      <a:pt x="13056" y="11224"/>
                      <a:pt x="13525" y="9776"/>
                      <a:pt x="13972" y="8370"/>
                    </a:cubicBezTo>
                    <a:cubicBezTo>
                      <a:pt x="14228" y="7519"/>
                      <a:pt x="14483" y="6645"/>
                      <a:pt x="14696" y="5730"/>
                    </a:cubicBezTo>
                    <a:cubicBezTo>
                      <a:pt x="14867" y="4899"/>
                      <a:pt x="15101" y="4090"/>
                      <a:pt x="15399" y="3344"/>
                    </a:cubicBezTo>
                    <a:cubicBezTo>
                      <a:pt x="15399" y="3344"/>
                      <a:pt x="14760" y="3174"/>
                      <a:pt x="14760" y="3174"/>
                    </a:cubicBezTo>
                    <a:cubicBezTo>
                      <a:pt x="14143" y="3025"/>
                      <a:pt x="13546" y="2876"/>
                      <a:pt x="12929" y="2727"/>
                    </a:cubicBezTo>
                    <a:cubicBezTo>
                      <a:pt x="11566" y="2386"/>
                      <a:pt x="10032" y="2003"/>
                      <a:pt x="8520" y="1555"/>
                    </a:cubicBezTo>
                    <a:cubicBezTo>
                      <a:pt x="7647" y="1300"/>
                      <a:pt x="6774" y="1044"/>
                      <a:pt x="5879" y="789"/>
                    </a:cubicBezTo>
                    <a:lnTo>
                      <a:pt x="4623" y="405"/>
                    </a:lnTo>
                    <a:lnTo>
                      <a:pt x="4367" y="341"/>
                    </a:lnTo>
                    <a:cubicBezTo>
                      <a:pt x="3984" y="235"/>
                      <a:pt x="3622" y="128"/>
                      <a:pt x="32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69" name="Google Shape;1969;p43"/>
              <p:cNvSpPr/>
              <p:nvPr/>
            </p:nvSpPr>
            <p:spPr>
              <a:xfrm>
                <a:off x="-3583018" y="-419123"/>
                <a:ext cx="1427906" cy="1452820"/>
              </a:xfrm>
              <a:custGeom>
                <a:avLst/>
                <a:gdLst/>
                <a:ahLst/>
                <a:cxnLst/>
                <a:rect l="l" t="t" r="r" b="b"/>
                <a:pathLst>
                  <a:path w="25218" h="25658" extrusionOk="0">
                    <a:moveTo>
                      <a:pt x="18317" y="157"/>
                    </a:moveTo>
                    <a:cubicBezTo>
                      <a:pt x="18338" y="200"/>
                      <a:pt x="18381" y="242"/>
                      <a:pt x="18402" y="285"/>
                    </a:cubicBezTo>
                    <a:cubicBezTo>
                      <a:pt x="18445" y="391"/>
                      <a:pt x="18466" y="498"/>
                      <a:pt x="18508" y="604"/>
                    </a:cubicBezTo>
                    <a:cubicBezTo>
                      <a:pt x="18807" y="1776"/>
                      <a:pt x="19211" y="2926"/>
                      <a:pt x="19680" y="4033"/>
                    </a:cubicBezTo>
                    <a:cubicBezTo>
                      <a:pt x="20212" y="5269"/>
                      <a:pt x="20660" y="6525"/>
                      <a:pt x="21085" y="7803"/>
                    </a:cubicBezTo>
                    <a:cubicBezTo>
                      <a:pt x="21788" y="9890"/>
                      <a:pt x="22470" y="11956"/>
                      <a:pt x="23109" y="14043"/>
                    </a:cubicBezTo>
                    <a:cubicBezTo>
                      <a:pt x="23620" y="15662"/>
                      <a:pt x="24174" y="17280"/>
                      <a:pt x="24749" y="18878"/>
                    </a:cubicBezTo>
                    <a:cubicBezTo>
                      <a:pt x="24855" y="19176"/>
                      <a:pt x="24940" y="19474"/>
                      <a:pt x="25047" y="19772"/>
                    </a:cubicBezTo>
                    <a:cubicBezTo>
                      <a:pt x="25004" y="19794"/>
                      <a:pt x="24962" y="19815"/>
                      <a:pt x="24940" y="19836"/>
                    </a:cubicBezTo>
                    <a:cubicBezTo>
                      <a:pt x="24514" y="19921"/>
                      <a:pt x="24131" y="20113"/>
                      <a:pt x="23748" y="20283"/>
                    </a:cubicBezTo>
                    <a:cubicBezTo>
                      <a:pt x="23407" y="20432"/>
                      <a:pt x="23045" y="20582"/>
                      <a:pt x="22704" y="20731"/>
                    </a:cubicBezTo>
                    <a:cubicBezTo>
                      <a:pt x="22321" y="20880"/>
                      <a:pt x="21937" y="21029"/>
                      <a:pt x="21575" y="21199"/>
                    </a:cubicBezTo>
                    <a:cubicBezTo>
                      <a:pt x="20553" y="21689"/>
                      <a:pt x="19509" y="22072"/>
                      <a:pt x="18466" y="22456"/>
                    </a:cubicBezTo>
                    <a:cubicBezTo>
                      <a:pt x="17294" y="22860"/>
                      <a:pt x="16144" y="23201"/>
                      <a:pt x="14952" y="23521"/>
                    </a:cubicBezTo>
                    <a:cubicBezTo>
                      <a:pt x="13674" y="23840"/>
                      <a:pt x="12417" y="24202"/>
                      <a:pt x="11161" y="24543"/>
                    </a:cubicBezTo>
                    <a:cubicBezTo>
                      <a:pt x="10309" y="24777"/>
                      <a:pt x="9457" y="25011"/>
                      <a:pt x="8605" y="25224"/>
                    </a:cubicBezTo>
                    <a:cubicBezTo>
                      <a:pt x="8200" y="25331"/>
                      <a:pt x="7817" y="25395"/>
                      <a:pt x="7434" y="25480"/>
                    </a:cubicBezTo>
                    <a:lnTo>
                      <a:pt x="7306" y="25480"/>
                    </a:lnTo>
                    <a:cubicBezTo>
                      <a:pt x="7306" y="25437"/>
                      <a:pt x="7285" y="25395"/>
                      <a:pt x="7263" y="25352"/>
                    </a:cubicBezTo>
                    <a:cubicBezTo>
                      <a:pt x="7199" y="25033"/>
                      <a:pt x="7072" y="24735"/>
                      <a:pt x="6965" y="24458"/>
                    </a:cubicBezTo>
                    <a:cubicBezTo>
                      <a:pt x="6624" y="23712"/>
                      <a:pt x="6284" y="22967"/>
                      <a:pt x="5985" y="22221"/>
                    </a:cubicBezTo>
                    <a:cubicBezTo>
                      <a:pt x="5581" y="21199"/>
                      <a:pt x="5219" y="20156"/>
                      <a:pt x="4835" y="19133"/>
                    </a:cubicBezTo>
                    <a:cubicBezTo>
                      <a:pt x="4665" y="18729"/>
                      <a:pt x="4516" y="18303"/>
                      <a:pt x="4367" y="17877"/>
                    </a:cubicBezTo>
                    <a:cubicBezTo>
                      <a:pt x="4090" y="17110"/>
                      <a:pt x="3813" y="16322"/>
                      <a:pt x="3536" y="15555"/>
                    </a:cubicBezTo>
                    <a:cubicBezTo>
                      <a:pt x="3238" y="14725"/>
                      <a:pt x="2897" y="13915"/>
                      <a:pt x="2514" y="13106"/>
                    </a:cubicBezTo>
                    <a:cubicBezTo>
                      <a:pt x="1918" y="11871"/>
                      <a:pt x="1385" y="10593"/>
                      <a:pt x="938" y="9315"/>
                    </a:cubicBezTo>
                    <a:cubicBezTo>
                      <a:pt x="746" y="8761"/>
                      <a:pt x="555" y="8208"/>
                      <a:pt x="363" y="7675"/>
                    </a:cubicBezTo>
                    <a:cubicBezTo>
                      <a:pt x="278" y="7420"/>
                      <a:pt x="193" y="7164"/>
                      <a:pt x="171" y="6866"/>
                    </a:cubicBezTo>
                    <a:cubicBezTo>
                      <a:pt x="256" y="6845"/>
                      <a:pt x="320" y="6802"/>
                      <a:pt x="405" y="6759"/>
                    </a:cubicBezTo>
                    <a:cubicBezTo>
                      <a:pt x="1151" y="6568"/>
                      <a:pt x="1875" y="6291"/>
                      <a:pt x="2620" y="6035"/>
                    </a:cubicBezTo>
                    <a:cubicBezTo>
                      <a:pt x="4473" y="5375"/>
                      <a:pt x="6326" y="4736"/>
                      <a:pt x="8179" y="4076"/>
                    </a:cubicBezTo>
                    <a:cubicBezTo>
                      <a:pt x="10266" y="3331"/>
                      <a:pt x="12311" y="2521"/>
                      <a:pt x="14355" y="1691"/>
                    </a:cubicBezTo>
                    <a:cubicBezTo>
                      <a:pt x="15484" y="1243"/>
                      <a:pt x="16613" y="796"/>
                      <a:pt x="17763" y="349"/>
                    </a:cubicBezTo>
                    <a:cubicBezTo>
                      <a:pt x="17891" y="285"/>
                      <a:pt x="18019" y="242"/>
                      <a:pt x="18168" y="200"/>
                    </a:cubicBezTo>
                    <a:cubicBezTo>
                      <a:pt x="18210" y="178"/>
                      <a:pt x="18253" y="178"/>
                      <a:pt x="18317" y="157"/>
                    </a:cubicBezTo>
                    <a:close/>
                    <a:moveTo>
                      <a:pt x="18288" y="1"/>
                    </a:moveTo>
                    <a:cubicBezTo>
                      <a:pt x="18264" y="1"/>
                      <a:pt x="18239" y="3"/>
                      <a:pt x="18210" y="8"/>
                    </a:cubicBezTo>
                    <a:cubicBezTo>
                      <a:pt x="18146" y="29"/>
                      <a:pt x="18061" y="51"/>
                      <a:pt x="17997" y="93"/>
                    </a:cubicBezTo>
                    <a:cubicBezTo>
                      <a:pt x="17231" y="391"/>
                      <a:pt x="16464" y="668"/>
                      <a:pt x="15697" y="988"/>
                    </a:cubicBezTo>
                    <a:cubicBezTo>
                      <a:pt x="13418" y="1904"/>
                      <a:pt x="11118" y="2841"/>
                      <a:pt x="8818" y="3671"/>
                    </a:cubicBezTo>
                    <a:cubicBezTo>
                      <a:pt x="7625" y="4097"/>
                      <a:pt x="6433" y="4502"/>
                      <a:pt x="5261" y="4928"/>
                    </a:cubicBezTo>
                    <a:cubicBezTo>
                      <a:pt x="3962" y="5396"/>
                      <a:pt x="2663" y="5844"/>
                      <a:pt x="1343" y="6312"/>
                    </a:cubicBezTo>
                    <a:cubicBezTo>
                      <a:pt x="938" y="6461"/>
                      <a:pt x="533" y="6632"/>
                      <a:pt x="107" y="6653"/>
                    </a:cubicBezTo>
                    <a:cubicBezTo>
                      <a:pt x="43" y="6653"/>
                      <a:pt x="1" y="6717"/>
                      <a:pt x="1" y="6781"/>
                    </a:cubicBezTo>
                    <a:cubicBezTo>
                      <a:pt x="1" y="6802"/>
                      <a:pt x="1" y="6823"/>
                      <a:pt x="1" y="6866"/>
                    </a:cubicBezTo>
                    <a:cubicBezTo>
                      <a:pt x="65" y="7164"/>
                      <a:pt x="129" y="7441"/>
                      <a:pt x="214" y="7739"/>
                    </a:cubicBezTo>
                    <a:cubicBezTo>
                      <a:pt x="405" y="8272"/>
                      <a:pt x="618" y="8825"/>
                      <a:pt x="810" y="9379"/>
                    </a:cubicBezTo>
                    <a:cubicBezTo>
                      <a:pt x="1257" y="10657"/>
                      <a:pt x="1769" y="11913"/>
                      <a:pt x="2365" y="13149"/>
                    </a:cubicBezTo>
                    <a:cubicBezTo>
                      <a:pt x="2706" y="13894"/>
                      <a:pt x="3046" y="14661"/>
                      <a:pt x="3323" y="15449"/>
                    </a:cubicBezTo>
                    <a:cubicBezTo>
                      <a:pt x="3558" y="16066"/>
                      <a:pt x="3771" y="16705"/>
                      <a:pt x="4005" y="17344"/>
                    </a:cubicBezTo>
                    <a:cubicBezTo>
                      <a:pt x="4495" y="18686"/>
                      <a:pt x="5006" y="20028"/>
                      <a:pt x="5517" y="21391"/>
                    </a:cubicBezTo>
                    <a:cubicBezTo>
                      <a:pt x="5794" y="22179"/>
                      <a:pt x="6113" y="22946"/>
                      <a:pt x="6454" y="23691"/>
                    </a:cubicBezTo>
                    <a:cubicBezTo>
                      <a:pt x="6731" y="24287"/>
                      <a:pt x="7008" y="24884"/>
                      <a:pt x="7157" y="25523"/>
                    </a:cubicBezTo>
                    <a:cubicBezTo>
                      <a:pt x="7174" y="25623"/>
                      <a:pt x="7216" y="25658"/>
                      <a:pt x="7296" y="25658"/>
                    </a:cubicBezTo>
                    <a:cubicBezTo>
                      <a:pt x="7318" y="25658"/>
                      <a:pt x="7342" y="25655"/>
                      <a:pt x="7370" y="25650"/>
                    </a:cubicBezTo>
                    <a:cubicBezTo>
                      <a:pt x="7796" y="25565"/>
                      <a:pt x="8222" y="25480"/>
                      <a:pt x="8648" y="25374"/>
                    </a:cubicBezTo>
                    <a:cubicBezTo>
                      <a:pt x="9500" y="25161"/>
                      <a:pt x="10330" y="24926"/>
                      <a:pt x="11161" y="24713"/>
                    </a:cubicBezTo>
                    <a:cubicBezTo>
                      <a:pt x="12481" y="24351"/>
                      <a:pt x="13802" y="23968"/>
                      <a:pt x="15143" y="23627"/>
                    </a:cubicBezTo>
                    <a:cubicBezTo>
                      <a:pt x="16230" y="23350"/>
                      <a:pt x="17316" y="23009"/>
                      <a:pt x="18381" y="22647"/>
                    </a:cubicBezTo>
                    <a:cubicBezTo>
                      <a:pt x="19509" y="22243"/>
                      <a:pt x="20617" y="21838"/>
                      <a:pt x="21703" y="21327"/>
                    </a:cubicBezTo>
                    <a:cubicBezTo>
                      <a:pt x="22065" y="21135"/>
                      <a:pt x="22449" y="21008"/>
                      <a:pt x="22832" y="20837"/>
                    </a:cubicBezTo>
                    <a:cubicBezTo>
                      <a:pt x="23151" y="20709"/>
                      <a:pt x="23471" y="20582"/>
                      <a:pt x="23790" y="20432"/>
                    </a:cubicBezTo>
                    <a:cubicBezTo>
                      <a:pt x="24174" y="20262"/>
                      <a:pt x="24557" y="20070"/>
                      <a:pt x="24962" y="19985"/>
                    </a:cubicBezTo>
                    <a:cubicBezTo>
                      <a:pt x="25004" y="19964"/>
                      <a:pt x="25047" y="19964"/>
                      <a:pt x="25089" y="19943"/>
                    </a:cubicBezTo>
                    <a:cubicBezTo>
                      <a:pt x="25175" y="19900"/>
                      <a:pt x="25217" y="19836"/>
                      <a:pt x="25196" y="19730"/>
                    </a:cubicBezTo>
                    <a:cubicBezTo>
                      <a:pt x="25196" y="19687"/>
                      <a:pt x="25175" y="19644"/>
                      <a:pt x="25153" y="19581"/>
                    </a:cubicBezTo>
                    <a:cubicBezTo>
                      <a:pt x="25089" y="19431"/>
                      <a:pt x="25047" y="19261"/>
                      <a:pt x="24983" y="19112"/>
                    </a:cubicBezTo>
                    <a:cubicBezTo>
                      <a:pt x="24344" y="17323"/>
                      <a:pt x="23726" y="15534"/>
                      <a:pt x="23173" y="13724"/>
                    </a:cubicBezTo>
                    <a:cubicBezTo>
                      <a:pt x="22576" y="11786"/>
                      <a:pt x="21937" y="9848"/>
                      <a:pt x="21298" y="7910"/>
                    </a:cubicBezTo>
                    <a:cubicBezTo>
                      <a:pt x="20830" y="6525"/>
                      <a:pt x="20340" y="5141"/>
                      <a:pt x="19765" y="3799"/>
                    </a:cubicBezTo>
                    <a:cubicBezTo>
                      <a:pt x="19296" y="2755"/>
                      <a:pt x="18934" y="1691"/>
                      <a:pt x="18658" y="583"/>
                    </a:cubicBezTo>
                    <a:cubicBezTo>
                      <a:pt x="18636" y="477"/>
                      <a:pt x="18594" y="370"/>
                      <a:pt x="18551" y="264"/>
                    </a:cubicBezTo>
                    <a:cubicBezTo>
                      <a:pt x="18530" y="221"/>
                      <a:pt x="18508" y="157"/>
                      <a:pt x="18487" y="115"/>
                    </a:cubicBezTo>
                    <a:cubicBezTo>
                      <a:pt x="18421" y="32"/>
                      <a:pt x="18368" y="1"/>
                      <a:pt x="18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70" name="Google Shape;1970;p43"/>
              <p:cNvSpPr/>
              <p:nvPr/>
            </p:nvSpPr>
            <p:spPr>
              <a:xfrm>
                <a:off x="-3573335" y="-410233"/>
                <a:ext cx="1408541" cy="1433908"/>
              </a:xfrm>
              <a:custGeom>
                <a:avLst/>
                <a:gdLst/>
                <a:ahLst/>
                <a:cxnLst/>
                <a:rect l="l" t="t" r="r" b="b"/>
                <a:pathLst>
                  <a:path w="24876" h="25324" extrusionOk="0">
                    <a:moveTo>
                      <a:pt x="18146" y="0"/>
                    </a:moveTo>
                    <a:cubicBezTo>
                      <a:pt x="18082" y="21"/>
                      <a:pt x="18039" y="21"/>
                      <a:pt x="17997" y="43"/>
                    </a:cubicBezTo>
                    <a:cubicBezTo>
                      <a:pt x="17848" y="85"/>
                      <a:pt x="17720" y="128"/>
                      <a:pt x="17592" y="192"/>
                    </a:cubicBezTo>
                    <a:cubicBezTo>
                      <a:pt x="16442" y="639"/>
                      <a:pt x="15313" y="1086"/>
                      <a:pt x="14184" y="1534"/>
                    </a:cubicBezTo>
                    <a:cubicBezTo>
                      <a:pt x="12140" y="2364"/>
                      <a:pt x="10095" y="3174"/>
                      <a:pt x="8008" y="3919"/>
                    </a:cubicBezTo>
                    <a:cubicBezTo>
                      <a:pt x="6155" y="4579"/>
                      <a:pt x="4302" y="5218"/>
                      <a:pt x="2449" y="5878"/>
                    </a:cubicBezTo>
                    <a:cubicBezTo>
                      <a:pt x="1704" y="6134"/>
                      <a:pt x="980" y="6411"/>
                      <a:pt x="234" y="6602"/>
                    </a:cubicBezTo>
                    <a:cubicBezTo>
                      <a:pt x="149" y="6645"/>
                      <a:pt x="85" y="6688"/>
                      <a:pt x="0" y="6709"/>
                    </a:cubicBezTo>
                    <a:cubicBezTo>
                      <a:pt x="22" y="7007"/>
                      <a:pt x="107" y="7263"/>
                      <a:pt x="192" y="7518"/>
                    </a:cubicBezTo>
                    <a:cubicBezTo>
                      <a:pt x="384" y="8051"/>
                      <a:pt x="575" y="8604"/>
                      <a:pt x="767" y="9158"/>
                    </a:cubicBezTo>
                    <a:cubicBezTo>
                      <a:pt x="1214" y="10436"/>
                      <a:pt x="1747" y="11714"/>
                      <a:pt x="2343" y="12949"/>
                    </a:cubicBezTo>
                    <a:cubicBezTo>
                      <a:pt x="2726" y="13758"/>
                      <a:pt x="3067" y="14568"/>
                      <a:pt x="3365" y="15398"/>
                    </a:cubicBezTo>
                    <a:cubicBezTo>
                      <a:pt x="3642" y="16165"/>
                      <a:pt x="3919" y="16953"/>
                      <a:pt x="4196" y="17720"/>
                    </a:cubicBezTo>
                    <a:cubicBezTo>
                      <a:pt x="4345" y="18146"/>
                      <a:pt x="4494" y="18572"/>
                      <a:pt x="4664" y="18976"/>
                    </a:cubicBezTo>
                    <a:cubicBezTo>
                      <a:pt x="5048" y="19999"/>
                      <a:pt x="5410" y="21042"/>
                      <a:pt x="5814" y="22064"/>
                    </a:cubicBezTo>
                    <a:cubicBezTo>
                      <a:pt x="6113" y="22810"/>
                      <a:pt x="6453" y="23555"/>
                      <a:pt x="6794" y="24301"/>
                    </a:cubicBezTo>
                    <a:cubicBezTo>
                      <a:pt x="6901" y="24578"/>
                      <a:pt x="7028" y="24876"/>
                      <a:pt x="7092" y="25195"/>
                    </a:cubicBezTo>
                    <a:cubicBezTo>
                      <a:pt x="7114" y="25238"/>
                      <a:pt x="7135" y="25280"/>
                      <a:pt x="7135" y="25323"/>
                    </a:cubicBezTo>
                    <a:lnTo>
                      <a:pt x="7263" y="25323"/>
                    </a:lnTo>
                    <a:cubicBezTo>
                      <a:pt x="7646" y="25238"/>
                      <a:pt x="8029" y="25174"/>
                      <a:pt x="8434" y="25067"/>
                    </a:cubicBezTo>
                    <a:cubicBezTo>
                      <a:pt x="9286" y="24854"/>
                      <a:pt x="10138" y="24620"/>
                      <a:pt x="10990" y="24386"/>
                    </a:cubicBezTo>
                    <a:cubicBezTo>
                      <a:pt x="12246" y="24045"/>
                      <a:pt x="13503" y="23683"/>
                      <a:pt x="14781" y="23364"/>
                    </a:cubicBezTo>
                    <a:cubicBezTo>
                      <a:pt x="15973" y="23044"/>
                      <a:pt x="17123" y="22703"/>
                      <a:pt x="18295" y="22299"/>
                    </a:cubicBezTo>
                    <a:cubicBezTo>
                      <a:pt x="19338" y="21915"/>
                      <a:pt x="20382" y="21532"/>
                      <a:pt x="21404" y="21042"/>
                    </a:cubicBezTo>
                    <a:cubicBezTo>
                      <a:pt x="21766" y="20872"/>
                      <a:pt x="22150" y="20723"/>
                      <a:pt x="22533" y="20574"/>
                    </a:cubicBezTo>
                    <a:cubicBezTo>
                      <a:pt x="22874" y="20425"/>
                      <a:pt x="23236" y="20275"/>
                      <a:pt x="23577" y="20126"/>
                    </a:cubicBezTo>
                    <a:cubicBezTo>
                      <a:pt x="23960" y="19956"/>
                      <a:pt x="24343" y="19764"/>
                      <a:pt x="24769" y="19679"/>
                    </a:cubicBezTo>
                    <a:cubicBezTo>
                      <a:pt x="24791" y="19658"/>
                      <a:pt x="24833" y="19637"/>
                      <a:pt x="24876" y="19615"/>
                    </a:cubicBezTo>
                    <a:cubicBezTo>
                      <a:pt x="24769" y="19296"/>
                      <a:pt x="24684" y="18998"/>
                      <a:pt x="24578" y="18721"/>
                    </a:cubicBezTo>
                    <a:cubicBezTo>
                      <a:pt x="24003" y="17123"/>
                      <a:pt x="23449" y="15505"/>
                      <a:pt x="22938" y="13886"/>
                    </a:cubicBezTo>
                    <a:cubicBezTo>
                      <a:pt x="22299" y="11799"/>
                      <a:pt x="21617" y="9733"/>
                      <a:pt x="20914" y="7646"/>
                    </a:cubicBezTo>
                    <a:cubicBezTo>
                      <a:pt x="20489" y="6368"/>
                      <a:pt x="20041" y="5112"/>
                      <a:pt x="19509" y="3876"/>
                    </a:cubicBezTo>
                    <a:cubicBezTo>
                      <a:pt x="19040" y="2769"/>
                      <a:pt x="18636" y="1619"/>
                      <a:pt x="18337" y="447"/>
                    </a:cubicBezTo>
                    <a:cubicBezTo>
                      <a:pt x="18295" y="341"/>
                      <a:pt x="18274" y="234"/>
                      <a:pt x="18231" y="128"/>
                    </a:cubicBezTo>
                    <a:cubicBezTo>
                      <a:pt x="18210" y="85"/>
                      <a:pt x="18167" y="43"/>
                      <a:pt x="1814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71" name="Google Shape;1971;p43"/>
              <p:cNvSpPr/>
              <p:nvPr/>
            </p:nvSpPr>
            <p:spPr>
              <a:xfrm>
                <a:off x="-3350241" y="-195575"/>
                <a:ext cx="994914" cy="1013033"/>
              </a:xfrm>
              <a:custGeom>
                <a:avLst/>
                <a:gdLst/>
                <a:ahLst/>
                <a:cxnLst/>
                <a:rect l="l" t="t" r="r" b="b"/>
                <a:pathLst>
                  <a:path w="17571" h="17891" extrusionOk="0">
                    <a:moveTo>
                      <a:pt x="12821" y="0"/>
                    </a:moveTo>
                    <a:cubicBezTo>
                      <a:pt x="12779" y="0"/>
                      <a:pt x="12758" y="21"/>
                      <a:pt x="12715" y="21"/>
                    </a:cubicBezTo>
                    <a:cubicBezTo>
                      <a:pt x="12608" y="64"/>
                      <a:pt x="12523" y="85"/>
                      <a:pt x="12417" y="128"/>
                    </a:cubicBezTo>
                    <a:cubicBezTo>
                      <a:pt x="11629" y="447"/>
                      <a:pt x="10819" y="767"/>
                      <a:pt x="10031" y="1086"/>
                    </a:cubicBezTo>
                    <a:cubicBezTo>
                      <a:pt x="8583" y="1661"/>
                      <a:pt x="7135" y="2236"/>
                      <a:pt x="5665" y="2769"/>
                    </a:cubicBezTo>
                    <a:cubicBezTo>
                      <a:pt x="4345" y="3237"/>
                      <a:pt x="3046" y="3685"/>
                      <a:pt x="1725" y="4153"/>
                    </a:cubicBezTo>
                    <a:cubicBezTo>
                      <a:pt x="1214" y="4345"/>
                      <a:pt x="703" y="4537"/>
                      <a:pt x="171" y="4686"/>
                    </a:cubicBezTo>
                    <a:cubicBezTo>
                      <a:pt x="107" y="4686"/>
                      <a:pt x="64" y="4728"/>
                      <a:pt x="0" y="4750"/>
                    </a:cubicBezTo>
                    <a:cubicBezTo>
                      <a:pt x="22" y="4962"/>
                      <a:pt x="64" y="5133"/>
                      <a:pt x="128" y="5325"/>
                    </a:cubicBezTo>
                    <a:cubicBezTo>
                      <a:pt x="277" y="5708"/>
                      <a:pt x="405" y="6091"/>
                      <a:pt x="554" y="6475"/>
                    </a:cubicBezTo>
                    <a:cubicBezTo>
                      <a:pt x="873" y="7390"/>
                      <a:pt x="1236" y="8285"/>
                      <a:pt x="1661" y="9158"/>
                    </a:cubicBezTo>
                    <a:cubicBezTo>
                      <a:pt x="1917" y="9733"/>
                      <a:pt x="2173" y="10287"/>
                      <a:pt x="2386" y="10883"/>
                    </a:cubicBezTo>
                    <a:cubicBezTo>
                      <a:pt x="2577" y="11437"/>
                      <a:pt x="2769" y="11969"/>
                      <a:pt x="2961" y="12523"/>
                    </a:cubicBezTo>
                    <a:cubicBezTo>
                      <a:pt x="3067" y="12821"/>
                      <a:pt x="3195" y="13119"/>
                      <a:pt x="3301" y="13418"/>
                    </a:cubicBezTo>
                    <a:cubicBezTo>
                      <a:pt x="3578" y="14142"/>
                      <a:pt x="3834" y="14866"/>
                      <a:pt x="4111" y="15590"/>
                    </a:cubicBezTo>
                    <a:cubicBezTo>
                      <a:pt x="4324" y="16122"/>
                      <a:pt x="4579" y="16634"/>
                      <a:pt x="4792" y="17166"/>
                    </a:cubicBezTo>
                    <a:cubicBezTo>
                      <a:pt x="4877" y="17379"/>
                      <a:pt x="4963" y="17571"/>
                      <a:pt x="5027" y="17805"/>
                    </a:cubicBezTo>
                    <a:cubicBezTo>
                      <a:pt x="5027" y="17826"/>
                      <a:pt x="5048" y="17869"/>
                      <a:pt x="5048" y="17890"/>
                    </a:cubicBezTo>
                    <a:lnTo>
                      <a:pt x="5133" y="17890"/>
                    </a:lnTo>
                    <a:cubicBezTo>
                      <a:pt x="5410" y="17826"/>
                      <a:pt x="5687" y="17784"/>
                      <a:pt x="5964" y="17720"/>
                    </a:cubicBezTo>
                    <a:cubicBezTo>
                      <a:pt x="6560" y="17571"/>
                      <a:pt x="7156" y="17400"/>
                      <a:pt x="7753" y="17230"/>
                    </a:cubicBezTo>
                    <a:cubicBezTo>
                      <a:pt x="8647" y="16996"/>
                      <a:pt x="9542" y="16740"/>
                      <a:pt x="10436" y="16506"/>
                    </a:cubicBezTo>
                    <a:cubicBezTo>
                      <a:pt x="11288" y="16293"/>
                      <a:pt x="12097" y="16037"/>
                      <a:pt x="12928" y="15760"/>
                    </a:cubicBezTo>
                    <a:cubicBezTo>
                      <a:pt x="13673" y="15483"/>
                      <a:pt x="14397" y="15207"/>
                      <a:pt x="15122" y="14866"/>
                    </a:cubicBezTo>
                    <a:cubicBezTo>
                      <a:pt x="15377" y="14759"/>
                      <a:pt x="15654" y="14653"/>
                      <a:pt x="15910" y="14525"/>
                    </a:cubicBezTo>
                    <a:cubicBezTo>
                      <a:pt x="16165" y="14440"/>
                      <a:pt x="16421" y="14333"/>
                      <a:pt x="16655" y="14227"/>
                    </a:cubicBezTo>
                    <a:cubicBezTo>
                      <a:pt x="16932" y="14099"/>
                      <a:pt x="17209" y="13971"/>
                      <a:pt x="17507" y="13907"/>
                    </a:cubicBezTo>
                    <a:cubicBezTo>
                      <a:pt x="17528" y="13886"/>
                      <a:pt x="17549" y="13886"/>
                      <a:pt x="17571" y="13865"/>
                    </a:cubicBezTo>
                    <a:cubicBezTo>
                      <a:pt x="17507" y="13631"/>
                      <a:pt x="17422" y="13439"/>
                      <a:pt x="17358" y="13226"/>
                    </a:cubicBezTo>
                    <a:cubicBezTo>
                      <a:pt x="16953" y="12097"/>
                      <a:pt x="16570" y="10968"/>
                      <a:pt x="16208" y="9818"/>
                    </a:cubicBezTo>
                    <a:cubicBezTo>
                      <a:pt x="15760" y="8328"/>
                      <a:pt x="15271" y="6858"/>
                      <a:pt x="14781" y="5410"/>
                    </a:cubicBezTo>
                    <a:cubicBezTo>
                      <a:pt x="14483" y="4515"/>
                      <a:pt x="14163" y="3621"/>
                      <a:pt x="13780" y="2748"/>
                    </a:cubicBezTo>
                    <a:cubicBezTo>
                      <a:pt x="13460" y="1960"/>
                      <a:pt x="13162" y="1150"/>
                      <a:pt x="12949" y="320"/>
                    </a:cubicBezTo>
                    <a:cubicBezTo>
                      <a:pt x="12928" y="234"/>
                      <a:pt x="12907" y="171"/>
                      <a:pt x="12885" y="85"/>
                    </a:cubicBezTo>
                    <a:cubicBezTo>
                      <a:pt x="12864" y="64"/>
                      <a:pt x="12843" y="43"/>
                      <a:pt x="128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72" name="Google Shape;1972;p43"/>
              <p:cNvSpPr/>
              <p:nvPr/>
            </p:nvSpPr>
            <p:spPr>
              <a:xfrm>
                <a:off x="-3336991" y="-182325"/>
                <a:ext cx="968415" cy="987723"/>
              </a:xfrm>
              <a:custGeom>
                <a:avLst/>
                <a:gdLst/>
                <a:ahLst/>
                <a:cxnLst/>
                <a:rect l="l" t="t" r="r" b="b"/>
                <a:pathLst>
                  <a:path w="17103" h="17444" extrusionOk="0">
                    <a:moveTo>
                      <a:pt x="12481" y="0"/>
                    </a:moveTo>
                    <a:cubicBezTo>
                      <a:pt x="12417" y="22"/>
                      <a:pt x="12332" y="43"/>
                      <a:pt x="12268" y="64"/>
                    </a:cubicBezTo>
                    <a:lnTo>
                      <a:pt x="11672" y="320"/>
                    </a:lnTo>
                    <a:cubicBezTo>
                      <a:pt x="11075" y="554"/>
                      <a:pt x="10458" y="788"/>
                      <a:pt x="9861" y="1023"/>
                    </a:cubicBezTo>
                    <a:cubicBezTo>
                      <a:pt x="8520" y="1576"/>
                      <a:pt x="7007" y="2173"/>
                      <a:pt x="5495" y="2705"/>
                    </a:cubicBezTo>
                    <a:cubicBezTo>
                      <a:pt x="4580" y="3046"/>
                      <a:pt x="3664" y="3365"/>
                      <a:pt x="2748" y="3685"/>
                    </a:cubicBezTo>
                    <a:lnTo>
                      <a:pt x="1577" y="4090"/>
                    </a:lnTo>
                    <a:lnTo>
                      <a:pt x="1300" y="4196"/>
                    </a:lnTo>
                    <a:cubicBezTo>
                      <a:pt x="874" y="4345"/>
                      <a:pt x="448" y="4494"/>
                      <a:pt x="1" y="4622"/>
                    </a:cubicBezTo>
                    <a:cubicBezTo>
                      <a:pt x="22" y="4771"/>
                      <a:pt x="64" y="4899"/>
                      <a:pt x="107" y="5005"/>
                    </a:cubicBezTo>
                    <a:cubicBezTo>
                      <a:pt x="150" y="5176"/>
                      <a:pt x="214" y="5346"/>
                      <a:pt x="277" y="5517"/>
                    </a:cubicBezTo>
                    <a:cubicBezTo>
                      <a:pt x="363" y="5729"/>
                      <a:pt x="426" y="5942"/>
                      <a:pt x="512" y="6155"/>
                    </a:cubicBezTo>
                    <a:cubicBezTo>
                      <a:pt x="810" y="7050"/>
                      <a:pt x="1172" y="7923"/>
                      <a:pt x="1598" y="8839"/>
                    </a:cubicBezTo>
                    <a:cubicBezTo>
                      <a:pt x="1896" y="9435"/>
                      <a:pt x="2130" y="10010"/>
                      <a:pt x="2343" y="10585"/>
                    </a:cubicBezTo>
                    <a:cubicBezTo>
                      <a:pt x="2450" y="10883"/>
                      <a:pt x="2556" y="11182"/>
                      <a:pt x="2663" y="11501"/>
                    </a:cubicBezTo>
                    <a:cubicBezTo>
                      <a:pt x="2748" y="11735"/>
                      <a:pt x="2833" y="11970"/>
                      <a:pt x="2918" y="12225"/>
                    </a:cubicBezTo>
                    <a:cubicBezTo>
                      <a:pt x="3004" y="12460"/>
                      <a:pt x="3089" y="12672"/>
                      <a:pt x="3174" y="12907"/>
                    </a:cubicBezTo>
                    <a:lnTo>
                      <a:pt x="3259" y="13120"/>
                    </a:lnTo>
                    <a:cubicBezTo>
                      <a:pt x="3323" y="13311"/>
                      <a:pt x="3408" y="13524"/>
                      <a:pt x="3493" y="13737"/>
                    </a:cubicBezTo>
                    <a:cubicBezTo>
                      <a:pt x="3685" y="14249"/>
                      <a:pt x="3877" y="14760"/>
                      <a:pt x="4068" y="15271"/>
                    </a:cubicBezTo>
                    <a:cubicBezTo>
                      <a:pt x="4217" y="15654"/>
                      <a:pt x="4388" y="16016"/>
                      <a:pt x="4537" y="16378"/>
                    </a:cubicBezTo>
                    <a:cubicBezTo>
                      <a:pt x="4601" y="16527"/>
                      <a:pt x="4686" y="16698"/>
                      <a:pt x="4750" y="16847"/>
                    </a:cubicBezTo>
                    <a:cubicBezTo>
                      <a:pt x="4856" y="17081"/>
                      <a:pt x="4920" y="17273"/>
                      <a:pt x="4963" y="17443"/>
                    </a:cubicBezTo>
                    <a:cubicBezTo>
                      <a:pt x="5005" y="17422"/>
                      <a:pt x="5069" y="17422"/>
                      <a:pt x="5112" y="17401"/>
                    </a:cubicBezTo>
                    <a:cubicBezTo>
                      <a:pt x="5304" y="17358"/>
                      <a:pt x="5495" y="17337"/>
                      <a:pt x="5687" y="17273"/>
                    </a:cubicBezTo>
                    <a:cubicBezTo>
                      <a:pt x="6262" y="17145"/>
                      <a:pt x="6837" y="16975"/>
                      <a:pt x="7412" y="16826"/>
                    </a:cubicBezTo>
                    <a:lnTo>
                      <a:pt x="7476" y="16804"/>
                    </a:lnTo>
                    <a:cubicBezTo>
                      <a:pt x="7795" y="16719"/>
                      <a:pt x="8094" y="16634"/>
                      <a:pt x="8413" y="16549"/>
                    </a:cubicBezTo>
                    <a:cubicBezTo>
                      <a:pt x="8988" y="16378"/>
                      <a:pt x="9584" y="16208"/>
                      <a:pt x="10181" y="16059"/>
                    </a:cubicBezTo>
                    <a:cubicBezTo>
                      <a:pt x="11054" y="15846"/>
                      <a:pt x="11863" y="15590"/>
                      <a:pt x="12630" y="15313"/>
                    </a:cubicBezTo>
                    <a:cubicBezTo>
                      <a:pt x="13290" y="15079"/>
                      <a:pt x="14078" y="14802"/>
                      <a:pt x="14802" y="14440"/>
                    </a:cubicBezTo>
                    <a:cubicBezTo>
                      <a:pt x="14994" y="14355"/>
                      <a:pt x="15186" y="14291"/>
                      <a:pt x="15377" y="14206"/>
                    </a:cubicBezTo>
                    <a:cubicBezTo>
                      <a:pt x="15441" y="14185"/>
                      <a:pt x="15526" y="14142"/>
                      <a:pt x="15612" y="14099"/>
                    </a:cubicBezTo>
                    <a:lnTo>
                      <a:pt x="15846" y="14014"/>
                    </a:lnTo>
                    <a:cubicBezTo>
                      <a:pt x="16016" y="13929"/>
                      <a:pt x="16187" y="13865"/>
                      <a:pt x="16357" y="13801"/>
                    </a:cubicBezTo>
                    <a:lnTo>
                      <a:pt x="16464" y="13759"/>
                    </a:lnTo>
                    <a:cubicBezTo>
                      <a:pt x="16655" y="13652"/>
                      <a:pt x="16868" y="13567"/>
                      <a:pt x="17103" y="13503"/>
                    </a:cubicBezTo>
                    <a:lnTo>
                      <a:pt x="17103" y="13460"/>
                    </a:lnTo>
                    <a:cubicBezTo>
                      <a:pt x="17039" y="13333"/>
                      <a:pt x="16996" y="13184"/>
                      <a:pt x="16953" y="13056"/>
                    </a:cubicBezTo>
                    <a:cubicBezTo>
                      <a:pt x="16464" y="11735"/>
                      <a:pt x="16102" y="10649"/>
                      <a:pt x="15782" y="9627"/>
                    </a:cubicBezTo>
                    <a:cubicBezTo>
                      <a:pt x="15335" y="8157"/>
                      <a:pt x="14845" y="6667"/>
                      <a:pt x="14355" y="5218"/>
                    </a:cubicBezTo>
                    <a:cubicBezTo>
                      <a:pt x="14078" y="4366"/>
                      <a:pt x="13759" y="3472"/>
                      <a:pt x="13375" y="2577"/>
                    </a:cubicBezTo>
                    <a:cubicBezTo>
                      <a:pt x="13035" y="1768"/>
                      <a:pt x="12737" y="938"/>
                      <a:pt x="12524" y="128"/>
                    </a:cubicBezTo>
                    <a:cubicBezTo>
                      <a:pt x="12524" y="86"/>
                      <a:pt x="12502" y="43"/>
                      <a:pt x="124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73" name="Google Shape;1973;p43"/>
              <p:cNvSpPr/>
              <p:nvPr/>
            </p:nvSpPr>
            <p:spPr>
              <a:xfrm>
                <a:off x="-3312869" y="-155826"/>
                <a:ext cx="917737" cy="935857"/>
              </a:xfrm>
              <a:custGeom>
                <a:avLst/>
                <a:gdLst/>
                <a:ahLst/>
                <a:cxnLst/>
                <a:rect l="l" t="t" r="r" b="b"/>
                <a:pathLst>
                  <a:path w="16208" h="16528" extrusionOk="0">
                    <a:moveTo>
                      <a:pt x="11842" y="1"/>
                    </a:moveTo>
                    <a:cubicBezTo>
                      <a:pt x="11821" y="1"/>
                      <a:pt x="11224" y="235"/>
                      <a:pt x="11224" y="235"/>
                    </a:cubicBezTo>
                    <a:cubicBezTo>
                      <a:pt x="10628" y="470"/>
                      <a:pt x="10053" y="704"/>
                      <a:pt x="9478" y="938"/>
                    </a:cubicBezTo>
                    <a:cubicBezTo>
                      <a:pt x="8179" y="1471"/>
                      <a:pt x="6688" y="2046"/>
                      <a:pt x="5218" y="2578"/>
                    </a:cubicBezTo>
                    <a:cubicBezTo>
                      <a:pt x="4345" y="2876"/>
                      <a:pt x="3493" y="3196"/>
                      <a:pt x="2620" y="3494"/>
                    </a:cubicBezTo>
                    <a:lnTo>
                      <a:pt x="1385" y="3920"/>
                    </a:lnTo>
                    <a:lnTo>
                      <a:pt x="1129" y="4026"/>
                    </a:lnTo>
                    <a:cubicBezTo>
                      <a:pt x="767" y="4154"/>
                      <a:pt x="384" y="4282"/>
                      <a:pt x="0" y="4388"/>
                    </a:cubicBezTo>
                    <a:cubicBezTo>
                      <a:pt x="22" y="4452"/>
                      <a:pt x="43" y="4516"/>
                      <a:pt x="64" y="4559"/>
                    </a:cubicBezTo>
                    <a:cubicBezTo>
                      <a:pt x="128" y="4729"/>
                      <a:pt x="171" y="4878"/>
                      <a:pt x="235" y="5049"/>
                    </a:cubicBezTo>
                    <a:lnTo>
                      <a:pt x="235" y="5070"/>
                    </a:lnTo>
                    <a:cubicBezTo>
                      <a:pt x="320" y="5261"/>
                      <a:pt x="405" y="5474"/>
                      <a:pt x="469" y="5687"/>
                    </a:cubicBezTo>
                    <a:cubicBezTo>
                      <a:pt x="767" y="6539"/>
                      <a:pt x="1108" y="7391"/>
                      <a:pt x="1534" y="8286"/>
                    </a:cubicBezTo>
                    <a:cubicBezTo>
                      <a:pt x="1811" y="8861"/>
                      <a:pt x="2045" y="9436"/>
                      <a:pt x="2258" y="9990"/>
                    </a:cubicBezTo>
                    <a:cubicBezTo>
                      <a:pt x="2365" y="10288"/>
                      <a:pt x="2471" y="10586"/>
                      <a:pt x="2578" y="10884"/>
                    </a:cubicBezTo>
                    <a:cubicBezTo>
                      <a:pt x="2641" y="11118"/>
                      <a:pt x="2727" y="11353"/>
                      <a:pt x="2812" y="11587"/>
                    </a:cubicBezTo>
                    <a:cubicBezTo>
                      <a:pt x="2897" y="11821"/>
                      <a:pt x="2982" y="12034"/>
                      <a:pt x="3067" y="12247"/>
                    </a:cubicBezTo>
                    <a:lnTo>
                      <a:pt x="3131" y="12460"/>
                    </a:lnTo>
                    <a:cubicBezTo>
                      <a:pt x="3216" y="12673"/>
                      <a:pt x="3302" y="12865"/>
                      <a:pt x="3366" y="13078"/>
                    </a:cubicBezTo>
                    <a:cubicBezTo>
                      <a:pt x="3557" y="13568"/>
                      <a:pt x="3749" y="14079"/>
                      <a:pt x="3941" y="14569"/>
                    </a:cubicBezTo>
                    <a:cubicBezTo>
                      <a:pt x="4090" y="14931"/>
                      <a:pt x="4239" y="15271"/>
                      <a:pt x="4388" y="15633"/>
                    </a:cubicBezTo>
                    <a:cubicBezTo>
                      <a:pt x="4473" y="15782"/>
                      <a:pt x="4537" y="15953"/>
                      <a:pt x="4601" y="16102"/>
                    </a:cubicBezTo>
                    <a:cubicBezTo>
                      <a:pt x="4665" y="16251"/>
                      <a:pt x="4729" y="16400"/>
                      <a:pt x="4771" y="16528"/>
                    </a:cubicBezTo>
                    <a:cubicBezTo>
                      <a:pt x="4942" y="16485"/>
                      <a:pt x="5112" y="16464"/>
                      <a:pt x="5282" y="16421"/>
                    </a:cubicBezTo>
                    <a:cubicBezTo>
                      <a:pt x="5836" y="16272"/>
                      <a:pt x="6390" y="16123"/>
                      <a:pt x="6922" y="15974"/>
                    </a:cubicBezTo>
                    <a:lnTo>
                      <a:pt x="7029" y="15953"/>
                    </a:lnTo>
                    <a:cubicBezTo>
                      <a:pt x="7306" y="15868"/>
                      <a:pt x="7604" y="15782"/>
                      <a:pt x="7881" y="15719"/>
                    </a:cubicBezTo>
                    <a:lnTo>
                      <a:pt x="7945" y="15697"/>
                    </a:lnTo>
                    <a:cubicBezTo>
                      <a:pt x="8498" y="15527"/>
                      <a:pt x="9073" y="15378"/>
                      <a:pt x="9648" y="15229"/>
                    </a:cubicBezTo>
                    <a:cubicBezTo>
                      <a:pt x="10522" y="15016"/>
                      <a:pt x="11288" y="14781"/>
                      <a:pt x="12034" y="14505"/>
                    </a:cubicBezTo>
                    <a:cubicBezTo>
                      <a:pt x="12673" y="14270"/>
                      <a:pt x="13439" y="13993"/>
                      <a:pt x="14142" y="13674"/>
                    </a:cubicBezTo>
                    <a:cubicBezTo>
                      <a:pt x="14334" y="13568"/>
                      <a:pt x="14504" y="13504"/>
                      <a:pt x="14696" y="13418"/>
                    </a:cubicBezTo>
                    <a:lnTo>
                      <a:pt x="14717" y="13418"/>
                    </a:lnTo>
                    <a:cubicBezTo>
                      <a:pt x="14781" y="13376"/>
                      <a:pt x="14866" y="13355"/>
                      <a:pt x="14930" y="13333"/>
                    </a:cubicBezTo>
                    <a:lnTo>
                      <a:pt x="15164" y="13227"/>
                    </a:lnTo>
                    <a:cubicBezTo>
                      <a:pt x="15335" y="13163"/>
                      <a:pt x="15484" y="13099"/>
                      <a:pt x="15654" y="13014"/>
                    </a:cubicBezTo>
                    <a:lnTo>
                      <a:pt x="15739" y="12971"/>
                    </a:lnTo>
                    <a:cubicBezTo>
                      <a:pt x="15889" y="12907"/>
                      <a:pt x="16038" y="12843"/>
                      <a:pt x="16208" y="12780"/>
                    </a:cubicBezTo>
                    <a:cubicBezTo>
                      <a:pt x="16187" y="12694"/>
                      <a:pt x="16144" y="12630"/>
                      <a:pt x="16123" y="12545"/>
                    </a:cubicBezTo>
                    <a:cubicBezTo>
                      <a:pt x="15654" y="11246"/>
                      <a:pt x="15292" y="10181"/>
                      <a:pt x="14994" y="9202"/>
                    </a:cubicBezTo>
                    <a:cubicBezTo>
                      <a:pt x="14547" y="7753"/>
                      <a:pt x="14078" y="6326"/>
                      <a:pt x="13610" y="4921"/>
                    </a:cubicBezTo>
                    <a:cubicBezTo>
                      <a:pt x="13333" y="4090"/>
                      <a:pt x="13013" y="3217"/>
                      <a:pt x="12651" y="2344"/>
                    </a:cubicBezTo>
                    <a:cubicBezTo>
                      <a:pt x="12311" y="1577"/>
                      <a:pt x="12034" y="789"/>
                      <a:pt x="118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8" name="Google Shape;1978;p44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زمینه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979" name="Google Shape;1979;p44"/>
          <p:cNvSpPr txBox="1">
            <a:spLocks noGrp="1"/>
          </p:cNvSpPr>
          <p:nvPr>
            <p:ph type="subTitle" idx="1"/>
          </p:nvPr>
        </p:nvSpPr>
        <p:spPr>
          <a:xfrm>
            <a:off x="1106875" y="1531525"/>
            <a:ext cx="3200400" cy="27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980" name="Google Shape;1980;p44"/>
          <p:cNvSpPr txBox="1">
            <a:spLocks noGrp="1"/>
          </p:cNvSpPr>
          <p:nvPr>
            <p:ph type="subTitle" idx="2"/>
          </p:nvPr>
        </p:nvSpPr>
        <p:spPr>
          <a:xfrm>
            <a:off x="4836725" y="1531525"/>
            <a:ext cx="3200400" cy="277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</a:p>
        </p:txBody>
      </p:sp>
      <p:grpSp>
        <p:nvGrpSpPr>
          <p:cNvPr id="1981" name="Google Shape;1981;p44"/>
          <p:cNvGrpSpPr/>
          <p:nvPr/>
        </p:nvGrpSpPr>
        <p:grpSpPr>
          <a:xfrm rot="10800000" flipH="1">
            <a:off x="8368358" y="196081"/>
            <a:ext cx="72420" cy="59171"/>
            <a:chOff x="1081830" y="1265825"/>
            <a:chExt cx="72420" cy="59171"/>
          </a:xfrm>
        </p:grpSpPr>
        <p:sp>
          <p:nvSpPr>
            <p:cNvPr id="1982" name="Google Shape;1982;p44"/>
            <p:cNvSpPr/>
            <p:nvPr/>
          </p:nvSpPr>
          <p:spPr>
            <a:xfrm>
              <a:off x="1081830" y="1265825"/>
              <a:ext cx="72420" cy="59171"/>
            </a:xfrm>
            <a:custGeom>
              <a:avLst/>
              <a:gdLst/>
              <a:ahLst/>
              <a:cxnLst/>
              <a:rect l="l" t="t" r="r" b="b"/>
              <a:pathLst>
                <a:path w="1279" h="1045" extrusionOk="0">
                  <a:moveTo>
                    <a:pt x="550" y="164"/>
                  </a:moveTo>
                  <a:cubicBezTo>
                    <a:pt x="681" y="164"/>
                    <a:pt x="819" y="202"/>
                    <a:pt x="895" y="279"/>
                  </a:cubicBezTo>
                  <a:cubicBezTo>
                    <a:pt x="1023" y="407"/>
                    <a:pt x="1023" y="598"/>
                    <a:pt x="895" y="726"/>
                  </a:cubicBezTo>
                  <a:cubicBezTo>
                    <a:pt x="810" y="833"/>
                    <a:pt x="682" y="875"/>
                    <a:pt x="533" y="875"/>
                  </a:cubicBezTo>
                  <a:cubicBezTo>
                    <a:pt x="448" y="875"/>
                    <a:pt x="405" y="833"/>
                    <a:pt x="341" y="769"/>
                  </a:cubicBezTo>
                  <a:cubicBezTo>
                    <a:pt x="299" y="726"/>
                    <a:pt x="192" y="726"/>
                    <a:pt x="192" y="641"/>
                  </a:cubicBezTo>
                  <a:cubicBezTo>
                    <a:pt x="192" y="556"/>
                    <a:pt x="192" y="449"/>
                    <a:pt x="214" y="364"/>
                  </a:cubicBezTo>
                  <a:cubicBezTo>
                    <a:pt x="235" y="322"/>
                    <a:pt x="278" y="258"/>
                    <a:pt x="320" y="215"/>
                  </a:cubicBezTo>
                  <a:cubicBezTo>
                    <a:pt x="380" y="181"/>
                    <a:pt x="463" y="164"/>
                    <a:pt x="550" y="164"/>
                  </a:cubicBezTo>
                  <a:close/>
                  <a:moveTo>
                    <a:pt x="553" y="0"/>
                  </a:moveTo>
                  <a:cubicBezTo>
                    <a:pt x="503" y="0"/>
                    <a:pt x="454" y="7"/>
                    <a:pt x="405" y="23"/>
                  </a:cubicBezTo>
                  <a:cubicBezTo>
                    <a:pt x="192" y="66"/>
                    <a:pt x="65" y="194"/>
                    <a:pt x="22" y="407"/>
                  </a:cubicBezTo>
                  <a:cubicBezTo>
                    <a:pt x="1" y="620"/>
                    <a:pt x="22" y="790"/>
                    <a:pt x="214" y="939"/>
                  </a:cubicBezTo>
                  <a:cubicBezTo>
                    <a:pt x="320" y="1010"/>
                    <a:pt x="438" y="1044"/>
                    <a:pt x="555" y="1044"/>
                  </a:cubicBezTo>
                  <a:cubicBezTo>
                    <a:pt x="717" y="1044"/>
                    <a:pt x="878" y="978"/>
                    <a:pt x="1002" y="854"/>
                  </a:cubicBezTo>
                  <a:cubicBezTo>
                    <a:pt x="1279" y="577"/>
                    <a:pt x="1172" y="151"/>
                    <a:pt x="810" y="45"/>
                  </a:cubicBezTo>
                  <a:cubicBezTo>
                    <a:pt x="718" y="18"/>
                    <a:pt x="634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1983" name="Google Shape;1983;p44"/>
            <p:cNvSpPr/>
            <p:nvPr/>
          </p:nvSpPr>
          <p:spPr>
            <a:xfrm>
              <a:off x="1092701" y="1275054"/>
              <a:ext cx="47053" cy="40372"/>
            </a:xfrm>
            <a:custGeom>
              <a:avLst/>
              <a:gdLst/>
              <a:ahLst/>
              <a:cxnLst/>
              <a:rect l="l" t="t" r="r" b="b"/>
              <a:pathLst>
                <a:path w="831" h="713" extrusionOk="0">
                  <a:moveTo>
                    <a:pt x="358" y="1"/>
                  </a:moveTo>
                  <a:cubicBezTo>
                    <a:pt x="271" y="1"/>
                    <a:pt x="188" y="18"/>
                    <a:pt x="128" y="52"/>
                  </a:cubicBezTo>
                  <a:cubicBezTo>
                    <a:pt x="86" y="95"/>
                    <a:pt x="43" y="159"/>
                    <a:pt x="22" y="201"/>
                  </a:cubicBezTo>
                  <a:cubicBezTo>
                    <a:pt x="0" y="286"/>
                    <a:pt x="0" y="393"/>
                    <a:pt x="0" y="478"/>
                  </a:cubicBezTo>
                  <a:cubicBezTo>
                    <a:pt x="0" y="563"/>
                    <a:pt x="107" y="563"/>
                    <a:pt x="149" y="606"/>
                  </a:cubicBezTo>
                  <a:cubicBezTo>
                    <a:pt x="213" y="670"/>
                    <a:pt x="256" y="712"/>
                    <a:pt x="341" y="712"/>
                  </a:cubicBezTo>
                  <a:cubicBezTo>
                    <a:pt x="490" y="712"/>
                    <a:pt x="618" y="670"/>
                    <a:pt x="703" y="563"/>
                  </a:cubicBezTo>
                  <a:cubicBezTo>
                    <a:pt x="831" y="435"/>
                    <a:pt x="831" y="244"/>
                    <a:pt x="703" y="116"/>
                  </a:cubicBezTo>
                  <a:cubicBezTo>
                    <a:pt x="627" y="39"/>
                    <a:pt x="489" y="1"/>
                    <a:pt x="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1984" name="Google Shape;1984;p44"/>
          <p:cNvSpPr/>
          <p:nvPr/>
        </p:nvSpPr>
        <p:spPr>
          <a:xfrm rot="10800000" flipH="1">
            <a:off x="8745172" y="901172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45"/>
          <p:cNvSpPr txBox="1">
            <a:spLocks noGrp="1"/>
          </p:cNvSpPr>
          <p:nvPr>
            <p:ph type="body" idx="1"/>
          </p:nvPr>
        </p:nvSpPr>
        <p:spPr>
          <a:xfrm>
            <a:off x="1247900" y="1788775"/>
            <a:ext cx="3894000" cy="21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آیا می دانید چه چیزی به شما کمک می کند تا نظر خود را روشن کنید؟ لیست هایی مانند این: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آنها ساده هستند</a:t>
            </a:r>
          </a:p>
          <a:p>
            <a:pPr marL="457200" lvl="0" indent="-317500" algn="r" rtl="1">
              <a:spcBef>
                <a:spcPts val="1600"/>
              </a:spcBef>
              <a:spcAft>
                <a:spcPts val="0"/>
              </a:spcAft>
              <a:buSzPts val="1400"/>
              <a:buFont typeface="Open Sans"/>
              <a:buChar char="■"/>
            </a:pPr>
            <a:r>
              <a:rPr lang="fa-IR" dirty="0">
                <a:cs typeface="B Nazanin" panose="00000400000000000000" pitchFamily="2" charset="-78"/>
              </a:rPr>
              <a:t>شما می توانید ایده های خود را به وضوح سازماندهی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</a:pPr>
            <a:r>
              <a:rPr lang="fa-IR" dirty="0">
                <a:cs typeface="B Nazanin" panose="00000400000000000000" pitchFamily="2" charset="-78"/>
              </a:rPr>
              <a:t>خرید شیر را هرگز فراموش نخواهید کرد!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</a:pPr>
            <a:endParaRPr lang="fa-IR" dirty="0">
              <a:cs typeface="B Nazanin" panose="000004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</a:pPr>
            <a:r>
              <a:rPr lang="fa-IR" dirty="0">
                <a:cs typeface="B Nazanin" panose="00000400000000000000" pitchFamily="2" charset="-78"/>
              </a:rPr>
              <a:t>و بیشترین مخالفت، نکته مهم را از دست نخواهد داد: مخاطبان ارائه شما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1990" name="Google Shape;1990;p45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عنوان اسلاید اینجاست!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1991" name="Google Shape;1991;p45"/>
          <p:cNvGrpSpPr/>
          <p:nvPr/>
        </p:nvGrpSpPr>
        <p:grpSpPr>
          <a:xfrm>
            <a:off x="6026067" y="1656678"/>
            <a:ext cx="2283467" cy="2367802"/>
            <a:chOff x="6762930" y="1277687"/>
            <a:chExt cx="1415840" cy="1468131"/>
          </a:xfrm>
        </p:grpSpPr>
        <p:grpSp>
          <p:nvGrpSpPr>
            <p:cNvPr id="1992" name="Google Shape;1992;p45"/>
            <p:cNvGrpSpPr/>
            <p:nvPr/>
          </p:nvGrpSpPr>
          <p:grpSpPr>
            <a:xfrm rot="-1243542">
              <a:off x="6921255" y="1491088"/>
              <a:ext cx="1099191" cy="1095690"/>
              <a:chOff x="-693918" y="-3307122"/>
              <a:chExt cx="1099173" cy="1140539"/>
            </a:xfrm>
          </p:grpSpPr>
          <p:sp>
            <p:nvSpPr>
              <p:cNvPr id="1993" name="Google Shape;1993;p45"/>
              <p:cNvSpPr/>
              <p:nvPr/>
            </p:nvSpPr>
            <p:spPr>
              <a:xfrm>
                <a:off x="-693918" y="-3307122"/>
                <a:ext cx="1099173" cy="1140539"/>
              </a:xfrm>
              <a:custGeom>
                <a:avLst/>
                <a:gdLst/>
                <a:ahLst/>
                <a:cxnLst/>
                <a:rect l="l" t="t" r="r" b="b"/>
                <a:pathLst>
                  <a:path w="16156" h="16764" extrusionOk="0">
                    <a:moveTo>
                      <a:pt x="5444" y="136"/>
                    </a:moveTo>
                    <a:cubicBezTo>
                      <a:pt x="5488" y="158"/>
                      <a:pt x="5543" y="169"/>
                      <a:pt x="5587" y="202"/>
                    </a:cubicBezTo>
                    <a:cubicBezTo>
                      <a:pt x="6027" y="466"/>
                      <a:pt x="6489" y="697"/>
                      <a:pt x="6950" y="928"/>
                    </a:cubicBezTo>
                    <a:cubicBezTo>
                      <a:pt x="7984" y="1466"/>
                      <a:pt x="9029" y="2016"/>
                      <a:pt x="10074" y="2544"/>
                    </a:cubicBezTo>
                    <a:cubicBezTo>
                      <a:pt x="11272" y="3160"/>
                      <a:pt x="12504" y="3732"/>
                      <a:pt x="13725" y="4304"/>
                    </a:cubicBezTo>
                    <a:cubicBezTo>
                      <a:pt x="14385" y="4612"/>
                      <a:pt x="15033" y="4920"/>
                      <a:pt x="15682" y="5227"/>
                    </a:cubicBezTo>
                    <a:cubicBezTo>
                      <a:pt x="15814" y="5282"/>
                      <a:pt x="15924" y="5348"/>
                      <a:pt x="16067" y="5414"/>
                    </a:cubicBezTo>
                    <a:cubicBezTo>
                      <a:pt x="16045" y="5469"/>
                      <a:pt x="16034" y="5513"/>
                      <a:pt x="16012" y="5546"/>
                    </a:cubicBezTo>
                    <a:cubicBezTo>
                      <a:pt x="15990" y="5601"/>
                      <a:pt x="15968" y="5656"/>
                      <a:pt x="15935" y="5700"/>
                    </a:cubicBezTo>
                    <a:cubicBezTo>
                      <a:pt x="15539" y="6316"/>
                      <a:pt x="15198" y="6965"/>
                      <a:pt x="14912" y="7647"/>
                    </a:cubicBezTo>
                    <a:cubicBezTo>
                      <a:pt x="14560" y="8450"/>
                      <a:pt x="14154" y="9219"/>
                      <a:pt x="13747" y="9989"/>
                    </a:cubicBezTo>
                    <a:cubicBezTo>
                      <a:pt x="13109" y="11177"/>
                      <a:pt x="12460" y="12354"/>
                      <a:pt x="11789" y="13530"/>
                    </a:cubicBezTo>
                    <a:cubicBezTo>
                      <a:pt x="11283" y="14421"/>
                      <a:pt x="10799" y="15345"/>
                      <a:pt x="10338" y="16269"/>
                    </a:cubicBezTo>
                    <a:cubicBezTo>
                      <a:pt x="10261" y="16401"/>
                      <a:pt x="10195" y="16532"/>
                      <a:pt x="10118" y="16664"/>
                    </a:cubicBezTo>
                    <a:cubicBezTo>
                      <a:pt x="10085" y="16653"/>
                      <a:pt x="10063" y="16653"/>
                      <a:pt x="10041" y="16631"/>
                    </a:cubicBezTo>
                    <a:cubicBezTo>
                      <a:pt x="9821" y="16489"/>
                      <a:pt x="9568" y="16390"/>
                      <a:pt x="9326" y="16291"/>
                    </a:cubicBezTo>
                    <a:cubicBezTo>
                      <a:pt x="9139" y="16214"/>
                      <a:pt x="8963" y="16126"/>
                      <a:pt x="8776" y="16049"/>
                    </a:cubicBezTo>
                    <a:cubicBezTo>
                      <a:pt x="8512" y="15928"/>
                      <a:pt x="8259" y="15807"/>
                      <a:pt x="8006" y="15708"/>
                    </a:cubicBezTo>
                    <a:cubicBezTo>
                      <a:pt x="7379" y="15455"/>
                      <a:pt x="6774" y="15158"/>
                      <a:pt x="6181" y="14861"/>
                    </a:cubicBezTo>
                    <a:cubicBezTo>
                      <a:pt x="5510" y="14509"/>
                      <a:pt x="4861" y="14135"/>
                      <a:pt x="4223" y="13728"/>
                    </a:cubicBezTo>
                    <a:cubicBezTo>
                      <a:pt x="3541" y="13299"/>
                      <a:pt x="2860" y="12892"/>
                      <a:pt x="2178" y="12475"/>
                    </a:cubicBezTo>
                    <a:cubicBezTo>
                      <a:pt x="1716" y="12189"/>
                      <a:pt x="1254" y="11914"/>
                      <a:pt x="803" y="11617"/>
                    </a:cubicBezTo>
                    <a:cubicBezTo>
                      <a:pt x="572" y="11474"/>
                      <a:pt x="352" y="11320"/>
                      <a:pt x="121" y="11155"/>
                    </a:cubicBezTo>
                    <a:cubicBezTo>
                      <a:pt x="143" y="11122"/>
                      <a:pt x="154" y="11100"/>
                      <a:pt x="165" y="11067"/>
                    </a:cubicBezTo>
                    <a:cubicBezTo>
                      <a:pt x="264" y="10913"/>
                      <a:pt x="352" y="10759"/>
                      <a:pt x="418" y="10583"/>
                    </a:cubicBezTo>
                    <a:cubicBezTo>
                      <a:pt x="539" y="10319"/>
                      <a:pt x="649" y="10055"/>
                      <a:pt x="759" y="9780"/>
                    </a:cubicBezTo>
                    <a:cubicBezTo>
                      <a:pt x="979" y="9263"/>
                      <a:pt x="1232" y="8758"/>
                      <a:pt x="1485" y="8252"/>
                    </a:cubicBezTo>
                    <a:cubicBezTo>
                      <a:pt x="1815" y="7592"/>
                      <a:pt x="2134" y="6932"/>
                      <a:pt x="2464" y="6272"/>
                    </a:cubicBezTo>
                    <a:cubicBezTo>
                      <a:pt x="2618" y="5975"/>
                      <a:pt x="2783" y="5667"/>
                      <a:pt x="2936" y="5359"/>
                    </a:cubicBezTo>
                    <a:cubicBezTo>
                      <a:pt x="3167" y="4920"/>
                      <a:pt x="3376" y="4458"/>
                      <a:pt x="3563" y="3985"/>
                    </a:cubicBezTo>
                    <a:cubicBezTo>
                      <a:pt x="3937" y="3028"/>
                      <a:pt x="4366" y="2104"/>
                      <a:pt x="4839" y="1192"/>
                    </a:cubicBezTo>
                    <a:cubicBezTo>
                      <a:pt x="4949" y="972"/>
                      <a:pt x="5059" y="763"/>
                      <a:pt x="5180" y="543"/>
                    </a:cubicBezTo>
                    <a:cubicBezTo>
                      <a:pt x="5246" y="400"/>
                      <a:pt x="5334" y="268"/>
                      <a:pt x="5444" y="136"/>
                    </a:cubicBezTo>
                    <a:close/>
                    <a:moveTo>
                      <a:pt x="5465" y="0"/>
                    </a:moveTo>
                    <a:cubicBezTo>
                      <a:pt x="5442" y="0"/>
                      <a:pt x="5419" y="11"/>
                      <a:pt x="5400" y="37"/>
                    </a:cubicBezTo>
                    <a:cubicBezTo>
                      <a:pt x="5389" y="48"/>
                      <a:pt x="5378" y="59"/>
                      <a:pt x="5356" y="81"/>
                    </a:cubicBezTo>
                    <a:cubicBezTo>
                      <a:pt x="5257" y="213"/>
                      <a:pt x="5169" y="345"/>
                      <a:pt x="5092" y="499"/>
                    </a:cubicBezTo>
                    <a:cubicBezTo>
                      <a:pt x="4982" y="708"/>
                      <a:pt x="4872" y="917"/>
                      <a:pt x="4762" y="1137"/>
                    </a:cubicBezTo>
                    <a:cubicBezTo>
                      <a:pt x="4278" y="2049"/>
                      <a:pt x="3849" y="2984"/>
                      <a:pt x="3475" y="3952"/>
                    </a:cubicBezTo>
                    <a:cubicBezTo>
                      <a:pt x="3255" y="4513"/>
                      <a:pt x="3002" y="5052"/>
                      <a:pt x="2717" y="5579"/>
                    </a:cubicBezTo>
                    <a:cubicBezTo>
                      <a:pt x="2596" y="5810"/>
                      <a:pt x="2475" y="6041"/>
                      <a:pt x="2354" y="6272"/>
                    </a:cubicBezTo>
                    <a:cubicBezTo>
                      <a:pt x="2057" y="6866"/>
                      <a:pt x="1760" y="7471"/>
                      <a:pt x="1463" y="8076"/>
                    </a:cubicBezTo>
                    <a:cubicBezTo>
                      <a:pt x="1177" y="8659"/>
                      <a:pt x="880" y="9230"/>
                      <a:pt x="638" y="9835"/>
                    </a:cubicBezTo>
                    <a:cubicBezTo>
                      <a:pt x="528" y="10088"/>
                      <a:pt x="418" y="10330"/>
                      <a:pt x="319" y="10583"/>
                    </a:cubicBezTo>
                    <a:cubicBezTo>
                      <a:pt x="253" y="10737"/>
                      <a:pt x="165" y="10891"/>
                      <a:pt x="77" y="11034"/>
                    </a:cubicBezTo>
                    <a:cubicBezTo>
                      <a:pt x="55" y="11056"/>
                      <a:pt x="44" y="11078"/>
                      <a:pt x="33" y="11100"/>
                    </a:cubicBezTo>
                    <a:cubicBezTo>
                      <a:pt x="0" y="11155"/>
                      <a:pt x="11" y="11177"/>
                      <a:pt x="55" y="11221"/>
                    </a:cubicBezTo>
                    <a:cubicBezTo>
                      <a:pt x="66" y="11232"/>
                      <a:pt x="77" y="11243"/>
                      <a:pt x="88" y="11254"/>
                    </a:cubicBezTo>
                    <a:cubicBezTo>
                      <a:pt x="297" y="11397"/>
                      <a:pt x="506" y="11551"/>
                      <a:pt x="715" y="11683"/>
                    </a:cubicBezTo>
                    <a:cubicBezTo>
                      <a:pt x="1177" y="11980"/>
                      <a:pt x="1639" y="12266"/>
                      <a:pt x="2112" y="12552"/>
                    </a:cubicBezTo>
                    <a:cubicBezTo>
                      <a:pt x="2794" y="12969"/>
                      <a:pt x="3475" y="13376"/>
                      <a:pt x="4157" y="13805"/>
                    </a:cubicBezTo>
                    <a:cubicBezTo>
                      <a:pt x="4817" y="14223"/>
                      <a:pt x="5488" y="14608"/>
                      <a:pt x="6181" y="14960"/>
                    </a:cubicBezTo>
                    <a:cubicBezTo>
                      <a:pt x="6763" y="15257"/>
                      <a:pt x="7346" y="15543"/>
                      <a:pt x="7951" y="15785"/>
                    </a:cubicBezTo>
                    <a:cubicBezTo>
                      <a:pt x="8204" y="15895"/>
                      <a:pt x="8457" y="16016"/>
                      <a:pt x="8721" y="16126"/>
                    </a:cubicBezTo>
                    <a:cubicBezTo>
                      <a:pt x="8908" y="16214"/>
                      <a:pt x="9095" y="16291"/>
                      <a:pt x="9293" y="16379"/>
                    </a:cubicBezTo>
                    <a:cubicBezTo>
                      <a:pt x="9524" y="16478"/>
                      <a:pt x="9766" y="16576"/>
                      <a:pt x="9986" y="16719"/>
                    </a:cubicBezTo>
                    <a:cubicBezTo>
                      <a:pt x="10019" y="16730"/>
                      <a:pt x="10041" y="16741"/>
                      <a:pt x="10074" y="16752"/>
                    </a:cubicBezTo>
                    <a:cubicBezTo>
                      <a:pt x="10091" y="16759"/>
                      <a:pt x="10107" y="16763"/>
                      <a:pt x="10123" y="16763"/>
                    </a:cubicBezTo>
                    <a:cubicBezTo>
                      <a:pt x="10155" y="16763"/>
                      <a:pt x="10183" y="16746"/>
                      <a:pt x="10206" y="16708"/>
                    </a:cubicBezTo>
                    <a:cubicBezTo>
                      <a:pt x="10217" y="16675"/>
                      <a:pt x="10239" y="16653"/>
                      <a:pt x="10250" y="16620"/>
                    </a:cubicBezTo>
                    <a:cubicBezTo>
                      <a:pt x="10327" y="16467"/>
                      <a:pt x="10415" y="16313"/>
                      <a:pt x="10492" y="16148"/>
                    </a:cubicBezTo>
                    <a:cubicBezTo>
                      <a:pt x="10931" y="15301"/>
                      <a:pt x="11360" y="14465"/>
                      <a:pt x="11833" y="13640"/>
                    </a:cubicBezTo>
                    <a:cubicBezTo>
                      <a:pt x="12526" y="12420"/>
                      <a:pt x="13208" y="11199"/>
                      <a:pt x="13857" y="9967"/>
                    </a:cubicBezTo>
                    <a:cubicBezTo>
                      <a:pt x="14275" y="9197"/>
                      <a:pt x="14670" y="8428"/>
                      <a:pt x="15011" y="7625"/>
                    </a:cubicBezTo>
                    <a:cubicBezTo>
                      <a:pt x="15297" y="6976"/>
                      <a:pt x="15627" y="6360"/>
                      <a:pt x="16001" y="5755"/>
                    </a:cubicBezTo>
                    <a:cubicBezTo>
                      <a:pt x="16045" y="5700"/>
                      <a:pt x="16078" y="5634"/>
                      <a:pt x="16111" y="5568"/>
                    </a:cubicBezTo>
                    <a:cubicBezTo>
                      <a:pt x="16133" y="5524"/>
                      <a:pt x="16144" y="5491"/>
                      <a:pt x="16144" y="5447"/>
                    </a:cubicBezTo>
                    <a:cubicBezTo>
                      <a:pt x="16155" y="5414"/>
                      <a:pt x="16133" y="5381"/>
                      <a:pt x="16122" y="5348"/>
                    </a:cubicBezTo>
                    <a:cubicBezTo>
                      <a:pt x="16067" y="5315"/>
                      <a:pt x="16023" y="5293"/>
                      <a:pt x="15979" y="5271"/>
                    </a:cubicBezTo>
                    <a:cubicBezTo>
                      <a:pt x="15594" y="5085"/>
                      <a:pt x="15209" y="4898"/>
                      <a:pt x="14813" y="4711"/>
                    </a:cubicBezTo>
                    <a:cubicBezTo>
                      <a:pt x="13758" y="4216"/>
                      <a:pt x="12702" y="3721"/>
                      <a:pt x="11635" y="3226"/>
                    </a:cubicBezTo>
                    <a:cubicBezTo>
                      <a:pt x="10865" y="2852"/>
                      <a:pt x="10096" y="2456"/>
                      <a:pt x="9326" y="2060"/>
                    </a:cubicBezTo>
                    <a:cubicBezTo>
                      <a:pt x="8391" y="1576"/>
                      <a:pt x="7456" y="1093"/>
                      <a:pt x="6522" y="609"/>
                    </a:cubicBezTo>
                    <a:cubicBezTo>
                      <a:pt x="6181" y="422"/>
                      <a:pt x="5818" y="279"/>
                      <a:pt x="5510" y="15"/>
                    </a:cubicBezTo>
                    <a:cubicBezTo>
                      <a:pt x="5496" y="6"/>
                      <a:pt x="5481" y="0"/>
                      <a:pt x="54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94" name="Google Shape;1994;p45"/>
              <p:cNvSpPr/>
              <p:nvPr/>
            </p:nvSpPr>
            <p:spPr>
              <a:xfrm>
                <a:off x="-685686" y="-3297938"/>
                <a:ext cx="1084954" cy="1124619"/>
              </a:xfrm>
              <a:custGeom>
                <a:avLst/>
                <a:gdLst/>
                <a:ahLst/>
                <a:cxnLst/>
                <a:rect l="l" t="t" r="r" b="b"/>
                <a:pathLst>
                  <a:path w="15947" h="16530" extrusionOk="0">
                    <a:moveTo>
                      <a:pt x="8666" y="2915"/>
                    </a:moveTo>
                    <a:cubicBezTo>
                      <a:pt x="8919" y="3036"/>
                      <a:pt x="9161" y="3168"/>
                      <a:pt x="9414" y="3300"/>
                    </a:cubicBezTo>
                    <a:cubicBezTo>
                      <a:pt x="9667" y="3432"/>
                      <a:pt x="9909" y="3564"/>
                      <a:pt x="10173" y="3696"/>
                    </a:cubicBezTo>
                    <a:cubicBezTo>
                      <a:pt x="10140" y="3707"/>
                      <a:pt x="10129" y="3718"/>
                      <a:pt x="10118" y="3718"/>
                    </a:cubicBezTo>
                    <a:cubicBezTo>
                      <a:pt x="10069" y="3714"/>
                      <a:pt x="10021" y="3713"/>
                      <a:pt x="9974" y="3713"/>
                    </a:cubicBezTo>
                    <a:cubicBezTo>
                      <a:pt x="9557" y="3713"/>
                      <a:pt x="9174" y="3839"/>
                      <a:pt x="8809" y="4037"/>
                    </a:cubicBezTo>
                    <a:cubicBezTo>
                      <a:pt x="8534" y="4180"/>
                      <a:pt x="8303" y="4356"/>
                      <a:pt x="8083" y="4576"/>
                    </a:cubicBezTo>
                    <a:cubicBezTo>
                      <a:pt x="8039" y="4620"/>
                      <a:pt x="7995" y="4664"/>
                      <a:pt x="7940" y="4719"/>
                    </a:cubicBezTo>
                    <a:cubicBezTo>
                      <a:pt x="7830" y="4081"/>
                      <a:pt x="8193" y="3245"/>
                      <a:pt x="8666" y="2915"/>
                    </a:cubicBezTo>
                    <a:close/>
                    <a:moveTo>
                      <a:pt x="9948" y="3806"/>
                    </a:moveTo>
                    <a:cubicBezTo>
                      <a:pt x="10011" y="3806"/>
                      <a:pt x="10075" y="3809"/>
                      <a:pt x="10140" y="3817"/>
                    </a:cubicBezTo>
                    <a:cubicBezTo>
                      <a:pt x="10426" y="3839"/>
                      <a:pt x="10689" y="3938"/>
                      <a:pt x="10909" y="4136"/>
                    </a:cubicBezTo>
                    <a:cubicBezTo>
                      <a:pt x="11173" y="4367"/>
                      <a:pt x="11305" y="4653"/>
                      <a:pt x="11305" y="5004"/>
                    </a:cubicBezTo>
                    <a:cubicBezTo>
                      <a:pt x="11305" y="5323"/>
                      <a:pt x="11184" y="5620"/>
                      <a:pt x="10997" y="5884"/>
                    </a:cubicBezTo>
                    <a:cubicBezTo>
                      <a:pt x="10964" y="5928"/>
                      <a:pt x="10920" y="5983"/>
                      <a:pt x="10876" y="6038"/>
                    </a:cubicBezTo>
                    <a:cubicBezTo>
                      <a:pt x="10843" y="6016"/>
                      <a:pt x="10821" y="6016"/>
                      <a:pt x="10788" y="5994"/>
                    </a:cubicBezTo>
                    <a:cubicBezTo>
                      <a:pt x="10448" y="5792"/>
                      <a:pt x="10085" y="5697"/>
                      <a:pt x="9706" y="5697"/>
                    </a:cubicBezTo>
                    <a:cubicBezTo>
                      <a:pt x="9631" y="5697"/>
                      <a:pt x="9556" y="5701"/>
                      <a:pt x="9480" y="5708"/>
                    </a:cubicBezTo>
                    <a:cubicBezTo>
                      <a:pt x="9194" y="5730"/>
                      <a:pt x="8919" y="5796"/>
                      <a:pt x="8655" y="5895"/>
                    </a:cubicBezTo>
                    <a:cubicBezTo>
                      <a:pt x="8600" y="5917"/>
                      <a:pt x="8545" y="5939"/>
                      <a:pt x="8490" y="5961"/>
                    </a:cubicBezTo>
                    <a:cubicBezTo>
                      <a:pt x="8248" y="5796"/>
                      <a:pt x="7995" y="5290"/>
                      <a:pt x="7940" y="4873"/>
                    </a:cubicBezTo>
                    <a:cubicBezTo>
                      <a:pt x="7973" y="4829"/>
                      <a:pt x="7995" y="4796"/>
                      <a:pt x="8028" y="4763"/>
                    </a:cubicBezTo>
                    <a:cubicBezTo>
                      <a:pt x="8391" y="4378"/>
                      <a:pt x="8809" y="4081"/>
                      <a:pt x="9304" y="3916"/>
                    </a:cubicBezTo>
                    <a:cubicBezTo>
                      <a:pt x="9517" y="3848"/>
                      <a:pt x="9730" y="3806"/>
                      <a:pt x="9948" y="3806"/>
                    </a:cubicBezTo>
                    <a:close/>
                    <a:moveTo>
                      <a:pt x="9675" y="5790"/>
                    </a:moveTo>
                    <a:cubicBezTo>
                      <a:pt x="9796" y="5790"/>
                      <a:pt x="9917" y="5799"/>
                      <a:pt x="10041" y="5818"/>
                    </a:cubicBezTo>
                    <a:cubicBezTo>
                      <a:pt x="10261" y="5851"/>
                      <a:pt x="10481" y="5928"/>
                      <a:pt x="10667" y="6038"/>
                    </a:cubicBezTo>
                    <a:cubicBezTo>
                      <a:pt x="10711" y="6049"/>
                      <a:pt x="10733" y="6082"/>
                      <a:pt x="10777" y="6104"/>
                    </a:cubicBezTo>
                    <a:cubicBezTo>
                      <a:pt x="10766" y="6137"/>
                      <a:pt x="10744" y="6159"/>
                      <a:pt x="10722" y="6181"/>
                    </a:cubicBezTo>
                    <a:cubicBezTo>
                      <a:pt x="10448" y="6419"/>
                      <a:pt x="10085" y="6542"/>
                      <a:pt x="9716" y="6542"/>
                    </a:cubicBezTo>
                    <a:cubicBezTo>
                      <a:pt x="9421" y="6542"/>
                      <a:pt x="9123" y="6464"/>
                      <a:pt x="8864" y="6302"/>
                    </a:cubicBezTo>
                    <a:cubicBezTo>
                      <a:pt x="8754" y="6236"/>
                      <a:pt x="8644" y="6170"/>
                      <a:pt x="8545" y="6038"/>
                    </a:cubicBezTo>
                    <a:cubicBezTo>
                      <a:pt x="8644" y="6005"/>
                      <a:pt x="8721" y="5972"/>
                      <a:pt x="8798" y="5939"/>
                    </a:cubicBezTo>
                    <a:cubicBezTo>
                      <a:pt x="9088" y="5845"/>
                      <a:pt x="9378" y="5790"/>
                      <a:pt x="9675" y="5790"/>
                    </a:cubicBezTo>
                    <a:close/>
                    <a:moveTo>
                      <a:pt x="7863" y="5004"/>
                    </a:moveTo>
                    <a:cubicBezTo>
                      <a:pt x="7896" y="5125"/>
                      <a:pt x="7929" y="5235"/>
                      <a:pt x="7984" y="5356"/>
                    </a:cubicBezTo>
                    <a:cubicBezTo>
                      <a:pt x="8028" y="5477"/>
                      <a:pt x="8083" y="5587"/>
                      <a:pt x="8149" y="5697"/>
                    </a:cubicBezTo>
                    <a:cubicBezTo>
                      <a:pt x="8215" y="5807"/>
                      <a:pt x="8292" y="5906"/>
                      <a:pt x="8369" y="6005"/>
                    </a:cubicBezTo>
                    <a:cubicBezTo>
                      <a:pt x="8171" y="6137"/>
                      <a:pt x="7973" y="6247"/>
                      <a:pt x="7786" y="6390"/>
                    </a:cubicBezTo>
                    <a:cubicBezTo>
                      <a:pt x="7610" y="6533"/>
                      <a:pt x="7445" y="6687"/>
                      <a:pt x="7258" y="6852"/>
                    </a:cubicBezTo>
                    <a:cubicBezTo>
                      <a:pt x="7214" y="6830"/>
                      <a:pt x="7170" y="6797"/>
                      <a:pt x="7137" y="6775"/>
                    </a:cubicBezTo>
                    <a:cubicBezTo>
                      <a:pt x="7148" y="6258"/>
                      <a:pt x="7566" y="5235"/>
                      <a:pt x="7863" y="5004"/>
                    </a:cubicBezTo>
                    <a:close/>
                    <a:moveTo>
                      <a:pt x="7126" y="6896"/>
                    </a:moveTo>
                    <a:cubicBezTo>
                      <a:pt x="7148" y="6907"/>
                      <a:pt x="7170" y="6918"/>
                      <a:pt x="7203" y="6929"/>
                    </a:cubicBezTo>
                    <a:cubicBezTo>
                      <a:pt x="7170" y="6962"/>
                      <a:pt x="7148" y="6995"/>
                      <a:pt x="7126" y="7039"/>
                    </a:cubicBezTo>
                    <a:cubicBezTo>
                      <a:pt x="7115" y="6995"/>
                      <a:pt x="7115" y="6940"/>
                      <a:pt x="7126" y="6896"/>
                    </a:cubicBezTo>
                    <a:close/>
                    <a:moveTo>
                      <a:pt x="7291" y="6995"/>
                    </a:moveTo>
                    <a:cubicBezTo>
                      <a:pt x="7346" y="7006"/>
                      <a:pt x="7390" y="7028"/>
                      <a:pt x="7423" y="7083"/>
                    </a:cubicBezTo>
                    <a:cubicBezTo>
                      <a:pt x="7401" y="7149"/>
                      <a:pt x="7335" y="7171"/>
                      <a:pt x="7280" y="7204"/>
                    </a:cubicBezTo>
                    <a:cubicBezTo>
                      <a:pt x="7225" y="7248"/>
                      <a:pt x="7170" y="7292"/>
                      <a:pt x="7115" y="7325"/>
                    </a:cubicBezTo>
                    <a:cubicBezTo>
                      <a:pt x="7082" y="7281"/>
                      <a:pt x="7082" y="7248"/>
                      <a:pt x="7104" y="7204"/>
                    </a:cubicBezTo>
                    <a:cubicBezTo>
                      <a:pt x="7159" y="7127"/>
                      <a:pt x="7214" y="7061"/>
                      <a:pt x="7291" y="6995"/>
                    </a:cubicBezTo>
                    <a:close/>
                    <a:moveTo>
                      <a:pt x="6986" y="7422"/>
                    </a:moveTo>
                    <a:cubicBezTo>
                      <a:pt x="6992" y="7422"/>
                      <a:pt x="6998" y="7422"/>
                      <a:pt x="7005" y="7424"/>
                    </a:cubicBezTo>
                    <a:cubicBezTo>
                      <a:pt x="6983" y="7446"/>
                      <a:pt x="6961" y="7457"/>
                      <a:pt x="6928" y="7490"/>
                    </a:cubicBezTo>
                    <a:cubicBezTo>
                      <a:pt x="6938" y="7452"/>
                      <a:pt x="6948" y="7422"/>
                      <a:pt x="6986" y="7422"/>
                    </a:cubicBezTo>
                    <a:close/>
                    <a:moveTo>
                      <a:pt x="8457" y="6104"/>
                    </a:moveTo>
                    <a:cubicBezTo>
                      <a:pt x="8787" y="6423"/>
                      <a:pt x="9183" y="6621"/>
                      <a:pt x="9656" y="6632"/>
                    </a:cubicBezTo>
                    <a:cubicBezTo>
                      <a:pt x="9685" y="6633"/>
                      <a:pt x="9715" y="6634"/>
                      <a:pt x="9744" y="6634"/>
                    </a:cubicBezTo>
                    <a:cubicBezTo>
                      <a:pt x="10179" y="6634"/>
                      <a:pt x="10557" y="6479"/>
                      <a:pt x="10876" y="6170"/>
                    </a:cubicBezTo>
                    <a:cubicBezTo>
                      <a:pt x="11019" y="6269"/>
                      <a:pt x="11129" y="6379"/>
                      <a:pt x="11217" y="6511"/>
                    </a:cubicBezTo>
                    <a:cubicBezTo>
                      <a:pt x="11448" y="6808"/>
                      <a:pt x="11558" y="7160"/>
                      <a:pt x="11580" y="7534"/>
                    </a:cubicBezTo>
                    <a:cubicBezTo>
                      <a:pt x="11602" y="8073"/>
                      <a:pt x="11448" y="8568"/>
                      <a:pt x="11162" y="9018"/>
                    </a:cubicBezTo>
                    <a:cubicBezTo>
                      <a:pt x="11085" y="9150"/>
                      <a:pt x="10986" y="9271"/>
                      <a:pt x="10865" y="9403"/>
                    </a:cubicBezTo>
                    <a:cubicBezTo>
                      <a:pt x="10865" y="9359"/>
                      <a:pt x="10854" y="9326"/>
                      <a:pt x="10854" y="9304"/>
                    </a:cubicBezTo>
                    <a:cubicBezTo>
                      <a:pt x="10887" y="9095"/>
                      <a:pt x="10898" y="8886"/>
                      <a:pt x="10876" y="8678"/>
                    </a:cubicBezTo>
                    <a:cubicBezTo>
                      <a:pt x="10843" y="8282"/>
                      <a:pt x="10755" y="7908"/>
                      <a:pt x="10557" y="7567"/>
                    </a:cubicBezTo>
                    <a:cubicBezTo>
                      <a:pt x="10272" y="7083"/>
                      <a:pt x="9865" y="6786"/>
                      <a:pt x="9315" y="6676"/>
                    </a:cubicBezTo>
                    <a:cubicBezTo>
                      <a:pt x="9174" y="6650"/>
                      <a:pt x="9034" y="6638"/>
                      <a:pt x="8896" y="6638"/>
                    </a:cubicBezTo>
                    <a:cubicBezTo>
                      <a:pt x="8561" y="6638"/>
                      <a:pt x="8234" y="6712"/>
                      <a:pt x="7907" y="6852"/>
                    </a:cubicBezTo>
                    <a:cubicBezTo>
                      <a:pt x="7786" y="6896"/>
                      <a:pt x="7665" y="6962"/>
                      <a:pt x="7533" y="7028"/>
                    </a:cubicBezTo>
                    <a:cubicBezTo>
                      <a:pt x="7489" y="6995"/>
                      <a:pt x="7434" y="6951"/>
                      <a:pt x="7368" y="6918"/>
                    </a:cubicBezTo>
                    <a:cubicBezTo>
                      <a:pt x="7555" y="6654"/>
                      <a:pt x="8127" y="6214"/>
                      <a:pt x="8457" y="6104"/>
                    </a:cubicBezTo>
                    <a:close/>
                    <a:moveTo>
                      <a:pt x="7533" y="7149"/>
                    </a:moveTo>
                    <a:cubicBezTo>
                      <a:pt x="7566" y="7171"/>
                      <a:pt x="7599" y="7182"/>
                      <a:pt x="7621" y="7204"/>
                    </a:cubicBezTo>
                    <a:cubicBezTo>
                      <a:pt x="8512" y="7930"/>
                      <a:pt x="8930" y="8864"/>
                      <a:pt x="8908" y="9997"/>
                    </a:cubicBezTo>
                    <a:cubicBezTo>
                      <a:pt x="8908" y="10019"/>
                      <a:pt x="8908" y="10030"/>
                      <a:pt x="8908" y="10052"/>
                    </a:cubicBezTo>
                    <a:cubicBezTo>
                      <a:pt x="8908" y="10063"/>
                      <a:pt x="8897" y="10063"/>
                      <a:pt x="8897" y="10085"/>
                    </a:cubicBezTo>
                    <a:cubicBezTo>
                      <a:pt x="8864" y="10074"/>
                      <a:pt x="8831" y="10074"/>
                      <a:pt x="8798" y="10063"/>
                    </a:cubicBezTo>
                    <a:cubicBezTo>
                      <a:pt x="8578" y="9986"/>
                      <a:pt x="8380" y="9876"/>
                      <a:pt x="8215" y="9733"/>
                    </a:cubicBezTo>
                    <a:cubicBezTo>
                      <a:pt x="7511" y="9150"/>
                      <a:pt x="7170" y="8392"/>
                      <a:pt x="7093" y="7490"/>
                    </a:cubicBezTo>
                    <a:cubicBezTo>
                      <a:pt x="7225" y="7347"/>
                      <a:pt x="7379" y="7259"/>
                      <a:pt x="7533" y="7149"/>
                    </a:cubicBezTo>
                    <a:close/>
                    <a:moveTo>
                      <a:pt x="8908" y="6733"/>
                    </a:moveTo>
                    <a:cubicBezTo>
                      <a:pt x="8980" y="6733"/>
                      <a:pt x="9054" y="6736"/>
                      <a:pt x="9128" y="6742"/>
                    </a:cubicBezTo>
                    <a:cubicBezTo>
                      <a:pt x="9502" y="6775"/>
                      <a:pt x="9832" y="6907"/>
                      <a:pt x="10118" y="7160"/>
                    </a:cubicBezTo>
                    <a:cubicBezTo>
                      <a:pt x="10349" y="7369"/>
                      <a:pt x="10513" y="7622"/>
                      <a:pt x="10623" y="7919"/>
                    </a:cubicBezTo>
                    <a:cubicBezTo>
                      <a:pt x="10810" y="8425"/>
                      <a:pt x="10832" y="8941"/>
                      <a:pt x="10733" y="9469"/>
                    </a:cubicBezTo>
                    <a:cubicBezTo>
                      <a:pt x="10722" y="9524"/>
                      <a:pt x="10700" y="9579"/>
                      <a:pt x="10656" y="9612"/>
                    </a:cubicBezTo>
                    <a:cubicBezTo>
                      <a:pt x="10404" y="9832"/>
                      <a:pt x="10129" y="10008"/>
                      <a:pt x="9810" y="10096"/>
                    </a:cubicBezTo>
                    <a:cubicBezTo>
                      <a:pt x="9662" y="10141"/>
                      <a:pt x="9511" y="10164"/>
                      <a:pt x="9358" y="10164"/>
                    </a:cubicBezTo>
                    <a:cubicBezTo>
                      <a:pt x="9249" y="10164"/>
                      <a:pt x="9139" y="10152"/>
                      <a:pt x="9029" y="10129"/>
                    </a:cubicBezTo>
                    <a:cubicBezTo>
                      <a:pt x="8985" y="10074"/>
                      <a:pt x="9007" y="10019"/>
                      <a:pt x="9007" y="9975"/>
                    </a:cubicBezTo>
                    <a:cubicBezTo>
                      <a:pt x="9018" y="9502"/>
                      <a:pt x="8941" y="9040"/>
                      <a:pt x="8776" y="8601"/>
                    </a:cubicBezTo>
                    <a:cubicBezTo>
                      <a:pt x="8556" y="8029"/>
                      <a:pt x="8204" y="7556"/>
                      <a:pt x="7731" y="7171"/>
                    </a:cubicBezTo>
                    <a:cubicBezTo>
                      <a:pt x="7709" y="7149"/>
                      <a:pt x="7687" y="7138"/>
                      <a:pt x="7665" y="7116"/>
                    </a:cubicBezTo>
                    <a:cubicBezTo>
                      <a:pt x="7665" y="7116"/>
                      <a:pt x="7665" y="7094"/>
                      <a:pt x="7654" y="7083"/>
                    </a:cubicBezTo>
                    <a:cubicBezTo>
                      <a:pt x="7665" y="7072"/>
                      <a:pt x="7676" y="7061"/>
                      <a:pt x="7687" y="7061"/>
                    </a:cubicBezTo>
                    <a:cubicBezTo>
                      <a:pt x="8073" y="6844"/>
                      <a:pt x="8476" y="6733"/>
                      <a:pt x="8908" y="6733"/>
                    </a:cubicBezTo>
                    <a:close/>
                    <a:moveTo>
                      <a:pt x="5702" y="1382"/>
                    </a:moveTo>
                    <a:cubicBezTo>
                      <a:pt x="5705" y="1382"/>
                      <a:pt x="5708" y="1383"/>
                      <a:pt x="5708" y="1386"/>
                    </a:cubicBezTo>
                    <a:cubicBezTo>
                      <a:pt x="5774" y="1452"/>
                      <a:pt x="5851" y="1496"/>
                      <a:pt x="5928" y="1529"/>
                    </a:cubicBezTo>
                    <a:cubicBezTo>
                      <a:pt x="6236" y="1683"/>
                      <a:pt x="6544" y="1837"/>
                      <a:pt x="6851" y="1991"/>
                    </a:cubicBezTo>
                    <a:cubicBezTo>
                      <a:pt x="7379" y="2255"/>
                      <a:pt x="7918" y="2530"/>
                      <a:pt x="8446" y="2794"/>
                    </a:cubicBezTo>
                    <a:cubicBezTo>
                      <a:pt x="8479" y="2816"/>
                      <a:pt x="8512" y="2838"/>
                      <a:pt x="8545" y="2860"/>
                    </a:cubicBezTo>
                    <a:cubicBezTo>
                      <a:pt x="8523" y="2882"/>
                      <a:pt x="8512" y="2904"/>
                      <a:pt x="8501" y="2926"/>
                    </a:cubicBezTo>
                    <a:cubicBezTo>
                      <a:pt x="8006" y="3399"/>
                      <a:pt x="7797" y="3982"/>
                      <a:pt x="7819" y="4653"/>
                    </a:cubicBezTo>
                    <a:cubicBezTo>
                      <a:pt x="7830" y="4785"/>
                      <a:pt x="7808" y="4884"/>
                      <a:pt x="7731" y="4983"/>
                    </a:cubicBezTo>
                    <a:cubicBezTo>
                      <a:pt x="7390" y="5455"/>
                      <a:pt x="7170" y="5983"/>
                      <a:pt x="7060" y="6555"/>
                    </a:cubicBezTo>
                    <a:cubicBezTo>
                      <a:pt x="7049" y="6599"/>
                      <a:pt x="7038" y="6643"/>
                      <a:pt x="7027" y="6687"/>
                    </a:cubicBezTo>
                    <a:cubicBezTo>
                      <a:pt x="7027" y="6687"/>
                      <a:pt x="7027" y="6698"/>
                      <a:pt x="7016" y="6720"/>
                    </a:cubicBezTo>
                    <a:cubicBezTo>
                      <a:pt x="6950" y="6698"/>
                      <a:pt x="6906" y="6676"/>
                      <a:pt x="6851" y="6654"/>
                    </a:cubicBezTo>
                    <a:cubicBezTo>
                      <a:pt x="6533" y="6522"/>
                      <a:pt x="6214" y="6423"/>
                      <a:pt x="5873" y="6390"/>
                    </a:cubicBezTo>
                    <a:cubicBezTo>
                      <a:pt x="5771" y="6380"/>
                      <a:pt x="5671" y="6375"/>
                      <a:pt x="5571" y="6375"/>
                    </a:cubicBezTo>
                    <a:cubicBezTo>
                      <a:pt x="5003" y="6375"/>
                      <a:pt x="4470" y="6537"/>
                      <a:pt x="3992" y="6874"/>
                    </a:cubicBezTo>
                    <a:cubicBezTo>
                      <a:pt x="3321" y="7336"/>
                      <a:pt x="2936" y="7985"/>
                      <a:pt x="2815" y="8777"/>
                    </a:cubicBezTo>
                    <a:cubicBezTo>
                      <a:pt x="2717" y="9381"/>
                      <a:pt x="2815" y="9964"/>
                      <a:pt x="3046" y="10525"/>
                    </a:cubicBezTo>
                    <a:cubicBezTo>
                      <a:pt x="3134" y="10723"/>
                      <a:pt x="3244" y="10932"/>
                      <a:pt x="3354" y="11119"/>
                    </a:cubicBezTo>
                    <a:cubicBezTo>
                      <a:pt x="3387" y="11163"/>
                      <a:pt x="3409" y="11207"/>
                      <a:pt x="3442" y="11273"/>
                    </a:cubicBezTo>
                    <a:cubicBezTo>
                      <a:pt x="3387" y="11251"/>
                      <a:pt x="3354" y="11229"/>
                      <a:pt x="3321" y="11218"/>
                    </a:cubicBezTo>
                    <a:cubicBezTo>
                      <a:pt x="2881" y="10954"/>
                      <a:pt x="2442" y="10701"/>
                      <a:pt x="2002" y="10437"/>
                    </a:cubicBezTo>
                    <a:cubicBezTo>
                      <a:pt x="1881" y="10371"/>
                      <a:pt x="1760" y="10305"/>
                      <a:pt x="1650" y="10250"/>
                    </a:cubicBezTo>
                    <a:cubicBezTo>
                      <a:pt x="1617" y="10228"/>
                      <a:pt x="1584" y="10217"/>
                      <a:pt x="1562" y="10206"/>
                    </a:cubicBezTo>
                    <a:cubicBezTo>
                      <a:pt x="1529" y="10173"/>
                      <a:pt x="1518" y="10140"/>
                      <a:pt x="1529" y="10107"/>
                    </a:cubicBezTo>
                    <a:cubicBezTo>
                      <a:pt x="1551" y="10041"/>
                      <a:pt x="1584" y="9964"/>
                      <a:pt x="1606" y="9898"/>
                    </a:cubicBezTo>
                    <a:cubicBezTo>
                      <a:pt x="1892" y="9293"/>
                      <a:pt x="2211" y="8711"/>
                      <a:pt x="2508" y="8117"/>
                    </a:cubicBezTo>
                    <a:cubicBezTo>
                      <a:pt x="2750" y="7644"/>
                      <a:pt x="3013" y="7171"/>
                      <a:pt x="3244" y="6687"/>
                    </a:cubicBezTo>
                    <a:cubicBezTo>
                      <a:pt x="3728" y="5675"/>
                      <a:pt x="4223" y="4664"/>
                      <a:pt x="4685" y="3652"/>
                    </a:cubicBezTo>
                    <a:cubicBezTo>
                      <a:pt x="4982" y="3003"/>
                      <a:pt x="5246" y="2343"/>
                      <a:pt x="5532" y="1683"/>
                    </a:cubicBezTo>
                    <a:cubicBezTo>
                      <a:pt x="5565" y="1606"/>
                      <a:pt x="5598" y="1518"/>
                      <a:pt x="5631" y="1441"/>
                    </a:cubicBezTo>
                    <a:cubicBezTo>
                      <a:pt x="5642" y="1419"/>
                      <a:pt x="5664" y="1397"/>
                      <a:pt x="5675" y="1386"/>
                    </a:cubicBezTo>
                    <a:cubicBezTo>
                      <a:pt x="5682" y="1386"/>
                      <a:pt x="5694" y="1382"/>
                      <a:pt x="5702" y="1382"/>
                    </a:cubicBezTo>
                    <a:close/>
                    <a:moveTo>
                      <a:pt x="7005" y="7589"/>
                    </a:moveTo>
                    <a:cubicBezTo>
                      <a:pt x="7016" y="7655"/>
                      <a:pt x="7027" y="7710"/>
                      <a:pt x="7027" y="7765"/>
                    </a:cubicBezTo>
                    <a:cubicBezTo>
                      <a:pt x="7104" y="8293"/>
                      <a:pt x="7291" y="8788"/>
                      <a:pt x="7610" y="9227"/>
                    </a:cubicBezTo>
                    <a:cubicBezTo>
                      <a:pt x="7852" y="9557"/>
                      <a:pt x="8138" y="9854"/>
                      <a:pt x="8512" y="10041"/>
                    </a:cubicBezTo>
                    <a:cubicBezTo>
                      <a:pt x="8633" y="10096"/>
                      <a:pt x="8765" y="10151"/>
                      <a:pt x="8886" y="10206"/>
                    </a:cubicBezTo>
                    <a:cubicBezTo>
                      <a:pt x="8875" y="10767"/>
                      <a:pt x="8534" y="11625"/>
                      <a:pt x="8061" y="11999"/>
                    </a:cubicBezTo>
                    <a:lnTo>
                      <a:pt x="7951" y="11999"/>
                    </a:lnTo>
                    <a:cubicBezTo>
                      <a:pt x="7467" y="11922"/>
                      <a:pt x="7093" y="11680"/>
                      <a:pt x="6796" y="11317"/>
                    </a:cubicBezTo>
                    <a:cubicBezTo>
                      <a:pt x="6566" y="11031"/>
                      <a:pt x="6423" y="10712"/>
                      <a:pt x="6335" y="10360"/>
                    </a:cubicBezTo>
                    <a:cubicBezTo>
                      <a:pt x="6214" y="9865"/>
                      <a:pt x="6236" y="9370"/>
                      <a:pt x="6335" y="8864"/>
                    </a:cubicBezTo>
                    <a:cubicBezTo>
                      <a:pt x="6390" y="8601"/>
                      <a:pt x="6478" y="8359"/>
                      <a:pt x="6577" y="8106"/>
                    </a:cubicBezTo>
                    <a:cubicBezTo>
                      <a:pt x="6621" y="8007"/>
                      <a:pt x="6664" y="7919"/>
                      <a:pt x="6741" y="7842"/>
                    </a:cubicBezTo>
                    <a:cubicBezTo>
                      <a:pt x="6807" y="7765"/>
                      <a:pt x="6873" y="7688"/>
                      <a:pt x="6950" y="7611"/>
                    </a:cubicBezTo>
                    <a:cubicBezTo>
                      <a:pt x="6961" y="7611"/>
                      <a:pt x="6972" y="7600"/>
                      <a:pt x="7005" y="7589"/>
                    </a:cubicBezTo>
                    <a:close/>
                    <a:moveTo>
                      <a:pt x="10645" y="9755"/>
                    </a:moveTo>
                    <a:cubicBezTo>
                      <a:pt x="10645" y="9799"/>
                      <a:pt x="10645" y="9821"/>
                      <a:pt x="10645" y="9843"/>
                    </a:cubicBezTo>
                    <a:cubicBezTo>
                      <a:pt x="10492" y="10305"/>
                      <a:pt x="10261" y="10712"/>
                      <a:pt x="9942" y="11075"/>
                    </a:cubicBezTo>
                    <a:cubicBezTo>
                      <a:pt x="9744" y="11317"/>
                      <a:pt x="9513" y="11515"/>
                      <a:pt x="9249" y="11680"/>
                    </a:cubicBezTo>
                    <a:cubicBezTo>
                      <a:pt x="8985" y="11856"/>
                      <a:pt x="8688" y="11966"/>
                      <a:pt x="8369" y="11999"/>
                    </a:cubicBezTo>
                    <a:cubicBezTo>
                      <a:pt x="8354" y="12002"/>
                      <a:pt x="8340" y="12004"/>
                      <a:pt x="8325" y="12004"/>
                    </a:cubicBezTo>
                    <a:cubicBezTo>
                      <a:pt x="8295" y="12004"/>
                      <a:pt x="8263" y="11999"/>
                      <a:pt x="8226" y="11999"/>
                    </a:cubicBezTo>
                    <a:cubicBezTo>
                      <a:pt x="8446" y="11746"/>
                      <a:pt x="8622" y="11471"/>
                      <a:pt x="8754" y="11174"/>
                    </a:cubicBezTo>
                    <a:cubicBezTo>
                      <a:pt x="8875" y="10877"/>
                      <a:pt x="8952" y="10558"/>
                      <a:pt x="8985" y="10228"/>
                    </a:cubicBezTo>
                    <a:lnTo>
                      <a:pt x="9084" y="10228"/>
                    </a:lnTo>
                    <a:cubicBezTo>
                      <a:pt x="9179" y="10243"/>
                      <a:pt x="9273" y="10250"/>
                      <a:pt x="9365" y="10250"/>
                    </a:cubicBezTo>
                    <a:cubicBezTo>
                      <a:pt x="9759" y="10250"/>
                      <a:pt x="10120" y="10119"/>
                      <a:pt x="10459" y="9887"/>
                    </a:cubicBezTo>
                    <a:cubicBezTo>
                      <a:pt x="10513" y="9843"/>
                      <a:pt x="10568" y="9810"/>
                      <a:pt x="10645" y="9755"/>
                    </a:cubicBezTo>
                    <a:close/>
                    <a:moveTo>
                      <a:pt x="6346" y="8447"/>
                    </a:moveTo>
                    <a:cubicBezTo>
                      <a:pt x="6335" y="8502"/>
                      <a:pt x="6313" y="8557"/>
                      <a:pt x="6302" y="8612"/>
                    </a:cubicBezTo>
                    <a:cubicBezTo>
                      <a:pt x="6181" y="9073"/>
                      <a:pt x="6126" y="9546"/>
                      <a:pt x="6181" y="10030"/>
                    </a:cubicBezTo>
                    <a:cubicBezTo>
                      <a:pt x="6225" y="10426"/>
                      <a:pt x="6346" y="10800"/>
                      <a:pt x="6555" y="11141"/>
                    </a:cubicBezTo>
                    <a:cubicBezTo>
                      <a:pt x="6862" y="11625"/>
                      <a:pt x="7269" y="11955"/>
                      <a:pt x="7841" y="12076"/>
                    </a:cubicBezTo>
                    <a:cubicBezTo>
                      <a:pt x="7863" y="12076"/>
                      <a:pt x="7885" y="12087"/>
                      <a:pt x="7907" y="12087"/>
                    </a:cubicBezTo>
                    <a:cubicBezTo>
                      <a:pt x="7907" y="12087"/>
                      <a:pt x="7907" y="12098"/>
                      <a:pt x="7918" y="12109"/>
                    </a:cubicBezTo>
                    <a:cubicBezTo>
                      <a:pt x="7907" y="12120"/>
                      <a:pt x="7907" y="12131"/>
                      <a:pt x="7896" y="12142"/>
                    </a:cubicBezTo>
                    <a:cubicBezTo>
                      <a:pt x="7679" y="12285"/>
                      <a:pt x="7428" y="12359"/>
                      <a:pt x="7177" y="12359"/>
                    </a:cubicBezTo>
                    <a:cubicBezTo>
                      <a:pt x="6908" y="12359"/>
                      <a:pt x="6639" y="12274"/>
                      <a:pt x="6412" y="12098"/>
                    </a:cubicBezTo>
                    <a:cubicBezTo>
                      <a:pt x="6170" y="11911"/>
                      <a:pt x="6005" y="11658"/>
                      <a:pt x="5895" y="11383"/>
                    </a:cubicBezTo>
                    <a:cubicBezTo>
                      <a:pt x="5752" y="11031"/>
                      <a:pt x="5708" y="10668"/>
                      <a:pt x="5730" y="10294"/>
                    </a:cubicBezTo>
                    <a:cubicBezTo>
                      <a:pt x="5752" y="9722"/>
                      <a:pt x="5917" y="9183"/>
                      <a:pt x="6181" y="8678"/>
                    </a:cubicBezTo>
                    <a:cubicBezTo>
                      <a:pt x="6225" y="8590"/>
                      <a:pt x="6269" y="8513"/>
                      <a:pt x="6346" y="8447"/>
                    </a:cubicBezTo>
                    <a:close/>
                    <a:moveTo>
                      <a:pt x="11140" y="4191"/>
                    </a:moveTo>
                    <a:lnTo>
                      <a:pt x="11140" y="4191"/>
                    </a:lnTo>
                    <a:cubicBezTo>
                      <a:pt x="11206" y="4235"/>
                      <a:pt x="11261" y="4257"/>
                      <a:pt x="11316" y="4279"/>
                    </a:cubicBezTo>
                    <a:cubicBezTo>
                      <a:pt x="11943" y="4587"/>
                      <a:pt x="12570" y="4895"/>
                      <a:pt x="13208" y="5202"/>
                    </a:cubicBezTo>
                    <a:cubicBezTo>
                      <a:pt x="13461" y="5334"/>
                      <a:pt x="13725" y="5444"/>
                      <a:pt x="13989" y="5576"/>
                    </a:cubicBezTo>
                    <a:cubicBezTo>
                      <a:pt x="14011" y="5576"/>
                      <a:pt x="14022" y="5587"/>
                      <a:pt x="14033" y="5587"/>
                    </a:cubicBezTo>
                    <a:cubicBezTo>
                      <a:pt x="14187" y="5642"/>
                      <a:pt x="14242" y="5796"/>
                      <a:pt x="14143" y="5939"/>
                    </a:cubicBezTo>
                    <a:cubicBezTo>
                      <a:pt x="14044" y="6082"/>
                      <a:pt x="13967" y="6236"/>
                      <a:pt x="13901" y="6401"/>
                    </a:cubicBezTo>
                    <a:cubicBezTo>
                      <a:pt x="13516" y="7347"/>
                      <a:pt x="13032" y="8249"/>
                      <a:pt x="12537" y="9150"/>
                    </a:cubicBezTo>
                    <a:cubicBezTo>
                      <a:pt x="11976" y="10173"/>
                      <a:pt x="11426" y="11207"/>
                      <a:pt x="10909" y="12252"/>
                    </a:cubicBezTo>
                    <a:cubicBezTo>
                      <a:pt x="10524" y="13043"/>
                      <a:pt x="10195" y="13846"/>
                      <a:pt x="9887" y="14671"/>
                    </a:cubicBezTo>
                    <a:cubicBezTo>
                      <a:pt x="9865" y="14726"/>
                      <a:pt x="9843" y="14792"/>
                      <a:pt x="9810" y="14858"/>
                    </a:cubicBezTo>
                    <a:cubicBezTo>
                      <a:pt x="9810" y="14869"/>
                      <a:pt x="9799" y="14869"/>
                      <a:pt x="9788" y="14891"/>
                    </a:cubicBezTo>
                    <a:cubicBezTo>
                      <a:pt x="9766" y="14891"/>
                      <a:pt x="9733" y="14891"/>
                      <a:pt x="9711" y="14880"/>
                    </a:cubicBezTo>
                    <a:cubicBezTo>
                      <a:pt x="9645" y="14847"/>
                      <a:pt x="9579" y="14803"/>
                      <a:pt x="9513" y="14770"/>
                    </a:cubicBezTo>
                    <a:cubicBezTo>
                      <a:pt x="9304" y="14649"/>
                      <a:pt x="9095" y="14517"/>
                      <a:pt x="8886" y="14407"/>
                    </a:cubicBezTo>
                    <a:cubicBezTo>
                      <a:pt x="7621" y="13747"/>
                      <a:pt x="6390" y="13032"/>
                      <a:pt x="5158" y="12318"/>
                    </a:cubicBezTo>
                    <a:cubicBezTo>
                      <a:pt x="4729" y="12065"/>
                      <a:pt x="4311" y="11812"/>
                      <a:pt x="3882" y="11559"/>
                    </a:cubicBezTo>
                    <a:cubicBezTo>
                      <a:pt x="3739" y="11482"/>
                      <a:pt x="3618" y="11372"/>
                      <a:pt x="3530" y="11218"/>
                    </a:cubicBezTo>
                    <a:cubicBezTo>
                      <a:pt x="3365" y="10954"/>
                      <a:pt x="3211" y="10679"/>
                      <a:pt x="3101" y="10382"/>
                    </a:cubicBezTo>
                    <a:cubicBezTo>
                      <a:pt x="2881" y="9810"/>
                      <a:pt x="2815" y="9227"/>
                      <a:pt x="2936" y="8634"/>
                    </a:cubicBezTo>
                    <a:cubicBezTo>
                      <a:pt x="3090" y="7930"/>
                      <a:pt x="3453" y="7358"/>
                      <a:pt x="4047" y="6951"/>
                    </a:cubicBezTo>
                    <a:cubicBezTo>
                      <a:pt x="4521" y="6627"/>
                      <a:pt x="5029" y="6470"/>
                      <a:pt x="5572" y="6470"/>
                    </a:cubicBezTo>
                    <a:cubicBezTo>
                      <a:pt x="5711" y="6470"/>
                      <a:pt x="5851" y="6480"/>
                      <a:pt x="5994" y="6500"/>
                    </a:cubicBezTo>
                    <a:cubicBezTo>
                      <a:pt x="6335" y="6555"/>
                      <a:pt x="6653" y="6654"/>
                      <a:pt x="6961" y="6808"/>
                    </a:cubicBezTo>
                    <a:cubicBezTo>
                      <a:pt x="6972" y="6808"/>
                      <a:pt x="6983" y="6819"/>
                      <a:pt x="7005" y="6841"/>
                    </a:cubicBezTo>
                    <a:cubicBezTo>
                      <a:pt x="7005" y="6951"/>
                      <a:pt x="7005" y="7061"/>
                      <a:pt x="6994" y="7171"/>
                    </a:cubicBezTo>
                    <a:cubicBezTo>
                      <a:pt x="6983" y="7204"/>
                      <a:pt x="6961" y="7237"/>
                      <a:pt x="6939" y="7270"/>
                    </a:cubicBezTo>
                    <a:cubicBezTo>
                      <a:pt x="6818" y="7457"/>
                      <a:pt x="6697" y="7644"/>
                      <a:pt x="6599" y="7842"/>
                    </a:cubicBezTo>
                    <a:cubicBezTo>
                      <a:pt x="6566" y="7897"/>
                      <a:pt x="6533" y="7952"/>
                      <a:pt x="6489" y="7996"/>
                    </a:cubicBezTo>
                    <a:cubicBezTo>
                      <a:pt x="6071" y="8568"/>
                      <a:pt x="5785" y="9205"/>
                      <a:pt x="5675" y="9909"/>
                    </a:cubicBezTo>
                    <a:cubicBezTo>
                      <a:pt x="5598" y="10371"/>
                      <a:pt x="5609" y="10822"/>
                      <a:pt x="5752" y="11273"/>
                    </a:cubicBezTo>
                    <a:cubicBezTo>
                      <a:pt x="5840" y="11548"/>
                      <a:pt x="5972" y="11801"/>
                      <a:pt x="6181" y="12010"/>
                    </a:cubicBezTo>
                    <a:cubicBezTo>
                      <a:pt x="6467" y="12315"/>
                      <a:pt x="6822" y="12454"/>
                      <a:pt x="7171" y="12454"/>
                    </a:cubicBezTo>
                    <a:cubicBezTo>
                      <a:pt x="7426" y="12454"/>
                      <a:pt x="7678" y="12380"/>
                      <a:pt x="7896" y="12241"/>
                    </a:cubicBezTo>
                    <a:cubicBezTo>
                      <a:pt x="7962" y="12197"/>
                      <a:pt x="8028" y="12142"/>
                      <a:pt x="8105" y="12109"/>
                    </a:cubicBezTo>
                    <a:cubicBezTo>
                      <a:pt x="8134" y="12101"/>
                      <a:pt x="8162" y="12098"/>
                      <a:pt x="8190" y="12098"/>
                    </a:cubicBezTo>
                    <a:cubicBezTo>
                      <a:pt x="8222" y="12098"/>
                      <a:pt x="8253" y="12101"/>
                      <a:pt x="8284" y="12101"/>
                    </a:cubicBezTo>
                    <a:cubicBezTo>
                      <a:pt x="8301" y="12101"/>
                      <a:pt x="8319" y="12100"/>
                      <a:pt x="8336" y="12098"/>
                    </a:cubicBezTo>
                    <a:cubicBezTo>
                      <a:pt x="8688" y="12065"/>
                      <a:pt x="9007" y="11955"/>
                      <a:pt x="9304" y="11757"/>
                    </a:cubicBezTo>
                    <a:cubicBezTo>
                      <a:pt x="10041" y="11273"/>
                      <a:pt x="10513" y="10602"/>
                      <a:pt x="10755" y="9766"/>
                    </a:cubicBezTo>
                    <a:cubicBezTo>
                      <a:pt x="10788" y="9645"/>
                      <a:pt x="10854" y="9557"/>
                      <a:pt x="10931" y="9469"/>
                    </a:cubicBezTo>
                    <a:cubicBezTo>
                      <a:pt x="11437" y="8908"/>
                      <a:pt x="11712" y="8249"/>
                      <a:pt x="11668" y="7479"/>
                    </a:cubicBezTo>
                    <a:cubicBezTo>
                      <a:pt x="11646" y="7094"/>
                      <a:pt x="11514" y="6742"/>
                      <a:pt x="11283" y="6434"/>
                    </a:cubicBezTo>
                    <a:cubicBezTo>
                      <a:pt x="11217" y="6357"/>
                      <a:pt x="11140" y="6291"/>
                      <a:pt x="11074" y="6214"/>
                    </a:cubicBezTo>
                    <a:cubicBezTo>
                      <a:pt x="11042" y="6172"/>
                      <a:pt x="11000" y="6139"/>
                      <a:pt x="10958" y="6098"/>
                    </a:cubicBezTo>
                    <a:lnTo>
                      <a:pt x="10958" y="6098"/>
                    </a:lnTo>
                    <a:cubicBezTo>
                      <a:pt x="11022" y="6002"/>
                      <a:pt x="11086" y="5927"/>
                      <a:pt x="11129" y="5851"/>
                    </a:cubicBezTo>
                    <a:cubicBezTo>
                      <a:pt x="11283" y="5631"/>
                      <a:pt x="11371" y="5378"/>
                      <a:pt x="11393" y="5114"/>
                    </a:cubicBezTo>
                    <a:cubicBezTo>
                      <a:pt x="11415" y="4829"/>
                      <a:pt x="11360" y="4565"/>
                      <a:pt x="11206" y="4323"/>
                    </a:cubicBezTo>
                    <a:cubicBezTo>
                      <a:pt x="11184" y="4290"/>
                      <a:pt x="11162" y="4257"/>
                      <a:pt x="11140" y="4191"/>
                    </a:cubicBezTo>
                    <a:close/>
                    <a:moveTo>
                      <a:pt x="5323" y="1"/>
                    </a:moveTo>
                    <a:cubicBezTo>
                      <a:pt x="5213" y="122"/>
                      <a:pt x="5125" y="254"/>
                      <a:pt x="5059" y="408"/>
                    </a:cubicBezTo>
                    <a:cubicBezTo>
                      <a:pt x="4938" y="617"/>
                      <a:pt x="4828" y="837"/>
                      <a:pt x="4718" y="1057"/>
                    </a:cubicBezTo>
                    <a:cubicBezTo>
                      <a:pt x="4245" y="1958"/>
                      <a:pt x="3816" y="2893"/>
                      <a:pt x="3442" y="3850"/>
                    </a:cubicBezTo>
                    <a:cubicBezTo>
                      <a:pt x="3255" y="4323"/>
                      <a:pt x="3046" y="4774"/>
                      <a:pt x="2815" y="5224"/>
                    </a:cubicBezTo>
                    <a:cubicBezTo>
                      <a:pt x="2662" y="5532"/>
                      <a:pt x="2497" y="5829"/>
                      <a:pt x="2343" y="6137"/>
                    </a:cubicBezTo>
                    <a:cubicBezTo>
                      <a:pt x="2013" y="6797"/>
                      <a:pt x="1694" y="7457"/>
                      <a:pt x="1364" y="8106"/>
                    </a:cubicBezTo>
                    <a:cubicBezTo>
                      <a:pt x="1111" y="8612"/>
                      <a:pt x="858" y="9117"/>
                      <a:pt x="638" y="9645"/>
                    </a:cubicBezTo>
                    <a:cubicBezTo>
                      <a:pt x="528" y="9909"/>
                      <a:pt x="418" y="10184"/>
                      <a:pt x="297" y="10448"/>
                    </a:cubicBezTo>
                    <a:cubicBezTo>
                      <a:pt x="231" y="10613"/>
                      <a:pt x="143" y="10778"/>
                      <a:pt x="44" y="10932"/>
                    </a:cubicBezTo>
                    <a:cubicBezTo>
                      <a:pt x="33" y="10954"/>
                      <a:pt x="22" y="10987"/>
                      <a:pt x="0" y="11020"/>
                    </a:cubicBezTo>
                    <a:cubicBezTo>
                      <a:pt x="231" y="11174"/>
                      <a:pt x="451" y="11339"/>
                      <a:pt x="682" y="11482"/>
                    </a:cubicBezTo>
                    <a:cubicBezTo>
                      <a:pt x="1133" y="11768"/>
                      <a:pt x="1595" y="12054"/>
                      <a:pt x="2057" y="12340"/>
                    </a:cubicBezTo>
                    <a:cubicBezTo>
                      <a:pt x="2739" y="12757"/>
                      <a:pt x="3420" y="13164"/>
                      <a:pt x="4102" y="13593"/>
                    </a:cubicBezTo>
                    <a:cubicBezTo>
                      <a:pt x="4740" y="13989"/>
                      <a:pt x="5389" y="14374"/>
                      <a:pt x="6060" y="14715"/>
                    </a:cubicBezTo>
                    <a:cubicBezTo>
                      <a:pt x="6653" y="15023"/>
                      <a:pt x="7258" y="15320"/>
                      <a:pt x="7885" y="15562"/>
                    </a:cubicBezTo>
                    <a:cubicBezTo>
                      <a:pt x="8138" y="15672"/>
                      <a:pt x="8391" y="15793"/>
                      <a:pt x="8655" y="15903"/>
                    </a:cubicBezTo>
                    <a:cubicBezTo>
                      <a:pt x="8831" y="15991"/>
                      <a:pt x="9018" y="16068"/>
                      <a:pt x="9205" y="16156"/>
                    </a:cubicBezTo>
                    <a:cubicBezTo>
                      <a:pt x="9458" y="16255"/>
                      <a:pt x="9700" y="16354"/>
                      <a:pt x="9920" y="16496"/>
                    </a:cubicBezTo>
                    <a:cubicBezTo>
                      <a:pt x="9942" y="16507"/>
                      <a:pt x="9964" y="16518"/>
                      <a:pt x="9997" y="16529"/>
                    </a:cubicBezTo>
                    <a:cubicBezTo>
                      <a:pt x="10074" y="16386"/>
                      <a:pt x="10140" y="16255"/>
                      <a:pt x="10206" y="16123"/>
                    </a:cubicBezTo>
                    <a:cubicBezTo>
                      <a:pt x="10678" y="15199"/>
                      <a:pt x="11151" y="14286"/>
                      <a:pt x="11668" y="13384"/>
                    </a:cubicBezTo>
                    <a:cubicBezTo>
                      <a:pt x="12339" y="12219"/>
                      <a:pt x="12988" y="11042"/>
                      <a:pt x="13626" y="9854"/>
                    </a:cubicBezTo>
                    <a:cubicBezTo>
                      <a:pt x="14033" y="9084"/>
                      <a:pt x="14439" y="8304"/>
                      <a:pt x="14780" y="7501"/>
                    </a:cubicBezTo>
                    <a:cubicBezTo>
                      <a:pt x="15077" y="6830"/>
                      <a:pt x="15418" y="6181"/>
                      <a:pt x="15814" y="5565"/>
                    </a:cubicBezTo>
                    <a:cubicBezTo>
                      <a:pt x="15847" y="5510"/>
                      <a:pt x="15869" y="5466"/>
                      <a:pt x="15891" y="5411"/>
                    </a:cubicBezTo>
                    <a:cubicBezTo>
                      <a:pt x="15913" y="5378"/>
                      <a:pt x="15924" y="5334"/>
                      <a:pt x="15946" y="5279"/>
                    </a:cubicBezTo>
                    <a:lnTo>
                      <a:pt x="15946" y="5268"/>
                    </a:lnTo>
                    <a:cubicBezTo>
                      <a:pt x="15803" y="5202"/>
                      <a:pt x="15682" y="5147"/>
                      <a:pt x="15561" y="5081"/>
                    </a:cubicBezTo>
                    <a:cubicBezTo>
                      <a:pt x="14912" y="4774"/>
                      <a:pt x="14253" y="4466"/>
                      <a:pt x="13604" y="4169"/>
                    </a:cubicBezTo>
                    <a:cubicBezTo>
                      <a:pt x="12383" y="3597"/>
                      <a:pt x="11151" y="3025"/>
                      <a:pt x="9953" y="2409"/>
                    </a:cubicBezTo>
                    <a:cubicBezTo>
                      <a:pt x="8908" y="1870"/>
                      <a:pt x="7863" y="1331"/>
                      <a:pt x="6829" y="793"/>
                    </a:cubicBezTo>
                    <a:cubicBezTo>
                      <a:pt x="6368" y="551"/>
                      <a:pt x="5906" y="331"/>
                      <a:pt x="5466" y="56"/>
                    </a:cubicBezTo>
                    <a:cubicBezTo>
                      <a:pt x="5422" y="34"/>
                      <a:pt x="5378" y="23"/>
                      <a:pt x="53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1995" name="Google Shape;1995;p45"/>
              <p:cNvSpPr/>
              <p:nvPr/>
            </p:nvSpPr>
            <p:spPr>
              <a:xfrm>
                <a:off x="-126030" y="-2634256"/>
                <a:ext cx="164645" cy="153011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49" extrusionOk="0">
                    <a:moveTo>
                      <a:pt x="2419" y="0"/>
                    </a:moveTo>
                    <a:cubicBezTo>
                      <a:pt x="2342" y="55"/>
                      <a:pt x="2287" y="88"/>
                      <a:pt x="2233" y="132"/>
                    </a:cubicBezTo>
                    <a:cubicBezTo>
                      <a:pt x="1894" y="364"/>
                      <a:pt x="1533" y="495"/>
                      <a:pt x="1139" y="495"/>
                    </a:cubicBezTo>
                    <a:cubicBezTo>
                      <a:pt x="1047" y="495"/>
                      <a:pt x="953" y="488"/>
                      <a:pt x="858" y="473"/>
                    </a:cubicBezTo>
                    <a:lnTo>
                      <a:pt x="759" y="473"/>
                    </a:lnTo>
                    <a:cubicBezTo>
                      <a:pt x="726" y="803"/>
                      <a:pt x="649" y="1122"/>
                      <a:pt x="528" y="1419"/>
                    </a:cubicBezTo>
                    <a:cubicBezTo>
                      <a:pt x="407" y="1716"/>
                      <a:pt x="220" y="1991"/>
                      <a:pt x="0" y="2244"/>
                    </a:cubicBezTo>
                    <a:cubicBezTo>
                      <a:pt x="37" y="2244"/>
                      <a:pt x="69" y="2249"/>
                      <a:pt x="99" y="2249"/>
                    </a:cubicBezTo>
                    <a:cubicBezTo>
                      <a:pt x="114" y="2249"/>
                      <a:pt x="128" y="2247"/>
                      <a:pt x="143" y="2244"/>
                    </a:cubicBezTo>
                    <a:cubicBezTo>
                      <a:pt x="462" y="2211"/>
                      <a:pt x="748" y="2101"/>
                      <a:pt x="1023" y="1925"/>
                    </a:cubicBezTo>
                    <a:cubicBezTo>
                      <a:pt x="1287" y="1760"/>
                      <a:pt x="1518" y="1562"/>
                      <a:pt x="1716" y="1320"/>
                    </a:cubicBezTo>
                    <a:cubicBezTo>
                      <a:pt x="2035" y="957"/>
                      <a:pt x="2266" y="550"/>
                      <a:pt x="2419" y="88"/>
                    </a:cubicBezTo>
                    <a:cubicBezTo>
                      <a:pt x="2419" y="66"/>
                      <a:pt x="2419" y="44"/>
                      <a:pt x="241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1996" name="Google Shape;1996;p45"/>
              <p:cNvGrpSpPr/>
              <p:nvPr/>
            </p:nvGrpSpPr>
            <p:grpSpPr>
              <a:xfrm>
                <a:off x="-582476" y="-3203981"/>
                <a:ext cx="865745" cy="919153"/>
                <a:chOff x="5454111" y="3954556"/>
                <a:chExt cx="865745" cy="919153"/>
              </a:xfrm>
            </p:grpSpPr>
            <p:sp>
              <p:nvSpPr>
                <p:cNvPr id="1997" name="Google Shape;1997;p45"/>
                <p:cNvSpPr/>
                <p:nvPr/>
              </p:nvSpPr>
              <p:spPr>
                <a:xfrm>
                  <a:off x="5541672" y="4145667"/>
                  <a:ext cx="778184" cy="72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38" h="10701" extrusionOk="0">
                      <a:moveTo>
                        <a:pt x="8325" y="1"/>
                      </a:moveTo>
                      <a:cubicBezTo>
                        <a:pt x="8358" y="67"/>
                        <a:pt x="8380" y="100"/>
                        <a:pt x="8402" y="133"/>
                      </a:cubicBezTo>
                      <a:cubicBezTo>
                        <a:pt x="8556" y="375"/>
                        <a:pt x="8611" y="639"/>
                        <a:pt x="8589" y="924"/>
                      </a:cubicBezTo>
                      <a:cubicBezTo>
                        <a:pt x="8567" y="1188"/>
                        <a:pt x="8468" y="1430"/>
                        <a:pt x="8325" y="1661"/>
                      </a:cubicBezTo>
                      <a:cubicBezTo>
                        <a:pt x="8270" y="1738"/>
                        <a:pt x="8215" y="1815"/>
                        <a:pt x="8149" y="1903"/>
                      </a:cubicBezTo>
                      <a:cubicBezTo>
                        <a:pt x="8193" y="1947"/>
                        <a:pt x="8226" y="1980"/>
                        <a:pt x="8270" y="2013"/>
                      </a:cubicBezTo>
                      <a:cubicBezTo>
                        <a:pt x="8336" y="2090"/>
                        <a:pt x="8413" y="2167"/>
                        <a:pt x="8479" y="2244"/>
                      </a:cubicBezTo>
                      <a:cubicBezTo>
                        <a:pt x="8710" y="2552"/>
                        <a:pt x="8842" y="2904"/>
                        <a:pt x="8864" y="3289"/>
                      </a:cubicBezTo>
                      <a:cubicBezTo>
                        <a:pt x="8897" y="4059"/>
                        <a:pt x="8633" y="4707"/>
                        <a:pt x="8116" y="5279"/>
                      </a:cubicBezTo>
                      <a:cubicBezTo>
                        <a:pt x="8039" y="5367"/>
                        <a:pt x="7984" y="5455"/>
                        <a:pt x="7951" y="5565"/>
                      </a:cubicBezTo>
                      <a:cubicBezTo>
                        <a:pt x="7709" y="6412"/>
                        <a:pt x="7226" y="7083"/>
                        <a:pt x="6500" y="7567"/>
                      </a:cubicBezTo>
                      <a:cubicBezTo>
                        <a:pt x="6203" y="7754"/>
                        <a:pt x="5884" y="7875"/>
                        <a:pt x="5532" y="7908"/>
                      </a:cubicBezTo>
                      <a:cubicBezTo>
                        <a:pt x="5494" y="7908"/>
                        <a:pt x="5455" y="7905"/>
                        <a:pt x="5417" y="7905"/>
                      </a:cubicBezTo>
                      <a:cubicBezTo>
                        <a:pt x="5378" y="7905"/>
                        <a:pt x="5340" y="7908"/>
                        <a:pt x="5301" y="7919"/>
                      </a:cubicBezTo>
                      <a:cubicBezTo>
                        <a:pt x="5224" y="7952"/>
                        <a:pt x="5158" y="8007"/>
                        <a:pt x="5092" y="8051"/>
                      </a:cubicBezTo>
                      <a:cubicBezTo>
                        <a:pt x="4869" y="8190"/>
                        <a:pt x="4617" y="8264"/>
                        <a:pt x="4362" y="8264"/>
                      </a:cubicBezTo>
                      <a:cubicBezTo>
                        <a:pt x="4013" y="8264"/>
                        <a:pt x="3658" y="8125"/>
                        <a:pt x="3366" y="7820"/>
                      </a:cubicBezTo>
                      <a:cubicBezTo>
                        <a:pt x="3168" y="7611"/>
                        <a:pt x="3036" y="7358"/>
                        <a:pt x="2948" y="7083"/>
                      </a:cubicBezTo>
                      <a:cubicBezTo>
                        <a:pt x="2805" y="6632"/>
                        <a:pt x="2794" y="6181"/>
                        <a:pt x="2871" y="5719"/>
                      </a:cubicBezTo>
                      <a:cubicBezTo>
                        <a:pt x="2981" y="5015"/>
                        <a:pt x="3267" y="4378"/>
                        <a:pt x="3685" y="3806"/>
                      </a:cubicBezTo>
                      <a:cubicBezTo>
                        <a:pt x="3729" y="3751"/>
                        <a:pt x="3762" y="3707"/>
                        <a:pt x="3795" y="3652"/>
                      </a:cubicBezTo>
                      <a:cubicBezTo>
                        <a:pt x="3893" y="3454"/>
                        <a:pt x="4003" y="3256"/>
                        <a:pt x="4135" y="3080"/>
                      </a:cubicBezTo>
                      <a:cubicBezTo>
                        <a:pt x="4157" y="3047"/>
                        <a:pt x="4179" y="3014"/>
                        <a:pt x="4190" y="2981"/>
                      </a:cubicBezTo>
                      <a:cubicBezTo>
                        <a:pt x="4201" y="2871"/>
                        <a:pt x="4201" y="2750"/>
                        <a:pt x="4201" y="2651"/>
                      </a:cubicBezTo>
                      <a:cubicBezTo>
                        <a:pt x="4179" y="2629"/>
                        <a:pt x="4168" y="2618"/>
                        <a:pt x="4157" y="2607"/>
                      </a:cubicBezTo>
                      <a:cubicBezTo>
                        <a:pt x="3849" y="2464"/>
                        <a:pt x="3531" y="2354"/>
                        <a:pt x="3190" y="2310"/>
                      </a:cubicBezTo>
                      <a:cubicBezTo>
                        <a:pt x="3046" y="2290"/>
                        <a:pt x="2905" y="2280"/>
                        <a:pt x="2767" y="2280"/>
                      </a:cubicBezTo>
                      <a:cubicBezTo>
                        <a:pt x="2224" y="2280"/>
                        <a:pt x="1716" y="2435"/>
                        <a:pt x="1243" y="2750"/>
                      </a:cubicBezTo>
                      <a:cubicBezTo>
                        <a:pt x="649" y="3157"/>
                        <a:pt x="286" y="3729"/>
                        <a:pt x="132" y="4444"/>
                      </a:cubicBezTo>
                      <a:cubicBezTo>
                        <a:pt x="0" y="5037"/>
                        <a:pt x="77" y="5620"/>
                        <a:pt x="286" y="6192"/>
                      </a:cubicBezTo>
                      <a:cubicBezTo>
                        <a:pt x="407" y="6489"/>
                        <a:pt x="561" y="6764"/>
                        <a:pt x="726" y="7028"/>
                      </a:cubicBezTo>
                      <a:cubicBezTo>
                        <a:pt x="814" y="7182"/>
                        <a:pt x="935" y="7281"/>
                        <a:pt x="1078" y="7369"/>
                      </a:cubicBezTo>
                      <a:cubicBezTo>
                        <a:pt x="1507" y="7622"/>
                        <a:pt x="1925" y="7875"/>
                        <a:pt x="2354" y="8128"/>
                      </a:cubicBezTo>
                      <a:cubicBezTo>
                        <a:pt x="3586" y="8842"/>
                        <a:pt x="4817" y="9557"/>
                        <a:pt x="6082" y="10217"/>
                      </a:cubicBezTo>
                      <a:cubicBezTo>
                        <a:pt x="6291" y="10327"/>
                        <a:pt x="6500" y="10459"/>
                        <a:pt x="6709" y="10580"/>
                      </a:cubicBezTo>
                      <a:cubicBezTo>
                        <a:pt x="6775" y="10613"/>
                        <a:pt x="6841" y="10657"/>
                        <a:pt x="6907" y="10679"/>
                      </a:cubicBezTo>
                      <a:cubicBezTo>
                        <a:pt x="6929" y="10701"/>
                        <a:pt x="6962" y="10690"/>
                        <a:pt x="6984" y="10701"/>
                      </a:cubicBezTo>
                      <a:cubicBezTo>
                        <a:pt x="6995" y="10679"/>
                        <a:pt x="7006" y="10668"/>
                        <a:pt x="7006" y="10657"/>
                      </a:cubicBezTo>
                      <a:cubicBezTo>
                        <a:pt x="7039" y="10602"/>
                        <a:pt x="7061" y="10536"/>
                        <a:pt x="7083" y="10470"/>
                      </a:cubicBezTo>
                      <a:cubicBezTo>
                        <a:pt x="7380" y="9656"/>
                        <a:pt x="7720" y="8842"/>
                        <a:pt x="8105" y="8062"/>
                      </a:cubicBezTo>
                      <a:cubicBezTo>
                        <a:pt x="8611" y="7006"/>
                        <a:pt x="9161" y="5983"/>
                        <a:pt x="9733" y="4949"/>
                      </a:cubicBezTo>
                      <a:cubicBezTo>
                        <a:pt x="10228" y="4059"/>
                        <a:pt x="10712" y="3157"/>
                        <a:pt x="11097" y="2200"/>
                      </a:cubicBezTo>
                      <a:cubicBezTo>
                        <a:pt x="11163" y="2046"/>
                        <a:pt x="11240" y="1892"/>
                        <a:pt x="11339" y="1749"/>
                      </a:cubicBezTo>
                      <a:cubicBezTo>
                        <a:pt x="11438" y="1606"/>
                        <a:pt x="11372" y="1452"/>
                        <a:pt x="11229" y="1397"/>
                      </a:cubicBezTo>
                      <a:cubicBezTo>
                        <a:pt x="11218" y="1397"/>
                        <a:pt x="11207" y="1386"/>
                        <a:pt x="11185" y="1375"/>
                      </a:cubicBezTo>
                      <a:cubicBezTo>
                        <a:pt x="10921" y="1254"/>
                        <a:pt x="10657" y="1133"/>
                        <a:pt x="10393" y="1012"/>
                      </a:cubicBezTo>
                      <a:cubicBezTo>
                        <a:pt x="9766" y="705"/>
                        <a:pt x="9139" y="397"/>
                        <a:pt x="8512" y="89"/>
                      </a:cubicBezTo>
                      <a:cubicBezTo>
                        <a:pt x="8457" y="56"/>
                        <a:pt x="8402" y="34"/>
                        <a:pt x="832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98" name="Google Shape;1998;p45"/>
                <p:cNvSpPr/>
                <p:nvPr/>
              </p:nvSpPr>
              <p:spPr>
                <a:xfrm>
                  <a:off x="5454111" y="3954556"/>
                  <a:ext cx="478898" cy="6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9" h="9892" extrusionOk="0">
                      <a:moveTo>
                        <a:pt x="4187" y="1"/>
                      </a:moveTo>
                      <a:cubicBezTo>
                        <a:pt x="4182" y="1"/>
                        <a:pt x="4172" y="5"/>
                        <a:pt x="4158" y="5"/>
                      </a:cubicBezTo>
                      <a:cubicBezTo>
                        <a:pt x="4147" y="16"/>
                        <a:pt x="4125" y="38"/>
                        <a:pt x="4114" y="60"/>
                      </a:cubicBezTo>
                      <a:cubicBezTo>
                        <a:pt x="4081" y="137"/>
                        <a:pt x="4048" y="225"/>
                        <a:pt x="4015" y="302"/>
                      </a:cubicBezTo>
                      <a:cubicBezTo>
                        <a:pt x="3729" y="962"/>
                        <a:pt x="3465" y="1622"/>
                        <a:pt x="3168" y="2271"/>
                      </a:cubicBezTo>
                      <a:cubicBezTo>
                        <a:pt x="2706" y="3283"/>
                        <a:pt x="2222" y="4305"/>
                        <a:pt x="1727" y="5306"/>
                      </a:cubicBezTo>
                      <a:cubicBezTo>
                        <a:pt x="1496" y="5790"/>
                        <a:pt x="1233" y="6263"/>
                        <a:pt x="991" y="6736"/>
                      </a:cubicBezTo>
                      <a:cubicBezTo>
                        <a:pt x="694" y="7330"/>
                        <a:pt x="375" y="7912"/>
                        <a:pt x="100" y="8517"/>
                      </a:cubicBezTo>
                      <a:cubicBezTo>
                        <a:pt x="67" y="8583"/>
                        <a:pt x="34" y="8660"/>
                        <a:pt x="12" y="8726"/>
                      </a:cubicBezTo>
                      <a:cubicBezTo>
                        <a:pt x="1" y="8759"/>
                        <a:pt x="12" y="8792"/>
                        <a:pt x="45" y="8825"/>
                      </a:cubicBezTo>
                      <a:cubicBezTo>
                        <a:pt x="78" y="8836"/>
                        <a:pt x="100" y="8847"/>
                        <a:pt x="133" y="8869"/>
                      </a:cubicBezTo>
                      <a:cubicBezTo>
                        <a:pt x="243" y="8935"/>
                        <a:pt x="364" y="8990"/>
                        <a:pt x="485" y="9056"/>
                      </a:cubicBezTo>
                      <a:cubicBezTo>
                        <a:pt x="925" y="9320"/>
                        <a:pt x="1364" y="9573"/>
                        <a:pt x="1804" y="9837"/>
                      </a:cubicBezTo>
                      <a:cubicBezTo>
                        <a:pt x="1837" y="9848"/>
                        <a:pt x="1870" y="9870"/>
                        <a:pt x="1925" y="9892"/>
                      </a:cubicBezTo>
                      <a:cubicBezTo>
                        <a:pt x="1892" y="9826"/>
                        <a:pt x="1870" y="9782"/>
                        <a:pt x="1837" y="9738"/>
                      </a:cubicBezTo>
                      <a:cubicBezTo>
                        <a:pt x="1727" y="9551"/>
                        <a:pt x="1617" y="9342"/>
                        <a:pt x="1540" y="9144"/>
                      </a:cubicBezTo>
                      <a:cubicBezTo>
                        <a:pt x="1298" y="8583"/>
                        <a:pt x="1211" y="8000"/>
                        <a:pt x="1298" y="7396"/>
                      </a:cubicBezTo>
                      <a:cubicBezTo>
                        <a:pt x="1430" y="6604"/>
                        <a:pt x="1804" y="5955"/>
                        <a:pt x="2475" y="5493"/>
                      </a:cubicBezTo>
                      <a:cubicBezTo>
                        <a:pt x="2953" y="5156"/>
                        <a:pt x="3486" y="4994"/>
                        <a:pt x="4054" y="4994"/>
                      </a:cubicBezTo>
                      <a:cubicBezTo>
                        <a:pt x="4154" y="4994"/>
                        <a:pt x="4254" y="4999"/>
                        <a:pt x="4356" y="5009"/>
                      </a:cubicBezTo>
                      <a:cubicBezTo>
                        <a:pt x="4697" y="5042"/>
                        <a:pt x="5016" y="5141"/>
                        <a:pt x="5334" y="5273"/>
                      </a:cubicBezTo>
                      <a:cubicBezTo>
                        <a:pt x="5389" y="5295"/>
                        <a:pt x="5444" y="5317"/>
                        <a:pt x="5499" y="5339"/>
                      </a:cubicBezTo>
                      <a:cubicBezTo>
                        <a:pt x="5510" y="5317"/>
                        <a:pt x="5521" y="5306"/>
                        <a:pt x="5521" y="5306"/>
                      </a:cubicBezTo>
                      <a:cubicBezTo>
                        <a:pt x="5521" y="5262"/>
                        <a:pt x="5532" y="5218"/>
                        <a:pt x="5543" y="5174"/>
                      </a:cubicBezTo>
                      <a:cubicBezTo>
                        <a:pt x="5653" y="4602"/>
                        <a:pt x="5873" y="4074"/>
                        <a:pt x="6214" y="3602"/>
                      </a:cubicBezTo>
                      <a:cubicBezTo>
                        <a:pt x="6291" y="3503"/>
                        <a:pt x="6313" y="3404"/>
                        <a:pt x="6313" y="3272"/>
                      </a:cubicBezTo>
                      <a:cubicBezTo>
                        <a:pt x="6280" y="2601"/>
                        <a:pt x="6500" y="2018"/>
                        <a:pt x="6984" y="1545"/>
                      </a:cubicBezTo>
                      <a:cubicBezTo>
                        <a:pt x="6995" y="1523"/>
                        <a:pt x="7017" y="1501"/>
                        <a:pt x="7039" y="1479"/>
                      </a:cubicBezTo>
                      <a:cubicBezTo>
                        <a:pt x="6995" y="1457"/>
                        <a:pt x="6962" y="1435"/>
                        <a:pt x="6929" y="1413"/>
                      </a:cubicBezTo>
                      <a:cubicBezTo>
                        <a:pt x="6401" y="1149"/>
                        <a:pt x="5873" y="874"/>
                        <a:pt x="5334" y="610"/>
                      </a:cubicBezTo>
                      <a:cubicBezTo>
                        <a:pt x="5027" y="456"/>
                        <a:pt x="4719" y="302"/>
                        <a:pt x="4411" y="148"/>
                      </a:cubicBezTo>
                      <a:cubicBezTo>
                        <a:pt x="4334" y="115"/>
                        <a:pt x="4257" y="71"/>
                        <a:pt x="4191" y="5"/>
                      </a:cubicBezTo>
                      <a:cubicBezTo>
                        <a:pt x="4191" y="2"/>
                        <a:pt x="4190" y="1"/>
                        <a:pt x="418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999" name="Google Shape;1999;p45"/>
                <p:cNvSpPr/>
                <p:nvPr/>
              </p:nvSpPr>
              <p:spPr>
                <a:xfrm>
                  <a:off x="5871642" y="4318612"/>
                  <a:ext cx="216283" cy="23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9" h="3432" extrusionOk="0">
                      <a:moveTo>
                        <a:pt x="1254" y="1"/>
                      </a:moveTo>
                      <a:cubicBezTo>
                        <a:pt x="822" y="1"/>
                        <a:pt x="419" y="112"/>
                        <a:pt x="33" y="329"/>
                      </a:cubicBezTo>
                      <a:cubicBezTo>
                        <a:pt x="22" y="329"/>
                        <a:pt x="11" y="340"/>
                        <a:pt x="0" y="351"/>
                      </a:cubicBezTo>
                      <a:cubicBezTo>
                        <a:pt x="0" y="373"/>
                        <a:pt x="0" y="384"/>
                        <a:pt x="11" y="384"/>
                      </a:cubicBezTo>
                      <a:cubicBezTo>
                        <a:pt x="33" y="406"/>
                        <a:pt x="44" y="428"/>
                        <a:pt x="66" y="439"/>
                      </a:cubicBezTo>
                      <a:cubicBezTo>
                        <a:pt x="550" y="824"/>
                        <a:pt x="891" y="1297"/>
                        <a:pt x="1111" y="1869"/>
                      </a:cubicBezTo>
                      <a:cubicBezTo>
                        <a:pt x="1287" y="2308"/>
                        <a:pt x="1364" y="2770"/>
                        <a:pt x="1353" y="3243"/>
                      </a:cubicBezTo>
                      <a:cubicBezTo>
                        <a:pt x="1353" y="3287"/>
                        <a:pt x="1331" y="3342"/>
                        <a:pt x="1375" y="3397"/>
                      </a:cubicBezTo>
                      <a:cubicBezTo>
                        <a:pt x="1485" y="3420"/>
                        <a:pt x="1593" y="3432"/>
                        <a:pt x="1701" y="3432"/>
                      </a:cubicBezTo>
                      <a:cubicBezTo>
                        <a:pt x="1852" y="3432"/>
                        <a:pt x="2002" y="3409"/>
                        <a:pt x="2156" y="3364"/>
                      </a:cubicBezTo>
                      <a:cubicBezTo>
                        <a:pt x="2475" y="3276"/>
                        <a:pt x="2750" y="3100"/>
                        <a:pt x="3002" y="2880"/>
                      </a:cubicBezTo>
                      <a:cubicBezTo>
                        <a:pt x="3046" y="2847"/>
                        <a:pt x="3068" y="2792"/>
                        <a:pt x="3079" y="2737"/>
                      </a:cubicBezTo>
                      <a:cubicBezTo>
                        <a:pt x="3178" y="2209"/>
                        <a:pt x="3156" y="1693"/>
                        <a:pt x="2969" y="1187"/>
                      </a:cubicBezTo>
                      <a:cubicBezTo>
                        <a:pt x="2859" y="901"/>
                        <a:pt x="2695" y="637"/>
                        <a:pt x="2453" y="428"/>
                      </a:cubicBezTo>
                      <a:cubicBezTo>
                        <a:pt x="2178" y="186"/>
                        <a:pt x="1848" y="43"/>
                        <a:pt x="1474" y="10"/>
                      </a:cubicBezTo>
                      <a:cubicBezTo>
                        <a:pt x="1400" y="4"/>
                        <a:pt x="1326" y="1"/>
                        <a:pt x="12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00" name="Google Shape;2000;p45"/>
                <p:cNvSpPr/>
                <p:nvPr/>
              </p:nvSpPr>
              <p:spPr>
                <a:xfrm>
                  <a:off x="5773603" y="4376850"/>
                  <a:ext cx="181858" cy="3001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3" h="4411" extrusionOk="0">
                      <a:moveTo>
                        <a:pt x="792" y="1"/>
                      </a:moveTo>
                      <a:cubicBezTo>
                        <a:pt x="759" y="12"/>
                        <a:pt x="748" y="12"/>
                        <a:pt x="737" y="23"/>
                      </a:cubicBezTo>
                      <a:cubicBezTo>
                        <a:pt x="671" y="100"/>
                        <a:pt x="594" y="177"/>
                        <a:pt x="528" y="254"/>
                      </a:cubicBezTo>
                      <a:cubicBezTo>
                        <a:pt x="451" y="331"/>
                        <a:pt x="408" y="419"/>
                        <a:pt x="364" y="518"/>
                      </a:cubicBezTo>
                      <a:cubicBezTo>
                        <a:pt x="265" y="760"/>
                        <a:pt x="177" y="1013"/>
                        <a:pt x="122" y="1276"/>
                      </a:cubicBezTo>
                      <a:cubicBezTo>
                        <a:pt x="23" y="1771"/>
                        <a:pt x="1" y="2277"/>
                        <a:pt x="122" y="2772"/>
                      </a:cubicBezTo>
                      <a:cubicBezTo>
                        <a:pt x="210" y="3124"/>
                        <a:pt x="353" y="3443"/>
                        <a:pt x="583" y="3718"/>
                      </a:cubicBezTo>
                      <a:cubicBezTo>
                        <a:pt x="880" y="4092"/>
                        <a:pt x="1254" y="4334"/>
                        <a:pt x="1738" y="4400"/>
                      </a:cubicBezTo>
                      <a:cubicBezTo>
                        <a:pt x="1771" y="4411"/>
                        <a:pt x="1815" y="4411"/>
                        <a:pt x="1848" y="4411"/>
                      </a:cubicBezTo>
                      <a:cubicBezTo>
                        <a:pt x="2321" y="4037"/>
                        <a:pt x="2673" y="3179"/>
                        <a:pt x="2673" y="2607"/>
                      </a:cubicBezTo>
                      <a:cubicBezTo>
                        <a:pt x="2552" y="2563"/>
                        <a:pt x="2420" y="2508"/>
                        <a:pt x="2299" y="2453"/>
                      </a:cubicBezTo>
                      <a:cubicBezTo>
                        <a:pt x="1925" y="2255"/>
                        <a:pt x="1639" y="1969"/>
                        <a:pt x="1397" y="1639"/>
                      </a:cubicBezTo>
                      <a:cubicBezTo>
                        <a:pt x="1078" y="1200"/>
                        <a:pt x="891" y="705"/>
                        <a:pt x="814" y="177"/>
                      </a:cubicBezTo>
                      <a:cubicBezTo>
                        <a:pt x="814" y="122"/>
                        <a:pt x="803" y="67"/>
                        <a:pt x="7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01" name="Google Shape;2001;p45"/>
                <p:cNvSpPr/>
                <p:nvPr/>
              </p:nvSpPr>
              <p:spPr>
                <a:xfrm>
                  <a:off x="5891100" y="4119133"/>
                  <a:ext cx="229006" cy="151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6" h="2228" extrusionOk="0">
                      <a:moveTo>
                        <a:pt x="2047" y="0"/>
                      </a:moveTo>
                      <a:cubicBezTo>
                        <a:pt x="1819" y="0"/>
                        <a:pt x="1592" y="43"/>
                        <a:pt x="1364" y="116"/>
                      </a:cubicBezTo>
                      <a:cubicBezTo>
                        <a:pt x="869" y="281"/>
                        <a:pt x="451" y="578"/>
                        <a:pt x="88" y="952"/>
                      </a:cubicBezTo>
                      <a:cubicBezTo>
                        <a:pt x="56" y="995"/>
                        <a:pt x="34" y="1028"/>
                        <a:pt x="1" y="1071"/>
                      </a:cubicBezTo>
                      <a:lnTo>
                        <a:pt x="1" y="1071"/>
                      </a:lnTo>
                      <a:cubicBezTo>
                        <a:pt x="1" y="1068"/>
                        <a:pt x="1" y="1065"/>
                        <a:pt x="0" y="1062"/>
                      </a:cubicBezTo>
                      <a:lnTo>
                        <a:pt x="0" y="1073"/>
                      </a:lnTo>
                      <a:cubicBezTo>
                        <a:pt x="1" y="1072"/>
                        <a:pt x="1" y="1071"/>
                        <a:pt x="1" y="1071"/>
                      </a:cubicBezTo>
                      <a:lnTo>
                        <a:pt x="1" y="1071"/>
                      </a:lnTo>
                      <a:cubicBezTo>
                        <a:pt x="59" y="1498"/>
                        <a:pt x="310" y="1997"/>
                        <a:pt x="550" y="2161"/>
                      </a:cubicBezTo>
                      <a:cubicBezTo>
                        <a:pt x="605" y="2139"/>
                        <a:pt x="660" y="2117"/>
                        <a:pt x="715" y="2095"/>
                      </a:cubicBezTo>
                      <a:cubicBezTo>
                        <a:pt x="979" y="1985"/>
                        <a:pt x="1254" y="1919"/>
                        <a:pt x="1540" y="1897"/>
                      </a:cubicBezTo>
                      <a:cubicBezTo>
                        <a:pt x="1606" y="1893"/>
                        <a:pt x="1672" y="1890"/>
                        <a:pt x="1738" y="1890"/>
                      </a:cubicBezTo>
                      <a:cubicBezTo>
                        <a:pt x="2127" y="1890"/>
                        <a:pt x="2500" y="1978"/>
                        <a:pt x="2848" y="2194"/>
                      </a:cubicBezTo>
                      <a:cubicBezTo>
                        <a:pt x="2870" y="2205"/>
                        <a:pt x="2903" y="2216"/>
                        <a:pt x="2936" y="2227"/>
                      </a:cubicBezTo>
                      <a:cubicBezTo>
                        <a:pt x="2980" y="2172"/>
                        <a:pt x="3024" y="2128"/>
                        <a:pt x="3057" y="2084"/>
                      </a:cubicBezTo>
                      <a:cubicBezTo>
                        <a:pt x="3244" y="1820"/>
                        <a:pt x="3365" y="1523"/>
                        <a:pt x="3365" y="1194"/>
                      </a:cubicBezTo>
                      <a:cubicBezTo>
                        <a:pt x="3365" y="853"/>
                        <a:pt x="3233" y="556"/>
                        <a:pt x="2969" y="336"/>
                      </a:cubicBezTo>
                      <a:cubicBezTo>
                        <a:pt x="2749" y="138"/>
                        <a:pt x="2486" y="39"/>
                        <a:pt x="2189" y="6"/>
                      </a:cubicBezTo>
                      <a:cubicBezTo>
                        <a:pt x="2141" y="2"/>
                        <a:pt x="2094" y="0"/>
                        <a:pt x="2047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02" name="Google Shape;2002;p45"/>
                <p:cNvSpPr/>
                <p:nvPr/>
              </p:nvSpPr>
              <p:spPr>
                <a:xfrm>
                  <a:off x="5852184" y="4275137"/>
                  <a:ext cx="288128" cy="225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3311" extrusionOk="0">
                      <a:moveTo>
                        <a:pt x="1089" y="0"/>
                      </a:moveTo>
                      <a:cubicBezTo>
                        <a:pt x="759" y="121"/>
                        <a:pt x="187" y="550"/>
                        <a:pt x="0" y="825"/>
                      </a:cubicBezTo>
                      <a:cubicBezTo>
                        <a:pt x="66" y="858"/>
                        <a:pt x="121" y="902"/>
                        <a:pt x="165" y="935"/>
                      </a:cubicBezTo>
                      <a:cubicBezTo>
                        <a:pt x="297" y="869"/>
                        <a:pt x="418" y="803"/>
                        <a:pt x="539" y="759"/>
                      </a:cubicBezTo>
                      <a:cubicBezTo>
                        <a:pt x="872" y="624"/>
                        <a:pt x="1205" y="547"/>
                        <a:pt x="1545" y="547"/>
                      </a:cubicBezTo>
                      <a:cubicBezTo>
                        <a:pt x="1678" y="547"/>
                        <a:pt x="1811" y="558"/>
                        <a:pt x="1947" y="583"/>
                      </a:cubicBezTo>
                      <a:cubicBezTo>
                        <a:pt x="2497" y="693"/>
                        <a:pt x="2904" y="990"/>
                        <a:pt x="3189" y="1474"/>
                      </a:cubicBezTo>
                      <a:cubicBezTo>
                        <a:pt x="3387" y="1815"/>
                        <a:pt x="3486" y="2189"/>
                        <a:pt x="3508" y="2585"/>
                      </a:cubicBezTo>
                      <a:cubicBezTo>
                        <a:pt x="3530" y="2793"/>
                        <a:pt x="3519" y="3002"/>
                        <a:pt x="3486" y="3211"/>
                      </a:cubicBezTo>
                      <a:cubicBezTo>
                        <a:pt x="3486" y="3233"/>
                        <a:pt x="3497" y="3266"/>
                        <a:pt x="3497" y="3310"/>
                      </a:cubicBezTo>
                      <a:cubicBezTo>
                        <a:pt x="3618" y="3178"/>
                        <a:pt x="3717" y="3057"/>
                        <a:pt x="3794" y="2925"/>
                      </a:cubicBezTo>
                      <a:cubicBezTo>
                        <a:pt x="4080" y="2475"/>
                        <a:pt x="4234" y="1980"/>
                        <a:pt x="4212" y="1441"/>
                      </a:cubicBezTo>
                      <a:cubicBezTo>
                        <a:pt x="4190" y="1067"/>
                        <a:pt x="4080" y="715"/>
                        <a:pt x="3849" y="418"/>
                      </a:cubicBezTo>
                      <a:cubicBezTo>
                        <a:pt x="3761" y="286"/>
                        <a:pt x="3651" y="176"/>
                        <a:pt x="3508" y="77"/>
                      </a:cubicBezTo>
                      <a:cubicBezTo>
                        <a:pt x="3179" y="385"/>
                        <a:pt x="2788" y="540"/>
                        <a:pt x="2335" y="540"/>
                      </a:cubicBezTo>
                      <a:cubicBezTo>
                        <a:pt x="2319" y="540"/>
                        <a:pt x="2303" y="539"/>
                        <a:pt x="2288" y="539"/>
                      </a:cubicBezTo>
                      <a:cubicBezTo>
                        <a:pt x="1815" y="528"/>
                        <a:pt x="1419" y="330"/>
                        <a:pt x="108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03" name="Google Shape;2003;p45"/>
                <p:cNvSpPr/>
                <p:nvPr/>
              </p:nvSpPr>
              <p:spPr>
                <a:xfrm>
                  <a:off x="5833474" y="4346914"/>
                  <a:ext cx="124980" cy="199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7" h="2938" extrusionOk="0">
                      <a:moveTo>
                        <a:pt x="429" y="1"/>
                      </a:moveTo>
                      <a:cubicBezTo>
                        <a:pt x="286" y="100"/>
                        <a:pt x="132" y="199"/>
                        <a:pt x="0" y="331"/>
                      </a:cubicBezTo>
                      <a:cubicBezTo>
                        <a:pt x="77" y="1233"/>
                        <a:pt x="418" y="2002"/>
                        <a:pt x="1122" y="2585"/>
                      </a:cubicBezTo>
                      <a:cubicBezTo>
                        <a:pt x="1287" y="2728"/>
                        <a:pt x="1485" y="2838"/>
                        <a:pt x="1694" y="2915"/>
                      </a:cubicBezTo>
                      <a:cubicBezTo>
                        <a:pt x="1727" y="2926"/>
                        <a:pt x="1771" y="2926"/>
                        <a:pt x="1804" y="2937"/>
                      </a:cubicBezTo>
                      <a:cubicBezTo>
                        <a:pt x="1804" y="2915"/>
                        <a:pt x="1815" y="2904"/>
                        <a:pt x="1815" y="2893"/>
                      </a:cubicBezTo>
                      <a:cubicBezTo>
                        <a:pt x="1815" y="2882"/>
                        <a:pt x="1815" y="2871"/>
                        <a:pt x="1815" y="2849"/>
                      </a:cubicBezTo>
                      <a:cubicBezTo>
                        <a:pt x="1837" y="1716"/>
                        <a:pt x="1419" y="771"/>
                        <a:pt x="528" y="56"/>
                      </a:cubicBezTo>
                      <a:cubicBezTo>
                        <a:pt x="495" y="34"/>
                        <a:pt x="473" y="23"/>
                        <a:pt x="42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04" name="Google Shape;2004;p45"/>
                <p:cNvSpPr/>
                <p:nvPr/>
              </p:nvSpPr>
              <p:spPr>
                <a:xfrm>
                  <a:off x="5739178" y="4435224"/>
                  <a:ext cx="150493" cy="266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3914" extrusionOk="0">
                      <a:moveTo>
                        <a:pt x="639" y="1"/>
                      </a:moveTo>
                      <a:cubicBezTo>
                        <a:pt x="562" y="67"/>
                        <a:pt x="518" y="144"/>
                        <a:pt x="474" y="232"/>
                      </a:cubicBezTo>
                      <a:cubicBezTo>
                        <a:pt x="210" y="737"/>
                        <a:pt x="56" y="1276"/>
                        <a:pt x="23" y="1848"/>
                      </a:cubicBezTo>
                      <a:cubicBezTo>
                        <a:pt x="1" y="2222"/>
                        <a:pt x="45" y="2585"/>
                        <a:pt x="188" y="2937"/>
                      </a:cubicBezTo>
                      <a:cubicBezTo>
                        <a:pt x="298" y="3212"/>
                        <a:pt x="463" y="3465"/>
                        <a:pt x="705" y="3652"/>
                      </a:cubicBezTo>
                      <a:cubicBezTo>
                        <a:pt x="932" y="3828"/>
                        <a:pt x="1201" y="3913"/>
                        <a:pt x="1470" y="3913"/>
                      </a:cubicBezTo>
                      <a:cubicBezTo>
                        <a:pt x="1721" y="3913"/>
                        <a:pt x="1972" y="3839"/>
                        <a:pt x="2189" y="3696"/>
                      </a:cubicBezTo>
                      <a:cubicBezTo>
                        <a:pt x="2200" y="3685"/>
                        <a:pt x="2200" y="3674"/>
                        <a:pt x="2211" y="3663"/>
                      </a:cubicBezTo>
                      <a:cubicBezTo>
                        <a:pt x="2200" y="3652"/>
                        <a:pt x="2200" y="3641"/>
                        <a:pt x="2200" y="3641"/>
                      </a:cubicBezTo>
                      <a:cubicBezTo>
                        <a:pt x="2178" y="3641"/>
                        <a:pt x="2156" y="3630"/>
                        <a:pt x="2134" y="3630"/>
                      </a:cubicBezTo>
                      <a:cubicBezTo>
                        <a:pt x="1573" y="3509"/>
                        <a:pt x="1155" y="3179"/>
                        <a:pt x="848" y="2695"/>
                      </a:cubicBezTo>
                      <a:cubicBezTo>
                        <a:pt x="639" y="2354"/>
                        <a:pt x="529" y="1980"/>
                        <a:pt x="474" y="1584"/>
                      </a:cubicBezTo>
                      <a:cubicBezTo>
                        <a:pt x="419" y="1100"/>
                        <a:pt x="474" y="627"/>
                        <a:pt x="595" y="155"/>
                      </a:cubicBezTo>
                      <a:cubicBezTo>
                        <a:pt x="617" y="100"/>
                        <a:pt x="628" y="56"/>
                        <a:pt x="63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05" name="Google Shape;2005;p45"/>
                <p:cNvSpPr/>
                <p:nvPr/>
              </p:nvSpPr>
              <p:spPr>
                <a:xfrm>
                  <a:off x="5883616" y="4058922"/>
                  <a:ext cx="159406" cy="122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3" h="1804" extrusionOk="0">
                      <a:moveTo>
                        <a:pt x="836" y="0"/>
                      </a:moveTo>
                      <a:cubicBezTo>
                        <a:pt x="363" y="330"/>
                        <a:pt x="0" y="1166"/>
                        <a:pt x="99" y="1804"/>
                      </a:cubicBezTo>
                      <a:lnTo>
                        <a:pt x="99" y="1793"/>
                      </a:lnTo>
                      <a:cubicBezTo>
                        <a:pt x="165" y="1738"/>
                        <a:pt x="209" y="1694"/>
                        <a:pt x="253" y="1650"/>
                      </a:cubicBezTo>
                      <a:cubicBezTo>
                        <a:pt x="473" y="1441"/>
                        <a:pt x="704" y="1254"/>
                        <a:pt x="979" y="1122"/>
                      </a:cubicBezTo>
                      <a:cubicBezTo>
                        <a:pt x="1344" y="924"/>
                        <a:pt x="1727" y="798"/>
                        <a:pt x="2144" y="798"/>
                      </a:cubicBezTo>
                      <a:cubicBezTo>
                        <a:pt x="2191" y="798"/>
                        <a:pt x="2239" y="799"/>
                        <a:pt x="2288" y="803"/>
                      </a:cubicBezTo>
                      <a:cubicBezTo>
                        <a:pt x="2299" y="803"/>
                        <a:pt x="2310" y="792"/>
                        <a:pt x="2343" y="781"/>
                      </a:cubicBezTo>
                      <a:cubicBezTo>
                        <a:pt x="2079" y="638"/>
                        <a:pt x="1837" y="506"/>
                        <a:pt x="1584" y="385"/>
                      </a:cubicBezTo>
                      <a:cubicBezTo>
                        <a:pt x="1331" y="253"/>
                        <a:pt x="1089" y="110"/>
                        <a:pt x="83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06" name="Google Shape;2006;p45"/>
                <p:cNvSpPr/>
                <p:nvPr/>
              </p:nvSpPr>
              <p:spPr>
                <a:xfrm>
                  <a:off x="5932261" y="4254523"/>
                  <a:ext cx="151922" cy="51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3" h="753" extrusionOk="0">
                      <a:moveTo>
                        <a:pt x="1130" y="0"/>
                      </a:moveTo>
                      <a:cubicBezTo>
                        <a:pt x="833" y="0"/>
                        <a:pt x="543" y="55"/>
                        <a:pt x="253" y="149"/>
                      </a:cubicBezTo>
                      <a:cubicBezTo>
                        <a:pt x="176" y="182"/>
                        <a:pt x="99" y="215"/>
                        <a:pt x="0" y="248"/>
                      </a:cubicBezTo>
                      <a:cubicBezTo>
                        <a:pt x="99" y="369"/>
                        <a:pt x="209" y="446"/>
                        <a:pt x="319" y="512"/>
                      </a:cubicBezTo>
                      <a:cubicBezTo>
                        <a:pt x="578" y="674"/>
                        <a:pt x="876" y="752"/>
                        <a:pt x="1171" y="752"/>
                      </a:cubicBezTo>
                      <a:cubicBezTo>
                        <a:pt x="1540" y="752"/>
                        <a:pt x="1903" y="629"/>
                        <a:pt x="2177" y="391"/>
                      </a:cubicBezTo>
                      <a:cubicBezTo>
                        <a:pt x="2199" y="369"/>
                        <a:pt x="2210" y="347"/>
                        <a:pt x="2232" y="314"/>
                      </a:cubicBezTo>
                      <a:cubicBezTo>
                        <a:pt x="2199" y="281"/>
                        <a:pt x="2166" y="259"/>
                        <a:pt x="2122" y="237"/>
                      </a:cubicBezTo>
                      <a:cubicBezTo>
                        <a:pt x="1925" y="127"/>
                        <a:pt x="1716" y="61"/>
                        <a:pt x="1496" y="28"/>
                      </a:cubicBezTo>
                      <a:cubicBezTo>
                        <a:pt x="1372" y="9"/>
                        <a:pt x="1251" y="0"/>
                        <a:pt x="11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07" name="Google Shape;2007;p45"/>
                <p:cNvSpPr/>
                <p:nvPr/>
              </p:nvSpPr>
              <p:spPr>
                <a:xfrm>
                  <a:off x="5835719" y="4201047"/>
                  <a:ext cx="83887" cy="125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3" h="1849" extrusionOk="0">
                      <a:moveTo>
                        <a:pt x="726" y="0"/>
                      </a:moveTo>
                      <a:cubicBezTo>
                        <a:pt x="440" y="231"/>
                        <a:pt x="22" y="1254"/>
                        <a:pt x="0" y="1771"/>
                      </a:cubicBezTo>
                      <a:cubicBezTo>
                        <a:pt x="44" y="1793"/>
                        <a:pt x="88" y="1815"/>
                        <a:pt x="132" y="1848"/>
                      </a:cubicBezTo>
                      <a:cubicBezTo>
                        <a:pt x="319" y="1683"/>
                        <a:pt x="484" y="1529"/>
                        <a:pt x="660" y="1386"/>
                      </a:cubicBezTo>
                      <a:cubicBezTo>
                        <a:pt x="836" y="1243"/>
                        <a:pt x="1034" y="1133"/>
                        <a:pt x="1232" y="1001"/>
                      </a:cubicBezTo>
                      <a:cubicBezTo>
                        <a:pt x="1166" y="902"/>
                        <a:pt x="1089" y="803"/>
                        <a:pt x="1023" y="693"/>
                      </a:cubicBezTo>
                      <a:cubicBezTo>
                        <a:pt x="957" y="583"/>
                        <a:pt x="902" y="473"/>
                        <a:pt x="847" y="352"/>
                      </a:cubicBezTo>
                      <a:cubicBezTo>
                        <a:pt x="803" y="242"/>
                        <a:pt x="770" y="121"/>
                        <a:pt x="7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08" name="Google Shape;2008;p45"/>
                <p:cNvSpPr/>
                <p:nvPr/>
              </p:nvSpPr>
              <p:spPr>
                <a:xfrm>
                  <a:off x="5831977" y="4336437"/>
                  <a:ext cx="24016" cy="22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331" extrusionOk="0">
                      <a:moveTo>
                        <a:pt x="220" y="1"/>
                      </a:moveTo>
                      <a:cubicBezTo>
                        <a:pt x="143" y="67"/>
                        <a:pt x="88" y="133"/>
                        <a:pt x="33" y="210"/>
                      </a:cubicBezTo>
                      <a:cubicBezTo>
                        <a:pt x="11" y="254"/>
                        <a:pt x="0" y="287"/>
                        <a:pt x="44" y="331"/>
                      </a:cubicBezTo>
                      <a:cubicBezTo>
                        <a:pt x="99" y="298"/>
                        <a:pt x="154" y="254"/>
                        <a:pt x="209" y="210"/>
                      </a:cubicBezTo>
                      <a:cubicBezTo>
                        <a:pt x="253" y="177"/>
                        <a:pt x="319" y="155"/>
                        <a:pt x="352" y="89"/>
                      </a:cubicBezTo>
                      <a:cubicBezTo>
                        <a:pt x="319" y="34"/>
                        <a:pt x="275" y="12"/>
                        <a:pt x="22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09" name="Google Shape;2009;p45"/>
                <p:cNvSpPr/>
                <p:nvPr/>
              </p:nvSpPr>
              <p:spPr>
                <a:xfrm>
                  <a:off x="5834223" y="4329021"/>
                  <a:ext cx="6055" cy="9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143" extrusionOk="0">
                      <a:moveTo>
                        <a:pt x="22" y="0"/>
                      </a:moveTo>
                      <a:cubicBezTo>
                        <a:pt x="0" y="55"/>
                        <a:pt x="0" y="99"/>
                        <a:pt x="22" y="143"/>
                      </a:cubicBezTo>
                      <a:cubicBezTo>
                        <a:pt x="44" y="110"/>
                        <a:pt x="66" y="77"/>
                        <a:pt x="88" y="44"/>
                      </a:cubicBezTo>
                      <a:cubicBezTo>
                        <a:pt x="66" y="33"/>
                        <a:pt x="44" y="22"/>
                        <a:pt x="2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10" name="Google Shape;2010;p45"/>
                <p:cNvSpPr/>
                <p:nvPr/>
              </p:nvSpPr>
              <p:spPr>
                <a:xfrm>
                  <a:off x="5822248" y="4365488"/>
                  <a:ext cx="5307" cy="3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58" extrusionOk="0">
                      <a:moveTo>
                        <a:pt x="53" y="0"/>
                      </a:moveTo>
                      <a:cubicBezTo>
                        <a:pt x="19" y="0"/>
                        <a:pt x="10" y="21"/>
                        <a:pt x="0" y="58"/>
                      </a:cubicBezTo>
                      <a:cubicBezTo>
                        <a:pt x="22" y="36"/>
                        <a:pt x="44" y="25"/>
                        <a:pt x="77" y="3"/>
                      </a:cubicBezTo>
                      <a:cubicBezTo>
                        <a:pt x="68" y="1"/>
                        <a:pt x="60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2011" name="Google Shape;2011;p45"/>
            <p:cNvGrpSpPr/>
            <p:nvPr/>
          </p:nvGrpSpPr>
          <p:grpSpPr>
            <a:xfrm rot="-699969">
              <a:off x="6877882" y="1377034"/>
              <a:ext cx="1099126" cy="1140489"/>
              <a:chOff x="-693918" y="-3307122"/>
              <a:chExt cx="1099173" cy="1140539"/>
            </a:xfrm>
          </p:grpSpPr>
          <p:sp>
            <p:nvSpPr>
              <p:cNvPr id="2012" name="Google Shape;2012;p45"/>
              <p:cNvSpPr/>
              <p:nvPr/>
            </p:nvSpPr>
            <p:spPr>
              <a:xfrm>
                <a:off x="-693918" y="-3307122"/>
                <a:ext cx="1099173" cy="1140539"/>
              </a:xfrm>
              <a:custGeom>
                <a:avLst/>
                <a:gdLst/>
                <a:ahLst/>
                <a:cxnLst/>
                <a:rect l="l" t="t" r="r" b="b"/>
                <a:pathLst>
                  <a:path w="16156" h="16764" extrusionOk="0">
                    <a:moveTo>
                      <a:pt x="5444" y="136"/>
                    </a:moveTo>
                    <a:cubicBezTo>
                      <a:pt x="5488" y="158"/>
                      <a:pt x="5543" y="169"/>
                      <a:pt x="5587" y="202"/>
                    </a:cubicBezTo>
                    <a:cubicBezTo>
                      <a:pt x="6027" y="466"/>
                      <a:pt x="6489" y="697"/>
                      <a:pt x="6950" y="928"/>
                    </a:cubicBezTo>
                    <a:cubicBezTo>
                      <a:pt x="7984" y="1466"/>
                      <a:pt x="9029" y="2016"/>
                      <a:pt x="10074" y="2544"/>
                    </a:cubicBezTo>
                    <a:cubicBezTo>
                      <a:pt x="11272" y="3160"/>
                      <a:pt x="12504" y="3732"/>
                      <a:pt x="13725" y="4304"/>
                    </a:cubicBezTo>
                    <a:cubicBezTo>
                      <a:pt x="14385" y="4612"/>
                      <a:pt x="15033" y="4920"/>
                      <a:pt x="15682" y="5227"/>
                    </a:cubicBezTo>
                    <a:cubicBezTo>
                      <a:pt x="15814" y="5282"/>
                      <a:pt x="15924" y="5348"/>
                      <a:pt x="16067" y="5414"/>
                    </a:cubicBezTo>
                    <a:cubicBezTo>
                      <a:pt x="16045" y="5469"/>
                      <a:pt x="16034" y="5513"/>
                      <a:pt x="16012" y="5546"/>
                    </a:cubicBezTo>
                    <a:cubicBezTo>
                      <a:pt x="15990" y="5601"/>
                      <a:pt x="15968" y="5656"/>
                      <a:pt x="15935" y="5700"/>
                    </a:cubicBezTo>
                    <a:cubicBezTo>
                      <a:pt x="15539" y="6316"/>
                      <a:pt x="15198" y="6965"/>
                      <a:pt x="14912" y="7647"/>
                    </a:cubicBezTo>
                    <a:cubicBezTo>
                      <a:pt x="14560" y="8450"/>
                      <a:pt x="14154" y="9219"/>
                      <a:pt x="13747" y="9989"/>
                    </a:cubicBezTo>
                    <a:cubicBezTo>
                      <a:pt x="13109" y="11177"/>
                      <a:pt x="12460" y="12354"/>
                      <a:pt x="11789" y="13530"/>
                    </a:cubicBezTo>
                    <a:cubicBezTo>
                      <a:pt x="11283" y="14421"/>
                      <a:pt x="10799" y="15345"/>
                      <a:pt x="10338" y="16269"/>
                    </a:cubicBezTo>
                    <a:cubicBezTo>
                      <a:pt x="10261" y="16401"/>
                      <a:pt x="10195" y="16532"/>
                      <a:pt x="10118" y="16664"/>
                    </a:cubicBezTo>
                    <a:cubicBezTo>
                      <a:pt x="10085" y="16653"/>
                      <a:pt x="10063" y="16653"/>
                      <a:pt x="10041" y="16631"/>
                    </a:cubicBezTo>
                    <a:cubicBezTo>
                      <a:pt x="9821" y="16489"/>
                      <a:pt x="9568" y="16390"/>
                      <a:pt x="9326" y="16291"/>
                    </a:cubicBezTo>
                    <a:cubicBezTo>
                      <a:pt x="9139" y="16214"/>
                      <a:pt x="8963" y="16126"/>
                      <a:pt x="8776" y="16049"/>
                    </a:cubicBezTo>
                    <a:cubicBezTo>
                      <a:pt x="8512" y="15928"/>
                      <a:pt x="8259" y="15807"/>
                      <a:pt x="8006" y="15708"/>
                    </a:cubicBezTo>
                    <a:cubicBezTo>
                      <a:pt x="7379" y="15455"/>
                      <a:pt x="6774" y="15158"/>
                      <a:pt x="6181" y="14861"/>
                    </a:cubicBezTo>
                    <a:cubicBezTo>
                      <a:pt x="5510" y="14509"/>
                      <a:pt x="4861" y="14135"/>
                      <a:pt x="4223" y="13728"/>
                    </a:cubicBezTo>
                    <a:cubicBezTo>
                      <a:pt x="3541" y="13299"/>
                      <a:pt x="2860" y="12892"/>
                      <a:pt x="2178" y="12475"/>
                    </a:cubicBezTo>
                    <a:cubicBezTo>
                      <a:pt x="1716" y="12189"/>
                      <a:pt x="1254" y="11914"/>
                      <a:pt x="803" y="11617"/>
                    </a:cubicBezTo>
                    <a:cubicBezTo>
                      <a:pt x="572" y="11474"/>
                      <a:pt x="352" y="11320"/>
                      <a:pt x="121" y="11155"/>
                    </a:cubicBezTo>
                    <a:cubicBezTo>
                      <a:pt x="143" y="11122"/>
                      <a:pt x="154" y="11100"/>
                      <a:pt x="165" y="11067"/>
                    </a:cubicBezTo>
                    <a:cubicBezTo>
                      <a:pt x="264" y="10913"/>
                      <a:pt x="352" y="10759"/>
                      <a:pt x="418" y="10583"/>
                    </a:cubicBezTo>
                    <a:cubicBezTo>
                      <a:pt x="539" y="10319"/>
                      <a:pt x="649" y="10055"/>
                      <a:pt x="759" y="9780"/>
                    </a:cubicBezTo>
                    <a:cubicBezTo>
                      <a:pt x="979" y="9263"/>
                      <a:pt x="1232" y="8758"/>
                      <a:pt x="1485" y="8252"/>
                    </a:cubicBezTo>
                    <a:cubicBezTo>
                      <a:pt x="1815" y="7592"/>
                      <a:pt x="2134" y="6932"/>
                      <a:pt x="2464" y="6272"/>
                    </a:cubicBezTo>
                    <a:cubicBezTo>
                      <a:pt x="2618" y="5975"/>
                      <a:pt x="2783" y="5667"/>
                      <a:pt x="2936" y="5359"/>
                    </a:cubicBezTo>
                    <a:cubicBezTo>
                      <a:pt x="3167" y="4920"/>
                      <a:pt x="3376" y="4458"/>
                      <a:pt x="3563" y="3985"/>
                    </a:cubicBezTo>
                    <a:cubicBezTo>
                      <a:pt x="3937" y="3028"/>
                      <a:pt x="4366" y="2104"/>
                      <a:pt x="4839" y="1192"/>
                    </a:cubicBezTo>
                    <a:cubicBezTo>
                      <a:pt x="4949" y="972"/>
                      <a:pt x="5059" y="763"/>
                      <a:pt x="5180" y="543"/>
                    </a:cubicBezTo>
                    <a:cubicBezTo>
                      <a:pt x="5246" y="400"/>
                      <a:pt x="5334" y="268"/>
                      <a:pt x="5444" y="136"/>
                    </a:cubicBezTo>
                    <a:close/>
                    <a:moveTo>
                      <a:pt x="5465" y="0"/>
                    </a:moveTo>
                    <a:cubicBezTo>
                      <a:pt x="5442" y="0"/>
                      <a:pt x="5419" y="11"/>
                      <a:pt x="5400" y="37"/>
                    </a:cubicBezTo>
                    <a:cubicBezTo>
                      <a:pt x="5389" y="48"/>
                      <a:pt x="5378" y="59"/>
                      <a:pt x="5356" y="81"/>
                    </a:cubicBezTo>
                    <a:cubicBezTo>
                      <a:pt x="5257" y="213"/>
                      <a:pt x="5169" y="345"/>
                      <a:pt x="5092" y="499"/>
                    </a:cubicBezTo>
                    <a:cubicBezTo>
                      <a:pt x="4982" y="708"/>
                      <a:pt x="4872" y="917"/>
                      <a:pt x="4762" y="1137"/>
                    </a:cubicBezTo>
                    <a:cubicBezTo>
                      <a:pt x="4278" y="2049"/>
                      <a:pt x="3849" y="2984"/>
                      <a:pt x="3475" y="3952"/>
                    </a:cubicBezTo>
                    <a:cubicBezTo>
                      <a:pt x="3255" y="4513"/>
                      <a:pt x="3002" y="5052"/>
                      <a:pt x="2717" y="5579"/>
                    </a:cubicBezTo>
                    <a:cubicBezTo>
                      <a:pt x="2596" y="5810"/>
                      <a:pt x="2475" y="6041"/>
                      <a:pt x="2354" y="6272"/>
                    </a:cubicBezTo>
                    <a:cubicBezTo>
                      <a:pt x="2057" y="6866"/>
                      <a:pt x="1760" y="7471"/>
                      <a:pt x="1463" y="8076"/>
                    </a:cubicBezTo>
                    <a:cubicBezTo>
                      <a:pt x="1177" y="8659"/>
                      <a:pt x="880" y="9230"/>
                      <a:pt x="638" y="9835"/>
                    </a:cubicBezTo>
                    <a:cubicBezTo>
                      <a:pt x="528" y="10088"/>
                      <a:pt x="418" y="10330"/>
                      <a:pt x="319" y="10583"/>
                    </a:cubicBezTo>
                    <a:cubicBezTo>
                      <a:pt x="253" y="10737"/>
                      <a:pt x="165" y="10891"/>
                      <a:pt x="77" y="11034"/>
                    </a:cubicBezTo>
                    <a:cubicBezTo>
                      <a:pt x="55" y="11056"/>
                      <a:pt x="44" y="11078"/>
                      <a:pt x="33" y="11100"/>
                    </a:cubicBezTo>
                    <a:cubicBezTo>
                      <a:pt x="0" y="11155"/>
                      <a:pt x="11" y="11177"/>
                      <a:pt x="55" y="11221"/>
                    </a:cubicBezTo>
                    <a:cubicBezTo>
                      <a:pt x="66" y="11232"/>
                      <a:pt x="77" y="11243"/>
                      <a:pt x="88" y="11254"/>
                    </a:cubicBezTo>
                    <a:cubicBezTo>
                      <a:pt x="297" y="11397"/>
                      <a:pt x="506" y="11551"/>
                      <a:pt x="715" y="11683"/>
                    </a:cubicBezTo>
                    <a:cubicBezTo>
                      <a:pt x="1177" y="11980"/>
                      <a:pt x="1639" y="12266"/>
                      <a:pt x="2112" y="12552"/>
                    </a:cubicBezTo>
                    <a:cubicBezTo>
                      <a:pt x="2794" y="12969"/>
                      <a:pt x="3475" y="13376"/>
                      <a:pt x="4157" y="13805"/>
                    </a:cubicBezTo>
                    <a:cubicBezTo>
                      <a:pt x="4817" y="14223"/>
                      <a:pt x="5488" y="14608"/>
                      <a:pt x="6181" y="14960"/>
                    </a:cubicBezTo>
                    <a:cubicBezTo>
                      <a:pt x="6763" y="15257"/>
                      <a:pt x="7346" y="15543"/>
                      <a:pt x="7951" y="15785"/>
                    </a:cubicBezTo>
                    <a:cubicBezTo>
                      <a:pt x="8204" y="15895"/>
                      <a:pt x="8457" y="16016"/>
                      <a:pt x="8721" y="16126"/>
                    </a:cubicBezTo>
                    <a:cubicBezTo>
                      <a:pt x="8908" y="16214"/>
                      <a:pt x="9095" y="16291"/>
                      <a:pt x="9293" y="16379"/>
                    </a:cubicBezTo>
                    <a:cubicBezTo>
                      <a:pt x="9524" y="16478"/>
                      <a:pt x="9766" y="16576"/>
                      <a:pt x="9986" y="16719"/>
                    </a:cubicBezTo>
                    <a:cubicBezTo>
                      <a:pt x="10019" y="16730"/>
                      <a:pt x="10041" y="16741"/>
                      <a:pt x="10074" y="16752"/>
                    </a:cubicBezTo>
                    <a:cubicBezTo>
                      <a:pt x="10091" y="16759"/>
                      <a:pt x="10107" y="16763"/>
                      <a:pt x="10123" y="16763"/>
                    </a:cubicBezTo>
                    <a:cubicBezTo>
                      <a:pt x="10155" y="16763"/>
                      <a:pt x="10183" y="16746"/>
                      <a:pt x="10206" y="16708"/>
                    </a:cubicBezTo>
                    <a:cubicBezTo>
                      <a:pt x="10217" y="16675"/>
                      <a:pt x="10239" y="16653"/>
                      <a:pt x="10250" y="16620"/>
                    </a:cubicBezTo>
                    <a:cubicBezTo>
                      <a:pt x="10327" y="16467"/>
                      <a:pt x="10415" y="16313"/>
                      <a:pt x="10492" y="16148"/>
                    </a:cubicBezTo>
                    <a:cubicBezTo>
                      <a:pt x="10931" y="15301"/>
                      <a:pt x="11360" y="14465"/>
                      <a:pt x="11833" y="13640"/>
                    </a:cubicBezTo>
                    <a:cubicBezTo>
                      <a:pt x="12526" y="12420"/>
                      <a:pt x="13208" y="11199"/>
                      <a:pt x="13857" y="9967"/>
                    </a:cubicBezTo>
                    <a:cubicBezTo>
                      <a:pt x="14275" y="9197"/>
                      <a:pt x="14670" y="8428"/>
                      <a:pt x="15011" y="7625"/>
                    </a:cubicBezTo>
                    <a:cubicBezTo>
                      <a:pt x="15297" y="6976"/>
                      <a:pt x="15627" y="6360"/>
                      <a:pt x="16001" y="5755"/>
                    </a:cubicBezTo>
                    <a:cubicBezTo>
                      <a:pt x="16045" y="5700"/>
                      <a:pt x="16078" y="5634"/>
                      <a:pt x="16111" y="5568"/>
                    </a:cubicBezTo>
                    <a:cubicBezTo>
                      <a:pt x="16133" y="5524"/>
                      <a:pt x="16144" y="5491"/>
                      <a:pt x="16144" y="5447"/>
                    </a:cubicBezTo>
                    <a:cubicBezTo>
                      <a:pt x="16155" y="5414"/>
                      <a:pt x="16133" y="5381"/>
                      <a:pt x="16122" y="5348"/>
                    </a:cubicBezTo>
                    <a:cubicBezTo>
                      <a:pt x="16067" y="5315"/>
                      <a:pt x="16023" y="5293"/>
                      <a:pt x="15979" y="5271"/>
                    </a:cubicBezTo>
                    <a:cubicBezTo>
                      <a:pt x="15594" y="5085"/>
                      <a:pt x="15209" y="4898"/>
                      <a:pt x="14813" y="4711"/>
                    </a:cubicBezTo>
                    <a:cubicBezTo>
                      <a:pt x="13758" y="4216"/>
                      <a:pt x="12702" y="3721"/>
                      <a:pt x="11635" y="3226"/>
                    </a:cubicBezTo>
                    <a:cubicBezTo>
                      <a:pt x="10865" y="2852"/>
                      <a:pt x="10096" y="2456"/>
                      <a:pt x="9326" y="2060"/>
                    </a:cubicBezTo>
                    <a:cubicBezTo>
                      <a:pt x="8391" y="1576"/>
                      <a:pt x="7456" y="1093"/>
                      <a:pt x="6522" y="609"/>
                    </a:cubicBezTo>
                    <a:cubicBezTo>
                      <a:pt x="6181" y="422"/>
                      <a:pt x="5818" y="279"/>
                      <a:pt x="5510" y="15"/>
                    </a:cubicBezTo>
                    <a:cubicBezTo>
                      <a:pt x="5496" y="6"/>
                      <a:pt x="5481" y="0"/>
                      <a:pt x="54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13" name="Google Shape;2013;p45"/>
              <p:cNvSpPr/>
              <p:nvPr/>
            </p:nvSpPr>
            <p:spPr>
              <a:xfrm>
                <a:off x="-685686" y="-3297938"/>
                <a:ext cx="1084954" cy="1124619"/>
              </a:xfrm>
              <a:custGeom>
                <a:avLst/>
                <a:gdLst/>
                <a:ahLst/>
                <a:cxnLst/>
                <a:rect l="l" t="t" r="r" b="b"/>
                <a:pathLst>
                  <a:path w="15947" h="16530" extrusionOk="0">
                    <a:moveTo>
                      <a:pt x="8666" y="2915"/>
                    </a:moveTo>
                    <a:cubicBezTo>
                      <a:pt x="8919" y="3036"/>
                      <a:pt x="9161" y="3168"/>
                      <a:pt x="9414" y="3300"/>
                    </a:cubicBezTo>
                    <a:cubicBezTo>
                      <a:pt x="9667" y="3432"/>
                      <a:pt x="9909" y="3564"/>
                      <a:pt x="10173" y="3696"/>
                    </a:cubicBezTo>
                    <a:cubicBezTo>
                      <a:pt x="10140" y="3707"/>
                      <a:pt x="10129" y="3718"/>
                      <a:pt x="10118" y="3718"/>
                    </a:cubicBezTo>
                    <a:cubicBezTo>
                      <a:pt x="10069" y="3714"/>
                      <a:pt x="10021" y="3713"/>
                      <a:pt x="9974" y="3713"/>
                    </a:cubicBezTo>
                    <a:cubicBezTo>
                      <a:pt x="9557" y="3713"/>
                      <a:pt x="9174" y="3839"/>
                      <a:pt x="8809" y="4037"/>
                    </a:cubicBezTo>
                    <a:cubicBezTo>
                      <a:pt x="8534" y="4180"/>
                      <a:pt x="8303" y="4356"/>
                      <a:pt x="8083" y="4576"/>
                    </a:cubicBezTo>
                    <a:cubicBezTo>
                      <a:pt x="8039" y="4620"/>
                      <a:pt x="7995" y="4664"/>
                      <a:pt x="7940" y="4719"/>
                    </a:cubicBezTo>
                    <a:cubicBezTo>
                      <a:pt x="7830" y="4081"/>
                      <a:pt x="8193" y="3245"/>
                      <a:pt x="8666" y="2915"/>
                    </a:cubicBezTo>
                    <a:close/>
                    <a:moveTo>
                      <a:pt x="9948" y="3806"/>
                    </a:moveTo>
                    <a:cubicBezTo>
                      <a:pt x="10011" y="3806"/>
                      <a:pt x="10075" y="3809"/>
                      <a:pt x="10140" y="3817"/>
                    </a:cubicBezTo>
                    <a:cubicBezTo>
                      <a:pt x="10426" y="3839"/>
                      <a:pt x="10689" y="3938"/>
                      <a:pt x="10909" y="4136"/>
                    </a:cubicBezTo>
                    <a:cubicBezTo>
                      <a:pt x="11173" y="4367"/>
                      <a:pt x="11305" y="4653"/>
                      <a:pt x="11305" y="5004"/>
                    </a:cubicBezTo>
                    <a:cubicBezTo>
                      <a:pt x="11305" y="5323"/>
                      <a:pt x="11184" y="5620"/>
                      <a:pt x="10997" y="5884"/>
                    </a:cubicBezTo>
                    <a:cubicBezTo>
                      <a:pt x="10964" y="5928"/>
                      <a:pt x="10920" y="5983"/>
                      <a:pt x="10876" y="6038"/>
                    </a:cubicBezTo>
                    <a:cubicBezTo>
                      <a:pt x="10843" y="6016"/>
                      <a:pt x="10821" y="6016"/>
                      <a:pt x="10788" y="5994"/>
                    </a:cubicBezTo>
                    <a:cubicBezTo>
                      <a:pt x="10448" y="5792"/>
                      <a:pt x="10085" y="5697"/>
                      <a:pt x="9706" y="5697"/>
                    </a:cubicBezTo>
                    <a:cubicBezTo>
                      <a:pt x="9631" y="5697"/>
                      <a:pt x="9556" y="5701"/>
                      <a:pt x="9480" y="5708"/>
                    </a:cubicBezTo>
                    <a:cubicBezTo>
                      <a:pt x="9194" y="5730"/>
                      <a:pt x="8919" y="5796"/>
                      <a:pt x="8655" y="5895"/>
                    </a:cubicBezTo>
                    <a:cubicBezTo>
                      <a:pt x="8600" y="5917"/>
                      <a:pt x="8545" y="5939"/>
                      <a:pt x="8490" y="5961"/>
                    </a:cubicBezTo>
                    <a:cubicBezTo>
                      <a:pt x="8248" y="5796"/>
                      <a:pt x="7995" y="5290"/>
                      <a:pt x="7940" y="4873"/>
                    </a:cubicBezTo>
                    <a:cubicBezTo>
                      <a:pt x="7973" y="4829"/>
                      <a:pt x="7995" y="4796"/>
                      <a:pt x="8028" y="4763"/>
                    </a:cubicBezTo>
                    <a:cubicBezTo>
                      <a:pt x="8391" y="4378"/>
                      <a:pt x="8809" y="4081"/>
                      <a:pt x="9304" y="3916"/>
                    </a:cubicBezTo>
                    <a:cubicBezTo>
                      <a:pt x="9517" y="3848"/>
                      <a:pt x="9730" y="3806"/>
                      <a:pt x="9948" y="3806"/>
                    </a:cubicBezTo>
                    <a:close/>
                    <a:moveTo>
                      <a:pt x="9675" y="5790"/>
                    </a:moveTo>
                    <a:cubicBezTo>
                      <a:pt x="9796" y="5790"/>
                      <a:pt x="9917" y="5799"/>
                      <a:pt x="10041" y="5818"/>
                    </a:cubicBezTo>
                    <a:cubicBezTo>
                      <a:pt x="10261" y="5851"/>
                      <a:pt x="10481" y="5928"/>
                      <a:pt x="10667" y="6038"/>
                    </a:cubicBezTo>
                    <a:cubicBezTo>
                      <a:pt x="10711" y="6049"/>
                      <a:pt x="10733" y="6082"/>
                      <a:pt x="10777" y="6104"/>
                    </a:cubicBezTo>
                    <a:cubicBezTo>
                      <a:pt x="10766" y="6137"/>
                      <a:pt x="10744" y="6159"/>
                      <a:pt x="10722" y="6181"/>
                    </a:cubicBezTo>
                    <a:cubicBezTo>
                      <a:pt x="10448" y="6419"/>
                      <a:pt x="10085" y="6542"/>
                      <a:pt x="9716" y="6542"/>
                    </a:cubicBezTo>
                    <a:cubicBezTo>
                      <a:pt x="9421" y="6542"/>
                      <a:pt x="9123" y="6464"/>
                      <a:pt x="8864" y="6302"/>
                    </a:cubicBezTo>
                    <a:cubicBezTo>
                      <a:pt x="8754" y="6236"/>
                      <a:pt x="8644" y="6170"/>
                      <a:pt x="8545" y="6038"/>
                    </a:cubicBezTo>
                    <a:cubicBezTo>
                      <a:pt x="8644" y="6005"/>
                      <a:pt x="8721" y="5972"/>
                      <a:pt x="8798" y="5939"/>
                    </a:cubicBezTo>
                    <a:cubicBezTo>
                      <a:pt x="9088" y="5845"/>
                      <a:pt x="9378" y="5790"/>
                      <a:pt x="9675" y="5790"/>
                    </a:cubicBezTo>
                    <a:close/>
                    <a:moveTo>
                      <a:pt x="7863" y="5004"/>
                    </a:moveTo>
                    <a:cubicBezTo>
                      <a:pt x="7896" y="5125"/>
                      <a:pt x="7929" y="5235"/>
                      <a:pt x="7984" y="5356"/>
                    </a:cubicBezTo>
                    <a:cubicBezTo>
                      <a:pt x="8028" y="5477"/>
                      <a:pt x="8083" y="5587"/>
                      <a:pt x="8149" y="5697"/>
                    </a:cubicBezTo>
                    <a:cubicBezTo>
                      <a:pt x="8215" y="5807"/>
                      <a:pt x="8292" y="5906"/>
                      <a:pt x="8369" y="6005"/>
                    </a:cubicBezTo>
                    <a:cubicBezTo>
                      <a:pt x="8171" y="6137"/>
                      <a:pt x="7973" y="6247"/>
                      <a:pt x="7786" y="6390"/>
                    </a:cubicBezTo>
                    <a:cubicBezTo>
                      <a:pt x="7610" y="6533"/>
                      <a:pt x="7445" y="6687"/>
                      <a:pt x="7258" y="6852"/>
                    </a:cubicBezTo>
                    <a:cubicBezTo>
                      <a:pt x="7214" y="6830"/>
                      <a:pt x="7170" y="6797"/>
                      <a:pt x="7137" y="6775"/>
                    </a:cubicBezTo>
                    <a:cubicBezTo>
                      <a:pt x="7148" y="6258"/>
                      <a:pt x="7566" y="5235"/>
                      <a:pt x="7863" y="5004"/>
                    </a:cubicBezTo>
                    <a:close/>
                    <a:moveTo>
                      <a:pt x="7126" y="6896"/>
                    </a:moveTo>
                    <a:cubicBezTo>
                      <a:pt x="7148" y="6907"/>
                      <a:pt x="7170" y="6918"/>
                      <a:pt x="7203" y="6929"/>
                    </a:cubicBezTo>
                    <a:cubicBezTo>
                      <a:pt x="7170" y="6962"/>
                      <a:pt x="7148" y="6995"/>
                      <a:pt x="7126" y="7039"/>
                    </a:cubicBezTo>
                    <a:cubicBezTo>
                      <a:pt x="7115" y="6995"/>
                      <a:pt x="7115" y="6940"/>
                      <a:pt x="7126" y="6896"/>
                    </a:cubicBezTo>
                    <a:close/>
                    <a:moveTo>
                      <a:pt x="7291" y="6995"/>
                    </a:moveTo>
                    <a:cubicBezTo>
                      <a:pt x="7346" y="7006"/>
                      <a:pt x="7390" y="7028"/>
                      <a:pt x="7423" y="7083"/>
                    </a:cubicBezTo>
                    <a:cubicBezTo>
                      <a:pt x="7401" y="7149"/>
                      <a:pt x="7335" y="7171"/>
                      <a:pt x="7280" y="7204"/>
                    </a:cubicBezTo>
                    <a:cubicBezTo>
                      <a:pt x="7225" y="7248"/>
                      <a:pt x="7170" y="7292"/>
                      <a:pt x="7115" y="7325"/>
                    </a:cubicBezTo>
                    <a:cubicBezTo>
                      <a:pt x="7082" y="7281"/>
                      <a:pt x="7082" y="7248"/>
                      <a:pt x="7104" y="7204"/>
                    </a:cubicBezTo>
                    <a:cubicBezTo>
                      <a:pt x="7159" y="7127"/>
                      <a:pt x="7214" y="7061"/>
                      <a:pt x="7291" y="6995"/>
                    </a:cubicBezTo>
                    <a:close/>
                    <a:moveTo>
                      <a:pt x="6986" y="7422"/>
                    </a:moveTo>
                    <a:cubicBezTo>
                      <a:pt x="6992" y="7422"/>
                      <a:pt x="6998" y="7422"/>
                      <a:pt x="7005" y="7424"/>
                    </a:cubicBezTo>
                    <a:cubicBezTo>
                      <a:pt x="6983" y="7446"/>
                      <a:pt x="6961" y="7457"/>
                      <a:pt x="6928" y="7490"/>
                    </a:cubicBezTo>
                    <a:cubicBezTo>
                      <a:pt x="6938" y="7452"/>
                      <a:pt x="6948" y="7422"/>
                      <a:pt x="6986" y="7422"/>
                    </a:cubicBezTo>
                    <a:close/>
                    <a:moveTo>
                      <a:pt x="8457" y="6104"/>
                    </a:moveTo>
                    <a:cubicBezTo>
                      <a:pt x="8787" y="6423"/>
                      <a:pt x="9183" y="6621"/>
                      <a:pt x="9656" y="6632"/>
                    </a:cubicBezTo>
                    <a:cubicBezTo>
                      <a:pt x="9685" y="6633"/>
                      <a:pt x="9715" y="6634"/>
                      <a:pt x="9744" y="6634"/>
                    </a:cubicBezTo>
                    <a:cubicBezTo>
                      <a:pt x="10179" y="6634"/>
                      <a:pt x="10557" y="6479"/>
                      <a:pt x="10876" y="6170"/>
                    </a:cubicBezTo>
                    <a:cubicBezTo>
                      <a:pt x="11019" y="6269"/>
                      <a:pt x="11129" y="6379"/>
                      <a:pt x="11217" y="6511"/>
                    </a:cubicBezTo>
                    <a:cubicBezTo>
                      <a:pt x="11448" y="6808"/>
                      <a:pt x="11558" y="7160"/>
                      <a:pt x="11580" y="7534"/>
                    </a:cubicBezTo>
                    <a:cubicBezTo>
                      <a:pt x="11602" y="8073"/>
                      <a:pt x="11448" y="8568"/>
                      <a:pt x="11162" y="9018"/>
                    </a:cubicBezTo>
                    <a:cubicBezTo>
                      <a:pt x="11085" y="9150"/>
                      <a:pt x="10986" y="9271"/>
                      <a:pt x="10865" y="9403"/>
                    </a:cubicBezTo>
                    <a:cubicBezTo>
                      <a:pt x="10865" y="9359"/>
                      <a:pt x="10854" y="9326"/>
                      <a:pt x="10854" y="9304"/>
                    </a:cubicBezTo>
                    <a:cubicBezTo>
                      <a:pt x="10887" y="9095"/>
                      <a:pt x="10898" y="8886"/>
                      <a:pt x="10876" y="8678"/>
                    </a:cubicBezTo>
                    <a:cubicBezTo>
                      <a:pt x="10843" y="8282"/>
                      <a:pt x="10755" y="7908"/>
                      <a:pt x="10557" y="7567"/>
                    </a:cubicBezTo>
                    <a:cubicBezTo>
                      <a:pt x="10272" y="7083"/>
                      <a:pt x="9865" y="6786"/>
                      <a:pt x="9315" y="6676"/>
                    </a:cubicBezTo>
                    <a:cubicBezTo>
                      <a:pt x="9174" y="6650"/>
                      <a:pt x="9034" y="6638"/>
                      <a:pt x="8896" y="6638"/>
                    </a:cubicBezTo>
                    <a:cubicBezTo>
                      <a:pt x="8561" y="6638"/>
                      <a:pt x="8234" y="6712"/>
                      <a:pt x="7907" y="6852"/>
                    </a:cubicBezTo>
                    <a:cubicBezTo>
                      <a:pt x="7786" y="6896"/>
                      <a:pt x="7665" y="6962"/>
                      <a:pt x="7533" y="7028"/>
                    </a:cubicBezTo>
                    <a:cubicBezTo>
                      <a:pt x="7489" y="6995"/>
                      <a:pt x="7434" y="6951"/>
                      <a:pt x="7368" y="6918"/>
                    </a:cubicBezTo>
                    <a:cubicBezTo>
                      <a:pt x="7555" y="6654"/>
                      <a:pt x="8127" y="6214"/>
                      <a:pt x="8457" y="6104"/>
                    </a:cubicBezTo>
                    <a:close/>
                    <a:moveTo>
                      <a:pt x="7533" y="7149"/>
                    </a:moveTo>
                    <a:cubicBezTo>
                      <a:pt x="7566" y="7171"/>
                      <a:pt x="7599" y="7182"/>
                      <a:pt x="7621" y="7204"/>
                    </a:cubicBezTo>
                    <a:cubicBezTo>
                      <a:pt x="8512" y="7930"/>
                      <a:pt x="8930" y="8864"/>
                      <a:pt x="8908" y="9997"/>
                    </a:cubicBezTo>
                    <a:cubicBezTo>
                      <a:pt x="8908" y="10019"/>
                      <a:pt x="8908" y="10030"/>
                      <a:pt x="8908" y="10052"/>
                    </a:cubicBezTo>
                    <a:cubicBezTo>
                      <a:pt x="8908" y="10063"/>
                      <a:pt x="8897" y="10063"/>
                      <a:pt x="8897" y="10085"/>
                    </a:cubicBezTo>
                    <a:cubicBezTo>
                      <a:pt x="8864" y="10074"/>
                      <a:pt x="8831" y="10074"/>
                      <a:pt x="8798" y="10063"/>
                    </a:cubicBezTo>
                    <a:cubicBezTo>
                      <a:pt x="8578" y="9986"/>
                      <a:pt x="8380" y="9876"/>
                      <a:pt x="8215" y="9733"/>
                    </a:cubicBezTo>
                    <a:cubicBezTo>
                      <a:pt x="7511" y="9150"/>
                      <a:pt x="7170" y="8392"/>
                      <a:pt x="7093" y="7490"/>
                    </a:cubicBezTo>
                    <a:cubicBezTo>
                      <a:pt x="7225" y="7347"/>
                      <a:pt x="7379" y="7259"/>
                      <a:pt x="7533" y="7149"/>
                    </a:cubicBezTo>
                    <a:close/>
                    <a:moveTo>
                      <a:pt x="8908" y="6733"/>
                    </a:moveTo>
                    <a:cubicBezTo>
                      <a:pt x="8980" y="6733"/>
                      <a:pt x="9054" y="6736"/>
                      <a:pt x="9128" y="6742"/>
                    </a:cubicBezTo>
                    <a:cubicBezTo>
                      <a:pt x="9502" y="6775"/>
                      <a:pt x="9832" y="6907"/>
                      <a:pt x="10118" y="7160"/>
                    </a:cubicBezTo>
                    <a:cubicBezTo>
                      <a:pt x="10349" y="7369"/>
                      <a:pt x="10513" y="7622"/>
                      <a:pt x="10623" y="7919"/>
                    </a:cubicBezTo>
                    <a:cubicBezTo>
                      <a:pt x="10810" y="8425"/>
                      <a:pt x="10832" y="8941"/>
                      <a:pt x="10733" y="9469"/>
                    </a:cubicBezTo>
                    <a:cubicBezTo>
                      <a:pt x="10722" y="9524"/>
                      <a:pt x="10700" y="9579"/>
                      <a:pt x="10656" y="9612"/>
                    </a:cubicBezTo>
                    <a:cubicBezTo>
                      <a:pt x="10404" y="9832"/>
                      <a:pt x="10129" y="10008"/>
                      <a:pt x="9810" y="10096"/>
                    </a:cubicBezTo>
                    <a:cubicBezTo>
                      <a:pt x="9662" y="10141"/>
                      <a:pt x="9511" y="10164"/>
                      <a:pt x="9358" y="10164"/>
                    </a:cubicBezTo>
                    <a:cubicBezTo>
                      <a:pt x="9249" y="10164"/>
                      <a:pt x="9139" y="10152"/>
                      <a:pt x="9029" y="10129"/>
                    </a:cubicBezTo>
                    <a:cubicBezTo>
                      <a:pt x="8985" y="10074"/>
                      <a:pt x="9007" y="10019"/>
                      <a:pt x="9007" y="9975"/>
                    </a:cubicBezTo>
                    <a:cubicBezTo>
                      <a:pt x="9018" y="9502"/>
                      <a:pt x="8941" y="9040"/>
                      <a:pt x="8776" y="8601"/>
                    </a:cubicBezTo>
                    <a:cubicBezTo>
                      <a:pt x="8556" y="8029"/>
                      <a:pt x="8204" y="7556"/>
                      <a:pt x="7731" y="7171"/>
                    </a:cubicBezTo>
                    <a:cubicBezTo>
                      <a:pt x="7709" y="7149"/>
                      <a:pt x="7687" y="7138"/>
                      <a:pt x="7665" y="7116"/>
                    </a:cubicBezTo>
                    <a:cubicBezTo>
                      <a:pt x="7665" y="7116"/>
                      <a:pt x="7665" y="7094"/>
                      <a:pt x="7654" y="7083"/>
                    </a:cubicBezTo>
                    <a:cubicBezTo>
                      <a:pt x="7665" y="7072"/>
                      <a:pt x="7676" y="7061"/>
                      <a:pt x="7687" y="7061"/>
                    </a:cubicBezTo>
                    <a:cubicBezTo>
                      <a:pt x="8073" y="6844"/>
                      <a:pt x="8476" y="6733"/>
                      <a:pt x="8908" y="6733"/>
                    </a:cubicBezTo>
                    <a:close/>
                    <a:moveTo>
                      <a:pt x="5702" y="1382"/>
                    </a:moveTo>
                    <a:cubicBezTo>
                      <a:pt x="5705" y="1382"/>
                      <a:pt x="5708" y="1383"/>
                      <a:pt x="5708" y="1386"/>
                    </a:cubicBezTo>
                    <a:cubicBezTo>
                      <a:pt x="5774" y="1452"/>
                      <a:pt x="5851" y="1496"/>
                      <a:pt x="5928" y="1529"/>
                    </a:cubicBezTo>
                    <a:cubicBezTo>
                      <a:pt x="6236" y="1683"/>
                      <a:pt x="6544" y="1837"/>
                      <a:pt x="6851" y="1991"/>
                    </a:cubicBezTo>
                    <a:cubicBezTo>
                      <a:pt x="7379" y="2255"/>
                      <a:pt x="7918" y="2530"/>
                      <a:pt x="8446" y="2794"/>
                    </a:cubicBezTo>
                    <a:cubicBezTo>
                      <a:pt x="8479" y="2816"/>
                      <a:pt x="8512" y="2838"/>
                      <a:pt x="8545" y="2860"/>
                    </a:cubicBezTo>
                    <a:cubicBezTo>
                      <a:pt x="8523" y="2882"/>
                      <a:pt x="8512" y="2904"/>
                      <a:pt x="8501" y="2926"/>
                    </a:cubicBezTo>
                    <a:cubicBezTo>
                      <a:pt x="8006" y="3399"/>
                      <a:pt x="7797" y="3982"/>
                      <a:pt x="7819" y="4653"/>
                    </a:cubicBezTo>
                    <a:cubicBezTo>
                      <a:pt x="7830" y="4785"/>
                      <a:pt x="7808" y="4884"/>
                      <a:pt x="7731" y="4983"/>
                    </a:cubicBezTo>
                    <a:cubicBezTo>
                      <a:pt x="7390" y="5455"/>
                      <a:pt x="7170" y="5983"/>
                      <a:pt x="7060" y="6555"/>
                    </a:cubicBezTo>
                    <a:cubicBezTo>
                      <a:pt x="7049" y="6599"/>
                      <a:pt x="7038" y="6643"/>
                      <a:pt x="7027" y="6687"/>
                    </a:cubicBezTo>
                    <a:cubicBezTo>
                      <a:pt x="7027" y="6687"/>
                      <a:pt x="7027" y="6698"/>
                      <a:pt x="7016" y="6720"/>
                    </a:cubicBezTo>
                    <a:cubicBezTo>
                      <a:pt x="6950" y="6698"/>
                      <a:pt x="6906" y="6676"/>
                      <a:pt x="6851" y="6654"/>
                    </a:cubicBezTo>
                    <a:cubicBezTo>
                      <a:pt x="6533" y="6522"/>
                      <a:pt x="6214" y="6423"/>
                      <a:pt x="5873" y="6390"/>
                    </a:cubicBezTo>
                    <a:cubicBezTo>
                      <a:pt x="5771" y="6380"/>
                      <a:pt x="5671" y="6375"/>
                      <a:pt x="5571" y="6375"/>
                    </a:cubicBezTo>
                    <a:cubicBezTo>
                      <a:pt x="5003" y="6375"/>
                      <a:pt x="4470" y="6537"/>
                      <a:pt x="3992" y="6874"/>
                    </a:cubicBezTo>
                    <a:cubicBezTo>
                      <a:pt x="3321" y="7336"/>
                      <a:pt x="2936" y="7985"/>
                      <a:pt x="2815" y="8777"/>
                    </a:cubicBezTo>
                    <a:cubicBezTo>
                      <a:pt x="2717" y="9381"/>
                      <a:pt x="2815" y="9964"/>
                      <a:pt x="3046" y="10525"/>
                    </a:cubicBezTo>
                    <a:cubicBezTo>
                      <a:pt x="3134" y="10723"/>
                      <a:pt x="3244" y="10932"/>
                      <a:pt x="3354" y="11119"/>
                    </a:cubicBezTo>
                    <a:cubicBezTo>
                      <a:pt x="3387" y="11163"/>
                      <a:pt x="3409" y="11207"/>
                      <a:pt x="3442" y="11273"/>
                    </a:cubicBezTo>
                    <a:cubicBezTo>
                      <a:pt x="3387" y="11251"/>
                      <a:pt x="3354" y="11229"/>
                      <a:pt x="3321" y="11218"/>
                    </a:cubicBezTo>
                    <a:cubicBezTo>
                      <a:pt x="2881" y="10954"/>
                      <a:pt x="2442" y="10701"/>
                      <a:pt x="2002" y="10437"/>
                    </a:cubicBezTo>
                    <a:cubicBezTo>
                      <a:pt x="1881" y="10371"/>
                      <a:pt x="1760" y="10305"/>
                      <a:pt x="1650" y="10250"/>
                    </a:cubicBezTo>
                    <a:cubicBezTo>
                      <a:pt x="1617" y="10228"/>
                      <a:pt x="1584" y="10217"/>
                      <a:pt x="1562" y="10206"/>
                    </a:cubicBezTo>
                    <a:cubicBezTo>
                      <a:pt x="1529" y="10173"/>
                      <a:pt x="1518" y="10140"/>
                      <a:pt x="1529" y="10107"/>
                    </a:cubicBezTo>
                    <a:cubicBezTo>
                      <a:pt x="1551" y="10041"/>
                      <a:pt x="1584" y="9964"/>
                      <a:pt x="1606" y="9898"/>
                    </a:cubicBezTo>
                    <a:cubicBezTo>
                      <a:pt x="1892" y="9293"/>
                      <a:pt x="2211" y="8711"/>
                      <a:pt x="2508" y="8117"/>
                    </a:cubicBezTo>
                    <a:cubicBezTo>
                      <a:pt x="2750" y="7644"/>
                      <a:pt x="3013" y="7171"/>
                      <a:pt x="3244" y="6687"/>
                    </a:cubicBezTo>
                    <a:cubicBezTo>
                      <a:pt x="3728" y="5675"/>
                      <a:pt x="4223" y="4664"/>
                      <a:pt x="4685" y="3652"/>
                    </a:cubicBezTo>
                    <a:cubicBezTo>
                      <a:pt x="4982" y="3003"/>
                      <a:pt x="5246" y="2343"/>
                      <a:pt x="5532" y="1683"/>
                    </a:cubicBezTo>
                    <a:cubicBezTo>
                      <a:pt x="5565" y="1606"/>
                      <a:pt x="5598" y="1518"/>
                      <a:pt x="5631" y="1441"/>
                    </a:cubicBezTo>
                    <a:cubicBezTo>
                      <a:pt x="5642" y="1419"/>
                      <a:pt x="5664" y="1397"/>
                      <a:pt x="5675" y="1386"/>
                    </a:cubicBezTo>
                    <a:cubicBezTo>
                      <a:pt x="5682" y="1386"/>
                      <a:pt x="5694" y="1382"/>
                      <a:pt x="5702" y="1382"/>
                    </a:cubicBezTo>
                    <a:close/>
                    <a:moveTo>
                      <a:pt x="7005" y="7589"/>
                    </a:moveTo>
                    <a:cubicBezTo>
                      <a:pt x="7016" y="7655"/>
                      <a:pt x="7027" y="7710"/>
                      <a:pt x="7027" y="7765"/>
                    </a:cubicBezTo>
                    <a:cubicBezTo>
                      <a:pt x="7104" y="8293"/>
                      <a:pt x="7291" y="8788"/>
                      <a:pt x="7610" y="9227"/>
                    </a:cubicBezTo>
                    <a:cubicBezTo>
                      <a:pt x="7852" y="9557"/>
                      <a:pt x="8138" y="9854"/>
                      <a:pt x="8512" y="10041"/>
                    </a:cubicBezTo>
                    <a:cubicBezTo>
                      <a:pt x="8633" y="10096"/>
                      <a:pt x="8765" y="10151"/>
                      <a:pt x="8886" y="10206"/>
                    </a:cubicBezTo>
                    <a:cubicBezTo>
                      <a:pt x="8875" y="10767"/>
                      <a:pt x="8534" y="11625"/>
                      <a:pt x="8061" y="11999"/>
                    </a:cubicBezTo>
                    <a:lnTo>
                      <a:pt x="7951" y="11999"/>
                    </a:lnTo>
                    <a:cubicBezTo>
                      <a:pt x="7467" y="11922"/>
                      <a:pt x="7093" y="11680"/>
                      <a:pt x="6796" y="11317"/>
                    </a:cubicBezTo>
                    <a:cubicBezTo>
                      <a:pt x="6566" y="11031"/>
                      <a:pt x="6423" y="10712"/>
                      <a:pt x="6335" y="10360"/>
                    </a:cubicBezTo>
                    <a:cubicBezTo>
                      <a:pt x="6214" y="9865"/>
                      <a:pt x="6236" y="9370"/>
                      <a:pt x="6335" y="8864"/>
                    </a:cubicBezTo>
                    <a:cubicBezTo>
                      <a:pt x="6390" y="8601"/>
                      <a:pt x="6478" y="8359"/>
                      <a:pt x="6577" y="8106"/>
                    </a:cubicBezTo>
                    <a:cubicBezTo>
                      <a:pt x="6621" y="8007"/>
                      <a:pt x="6664" y="7919"/>
                      <a:pt x="6741" y="7842"/>
                    </a:cubicBezTo>
                    <a:cubicBezTo>
                      <a:pt x="6807" y="7765"/>
                      <a:pt x="6873" y="7688"/>
                      <a:pt x="6950" y="7611"/>
                    </a:cubicBezTo>
                    <a:cubicBezTo>
                      <a:pt x="6961" y="7611"/>
                      <a:pt x="6972" y="7600"/>
                      <a:pt x="7005" y="7589"/>
                    </a:cubicBezTo>
                    <a:close/>
                    <a:moveTo>
                      <a:pt x="10645" y="9755"/>
                    </a:moveTo>
                    <a:cubicBezTo>
                      <a:pt x="10645" y="9799"/>
                      <a:pt x="10645" y="9821"/>
                      <a:pt x="10645" y="9843"/>
                    </a:cubicBezTo>
                    <a:cubicBezTo>
                      <a:pt x="10492" y="10305"/>
                      <a:pt x="10261" y="10712"/>
                      <a:pt x="9942" y="11075"/>
                    </a:cubicBezTo>
                    <a:cubicBezTo>
                      <a:pt x="9744" y="11317"/>
                      <a:pt x="9513" y="11515"/>
                      <a:pt x="9249" y="11680"/>
                    </a:cubicBezTo>
                    <a:cubicBezTo>
                      <a:pt x="8985" y="11856"/>
                      <a:pt x="8688" y="11966"/>
                      <a:pt x="8369" y="11999"/>
                    </a:cubicBezTo>
                    <a:cubicBezTo>
                      <a:pt x="8354" y="12002"/>
                      <a:pt x="8340" y="12004"/>
                      <a:pt x="8325" y="12004"/>
                    </a:cubicBezTo>
                    <a:cubicBezTo>
                      <a:pt x="8295" y="12004"/>
                      <a:pt x="8263" y="11999"/>
                      <a:pt x="8226" y="11999"/>
                    </a:cubicBezTo>
                    <a:cubicBezTo>
                      <a:pt x="8446" y="11746"/>
                      <a:pt x="8622" y="11471"/>
                      <a:pt x="8754" y="11174"/>
                    </a:cubicBezTo>
                    <a:cubicBezTo>
                      <a:pt x="8875" y="10877"/>
                      <a:pt x="8952" y="10558"/>
                      <a:pt x="8985" y="10228"/>
                    </a:cubicBezTo>
                    <a:lnTo>
                      <a:pt x="9084" y="10228"/>
                    </a:lnTo>
                    <a:cubicBezTo>
                      <a:pt x="9179" y="10243"/>
                      <a:pt x="9273" y="10250"/>
                      <a:pt x="9365" y="10250"/>
                    </a:cubicBezTo>
                    <a:cubicBezTo>
                      <a:pt x="9759" y="10250"/>
                      <a:pt x="10120" y="10119"/>
                      <a:pt x="10459" y="9887"/>
                    </a:cubicBezTo>
                    <a:cubicBezTo>
                      <a:pt x="10513" y="9843"/>
                      <a:pt x="10568" y="9810"/>
                      <a:pt x="10645" y="9755"/>
                    </a:cubicBezTo>
                    <a:close/>
                    <a:moveTo>
                      <a:pt x="6346" y="8447"/>
                    </a:moveTo>
                    <a:cubicBezTo>
                      <a:pt x="6335" y="8502"/>
                      <a:pt x="6313" y="8557"/>
                      <a:pt x="6302" y="8612"/>
                    </a:cubicBezTo>
                    <a:cubicBezTo>
                      <a:pt x="6181" y="9073"/>
                      <a:pt x="6126" y="9546"/>
                      <a:pt x="6181" y="10030"/>
                    </a:cubicBezTo>
                    <a:cubicBezTo>
                      <a:pt x="6225" y="10426"/>
                      <a:pt x="6346" y="10800"/>
                      <a:pt x="6555" y="11141"/>
                    </a:cubicBezTo>
                    <a:cubicBezTo>
                      <a:pt x="6862" y="11625"/>
                      <a:pt x="7269" y="11955"/>
                      <a:pt x="7841" y="12076"/>
                    </a:cubicBezTo>
                    <a:cubicBezTo>
                      <a:pt x="7863" y="12076"/>
                      <a:pt x="7885" y="12087"/>
                      <a:pt x="7907" y="12087"/>
                    </a:cubicBezTo>
                    <a:cubicBezTo>
                      <a:pt x="7907" y="12087"/>
                      <a:pt x="7907" y="12098"/>
                      <a:pt x="7918" y="12109"/>
                    </a:cubicBezTo>
                    <a:cubicBezTo>
                      <a:pt x="7907" y="12120"/>
                      <a:pt x="7907" y="12131"/>
                      <a:pt x="7896" y="12142"/>
                    </a:cubicBezTo>
                    <a:cubicBezTo>
                      <a:pt x="7679" y="12285"/>
                      <a:pt x="7428" y="12359"/>
                      <a:pt x="7177" y="12359"/>
                    </a:cubicBezTo>
                    <a:cubicBezTo>
                      <a:pt x="6908" y="12359"/>
                      <a:pt x="6639" y="12274"/>
                      <a:pt x="6412" y="12098"/>
                    </a:cubicBezTo>
                    <a:cubicBezTo>
                      <a:pt x="6170" y="11911"/>
                      <a:pt x="6005" y="11658"/>
                      <a:pt x="5895" y="11383"/>
                    </a:cubicBezTo>
                    <a:cubicBezTo>
                      <a:pt x="5752" y="11031"/>
                      <a:pt x="5708" y="10668"/>
                      <a:pt x="5730" y="10294"/>
                    </a:cubicBezTo>
                    <a:cubicBezTo>
                      <a:pt x="5752" y="9722"/>
                      <a:pt x="5917" y="9183"/>
                      <a:pt x="6181" y="8678"/>
                    </a:cubicBezTo>
                    <a:cubicBezTo>
                      <a:pt x="6225" y="8590"/>
                      <a:pt x="6269" y="8513"/>
                      <a:pt x="6346" y="8447"/>
                    </a:cubicBezTo>
                    <a:close/>
                    <a:moveTo>
                      <a:pt x="11140" y="4191"/>
                    </a:moveTo>
                    <a:lnTo>
                      <a:pt x="11140" y="4191"/>
                    </a:lnTo>
                    <a:cubicBezTo>
                      <a:pt x="11206" y="4235"/>
                      <a:pt x="11261" y="4257"/>
                      <a:pt x="11316" y="4279"/>
                    </a:cubicBezTo>
                    <a:cubicBezTo>
                      <a:pt x="11943" y="4587"/>
                      <a:pt x="12570" y="4895"/>
                      <a:pt x="13208" y="5202"/>
                    </a:cubicBezTo>
                    <a:cubicBezTo>
                      <a:pt x="13461" y="5334"/>
                      <a:pt x="13725" y="5444"/>
                      <a:pt x="13989" y="5576"/>
                    </a:cubicBezTo>
                    <a:cubicBezTo>
                      <a:pt x="14011" y="5576"/>
                      <a:pt x="14022" y="5587"/>
                      <a:pt x="14033" y="5587"/>
                    </a:cubicBezTo>
                    <a:cubicBezTo>
                      <a:pt x="14187" y="5642"/>
                      <a:pt x="14242" y="5796"/>
                      <a:pt x="14143" y="5939"/>
                    </a:cubicBezTo>
                    <a:cubicBezTo>
                      <a:pt x="14044" y="6082"/>
                      <a:pt x="13967" y="6236"/>
                      <a:pt x="13901" y="6401"/>
                    </a:cubicBezTo>
                    <a:cubicBezTo>
                      <a:pt x="13516" y="7347"/>
                      <a:pt x="13032" y="8249"/>
                      <a:pt x="12537" y="9150"/>
                    </a:cubicBezTo>
                    <a:cubicBezTo>
                      <a:pt x="11976" y="10173"/>
                      <a:pt x="11426" y="11207"/>
                      <a:pt x="10909" y="12252"/>
                    </a:cubicBezTo>
                    <a:cubicBezTo>
                      <a:pt x="10524" y="13043"/>
                      <a:pt x="10195" y="13846"/>
                      <a:pt x="9887" y="14671"/>
                    </a:cubicBezTo>
                    <a:cubicBezTo>
                      <a:pt x="9865" y="14726"/>
                      <a:pt x="9843" y="14792"/>
                      <a:pt x="9810" y="14858"/>
                    </a:cubicBezTo>
                    <a:cubicBezTo>
                      <a:pt x="9810" y="14869"/>
                      <a:pt x="9799" y="14869"/>
                      <a:pt x="9788" y="14891"/>
                    </a:cubicBezTo>
                    <a:cubicBezTo>
                      <a:pt x="9766" y="14891"/>
                      <a:pt x="9733" y="14891"/>
                      <a:pt x="9711" y="14880"/>
                    </a:cubicBezTo>
                    <a:cubicBezTo>
                      <a:pt x="9645" y="14847"/>
                      <a:pt x="9579" y="14803"/>
                      <a:pt x="9513" y="14770"/>
                    </a:cubicBezTo>
                    <a:cubicBezTo>
                      <a:pt x="9304" y="14649"/>
                      <a:pt x="9095" y="14517"/>
                      <a:pt x="8886" y="14407"/>
                    </a:cubicBezTo>
                    <a:cubicBezTo>
                      <a:pt x="7621" y="13747"/>
                      <a:pt x="6390" y="13032"/>
                      <a:pt x="5158" y="12318"/>
                    </a:cubicBezTo>
                    <a:cubicBezTo>
                      <a:pt x="4729" y="12065"/>
                      <a:pt x="4311" y="11812"/>
                      <a:pt x="3882" y="11559"/>
                    </a:cubicBezTo>
                    <a:cubicBezTo>
                      <a:pt x="3739" y="11482"/>
                      <a:pt x="3618" y="11372"/>
                      <a:pt x="3530" y="11218"/>
                    </a:cubicBezTo>
                    <a:cubicBezTo>
                      <a:pt x="3365" y="10954"/>
                      <a:pt x="3211" y="10679"/>
                      <a:pt x="3101" y="10382"/>
                    </a:cubicBezTo>
                    <a:cubicBezTo>
                      <a:pt x="2881" y="9810"/>
                      <a:pt x="2815" y="9227"/>
                      <a:pt x="2936" y="8634"/>
                    </a:cubicBezTo>
                    <a:cubicBezTo>
                      <a:pt x="3090" y="7930"/>
                      <a:pt x="3453" y="7358"/>
                      <a:pt x="4047" y="6951"/>
                    </a:cubicBezTo>
                    <a:cubicBezTo>
                      <a:pt x="4521" y="6627"/>
                      <a:pt x="5029" y="6470"/>
                      <a:pt x="5572" y="6470"/>
                    </a:cubicBezTo>
                    <a:cubicBezTo>
                      <a:pt x="5711" y="6470"/>
                      <a:pt x="5851" y="6480"/>
                      <a:pt x="5994" y="6500"/>
                    </a:cubicBezTo>
                    <a:cubicBezTo>
                      <a:pt x="6335" y="6555"/>
                      <a:pt x="6653" y="6654"/>
                      <a:pt x="6961" y="6808"/>
                    </a:cubicBezTo>
                    <a:cubicBezTo>
                      <a:pt x="6972" y="6808"/>
                      <a:pt x="6983" y="6819"/>
                      <a:pt x="7005" y="6841"/>
                    </a:cubicBezTo>
                    <a:cubicBezTo>
                      <a:pt x="7005" y="6951"/>
                      <a:pt x="7005" y="7061"/>
                      <a:pt x="6994" y="7171"/>
                    </a:cubicBezTo>
                    <a:cubicBezTo>
                      <a:pt x="6983" y="7204"/>
                      <a:pt x="6961" y="7237"/>
                      <a:pt x="6939" y="7270"/>
                    </a:cubicBezTo>
                    <a:cubicBezTo>
                      <a:pt x="6818" y="7457"/>
                      <a:pt x="6697" y="7644"/>
                      <a:pt x="6599" y="7842"/>
                    </a:cubicBezTo>
                    <a:cubicBezTo>
                      <a:pt x="6566" y="7897"/>
                      <a:pt x="6533" y="7952"/>
                      <a:pt x="6489" y="7996"/>
                    </a:cubicBezTo>
                    <a:cubicBezTo>
                      <a:pt x="6071" y="8568"/>
                      <a:pt x="5785" y="9205"/>
                      <a:pt x="5675" y="9909"/>
                    </a:cubicBezTo>
                    <a:cubicBezTo>
                      <a:pt x="5598" y="10371"/>
                      <a:pt x="5609" y="10822"/>
                      <a:pt x="5752" y="11273"/>
                    </a:cubicBezTo>
                    <a:cubicBezTo>
                      <a:pt x="5840" y="11548"/>
                      <a:pt x="5972" y="11801"/>
                      <a:pt x="6181" y="12010"/>
                    </a:cubicBezTo>
                    <a:cubicBezTo>
                      <a:pt x="6467" y="12315"/>
                      <a:pt x="6822" y="12454"/>
                      <a:pt x="7171" y="12454"/>
                    </a:cubicBezTo>
                    <a:cubicBezTo>
                      <a:pt x="7426" y="12454"/>
                      <a:pt x="7678" y="12380"/>
                      <a:pt x="7896" y="12241"/>
                    </a:cubicBezTo>
                    <a:cubicBezTo>
                      <a:pt x="7962" y="12197"/>
                      <a:pt x="8028" y="12142"/>
                      <a:pt x="8105" y="12109"/>
                    </a:cubicBezTo>
                    <a:cubicBezTo>
                      <a:pt x="8134" y="12101"/>
                      <a:pt x="8162" y="12098"/>
                      <a:pt x="8190" y="12098"/>
                    </a:cubicBezTo>
                    <a:cubicBezTo>
                      <a:pt x="8222" y="12098"/>
                      <a:pt x="8253" y="12101"/>
                      <a:pt x="8284" y="12101"/>
                    </a:cubicBezTo>
                    <a:cubicBezTo>
                      <a:pt x="8301" y="12101"/>
                      <a:pt x="8319" y="12100"/>
                      <a:pt x="8336" y="12098"/>
                    </a:cubicBezTo>
                    <a:cubicBezTo>
                      <a:pt x="8688" y="12065"/>
                      <a:pt x="9007" y="11955"/>
                      <a:pt x="9304" y="11757"/>
                    </a:cubicBezTo>
                    <a:cubicBezTo>
                      <a:pt x="10041" y="11273"/>
                      <a:pt x="10513" y="10602"/>
                      <a:pt x="10755" y="9766"/>
                    </a:cubicBezTo>
                    <a:cubicBezTo>
                      <a:pt x="10788" y="9645"/>
                      <a:pt x="10854" y="9557"/>
                      <a:pt x="10931" y="9469"/>
                    </a:cubicBezTo>
                    <a:cubicBezTo>
                      <a:pt x="11437" y="8908"/>
                      <a:pt x="11712" y="8249"/>
                      <a:pt x="11668" y="7479"/>
                    </a:cubicBezTo>
                    <a:cubicBezTo>
                      <a:pt x="11646" y="7094"/>
                      <a:pt x="11514" y="6742"/>
                      <a:pt x="11283" y="6434"/>
                    </a:cubicBezTo>
                    <a:cubicBezTo>
                      <a:pt x="11217" y="6357"/>
                      <a:pt x="11140" y="6291"/>
                      <a:pt x="11074" y="6214"/>
                    </a:cubicBezTo>
                    <a:cubicBezTo>
                      <a:pt x="11042" y="6172"/>
                      <a:pt x="11000" y="6139"/>
                      <a:pt x="10958" y="6098"/>
                    </a:cubicBezTo>
                    <a:lnTo>
                      <a:pt x="10958" y="6098"/>
                    </a:lnTo>
                    <a:cubicBezTo>
                      <a:pt x="11022" y="6002"/>
                      <a:pt x="11086" y="5927"/>
                      <a:pt x="11129" y="5851"/>
                    </a:cubicBezTo>
                    <a:cubicBezTo>
                      <a:pt x="11283" y="5631"/>
                      <a:pt x="11371" y="5378"/>
                      <a:pt x="11393" y="5114"/>
                    </a:cubicBezTo>
                    <a:cubicBezTo>
                      <a:pt x="11415" y="4829"/>
                      <a:pt x="11360" y="4565"/>
                      <a:pt x="11206" y="4323"/>
                    </a:cubicBezTo>
                    <a:cubicBezTo>
                      <a:pt x="11184" y="4290"/>
                      <a:pt x="11162" y="4257"/>
                      <a:pt x="11140" y="4191"/>
                    </a:cubicBezTo>
                    <a:close/>
                    <a:moveTo>
                      <a:pt x="5323" y="1"/>
                    </a:moveTo>
                    <a:cubicBezTo>
                      <a:pt x="5213" y="122"/>
                      <a:pt x="5125" y="254"/>
                      <a:pt x="5059" y="408"/>
                    </a:cubicBezTo>
                    <a:cubicBezTo>
                      <a:pt x="4938" y="617"/>
                      <a:pt x="4828" y="837"/>
                      <a:pt x="4718" y="1057"/>
                    </a:cubicBezTo>
                    <a:cubicBezTo>
                      <a:pt x="4245" y="1958"/>
                      <a:pt x="3816" y="2893"/>
                      <a:pt x="3442" y="3850"/>
                    </a:cubicBezTo>
                    <a:cubicBezTo>
                      <a:pt x="3255" y="4323"/>
                      <a:pt x="3046" y="4774"/>
                      <a:pt x="2815" y="5224"/>
                    </a:cubicBezTo>
                    <a:cubicBezTo>
                      <a:pt x="2662" y="5532"/>
                      <a:pt x="2497" y="5829"/>
                      <a:pt x="2343" y="6137"/>
                    </a:cubicBezTo>
                    <a:cubicBezTo>
                      <a:pt x="2013" y="6797"/>
                      <a:pt x="1694" y="7457"/>
                      <a:pt x="1364" y="8106"/>
                    </a:cubicBezTo>
                    <a:cubicBezTo>
                      <a:pt x="1111" y="8612"/>
                      <a:pt x="858" y="9117"/>
                      <a:pt x="638" y="9645"/>
                    </a:cubicBezTo>
                    <a:cubicBezTo>
                      <a:pt x="528" y="9909"/>
                      <a:pt x="418" y="10184"/>
                      <a:pt x="297" y="10448"/>
                    </a:cubicBezTo>
                    <a:cubicBezTo>
                      <a:pt x="231" y="10613"/>
                      <a:pt x="143" y="10778"/>
                      <a:pt x="44" y="10932"/>
                    </a:cubicBezTo>
                    <a:cubicBezTo>
                      <a:pt x="33" y="10954"/>
                      <a:pt x="22" y="10987"/>
                      <a:pt x="0" y="11020"/>
                    </a:cubicBezTo>
                    <a:cubicBezTo>
                      <a:pt x="231" y="11174"/>
                      <a:pt x="451" y="11339"/>
                      <a:pt x="682" y="11482"/>
                    </a:cubicBezTo>
                    <a:cubicBezTo>
                      <a:pt x="1133" y="11768"/>
                      <a:pt x="1595" y="12054"/>
                      <a:pt x="2057" y="12340"/>
                    </a:cubicBezTo>
                    <a:cubicBezTo>
                      <a:pt x="2739" y="12757"/>
                      <a:pt x="3420" y="13164"/>
                      <a:pt x="4102" y="13593"/>
                    </a:cubicBezTo>
                    <a:cubicBezTo>
                      <a:pt x="4740" y="13989"/>
                      <a:pt x="5389" y="14374"/>
                      <a:pt x="6060" y="14715"/>
                    </a:cubicBezTo>
                    <a:cubicBezTo>
                      <a:pt x="6653" y="15023"/>
                      <a:pt x="7258" y="15320"/>
                      <a:pt x="7885" y="15562"/>
                    </a:cubicBezTo>
                    <a:cubicBezTo>
                      <a:pt x="8138" y="15672"/>
                      <a:pt x="8391" y="15793"/>
                      <a:pt x="8655" y="15903"/>
                    </a:cubicBezTo>
                    <a:cubicBezTo>
                      <a:pt x="8831" y="15991"/>
                      <a:pt x="9018" y="16068"/>
                      <a:pt x="9205" y="16156"/>
                    </a:cubicBezTo>
                    <a:cubicBezTo>
                      <a:pt x="9458" y="16255"/>
                      <a:pt x="9700" y="16354"/>
                      <a:pt x="9920" y="16496"/>
                    </a:cubicBezTo>
                    <a:cubicBezTo>
                      <a:pt x="9942" y="16507"/>
                      <a:pt x="9964" y="16518"/>
                      <a:pt x="9997" y="16529"/>
                    </a:cubicBezTo>
                    <a:cubicBezTo>
                      <a:pt x="10074" y="16386"/>
                      <a:pt x="10140" y="16255"/>
                      <a:pt x="10206" y="16123"/>
                    </a:cubicBezTo>
                    <a:cubicBezTo>
                      <a:pt x="10678" y="15199"/>
                      <a:pt x="11151" y="14286"/>
                      <a:pt x="11668" y="13384"/>
                    </a:cubicBezTo>
                    <a:cubicBezTo>
                      <a:pt x="12339" y="12219"/>
                      <a:pt x="12988" y="11042"/>
                      <a:pt x="13626" y="9854"/>
                    </a:cubicBezTo>
                    <a:cubicBezTo>
                      <a:pt x="14033" y="9084"/>
                      <a:pt x="14439" y="8304"/>
                      <a:pt x="14780" y="7501"/>
                    </a:cubicBezTo>
                    <a:cubicBezTo>
                      <a:pt x="15077" y="6830"/>
                      <a:pt x="15418" y="6181"/>
                      <a:pt x="15814" y="5565"/>
                    </a:cubicBezTo>
                    <a:cubicBezTo>
                      <a:pt x="15847" y="5510"/>
                      <a:pt x="15869" y="5466"/>
                      <a:pt x="15891" y="5411"/>
                    </a:cubicBezTo>
                    <a:cubicBezTo>
                      <a:pt x="15913" y="5378"/>
                      <a:pt x="15924" y="5334"/>
                      <a:pt x="15946" y="5279"/>
                    </a:cubicBezTo>
                    <a:lnTo>
                      <a:pt x="15946" y="5268"/>
                    </a:lnTo>
                    <a:cubicBezTo>
                      <a:pt x="15803" y="5202"/>
                      <a:pt x="15682" y="5147"/>
                      <a:pt x="15561" y="5081"/>
                    </a:cubicBezTo>
                    <a:cubicBezTo>
                      <a:pt x="14912" y="4774"/>
                      <a:pt x="14253" y="4466"/>
                      <a:pt x="13604" y="4169"/>
                    </a:cubicBezTo>
                    <a:cubicBezTo>
                      <a:pt x="12383" y="3597"/>
                      <a:pt x="11151" y="3025"/>
                      <a:pt x="9953" y="2409"/>
                    </a:cubicBezTo>
                    <a:cubicBezTo>
                      <a:pt x="8908" y="1870"/>
                      <a:pt x="7863" y="1331"/>
                      <a:pt x="6829" y="793"/>
                    </a:cubicBezTo>
                    <a:cubicBezTo>
                      <a:pt x="6368" y="551"/>
                      <a:pt x="5906" y="331"/>
                      <a:pt x="5466" y="56"/>
                    </a:cubicBezTo>
                    <a:cubicBezTo>
                      <a:pt x="5422" y="34"/>
                      <a:pt x="5378" y="23"/>
                      <a:pt x="53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14" name="Google Shape;2014;p45"/>
              <p:cNvSpPr/>
              <p:nvPr/>
            </p:nvSpPr>
            <p:spPr>
              <a:xfrm>
                <a:off x="-126030" y="-2634256"/>
                <a:ext cx="164645" cy="153011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49" extrusionOk="0">
                    <a:moveTo>
                      <a:pt x="2419" y="0"/>
                    </a:moveTo>
                    <a:cubicBezTo>
                      <a:pt x="2342" y="55"/>
                      <a:pt x="2287" y="88"/>
                      <a:pt x="2233" y="132"/>
                    </a:cubicBezTo>
                    <a:cubicBezTo>
                      <a:pt x="1894" y="364"/>
                      <a:pt x="1533" y="495"/>
                      <a:pt x="1139" y="495"/>
                    </a:cubicBezTo>
                    <a:cubicBezTo>
                      <a:pt x="1047" y="495"/>
                      <a:pt x="953" y="488"/>
                      <a:pt x="858" y="473"/>
                    </a:cubicBezTo>
                    <a:lnTo>
                      <a:pt x="759" y="473"/>
                    </a:lnTo>
                    <a:cubicBezTo>
                      <a:pt x="726" y="803"/>
                      <a:pt x="649" y="1122"/>
                      <a:pt x="528" y="1419"/>
                    </a:cubicBezTo>
                    <a:cubicBezTo>
                      <a:pt x="407" y="1716"/>
                      <a:pt x="220" y="1991"/>
                      <a:pt x="0" y="2244"/>
                    </a:cubicBezTo>
                    <a:cubicBezTo>
                      <a:pt x="37" y="2244"/>
                      <a:pt x="69" y="2249"/>
                      <a:pt x="99" y="2249"/>
                    </a:cubicBezTo>
                    <a:cubicBezTo>
                      <a:pt x="114" y="2249"/>
                      <a:pt x="128" y="2247"/>
                      <a:pt x="143" y="2244"/>
                    </a:cubicBezTo>
                    <a:cubicBezTo>
                      <a:pt x="462" y="2211"/>
                      <a:pt x="748" y="2101"/>
                      <a:pt x="1023" y="1925"/>
                    </a:cubicBezTo>
                    <a:cubicBezTo>
                      <a:pt x="1287" y="1760"/>
                      <a:pt x="1518" y="1562"/>
                      <a:pt x="1716" y="1320"/>
                    </a:cubicBezTo>
                    <a:cubicBezTo>
                      <a:pt x="2035" y="957"/>
                      <a:pt x="2266" y="550"/>
                      <a:pt x="2419" y="88"/>
                    </a:cubicBezTo>
                    <a:cubicBezTo>
                      <a:pt x="2419" y="66"/>
                      <a:pt x="2419" y="44"/>
                      <a:pt x="24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2015" name="Google Shape;2015;p45"/>
              <p:cNvGrpSpPr/>
              <p:nvPr/>
            </p:nvGrpSpPr>
            <p:grpSpPr>
              <a:xfrm>
                <a:off x="-582476" y="-3203981"/>
                <a:ext cx="865745" cy="919153"/>
                <a:chOff x="5454111" y="3954556"/>
                <a:chExt cx="865745" cy="919153"/>
              </a:xfrm>
            </p:grpSpPr>
            <p:sp>
              <p:nvSpPr>
                <p:cNvPr id="2016" name="Google Shape;2016;p45"/>
                <p:cNvSpPr/>
                <p:nvPr/>
              </p:nvSpPr>
              <p:spPr>
                <a:xfrm>
                  <a:off x="5541672" y="4145667"/>
                  <a:ext cx="778184" cy="72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38" h="10701" extrusionOk="0">
                      <a:moveTo>
                        <a:pt x="8325" y="1"/>
                      </a:moveTo>
                      <a:cubicBezTo>
                        <a:pt x="8358" y="67"/>
                        <a:pt x="8380" y="100"/>
                        <a:pt x="8402" y="133"/>
                      </a:cubicBezTo>
                      <a:cubicBezTo>
                        <a:pt x="8556" y="375"/>
                        <a:pt x="8611" y="639"/>
                        <a:pt x="8589" y="924"/>
                      </a:cubicBezTo>
                      <a:cubicBezTo>
                        <a:pt x="8567" y="1188"/>
                        <a:pt x="8468" y="1430"/>
                        <a:pt x="8325" y="1661"/>
                      </a:cubicBezTo>
                      <a:cubicBezTo>
                        <a:pt x="8270" y="1738"/>
                        <a:pt x="8215" y="1815"/>
                        <a:pt x="8149" y="1903"/>
                      </a:cubicBezTo>
                      <a:cubicBezTo>
                        <a:pt x="8193" y="1947"/>
                        <a:pt x="8226" y="1980"/>
                        <a:pt x="8270" y="2013"/>
                      </a:cubicBezTo>
                      <a:cubicBezTo>
                        <a:pt x="8336" y="2090"/>
                        <a:pt x="8413" y="2167"/>
                        <a:pt x="8479" y="2244"/>
                      </a:cubicBezTo>
                      <a:cubicBezTo>
                        <a:pt x="8710" y="2552"/>
                        <a:pt x="8842" y="2904"/>
                        <a:pt x="8864" y="3289"/>
                      </a:cubicBezTo>
                      <a:cubicBezTo>
                        <a:pt x="8897" y="4059"/>
                        <a:pt x="8633" y="4707"/>
                        <a:pt x="8116" y="5279"/>
                      </a:cubicBezTo>
                      <a:cubicBezTo>
                        <a:pt x="8039" y="5367"/>
                        <a:pt x="7984" y="5455"/>
                        <a:pt x="7951" y="5565"/>
                      </a:cubicBezTo>
                      <a:cubicBezTo>
                        <a:pt x="7709" y="6412"/>
                        <a:pt x="7226" y="7083"/>
                        <a:pt x="6500" y="7567"/>
                      </a:cubicBezTo>
                      <a:cubicBezTo>
                        <a:pt x="6203" y="7754"/>
                        <a:pt x="5884" y="7875"/>
                        <a:pt x="5532" y="7908"/>
                      </a:cubicBezTo>
                      <a:cubicBezTo>
                        <a:pt x="5494" y="7908"/>
                        <a:pt x="5455" y="7905"/>
                        <a:pt x="5417" y="7905"/>
                      </a:cubicBezTo>
                      <a:cubicBezTo>
                        <a:pt x="5378" y="7905"/>
                        <a:pt x="5340" y="7908"/>
                        <a:pt x="5301" y="7919"/>
                      </a:cubicBezTo>
                      <a:cubicBezTo>
                        <a:pt x="5224" y="7952"/>
                        <a:pt x="5158" y="8007"/>
                        <a:pt x="5092" y="8051"/>
                      </a:cubicBezTo>
                      <a:cubicBezTo>
                        <a:pt x="4869" y="8190"/>
                        <a:pt x="4617" y="8264"/>
                        <a:pt x="4362" y="8264"/>
                      </a:cubicBezTo>
                      <a:cubicBezTo>
                        <a:pt x="4013" y="8264"/>
                        <a:pt x="3658" y="8125"/>
                        <a:pt x="3366" y="7820"/>
                      </a:cubicBezTo>
                      <a:cubicBezTo>
                        <a:pt x="3168" y="7611"/>
                        <a:pt x="3036" y="7358"/>
                        <a:pt x="2948" y="7083"/>
                      </a:cubicBezTo>
                      <a:cubicBezTo>
                        <a:pt x="2805" y="6632"/>
                        <a:pt x="2794" y="6181"/>
                        <a:pt x="2871" y="5719"/>
                      </a:cubicBezTo>
                      <a:cubicBezTo>
                        <a:pt x="2981" y="5015"/>
                        <a:pt x="3267" y="4378"/>
                        <a:pt x="3685" y="3806"/>
                      </a:cubicBezTo>
                      <a:cubicBezTo>
                        <a:pt x="3729" y="3751"/>
                        <a:pt x="3762" y="3707"/>
                        <a:pt x="3795" y="3652"/>
                      </a:cubicBezTo>
                      <a:cubicBezTo>
                        <a:pt x="3893" y="3454"/>
                        <a:pt x="4003" y="3256"/>
                        <a:pt x="4135" y="3080"/>
                      </a:cubicBezTo>
                      <a:cubicBezTo>
                        <a:pt x="4157" y="3047"/>
                        <a:pt x="4179" y="3014"/>
                        <a:pt x="4190" y="2981"/>
                      </a:cubicBezTo>
                      <a:cubicBezTo>
                        <a:pt x="4201" y="2871"/>
                        <a:pt x="4201" y="2750"/>
                        <a:pt x="4201" y="2651"/>
                      </a:cubicBezTo>
                      <a:cubicBezTo>
                        <a:pt x="4179" y="2629"/>
                        <a:pt x="4168" y="2618"/>
                        <a:pt x="4157" y="2607"/>
                      </a:cubicBezTo>
                      <a:cubicBezTo>
                        <a:pt x="3849" y="2464"/>
                        <a:pt x="3531" y="2354"/>
                        <a:pt x="3190" y="2310"/>
                      </a:cubicBezTo>
                      <a:cubicBezTo>
                        <a:pt x="3046" y="2290"/>
                        <a:pt x="2905" y="2280"/>
                        <a:pt x="2767" y="2280"/>
                      </a:cubicBezTo>
                      <a:cubicBezTo>
                        <a:pt x="2224" y="2280"/>
                        <a:pt x="1716" y="2435"/>
                        <a:pt x="1243" y="2750"/>
                      </a:cubicBezTo>
                      <a:cubicBezTo>
                        <a:pt x="649" y="3157"/>
                        <a:pt x="286" y="3729"/>
                        <a:pt x="132" y="4444"/>
                      </a:cubicBezTo>
                      <a:cubicBezTo>
                        <a:pt x="0" y="5037"/>
                        <a:pt x="77" y="5620"/>
                        <a:pt x="286" y="6192"/>
                      </a:cubicBezTo>
                      <a:cubicBezTo>
                        <a:pt x="407" y="6489"/>
                        <a:pt x="561" y="6764"/>
                        <a:pt x="726" y="7028"/>
                      </a:cubicBezTo>
                      <a:cubicBezTo>
                        <a:pt x="814" y="7182"/>
                        <a:pt x="935" y="7281"/>
                        <a:pt x="1078" y="7369"/>
                      </a:cubicBezTo>
                      <a:cubicBezTo>
                        <a:pt x="1507" y="7622"/>
                        <a:pt x="1925" y="7875"/>
                        <a:pt x="2354" y="8128"/>
                      </a:cubicBezTo>
                      <a:cubicBezTo>
                        <a:pt x="3586" y="8842"/>
                        <a:pt x="4817" y="9557"/>
                        <a:pt x="6082" y="10217"/>
                      </a:cubicBezTo>
                      <a:cubicBezTo>
                        <a:pt x="6291" y="10327"/>
                        <a:pt x="6500" y="10459"/>
                        <a:pt x="6709" y="10580"/>
                      </a:cubicBezTo>
                      <a:cubicBezTo>
                        <a:pt x="6775" y="10613"/>
                        <a:pt x="6841" y="10657"/>
                        <a:pt x="6907" y="10679"/>
                      </a:cubicBezTo>
                      <a:cubicBezTo>
                        <a:pt x="6929" y="10701"/>
                        <a:pt x="6962" y="10690"/>
                        <a:pt x="6984" y="10701"/>
                      </a:cubicBezTo>
                      <a:cubicBezTo>
                        <a:pt x="6995" y="10679"/>
                        <a:pt x="7006" y="10668"/>
                        <a:pt x="7006" y="10657"/>
                      </a:cubicBezTo>
                      <a:cubicBezTo>
                        <a:pt x="7039" y="10602"/>
                        <a:pt x="7061" y="10536"/>
                        <a:pt x="7083" y="10470"/>
                      </a:cubicBezTo>
                      <a:cubicBezTo>
                        <a:pt x="7380" y="9656"/>
                        <a:pt x="7720" y="8842"/>
                        <a:pt x="8105" y="8062"/>
                      </a:cubicBezTo>
                      <a:cubicBezTo>
                        <a:pt x="8611" y="7006"/>
                        <a:pt x="9161" y="5983"/>
                        <a:pt x="9733" y="4949"/>
                      </a:cubicBezTo>
                      <a:cubicBezTo>
                        <a:pt x="10228" y="4059"/>
                        <a:pt x="10712" y="3157"/>
                        <a:pt x="11097" y="2200"/>
                      </a:cubicBezTo>
                      <a:cubicBezTo>
                        <a:pt x="11163" y="2046"/>
                        <a:pt x="11240" y="1892"/>
                        <a:pt x="11339" y="1749"/>
                      </a:cubicBezTo>
                      <a:cubicBezTo>
                        <a:pt x="11438" y="1606"/>
                        <a:pt x="11372" y="1452"/>
                        <a:pt x="11229" y="1397"/>
                      </a:cubicBezTo>
                      <a:cubicBezTo>
                        <a:pt x="11218" y="1397"/>
                        <a:pt x="11207" y="1386"/>
                        <a:pt x="11185" y="1375"/>
                      </a:cubicBezTo>
                      <a:cubicBezTo>
                        <a:pt x="10921" y="1254"/>
                        <a:pt x="10657" y="1133"/>
                        <a:pt x="10393" y="1012"/>
                      </a:cubicBezTo>
                      <a:cubicBezTo>
                        <a:pt x="9766" y="705"/>
                        <a:pt x="9139" y="397"/>
                        <a:pt x="8512" y="89"/>
                      </a:cubicBezTo>
                      <a:cubicBezTo>
                        <a:pt x="8457" y="56"/>
                        <a:pt x="8402" y="34"/>
                        <a:pt x="83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17" name="Google Shape;2017;p45"/>
                <p:cNvSpPr/>
                <p:nvPr/>
              </p:nvSpPr>
              <p:spPr>
                <a:xfrm>
                  <a:off x="5454111" y="3954556"/>
                  <a:ext cx="478898" cy="6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9" h="9892" extrusionOk="0">
                      <a:moveTo>
                        <a:pt x="4187" y="1"/>
                      </a:moveTo>
                      <a:cubicBezTo>
                        <a:pt x="4182" y="1"/>
                        <a:pt x="4172" y="5"/>
                        <a:pt x="4158" y="5"/>
                      </a:cubicBezTo>
                      <a:cubicBezTo>
                        <a:pt x="4147" y="16"/>
                        <a:pt x="4125" y="38"/>
                        <a:pt x="4114" y="60"/>
                      </a:cubicBezTo>
                      <a:cubicBezTo>
                        <a:pt x="4081" y="137"/>
                        <a:pt x="4048" y="225"/>
                        <a:pt x="4015" y="302"/>
                      </a:cubicBezTo>
                      <a:cubicBezTo>
                        <a:pt x="3729" y="962"/>
                        <a:pt x="3465" y="1622"/>
                        <a:pt x="3168" y="2271"/>
                      </a:cubicBezTo>
                      <a:cubicBezTo>
                        <a:pt x="2706" y="3283"/>
                        <a:pt x="2222" y="4305"/>
                        <a:pt x="1727" y="5306"/>
                      </a:cubicBezTo>
                      <a:cubicBezTo>
                        <a:pt x="1496" y="5790"/>
                        <a:pt x="1233" y="6263"/>
                        <a:pt x="991" y="6736"/>
                      </a:cubicBezTo>
                      <a:cubicBezTo>
                        <a:pt x="694" y="7330"/>
                        <a:pt x="375" y="7912"/>
                        <a:pt x="100" y="8517"/>
                      </a:cubicBezTo>
                      <a:cubicBezTo>
                        <a:pt x="67" y="8583"/>
                        <a:pt x="34" y="8660"/>
                        <a:pt x="12" y="8726"/>
                      </a:cubicBezTo>
                      <a:cubicBezTo>
                        <a:pt x="1" y="8759"/>
                        <a:pt x="12" y="8792"/>
                        <a:pt x="45" y="8825"/>
                      </a:cubicBezTo>
                      <a:cubicBezTo>
                        <a:pt x="78" y="8836"/>
                        <a:pt x="100" y="8847"/>
                        <a:pt x="133" y="8869"/>
                      </a:cubicBezTo>
                      <a:cubicBezTo>
                        <a:pt x="243" y="8935"/>
                        <a:pt x="364" y="8990"/>
                        <a:pt x="485" y="9056"/>
                      </a:cubicBezTo>
                      <a:cubicBezTo>
                        <a:pt x="925" y="9320"/>
                        <a:pt x="1364" y="9573"/>
                        <a:pt x="1804" y="9837"/>
                      </a:cubicBezTo>
                      <a:cubicBezTo>
                        <a:pt x="1837" y="9848"/>
                        <a:pt x="1870" y="9870"/>
                        <a:pt x="1925" y="9892"/>
                      </a:cubicBezTo>
                      <a:cubicBezTo>
                        <a:pt x="1892" y="9826"/>
                        <a:pt x="1870" y="9782"/>
                        <a:pt x="1837" y="9738"/>
                      </a:cubicBezTo>
                      <a:cubicBezTo>
                        <a:pt x="1727" y="9551"/>
                        <a:pt x="1617" y="9342"/>
                        <a:pt x="1540" y="9144"/>
                      </a:cubicBezTo>
                      <a:cubicBezTo>
                        <a:pt x="1298" y="8583"/>
                        <a:pt x="1211" y="8000"/>
                        <a:pt x="1298" y="7396"/>
                      </a:cubicBezTo>
                      <a:cubicBezTo>
                        <a:pt x="1430" y="6604"/>
                        <a:pt x="1804" y="5955"/>
                        <a:pt x="2475" y="5493"/>
                      </a:cubicBezTo>
                      <a:cubicBezTo>
                        <a:pt x="2953" y="5156"/>
                        <a:pt x="3486" y="4994"/>
                        <a:pt x="4054" y="4994"/>
                      </a:cubicBezTo>
                      <a:cubicBezTo>
                        <a:pt x="4154" y="4994"/>
                        <a:pt x="4254" y="4999"/>
                        <a:pt x="4356" y="5009"/>
                      </a:cubicBezTo>
                      <a:cubicBezTo>
                        <a:pt x="4697" y="5042"/>
                        <a:pt x="5016" y="5141"/>
                        <a:pt x="5334" y="5273"/>
                      </a:cubicBezTo>
                      <a:cubicBezTo>
                        <a:pt x="5389" y="5295"/>
                        <a:pt x="5444" y="5317"/>
                        <a:pt x="5499" y="5339"/>
                      </a:cubicBezTo>
                      <a:cubicBezTo>
                        <a:pt x="5510" y="5317"/>
                        <a:pt x="5521" y="5306"/>
                        <a:pt x="5521" y="5306"/>
                      </a:cubicBezTo>
                      <a:cubicBezTo>
                        <a:pt x="5521" y="5262"/>
                        <a:pt x="5532" y="5218"/>
                        <a:pt x="5543" y="5174"/>
                      </a:cubicBezTo>
                      <a:cubicBezTo>
                        <a:pt x="5653" y="4602"/>
                        <a:pt x="5873" y="4074"/>
                        <a:pt x="6214" y="3602"/>
                      </a:cubicBezTo>
                      <a:cubicBezTo>
                        <a:pt x="6291" y="3503"/>
                        <a:pt x="6313" y="3404"/>
                        <a:pt x="6313" y="3272"/>
                      </a:cubicBezTo>
                      <a:cubicBezTo>
                        <a:pt x="6280" y="2601"/>
                        <a:pt x="6500" y="2018"/>
                        <a:pt x="6984" y="1545"/>
                      </a:cubicBezTo>
                      <a:cubicBezTo>
                        <a:pt x="6995" y="1523"/>
                        <a:pt x="7017" y="1501"/>
                        <a:pt x="7039" y="1479"/>
                      </a:cubicBezTo>
                      <a:cubicBezTo>
                        <a:pt x="6995" y="1457"/>
                        <a:pt x="6962" y="1435"/>
                        <a:pt x="6929" y="1413"/>
                      </a:cubicBezTo>
                      <a:cubicBezTo>
                        <a:pt x="6401" y="1149"/>
                        <a:pt x="5873" y="874"/>
                        <a:pt x="5334" y="610"/>
                      </a:cubicBezTo>
                      <a:cubicBezTo>
                        <a:pt x="5027" y="456"/>
                        <a:pt x="4719" y="302"/>
                        <a:pt x="4411" y="148"/>
                      </a:cubicBezTo>
                      <a:cubicBezTo>
                        <a:pt x="4334" y="115"/>
                        <a:pt x="4257" y="71"/>
                        <a:pt x="4191" y="5"/>
                      </a:cubicBezTo>
                      <a:cubicBezTo>
                        <a:pt x="4191" y="2"/>
                        <a:pt x="4190" y="1"/>
                        <a:pt x="41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18" name="Google Shape;2018;p45"/>
                <p:cNvSpPr/>
                <p:nvPr/>
              </p:nvSpPr>
              <p:spPr>
                <a:xfrm>
                  <a:off x="5871642" y="4318612"/>
                  <a:ext cx="216283" cy="23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9" h="3432" extrusionOk="0">
                      <a:moveTo>
                        <a:pt x="1254" y="1"/>
                      </a:moveTo>
                      <a:cubicBezTo>
                        <a:pt x="822" y="1"/>
                        <a:pt x="419" y="112"/>
                        <a:pt x="33" y="329"/>
                      </a:cubicBezTo>
                      <a:cubicBezTo>
                        <a:pt x="22" y="329"/>
                        <a:pt x="11" y="340"/>
                        <a:pt x="0" y="351"/>
                      </a:cubicBezTo>
                      <a:cubicBezTo>
                        <a:pt x="0" y="373"/>
                        <a:pt x="0" y="384"/>
                        <a:pt x="11" y="384"/>
                      </a:cubicBezTo>
                      <a:cubicBezTo>
                        <a:pt x="33" y="406"/>
                        <a:pt x="44" y="428"/>
                        <a:pt x="66" y="439"/>
                      </a:cubicBezTo>
                      <a:cubicBezTo>
                        <a:pt x="550" y="824"/>
                        <a:pt x="891" y="1297"/>
                        <a:pt x="1111" y="1869"/>
                      </a:cubicBezTo>
                      <a:cubicBezTo>
                        <a:pt x="1287" y="2308"/>
                        <a:pt x="1364" y="2770"/>
                        <a:pt x="1353" y="3243"/>
                      </a:cubicBezTo>
                      <a:cubicBezTo>
                        <a:pt x="1353" y="3287"/>
                        <a:pt x="1331" y="3342"/>
                        <a:pt x="1375" y="3397"/>
                      </a:cubicBezTo>
                      <a:cubicBezTo>
                        <a:pt x="1485" y="3420"/>
                        <a:pt x="1593" y="3432"/>
                        <a:pt x="1701" y="3432"/>
                      </a:cubicBezTo>
                      <a:cubicBezTo>
                        <a:pt x="1852" y="3432"/>
                        <a:pt x="2002" y="3409"/>
                        <a:pt x="2156" y="3364"/>
                      </a:cubicBezTo>
                      <a:cubicBezTo>
                        <a:pt x="2475" y="3276"/>
                        <a:pt x="2750" y="3100"/>
                        <a:pt x="3002" y="2880"/>
                      </a:cubicBezTo>
                      <a:cubicBezTo>
                        <a:pt x="3046" y="2847"/>
                        <a:pt x="3068" y="2792"/>
                        <a:pt x="3079" y="2737"/>
                      </a:cubicBezTo>
                      <a:cubicBezTo>
                        <a:pt x="3178" y="2209"/>
                        <a:pt x="3156" y="1693"/>
                        <a:pt x="2969" y="1187"/>
                      </a:cubicBezTo>
                      <a:cubicBezTo>
                        <a:pt x="2859" y="901"/>
                        <a:pt x="2695" y="637"/>
                        <a:pt x="2453" y="428"/>
                      </a:cubicBezTo>
                      <a:cubicBezTo>
                        <a:pt x="2178" y="186"/>
                        <a:pt x="1848" y="43"/>
                        <a:pt x="1474" y="10"/>
                      </a:cubicBezTo>
                      <a:cubicBezTo>
                        <a:pt x="1400" y="4"/>
                        <a:pt x="1326" y="1"/>
                        <a:pt x="125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19" name="Google Shape;2019;p45"/>
                <p:cNvSpPr/>
                <p:nvPr/>
              </p:nvSpPr>
              <p:spPr>
                <a:xfrm>
                  <a:off x="5773603" y="4376850"/>
                  <a:ext cx="181858" cy="3001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3" h="4411" extrusionOk="0">
                      <a:moveTo>
                        <a:pt x="792" y="1"/>
                      </a:moveTo>
                      <a:cubicBezTo>
                        <a:pt x="759" y="12"/>
                        <a:pt x="748" y="12"/>
                        <a:pt x="737" y="23"/>
                      </a:cubicBezTo>
                      <a:cubicBezTo>
                        <a:pt x="671" y="100"/>
                        <a:pt x="594" y="177"/>
                        <a:pt x="528" y="254"/>
                      </a:cubicBezTo>
                      <a:cubicBezTo>
                        <a:pt x="451" y="331"/>
                        <a:pt x="408" y="419"/>
                        <a:pt x="364" y="518"/>
                      </a:cubicBezTo>
                      <a:cubicBezTo>
                        <a:pt x="265" y="760"/>
                        <a:pt x="177" y="1013"/>
                        <a:pt x="122" y="1276"/>
                      </a:cubicBezTo>
                      <a:cubicBezTo>
                        <a:pt x="23" y="1771"/>
                        <a:pt x="1" y="2277"/>
                        <a:pt x="122" y="2772"/>
                      </a:cubicBezTo>
                      <a:cubicBezTo>
                        <a:pt x="210" y="3124"/>
                        <a:pt x="353" y="3443"/>
                        <a:pt x="583" y="3718"/>
                      </a:cubicBezTo>
                      <a:cubicBezTo>
                        <a:pt x="880" y="4092"/>
                        <a:pt x="1254" y="4334"/>
                        <a:pt x="1738" y="4400"/>
                      </a:cubicBezTo>
                      <a:cubicBezTo>
                        <a:pt x="1771" y="4411"/>
                        <a:pt x="1815" y="4411"/>
                        <a:pt x="1848" y="4411"/>
                      </a:cubicBezTo>
                      <a:cubicBezTo>
                        <a:pt x="2321" y="4037"/>
                        <a:pt x="2673" y="3179"/>
                        <a:pt x="2673" y="2607"/>
                      </a:cubicBezTo>
                      <a:cubicBezTo>
                        <a:pt x="2552" y="2563"/>
                        <a:pt x="2420" y="2508"/>
                        <a:pt x="2299" y="2453"/>
                      </a:cubicBezTo>
                      <a:cubicBezTo>
                        <a:pt x="1925" y="2255"/>
                        <a:pt x="1639" y="1969"/>
                        <a:pt x="1397" y="1639"/>
                      </a:cubicBezTo>
                      <a:cubicBezTo>
                        <a:pt x="1078" y="1200"/>
                        <a:pt x="891" y="705"/>
                        <a:pt x="814" y="177"/>
                      </a:cubicBezTo>
                      <a:cubicBezTo>
                        <a:pt x="814" y="122"/>
                        <a:pt x="803" y="67"/>
                        <a:pt x="79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20" name="Google Shape;2020;p45"/>
                <p:cNvSpPr/>
                <p:nvPr/>
              </p:nvSpPr>
              <p:spPr>
                <a:xfrm>
                  <a:off x="5891100" y="4119133"/>
                  <a:ext cx="229006" cy="151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6" h="2228" extrusionOk="0">
                      <a:moveTo>
                        <a:pt x="2047" y="0"/>
                      </a:moveTo>
                      <a:cubicBezTo>
                        <a:pt x="1819" y="0"/>
                        <a:pt x="1592" y="43"/>
                        <a:pt x="1364" y="116"/>
                      </a:cubicBezTo>
                      <a:cubicBezTo>
                        <a:pt x="869" y="281"/>
                        <a:pt x="451" y="578"/>
                        <a:pt x="88" y="952"/>
                      </a:cubicBezTo>
                      <a:cubicBezTo>
                        <a:pt x="56" y="995"/>
                        <a:pt x="34" y="1028"/>
                        <a:pt x="1" y="1071"/>
                      </a:cubicBezTo>
                      <a:lnTo>
                        <a:pt x="1" y="1071"/>
                      </a:lnTo>
                      <a:cubicBezTo>
                        <a:pt x="1" y="1068"/>
                        <a:pt x="1" y="1065"/>
                        <a:pt x="0" y="1062"/>
                      </a:cubicBezTo>
                      <a:lnTo>
                        <a:pt x="0" y="1073"/>
                      </a:lnTo>
                      <a:cubicBezTo>
                        <a:pt x="1" y="1072"/>
                        <a:pt x="1" y="1071"/>
                        <a:pt x="1" y="1071"/>
                      </a:cubicBezTo>
                      <a:lnTo>
                        <a:pt x="1" y="1071"/>
                      </a:lnTo>
                      <a:cubicBezTo>
                        <a:pt x="59" y="1498"/>
                        <a:pt x="310" y="1997"/>
                        <a:pt x="550" y="2161"/>
                      </a:cubicBezTo>
                      <a:cubicBezTo>
                        <a:pt x="605" y="2139"/>
                        <a:pt x="660" y="2117"/>
                        <a:pt x="715" y="2095"/>
                      </a:cubicBezTo>
                      <a:cubicBezTo>
                        <a:pt x="979" y="1985"/>
                        <a:pt x="1254" y="1919"/>
                        <a:pt x="1540" y="1897"/>
                      </a:cubicBezTo>
                      <a:cubicBezTo>
                        <a:pt x="1606" y="1893"/>
                        <a:pt x="1672" y="1890"/>
                        <a:pt x="1738" y="1890"/>
                      </a:cubicBezTo>
                      <a:cubicBezTo>
                        <a:pt x="2127" y="1890"/>
                        <a:pt x="2500" y="1978"/>
                        <a:pt x="2848" y="2194"/>
                      </a:cubicBezTo>
                      <a:cubicBezTo>
                        <a:pt x="2870" y="2205"/>
                        <a:pt x="2903" y="2216"/>
                        <a:pt x="2936" y="2227"/>
                      </a:cubicBezTo>
                      <a:cubicBezTo>
                        <a:pt x="2980" y="2172"/>
                        <a:pt x="3024" y="2128"/>
                        <a:pt x="3057" y="2084"/>
                      </a:cubicBezTo>
                      <a:cubicBezTo>
                        <a:pt x="3244" y="1820"/>
                        <a:pt x="3365" y="1523"/>
                        <a:pt x="3365" y="1194"/>
                      </a:cubicBezTo>
                      <a:cubicBezTo>
                        <a:pt x="3365" y="853"/>
                        <a:pt x="3233" y="556"/>
                        <a:pt x="2969" y="336"/>
                      </a:cubicBezTo>
                      <a:cubicBezTo>
                        <a:pt x="2749" y="138"/>
                        <a:pt x="2486" y="39"/>
                        <a:pt x="2189" y="6"/>
                      </a:cubicBezTo>
                      <a:cubicBezTo>
                        <a:pt x="2141" y="2"/>
                        <a:pt x="2094" y="0"/>
                        <a:pt x="2047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21" name="Google Shape;2021;p45"/>
                <p:cNvSpPr/>
                <p:nvPr/>
              </p:nvSpPr>
              <p:spPr>
                <a:xfrm>
                  <a:off x="5852184" y="4275137"/>
                  <a:ext cx="288128" cy="225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3311" extrusionOk="0">
                      <a:moveTo>
                        <a:pt x="1089" y="0"/>
                      </a:moveTo>
                      <a:cubicBezTo>
                        <a:pt x="759" y="121"/>
                        <a:pt x="187" y="550"/>
                        <a:pt x="0" y="825"/>
                      </a:cubicBezTo>
                      <a:cubicBezTo>
                        <a:pt x="66" y="858"/>
                        <a:pt x="121" y="902"/>
                        <a:pt x="165" y="935"/>
                      </a:cubicBezTo>
                      <a:cubicBezTo>
                        <a:pt x="297" y="869"/>
                        <a:pt x="418" y="803"/>
                        <a:pt x="539" y="759"/>
                      </a:cubicBezTo>
                      <a:cubicBezTo>
                        <a:pt x="872" y="624"/>
                        <a:pt x="1205" y="547"/>
                        <a:pt x="1545" y="547"/>
                      </a:cubicBezTo>
                      <a:cubicBezTo>
                        <a:pt x="1678" y="547"/>
                        <a:pt x="1811" y="558"/>
                        <a:pt x="1947" y="583"/>
                      </a:cubicBezTo>
                      <a:cubicBezTo>
                        <a:pt x="2497" y="693"/>
                        <a:pt x="2904" y="990"/>
                        <a:pt x="3189" y="1474"/>
                      </a:cubicBezTo>
                      <a:cubicBezTo>
                        <a:pt x="3387" y="1815"/>
                        <a:pt x="3486" y="2189"/>
                        <a:pt x="3508" y="2585"/>
                      </a:cubicBezTo>
                      <a:cubicBezTo>
                        <a:pt x="3530" y="2793"/>
                        <a:pt x="3519" y="3002"/>
                        <a:pt x="3486" y="3211"/>
                      </a:cubicBezTo>
                      <a:cubicBezTo>
                        <a:pt x="3486" y="3233"/>
                        <a:pt x="3497" y="3266"/>
                        <a:pt x="3497" y="3310"/>
                      </a:cubicBezTo>
                      <a:cubicBezTo>
                        <a:pt x="3618" y="3178"/>
                        <a:pt x="3717" y="3057"/>
                        <a:pt x="3794" y="2925"/>
                      </a:cubicBezTo>
                      <a:cubicBezTo>
                        <a:pt x="4080" y="2475"/>
                        <a:pt x="4234" y="1980"/>
                        <a:pt x="4212" y="1441"/>
                      </a:cubicBezTo>
                      <a:cubicBezTo>
                        <a:pt x="4190" y="1067"/>
                        <a:pt x="4080" y="715"/>
                        <a:pt x="3849" y="418"/>
                      </a:cubicBezTo>
                      <a:cubicBezTo>
                        <a:pt x="3761" y="286"/>
                        <a:pt x="3651" y="176"/>
                        <a:pt x="3508" y="77"/>
                      </a:cubicBezTo>
                      <a:cubicBezTo>
                        <a:pt x="3179" y="385"/>
                        <a:pt x="2788" y="540"/>
                        <a:pt x="2335" y="540"/>
                      </a:cubicBezTo>
                      <a:cubicBezTo>
                        <a:pt x="2319" y="540"/>
                        <a:pt x="2303" y="539"/>
                        <a:pt x="2288" y="539"/>
                      </a:cubicBezTo>
                      <a:cubicBezTo>
                        <a:pt x="1815" y="528"/>
                        <a:pt x="1419" y="330"/>
                        <a:pt x="108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22" name="Google Shape;2022;p45"/>
                <p:cNvSpPr/>
                <p:nvPr/>
              </p:nvSpPr>
              <p:spPr>
                <a:xfrm>
                  <a:off x="5833474" y="4346914"/>
                  <a:ext cx="124980" cy="199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7" h="2938" extrusionOk="0">
                      <a:moveTo>
                        <a:pt x="429" y="1"/>
                      </a:moveTo>
                      <a:cubicBezTo>
                        <a:pt x="286" y="100"/>
                        <a:pt x="132" y="199"/>
                        <a:pt x="0" y="331"/>
                      </a:cubicBezTo>
                      <a:cubicBezTo>
                        <a:pt x="77" y="1233"/>
                        <a:pt x="418" y="2002"/>
                        <a:pt x="1122" y="2585"/>
                      </a:cubicBezTo>
                      <a:cubicBezTo>
                        <a:pt x="1287" y="2728"/>
                        <a:pt x="1485" y="2838"/>
                        <a:pt x="1694" y="2915"/>
                      </a:cubicBezTo>
                      <a:cubicBezTo>
                        <a:pt x="1727" y="2926"/>
                        <a:pt x="1771" y="2926"/>
                        <a:pt x="1804" y="2937"/>
                      </a:cubicBezTo>
                      <a:cubicBezTo>
                        <a:pt x="1804" y="2915"/>
                        <a:pt x="1815" y="2904"/>
                        <a:pt x="1815" y="2893"/>
                      </a:cubicBezTo>
                      <a:cubicBezTo>
                        <a:pt x="1815" y="2882"/>
                        <a:pt x="1815" y="2871"/>
                        <a:pt x="1815" y="2849"/>
                      </a:cubicBezTo>
                      <a:cubicBezTo>
                        <a:pt x="1837" y="1716"/>
                        <a:pt x="1419" y="771"/>
                        <a:pt x="528" y="56"/>
                      </a:cubicBezTo>
                      <a:cubicBezTo>
                        <a:pt x="495" y="34"/>
                        <a:pt x="473" y="23"/>
                        <a:pt x="4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23" name="Google Shape;2023;p45"/>
                <p:cNvSpPr/>
                <p:nvPr/>
              </p:nvSpPr>
              <p:spPr>
                <a:xfrm>
                  <a:off x="5739178" y="4435224"/>
                  <a:ext cx="150493" cy="266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3914" extrusionOk="0">
                      <a:moveTo>
                        <a:pt x="639" y="1"/>
                      </a:moveTo>
                      <a:cubicBezTo>
                        <a:pt x="562" y="67"/>
                        <a:pt x="518" y="144"/>
                        <a:pt x="474" y="232"/>
                      </a:cubicBezTo>
                      <a:cubicBezTo>
                        <a:pt x="210" y="737"/>
                        <a:pt x="56" y="1276"/>
                        <a:pt x="23" y="1848"/>
                      </a:cubicBezTo>
                      <a:cubicBezTo>
                        <a:pt x="1" y="2222"/>
                        <a:pt x="45" y="2585"/>
                        <a:pt x="188" y="2937"/>
                      </a:cubicBezTo>
                      <a:cubicBezTo>
                        <a:pt x="298" y="3212"/>
                        <a:pt x="463" y="3465"/>
                        <a:pt x="705" y="3652"/>
                      </a:cubicBezTo>
                      <a:cubicBezTo>
                        <a:pt x="932" y="3828"/>
                        <a:pt x="1201" y="3913"/>
                        <a:pt x="1470" y="3913"/>
                      </a:cubicBezTo>
                      <a:cubicBezTo>
                        <a:pt x="1721" y="3913"/>
                        <a:pt x="1972" y="3839"/>
                        <a:pt x="2189" y="3696"/>
                      </a:cubicBezTo>
                      <a:cubicBezTo>
                        <a:pt x="2200" y="3685"/>
                        <a:pt x="2200" y="3674"/>
                        <a:pt x="2211" y="3663"/>
                      </a:cubicBezTo>
                      <a:cubicBezTo>
                        <a:pt x="2200" y="3652"/>
                        <a:pt x="2200" y="3641"/>
                        <a:pt x="2200" y="3641"/>
                      </a:cubicBezTo>
                      <a:cubicBezTo>
                        <a:pt x="2178" y="3641"/>
                        <a:pt x="2156" y="3630"/>
                        <a:pt x="2134" y="3630"/>
                      </a:cubicBezTo>
                      <a:cubicBezTo>
                        <a:pt x="1573" y="3509"/>
                        <a:pt x="1155" y="3179"/>
                        <a:pt x="848" y="2695"/>
                      </a:cubicBezTo>
                      <a:cubicBezTo>
                        <a:pt x="639" y="2354"/>
                        <a:pt x="529" y="1980"/>
                        <a:pt x="474" y="1584"/>
                      </a:cubicBezTo>
                      <a:cubicBezTo>
                        <a:pt x="419" y="1100"/>
                        <a:pt x="474" y="627"/>
                        <a:pt x="595" y="155"/>
                      </a:cubicBezTo>
                      <a:cubicBezTo>
                        <a:pt x="617" y="100"/>
                        <a:pt x="628" y="56"/>
                        <a:pt x="63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24" name="Google Shape;2024;p45"/>
                <p:cNvSpPr/>
                <p:nvPr/>
              </p:nvSpPr>
              <p:spPr>
                <a:xfrm>
                  <a:off x="5883616" y="4058922"/>
                  <a:ext cx="159406" cy="122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3" h="1804" extrusionOk="0">
                      <a:moveTo>
                        <a:pt x="836" y="0"/>
                      </a:moveTo>
                      <a:cubicBezTo>
                        <a:pt x="363" y="330"/>
                        <a:pt x="0" y="1166"/>
                        <a:pt x="99" y="1804"/>
                      </a:cubicBezTo>
                      <a:lnTo>
                        <a:pt x="99" y="1793"/>
                      </a:lnTo>
                      <a:cubicBezTo>
                        <a:pt x="165" y="1738"/>
                        <a:pt x="209" y="1694"/>
                        <a:pt x="253" y="1650"/>
                      </a:cubicBezTo>
                      <a:cubicBezTo>
                        <a:pt x="473" y="1441"/>
                        <a:pt x="704" y="1254"/>
                        <a:pt x="979" y="1122"/>
                      </a:cubicBezTo>
                      <a:cubicBezTo>
                        <a:pt x="1344" y="924"/>
                        <a:pt x="1727" y="798"/>
                        <a:pt x="2144" y="798"/>
                      </a:cubicBezTo>
                      <a:cubicBezTo>
                        <a:pt x="2191" y="798"/>
                        <a:pt x="2239" y="799"/>
                        <a:pt x="2288" y="803"/>
                      </a:cubicBezTo>
                      <a:cubicBezTo>
                        <a:pt x="2299" y="803"/>
                        <a:pt x="2310" y="792"/>
                        <a:pt x="2343" y="781"/>
                      </a:cubicBezTo>
                      <a:cubicBezTo>
                        <a:pt x="2079" y="638"/>
                        <a:pt x="1837" y="506"/>
                        <a:pt x="1584" y="385"/>
                      </a:cubicBezTo>
                      <a:cubicBezTo>
                        <a:pt x="1331" y="253"/>
                        <a:pt x="1089" y="110"/>
                        <a:pt x="83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25" name="Google Shape;2025;p45"/>
                <p:cNvSpPr/>
                <p:nvPr/>
              </p:nvSpPr>
              <p:spPr>
                <a:xfrm>
                  <a:off x="5932261" y="4254523"/>
                  <a:ext cx="151922" cy="51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3" h="753" extrusionOk="0">
                      <a:moveTo>
                        <a:pt x="1130" y="0"/>
                      </a:moveTo>
                      <a:cubicBezTo>
                        <a:pt x="833" y="0"/>
                        <a:pt x="543" y="55"/>
                        <a:pt x="253" y="149"/>
                      </a:cubicBezTo>
                      <a:cubicBezTo>
                        <a:pt x="176" y="182"/>
                        <a:pt x="99" y="215"/>
                        <a:pt x="0" y="248"/>
                      </a:cubicBezTo>
                      <a:cubicBezTo>
                        <a:pt x="99" y="369"/>
                        <a:pt x="209" y="446"/>
                        <a:pt x="319" y="512"/>
                      </a:cubicBezTo>
                      <a:cubicBezTo>
                        <a:pt x="578" y="674"/>
                        <a:pt x="876" y="752"/>
                        <a:pt x="1171" y="752"/>
                      </a:cubicBezTo>
                      <a:cubicBezTo>
                        <a:pt x="1540" y="752"/>
                        <a:pt x="1903" y="629"/>
                        <a:pt x="2177" y="391"/>
                      </a:cubicBezTo>
                      <a:cubicBezTo>
                        <a:pt x="2199" y="369"/>
                        <a:pt x="2210" y="347"/>
                        <a:pt x="2232" y="314"/>
                      </a:cubicBezTo>
                      <a:cubicBezTo>
                        <a:pt x="2199" y="281"/>
                        <a:pt x="2166" y="259"/>
                        <a:pt x="2122" y="237"/>
                      </a:cubicBezTo>
                      <a:cubicBezTo>
                        <a:pt x="1925" y="127"/>
                        <a:pt x="1716" y="61"/>
                        <a:pt x="1496" y="28"/>
                      </a:cubicBezTo>
                      <a:cubicBezTo>
                        <a:pt x="1372" y="9"/>
                        <a:pt x="1251" y="0"/>
                        <a:pt x="113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26" name="Google Shape;2026;p45"/>
                <p:cNvSpPr/>
                <p:nvPr/>
              </p:nvSpPr>
              <p:spPr>
                <a:xfrm>
                  <a:off x="5835719" y="4201047"/>
                  <a:ext cx="83887" cy="125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3" h="1849" extrusionOk="0">
                      <a:moveTo>
                        <a:pt x="726" y="0"/>
                      </a:moveTo>
                      <a:cubicBezTo>
                        <a:pt x="440" y="231"/>
                        <a:pt x="22" y="1254"/>
                        <a:pt x="0" y="1771"/>
                      </a:cubicBezTo>
                      <a:cubicBezTo>
                        <a:pt x="44" y="1793"/>
                        <a:pt x="88" y="1815"/>
                        <a:pt x="132" y="1848"/>
                      </a:cubicBezTo>
                      <a:cubicBezTo>
                        <a:pt x="319" y="1683"/>
                        <a:pt x="484" y="1529"/>
                        <a:pt x="660" y="1386"/>
                      </a:cubicBezTo>
                      <a:cubicBezTo>
                        <a:pt x="836" y="1243"/>
                        <a:pt x="1034" y="1133"/>
                        <a:pt x="1232" y="1001"/>
                      </a:cubicBezTo>
                      <a:cubicBezTo>
                        <a:pt x="1166" y="902"/>
                        <a:pt x="1089" y="803"/>
                        <a:pt x="1023" y="693"/>
                      </a:cubicBezTo>
                      <a:cubicBezTo>
                        <a:pt x="957" y="583"/>
                        <a:pt x="902" y="473"/>
                        <a:pt x="847" y="352"/>
                      </a:cubicBezTo>
                      <a:cubicBezTo>
                        <a:pt x="803" y="242"/>
                        <a:pt x="770" y="121"/>
                        <a:pt x="7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27" name="Google Shape;2027;p45"/>
                <p:cNvSpPr/>
                <p:nvPr/>
              </p:nvSpPr>
              <p:spPr>
                <a:xfrm>
                  <a:off x="5831977" y="4336437"/>
                  <a:ext cx="24016" cy="22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331" extrusionOk="0">
                      <a:moveTo>
                        <a:pt x="220" y="1"/>
                      </a:moveTo>
                      <a:cubicBezTo>
                        <a:pt x="143" y="67"/>
                        <a:pt x="88" y="133"/>
                        <a:pt x="33" y="210"/>
                      </a:cubicBezTo>
                      <a:cubicBezTo>
                        <a:pt x="11" y="254"/>
                        <a:pt x="0" y="287"/>
                        <a:pt x="44" y="331"/>
                      </a:cubicBezTo>
                      <a:cubicBezTo>
                        <a:pt x="99" y="298"/>
                        <a:pt x="154" y="254"/>
                        <a:pt x="209" y="210"/>
                      </a:cubicBezTo>
                      <a:cubicBezTo>
                        <a:pt x="253" y="177"/>
                        <a:pt x="319" y="155"/>
                        <a:pt x="352" y="89"/>
                      </a:cubicBezTo>
                      <a:cubicBezTo>
                        <a:pt x="319" y="34"/>
                        <a:pt x="275" y="12"/>
                        <a:pt x="2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28" name="Google Shape;2028;p45"/>
                <p:cNvSpPr/>
                <p:nvPr/>
              </p:nvSpPr>
              <p:spPr>
                <a:xfrm>
                  <a:off x="5834223" y="4329021"/>
                  <a:ext cx="6055" cy="9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143" extrusionOk="0">
                      <a:moveTo>
                        <a:pt x="22" y="0"/>
                      </a:moveTo>
                      <a:cubicBezTo>
                        <a:pt x="0" y="55"/>
                        <a:pt x="0" y="99"/>
                        <a:pt x="22" y="143"/>
                      </a:cubicBezTo>
                      <a:cubicBezTo>
                        <a:pt x="44" y="110"/>
                        <a:pt x="66" y="77"/>
                        <a:pt x="88" y="44"/>
                      </a:cubicBezTo>
                      <a:cubicBezTo>
                        <a:pt x="66" y="33"/>
                        <a:pt x="44" y="22"/>
                        <a:pt x="2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29" name="Google Shape;2029;p45"/>
                <p:cNvSpPr/>
                <p:nvPr/>
              </p:nvSpPr>
              <p:spPr>
                <a:xfrm>
                  <a:off x="5822248" y="4365488"/>
                  <a:ext cx="5307" cy="3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58" extrusionOk="0">
                      <a:moveTo>
                        <a:pt x="53" y="0"/>
                      </a:moveTo>
                      <a:cubicBezTo>
                        <a:pt x="19" y="0"/>
                        <a:pt x="10" y="21"/>
                        <a:pt x="0" y="58"/>
                      </a:cubicBezTo>
                      <a:cubicBezTo>
                        <a:pt x="22" y="36"/>
                        <a:pt x="44" y="25"/>
                        <a:pt x="77" y="3"/>
                      </a:cubicBezTo>
                      <a:cubicBezTo>
                        <a:pt x="68" y="1"/>
                        <a:pt x="60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2030" name="Google Shape;2030;p45"/>
          <p:cNvGrpSpPr/>
          <p:nvPr/>
        </p:nvGrpSpPr>
        <p:grpSpPr>
          <a:xfrm>
            <a:off x="6026077" y="1821669"/>
            <a:ext cx="276760" cy="271622"/>
            <a:chOff x="3490002" y="196082"/>
            <a:chExt cx="276760" cy="271622"/>
          </a:xfrm>
        </p:grpSpPr>
        <p:sp>
          <p:nvSpPr>
            <p:cNvPr id="2031" name="Google Shape;2031;p45"/>
            <p:cNvSpPr/>
            <p:nvPr/>
          </p:nvSpPr>
          <p:spPr>
            <a:xfrm flipH="1">
              <a:off x="3490002" y="196082"/>
              <a:ext cx="276760" cy="27162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032" name="Google Shape;2032;p45"/>
            <p:cNvSpPr/>
            <p:nvPr/>
          </p:nvSpPr>
          <p:spPr>
            <a:xfrm flipH="1">
              <a:off x="3510030" y="211000"/>
              <a:ext cx="236705" cy="237619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033" name="Google Shape;2033;p45"/>
          <p:cNvGrpSpPr/>
          <p:nvPr/>
        </p:nvGrpSpPr>
        <p:grpSpPr>
          <a:xfrm>
            <a:off x="6915955" y="4003787"/>
            <a:ext cx="72420" cy="59171"/>
            <a:chOff x="1081830" y="1265825"/>
            <a:chExt cx="72420" cy="59171"/>
          </a:xfrm>
        </p:grpSpPr>
        <p:sp>
          <p:nvSpPr>
            <p:cNvPr id="2034" name="Google Shape;2034;p45"/>
            <p:cNvSpPr/>
            <p:nvPr/>
          </p:nvSpPr>
          <p:spPr>
            <a:xfrm>
              <a:off x="1081830" y="1265825"/>
              <a:ext cx="72420" cy="59171"/>
            </a:xfrm>
            <a:custGeom>
              <a:avLst/>
              <a:gdLst/>
              <a:ahLst/>
              <a:cxnLst/>
              <a:rect l="l" t="t" r="r" b="b"/>
              <a:pathLst>
                <a:path w="1279" h="1045" extrusionOk="0">
                  <a:moveTo>
                    <a:pt x="550" y="164"/>
                  </a:moveTo>
                  <a:cubicBezTo>
                    <a:pt x="681" y="164"/>
                    <a:pt x="819" y="202"/>
                    <a:pt x="895" y="279"/>
                  </a:cubicBezTo>
                  <a:cubicBezTo>
                    <a:pt x="1023" y="407"/>
                    <a:pt x="1023" y="598"/>
                    <a:pt x="895" y="726"/>
                  </a:cubicBezTo>
                  <a:cubicBezTo>
                    <a:pt x="810" y="833"/>
                    <a:pt x="682" y="875"/>
                    <a:pt x="533" y="875"/>
                  </a:cubicBezTo>
                  <a:cubicBezTo>
                    <a:pt x="448" y="875"/>
                    <a:pt x="405" y="833"/>
                    <a:pt x="341" y="769"/>
                  </a:cubicBezTo>
                  <a:cubicBezTo>
                    <a:pt x="299" y="726"/>
                    <a:pt x="192" y="726"/>
                    <a:pt x="192" y="641"/>
                  </a:cubicBezTo>
                  <a:cubicBezTo>
                    <a:pt x="192" y="556"/>
                    <a:pt x="192" y="449"/>
                    <a:pt x="214" y="364"/>
                  </a:cubicBezTo>
                  <a:cubicBezTo>
                    <a:pt x="235" y="322"/>
                    <a:pt x="278" y="258"/>
                    <a:pt x="320" y="215"/>
                  </a:cubicBezTo>
                  <a:cubicBezTo>
                    <a:pt x="380" y="181"/>
                    <a:pt x="463" y="164"/>
                    <a:pt x="550" y="164"/>
                  </a:cubicBezTo>
                  <a:close/>
                  <a:moveTo>
                    <a:pt x="553" y="0"/>
                  </a:moveTo>
                  <a:cubicBezTo>
                    <a:pt x="503" y="0"/>
                    <a:pt x="454" y="7"/>
                    <a:pt x="405" y="23"/>
                  </a:cubicBezTo>
                  <a:cubicBezTo>
                    <a:pt x="192" y="66"/>
                    <a:pt x="65" y="194"/>
                    <a:pt x="22" y="407"/>
                  </a:cubicBezTo>
                  <a:cubicBezTo>
                    <a:pt x="1" y="620"/>
                    <a:pt x="22" y="790"/>
                    <a:pt x="214" y="939"/>
                  </a:cubicBezTo>
                  <a:cubicBezTo>
                    <a:pt x="320" y="1010"/>
                    <a:pt x="438" y="1044"/>
                    <a:pt x="555" y="1044"/>
                  </a:cubicBezTo>
                  <a:cubicBezTo>
                    <a:pt x="717" y="1044"/>
                    <a:pt x="878" y="978"/>
                    <a:pt x="1002" y="854"/>
                  </a:cubicBezTo>
                  <a:cubicBezTo>
                    <a:pt x="1279" y="577"/>
                    <a:pt x="1172" y="151"/>
                    <a:pt x="810" y="45"/>
                  </a:cubicBezTo>
                  <a:cubicBezTo>
                    <a:pt x="718" y="18"/>
                    <a:pt x="634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035" name="Google Shape;2035;p45"/>
            <p:cNvSpPr/>
            <p:nvPr/>
          </p:nvSpPr>
          <p:spPr>
            <a:xfrm>
              <a:off x="1092701" y="1275054"/>
              <a:ext cx="47053" cy="40372"/>
            </a:xfrm>
            <a:custGeom>
              <a:avLst/>
              <a:gdLst/>
              <a:ahLst/>
              <a:cxnLst/>
              <a:rect l="l" t="t" r="r" b="b"/>
              <a:pathLst>
                <a:path w="831" h="713" extrusionOk="0">
                  <a:moveTo>
                    <a:pt x="358" y="1"/>
                  </a:moveTo>
                  <a:cubicBezTo>
                    <a:pt x="271" y="1"/>
                    <a:pt x="188" y="18"/>
                    <a:pt x="128" y="52"/>
                  </a:cubicBezTo>
                  <a:cubicBezTo>
                    <a:pt x="86" y="95"/>
                    <a:pt x="43" y="159"/>
                    <a:pt x="22" y="201"/>
                  </a:cubicBezTo>
                  <a:cubicBezTo>
                    <a:pt x="0" y="286"/>
                    <a:pt x="0" y="393"/>
                    <a:pt x="0" y="478"/>
                  </a:cubicBezTo>
                  <a:cubicBezTo>
                    <a:pt x="0" y="563"/>
                    <a:pt x="107" y="563"/>
                    <a:pt x="149" y="606"/>
                  </a:cubicBezTo>
                  <a:cubicBezTo>
                    <a:pt x="213" y="670"/>
                    <a:pt x="256" y="712"/>
                    <a:pt x="341" y="712"/>
                  </a:cubicBezTo>
                  <a:cubicBezTo>
                    <a:pt x="490" y="712"/>
                    <a:pt x="618" y="670"/>
                    <a:pt x="703" y="563"/>
                  </a:cubicBezTo>
                  <a:cubicBezTo>
                    <a:pt x="831" y="435"/>
                    <a:pt x="831" y="244"/>
                    <a:pt x="703" y="116"/>
                  </a:cubicBezTo>
                  <a:cubicBezTo>
                    <a:pt x="627" y="39"/>
                    <a:pt x="489" y="1"/>
                    <a:pt x="3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036" name="Google Shape;2036;p45"/>
          <p:cNvSpPr/>
          <p:nvPr/>
        </p:nvSpPr>
        <p:spPr>
          <a:xfrm flipH="1">
            <a:off x="7488454" y="1627166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" name="Google Shape;2041;p46"/>
          <p:cNvSpPr txBox="1">
            <a:spLocks noGrp="1"/>
          </p:cNvSpPr>
          <p:nvPr>
            <p:ph type="title"/>
          </p:nvPr>
        </p:nvSpPr>
        <p:spPr>
          <a:xfrm>
            <a:off x="4650775" y="1449825"/>
            <a:ext cx="3780000" cy="83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معرفی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042" name="Google Shape;2042;p46"/>
          <p:cNvSpPr txBox="1">
            <a:spLocks noGrp="1"/>
          </p:cNvSpPr>
          <p:nvPr>
            <p:ph type="subTitle" idx="1"/>
          </p:nvPr>
        </p:nvSpPr>
        <p:spPr>
          <a:xfrm>
            <a:off x="4650775" y="2290321"/>
            <a:ext cx="3780000" cy="13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2043" name="Google Shape;2043;p46"/>
          <p:cNvGrpSpPr/>
          <p:nvPr/>
        </p:nvGrpSpPr>
        <p:grpSpPr>
          <a:xfrm>
            <a:off x="685937" y="1617781"/>
            <a:ext cx="3456071" cy="1979188"/>
            <a:chOff x="685937" y="1617781"/>
            <a:chExt cx="3456071" cy="1979188"/>
          </a:xfrm>
        </p:grpSpPr>
        <p:grpSp>
          <p:nvGrpSpPr>
            <p:cNvPr id="2044" name="Google Shape;2044;p46"/>
            <p:cNvGrpSpPr/>
            <p:nvPr/>
          </p:nvGrpSpPr>
          <p:grpSpPr>
            <a:xfrm>
              <a:off x="726537" y="1685806"/>
              <a:ext cx="3415471" cy="1911163"/>
              <a:chOff x="685937" y="1617781"/>
              <a:chExt cx="3415471" cy="1911163"/>
            </a:xfrm>
          </p:grpSpPr>
          <p:sp>
            <p:nvSpPr>
              <p:cNvPr id="2045" name="Google Shape;2045;p46"/>
              <p:cNvSpPr/>
              <p:nvPr/>
            </p:nvSpPr>
            <p:spPr>
              <a:xfrm>
                <a:off x="3012275" y="1830575"/>
                <a:ext cx="375000" cy="101700"/>
              </a:xfrm>
              <a:prstGeom prst="rect">
                <a:avLst/>
              </a:pr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46" name="Google Shape;2046;p46"/>
              <p:cNvSpPr/>
              <p:nvPr/>
            </p:nvSpPr>
            <p:spPr>
              <a:xfrm>
                <a:off x="2009275" y="2091900"/>
                <a:ext cx="875100" cy="846300"/>
              </a:xfrm>
              <a:prstGeom prst="ellipse">
                <a:avLst/>
              </a:pr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47" name="Google Shape;2047;p46"/>
              <p:cNvSpPr/>
              <p:nvPr/>
            </p:nvSpPr>
            <p:spPr>
              <a:xfrm>
                <a:off x="1517450" y="1782950"/>
                <a:ext cx="243475" cy="90500"/>
              </a:xfrm>
              <a:custGeom>
                <a:avLst/>
                <a:gdLst/>
                <a:ahLst/>
                <a:cxnLst/>
                <a:rect l="l" t="t" r="r" b="b"/>
                <a:pathLst>
                  <a:path w="9739" h="3620" extrusionOk="0">
                    <a:moveTo>
                      <a:pt x="143" y="1310"/>
                    </a:moveTo>
                    <a:lnTo>
                      <a:pt x="857" y="358"/>
                    </a:lnTo>
                    <a:lnTo>
                      <a:pt x="3262" y="0"/>
                    </a:lnTo>
                    <a:lnTo>
                      <a:pt x="7263" y="24"/>
                    </a:lnTo>
                    <a:lnTo>
                      <a:pt x="9454" y="810"/>
                    </a:lnTo>
                    <a:lnTo>
                      <a:pt x="9739" y="2239"/>
                    </a:lnTo>
                    <a:lnTo>
                      <a:pt x="8858" y="2929"/>
                    </a:lnTo>
                    <a:lnTo>
                      <a:pt x="6287" y="3572"/>
                    </a:lnTo>
                    <a:lnTo>
                      <a:pt x="3024" y="3620"/>
                    </a:lnTo>
                    <a:lnTo>
                      <a:pt x="1072" y="3096"/>
                    </a:lnTo>
                    <a:lnTo>
                      <a:pt x="286" y="2667"/>
                    </a:lnTo>
                    <a:lnTo>
                      <a:pt x="0" y="1834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sp>
          <p:sp>
            <p:nvSpPr>
              <p:cNvPr id="2048" name="Google Shape;2048;p46"/>
              <p:cNvSpPr/>
              <p:nvPr/>
            </p:nvSpPr>
            <p:spPr>
              <a:xfrm>
                <a:off x="1318935" y="2137974"/>
                <a:ext cx="488165" cy="933102"/>
              </a:xfrm>
              <a:custGeom>
                <a:avLst/>
                <a:gdLst/>
                <a:ahLst/>
                <a:cxnLst/>
                <a:rect l="l" t="t" r="r" b="b"/>
                <a:pathLst>
                  <a:path w="15708" h="30025" extrusionOk="0">
                    <a:moveTo>
                      <a:pt x="15578" y="1"/>
                    </a:moveTo>
                    <a:cubicBezTo>
                      <a:pt x="13594" y="1"/>
                      <a:pt x="11578" y="33"/>
                      <a:pt x="9561" y="66"/>
                    </a:cubicBezTo>
                    <a:cubicBezTo>
                      <a:pt x="7479" y="88"/>
                      <a:pt x="5381" y="198"/>
                      <a:pt x="3289" y="198"/>
                    </a:cubicBezTo>
                    <a:cubicBezTo>
                      <a:pt x="2278" y="198"/>
                      <a:pt x="1267" y="173"/>
                      <a:pt x="261" y="98"/>
                    </a:cubicBezTo>
                    <a:cubicBezTo>
                      <a:pt x="228" y="977"/>
                      <a:pt x="196" y="1822"/>
                      <a:pt x="163" y="2700"/>
                    </a:cubicBezTo>
                    <a:cubicBezTo>
                      <a:pt x="1" y="8684"/>
                      <a:pt x="98" y="14667"/>
                      <a:pt x="358" y="20651"/>
                    </a:cubicBezTo>
                    <a:cubicBezTo>
                      <a:pt x="488" y="23675"/>
                      <a:pt x="684" y="26699"/>
                      <a:pt x="911" y="29756"/>
                    </a:cubicBezTo>
                    <a:cubicBezTo>
                      <a:pt x="911" y="29821"/>
                      <a:pt x="911" y="29886"/>
                      <a:pt x="911" y="29984"/>
                    </a:cubicBezTo>
                    <a:cubicBezTo>
                      <a:pt x="938" y="29904"/>
                      <a:pt x="1009" y="29845"/>
                      <a:pt x="1087" y="29845"/>
                    </a:cubicBezTo>
                    <a:cubicBezTo>
                      <a:pt x="1104" y="29845"/>
                      <a:pt x="1122" y="29848"/>
                      <a:pt x="1139" y="29854"/>
                    </a:cubicBezTo>
                    <a:lnTo>
                      <a:pt x="1171" y="29854"/>
                    </a:lnTo>
                    <a:cubicBezTo>
                      <a:pt x="2164" y="29981"/>
                      <a:pt x="3173" y="30025"/>
                      <a:pt x="4190" y="30025"/>
                    </a:cubicBezTo>
                    <a:cubicBezTo>
                      <a:pt x="6305" y="30025"/>
                      <a:pt x="8451" y="29833"/>
                      <a:pt x="10537" y="29789"/>
                    </a:cubicBezTo>
                    <a:cubicBezTo>
                      <a:pt x="12261" y="29756"/>
                      <a:pt x="13984" y="29724"/>
                      <a:pt x="15708" y="29724"/>
                    </a:cubicBezTo>
                    <a:lnTo>
                      <a:pt x="15643" y="15448"/>
                    </a:lnTo>
                    <a:cubicBezTo>
                      <a:pt x="15513" y="15383"/>
                      <a:pt x="15415" y="15285"/>
                      <a:pt x="15285" y="15188"/>
                    </a:cubicBezTo>
                    <a:cubicBezTo>
                      <a:pt x="14472" y="14472"/>
                      <a:pt x="14212" y="13301"/>
                      <a:pt x="14212" y="12261"/>
                    </a:cubicBezTo>
                    <a:cubicBezTo>
                      <a:pt x="14244" y="10830"/>
                      <a:pt x="14797" y="9919"/>
                      <a:pt x="15610" y="9399"/>
                    </a:cubicBezTo>
                    <a:cubicBezTo>
                      <a:pt x="15610" y="6245"/>
                      <a:pt x="15610" y="3123"/>
                      <a:pt x="155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2049" name="Google Shape;2049;p46"/>
              <p:cNvGrpSpPr/>
              <p:nvPr/>
            </p:nvGrpSpPr>
            <p:grpSpPr>
              <a:xfrm>
                <a:off x="1345651" y="2186079"/>
                <a:ext cx="434523" cy="830567"/>
                <a:chOff x="1367217" y="2186079"/>
                <a:chExt cx="434523" cy="830567"/>
              </a:xfrm>
            </p:grpSpPr>
            <p:sp>
              <p:nvSpPr>
                <p:cNvPr id="2050" name="Google Shape;2050;p46"/>
                <p:cNvSpPr/>
                <p:nvPr/>
              </p:nvSpPr>
              <p:spPr>
                <a:xfrm>
                  <a:off x="1367217" y="2186079"/>
                  <a:ext cx="434523" cy="830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08" h="30025" extrusionOk="0">
                      <a:moveTo>
                        <a:pt x="15578" y="1"/>
                      </a:moveTo>
                      <a:cubicBezTo>
                        <a:pt x="13594" y="1"/>
                        <a:pt x="11578" y="33"/>
                        <a:pt x="9561" y="66"/>
                      </a:cubicBezTo>
                      <a:cubicBezTo>
                        <a:pt x="7479" y="88"/>
                        <a:pt x="5381" y="198"/>
                        <a:pt x="3289" y="198"/>
                      </a:cubicBezTo>
                      <a:cubicBezTo>
                        <a:pt x="2278" y="198"/>
                        <a:pt x="1267" y="173"/>
                        <a:pt x="261" y="98"/>
                      </a:cubicBezTo>
                      <a:cubicBezTo>
                        <a:pt x="228" y="977"/>
                        <a:pt x="196" y="1822"/>
                        <a:pt x="163" y="2700"/>
                      </a:cubicBezTo>
                      <a:cubicBezTo>
                        <a:pt x="1" y="8684"/>
                        <a:pt x="98" y="14667"/>
                        <a:pt x="358" y="20651"/>
                      </a:cubicBezTo>
                      <a:cubicBezTo>
                        <a:pt x="488" y="23675"/>
                        <a:pt x="684" y="26699"/>
                        <a:pt x="911" y="29756"/>
                      </a:cubicBezTo>
                      <a:cubicBezTo>
                        <a:pt x="911" y="29821"/>
                        <a:pt x="911" y="29886"/>
                        <a:pt x="911" y="29984"/>
                      </a:cubicBezTo>
                      <a:cubicBezTo>
                        <a:pt x="938" y="29904"/>
                        <a:pt x="1009" y="29845"/>
                        <a:pt x="1087" y="29845"/>
                      </a:cubicBezTo>
                      <a:cubicBezTo>
                        <a:pt x="1104" y="29845"/>
                        <a:pt x="1122" y="29848"/>
                        <a:pt x="1139" y="29854"/>
                      </a:cubicBezTo>
                      <a:lnTo>
                        <a:pt x="1171" y="29854"/>
                      </a:lnTo>
                      <a:cubicBezTo>
                        <a:pt x="2164" y="29981"/>
                        <a:pt x="3173" y="30025"/>
                        <a:pt x="4190" y="30025"/>
                      </a:cubicBezTo>
                      <a:cubicBezTo>
                        <a:pt x="6305" y="30025"/>
                        <a:pt x="8451" y="29833"/>
                        <a:pt x="10537" y="29789"/>
                      </a:cubicBezTo>
                      <a:cubicBezTo>
                        <a:pt x="12261" y="29756"/>
                        <a:pt x="13984" y="29724"/>
                        <a:pt x="15708" y="29724"/>
                      </a:cubicBezTo>
                      <a:lnTo>
                        <a:pt x="15643" y="15448"/>
                      </a:lnTo>
                      <a:cubicBezTo>
                        <a:pt x="15513" y="15383"/>
                        <a:pt x="15415" y="15285"/>
                        <a:pt x="15285" y="15188"/>
                      </a:cubicBezTo>
                      <a:cubicBezTo>
                        <a:pt x="14472" y="14472"/>
                        <a:pt x="14212" y="13301"/>
                        <a:pt x="14212" y="12261"/>
                      </a:cubicBezTo>
                      <a:cubicBezTo>
                        <a:pt x="14244" y="10830"/>
                        <a:pt x="14797" y="9919"/>
                        <a:pt x="15610" y="9399"/>
                      </a:cubicBezTo>
                      <a:cubicBezTo>
                        <a:pt x="15610" y="6245"/>
                        <a:pt x="15610" y="3123"/>
                        <a:pt x="155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51" name="Google Shape;2051;p46"/>
                <p:cNvSpPr/>
                <p:nvPr/>
              </p:nvSpPr>
              <p:spPr>
                <a:xfrm>
                  <a:off x="1692475" y="2427100"/>
                  <a:ext cx="107150" cy="21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6" h="8739" extrusionOk="0">
                      <a:moveTo>
                        <a:pt x="4286" y="7548"/>
                      </a:moveTo>
                      <a:lnTo>
                        <a:pt x="4286" y="0"/>
                      </a:lnTo>
                      <a:lnTo>
                        <a:pt x="1191" y="1119"/>
                      </a:lnTo>
                      <a:lnTo>
                        <a:pt x="0" y="5334"/>
                      </a:lnTo>
                      <a:lnTo>
                        <a:pt x="976" y="8739"/>
                      </a:lnTo>
                      <a:lnTo>
                        <a:pt x="3691" y="831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  <p:sp>
            <p:nvSpPr>
              <p:cNvPr id="2052" name="Google Shape;2052;p46"/>
              <p:cNvSpPr/>
              <p:nvPr/>
            </p:nvSpPr>
            <p:spPr>
              <a:xfrm>
                <a:off x="1347459" y="3062775"/>
                <a:ext cx="2176182" cy="131073"/>
              </a:xfrm>
              <a:custGeom>
                <a:avLst/>
                <a:gdLst/>
                <a:ahLst/>
                <a:cxnLst/>
                <a:rect l="l" t="t" r="r" b="b"/>
                <a:pathLst>
                  <a:path w="76552" h="2525" extrusionOk="0">
                    <a:moveTo>
                      <a:pt x="76552" y="0"/>
                    </a:moveTo>
                    <a:lnTo>
                      <a:pt x="76552" y="0"/>
                    </a:lnTo>
                    <a:cubicBezTo>
                      <a:pt x="75278" y="155"/>
                      <a:pt x="73976" y="192"/>
                      <a:pt x="72667" y="192"/>
                    </a:cubicBezTo>
                    <a:cubicBezTo>
                      <a:pt x="71503" y="192"/>
                      <a:pt x="70333" y="163"/>
                      <a:pt x="69170" y="163"/>
                    </a:cubicBezTo>
                    <a:lnTo>
                      <a:pt x="59902" y="163"/>
                    </a:lnTo>
                    <a:cubicBezTo>
                      <a:pt x="53268" y="163"/>
                      <a:pt x="46601" y="195"/>
                      <a:pt x="39967" y="195"/>
                    </a:cubicBezTo>
                    <a:cubicBezTo>
                      <a:pt x="33333" y="163"/>
                      <a:pt x="26699" y="130"/>
                      <a:pt x="20098" y="130"/>
                    </a:cubicBezTo>
                    <a:cubicBezTo>
                      <a:pt x="16878" y="163"/>
                      <a:pt x="13691" y="163"/>
                      <a:pt x="10472" y="228"/>
                    </a:cubicBezTo>
                    <a:cubicBezTo>
                      <a:pt x="8214" y="250"/>
                      <a:pt x="5896" y="360"/>
                      <a:pt x="3600" y="360"/>
                    </a:cubicBezTo>
                    <a:cubicBezTo>
                      <a:pt x="2490" y="360"/>
                      <a:pt x="1384" y="334"/>
                      <a:pt x="293" y="260"/>
                    </a:cubicBezTo>
                    <a:cubicBezTo>
                      <a:pt x="163" y="228"/>
                      <a:pt x="98" y="195"/>
                      <a:pt x="65" y="130"/>
                    </a:cubicBezTo>
                    <a:lnTo>
                      <a:pt x="65" y="130"/>
                    </a:lnTo>
                    <a:cubicBezTo>
                      <a:pt x="98" y="911"/>
                      <a:pt x="0" y="1984"/>
                      <a:pt x="1204" y="2309"/>
                    </a:cubicBezTo>
                    <a:cubicBezTo>
                      <a:pt x="1851" y="2479"/>
                      <a:pt x="2783" y="2525"/>
                      <a:pt x="3720" y="2525"/>
                    </a:cubicBezTo>
                    <a:cubicBezTo>
                      <a:pt x="4574" y="2525"/>
                      <a:pt x="5431" y="2487"/>
                      <a:pt x="6082" y="2472"/>
                    </a:cubicBezTo>
                    <a:lnTo>
                      <a:pt x="10016" y="2472"/>
                    </a:lnTo>
                    <a:cubicBezTo>
                      <a:pt x="10407" y="2423"/>
                      <a:pt x="10829" y="2407"/>
                      <a:pt x="11268" y="2407"/>
                    </a:cubicBezTo>
                    <a:cubicBezTo>
                      <a:pt x="11707" y="2407"/>
                      <a:pt x="12163" y="2423"/>
                      <a:pt x="12618" y="2439"/>
                    </a:cubicBezTo>
                    <a:cubicBezTo>
                      <a:pt x="15361" y="2428"/>
                      <a:pt x="18103" y="2425"/>
                      <a:pt x="20846" y="2425"/>
                    </a:cubicBezTo>
                    <a:cubicBezTo>
                      <a:pt x="26330" y="2425"/>
                      <a:pt x="31815" y="2439"/>
                      <a:pt x="37300" y="2439"/>
                    </a:cubicBezTo>
                    <a:cubicBezTo>
                      <a:pt x="43132" y="2439"/>
                      <a:pt x="48964" y="2425"/>
                      <a:pt x="54786" y="2425"/>
                    </a:cubicBezTo>
                    <a:cubicBezTo>
                      <a:pt x="57697" y="2425"/>
                      <a:pt x="60606" y="2428"/>
                      <a:pt x="63511" y="2439"/>
                    </a:cubicBezTo>
                    <a:cubicBezTo>
                      <a:pt x="63885" y="2407"/>
                      <a:pt x="64259" y="2390"/>
                      <a:pt x="64621" y="2390"/>
                    </a:cubicBezTo>
                    <a:cubicBezTo>
                      <a:pt x="64983" y="2390"/>
                      <a:pt x="65332" y="2407"/>
                      <a:pt x="65658" y="2439"/>
                    </a:cubicBezTo>
                    <a:lnTo>
                      <a:pt x="67739" y="2439"/>
                    </a:lnTo>
                    <a:cubicBezTo>
                      <a:pt x="68844" y="2439"/>
                      <a:pt x="69950" y="2472"/>
                      <a:pt x="71056" y="2472"/>
                    </a:cubicBezTo>
                    <a:cubicBezTo>
                      <a:pt x="71521" y="2483"/>
                      <a:pt x="72212" y="2513"/>
                      <a:pt x="72946" y="2513"/>
                    </a:cubicBezTo>
                    <a:cubicBezTo>
                      <a:pt x="74367" y="2513"/>
                      <a:pt x="75949" y="2400"/>
                      <a:pt x="76357" y="1821"/>
                    </a:cubicBezTo>
                    <a:cubicBezTo>
                      <a:pt x="76552" y="1529"/>
                      <a:pt x="76454" y="1073"/>
                      <a:pt x="76487" y="748"/>
                    </a:cubicBezTo>
                    <a:cubicBezTo>
                      <a:pt x="76487" y="520"/>
                      <a:pt x="76519" y="260"/>
                      <a:pt x="765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53" name="Google Shape;2053;p46"/>
              <p:cNvSpPr/>
              <p:nvPr/>
            </p:nvSpPr>
            <p:spPr>
              <a:xfrm>
                <a:off x="3082434" y="2131474"/>
                <a:ext cx="468837" cy="933129"/>
              </a:xfrm>
              <a:custGeom>
                <a:avLst/>
                <a:gdLst/>
                <a:ahLst/>
                <a:cxnLst/>
                <a:rect l="l" t="t" r="r" b="b"/>
                <a:pathLst>
                  <a:path w="15057" h="29968" extrusionOk="0">
                    <a:moveTo>
                      <a:pt x="10989" y="1904"/>
                    </a:moveTo>
                    <a:cubicBezTo>
                      <a:pt x="11465" y="1904"/>
                      <a:pt x="11954" y="2057"/>
                      <a:pt x="12390" y="2407"/>
                    </a:cubicBezTo>
                    <a:cubicBezTo>
                      <a:pt x="13236" y="3090"/>
                      <a:pt x="13236" y="4358"/>
                      <a:pt x="12585" y="5204"/>
                    </a:cubicBezTo>
                    <a:cubicBezTo>
                      <a:pt x="12115" y="5753"/>
                      <a:pt x="11485" y="6022"/>
                      <a:pt x="10861" y="6022"/>
                    </a:cubicBezTo>
                    <a:cubicBezTo>
                      <a:pt x="10191" y="6022"/>
                      <a:pt x="9528" y="5712"/>
                      <a:pt x="9073" y="5106"/>
                    </a:cubicBezTo>
                    <a:cubicBezTo>
                      <a:pt x="8108" y="3449"/>
                      <a:pt x="9477" y="1904"/>
                      <a:pt x="10989" y="1904"/>
                    </a:cubicBezTo>
                    <a:close/>
                    <a:moveTo>
                      <a:pt x="14829" y="1"/>
                    </a:moveTo>
                    <a:cubicBezTo>
                      <a:pt x="13611" y="188"/>
                      <a:pt x="12372" y="235"/>
                      <a:pt x="11130" y="235"/>
                    </a:cubicBezTo>
                    <a:cubicBezTo>
                      <a:pt x="10216" y="235"/>
                      <a:pt x="9300" y="210"/>
                      <a:pt x="8390" y="196"/>
                    </a:cubicBezTo>
                    <a:lnTo>
                      <a:pt x="98" y="196"/>
                    </a:lnTo>
                    <a:cubicBezTo>
                      <a:pt x="98" y="944"/>
                      <a:pt x="98" y="1692"/>
                      <a:pt x="98" y="2440"/>
                    </a:cubicBezTo>
                    <a:lnTo>
                      <a:pt x="7219" y="2440"/>
                    </a:lnTo>
                    <a:cubicBezTo>
                      <a:pt x="7382" y="2440"/>
                      <a:pt x="7480" y="2570"/>
                      <a:pt x="7480" y="2700"/>
                    </a:cubicBezTo>
                    <a:lnTo>
                      <a:pt x="7577" y="5757"/>
                    </a:lnTo>
                    <a:cubicBezTo>
                      <a:pt x="7577" y="5919"/>
                      <a:pt x="7447" y="6017"/>
                      <a:pt x="7317" y="6017"/>
                    </a:cubicBezTo>
                    <a:cubicBezTo>
                      <a:pt x="4878" y="5952"/>
                      <a:pt x="2472" y="5952"/>
                      <a:pt x="65" y="5952"/>
                    </a:cubicBezTo>
                    <a:cubicBezTo>
                      <a:pt x="33" y="13919"/>
                      <a:pt x="0" y="21886"/>
                      <a:pt x="0" y="29886"/>
                    </a:cubicBezTo>
                    <a:lnTo>
                      <a:pt x="6341" y="29886"/>
                    </a:lnTo>
                    <a:cubicBezTo>
                      <a:pt x="7642" y="29886"/>
                      <a:pt x="8992" y="29968"/>
                      <a:pt x="10333" y="29968"/>
                    </a:cubicBezTo>
                    <a:cubicBezTo>
                      <a:pt x="11675" y="29968"/>
                      <a:pt x="13008" y="29886"/>
                      <a:pt x="14276" y="29561"/>
                    </a:cubicBezTo>
                    <a:lnTo>
                      <a:pt x="14276" y="29594"/>
                    </a:lnTo>
                    <a:cubicBezTo>
                      <a:pt x="14309" y="29398"/>
                      <a:pt x="14309" y="29203"/>
                      <a:pt x="14341" y="29008"/>
                    </a:cubicBezTo>
                    <a:cubicBezTo>
                      <a:pt x="14406" y="27642"/>
                      <a:pt x="14504" y="26277"/>
                      <a:pt x="14569" y="24911"/>
                    </a:cubicBezTo>
                    <a:cubicBezTo>
                      <a:pt x="14894" y="18862"/>
                      <a:pt x="15057" y="12781"/>
                      <a:pt x="15024" y="6700"/>
                    </a:cubicBezTo>
                    <a:cubicBezTo>
                      <a:pt x="14992" y="4456"/>
                      <a:pt x="14894" y="2245"/>
                      <a:pt x="148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2054" name="Google Shape;2054;p46"/>
              <p:cNvGrpSpPr/>
              <p:nvPr/>
            </p:nvGrpSpPr>
            <p:grpSpPr>
              <a:xfrm>
                <a:off x="3107033" y="2180685"/>
                <a:ext cx="416514" cy="828990"/>
                <a:chOff x="3128599" y="2180685"/>
                <a:chExt cx="416514" cy="828990"/>
              </a:xfrm>
            </p:grpSpPr>
            <p:sp>
              <p:nvSpPr>
                <p:cNvPr id="2055" name="Google Shape;2055;p46"/>
                <p:cNvSpPr/>
                <p:nvPr/>
              </p:nvSpPr>
              <p:spPr>
                <a:xfrm>
                  <a:off x="3128599" y="2180685"/>
                  <a:ext cx="416514" cy="828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57" h="29968" extrusionOk="0">
                      <a:moveTo>
                        <a:pt x="10989" y="1904"/>
                      </a:moveTo>
                      <a:cubicBezTo>
                        <a:pt x="11465" y="1904"/>
                        <a:pt x="11954" y="2057"/>
                        <a:pt x="12390" y="2407"/>
                      </a:cubicBezTo>
                      <a:cubicBezTo>
                        <a:pt x="13236" y="3090"/>
                        <a:pt x="13236" y="4358"/>
                        <a:pt x="12585" y="5204"/>
                      </a:cubicBezTo>
                      <a:cubicBezTo>
                        <a:pt x="12115" y="5753"/>
                        <a:pt x="11485" y="6022"/>
                        <a:pt x="10861" y="6022"/>
                      </a:cubicBezTo>
                      <a:cubicBezTo>
                        <a:pt x="10191" y="6022"/>
                        <a:pt x="9528" y="5712"/>
                        <a:pt x="9073" y="5106"/>
                      </a:cubicBezTo>
                      <a:cubicBezTo>
                        <a:pt x="8108" y="3449"/>
                        <a:pt x="9477" y="1904"/>
                        <a:pt x="10989" y="1904"/>
                      </a:cubicBezTo>
                      <a:close/>
                      <a:moveTo>
                        <a:pt x="14829" y="1"/>
                      </a:moveTo>
                      <a:cubicBezTo>
                        <a:pt x="13611" y="188"/>
                        <a:pt x="12372" y="235"/>
                        <a:pt x="11130" y="235"/>
                      </a:cubicBezTo>
                      <a:cubicBezTo>
                        <a:pt x="10216" y="235"/>
                        <a:pt x="9300" y="210"/>
                        <a:pt x="8390" y="196"/>
                      </a:cubicBezTo>
                      <a:lnTo>
                        <a:pt x="98" y="196"/>
                      </a:lnTo>
                      <a:cubicBezTo>
                        <a:pt x="98" y="944"/>
                        <a:pt x="98" y="1692"/>
                        <a:pt x="98" y="2440"/>
                      </a:cubicBezTo>
                      <a:lnTo>
                        <a:pt x="7219" y="2440"/>
                      </a:lnTo>
                      <a:cubicBezTo>
                        <a:pt x="7382" y="2440"/>
                        <a:pt x="7480" y="2570"/>
                        <a:pt x="7480" y="2700"/>
                      </a:cubicBezTo>
                      <a:lnTo>
                        <a:pt x="7577" y="5757"/>
                      </a:lnTo>
                      <a:cubicBezTo>
                        <a:pt x="7577" y="5919"/>
                        <a:pt x="7447" y="6017"/>
                        <a:pt x="7317" y="6017"/>
                      </a:cubicBezTo>
                      <a:cubicBezTo>
                        <a:pt x="4878" y="5952"/>
                        <a:pt x="2472" y="5952"/>
                        <a:pt x="65" y="5952"/>
                      </a:cubicBezTo>
                      <a:cubicBezTo>
                        <a:pt x="33" y="13919"/>
                        <a:pt x="0" y="21886"/>
                        <a:pt x="0" y="29886"/>
                      </a:cubicBezTo>
                      <a:lnTo>
                        <a:pt x="6341" y="29886"/>
                      </a:lnTo>
                      <a:cubicBezTo>
                        <a:pt x="7642" y="29886"/>
                        <a:pt x="8992" y="29968"/>
                        <a:pt x="10333" y="29968"/>
                      </a:cubicBezTo>
                      <a:cubicBezTo>
                        <a:pt x="11675" y="29968"/>
                        <a:pt x="13008" y="29886"/>
                        <a:pt x="14276" y="29561"/>
                      </a:cubicBezTo>
                      <a:lnTo>
                        <a:pt x="14276" y="29594"/>
                      </a:lnTo>
                      <a:cubicBezTo>
                        <a:pt x="14309" y="29398"/>
                        <a:pt x="14309" y="29203"/>
                        <a:pt x="14341" y="29008"/>
                      </a:cubicBezTo>
                      <a:cubicBezTo>
                        <a:pt x="14406" y="27642"/>
                        <a:pt x="14504" y="26277"/>
                        <a:pt x="14569" y="24911"/>
                      </a:cubicBezTo>
                      <a:cubicBezTo>
                        <a:pt x="14894" y="18862"/>
                        <a:pt x="15057" y="12781"/>
                        <a:pt x="15024" y="6700"/>
                      </a:cubicBezTo>
                      <a:cubicBezTo>
                        <a:pt x="14992" y="4456"/>
                        <a:pt x="14894" y="2245"/>
                        <a:pt x="1482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056" name="Google Shape;2056;p46"/>
                <p:cNvSpPr/>
                <p:nvPr/>
              </p:nvSpPr>
              <p:spPr>
                <a:xfrm>
                  <a:off x="3130750" y="2214950"/>
                  <a:ext cx="382075" cy="1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83" h="6967" extrusionOk="0">
                      <a:moveTo>
                        <a:pt x="91" y="0"/>
                      </a:moveTo>
                      <a:lnTo>
                        <a:pt x="0" y="5366"/>
                      </a:lnTo>
                      <a:lnTo>
                        <a:pt x="14142" y="6967"/>
                      </a:lnTo>
                      <a:lnTo>
                        <a:pt x="15283" y="669"/>
                      </a:lnTo>
                      <a:lnTo>
                        <a:pt x="9812" y="4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 w="9525" cap="flat" cmpd="sng">
                  <a:solidFill>
                    <a:schemeClr val="dk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sp>
          </p:grpSp>
          <p:sp>
            <p:nvSpPr>
              <p:cNvPr id="2057" name="Google Shape;2057;p46"/>
              <p:cNvSpPr/>
              <p:nvPr/>
            </p:nvSpPr>
            <p:spPr>
              <a:xfrm>
                <a:off x="2968509" y="1958525"/>
                <a:ext cx="574842" cy="166178"/>
              </a:xfrm>
              <a:custGeom>
                <a:avLst/>
                <a:gdLst/>
                <a:ahLst/>
                <a:cxnLst/>
                <a:rect l="l" t="t" r="r" b="b"/>
                <a:pathLst>
                  <a:path w="18310" h="3209" extrusionOk="0">
                    <a:moveTo>
                      <a:pt x="17854" y="0"/>
                    </a:moveTo>
                    <a:cubicBezTo>
                      <a:pt x="17822" y="33"/>
                      <a:pt x="17757" y="65"/>
                      <a:pt x="17692" y="65"/>
                    </a:cubicBezTo>
                    <a:cubicBezTo>
                      <a:pt x="17277" y="212"/>
                      <a:pt x="16661" y="230"/>
                      <a:pt x="16118" y="230"/>
                    </a:cubicBezTo>
                    <a:cubicBezTo>
                      <a:pt x="15938" y="230"/>
                      <a:pt x="15765" y="228"/>
                      <a:pt x="15610" y="228"/>
                    </a:cubicBezTo>
                    <a:cubicBezTo>
                      <a:pt x="14114" y="260"/>
                      <a:pt x="12651" y="260"/>
                      <a:pt x="11155" y="260"/>
                    </a:cubicBezTo>
                    <a:cubicBezTo>
                      <a:pt x="7480" y="293"/>
                      <a:pt x="3838" y="293"/>
                      <a:pt x="163" y="293"/>
                    </a:cubicBezTo>
                    <a:cubicBezTo>
                      <a:pt x="131" y="391"/>
                      <a:pt x="131" y="488"/>
                      <a:pt x="131" y="586"/>
                    </a:cubicBezTo>
                    <a:cubicBezTo>
                      <a:pt x="98" y="1431"/>
                      <a:pt x="33" y="2309"/>
                      <a:pt x="1" y="3187"/>
                    </a:cubicBezTo>
                    <a:lnTo>
                      <a:pt x="10700" y="3187"/>
                    </a:lnTo>
                    <a:cubicBezTo>
                      <a:pt x="11841" y="3187"/>
                      <a:pt x="12995" y="3208"/>
                      <a:pt x="14151" y="3208"/>
                    </a:cubicBezTo>
                    <a:cubicBezTo>
                      <a:pt x="15499" y="3208"/>
                      <a:pt x="16849" y="3180"/>
                      <a:pt x="18179" y="3057"/>
                    </a:cubicBezTo>
                    <a:cubicBezTo>
                      <a:pt x="18179" y="2732"/>
                      <a:pt x="18147" y="2407"/>
                      <a:pt x="18147" y="2082"/>
                    </a:cubicBezTo>
                    <a:cubicBezTo>
                      <a:pt x="18114" y="1366"/>
                      <a:pt x="18309" y="651"/>
                      <a:pt x="178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58" name="Google Shape;2058;p46"/>
              <p:cNvSpPr/>
              <p:nvPr/>
            </p:nvSpPr>
            <p:spPr>
              <a:xfrm>
                <a:off x="1321484" y="1970675"/>
                <a:ext cx="577549" cy="159902"/>
              </a:xfrm>
              <a:custGeom>
                <a:avLst/>
                <a:gdLst/>
                <a:ahLst/>
                <a:cxnLst/>
                <a:rect l="l" t="t" r="r" b="b"/>
                <a:pathLst>
                  <a:path w="18700" h="3082" extrusionOk="0">
                    <a:moveTo>
                      <a:pt x="18504" y="0"/>
                    </a:moveTo>
                    <a:cubicBezTo>
                      <a:pt x="13138" y="33"/>
                      <a:pt x="7740" y="163"/>
                      <a:pt x="2374" y="260"/>
                    </a:cubicBezTo>
                    <a:cubicBezTo>
                      <a:pt x="1854" y="260"/>
                      <a:pt x="878" y="260"/>
                      <a:pt x="423" y="33"/>
                    </a:cubicBezTo>
                    <a:cubicBezTo>
                      <a:pt x="0" y="748"/>
                      <a:pt x="293" y="1691"/>
                      <a:pt x="228" y="2406"/>
                    </a:cubicBezTo>
                    <a:cubicBezTo>
                      <a:pt x="228" y="2602"/>
                      <a:pt x="195" y="2829"/>
                      <a:pt x="195" y="3024"/>
                    </a:cubicBezTo>
                    <a:cubicBezTo>
                      <a:pt x="1186" y="3066"/>
                      <a:pt x="2184" y="3081"/>
                      <a:pt x="3184" y="3081"/>
                    </a:cubicBezTo>
                    <a:cubicBezTo>
                      <a:pt x="5301" y="3081"/>
                      <a:pt x="7430" y="3014"/>
                      <a:pt x="9529" y="2992"/>
                    </a:cubicBezTo>
                    <a:cubicBezTo>
                      <a:pt x="12585" y="2959"/>
                      <a:pt x="15642" y="2959"/>
                      <a:pt x="18699" y="2959"/>
                    </a:cubicBezTo>
                    <a:cubicBezTo>
                      <a:pt x="18634" y="2081"/>
                      <a:pt x="18602" y="1236"/>
                      <a:pt x="18569" y="390"/>
                    </a:cubicBezTo>
                    <a:cubicBezTo>
                      <a:pt x="18537" y="260"/>
                      <a:pt x="18537" y="130"/>
                      <a:pt x="185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59" name="Google Shape;2059;p46"/>
              <p:cNvSpPr/>
              <p:nvPr/>
            </p:nvSpPr>
            <p:spPr>
              <a:xfrm>
                <a:off x="3560421" y="2519579"/>
                <a:ext cx="121466" cy="83651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3024" extrusionOk="0">
                    <a:moveTo>
                      <a:pt x="3968" y="0"/>
                    </a:moveTo>
                    <a:cubicBezTo>
                      <a:pt x="3700" y="0"/>
                      <a:pt x="3428" y="19"/>
                      <a:pt x="3170" y="19"/>
                    </a:cubicBezTo>
                    <a:cubicBezTo>
                      <a:pt x="3076" y="19"/>
                      <a:pt x="2984" y="17"/>
                      <a:pt x="2894" y="10"/>
                    </a:cubicBezTo>
                    <a:cubicBezTo>
                      <a:pt x="2829" y="302"/>
                      <a:pt x="2764" y="595"/>
                      <a:pt x="2569" y="855"/>
                    </a:cubicBezTo>
                    <a:cubicBezTo>
                      <a:pt x="2233" y="1370"/>
                      <a:pt x="1559" y="1484"/>
                      <a:pt x="895" y="1484"/>
                    </a:cubicBezTo>
                    <a:cubicBezTo>
                      <a:pt x="594" y="1484"/>
                      <a:pt x="296" y="1461"/>
                      <a:pt x="33" y="1441"/>
                    </a:cubicBezTo>
                    <a:lnTo>
                      <a:pt x="33" y="1473"/>
                    </a:lnTo>
                    <a:cubicBezTo>
                      <a:pt x="33" y="1961"/>
                      <a:pt x="0" y="2449"/>
                      <a:pt x="0" y="2936"/>
                    </a:cubicBezTo>
                    <a:cubicBezTo>
                      <a:pt x="451" y="2956"/>
                      <a:pt x="1009" y="3023"/>
                      <a:pt x="1538" y="3023"/>
                    </a:cubicBezTo>
                    <a:cubicBezTo>
                      <a:pt x="1886" y="3023"/>
                      <a:pt x="2220" y="2994"/>
                      <a:pt x="2504" y="2904"/>
                    </a:cubicBezTo>
                    <a:lnTo>
                      <a:pt x="4260" y="1798"/>
                    </a:lnTo>
                    <a:cubicBezTo>
                      <a:pt x="4358" y="1441"/>
                      <a:pt x="4390" y="1050"/>
                      <a:pt x="4358" y="660"/>
                    </a:cubicBezTo>
                    <a:cubicBezTo>
                      <a:pt x="4390" y="465"/>
                      <a:pt x="4390" y="237"/>
                      <a:pt x="4390" y="10"/>
                    </a:cubicBezTo>
                    <a:lnTo>
                      <a:pt x="4260" y="10"/>
                    </a:lnTo>
                    <a:cubicBezTo>
                      <a:pt x="4164" y="3"/>
                      <a:pt x="4066" y="0"/>
                      <a:pt x="39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60" name="Google Shape;2060;p46"/>
              <p:cNvSpPr/>
              <p:nvPr/>
            </p:nvSpPr>
            <p:spPr>
              <a:xfrm>
                <a:off x="1184627" y="2529731"/>
                <a:ext cx="125062" cy="77483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2801" extrusionOk="0">
                    <a:moveTo>
                      <a:pt x="1" y="0"/>
                    </a:moveTo>
                    <a:cubicBezTo>
                      <a:pt x="1" y="163"/>
                      <a:pt x="1" y="293"/>
                      <a:pt x="1" y="456"/>
                    </a:cubicBezTo>
                    <a:cubicBezTo>
                      <a:pt x="1" y="846"/>
                      <a:pt x="33" y="1204"/>
                      <a:pt x="131" y="1594"/>
                    </a:cubicBezTo>
                    <a:cubicBezTo>
                      <a:pt x="716" y="1952"/>
                      <a:pt x="1301" y="2309"/>
                      <a:pt x="1887" y="2667"/>
                    </a:cubicBezTo>
                    <a:cubicBezTo>
                      <a:pt x="2164" y="2768"/>
                      <a:pt x="2500" y="2800"/>
                      <a:pt x="2851" y="2800"/>
                    </a:cubicBezTo>
                    <a:cubicBezTo>
                      <a:pt x="3406" y="2800"/>
                      <a:pt x="3998" y="2719"/>
                      <a:pt x="4456" y="2700"/>
                    </a:cubicBezTo>
                    <a:lnTo>
                      <a:pt x="4521" y="2700"/>
                    </a:lnTo>
                    <a:cubicBezTo>
                      <a:pt x="4521" y="2342"/>
                      <a:pt x="4488" y="2017"/>
                      <a:pt x="4488" y="1659"/>
                    </a:cubicBezTo>
                    <a:cubicBezTo>
                      <a:pt x="4488" y="1496"/>
                      <a:pt x="4488" y="1366"/>
                      <a:pt x="4488" y="1236"/>
                    </a:cubicBezTo>
                    <a:cubicBezTo>
                      <a:pt x="4202" y="1257"/>
                      <a:pt x="3870" y="1286"/>
                      <a:pt x="3534" y="1286"/>
                    </a:cubicBezTo>
                    <a:cubicBezTo>
                      <a:pt x="2840" y="1286"/>
                      <a:pt x="2129" y="1166"/>
                      <a:pt x="1757" y="618"/>
                    </a:cubicBezTo>
                    <a:cubicBezTo>
                      <a:pt x="1659" y="423"/>
                      <a:pt x="1594" y="228"/>
                      <a:pt x="1529" y="33"/>
                    </a:cubicBezTo>
                    <a:cubicBezTo>
                      <a:pt x="1432" y="39"/>
                      <a:pt x="1333" y="42"/>
                      <a:pt x="1233" y="42"/>
                    </a:cubicBezTo>
                    <a:cubicBezTo>
                      <a:pt x="833" y="42"/>
                      <a:pt x="417" y="0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61" name="Google Shape;2061;p46"/>
              <p:cNvSpPr/>
              <p:nvPr/>
            </p:nvSpPr>
            <p:spPr>
              <a:xfrm>
                <a:off x="3562219" y="2339219"/>
                <a:ext cx="121466" cy="78976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2855" extrusionOk="0">
                    <a:moveTo>
                      <a:pt x="1648" y="0"/>
                    </a:moveTo>
                    <a:cubicBezTo>
                      <a:pt x="1090" y="0"/>
                      <a:pt x="516" y="55"/>
                      <a:pt x="0" y="91"/>
                    </a:cubicBezTo>
                    <a:cubicBezTo>
                      <a:pt x="0" y="514"/>
                      <a:pt x="33" y="969"/>
                      <a:pt x="33" y="1424"/>
                    </a:cubicBezTo>
                    <a:cubicBezTo>
                      <a:pt x="289" y="1402"/>
                      <a:pt x="576" y="1379"/>
                      <a:pt x="866" y="1379"/>
                    </a:cubicBezTo>
                    <a:cubicBezTo>
                      <a:pt x="1422" y="1379"/>
                      <a:pt x="1989" y="1461"/>
                      <a:pt x="2374" y="1782"/>
                    </a:cubicBezTo>
                    <a:cubicBezTo>
                      <a:pt x="2667" y="2042"/>
                      <a:pt x="2797" y="2400"/>
                      <a:pt x="2829" y="2790"/>
                    </a:cubicBezTo>
                    <a:cubicBezTo>
                      <a:pt x="2929" y="2784"/>
                      <a:pt x="3030" y="2781"/>
                      <a:pt x="3133" y="2781"/>
                    </a:cubicBezTo>
                    <a:cubicBezTo>
                      <a:pt x="3567" y="2781"/>
                      <a:pt x="4016" y="2829"/>
                      <a:pt x="4358" y="2855"/>
                    </a:cubicBezTo>
                    <a:cubicBezTo>
                      <a:pt x="4390" y="1717"/>
                      <a:pt x="4293" y="579"/>
                      <a:pt x="2959" y="156"/>
                    </a:cubicBezTo>
                    <a:cubicBezTo>
                      <a:pt x="2562" y="38"/>
                      <a:pt x="2110" y="0"/>
                      <a:pt x="16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62" name="Google Shape;2062;p46"/>
              <p:cNvSpPr/>
              <p:nvPr/>
            </p:nvSpPr>
            <p:spPr>
              <a:xfrm>
                <a:off x="1181031" y="2343700"/>
                <a:ext cx="126860" cy="77206"/>
              </a:xfrm>
              <a:custGeom>
                <a:avLst/>
                <a:gdLst/>
                <a:ahLst/>
                <a:cxnLst/>
                <a:rect l="l" t="t" r="r" b="b"/>
                <a:pathLst>
                  <a:path w="4586" h="2791" extrusionOk="0">
                    <a:moveTo>
                      <a:pt x="2879" y="1"/>
                    </a:moveTo>
                    <a:cubicBezTo>
                      <a:pt x="2398" y="1"/>
                      <a:pt x="1924" y="39"/>
                      <a:pt x="1496" y="156"/>
                    </a:cubicBezTo>
                    <a:cubicBezTo>
                      <a:pt x="33" y="547"/>
                      <a:pt x="1" y="1652"/>
                      <a:pt x="66" y="2791"/>
                    </a:cubicBezTo>
                    <a:cubicBezTo>
                      <a:pt x="447" y="2743"/>
                      <a:pt x="845" y="2713"/>
                      <a:pt x="1210" y="2713"/>
                    </a:cubicBezTo>
                    <a:cubicBezTo>
                      <a:pt x="1343" y="2713"/>
                      <a:pt x="1472" y="2717"/>
                      <a:pt x="1594" y="2725"/>
                    </a:cubicBezTo>
                    <a:cubicBezTo>
                      <a:pt x="1659" y="2368"/>
                      <a:pt x="1789" y="2010"/>
                      <a:pt x="2114" y="1750"/>
                    </a:cubicBezTo>
                    <a:cubicBezTo>
                      <a:pt x="2519" y="1430"/>
                      <a:pt x="3119" y="1362"/>
                      <a:pt x="3695" y="1362"/>
                    </a:cubicBezTo>
                    <a:cubicBezTo>
                      <a:pt x="3999" y="1362"/>
                      <a:pt x="4295" y="1381"/>
                      <a:pt x="4553" y="1392"/>
                    </a:cubicBezTo>
                    <a:cubicBezTo>
                      <a:pt x="4553" y="969"/>
                      <a:pt x="4553" y="514"/>
                      <a:pt x="4586" y="91"/>
                    </a:cubicBezTo>
                    <a:cubicBezTo>
                      <a:pt x="4052" y="56"/>
                      <a:pt x="3460" y="1"/>
                      <a:pt x="28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63" name="Google Shape;2063;p46"/>
              <p:cNvSpPr/>
              <p:nvPr/>
            </p:nvSpPr>
            <p:spPr>
              <a:xfrm>
                <a:off x="1819731" y="2138417"/>
                <a:ext cx="1249543" cy="917952"/>
              </a:xfrm>
              <a:custGeom>
                <a:avLst/>
                <a:gdLst/>
                <a:ahLst/>
                <a:cxnLst/>
                <a:rect l="l" t="t" r="r" b="b"/>
                <a:pathLst>
                  <a:path w="45171" h="33184" extrusionOk="0">
                    <a:moveTo>
                      <a:pt x="36975" y="0"/>
                    </a:moveTo>
                    <a:cubicBezTo>
                      <a:pt x="40325" y="2960"/>
                      <a:pt x="42113" y="6927"/>
                      <a:pt x="42731" y="11317"/>
                    </a:cubicBezTo>
                    <a:lnTo>
                      <a:pt x="42731" y="11350"/>
                    </a:lnTo>
                    <a:cubicBezTo>
                      <a:pt x="42731" y="11382"/>
                      <a:pt x="42731" y="11382"/>
                      <a:pt x="42731" y="11415"/>
                    </a:cubicBezTo>
                    <a:cubicBezTo>
                      <a:pt x="43284" y="16390"/>
                      <a:pt x="42276" y="21528"/>
                      <a:pt x="38927" y="25366"/>
                    </a:cubicBezTo>
                    <a:cubicBezTo>
                      <a:pt x="35870" y="28878"/>
                      <a:pt x="31772" y="31414"/>
                      <a:pt x="27154" y="32260"/>
                    </a:cubicBezTo>
                    <a:cubicBezTo>
                      <a:pt x="25946" y="32475"/>
                      <a:pt x="24704" y="32580"/>
                      <a:pt x="23450" y="32580"/>
                    </a:cubicBezTo>
                    <a:cubicBezTo>
                      <a:pt x="16948" y="32580"/>
                      <a:pt x="10134" y="29753"/>
                      <a:pt x="6017" y="24845"/>
                    </a:cubicBezTo>
                    <a:cubicBezTo>
                      <a:pt x="4261" y="22764"/>
                      <a:pt x="3122" y="20325"/>
                      <a:pt x="2537" y="17756"/>
                    </a:cubicBezTo>
                    <a:cubicBezTo>
                      <a:pt x="1692" y="17756"/>
                      <a:pt x="781" y="17724"/>
                      <a:pt x="1" y="17463"/>
                    </a:cubicBezTo>
                    <a:lnTo>
                      <a:pt x="1" y="17463"/>
                    </a:lnTo>
                    <a:cubicBezTo>
                      <a:pt x="33" y="22699"/>
                      <a:pt x="33" y="27902"/>
                      <a:pt x="66" y="33105"/>
                    </a:cubicBezTo>
                    <a:lnTo>
                      <a:pt x="3578" y="33105"/>
                    </a:lnTo>
                    <a:cubicBezTo>
                      <a:pt x="4891" y="33099"/>
                      <a:pt x="6207" y="33096"/>
                      <a:pt x="7522" y="33096"/>
                    </a:cubicBezTo>
                    <a:cubicBezTo>
                      <a:pt x="12786" y="33096"/>
                      <a:pt x="18062" y="33138"/>
                      <a:pt x="23317" y="33138"/>
                    </a:cubicBezTo>
                    <a:lnTo>
                      <a:pt x="23317" y="33170"/>
                    </a:lnTo>
                    <a:cubicBezTo>
                      <a:pt x="25251" y="33180"/>
                      <a:pt x="27187" y="33184"/>
                      <a:pt x="29124" y="33184"/>
                    </a:cubicBezTo>
                    <a:cubicBezTo>
                      <a:pt x="33802" y="33184"/>
                      <a:pt x="38486" y="33161"/>
                      <a:pt x="43154" y="33138"/>
                    </a:cubicBezTo>
                    <a:lnTo>
                      <a:pt x="45073" y="33138"/>
                    </a:lnTo>
                    <a:cubicBezTo>
                      <a:pt x="45105" y="24227"/>
                      <a:pt x="45138" y="15350"/>
                      <a:pt x="45170" y="6439"/>
                    </a:cubicBezTo>
                    <a:lnTo>
                      <a:pt x="42569" y="6439"/>
                    </a:lnTo>
                    <a:cubicBezTo>
                      <a:pt x="42406" y="6439"/>
                      <a:pt x="42276" y="6309"/>
                      <a:pt x="42276" y="6147"/>
                    </a:cubicBezTo>
                    <a:cubicBezTo>
                      <a:pt x="42276" y="5041"/>
                      <a:pt x="42276" y="3903"/>
                      <a:pt x="42276" y="2797"/>
                    </a:cubicBezTo>
                    <a:cubicBezTo>
                      <a:pt x="42276" y="2700"/>
                      <a:pt x="42309" y="2667"/>
                      <a:pt x="42341" y="2602"/>
                    </a:cubicBezTo>
                    <a:cubicBezTo>
                      <a:pt x="42374" y="2602"/>
                      <a:pt x="42374" y="2602"/>
                      <a:pt x="42374" y="2569"/>
                    </a:cubicBezTo>
                    <a:cubicBezTo>
                      <a:pt x="42439" y="2537"/>
                      <a:pt x="42504" y="2504"/>
                      <a:pt x="42569" y="2504"/>
                    </a:cubicBezTo>
                    <a:lnTo>
                      <a:pt x="45170" y="2504"/>
                    </a:lnTo>
                    <a:cubicBezTo>
                      <a:pt x="45170" y="1659"/>
                      <a:pt x="45170" y="846"/>
                      <a:pt x="45170" y="0"/>
                    </a:cubicBezTo>
                    <a:lnTo>
                      <a:pt x="41496" y="0"/>
                    </a:lnTo>
                    <a:cubicBezTo>
                      <a:pt x="41431" y="33"/>
                      <a:pt x="41398" y="65"/>
                      <a:pt x="41333" y="65"/>
                    </a:cubicBezTo>
                    <a:cubicBezTo>
                      <a:pt x="40162" y="33"/>
                      <a:pt x="39024" y="33"/>
                      <a:pt x="378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64" name="Google Shape;2064;p46"/>
              <p:cNvSpPr/>
              <p:nvPr/>
            </p:nvSpPr>
            <p:spPr>
              <a:xfrm>
                <a:off x="3004460" y="1998085"/>
                <a:ext cx="506500" cy="88769"/>
              </a:xfrm>
              <a:custGeom>
                <a:avLst/>
                <a:gdLst/>
                <a:ahLst/>
                <a:cxnLst/>
                <a:rect l="l" t="t" r="r" b="b"/>
                <a:pathLst>
                  <a:path w="18310" h="3209" extrusionOk="0">
                    <a:moveTo>
                      <a:pt x="17854" y="0"/>
                    </a:moveTo>
                    <a:cubicBezTo>
                      <a:pt x="17822" y="33"/>
                      <a:pt x="17757" y="65"/>
                      <a:pt x="17692" y="65"/>
                    </a:cubicBezTo>
                    <a:cubicBezTo>
                      <a:pt x="17277" y="212"/>
                      <a:pt x="16661" y="230"/>
                      <a:pt x="16118" y="230"/>
                    </a:cubicBezTo>
                    <a:cubicBezTo>
                      <a:pt x="15938" y="230"/>
                      <a:pt x="15765" y="228"/>
                      <a:pt x="15610" y="228"/>
                    </a:cubicBezTo>
                    <a:cubicBezTo>
                      <a:pt x="14114" y="260"/>
                      <a:pt x="12651" y="260"/>
                      <a:pt x="11155" y="260"/>
                    </a:cubicBezTo>
                    <a:cubicBezTo>
                      <a:pt x="7480" y="293"/>
                      <a:pt x="3838" y="293"/>
                      <a:pt x="163" y="293"/>
                    </a:cubicBezTo>
                    <a:cubicBezTo>
                      <a:pt x="131" y="391"/>
                      <a:pt x="131" y="488"/>
                      <a:pt x="131" y="586"/>
                    </a:cubicBezTo>
                    <a:cubicBezTo>
                      <a:pt x="98" y="1431"/>
                      <a:pt x="33" y="2309"/>
                      <a:pt x="1" y="3187"/>
                    </a:cubicBezTo>
                    <a:lnTo>
                      <a:pt x="10700" y="3187"/>
                    </a:lnTo>
                    <a:cubicBezTo>
                      <a:pt x="11841" y="3187"/>
                      <a:pt x="12995" y="3208"/>
                      <a:pt x="14151" y="3208"/>
                    </a:cubicBezTo>
                    <a:cubicBezTo>
                      <a:pt x="15499" y="3208"/>
                      <a:pt x="16849" y="3180"/>
                      <a:pt x="18179" y="3057"/>
                    </a:cubicBezTo>
                    <a:cubicBezTo>
                      <a:pt x="18179" y="2732"/>
                      <a:pt x="18147" y="2407"/>
                      <a:pt x="18147" y="2082"/>
                    </a:cubicBezTo>
                    <a:cubicBezTo>
                      <a:pt x="18114" y="1366"/>
                      <a:pt x="18309" y="651"/>
                      <a:pt x="178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65" name="Google Shape;2065;p46"/>
              <p:cNvSpPr/>
              <p:nvPr/>
            </p:nvSpPr>
            <p:spPr>
              <a:xfrm>
                <a:off x="2945096" y="1808265"/>
                <a:ext cx="574854" cy="150263"/>
              </a:xfrm>
              <a:custGeom>
                <a:avLst/>
                <a:gdLst/>
                <a:ahLst/>
                <a:cxnLst/>
                <a:rect l="l" t="t" r="r" b="b"/>
                <a:pathLst>
                  <a:path w="20781" h="5432" extrusionOk="0">
                    <a:moveTo>
                      <a:pt x="2505" y="1"/>
                    </a:moveTo>
                    <a:cubicBezTo>
                      <a:pt x="1659" y="33"/>
                      <a:pt x="814" y="33"/>
                      <a:pt x="1" y="33"/>
                    </a:cubicBezTo>
                    <a:cubicBezTo>
                      <a:pt x="423" y="976"/>
                      <a:pt x="846" y="1887"/>
                      <a:pt x="1106" y="2830"/>
                    </a:cubicBezTo>
                    <a:cubicBezTo>
                      <a:pt x="1334" y="3610"/>
                      <a:pt x="1236" y="4553"/>
                      <a:pt x="1171" y="5431"/>
                    </a:cubicBezTo>
                    <a:lnTo>
                      <a:pt x="10114" y="5431"/>
                    </a:lnTo>
                    <a:cubicBezTo>
                      <a:pt x="12846" y="5431"/>
                      <a:pt x="15545" y="5399"/>
                      <a:pt x="18244" y="5366"/>
                    </a:cubicBezTo>
                    <a:cubicBezTo>
                      <a:pt x="18538" y="5366"/>
                      <a:pt x="18958" y="5403"/>
                      <a:pt x="19373" y="5403"/>
                    </a:cubicBezTo>
                    <a:cubicBezTo>
                      <a:pt x="19829" y="5403"/>
                      <a:pt x="20280" y="5359"/>
                      <a:pt x="20553" y="5171"/>
                    </a:cubicBezTo>
                    <a:cubicBezTo>
                      <a:pt x="20683" y="5074"/>
                      <a:pt x="20748" y="5009"/>
                      <a:pt x="20781" y="4911"/>
                    </a:cubicBezTo>
                    <a:cubicBezTo>
                      <a:pt x="20716" y="4814"/>
                      <a:pt x="20618" y="4716"/>
                      <a:pt x="20553" y="4618"/>
                    </a:cubicBezTo>
                    <a:cubicBezTo>
                      <a:pt x="19838" y="3838"/>
                      <a:pt x="18862" y="3318"/>
                      <a:pt x="18081" y="2635"/>
                    </a:cubicBezTo>
                    <a:cubicBezTo>
                      <a:pt x="17269" y="1952"/>
                      <a:pt x="16521" y="1497"/>
                      <a:pt x="15675" y="1139"/>
                    </a:cubicBezTo>
                    <a:lnTo>
                      <a:pt x="15675" y="1139"/>
                    </a:lnTo>
                    <a:cubicBezTo>
                      <a:pt x="15708" y="1984"/>
                      <a:pt x="15610" y="3058"/>
                      <a:pt x="15220" y="3578"/>
                    </a:cubicBezTo>
                    <a:cubicBezTo>
                      <a:pt x="14621" y="4410"/>
                      <a:pt x="12816" y="4410"/>
                      <a:pt x="11568" y="4410"/>
                    </a:cubicBezTo>
                    <a:lnTo>
                      <a:pt x="11568" y="4410"/>
                    </a:lnTo>
                    <a:cubicBezTo>
                      <a:pt x="11256" y="4410"/>
                      <a:pt x="10979" y="4410"/>
                      <a:pt x="10765" y="4423"/>
                    </a:cubicBezTo>
                    <a:cubicBezTo>
                      <a:pt x="9666" y="4457"/>
                      <a:pt x="8415" y="4550"/>
                      <a:pt x="7171" y="4550"/>
                    </a:cubicBezTo>
                    <a:cubicBezTo>
                      <a:pt x="5985" y="4550"/>
                      <a:pt x="4805" y="4465"/>
                      <a:pt x="3773" y="4163"/>
                    </a:cubicBezTo>
                    <a:cubicBezTo>
                      <a:pt x="2895" y="3903"/>
                      <a:pt x="2830" y="3220"/>
                      <a:pt x="2635" y="2342"/>
                    </a:cubicBezTo>
                    <a:cubicBezTo>
                      <a:pt x="2440" y="1659"/>
                      <a:pt x="2277" y="749"/>
                      <a:pt x="2505" y="33"/>
                    </a:cubicBezTo>
                    <a:lnTo>
                      <a:pt x="2505" y="1"/>
                    </a:ln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66" name="Google Shape;2066;p46"/>
              <p:cNvSpPr/>
              <p:nvPr/>
            </p:nvSpPr>
            <p:spPr>
              <a:xfrm>
                <a:off x="1817933" y="2137504"/>
                <a:ext cx="224011" cy="281604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10180" extrusionOk="0">
                    <a:moveTo>
                      <a:pt x="0" y="1"/>
                    </a:moveTo>
                    <a:cubicBezTo>
                      <a:pt x="0" y="3383"/>
                      <a:pt x="33" y="6797"/>
                      <a:pt x="33" y="10179"/>
                    </a:cubicBezTo>
                    <a:cubicBezTo>
                      <a:pt x="781" y="9854"/>
                      <a:pt x="1692" y="9724"/>
                      <a:pt x="2635" y="9724"/>
                    </a:cubicBezTo>
                    <a:cubicBezTo>
                      <a:pt x="3155" y="7350"/>
                      <a:pt x="4130" y="5074"/>
                      <a:pt x="5496" y="3058"/>
                    </a:cubicBezTo>
                    <a:cubicBezTo>
                      <a:pt x="6277" y="1952"/>
                      <a:pt x="7155" y="944"/>
                      <a:pt x="8098" y="33"/>
                    </a:cubicBezTo>
                    <a:cubicBezTo>
                      <a:pt x="6472" y="33"/>
                      <a:pt x="4846" y="66"/>
                      <a:pt x="3220" y="98"/>
                    </a:cubicBezTo>
                    <a:cubicBezTo>
                      <a:pt x="3155" y="98"/>
                      <a:pt x="3057" y="66"/>
                      <a:pt x="30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67" name="Google Shape;2067;p46"/>
              <p:cNvSpPr/>
              <p:nvPr/>
            </p:nvSpPr>
            <p:spPr>
              <a:xfrm>
                <a:off x="1351958" y="2006190"/>
                <a:ext cx="517289" cy="85256"/>
              </a:xfrm>
              <a:custGeom>
                <a:avLst/>
                <a:gdLst/>
                <a:ahLst/>
                <a:cxnLst/>
                <a:rect l="l" t="t" r="r" b="b"/>
                <a:pathLst>
                  <a:path w="18700" h="3082" extrusionOk="0">
                    <a:moveTo>
                      <a:pt x="18504" y="0"/>
                    </a:moveTo>
                    <a:cubicBezTo>
                      <a:pt x="13138" y="33"/>
                      <a:pt x="7740" y="163"/>
                      <a:pt x="2374" y="260"/>
                    </a:cubicBezTo>
                    <a:cubicBezTo>
                      <a:pt x="1854" y="260"/>
                      <a:pt x="878" y="260"/>
                      <a:pt x="423" y="33"/>
                    </a:cubicBezTo>
                    <a:cubicBezTo>
                      <a:pt x="0" y="748"/>
                      <a:pt x="293" y="1691"/>
                      <a:pt x="228" y="2406"/>
                    </a:cubicBezTo>
                    <a:cubicBezTo>
                      <a:pt x="228" y="2602"/>
                      <a:pt x="195" y="2829"/>
                      <a:pt x="195" y="3024"/>
                    </a:cubicBezTo>
                    <a:cubicBezTo>
                      <a:pt x="1186" y="3066"/>
                      <a:pt x="2184" y="3081"/>
                      <a:pt x="3184" y="3081"/>
                    </a:cubicBezTo>
                    <a:cubicBezTo>
                      <a:pt x="5301" y="3081"/>
                      <a:pt x="7430" y="3014"/>
                      <a:pt x="9529" y="2992"/>
                    </a:cubicBezTo>
                    <a:cubicBezTo>
                      <a:pt x="12585" y="2959"/>
                      <a:pt x="15642" y="2959"/>
                      <a:pt x="18699" y="2959"/>
                    </a:cubicBezTo>
                    <a:cubicBezTo>
                      <a:pt x="18634" y="2081"/>
                      <a:pt x="18602" y="1236"/>
                      <a:pt x="18569" y="390"/>
                    </a:cubicBezTo>
                    <a:cubicBezTo>
                      <a:pt x="18537" y="260"/>
                      <a:pt x="18537" y="130"/>
                      <a:pt x="185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68" name="Google Shape;2068;p46"/>
              <p:cNvSpPr/>
              <p:nvPr/>
            </p:nvSpPr>
            <p:spPr>
              <a:xfrm>
                <a:off x="1342325" y="1805575"/>
                <a:ext cx="587796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20879" h="5781" extrusionOk="0">
                    <a:moveTo>
                      <a:pt x="16946" y="1"/>
                    </a:moveTo>
                    <a:cubicBezTo>
                      <a:pt x="16403" y="1"/>
                      <a:pt x="15860" y="5"/>
                      <a:pt x="15317" y="14"/>
                    </a:cubicBezTo>
                    <a:cubicBezTo>
                      <a:pt x="15350" y="79"/>
                      <a:pt x="15383" y="144"/>
                      <a:pt x="15383" y="209"/>
                    </a:cubicBezTo>
                    <a:cubicBezTo>
                      <a:pt x="15480" y="437"/>
                      <a:pt x="15480" y="632"/>
                      <a:pt x="15448" y="827"/>
                    </a:cubicBezTo>
                    <a:cubicBezTo>
                      <a:pt x="15448" y="860"/>
                      <a:pt x="15480" y="892"/>
                      <a:pt x="15480" y="957"/>
                    </a:cubicBezTo>
                    <a:cubicBezTo>
                      <a:pt x="15545" y="1640"/>
                      <a:pt x="15545" y="3104"/>
                      <a:pt x="15122" y="3721"/>
                    </a:cubicBezTo>
                    <a:cubicBezTo>
                      <a:pt x="14537" y="4534"/>
                      <a:pt x="12748" y="4372"/>
                      <a:pt x="11903" y="4437"/>
                    </a:cubicBezTo>
                    <a:cubicBezTo>
                      <a:pt x="11391" y="4466"/>
                      <a:pt x="10886" y="4482"/>
                      <a:pt x="10382" y="4482"/>
                    </a:cubicBezTo>
                    <a:cubicBezTo>
                      <a:pt x="9764" y="4482"/>
                      <a:pt x="9147" y="4458"/>
                      <a:pt x="8521" y="4404"/>
                    </a:cubicBezTo>
                    <a:cubicBezTo>
                      <a:pt x="8131" y="4372"/>
                      <a:pt x="6927" y="4404"/>
                      <a:pt x="6570" y="4112"/>
                    </a:cubicBezTo>
                    <a:cubicBezTo>
                      <a:pt x="6082" y="3721"/>
                      <a:pt x="6049" y="2811"/>
                      <a:pt x="5952" y="2258"/>
                    </a:cubicBezTo>
                    <a:cubicBezTo>
                      <a:pt x="5887" y="1835"/>
                      <a:pt x="5854" y="1445"/>
                      <a:pt x="5854" y="1120"/>
                    </a:cubicBezTo>
                    <a:cubicBezTo>
                      <a:pt x="5757" y="1185"/>
                      <a:pt x="5627" y="1217"/>
                      <a:pt x="5497" y="1282"/>
                    </a:cubicBezTo>
                    <a:cubicBezTo>
                      <a:pt x="4749" y="1770"/>
                      <a:pt x="3968" y="2226"/>
                      <a:pt x="3188" y="2681"/>
                    </a:cubicBezTo>
                    <a:cubicBezTo>
                      <a:pt x="3058" y="2778"/>
                      <a:pt x="2927" y="2876"/>
                      <a:pt x="2797" y="2973"/>
                    </a:cubicBezTo>
                    <a:cubicBezTo>
                      <a:pt x="1919" y="3591"/>
                      <a:pt x="846" y="4144"/>
                      <a:pt x="131" y="4990"/>
                    </a:cubicBezTo>
                    <a:cubicBezTo>
                      <a:pt x="33" y="5217"/>
                      <a:pt x="1" y="5445"/>
                      <a:pt x="196" y="5640"/>
                    </a:cubicBezTo>
                    <a:cubicBezTo>
                      <a:pt x="332" y="5757"/>
                      <a:pt x="656" y="5781"/>
                      <a:pt x="950" y="5781"/>
                    </a:cubicBezTo>
                    <a:cubicBezTo>
                      <a:pt x="1145" y="5781"/>
                      <a:pt x="1328" y="5770"/>
                      <a:pt x="1432" y="5770"/>
                    </a:cubicBezTo>
                    <a:cubicBezTo>
                      <a:pt x="4131" y="5770"/>
                      <a:pt x="6862" y="5510"/>
                      <a:pt x="9561" y="5412"/>
                    </a:cubicBezTo>
                    <a:cubicBezTo>
                      <a:pt x="12911" y="5282"/>
                      <a:pt x="16293" y="5217"/>
                      <a:pt x="19675" y="5217"/>
                    </a:cubicBezTo>
                    <a:cubicBezTo>
                      <a:pt x="19643" y="4827"/>
                      <a:pt x="19610" y="4437"/>
                      <a:pt x="19610" y="4047"/>
                    </a:cubicBezTo>
                    <a:cubicBezTo>
                      <a:pt x="19437" y="4058"/>
                      <a:pt x="19222" y="4068"/>
                      <a:pt x="18985" y="4068"/>
                    </a:cubicBezTo>
                    <a:cubicBezTo>
                      <a:pt x="17887" y="4068"/>
                      <a:pt x="16320" y="3864"/>
                      <a:pt x="16293" y="2713"/>
                    </a:cubicBezTo>
                    <a:cubicBezTo>
                      <a:pt x="16261" y="1640"/>
                      <a:pt x="17952" y="1575"/>
                      <a:pt x="18700" y="1575"/>
                    </a:cubicBezTo>
                    <a:cubicBezTo>
                      <a:pt x="18916" y="1575"/>
                      <a:pt x="19249" y="1561"/>
                      <a:pt x="19620" y="1561"/>
                    </a:cubicBezTo>
                    <a:cubicBezTo>
                      <a:pt x="19805" y="1561"/>
                      <a:pt x="20000" y="1564"/>
                      <a:pt x="20195" y="1575"/>
                    </a:cubicBezTo>
                    <a:cubicBezTo>
                      <a:pt x="20423" y="1055"/>
                      <a:pt x="20651" y="567"/>
                      <a:pt x="20878" y="47"/>
                    </a:cubicBezTo>
                    <a:cubicBezTo>
                      <a:pt x="19568" y="24"/>
                      <a:pt x="18257" y="1"/>
                      <a:pt x="1694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69" name="Google Shape;2069;p46"/>
              <p:cNvSpPr/>
              <p:nvPr/>
            </p:nvSpPr>
            <p:spPr>
              <a:xfrm>
                <a:off x="1379842" y="3091971"/>
                <a:ext cx="2117620" cy="69848"/>
              </a:xfrm>
              <a:custGeom>
                <a:avLst/>
                <a:gdLst/>
                <a:ahLst/>
                <a:cxnLst/>
                <a:rect l="l" t="t" r="r" b="b"/>
                <a:pathLst>
                  <a:path w="76552" h="2525" extrusionOk="0">
                    <a:moveTo>
                      <a:pt x="76552" y="0"/>
                    </a:moveTo>
                    <a:lnTo>
                      <a:pt x="76552" y="0"/>
                    </a:lnTo>
                    <a:cubicBezTo>
                      <a:pt x="75278" y="155"/>
                      <a:pt x="73976" y="192"/>
                      <a:pt x="72667" y="192"/>
                    </a:cubicBezTo>
                    <a:cubicBezTo>
                      <a:pt x="71503" y="192"/>
                      <a:pt x="70333" y="163"/>
                      <a:pt x="69170" y="163"/>
                    </a:cubicBezTo>
                    <a:lnTo>
                      <a:pt x="59902" y="163"/>
                    </a:lnTo>
                    <a:cubicBezTo>
                      <a:pt x="53268" y="163"/>
                      <a:pt x="46601" y="195"/>
                      <a:pt x="39967" y="195"/>
                    </a:cubicBezTo>
                    <a:cubicBezTo>
                      <a:pt x="33333" y="163"/>
                      <a:pt x="26699" y="130"/>
                      <a:pt x="20098" y="130"/>
                    </a:cubicBezTo>
                    <a:cubicBezTo>
                      <a:pt x="16878" y="163"/>
                      <a:pt x="13691" y="163"/>
                      <a:pt x="10472" y="228"/>
                    </a:cubicBezTo>
                    <a:cubicBezTo>
                      <a:pt x="8214" y="250"/>
                      <a:pt x="5896" y="360"/>
                      <a:pt x="3600" y="360"/>
                    </a:cubicBezTo>
                    <a:cubicBezTo>
                      <a:pt x="2490" y="360"/>
                      <a:pt x="1384" y="334"/>
                      <a:pt x="293" y="260"/>
                    </a:cubicBezTo>
                    <a:cubicBezTo>
                      <a:pt x="163" y="228"/>
                      <a:pt x="98" y="195"/>
                      <a:pt x="65" y="130"/>
                    </a:cubicBezTo>
                    <a:lnTo>
                      <a:pt x="65" y="130"/>
                    </a:lnTo>
                    <a:cubicBezTo>
                      <a:pt x="98" y="911"/>
                      <a:pt x="0" y="1984"/>
                      <a:pt x="1204" y="2309"/>
                    </a:cubicBezTo>
                    <a:cubicBezTo>
                      <a:pt x="1851" y="2479"/>
                      <a:pt x="2783" y="2525"/>
                      <a:pt x="3720" y="2525"/>
                    </a:cubicBezTo>
                    <a:cubicBezTo>
                      <a:pt x="4574" y="2525"/>
                      <a:pt x="5431" y="2487"/>
                      <a:pt x="6082" y="2472"/>
                    </a:cubicBezTo>
                    <a:lnTo>
                      <a:pt x="10016" y="2472"/>
                    </a:lnTo>
                    <a:cubicBezTo>
                      <a:pt x="10407" y="2423"/>
                      <a:pt x="10829" y="2407"/>
                      <a:pt x="11268" y="2407"/>
                    </a:cubicBezTo>
                    <a:cubicBezTo>
                      <a:pt x="11707" y="2407"/>
                      <a:pt x="12163" y="2423"/>
                      <a:pt x="12618" y="2439"/>
                    </a:cubicBezTo>
                    <a:cubicBezTo>
                      <a:pt x="15361" y="2428"/>
                      <a:pt x="18103" y="2425"/>
                      <a:pt x="20846" y="2425"/>
                    </a:cubicBezTo>
                    <a:cubicBezTo>
                      <a:pt x="26330" y="2425"/>
                      <a:pt x="31815" y="2439"/>
                      <a:pt x="37300" y="2439"/>
                    </a:cubicBezTo>
                    <a:cubicBezTo>
                      <a:pt x="43132" y="2439"/>
                      <a:pt x="48964" y="2425"/>
                      <a:pt x="54786" y="2425"/>
                    </a:cubicBezTo>
                    <a:cubicBezTo>
                      <a:pt x="57697" y="2425"/>
                      <a:pt x="60606" y="2428"/>
                      <a:pt x="63511" y="2439"/>
                    </a:cubicBezTo>
                    <a:cubicBezTo>
                      <a:pt x="63885" y="2407"/>
                      <a:pt x="64259" y="2390"/>
                      <a:pt x="64621" y="2390"/>
                    </a:cubicBezTo>
                    <a:cubicBezTo>
                      <a:pt x="64983" y="2390"/>
                      <a:pt x="65332" y="2407"/>
                      <a:pt x="65658" y="2439"/>
                    </a:cubicBezTo>
                    <a:lnTo>
                      <a:pt x="67739" y="2439"/>
                    </a:lnTo>
                    <a:cubicBezTo>
                      <a:pt x="68844" y="2439"/>
                      <a:pt x="69950" y="2472"/>
                      <a:pt x="71056" y="2472"/>
                    </a:cubicBezTo>
                    <a:cubicBezTo>
                      <a:pt x="71521" y="2483"/>
                      <a:pt x="72212" y="2513"/>
                      <a:pt x="72946" y="2513"/>
                    </a:cubicBezTo>
                    <a:cubicBezTo>
                      <a:pt x="74367" y="2513"/>
                      <a:pt x="75949" y="2400"/>
                      <a:pt x="76357" y="1821"/>
                    </a:cubicBezTo>
                    <a:cubicBezTo>
                      <a:pt x="76552" y="1529"/>
                      <a:pt x="76454" y="1073"/>
                      <a:pt x="76487" y="748"/>
                    </a:cubicBezTo>
                    <a:cubicBezTo>
                      <a:pt x="76487" y="520"/>
                      <a:pt x="76519" y="260"/>
                      <a:pt x="765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70" name="Google Shape;2070;p46"/>
              <p:cNvSpPr/>
              <p:nvPr/>
            </p:nvSpPr>
            <p:spPr>
              <a:xfrm>
                <a:off x="3348326" y="2202900"/>
                <a:ext cx="130901" cy="103624"/>
              </a:xfrm>
              <a:custGeom>
                <a:avLst/>
                <a:gdLst/>
                <a:ahLst/>
                <a:cxnLst/>
                <a:rect l="l" t="t" r="r" b="b"/>
                <a:pathLst>
                  <a:path w="4295" h="3400" extrusionOk="0">
                    <a:moveTo>
                      <a:pt x="2386" y="1"/>
                    </a:moveTo>
                    <a:cubicBezTo>
                      <a:pt x="1095" y="1"/>
                      <a:pt x="1" y="1249"/>
                      <a:pt x="815" y="2667"/>
                    </a:cubicBezTo>
                    <a:cubicBezTo>
                      <a:pt x="1200" y="3167"/>
                      <a:pt x="1751" y="3399"/>
                      <a:pt x="2298" y="3399"/>
                    </a:cubicBezTo>
                    <a:cubicBezTo>
                      <a:pt x="3138" y="3399"/>
                      <a:pt x="3968" y="2852"/>
                      <a:pt x="4165" y="1887"/>
                    </a:cubicBezTo>
                    <a:cubicBezTo>
                      <a:pt x="4295" y="1204"/>
                      <a:pt x="3969" y="553"/>
                      <a:pt x="3319" y="228"/>
                    </a:cubicBezTo>
                    <a:cubicBezTo>
                      <a:pt x="3012" y="72"/>
                      <a:pt x="2693" y="1"/>
                      <a:pt x="23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71" name="Google Shape;2071;p46"/>
              <p:cNvSpPr/>
              <p:nvPr/>
            </p:nvSpPr>
            <p:spPr>
              <a:xfrm>
                <a:off x="3333174" y="2190865"/>
                <a:ext cx="158893" cy="127082"/>
              </a:xfrm>
              <a:custGeom>
                <a:avLst/>
                <a:gdLst/>
                <a:ahLst/>
                <a:cxnLst/>
                <a:rect l="l" t="t" r="r" b="b"/>
                <a:pathLst>
                  <a:path w="5744" h="4594" extrusionOk="0">
                    <a:moveTo>
                      <a:pt x="3140" y="609"/>
                    </a:moveTo>
                    <a:cubicBezTo>
                      <a:pt x="3449" y="609"/>
                      <a:pt x="3772" y="680"/>
                      <a:pt x="4085" y="836"/>
                    </a:cubicBezTo>
                    <a:cubicBezTo>
                      <a:pt x="4735" y="1161"/>
                      <a:pt x="5061" y="1812"/>
                      <a:pt x="4898" y="2495"/>
                    </a:cubicBezTo>
                    <a:cubicBezTo>
                      <a:pt x="4721" y="3460"/>
                      <a:pt x="3899" y="4007"/>
                      <a:pt x="3062" y="4007"/>
                    </a:cubicBezTo>
                    <a:cubicBezTo>
                      <a:pt x="2517" y="4007"/>
                      <a:pt x="1966" y="3775"/>
                      <a:pt x="1581" y="3275"/>
                    </a:cubicBezTo>
                    <a:cubicBezTo>
                      <a:pt x="767" y="1857"/>
                      <a:pt x="1840" y="609"/>
                      <a:pt x="3140" y="609"/>
                    </a:cubicBezTo>
                    <a:close/>
                    <a:moveTo>
                      <a:pt x="3182" y="0"/>
                    </a:moveTo>
                    <a:cubicBezTo>
                      <a:pt x="1501" y="0"/>
                      <a:pt x="0" y="1718"/>
                      <a:pt x="1061" y="3568"/>
                    </a:cubicBezTo>
                    <a:cubicBezTo>
                      <a:pt x="1584" y="4242"/>
                      <a:pt x="2334" y="4593"/>
                      <a:pt x="3085" y="4593"/>
                    </a:cubicBezTo>
                    <a:cubicBezTo>
                      <a:pt x="3782" y="4593"/>
                      <a:pt x="4479" y="4291"/>
                      <a:pt x="4996" y="3665"/>
                    </a:cubicBezTo>
                    <a:cubicBezTo>
                      <a:pt x="5744" y="2755"/>
                      <a:pt x="5711" y="1324"/>
                      <a:pt x="4768" y="576"/>
                    </a:cubicBezTo>
                    <a:cubicBezTo>
                      <a:pt x="4273" y="175"/>
                      <a:pt x="3718" y="0"/>
                      <a:pt x="3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72" name="Google Shape;2072;p46"/>
              <p:cNvSpPr/>
              <p:nvPr/>
            </p:nvSpPr>
            <p:spPr>
              <a:xfrm>
                <a:off x="3001777" y="2222981"/>
                <a:ext cx="297787" cy="79170"/>
              </a:xfrm>
              <a:custGeom>
                <a:avLst/>
                <a:gdLst/>
                <a:ahLst/>
                <a:cxnLst/>
                <a:rect l="l" t="t" r="r" b="b"/>
                <a:pathLst>
                  <a:path w="10765" h="2862" extrusionOk="0">
                    <a:moveTo>
                      <a:pt x="4260" y="447"/>
                    </a:moveTo>
                    <a:cubicBezTo>
                      <a:pt x="4407" y="447"/>
                      <a:pt x="4553" y="537"/>
                      <a:pt x="4553" y="716"/>
                    </a:cubicBezTo>
                    <a:lnTo>
                      <a:pt x="4553" y="2147"/>
                    </a:lnTo>
                    <a:cubicBezTo>
                      <a:pt x="4553" y="2325"/>
                      <a:pt x="4407" y="2415"/>
                      <a:pt x="4260" y="2415"/>
                    </a:cubicBezTo>
                    <a:cubicBezTo>
                      <a:pt x="4114" y="2415"/>
                      <a:pt x="3968" y="2325"/>
                      <a:pt x="3968" y="2147"/>
                    </a:cubicBezTo>
                    <a:lnTo>
                      <a:pt x="3968" y="716"/>
                    </a:lnTo>
                    <a:cubicBezTo>
                      <a:pt x="3968" y="537"/>
                      <a:pt x="4114" y="447"/>
                      <a:pt x="4260" y="447"/>
                    </a:cubicBezTo>
                    <a:close/>
                    <a:moveTo>
                      <a:pt x="2049" y="480"/>
                    </a:moveTo>
                    <a:cubicBezTo>
                      <a:pt x="2195" y="480"/>
                      <a:pt x="2342" y="569"/>
                      <a:pt x="2342" y="748"/>
                    </a:cubicBezTo>
                    <a:lnTo>
                      <a:pt x="2342" y="2147"/>
                    </a:lnTo>
                    <a:cubicBezTo>
                      <a:pt x="2342" y="2342"/>
                      <a:pt x="2195" y="2439"/>
                      <a:pt x="2049" y="2439"/>
                    </a:cubicBezTo>
                    <a:cubicBezTo>
                      <a:pt x="1903" y="2439"/>
                      <a:pt x="1756" y="2342"/>
                      <a:pt x="1756" y="2147"/>
                    </a:cubicBezTo>
                    <a:lnTo>
                      <a:pt x="1756" y="748"/>
                    </a:lnTo>
                    <a:cubicBezTo>
                      <a:pt x="1756" y="569"/>
                      <a:pt x="1903" y="480"/>
                      <a:pt x="2049" y="480"/>
                    </a:cubicBezTo>
                    <a:close/>
                    <a:moveTo>
                      <a:pt x="6439" y="456"/>
                    </a:moveTo>
                    <a:cubicBezTo>
                      <a:pt x="6586" y="456"/>
                      <a:pt x="6732" y="553"/>
                      <a:pt x="6732" y="748"/>
                    </a:cubicBezTo>
                    <a:lnTo>
                      <a:pt x="6732" y="2147"/>
                    </a:lnTo>
                    <a:cubicBezTo>
                      <a:pt x="6732" y="2342"/>
                      <a:pt x="6586" y="2439"/>
                      <a:pt x="6439" y="2439"/>
                    </a:cubicBezTo>
                    <a:cubicBezTo>
                      <a:pt x="6293" y="2439"/>
                      <a:pt x="6147" y="2342"/>
                      <a:pt x="6147" y="2147"/>
                    </a:cubicBezTo>
                    <a:lnTo>
                      <a:pt x="6147" y="748"/>
                    </a:lnTo>
                    <a:cubicBezTo>
                      <a:pt x="6147" y="553"/>
                      <a:pt x="6293" y="456"/>
                      <a:pt x="6439" y="456"/>
                    </a:cubicBezTo>
                    <a:close/>
                    <a:moveTo>
                      <a:pt x="8748" y="488"/>
                    </a:moveTo>
                    <a:cubicBezTo>
                      <a:pt x="8894" y="488"/>
                      <a:pt x="9041" y="586"/>
                      <a:pt x="9041" y="781"/>
                    </a:cubicBezTo>
                    <a:lnTo>
                      <a:pt x="9041" y="2179"/>
                    </a:lnTo>
                    <a:cubicBezTo>
                      <a:pt x="9041" y="2358"/>
                      <a:pt x="8894" y="2447"/>
                      <a:pt x="8748" y="2447"/>
                    </a:cubicBezTo>
                    <a:cubicBezTo>
                      <a:pt x="8602" y="2447"/>
                      <a:pt x="8455" y="2358"/>
                      <a:pt x="8455" y="2179"/>
                    </a:cubicBezTo>
                    <a:lnTo>
                      <a:pt x="8455" y="781"/>
                    </a:lnTo>
                    <a:cubicBezTo>
                      <a:pt x="8455" y="586"/>
                      <a:pt x="8602" y="488"/>
                      <a:pt x="8748" y="488"/>
                    </a:cubicBezTo>
                    <a:close/>
                    <a:moveTo>
                      <a:pt x="10699" y="0"/>
                    </a:moveTo>
                    <a:cubicBezTo>
                      <a:pt x="10667" y="0"/>
                      <a:pt x="10569" y="33"/>
                      <a:pt x="10504" y="33"/>
                    </a:cubicBezTo>
                    <a:cubicBezTo>
                      <a:pt x="10374" y="54"/>
                      <a:pt x="10240" y="62"/>
                      <a:pt x="10105" y="62"/>
                    </a:cubicBezTo>
                    <a:cubicBezTo>
                      <a:pt x="9836" y="62"/>
                      <a:pt x="9561" y="33"/>
                      <a:pt x="9301" y="33"/>
                    </a:cubicBezTo>
                    <a:lnTo>
                      <a:pt x="130" y="33"/>
                    </a:lnTo>
                    <a:cubicBezTo>
                      <a:pt x="98" y="943"/>
                      <a:pt x="0" y="1919"/>
                      <a:pt x="98" y="2797"/>
                    </a:cubicBezTo>
                    <a:cubicBezTo>
                      <a:pt x="152" y="2775"/>
                      <a:pt x="224" y="2768"/>
                      <a:pt x="304" y="2768"/>
                    </a:cubicBezTo>
                    <a:cubicBezTo>
                      <a:pt x="463" y="2768"/>
                      <a:pt x="651" y="2797"/>
                      <a:pt x="781" y="2797"/>
                    </a:cubicBezTo>
                    <a:cubicBezTo>
                      <a:pt x="1529" y="2797"/>
                      <a:pt x="2309" y="2797"/>
                      <a:pt x="3057" y="2764"/>
                    </a:cubicBezTo>
                    <a:cubicBezTo>
                      <a:pt x="3591" y="2755"/>
                      <a:pt x="4124" y="2751"/>
                      <a:pt x="4657" y="2751"/>
                    </a:cubicBezTo>
                    <a:cubicBezTo>
                      <a:pt x="5945" y="2751"/>
                      <a:pt x="7233" y="2774"/>
                      <a:pt x="8520" y="2797"/>
                    </a:cubicBezTo>
                    <a:cubicBezTo>
                      <a:pt x="8675" y="2805"/>
                      <a:pt x="8831" y="2807"/>
                      <a:pt x="8989" y="2807"/>
                    </a:cubicBezTo>
                    <a:cubicBezTo>
                      <a:pt x="9146" y="2807"/>
                      <a:pt x="9305" y="2805"/>
                      <a:pt x="9464" y="2805"/>
                    </a:cubicBezTo>
                    <a:cubicBezTo>
                      <a:pt x="9781" y="2805"/>
                      <a:pt x="10098" y="2813"/>
                      <a:pt x="10407" y="2862"/>
                    </a:cubicBezTo>
                    <a:lnTo>
                      <a:pt x="10764" y="2862"/>
                    </a:lnTo>
                    <a:cubicBezTo>
                      <a:pt x="10634" y="1951"/>
                      <a:pt x="10732" y="943"/>
                      <a:pt x="106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73" name="Google Shape;2073;p46"/>
              <p:cNvSpPr/>
              <p:nvPr/>
            </p:nvSpPr>
            <p:spPr>
              <a:xfrm>
                <a:off x="2998872" y="2301736"/>
                <a:ext cx="2019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" extrusionOk="0">
                    <a:moveTo>
                      <a:pt x="22" y="0"/>
                    </a:moveTo>
                    <a:cubicBezTo>
                      <a:pt x="1" y="0"/>
                      <a:pt x="8" y="15"/>
                      <a:pt x="73" y="15"/>
                    </a:cubicBezTo>
                    <a:cubicBezTo>
                      <a:pt x="51" y="4"/>
                      <a:pt x="33" y="0"/>
                      <a:pt x="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74" name="Google Shape;2074;p46"/>
              <p:cNvSpPr/>
              <p:nvPr/>
            </p:nvSpPr>
            <p:spPr>
              <a:xfrm>
                <a:off x="3301334" y="2222981"/>
                <a:ext cx="1826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66" h="15" extrusionOk="0">
                    <a:moveTo>
                      <a:pt x="0" y="0"/>
                    </a:moveTo>
                    <a:cubicBezTo>
                      <a:pt x="11" y="11"/>
                      <a:pt x="26" y="15"/>
                      <a:pt x="36" y="15"/>
                    </a:cubicBezTo>
                    <a:cubicBezTo>
                      <a:pt x="58" y="15"/>
                      <a:pt x="65" y="0"/>
                      <a:pt x="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75" name="Google Shape;2075;p46"/>
              <p:cNvSpPr/>
              <p:nvPr/>
            </p:nvSpPr>
            <p:spPr>
              <a:xfrm>
                <a:off x="1778700" y="1861350"/>
                <a:ext cx="127428" cy="47001"/>
              </a:xfrm>
              <a:custGeom>
                <a:avLst/>
                <a:gdLst/>
                <a:ahLst/>
                <a:cxnLst/>
                <a:rect l="l" t="t" r="r" b="b"/>
                <a:pathLst>
                  <a:path w="4066" h="1374" extrusionOk="0">
                    <a:moveTo>
                      <a:pt x="2927" y="0"/>
                    </a:moveTo>
                    <a:cubicBezTo>
                      <a:pt x="2537" y="0"/>
                      <a:pt x="0" y="98"/>
                      <a:pt x="1594" y="1139"/>
                    </a:cubicBezTo>
                    <a:cubicBezTo>
                      <a:pt x="1894" y="1326"/>
                      <a:pt x="2344" y="1373"/>
                      <a:pt x="2797" y="1373"/>
                    </a:cubicBezTo>
                    <a:cubicBezTo>
                      <a:pt x="3130" y="1373"/>
                      <a:pt x="3464" y="1348"/>
                      <a:pt x="3740" y="1334"/>
                    </a:cubicBezTo>
                    <a:cubicBezTo>
                      <a:pt x="3740" y="1106"/>
                      <a:pt x="3773" y="911"/>
                      <a:pt x="3838" y="716"/>
                    </a:cubicBezTo>
                    <a:cubicBezTo>
                      <a:pt x="3903" y="488"/>
                      <a:pt x="3968" y="228"/>
                      <a:pt x="40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76" name="Google Shape;2076;p46"/>
              <p:cNvSpPr/>
              <p:nvPr/>
            </p:nvSpPr>
            <p:spPr>
              <a:xfrm>
                <a:off x="1911487" y="1632553"/>
                <a:ext cx="1045338" cy="252199"/>
              </a:xfrm>
              <a:custGeom>
                <a:avLst/>
                <a:gdLst/>
                <a:ahLst/>
                <a:cxnLst/>
                <a:rect l="l" t="t" r="r" b="b"/>
                <a:pathLst>
                  <a:path w="37789" h="9117" extrusionOk="0">
                    <a:moveTo>
                      <a:pt x="32065" y="1702"/>
                    </a:moveTo>
                    <a:cubicBezTo>
                      <a:pt x="32260" y="1702"/>
                      <a:pt x="32455" y="1865"/>
                      <a:pt x="32423" y="2093"/>
                    </a:cubicBezTo>
                    <a:cubicBezTo>
                      <a:pt x="32423" y="3784"/>
                      <a:pt x="32423" y="5475"/>
                      <a:pt x="32423" y="7198"/>
                    </a:cubicBezTo>
                    <a:cubicBezTo>
                      <a:pt x="32423" y="7393"/>
                      <a:pt x="32260" y="7556"/>
                      <a:pt x="32032" y="7556"/>
                    </a:cubicBezTo>
                    <a:cubicBezTo>
                      <a:pt x="29691" y="7514"/>
                      <a:pt x="27344" y="7502"/>
                      <a:pt x="24993" y="7502"/>
                    </a:cubicBezTo>
                    <a:cubicBezTo>
                      <a:pt x="21858" y="7502"/>
                      <a:pt x="18718" y="7523"/>
                      <a:pt x="15577" y="7523"/>
                    </a:cubicBezTo>
                    <a:cubicBezTo>
                      <a:pt x="12325" y="7523"/>
                      <a:pt x="9041" y="7523"/>
                      <a:pt x="5789" y="7556"/>
                    </a:cubicBezTo>
                    <a:cubicBezTo>
                      <a:pt x="5594" y="7556"/>
                      <a:pt x="5431" y="7393"/>
                      <a:pt x="5431" y="7198"/>
                    </a:cubicBezTo>
                    <a:cubicBezTo>
                      <a:pt x="5431" y="5540"/>
                      <a:pt x="5431" y="3914"/>
                      <a:pt x="5399" y="2288"/>
                    </a:cubicBezTo>
                    <a:cubicBezTo>
                      <a:pt x="5399" y="2093"/>
                      <a:pt x="5594" y="1930"/>
                      <a:pt x="5789" y="1930"/>
                    </a:cubicBezTo>
                    <a:cubicBezTo>
                      <a:pt x="14537" y="1832"/>
                      <a:pt x="23317" y="1767"/>
                      <a:pt x="32065" y="1702"/>
                    </a:cubicBezTo>
                    <a:close/>
                    <a:moveTo>
                      <a:pt x="32006" y="1"/>
                    </a:moveTo>
                    <a:cubicBezTo>
                      <a:pt x="31007" y="1"/>
                      <a:pt x="29982" y="79"/>
                      <a:pt x="29021" y="79"/>
                    </a:cubicBezTo>
                    <a:cubicBezTo>
                      <a:pt x="28918" y="79"/>
                      <a:pt x="28816" y="78"/>
                      <a:pt x="28715" y="76"/>
                    </a:cubicBezTo>
                    <a:cubicBezTo>
                      <a:pt x="25724" y="44"/>
                      <a:pt x="22699" y="44"/>
                      <a:pt x="19675" y="44"/>
                    </a:cubicBezTo>
                    <a:cubicBezTo>
                      <a:pt x="18822" y="38"/>
                      <a:pt x="17968" y="35"/>
                      <a:pt x="17115" y="35"/>
                    </a:cubicBezTo>
                    <a:cubicBezTo>
                      <a:pt x="13317" y="35"/>
                      <a:pt x="9515" y="88"/>
                      <a:pt x="5691" y="141"/>
                    </a:cubicBezTo>
                    <a:cubicBezTo>
                      <a:pt x="5323" y="141"/>
                      <a:pt x="4897" y="98"/>
                      <a:pt x="4489" y="98"/>
                    </a:cubicBezTo>
                    <a:cubicBezTo>
                      <a:pt x="4286" y="98"/>
                      <a:pt x="4087" y="109"/>
                      <a:pt x="3903" y="141"/>
                    </a:cubicBezTo>
                    <a:cubicBezTo>
                      <a:pt x="3870" y="207"/>
                      <a:pt x="3870" y="272"/>
                      <a:pt x="3838" y="369"/>
                    </a:cubicBezTo>
                    <a:cubicBezTo>
                      <a:pt x="3480" y="1605"/>
                      <a:pt x="2765" y="2873"/>
                      <a:pt x="2244" y="4044"/>
                    </a:cubicBezTo>
                    <a:cubicBezTo>
                      <a:pt x="1627" y="5442"/>
                      <a:pt x="1009" y="6841"/>
                      <a:pt x="423" y="8271"/>
                    </a:cubicBezTo>
                    <a:cubicBezTo>
                      <a:pt x="293" y="8532"/>
                      <a:pt x="131" y="8824"/>
                      <a:pt x="1" y="9117"/>
                    </a:cubicBezTo>
                    <a:cubicBezTo>
                      <a:pt x="6545" y="8897"/>
                      <a:pt x="13098" y="8844"/>
                      <a:pt x="19651" y="8844"/>
                    </a:cubicBezTo>
                    <a:cubicBezTo>
                      <a:pt x="25699" y="8844"/>
                      <a:pt x="31747" y="8889"/>
                      <a:pt x="37788" y="8889"/>
                    </a:cubicBezTo>
                    <a:cubicBezTo>
                      <a:pt x="37431" y="7979"/>
                      <a:pt x="36910" y="7036"/>
                      <a:pt x="36520" y="6158"/>
                    </a:cubicBezTo>
                    <a:cubicBezTo>
                      <a:pt x="35870" y="4662"/>
                      <a:pt x="35219" y="3166"/>
                      <a:pt x="34569" y="1670"/>
                    </a:cubicBezTo>
                    <a:cubicBezTo>
                      <a:pt x="34374" y="1247"/>
                      <a:pt x="34146" y="792"/>
                      <a:pt x="33984" y="304"/>
                    </a:cubicBezTo>
                    <a:cubicBezTo>
                      <a:pt x="33951" y="239"/>
                      <a:pt x="33951" y="174"/>
                      <a:pt x="33951" y="141"/>
                    </a:cubicBezTo>
                    <a:lnTo>
                      <a:pt x="33886" y="141"/>
                    </a:lnTo>
                    <a:cubicBezTo>
                      <a:pt x="33287" y="34"/>
                      <a:pt x="32652" y="1"/>
                      <a:pt x="320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77" name="Google Shape;2077;p46"/>
              <p:cNvSpPr/>
              <p:nvPr/>
            </p:nvSpPr>
            <p:spPr>
              <a:xfrm>
                <a:off x="2082414" y="1700326"/>
                <a:ext cx="705283" cy="120553"/>
              </a:xfrm>
              <a:custGeom>
                <a:avLst/>
                <a:gdLst/>
                <a:ahLst/>
                <a:cxnLst/>
                <a:rect l="l" t="t" r="r" b="b"/>
                <a:pathLst>
                  <a:path w="25496" h="4358" extrusionOk="0">
                    <a:moveTo>
                      <a:pt x="3496" y="415"/>
                    </a:moveTo>
                    <a:cubicBezTo>
                      <a:pt x="3683" y="415"/>
                      <a:pt x="3870" y="537"/>
                      <a:pt x="3870" y="781"/>
                    </a:cubicBezTo>
                    <a:cubicBezTo>
                      <a:pt x="3838" y="1789"/>
                      <a:pt x="3838" y="2765"/>
                      <a:pt x="3838" y="3740"/>
                    </a:cubicBezTo>
                    <a:cubicBezTo>
                      <a:pt x="3838" y="3984"/>
                      <a:pt x="3651" y="4106"/>
                      <a:pt x="3464" y="4106"/>
                    </a:cubicBezTo>
                    <a:cubicBezTo>
                      <a:pt x="3277" y="4106"/>
                      <a:pt x="3090" y="3984"/>
                      <a:pt x="3090" y="3740"/>
                    </a:cubicBezTo>
                    <a:cubicBezTo>
                      <a:pt x="3090" y="2765"/>
                      <a:pt x="3090" y="1789"/>
                      <a:pt x="3122" y="781"/>
                    </a:cubicBezTo>
                    <a:cubicBezTo>
                      <a:pt x="3122" y="537"/>
                      <a:pt x="3309" y="415"/>
                      <a:pt x="3496" y="415"/>
                    </a:cubicBezTo>
                    <a:close/>
                    <a:moveTo>
                      <a:pt x="7203" y="415"/>
                    </a:moveTo>
                    <a:cubicBezTo>
                      <a:pt x="7390" y="415"/>
                      <a:pt x="7577" y="537"/>
                      <a:pt x="7577" y="781"/>
                    </a:cubicBezTo>
                    <a:cubicBezTo>
                      <a:pt x="7577" y="1789"/>
                      <a:pt x="7577" y="2765"/>
                      <a:pt x="7577" y="3740"/>
                    </a:cubicBezTo>
                    <a:cubicBezTo>
                      <a:pt x="7577" y="3984"/>
                      <a:pt x="7382" y="4106"/>
                      <a:pt x="7191" y="4106"/>
                    </a:cubicBezTo>
                    <a:cubicBezTo>
                      <a:pt x="7000" y="4106"/>
                      <a:pt x="6813" y="3984"/>
                      <a:pt x="6829" y="3740"/>
                    </a:cubicBezTo>
                    <a:cubicBezTo>
                      <a:pt x="6829" y="2765"/>
                      <a:pt x="6829" y="1789"/>
                      <a:pt x="6829" y="781"/>
                    </a:cubicBezTo>
                    <a:cubicBezTo>
                      <a:pt x="6829" y="537"/>
                      <a:pt x="7016" y="415"/>
                      <a:pt x="7203" y="415"/>
                    </a:cubicBezTo>
                    <a:close/>
                    <a:moveTo>
                      <a:pt x="10943" y="415"/>
                    </a:moveTo>
                    <a:cubicBezTo>
                      <a:pt x="11130" y="415"/>
                      <a:pt x="11317" y="537"/>
                      <a:pt x="11317" y="781"/>
                    </a:cubicBezTo>
                    <a:cubicBezTo>
                      <a:pt x="11317" y="1789"/>
                      <a:pt x="11317" y="2765"/>
                      <a:pt x="11285" y="3740"/>
                    </a:cubicBezTo>
                    <a:cubicBezTo>
                      <a:pt x="11285" y="3984"/>
                      <a:pt x="11098" y="4106"/>
                      <a:pt x="10911" y="4106"/>
                    </a:cubicBezTo>
                    <a:cubicBezTo>
                      <a:pt x="10724" y="4106"/>
                      <a:pt x="10537" y="3984"/>
                      <a:pt x="10537" y="3740"/>
                    </a:cubicBezTo>
                    <a:cubicBezTo>
                      <a:pt x="10537" y="2765"/>
                      <a:pt x="10537" y="1789"/>
                      <a:pt x="10569" y="781"/>
                    </a:cubicBezTo>
                    <a:cubicBezTo>
                      <a:pt x="10569" y="537"/>
                      <a:pt x="10756" y="415"/>
                      <a:pt x="10943" y="415"/>
                    </a:cubicBezTo>
                    <a:close/>
                    <a:moveTo>
                      <a:pt x="14663" y="415"/>
                    </a:moveTo>
                    <a:cubicBezTo>
                      <a:pt x="14854" y="415"/>
                      <a:pt x="15041" y="537"/>
                      <a:pt x="15024" y="781"/>
                    </a:cubicBezTo>
                    <a:cubicBezTo>
                      <a:pt x="15024" y="1789"/>
                      <a:pt x="15024" y="2765"/>
                      <a:pt x="15024" y="3740"/>
                    </a:cubicBezTo>
                    <a:cubicBezTo>
                      <a:pt x="15024" y="3984"/>
                      <a:pt x="14837" y="4106"/>
                      <a:pt x="14650" y="4106"/>
                    </a:cubicBezTo>
                    <a:cubicBezTo>
                      <a:pt x="14463" y="4106"/>
                      <a:pt x="14276" y="3984"/>
                      <a:pt x="14276" y="3740"/>
                    </a:cubicBezTo>
                    <a:cubicBezTo>
                      <a:pt x="14276" y="2765"/>
                      <a:pt x="14276" y="1789"/>
                      <a:pt x="14276" y="781"/>
                    </a:cubicBezTo>
                    <a:cubicBezTo>
                      <a:pt x="14276" y="537"/>
                      <a:pt x="14471" y="415"/>
                      <a:pt x="14663" y="415"/>
                    </a:cubicBezTo>
                    <a:close/>
                    <a:moveTo>
                      <a:pt x="18390" y="415"/>
                    </a:moveTo>
                    <a:cubicBezTo>
                      <a:pt x="18577" y="415"/>
                      <a:pt x="18764" y="537"/>
                      <a:pt x="18764" y="781"/>
                    </a:cubicBezTo>
                    <a:cubicBezTo>
                      <a:pt x="18764" y="1789"/>
                      <a:pt x="18764" y="2765"/>
                      <a:pt x="18732" y="3740"/>
                    </a:cubicBezTo>
                    <a:cubicBezTo>
                      <a:pt x="18732" y="3984"/>
                      <a:pt x="18545" y="4106"/>
                      <a:pt x="18358" y="4106"/>
                    </a:cubicBezTo>
                    <a:cubicBezTo>
                      <a:pt x="18171" y="4106"/>
                      <a:pt x="17984" y="3984"/>
                      <a:pt x="17984" y="3740"/>
                    </a:cubicBezTo>
                    <a:cubicBezTo>
                      <a:pt x="18016" y="2765"/>
                      <a:pt x="18016" y="1789"/>
                      <a:pt x="18016" y="781"/>
                    </a:cubicBezTo>
                    <a:cubicBezTo>
                      <a:pt x="18016" y="537"/>
                      <a:pt x="18203" y="415"/>
                      <a:pt x="18390" y="415"/>
                    </a:cubicBezTo>
                    <a:close/>
                    <a:moveTo>
                      <a:pt x="22130" y="415"/>
                    </a:moveTo>
                    <a:cubicBezTo>
                      <a:pt x="22317" y="415"/>
                      <a:pt x="22504" y="537"/>
                      <a:pt x="22504" y="781"/>
                    </a:cubicBezTo>
                    <a:cubicBezTo>
                      <a:pt x="22471" y="1789"/>
                      <a:pt x="22471" y="2765"/>
                      <a:pt x="22471" y="3740"/>
                    </a:cubicBezTo>
                    <a:cubicBezTo>
                      <a:pt x="22471" y="3984"/>
                      <a:pt x="22284" y="4106"/>
                      <a:pt x="22097" y="4106"/>
                    </a:cubicBezTo>
                    <a:cubicBezTo>
                      <a:pt x="21910" y="4106"/>
                      <a:pt x="21723" y="3984"/>
                      <a:pt x="21723" y="3740"/>
                    </a:cubicBezTo>
                    <a:cubicBezTo>
                      <a:pt x="21723" y="2765"/>
                      <a:pt x="21723" y="1789"/>
                      <a:pt x="21756" y="781"/>
                    </a:cubicBezTo>
                    <a:cubicBezTo>
                      <a:pt x="21756" y="537"/>
                      <a:pt x="21943" y="415"/>
                      <a:pt x="22130" y="415"/>
                    </a:cubicBezTo>
                    <a:close/>
                    <a:moveTo>
                      <a:pt x="25496" y="0"/>
                    </a:moveTo>
                    <a:cubicBezTo>
                      <a:pt x="17008" y="65"/>
                      <a:pt x="8488" y="163"/>
                      <a:pt x="0" y="228"/>
                    </a:cubicBezTo>
                    <a:cubicBezTo>
                      <a:pt x="0" y="1594"/>
                      <a:pt x="0" y="2992"/>
                      <a:pt x="0" y="4358"/>
                    </a:cubicBezTo>
                    <a:cubicBezTo>
                      <a:pt x="3122" y="4325"/>
                      <a:pt x="6244" y="4325"/>
                      <a:pt x="9398" y="4325"/>
                    </a:cubicBezTo>
                    <a:cubicBezTo>
                      <a:pt x="12465" y="4325"/>
                      <a:pt x="15531" y="4304"/>
                      <a:pt x="18597" y="4304"/>
                    </a:cubicBezTo>
                    <a:cubicBezTo>
                      <a:pt x="20896" y="4304"/>
                      <a:pt x="23196" y="4316"/>
                      <a:pt x="25496" y="4358"/>
                    </a:cubicBezTo>
                    <a:cubicBezTo>
                      <a:pt x="25496" y="2895"/>
                      <a:pt x="25496" y="1464"/>
                      <a:pt x="254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78" name="Google Shape;2078;p46"/>
              <p:cNvSpPr/>
              <p:nvPr/>
            </p:nvSpPr>
            <p:spPr>
              <a:xfrm>
                <a:off x="1907891" y="1898002"/>
                <a:ext cx="1054329" cy="226058"/>
              </a:xfrm>
              <a:custGeom>
                <a:avLst/>
                <a:gdLst/>
                <a:ahLst/>
                <a:cxnLst/>
                <a:rect l="l" t="t" r="r" b="b"/>
                <a:pathLst>
                  <a:path w="38114" h="8172" extrusionOk="0">
                    <a:moveTo>
                      <a:pt x="0" y="236"/>
                    </a:moveTo>
                    <a:cubicBezTo>
                      <a:pt x="11" y="247"/>
                      <a:pt x="22" y="254"/>
                      <a:pt x="33" y="259"/>
                    </a:cubicBezTo>
                    <a:lnTo>
                      <a:pt x="33" y="259"/>
                    </a:lnTo>
                    <a:lnTo>
                      <a:pt x="33" y="236"/>
                    </a:lnTo>
                    <a:close/>
                    <a:moveTo>
                      <a:pt x="19053" y="1"/>
                    </a:moveTo>
                    <a:cubicBezTo>
                      <a:pt x="12740" y="1"/>
                      <a:pt x="6423" y="57"/>
                      <a:pt x="98" y="269"/>
                    </a:cubicBezTo>
                    <a:cubicBezTo>
                      <a:pt x="76" y="269"/>
                      <a:pt x="55" y="269"/>
                      <a:pt x="33" y="259"/>
                    </a:cubicBezTo>
                    <a:lnTo>
                      <a:pt x="33" y="259"/>
                    </a:lnTo>
                    <a:lnTo>
                      <a:pt x="33" y="334"/>
                    </a:lnTo>
                    <a:cubicBezTo>
                      <a:pt x="65" y="2935"/>
                      <a:pt x="163" y="5537"/>
                      <a:pt x="261" y="8171"/>
                    </a:cubicBezTo>
                    <a:cubicBezTo>
                      <a:pt x="423" y="8139"/>
                      <a:pt x="602" y="8130"/>
                      <a:pt x="781" y="8130"/>
                    </a:cubicBezTo>
                    <a:cubicBezTo>
                      <a:pt x="960" y="8130"/>
                      <a:pt x="1139" y="8139"/>
                      <a:pt x="1301" y="8139"/>
                    </a:cubicBezTo>
                    <a:cubicBezTo>
                      <a:pt x="2277" y="8139"/>
                      <a:pt x="3285" y="8106"/>
                      <a:pt x="4261" y="8106"/>
                    </a:cubicBezTo>
                    <a:lnTo>
                      <a:pt x="5529" y="8106"/>
                    </a:lnTo>
                    <a:cubicBezTo>
                      <a:pt x="9257" y="4944"/>
                      <a:pt x="14143" y="3347"/>
                      <a:pt x="19079" y="3347"/>
                    </a:cubicBezTo>
                    <a:cubicBezTo>
                      <a:pt x="20387" y="3347"/>
                      <a:pt x="21698" y="3459"/>
                      <a:pt x="22992" y="3683"/>
                    </a:cubicBezTo>
                    <a:cubicBezTo>
                      <a:pt x="26634" y="4301"/>
                      <a:pt x="30146" y="5797"/>
                      <a:pt x="33073" y="8106"/>
                    </a:cubicBezTo>
                    <a:cubicBezTo>
                      <a:pt x="33918" y="8106"/>
                      <a:pt x="34764" y="8106"/>
                      <a:pt x="35609" y="8139"/>
                    </a:cubicBezTo>
                    <a:lnTo>
                      <a:pt x="37821" y="8139"/>
                    </a:lnTo>
                    <a:cubicBezTo>
                      <a:pt x="37821" y="7878"/>
                      <a:pt x="37886" y="7456"/>
                      <a:pt x="37886" y="7293"/>
                    </a:cubicBezTo>
                    <a:cubicBezTo>
                      <a:pt x="37918" y="5570"/>
                      <a:pt x="37983" y="3813"/>
                      <a:pt x="38048" y="2090"/>
                    </a:cubicBezTo>
                    <a:cubicBezTo>
                      <a:pt x="38048" y="1537"/>
                      <a:pt x="38113" y="496"/>
                      <a:pt x="38081" y="41"/>
                    </a:cubicBezTo>
                    <a:cubicBezTo>
                      <a:pt x="38048" y="41"/>
                      <a:pt x="38048" y="74"/>
                      <a:pt x="37983" y="74"/>
                    </a:cubicBezTo>
                    <a:cubicBezTo>
                      <a:pt x="31675" y="57"/>
                      <a:pt x="25366" y="1"/>
                      <a:pt x="190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79" name="Google Shape;2079;p46"/>
              <p:cNvSpPr/>
              <p:nvPr/>
            </p:nvSpPr>
            <p:spPr>
              <a:xfrm>
                <a:off x="1812470" y="2489756"/>
                <a:ext cx="59889" cy="51591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865" extrusionOk="0">
                    <a:moveTo>
                      <a:pt x="842" y="1"/>
                    </a:moveTo>
                    <a:cubicBezTo>
                      <a:pt x="584" y="1"/>
                      <a:pt x="332" y="130"/>
                      <a:pt x="163" y="449"/>
                    </a:cubicBezTo>
                    <a:cubicBezTo>
                      <a:pt x="0" y="871"/>
                      <a:pt x="33" y="1392"/>
                      <a:pt x="423" y="1684"/>
                    </a:cubicBezTo>
                    <a:cubicBezTo>
                      <a:pt x="570" y="1804"/>
                      <a:pt x="770" y="1864"/>
                      <a:pt x="974" y="1864"/>
                    </a:cubicBezTo>
                    <a:cubicBezTo>
                      <a:pt x="1269" y="1864"/>
                      <a:pt x="1570" y="1739"/>
                      <a:pt x="1724" y="1489"/>
                    </a:cubicBezTo>
                    <a:cubicBezTo>
                      <a:pt x="2164" y="795"/>
                      <a:pt x="1483" y="1"/>
                      <a:pt x="8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80" name="Google Shape;2080;p46"/>
              <p:cNvSpPr/>
              <p:nvPr/>
            </p:nvSpPr>
            <p:spPr>
              <a:xfrm>
                <a:off x="1774751" y="2422677"/>
                <a:ext cx="112476" cy="190733"/>
              </a:xfrm>
              <a:custGeom>
                <a:avLst/>
                <a:gdLst/>
                <a:ahLst/>
                <a:cxnLst/>
                <a:rect l="l" t="t" r="r" b="b"/>
                <a:pathLst>
                  <a:path w="4066" h="6895" extrusionOk="0">
                    <a:moveTo>
                      <a:pt x="4065" y="1"/>
                    </a:moveTo>
                    <a:lnTo>
                      <a:pt x="4065" y="1"/>
                    </a:lnTo>
                    <a:cubicBezTo>
                      <a:pt x="1952" y="33"/>
                      <a:pt x="98" y="749"/>
                      <a:pt x="33" y="3383"/>
                    </a:cubicBezTo>
                    <a:cubicBezTo>
                      <a:pt x="1" y="4358"/>
                      <a:pt x="261" y="5561"/>
                      <a:pt x="1041" y="6244"/>
                    </a:cubicBezTo>
                    <a:cubicBezTo>
                      <a:pt x="1757" y="6862"/>
                      <a:pt x="2960" y="6895"/>
                      <a:pt x="4033" y="6895"/>
                    </a:cubicBezTo>
                    <a:cubicBezTo>
                      <a:pt x="3870" y="5984"/>
                      <a:pt x="3773" y="5074"/>
                      <a:pt x="3740" y="4163"/>
                    </a:cubicBezTo>
                    <a:cubicBezTo>
                      <a:pt x="3466" y="4564"/>
                      <a:pt x="3000" y="4773"/>
                      <a:pt x="2530" y="4773"/>
                    </a:cubicBezTo>
                    <a:cubicBezTo>
                      <a:pt x="2274" y="4773"/>
                      <a:pt x="2018" y="4712"/>
                      <a:pt x="1789" y="4586"/>
                    </a:cubicBezTo>
                    <a:cubicBezTo>
                      <a:pt x="1106" y="4196"/>
                      <a:pt x="911" y="3253"/>
                      <a:pt x="1171" y="2570"/>
                    </a:cubicBezTo>
                    <a:cubicBezTo>
                      <a:pt x="1171" y="2570"/>
                      <a:pt x="1204" y="2537"/>
                      <a:pt x="1204" y="2537"/>
                    </a:cubicBezTo>
                    <a:cubicBezTo>
                      <a:pt x="1204" y="2537"/>
                      <a:pt x="1204" y="2505"/>
                      <a:pt x="1204" y="2505"/>
                    </a:cubicBezTo>
                    <a:cubicBezTo>
                      <a:pt x="1458" y="1996"/>
                      <a:pt x="1948" y="1734"/>
                      <a:pt x="2454" y="1734"/>
                    </a:cubicBezTo>
                    <a:cubicBezTo>
                      <a:pt x="2789" y="1734"/>
                      <a:pt x="3130" y="1849"/>
                      <a:pt x="3415" y="2082"/>
                    </a:cubicBezTo>
                    <a:cubicBezTo>
                      <a:pt x="3578" y="2212"/>
                      <a:pt x="3675" y="2342"/>
                      <a:pt x="3773" y="2472"/>
                    </a:cubicBezTo>
                    <a:cubicBezTo>
                      <a:pt x="3805" y="1659"/>
                      <a:pt x="3903" y="814"/>
                      <a:pt x="40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81" name="Google Shape;2081;p46"/>
              <p:cNvSpPr/>
              <p:nvPr/>
            </p:nvSpPr>
            <p:spPr>
              <a:xfrm>
                <a:off x="1851211" y="2006052"/>
                <a:ext cx="1147883" cy="1017565"/>
              </a:xfrm>
              <a:custGeom>
                <a:avLst/>
                <a:gdLst/>
                <a:ahLst/>
                <a:cxnLst/>
                <a:rect l="l" t="t" r="r" b="b"/>
                <a:pathLst>
                  <a:path w="41496" h="36785" extrusionOk="0">
                    <a:moveTo>
                      <a:pt x="21229" y="2504"/>
                    </a:moveTo>
                    <a:cubicBezTo>
                      <a:pt x="22316" y="2504"/>
                      <a:pt x="23408" y="2603"/>
                      <a:pt x="24488" y="2802"/>
                    </a:cubicBezTo>
                    <a:cubicBezTo>
                      <a:pt x="27707" y="3387"/>
                      <a:pt x="30732" y="4850"/>
                      <a:pt x="33171" y="7062"/>
                    </a:cubicBezTo>
                    <a:cubicBezTo>
                      <a:pt x="35870" y="9566"/>
                      <a:pt x="37236" y="12948"/>
                      <a:pt x="37723" y="16557"/>
                    </a:cubicBezTo>
                    <a:cubicBezTo>
                      <a:pt x="38146" y="20687"/>
                      <a:pt x="37398" y="24915"/>
                      <a:pt x="34732" y="28167"/>
                    </a:cubicBezTo>
                    <a:lnTo>
                      <a:pt x="34699" y="28167"/>
                    </a:lnTo>
                    <a:cubicBezTo>
                      <a:pt x="32325" y="31094"/>
                      <a:pt x="29008" y="33240"/>
                      <a:pt x="25301" y="33988"/>
                    </a:cubicBezTo>
                    <a:cubicBezTo>
                      <a:pt x="24268" y="34191"/>
                      <a:pt x="23207" y="34290"/>
                      <a:pt x="22137" y="34290"/>
                    </a:cubicBezTo>
                    <a:cubicBezTo>
                      <a:pt x="16871" y="34290"/>
                      <a:pt x="11390" y="31907"/>
                      <a:pt x="8066" y="27907"/>
                    </a:cubicBezTo>
                    <a:cubicBezTo>
                      <a:pt x="3871" y="22801"/>
                      <a:pt x="3903" y="15322"/>
                      <a:pt x="7350" y="9826"/>
                    </a:cubicBezTo>
                    <a:cubicBezTo>
                      <a:pt x="10364" y="5021"/>
                      <a:pt x="15734" y="2504"/>
                      <a:pt x="21229" y="2504"/>
                    </a:cubicBezTo>
                    <a:close/>
                    <a:moveTo>
                      <a:pt x="21145" y="1"/>
                    </a:moveTo>
                    <a:cubicBezTo>
                      <a:pt x="13747" y="1"/>
                      <a:pt x="6612" y="3777"/>
                      <a:pt x="3350" y="10639"/>
                    </a:cubicBezTo>
                    <a:cubicBezTo>
                      <a:pt x="1" y="17631"/>
                      <a:pt x="1334" y="26053"/>
                      <a:pt x="7253" y="31224"/>
                    </a:cubicBezTo>
                    <a:cubicBezTo>
                      <a:pt x="11272" y="34726"/>
                      <a:pt x="16838" y="36784"/>
                      <a:pt x="22291" y="36784"/>
                    </a:cubicBezTo>
                    <a:cubicBezTo>
                      <a:pt x="24383" y="36784"/>
                      <a:pt x="26458" y="36482"/>
                      <a:pt x="28423" y="35842"/>
                    </a:cubicBezTo>
                    <a:cubicBezTo>
                      <a:pt x="32130" y="34606"/>
                      <a:pt x="35447" y="32199"/>
                      <a:pt x="37886" y="29143"/>
                    </a:cubicBezTo>
                    <a:cubicBezTo>
                      <a:pt x="40748" y="25533"/>
                      <a:pt x="41496" y="20720"/>
                      <a:pt x="41008" y="16232"/>
                    </a:cubicBezTo>
                    <a:cubicBezTo>
                      <a:pt x="40325" y="11192"/>
                      <a:pt x="38016" y="6899"/>
                      <a:pt x="33821" y="3972"/>
                    </a:cubicBezTo>
                    <a:cubicBezTo>
                      <a:pt x="30504" y="1598"/>
                      <a:pt x="26472" y="265"/>
                      <a:pt x="22407" y="38"/>
                    </a:cubicBezTo>
                    <a:cubicBezTo>
                      <a:pt x="21986" y="13"/>
                      <a:pt x="21565" y="1"/>
                      <a:pt x="211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82" name="Google Shape;2082;p46"/>
              <p:cNvSpPr/>
              <p:nvPr/>
            </p:nvSpPr>
            <p:spPr>
              <a:xfrm>
                <a:off x="2000533" y="2122981"/>
                <a:ext cx="860940" cy="793305"/>
              </a:xfrm>
              <a:custGeom>
                <a:avLst/>
                <a:gdLst/>
                <a:ahLst/>
                <a:cxnLst/>
                <a:rect l="l" t="t" r="r" b="b"/>
                <a:pathLst>
                  <a:path w="31123" h="28678" extrusionOk="0">
                    <a:moveTo>
                      <a:pt x="15863" y="2736"/>
                    </a:moveTo>
                    <a:cubicBezTo>
                      <a:pt x="16800" y="2736"/>
                      <a:pt x="17742" y="2833"/>
                      <a:pt x="18667" y="3030"/>
                    </a:cubicBezTo>
                    <a:cubicBezTo>
                      <a:pt x="23870" y="4103"/>
                      <a:pt x="27545" y="7940"/>
                      <a:pt x="28195" y="13209"/>
                    </a:cubicBezTo>
                    <a:cubicBezTo>
                      <a:pt x="28423" y="16168"/>
                      <a:pt x="27870" y="19225"/>
                      <a:pt x="25887" y="21534"/>
                    </a:cubicBezTo>
                    <a:cubicBezTo>
                      <a:pt x="24033" y="23712"/>
                      <a:pt x="21496" y="25306"/>
                      <a:pt x="18635" y="25794"/>
                    </a:cubicBezTo>
                    <a:cubicBezTo>
                      <a:pt x="17959" y="25909"/>
                      <a:pt x="17267" y="25966"/>
                      <a:pt x="16570" y="25966"/>
                    </a:cubicBezTo>
                    <a:cubicBezTo>
                      <a:pt x="12570" y="25966"/>
                      <a:pt x="8384" y="24110"/>
                      <a:pt x="5920" y="20981"/>
                    </a:cubicBezTo>
                    <a:cubicBezTo>
                      <a:pt x="2928" y="17143"/>
                      <a:pt x="3155" y="11550"/>
                      <a:pt x="5920" y="7648"/>
                    </a:cubicBezTo>
                    <a:cubicBezTo>
                      <a:pt x="8197" y="4401"/>
                      <a:pt x="11992" y="2736"/>
                      <a:pt x="15863" y="2736"/>
                    </a:cubicBezTo>
                    <a:close/>
                    <a:moveTo>
                      <a:pt x="15816" y="0"/>
                    </a:moveTo>
                    <a:cubicBezTo>
                      <a:pt x="9824" y="0"/>
                      <a:pt x="4244" y="3454"/>
                      <a:pt x="2082" y="9176"/>
                    </a:cubicBezTo>
                    <a:cubicBezTo>
                      <a:pt x="1" y="14574"/>
                      <a:pt x="1172" y="20753"/>
                      <a:pt x="5627" y="24590"/>
                    </a:cubicBezTo>
                    <a:cubicBezTo>
                      <a:pt x="8640" y="27147"/>
                      <a:pt x="12709" y="28678"/>
                      <a:pt x="16712" y="28678"/>
                    </a:cubicBezTo>
                    <a:cubicBezTo>
                      <a:pt x="18413" y="28678"/>
                      <a:pt x="20101" y="28401"/>
                      <a:pt x="21692" y="27810"/>
                    </a:cubicBezTo>
                    <a:cubicBezTo>
                      <a:pt x="24586" y="26737"/>
                      <a:pt x="27252" y="24623"/>
                      <a:pt x="28943" y="22021"/>
                    </a:cubicBezTo>
                    <a:cubicBezTo>
                      <a:pt x="30765" y="19257"/>
                      <a:pt x="31122" y="15810"/>
                      <a:pt x="30797" y="12591"/>
                    </a:cubicBezTo>
                    <a:cubicBezTo>
                      <a:pt x="30277" y="8656"/>
                      <a:pt x="28488" y="5241"/>
                      <a:pt x="25171" y="2932"/>
                    </a:cubicBezTo>
                    <a:cubicBezTo>
                      <a:pt x="22570" y="1079"/>
                      <a:pt x="19415" y="71"/>
                      <a:pt x="16228" y="6"/>
                    </a:cubicBezTo>
                    <a:cubicBezTo>
                      <a:pt x="16091" y="2"/>
                      <a:pt x="15953" y="0"/>
                      <a:pt x="158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83" name="Google Shape;2083;p46"/>
              <p:cNvSpPr/>
              <p:nvPr/>
            </p:nvSpPr>
            <p:spPr>
              <a:xfrm>
                <a:off x="1958264" y="2075374"/>
                <a:ext cx="948188" cy="879225"/>
              </a:xfrm>
              <a:custGeom>
                <a:avLst/>
                <a:gdLst/>
                <a:ahLst/>
                <a:cxnLst/>
                <a:rect l="l" t="t" r="r" b="b"/>
                <a:pathLst>
                  <a:path w="34277" h="31784" extrusionOk="0">
                    <a:moveTo>
                      <a:pt x="17306" y="746"/>
                    </a:moveTo>
                    <a:cubicBezTo>
                      <a:pt x="17445" y="746"/>
                      <a:pt x="17584" y="747"/>
                      <a:pt x="17724" y="751"/>
                    </a:cubicBezTo>
                    <a:cubicBezTo>
                      <a:pt x="21073" y="816"/>
                      <a:pt x="24423" y="1889"/>
                      <a:pt x="27187" y="3840"/>
                    </a:cubicBezTo>
                    <a:cubicBezTo>
                      <a:pt x="30634" y="6279"/>
                      <a:pt x="32553" y="9889"/>
                      <a:pt x="33106" y="14051"/>
                    </a:cubicBezTo>
                    <a:cubicBezTo>
                      <a:pt x="33463" y="17434"/>
                      <a:pt x="33040" y="21076"/>
                      <a:pt x="31154" y="24002"/>
                    </a:cubicBezTo>
                    <a:cubicBezTo>
                      <a:pt x="29366" y="26767"/>
                      <a:pt x="26569" y="28978"/>
                      <a:pt x="23480" y="30116"/>
                    </a:cubicBezTo>
                    <a:cubicBezTo>
                      <a:pt x="21811" y="30733"/>
                      <a:pt x="20039" y="31022"/>
                      <a:pt x="18254" y="31022"/>
                    </a:cubicBezTo>
                    <a:cubicBezTo>
                      <a:pt x="14022" y="31022"/>
                      <a:pt x="9716" y="29401"/>
                      <a:pt x="6537" y="26702"/>
                    </a:cubicBezTo>
                    <a:cubicBezTo>
                      <a:pt x="1822" y="22669"/>
                      <a:pt x="586" y="16133"/>
                      <a:pt x="2765" y="10409"/>
                    </a:cubicBezTo>
                    <a:cubicBezTo>
                      <a:pt x="5088" y="4363"/>
                      <a:pt x="10961" y="746"/>
                      <a:pt x="17306" y="746"/>
                    </a:cubicBezTo>
                    <a:close/>
                    <a:moveTo>
                      <a:pt x="17381" y="1"/>
                    </a:moveTo>
                    <a:cubicBezTo>
                      <a:pt x="11879" y="1"/>
                      <a:pt x="6498" y="2535"/>
                      <a:pt x="3480" y="7320"/>
                    </a:cubicBezTo>
                    <a:cubicBezTo>
                      <a:pt x="33" y="12816"/>
                      <a:pt x="1" y="20295"/>
                      <a:pt x="4196" y="25401"/>
                    </a:cubicBezTo>
                    <a:cubicBezTo>
                      <a:pt x="7520" y="29401"/>
                      <a:pt x="13001" y="31784"/>
                      <a:pt x="18267" y="31784"/>
                    </a:cubicBezTo>
                    <a:cubicBezTo>
                      <a:pt x="19337" y="31784"/>
                      <a:pt x="20398" y="31685"/>
                      <a:pt x="21431" y="31482"/>
                    </a:cubicBezTo>
                    <a:cubicBezTo>
                      <a:pt x="25138" y="30734"/>
                      <a:pt x="28455" y="28588"/>
                      <a:pt x="30862" y="25661"/>
                    </a:cubicBezTo>
                    <a:cubicBezTo>
                      <a:pt x="33528" y="22409"/>
                      <a:pt x="34276" y="18181"/>
                      <a:pt x="33853" y="14051"/>
                    </a:cubicBezTo>
                    <a:cubicBezTo>
                      <a:pt x="33366" y="10442"/>
                      <a:pt x="32032" y="7092"/>
                      <a:pt x="29301" y="4588"/>
                    </a:cubicBezTo>
                    <a:lnTo>
                      <a:pt x="29301" y="4556"/>
                    </a:lnTo>
                    <a:cubicBezTo>
                      <a:pt x="26894" y="2344"/>
                      <a:pt x="23837" y="881"/>
                      <a:pt x="20618" y="296"/>
                    </a:cubicBezTo>
                    <a:cubicBezTo>
                      <a:pt x="19546" y="98"/>
                      <a:pt x="18461" y="1"/>
                      <a:pt x="173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84" name="Google Shape;2084;p46"/>
              <p:cNvSpPr/>
              <p:nvPr/>
            </p:nvSpPr>
            <p:spPr>
              <a:xfrm>
                <a:off x="728556" y="2437310"/>
                <a:ext cx="1075020" cy="1071673"/>
              </a:xfrm>
              <a:custGeom>
                <a:avLst/>
                <a:gdLst/>
                <a:ahLst/>
                <a:cxnLst/>
                <a:rect l="l" t="t" r="r" b="b"/>
                <a:pathLst>
                  <a:path w="38862" h="38741" extrusionOk="0">
                    <a:moveTo>
                      <a:pt x="17027" y="0"/>
                    </a:moveTo>
                    <a:cubicBezTo>
                      <a:pt x="16583" y="0"/>
                      <a:pt x="16127" y="51"/>
                      <a:pt x="15740" y="89"/>
                    </a:cubicBezTo>
                    <a:cubicBezTo>
                      <a:pt x="13398" y="317"/>
                      <a:pt x="11252" y="1455"/>
                      <a:pt x="10797" y="3894"/>
                    </a:cubicBezTo>
                    <a:cubicBezTo>
                      <a:pt x="10341" y="6333"/>
                      <a:pt x="12943" y="8805"/>
                      <a:pt x="11154" y="11016"/>
                    </a:cubicBezTo>
                    <a:cubicBezTo>
                      <a:pt x="10016" y="12479"/>
                      <a:pt x="8163" y="13260"/>
                      <a:pt x="6667" y="14268"/>
                    </a:cubicBezTo>
                    <a:cubicBezTo>
                      <a:pt x="3935" y="16122"/>
                      <a:pt x="1756" y="18300"/>
                      <a:pt x="878" y="21585"/>
                    </a:cubicBezTo>
                    <a:cubicBezTo>
                      <a:pt x="33" y="24674"/>
                      <a:pt x="0" y="28316"/>
                      <a:pt x="1756" y="31146"/>
                    </a:cubicBezTo>
                    <a:cubicBezTo>
                      <a:pt x="3317" y="33715"/>
                      <a:pt x="6049" y="35471"/>
                      <a:pt x="8715" y="36706"/>
                    </a:cubicBezTo>
                    <a:lnTo>
                      <a:pt x="8748" y="36706"/>
                    </a:lnTo>
                    <a:cubicBezTo>
                      <a:pt x="11627" y="38035"/>
                      <a:pt x="14775" y="38741"/>
                      <a:pt x="17908" y="38741"/>
                    </a:cubicBezTo>
                    <a:cubicBezTo>
                      <a:pt x="21216" y="38741"/>
                      <a:pt x="24507" y="37954"/>
                      <a:pt x="27447" y="36284"/>
                    </a:cubicBezTo>
                    <a:cubicBezTo>
                      <a:pt x="30081" y="34820"/>
                      <a:pt x="32032" y="32576"/>
                      <a:pt x="34243" y="30593"/>
                    </a:cubicBezTo>
                    <a:cubicBezTo>
                      <a:pt x="35674" y="29325"/>
                      <a:pt x="37170" y="28446"/>
                      <a:pt x="38861" y="27829"/>
                    </a:cubicBezTo>
                    <a:cubicBezTo>
                      <a:pt x="37625" y="27829"/>
                      <a:pt x="36390" y="27796"/>
                      <a:pt x="35154" y="27731"/>
                    </a:cubicBezTo>
                    <a:cubicBezTo>
                      <a:pt x="34681" y="27731"/>
                      <a:pt x="34105" y="27665"/>
                      <a:pt x="33546" y="27665"/>
                    </a:cubicBezTo>
                    <a:cubicBezTo>
                      <a:pt x="33068" y="27665"/>
                      <a:pt x="32602" y="27714"/>
                      <a:pt x="32227" y="27894"/>
                    </a:cubicBezTo>
                    <a:cubicBezTo>
                      <a:pt x="31544" y="28251"/>
                      <a:pt x="30926" y="29064"/>
                      <a:pt x="30406" y="29585"/>
                    </a:cubicBezTo>
                    <a:cubicBezTo>
                      <a:pt x="28325" y="31763"/>
                      <a:pt x="26536" y="33455"/>
                      <a:pt x="23675" y="34430"/>
                    </a:cubicBezTo>
                    <a:cubicBezTo>
                      <a:pt x="21550" y="35171"/>
                      <a:pt x="19234" y="35599"/>
                      <a:pt x="16935" y="35599"/>
                    </a:cubicBezTo>
                    <a:cubicBezTo>
                      <a:pt x="13883" y="35599"/>
                      <a:pt x="10861" y="34845"/>
                      <a:pt x="8358" y="33064"/>
                    </a:cubicBezTo>
                    <a:cubicBezTo>
                      <a:pt x="4651" y="30495"/>
                      <a:pt x="2569" y="25520"/>
                      <a:pt x="4293" y="21195"/>
                    </a:cubicBezTo>
                    <a:cubicBezTo>
                      <a:pt x="5171" y="18983"/>
                      <a:pt x="6992" y="17325"/>
                      <a:pt x="8911" y="15992"/>
                    </a:cubicBezTo>
                    <a:cubicBezTo>
                      <a:pt x="10829" y="14658"/>
                      <a:pt x="15187" y="13195"/>
                      <a:pt x="15089" y="10398"/>
                    </a:cubicBezTo>
                    <a:cubicBezTo>
                      <a:pt x="15024" y="8382"/>
                      <a:pt x="12650" y="6626"/>
                      <a:pt x="13496" y="4512"/>
                    </a:cubicBezTo>
                    <a:cubicBezTo>
                      <a:pt x="13756" y="3829"/>
                      <a:pt x="14471" y="3341"/>
                      <a:pt x="15122" y="3049"/>
                    </a:cubicBezTo>
                    <a:cubicBezTo>
                      <a:pt x="15675" y="2789"/>
                      <a:pt x="18699" y="2658"/>
                      <a:pt x="18666" y="2236"/>
                    </a:cubicBezTo>
                    <a:cubicBezTo>
                      <a:pt x="18634" y="1813"/>
                      <a:pt x="18732" y="1098"/>
                      <a:pt x="18601" y="707"/>
                    </a:cubicBezTo>
                    <a:cubicBezTo>
                      <a:pt x="18341" y="57"/>
                      <a:pt x="18666" y="252"/>
                      <a:pt x="17886" y="89"/>
                    </a:cubicBezTo>
                    <a:cubicBezTo>
                      <a:pt x="17623" y="24"/>
                      <a:pt x="17328" y="0"/>
                      <a:pt x="170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85" name="Google Shape;2085;p46"/>
              <p:cNvSpPr/>
              <p:nvPr/>
            </p:nvSpPr>
            <p:spPr>
              <a:xfrm>
                <a:off x="3036853" y="2432912"/>
                <a:ext cx="1021936" cy="997233"/>
              </a:xfrm>
              <a:custGeom>
                <a:avLst/>
                <a:gdLst/>
                <a:ahLst/>
                <a:cxnLst/>
                <a:rect l="l" t="t" r="r" b="b"/>
                <a:pathLst>
                  <a:path w="36943" h="36050" extrusionOk="0">
                    <a:moveTo>
                      <a:pt x="23026" y="1"/>
                    </a:moveTo>
                    <a:cubicBezTo>
                      <a:pt x="22238" y="1"/>
                      <a:pt x="21495" y="134"/>
                      <a:pt x="21333" y="671"/>
                    </a:cubicBezTo>
                    <a:cubicBezTo>
                      <a:pt x="21236" y="931"/>
                      <a:pt x="21236" y="1744"/>
                      <a:pt x="21366" y="1972"/>
                    </a:cubicBezTo>
                    <a:cubicBezTo>
                      <a:pt x="21691" y="2590"/>
                      <a:pt x="22504" y="2492"/>
                      <a:pt x="23220" y="2557"/>
                    </a:cubicBezTo>
                    <a:cubicBezTo>
                      <a:pt x="27447" y="2915"/>
                      <a:pt x="31512" y="4639"/>
                      <a:pt x="32650" y="9094"/>
                    </a:cubicBezTo>
                    <a:cubicBezTo>
                      <a:pt x="34764" y="17451"/>
                      <a:pt x="30504" y="26980"/>
                      <a:pt x="22959" y="31077"/>
                    </a:cubicBezTo>
                    <a:cubicBezTo>
                      <a:pt x="20881" y="32219"/>
                      <a:pt x="18631" y="32973"/>
                      <a:pt x="16401" y="32973"/>
                    </a:cubicBezTo>
                    <a:cubicBezTo>
                      <a:pt x="14756" y="32973"/>
                      <a:pt x="13123" y="32563"/>
                      <a:pt x="11578" y="31597"/>
                    </a:cubicBezTo>
                    <a:cubicBezTo>
                      <a:pt x="10765" y="31110"/>
                      <a:pt x="10049" y="30524"/>
                      <a:pt x="9334" y="29939"/>
                    </a:cubicBezTo>
                    <a:cubicBezTo>
                      <a:pt x="8423" y="29223"/>
                      <a:pt x="7448" y="28020"/>
                      <a:pt x="6277" y="27858"/>
                    </a:cubicBezTo>
                    <a:cubicBezTo>
                      <a:pt x="5620" y="27774"/>
                      <a:pt x="4956" y="27744"/>
                      <a:pt x="4288" y="27744"/>
                    </a:cubicBezTo>
                    <a:cubicBezTo>
                      <a:pt x="2872" y="27744"/>
                      <a:pt x="1436" y="27878"/>
                      <a:pt x="1" y="27923"/>
                    </a:cubicBezTo>
                    <a:cubicBezTo>
                      <a:pt x="2049" y="28671"/>
                      <a:pt x="3740" y="29809"/>
                      <a:pt x="5626" y="31240"/>
                    </a:cubicBezTo>
                    <a:cubicBezTo>
                      <a:pt x="7805" y="32898"/>
                      <a:pt x="10082" y="34524"/>
                      <a:pt x="12716" y="35402"/>
                    </a:cubicBezTo>
                    <a:cubicBezTo>
                      <a:pt x="14096" y="35845"/>
                      <a:pt x="15502" y="36049"/>
                      <a:pt x="16902" y="36049"/>
                    </a:cubicBezTo>
                    <a:cubicBezTo>
                      <a:pt x="20847" y="36049"/>
                      <a:pt x="24741" y="34427"/>
                      <a:pt x="27837" y="31955"/>
                    </a:cubicBezTo>
                    <a:cubicBezTo>
                      <a:pt x="31740" y="28833"/>
                      <a:pt x="34146" y="24085"/>
                      <a:pt x="35480" y="19370"/>
                    </a:cubicBezTo>
                    <a:cubicBezTo>
                      <a:pt x="36943" y="14167"/>
                      <a:pt x="36813" y="8021"/>
                      <a:pt x="32975" y="3826"/>
                    </a:cubicBezTo>
                    <a:cubicBezTo>
                      <a:pt x="30829" y="1484"/>
                      <a:pt x="27870" y="346"/>
                      <a:pt x="24748" y="118"/>
                    </a:cubicBezTo>
                    <a:cubicBezTo>
                      <a:pt x="24339" y="89"/>
                      <a:pt x="23668" y="1"/>
                      <a:pt x="230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86" name="Google Shape;2086;p46"/>
              <p:cNvSpPr/>
              <p:nvPr/>
            </p:nvSpPr>
            <p:spPr>
              <a:xfrm>
                <a:off x="1526480" y="1854157"/>
                <a:ext cx="233914" cy="64786"/>
              </a:xfrm>
              <a:custGeom>
                <a:avLst/>
                <a:gdLst/>
                <a:ahLst/>
                <a:cxnLst/>
                <a:rect l="l" t="t" r="r" b="b"/>
                <a:pathLst>
                  <a:path w="8456" h="2342" extrusionOk="0">
                    <a:moveTo>
                      <a:pt x="8455" y="0"/>
                    </a:moveTo>
                    <a:lnTo>
                      <a:pt x="8455" y="0"/>
                    </a:lnTo>
                    <a:cubicBezTo>
                      <a:pt x="7610" y="683"/>
                      <a:pt x="5984" y="878"/>
                      <a:pt x="5203" y="943"/>
                    </a:cubicBezTo>
                    <a:cubicBezTo>
                      <a:pt x="4899" y="962"/>
                      <a:pt x="4446" y="985"/>
                      <a:pt x="3925" y="985"/>
                    </a:cubicBezTo>
                    <a:cubicBezTo>
                      <a:pt x="2609" y="985"/>
                      <a:pt x="862" y="834"/>
                      <a:pt x="0" y="65"/>
                    </a:cubicBezTo>
                    <a:lnTo>
                      <a:pt x="0" y="65"/>
                    </a:lnTo>
                    <a:cubicBezTo>
                      <a:pt x="33" y="488"/>
                      <a:pt x="98" y="943"/>
                      <a:pt x="228" y="1301"/>
                    </a:cubicBezTo>
                    <a:cubicBezTo>
                      <a:pt x="528" y="2090"/>
                      <a:pt x="1794" y="2271"/>
                      <a:pt x="3054" y="2271"/>
                    </a:cubicBezTo>
                    <a:cubicBezTo>
                      <a:pt x="3976" y="2271"/>
                      <a:pt x="4895" y="2174"/>
                      <a:pt x="5431" y="2147"/>
                    </a:cubicBezTo>
                    <a:cubicBezTo>
                      <a:pt x="6406" y="2081"/>
                      <a:pt x="7902" y="2342"/>
                      <a:pt x="8293" y="1203"/>
                    </a:cubicBezTo>
                    <a:cubicBezTo>
                      <a:pt x="8358" y="976"/>
                      <a:pt x="8423" y="488"/>
                      <a:pt x="8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87" name="Google Shape;2087;p46"/>
              <p:cNvSpPr/>
              <p:nvPr/>
            </p:nvSpPr>
            <p:spPr>
              <a:xfrm>
                <a:off x="2060809" y="1679634"/>
                <a:ext cx="747579" cy="161936"/>
              </a:xfrm>
              <a:custGeom>
                <a:avLst/>
                <a:gdLst/>
                <a:ahLst/>
                <a:cxnLst/>
                <a:rect l="l" t="t" r="r" b="b"/>
                <a:pathLst>
                  <a:path w="27025" h="5854" extrusionOk="0">
                    <a:moveTo>
                      <a:pt x="26277" y="748"/>
                    </a:moveTo>
                    <a:cubicBezTo>
                      <a:pt x="26277" y="2212"/>
                      <a:pt x="26277" y="3643"/>
                      <a:pt x="26277" y="5106"/>
                    </a:cubicBezTo>
                    <a:cubicBezTo>
                      <a:pt x="23977" y="5064"/>
                      <a:pt x="21677" y="5052"/>
                      <a:pt x="19378" y="5052"/>
                    </a:cubicBezTo>
                    <a:cubicBezTo>
                      <a:pt x="16312" y="5052"/>
                      <a:pt x="13246" y="5073"/>
                      <a:pt x="10179" y="5073"/>
                    </a:cubicBezTo>
                    <a:cubicBezTo>
                      <a:pt x="7025" y="5073"/>
                      <a:pt x="3903" y="5073"/>
                      <a:pt x="781" y="5106"/>
                    </a:cubicBezTo>
                    <a:cubicBezTo>
                      <a:pt x="781" y="3708"/>
                      <a:pt x="749" y="2342"/>
                      <a:pt x="749" y="976"/>
                    </a:cubicBezTo>
                    <a:cubicBezTo>
                      <a:pt x="9269" y="878"/>
                      <a:pt x="17789" y="813"/>
                      <a:pt x="26277" y="748"/>
                    </a:cubicBezTo>
                    <a:close/>
                    <a:moveTo>
                      <a:pt x="26667" y="0"/>
                    </a:moveTo>
                    <a:cubicBezTo>
                      <a:pt x="17887" y="65"/>
                      <a:pt x="9139" y="130"/>
                      <a:pt x="391" y="228"/>
                    </a:cubicBezTo>
                    <a:cubicBezTo>
                      <a:pt x="163" y="228"/>
                      <a:pt x="1" y="391"/>
                      <a:pt x="1" y="586"/>
                    </a:cubicBezTo>
                    <a:cubicBezTo>
                      <a:pt x="1" y="2212"/>
                      <a:pt x="33" y="3838"/>
                      <a:pt x="33" y="5496"/>
                    </a:cubicBezTo>
                    <a:cubicBezTo>
                      <a:pt x="33" y="5691"/>
                      <a:pt x="196" y="5854"/>
                      <a:pt x="391" y="5854"/>
                    </a:cubicBezTo>
                    <a:cubicBezTo>
                      <a:pt x="3643" y="5821"/>
                      <a:pt x="6895" y="5821"/>
                      <a:pt x="10179" y="5821"/>
                    </a:cubicBezTo>
                    <a:cubicBezTo>
                      <a:pt x="13301" y="5821"/>
                      <a:pt x="16434" y="5800"/>
                      <a:pt x="19571" y="5800"/>
                    </a:cubicBezTo>
                    <a:cubicBezTo>
                      <a:pt x="21924" y="5800"/>
                      <a:pt x="24279" y="5812"/>
                      <a:pt x="26634" y="5854"/>
                    </a:cubicBezTo>
                    <a:cubicBezTo>
                      <a:pt x="26829" y="5854"/>
                      <a:pt x="27025" y="5691"/>
                      <a:pt x="27025" y="5496"/>
                    </a:cubicBezTo>
                    <a:cubicBezTo>
                      <a:pt x="27025" y="3773"/>
                      <a:pt x="27025" y="2082"/>
                      <a:pt x="27025" y="391"/>
                    </a:cubicBezTo>
                    <a:cubicBezTo>
                      <a:pt x="27025" y="163"/>
                      <a:pt x="26862" y="0"/>
                      <a:pt x="266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88" name="Google Shape;2088;p46"/>
              <p:cNvSpPr/>
              <p:nvPr/>
            </p:nvSpPr>
            <p:spPr>
              <a:xfrm>
                <a:off x="2167863" y="1711778"/>
                <a:ext cx="21632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3692" extrusionOk="0">
                    <a:moveTo>
                      <a:pt x="407" y="1"/>
                    </a:moveTo>
                    <a:cubicBezTo>
                      <a:pt x="220" y="1"/>
                      <a:pt x="33" y="123"/>
                      <a:pt x="33" y="367"/>
                    </a:cubicBezTo>
                    <a:cubicBezTo>
                      <a:pt x="1" y="1342"/>
                      <a:pt x="1" y="2351"/>
                      <a:pt x="1" y="3326"/>
                    </a:cubicBezTo>
                    <a:cubicBezTo>
                      <a:pt x="1" y="3570"/>
                      <a:pt x="188" y="3692"/>
                      <a:pt x="375" y="3692"/>
                    </a:cubicBezTo>
                    <a:cubicBezTo>
                      <a:pt x="562" y="3692"/>
                      <a:pt x="749" y="3570"/>
                      <a:pt x="749" y="3326"/>
                    </a:cubicBezTo>
                    <a:cubicBezTo>
                      <a:pt x="749" y="2351"/>
                      <a:pt x="749" y="1342"/>
                      <a:pt x="781" y="367"/>
                    </a:cubicBezTo>
                    <a:cubicBezTo>
                      <a:pt x="781" y="123"/>
                      <a:pt x="594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89" name="Google Shape;2089;p46"/>
              <p:cNvSpPr/>
              <p:nvPr/>
            </p:nvSpPr>
            <p:spPr>
              <a:xfrm>
                <a:off x="2271321" y="1711778"/>
                <a:ext cx="20719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49" h="3692" extrusionOk="0">
                    <a:moveTo>
                      <a:pt x="374" y="1"/>
                    </a:moveTo>
                    <a:cubicBezTo>
                      <a:pt x="187" y="1"/>
                      <a:pt x="0" y="123"/>
                      <a:pt x="0" y="367"/>
                    </a:cubicBezTo>
                    <a:cubicBezTo>
                      <a:pt x="0" y="1342"/>
                      <a:pt x="0" y="2351"/>
                      <a:pt x="0" y="3326"/>
                    </a:cubicBezTo>
                    <a:cubicBezTo>
                      <a:pt x="0" y="3570"/>
                      <a:pt x="187" y="3692"/>
                      <a:pt x="374" y="3692"/>
                    </a:cubicBezTo>
                    <a:cubicBezTo>
                      <a:pt x="561" y="3692"/>
                      <a:pt x="748" y="3570"/>
                      <a:pt x="748" y="3326"/>
                    </a:cubicBezTo>
                    <a:cubicBezTo>
                      <a:pt x="748" y="2351"/>
                      <a:pt x="748" y="1342"/>
                      <a:pt x="748" y="367"/>
                    </a:cubicBezTo>
                    <a:cubicBezTo>
                      <a:pt x="748" y="123"/>
                      <a:pt x="561" y="1"/>
                      <a:pt x="3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90" name="Google Shape;2090;p46"/>
              <p:cNvSpPr/>
              <p:nvPr/>
            </p:nvSpPr>
            <p:spPr>
              <a:xfrm>
                <a:off x="2373866" y="1711778"/>
                <a:ext cx="21632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3692" extrusionOk="0">
                    <a:moveTo>
                      <a:pt x="407" y="1"/>
                    </a:moveTo>
                    <a:cubicBezTo>
                      <a:pt x="220" y="1"/>
                      <a:pt x="33" y="123"/>
                      <a:pt x="33" y="367"/>
                    </a:cubicBezTo>
                    <a:cubicBezTo>
                      <a:pt x="33" y="1342"/>
                      <a:pt x="1" y="2351"/>
                      <a:pt x="1" y="3326"/>
                    </a:cubicBezTo>
                    <a:cubicBezTo>
                      <a:pt x="1" y="3570"/>
                      <a:pt x="188" y="3692"/>
                      <a:pt x="375" y="3692"/>
                    </a:cubicBezTo>
                    <a:cubicBezTo>
                      <a:pt x="562" y="3692"/>
                      <a:pt x="749" y="3570"/>
                      <a:pt x="749" y="3326"/>
                    </a:cubicBezTo>
                    <a:cubicBezTo>
                      <a:pt x="781" y="2351"/>
                      <a:pt x="781" y="1342"/>
                      <a:pt x="781" y="367"/>
                    </a:cubicBezTo>
                    <a:cubicBezTo>
                      <a:pt x="781" y="123"/>
                      <a:pt x="594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91" name="Google Shape;2091;p46"/>
              <p:cNvSpPr/>
              <p:nvPr/>
            </p:nvSpPr>
            <p:spPr>
              <a:xfrm>
                <a:off x="2477324" y="1711778"/>
                <a:ext cx="21604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3692" extrusionOk="0">
                    <a:moveTo>
                      <a:pt x="403" y="1"/>
                    </a:moveTo>
                    <a:cubicBezTo>
                      <a:pt x="212" y="1"/>
                      <a:pt x="17" y="123"/>
                      <a:pt x="0" y="367"/>
                    </a:cubicBezTo>
                    <a:cubicBezTo>
                      <a:pt x="0" y="1342"/>
                      <a:pt x="0" y="2351"/>
                      <a:pt x="0" y="3326"/>
                    </a:cubicBezTo>
                    <a:cubicBezTo>
                      <a:pt x="0" y="3570"/>
                      <a:pt x="187" y="3692"/>
                      <a:pt x="374" y="3692"/>
                    </a:cubicBezTo>
                    <a:cubicBezTo>
                      <a:pt x="561" y="3692"/>
                      <a:pt x="748" y="3570"/>
                      <a:pt x="748" y="3326"/>
                    </a:cubicBezTo>
                    <a:cubicBezTo>
                      <a:pt x="748" y="2351"/>
                      <a:pt x="748" y="1342"/>
                      <a:pt x="781" y="367"/>
                    </a:cubicBezTo>
                    <a:cubicBezTo>
                      <a:pt x="781" y="123"/>
                      <a:pt x="594" y="1"/>
                      <a:pt x="4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92" name="Google Shape;2092;p46"/>
              <p:cNvSpPr/>
              <p:nvPr/>
            </p:nvSpPr>
            <p:spPr>
              <a:xfrm>
                <a:off x="2579868" y="1711778"/>
                <a:ext cx="21632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3692" extrusionOk="0">
                    <a:moveTo>
                      <a:pt x="407" y="1"/>
                    </a:moveTo>
                    <a:cubicBezTo>
                      <a:pt x="220" y="1"/>
                      <a:pt x="33" y="123"/>
                      <a:pt x="33" y="367"/>
                    </a:cubicBezTo>
                    <a:cubicBezTo>
                      <a:pt x="33" y="1342"/>
                      <a:pt x="33" y="2318"/>
                      <a:pt x="1" y="3326"/>
                    </a:cubicBezTo>
                    <a:cubicBezTo>
                      <a:pt x="1" y="3570"/>
                      <a:pt x="188" y="3692"/>
                      <a:pt x="379" y="3692"/>
                    </a:cubicBezTo>
                    <a:cubicBezTo>
                      <a:pt x="570" y="3692"/>
                      <a:pt x="765" y="3570"/>
                      <a:pt x="781" y="3326"/>
                    </a:cubicBezTo>
                    <a:cubicBezTo>
                      <a:pt x="781" y="2318"/>
                      <a:pt x="781" y="1342"/>
                      <a:pt x="781" y="367"/>
                    </a:cubicBezTo>
                    <a:cubicBezTo>
                      <a:pt x="781" y="123"/>
                      <a:pt x="594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93" name="Google Shape;2093;p46"/>
              <p:cNvSpPr/>
              <p:nvPr/>
            </p:nvSpPr>
            <p:spPr>
              <a:xfrm>
                <a:off x="2683326" y="1711778"/>
                <a:ext cx="21604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3692" extrusionOk="0">
                    <a:moveTo>
                      <a:pt x="407" y="1"/>
                    </a:moveTo>
                    <a:cubicBezTo>
                      <a:pt x="220" y="1"/>
                      <a:pt x="33" y="123"/>
                      <a:pt x="33" y="367"/>
                    </a:cubicBezTo>
                    <a:cubicBezTo>
                      <a:pt x="0" y="1342"/>
                      <a:pt x="0" y="2318"/>
                      <a:pt x="0" y="3326"/>
                    </a:cubicBezTo>
                    <a:cubicBezTo>
                      <a:pt x="0" y="3570"/>
                      <a:pt x="187" y="3692"/>
                      <a:pt x="374" y="3692"/>
                    </a:cubicBezTo>
                    <a:cubicBezTo>
                      <a:pt x="561" y="3692"/>
                      <a:pt x="748" y="3570"/>
                      <a:pt x="748" y="3326"/>
                    </a:cubicBezTo>
                    <a:cubicBezTo>
                      <a:pt x="748" y="2318"/>
                      <a:pt x="748" y="1342"/>
                      <a:pt x="781" y="367"/>
                    </a:cubicBezTo>
                    <a:cubicBezTo>
                      <a:pt x="781" y="123"/>
                      <a:pt x="594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94" name="Google Shape;2094;p46"/>
              <p:cNvSpPr/>
              <p:nvPr/>
            </p:nvSpPr>
            <p:spPr>
              <a:xfrm>
                <a:off x="2988278" y="1778390"/>
                <a:ext cx="393139" cy="84288"/>
              </a:xfrm>
              <a:custGeom>
                <a:avLst/>
                <a:gdLst/>
                <a:ahLst/>
                <a:cxnLst/>
                <a:rect l="l" t="t" r="r" b="b"/>
                <a:pathLst>
                  <a:path w="14212" h="3047" extrusionOk="0">
                    <a:moveTo>
                      <a:pt x="7929" y="0"/>
                    </a:moveTo>
                    <a:cubicBezTo>
                      <a:pt x="7256" y="0"/>
                      <a:pt x="6591" y="18"/>
                      <a:pt x="5952" y="40"/>
                    </a:cubicBezTo>
                    <a:cubicBezTo>
                      <a:pt x="5009" y="73"/>
                      <a:pt x="1" y="333"/>
                      <a:pt x="2244" y="2121"/>
                    </a:cubicBezTo>
                    <a:cubicBezTo>
                      <a:pt x="3172" y="2871"/>
                      <a:pt x="4770" y="3046"/>
                      <a:pt x="6282" y="3046"/>
                    </a:cubicBezTo>
                    <a:cubicBezTo>
                      <a:pt x="7263" y="3046"/>
                      <a:pt x="8208" y="2973"/>
                      <a:pt x="8911" y="2934"/>
                    </a:cubicBezTo>
                    <a:cubicBezTo>
                      <a:pt x="9854" y="2869"/>
                      <a:pt x="10797" y="2837"/>
                      <a:pt x="11708" y="2577"/>
                    </a:cubicBezTo>
                    <a:cubicBezTo>
                      <a:pt x="12228" y="2414"/>
                      <a:pt x="14212" y="1764"/>
                      <a:pt x="13041" y="658"/>
                    </a:cubicBezTo>
                    <a:cubicBezTo>
                      <a:pt x="12846" y="463"/>
                      <a:pt x="12228" y="398"/>
                      <a:pt x="11935" y="333"/>
                    </a:cubicBezTo>
                    <a:cubicBezTo>
                      <a:pt x="10656" y="73"/>
                      <a:pt x="9276" y="0"/>
                      <a:pt x="79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1905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95" name="Google Shape;2095;p46"/>
              <p:cNvSpPr/>
              <p:nvPr/>
            </p:nvSpPr>
            <p:spPr>
              <a:xfrm>
                <a:off x="3050352" y="2236232"/>
                <a:ext cx="16210" cy="54246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961" extrusionOk="0">
                    <a:moveTo>
                      <a:pt x="293" y="1"/>
                    </a:moveTo>
                    <a:cubicBezTo>
                      <a:pt x="147" y="1"/>
                      <a:pt x="0" y="90"/>
                      <a:pt x="0" y="269"/>
                    </a:cubicBezTo>
                    <a:lnTo>
                      <a:pt x="0" y="1668"/>
                    </a:lnTo>
                    <a:cubicBezTo>
                      <a:pt x="0" y="1863"/>
                      <a:pt x="147" y="1960"/>
                      <a:pt x="293" y="1960"/>
                    </a:cubicBezTo>
                    <a:cubicBezTo>
                      <a:pt x="439" y="1960"/>
                      <a:pt x="586" y="1863"/>
                      <a:pt x="586" y="1668"/>
                    </a:cubicBezTo>
                    <a:lnTo>
                      <a:pt x="586" y="269"/>
                    </a:lnTo>
                    <a:cubicBezTo>
                      <a:pt x="586" y="90"/>
                      <a:pt x="439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96" name="Google Shape;2096;p46"/>
              <p:cNvSpPr/>
              <p:nvPr/>
            </p:nvSpPr>
            <p:spPr>
              <a:xfrm>
                <a:off x="3171791" y="2235568"/>
                <a:ext cx="16210" cy="5491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985" extrusionOk="0">
                    <a:moveTo>
                      <a:pt x="293" y="1"/>
                    </a:moveTo>
                    <a:cubicBezTo>
                      <a:pt x="147" y="1"/>
                      <a:pt x="1" y="98"/>
                      <a:pt x="1" y="293"/>
                    </a:cubicBezTo>
                    <a:lnTo>
                      <a:pt x="1" y="1692"/>
                    </a:lnTo>
                    <a:cubicBezTo>
                      <a:pt x="1" y="1887"/>
                      <a:pt x="147" y="1984"/>
                      <a:pt x="293" y="1984"/>
                    </a:cubicBezTo>
                    <a:cubicBezTo>
                      <a:pt x="440" y="1984"/>
                      <a:pt x="586" y="1887"/>
                      <a:pt x="586" y="1692"/>
                    </a:cubicBezTo>
                    <a:lnTo>
                      <a:pt x="586" y="293"/>
                    </a:lnTo>
                    <a:cubicBezTo>
                      <a:pt x="586" y="98"/>
                      <a:pt x="440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97" name="Google Shape;2097;p46"/>
              <p:cNvSpPr/>
              <p:nvPr/>
            </p:nvSpPr>
            <p:spPr>
              <a:xfrm>
                <a:off x="3111514" y="2235346"/>
                <a:ext cx="16238" cy="5444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968" extrusionOk="0">
                    <a:moveTo>
                      <a:pt x="293" y="0"/>
                    </a:moveTo>
                    <a:cubicBezTo>
                      <a:pt x="147" y="0"/>
                      <a:pt x="1" y="90"/>
                      <a:pt x="1" y="269"/>
                    </a:cubicBezTo>
                    <a:lnTo>
                      <a:pt x="1" y="1700"/>
                    </a:lnTo>
                    <a:cubicBezTo>
                      <a:pt x="1" y="1878"/>
                      <a:pt x="147" y="1968"/>
                      <a:pt x="293" y="1968"/>
                    </a:cubicBezTo>
                    <a:cubicBezTo>
                      <a:pt x="440" y="1968"/>
                      <a:pt x="586" y="1878"/>
                      <a:pt x="586" y="1700"/>
                    </a:cubicBezTo>
                    <a:lnTo>
                      <a:pt x="586" y="269"/>
                    </a:lnTo>
                    <a:cubicBezTo>
                      <a:pt x="586" y="90"/>
                      <a:pt x="440" y="0"/>
                      <a:pt x="2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98" name="Google Shape;2098;p46"/>
              <p:cNvSpPr/>
              <p:nvPr/>
            </p:nvSpPr>
            <p:spPr>
              <a:xfrm>
                <a:off x="3235663" y="2236481"/>
                <a:ext cx="16210" cy="54219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960" extrusionOk="0">
                    <a:moveTo>
                      <a:pt x="293" y="0"/>
                    </a:moveTo>
                    <a:cubicBezTo>
                      <a:pt x="147" y="0"/>
                      <a:pt x="0" y="98"/>
                      <a:pt x="0" y="293"/>
                    </a:cubicBezTo>
                    <a:lnTo>
                      <a:pt x="0" y="1691"/>
                    </a:lnTo>
                    <a:cubicBezTo>
                      <a:pt x="0" y="1870"/>
                      <a:pt x="147" y="1959"/>
                      <a:pt x="293" y="1959"/>
                    </a:cubicBezTo>
                    <a:cubicBezTo>
                      <a:pt x="439" y="1959"/>
                      <a:pt x="586" y="1870"/>
                      <a:pt x="586" y="1691"/>
                    </a:cubicBezTo>
                    <a:lnTo>
                      <a:pt x="586" y="293"/>
                    </a:lnTo>
                    <a:cubicBezTo>
                      <a:pt x="586" y="98"/>
                      <a:pt x="439" y="0"/>
                      <a:pt x="2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099" name="Google Shape;2099;p46"/>
              <p:cNvSpPr/>
              <p:nvPr/>
            </p:nvSpPr>
            <p:spPr>
              <a:xfrm>
                <a:off x="2085097" y="2173659"/>
                <a:ext cx="731397" cy="705975"/>
              </a:xfrm>
              <a:custGeom>
                <a:avLst/>
                <a:gdLst/>
                <a:ahLst/>
                <a:cxnLst/>
                <a:rect l="l" t="t" r="r" b="b"/>
                <a:pathLst>
                  <a:path w="26440" h="25521" extrusionOk="0">
                    <a:moveTo>
                      <a:pt x="12992" y="1"/>
                    </a:moveTo>
                    <a:cubicBezTo>
                      <a:pt x="12717" y="1"/>
                      <a:pt x="12440" y="10"/>
                      <a:pt x="12163" y="27"/>
                    </a:cubicBezTo>
                    <a:cubicBezTo>
                      <a:pt x="10212" y="157"/>
                      <a:pt x="8326" y="743"/>
                      <a:pt x="6570" y="1653"/>
                    </a:cubicBezTo>
                    <a:cubicBezTo>
                      <a:pt x="5074" y="2466"/>
                      <a:pt x="3871" y="3604"/>
                      <a:pt x="2895" y="5035"/>
                    </a:cubicBezTo>
                    <a:cubicBezTo>
                      <a:pt x="2050" y="6206"/>
                      <a:pt x="1334" y="7442"/>
                      <a:pt x="814" y="8807"/>
                    </a:cubicBezTo>
                    <a:cubicBezTo>
                      <a:pt x="228" y="10173"/>
                      <a:pt x="33" y="11637"/>
                      <a:pt x="33" y="13133"/>
                    </a:cubicBezTo>
                    <a:cubicBezTo>
                      <a:pt x="33" y="13295"/>
                      <a:pt x="33" y="13490"/>
                      <a:pt x="33" y="13653"/>
                    </a:cubicBezTo>
                    <a:cubicBezTo>
                      <a:pt x="1" y="16840"/>
                      <a:pt x="1106" y="19539"/>
                      <a:pt x="3415" y="21783"/>
                    </a:cubicBezTo>
                    <a:cubicBezTo>
                      <a:pt x="4554" y="22888"/>
                      <a:pt x="5757" y="23897"/>
                      <a:pt x="7253" y="24482"/>
                    </a:cubicBezTo>
                    <a:lnTo>
                      <a:pt x="7220" y="24482"/>
                    </a:lnTo>
                    <a:cubicBezTo>
                      <a:pt x="7968" y="24775"/>
                      <a:pt x="8716" y="25002"/>
                      <a:pt x="9106" y="25132"/>
                    </a:cubicBezTo>
                    <a:cubicBezTo>
                      <a:pt x="10434" y="25387"/>
                      <a:pt x="11685" y="25520"/>
                      <a:pt x="12888" y="25520"/>
                    </a:cubicBezTo>
                    <a:cubicBezTo>
                      <a:pt x="14601" y="25520"/>
                      <a:pt x="16217" y="25250"/>
                      <a:pt x="17822" y="24677"/>
                    </a:cubicBezTo>
                    <a:cubicBezTo>
                      <a:pt x="23155" y="22823"/>
                      <a:pt x="26439" y="17555"/>
                      <a:pt x="25789" y="12027"/>
                    </a:cubicBezTo>
                    <a:cubicBezTo>
                      <a:pt x="25464" y="9523"/>
                      <a:pt x="24521" y="7247"/>
                      <a:pt x="22992" y="5230"/>
                    </a:cubicBezTo>
                    <a:cubicBezTo>
                      <a:pt x="22927" y="5133"/>
                      <a:pt x="22830" y="5035"/>
                      <a:pt x="22732" y="4938"/>
                    </a:cubicBezTo>
                    <a:cubicBezTo>
                      <a:pt x="20976" y="3149"/>
                      <a:pt x="19057" y="1653"/>
                      <a:pt x="16716" y="678"/>
                    </a:cubicBezTo>
                    <a:cubicBezTo>
                      <a:pt x="15512" y="196"/>
                      <a:pt x="14265" y="1"/>
                      <a:pt x="129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00" name="Google Shape;2100;p46"/>
              <p:cNvSpPr/>
              <p:nvPr/>
            </p:nvSpPr>
            <p:spPr>
              <a:xfrm>
                <a:off x="2103105" y="2190893"/>
                <a:ext cx="689986" cy="672282"/>
              </a:xfrm>
              <a:custGeom>
                <a:avLst/>
                <a:gdLst/>
                <a:ahLst/>
                <a:cxnLst/>
                <a:rect l="l" t="t" r="r" b="b"/>
                <a:pathLst>
                  <a:path w="24943" h="24303" extrusionOk="0">
                    <a:moveTo>
                      <a:pt x="19834" y="8930"/>
                    </a:moveTo>
                    <a:cubicBezTo>
                      <a:pt x="20079" y="8930"/>
                      <a:pt x="20317" y="8985"/>
                      <a:pt x="20520" y="9095"/>
                    </a:cubicBezTo>
                    <a:cubicBezTo>
                      <a:pt x="20715" y="9193"/>
                      <a:pt x="20910" y="9258"/>
                      <a:pt x="21105" y="9323"/>
                    </a:cubicBezTo>
                    <a:cubicBezTo>
                      <a:pt x="21658" y="9453"/>
                      <a:pt x="21951" y="9875"/>
                      <a:pt x="22049" y="10396"/>
                    </a:cubicBezTo>
                    <a:cubicBezTo>
                      <a:pt x="22146" y="10916"/>
                      <a:pt x="22114" y="11436"/>
                      <a:pt x="22114" y="11957"/>
                    </a:cubicBezTo>
                    <a:lnTo>
                      <a:pt x="22114" y="11924"/>
                    </a:lnTo>
                    <a:cubicBezTo>
                      <a:pt x="22114" y="13026"/>
                      <a:pt x="21204" y="13498"/>
                      <a:pt x="20352" y="13498"/>
                    </a:cubicBezTo>
                    <a:cubicBezTo>
                      <a:pt x="20198" y="13498"/>
                      <a:pt x="20046" y="13482"/>
                      <a:pt x="19902" y="13453"/>
                    </a:cubicBezTo>
                    <a:cubicBezTo>
                      <a:pt x="19772" y="13388"/>
                      <a:pt x="19512" y="13290"/>
                      <a:pt x="19317" y="13127"/>
                    </a:cubicBezTo>
                    <a:cubicBezTo>
                      <a:pt x="18439" y="12379"/>
                      <a:pt x="18081" y="11371"/>
                      <a:pt x="18244" y="10266"/>
                    </a:cubicBezTo>
                    <a:cubicBezTo>
                      <a:pt x="18388" y="9375"/>
                      <a:pt x="19138" y="8930"/>
                      <a:pt x="19834" y="8930"/>
                    </a:cubicBezTo>
                    <a:close/>
                    <a:moveTo>
                      <a:pt x="2790" y="11733"/>
                    </a:moveTo>
                    <a:cubicBezTo>
                      <a:pt x="3045" y="11733"/>
                      <a:pt x="3277" y="11877"/>
                      <a:pt x="3415" y="12152"/>
                    </a:cubicBezTo>
                    <a:cubicBezTo>
                      <a:pt x="3577" y="12477"/>
                      <a:pt x="3675" y="12835"/>
                      <a:pt x="3805" y="13192"/>
                    </a:cubicBezTo>
                    <a:cubicBezTo>
                      <a:pt x="4098" y="14038"/>
                      <a:pt x="4683" y="14591"/>
                      <a:pt x="5529" y="14851"/>
                    </a:cubicBezTo>
                    <a:cubicBezTo>
                      <a:pt x="6169" y="15065"/>
                      <a:pt x="6832" y="15234"/>
                      <a:pt x="7516" y="15234"/>
                    </a:cubicBezTo>
                    <a:cubicBezTo>
                      <a:pt x="7666" y="15234"/>
                      <a:pt x="7816" y="15226"/>
                      <a:pt x="7968" y="15209"/>
                    </a:cubicBezTo>
                    <a:cubicBezTo>
                      <a:pt x="9203" y="15046"/>
                      <a:pt x="10472" y="14883"/>
                      <a:pt x="11740" y="14721"/>
                    </a:cubicBezTo>
                    <a:cubicBezTo>
                      <a:pt x="12618" y="14623"/>
                      <a:pt x="13496" y="14461"/>
                      <a:pt x="14374" y="14331"/>
                    </a:cubicBezTo>
                    <a:cubicBezTo>
                      <a:pt x="14547" y="14309"/>
                      <a:pt x="14716" y="14299"/>
                      <a:pt x="14883" y="14299"/>
                    </a:cubicBezTo>
                    <a:cubicBezTo>
                      <a:pt x="15471" y="14299"/>
                      <a:pt x="16028" y="14428"/>
                      <a:pt x="16585" y="14656"/>
                    </a:cubicBezTo>
                    <a:cubicBezTo>
                      <a:pt x="18244" y="15241"/>
                      <a:pt x="19187" y="17030"/>
                      <a:pt x="18764" y="18721"/>
                    </a:cubicBezTo>
                    <a:cubicBezTo>
                      <a:pt x="18601" y="19306"/>
                      <a:pt x="18309" y="19859"/>
                      <a:pt x="17886" y="20314"/>
                    </a:cubicBezTo>
                    <a:cubicBezTo>
                      <a:pt x="16432" y="21843"/>
                      <a:pt x="14772" y="22642"/>
                      <a:pt x="12750" y="22642"/>
                    </a:cubicBezTo>
                    <a:cubicBezTo>
                      <a:pt x="12105" y="22642"/>
                      <a:pt x="11423" y="22561"/>
                      <a:pt x="10699" y="22396"/>
                    </a:cubicBezTo>
                    <a:cubicBezTo>
                      <a:pt x="10276" y="22233"/>
                      <a:pt x="9561" y="22038"/>
                      <a:pt x="8911" y="21778"/>
                    </a:cubicBezTo>
                    <a:cubicBezTo>
                      <a:pt x="6992" y="20965"/>
                      <a:pt x="5268" y="19859"/>
                      <a:pt x="3740" y="18461"/>
                    </a:cubicBezTo>
                    <a:cubicBezTo>
                      <a:pt x="2829" y="17615"/>
                      <a:pt x="2212" y="16607"/>
                      <a:pt x="1854" y="15436"/>
                    </a:cubicBezTo>
                    <a:cubicBezTo>
                      <a:pt x="1594" y="14591"/>
                      <a:pt x="1529" y="13745"/>
                      <a:pt x="1724" y="12900"/>
                    </a:cubicBezTo>
                    <a:cubicBezTo>
                      <a:pt x="1789" y="12510"/>
                      <a:pt x="1951" y="12152"/>
                      <a:pt x="2277" y="11924"/>
                    </a:cubicBezTo>
                    <a:cubicBezTo>
                      <a:pt x="2444" y="11795"/>
                      <a:pt x="2622" y="11733"/>
                      <a:pt x="2790" y="11733"/>
                    </a:cubicBezTo>
                    <a:close/>
                    <a:moveTo>
                      <a:pt x="12337" y="0"/>
                    </a:moveTo>
                    <a:cubicBezTo>
                      <a:pt x="11627" y="0"/>
                      <a:pt x="10907" y="73"/>
                      <a:pt x="10179" y="217"/>
                    </a:cubicBezTo>
                    <a:cubicBezTo>
                      <a:pt x="8846" y="477"/>
                      <a:pt x="7577" y="900"/>
                      <a:pt x="6374" y="1485"/>
                    </a:cubicBezTo>
                    <a:cubicBezTo>
                      <a:pt x="4943" y="2233"/>
                      <a:pt x="3805" y="3307"/>
                      <a:pt x="2862" y="4607"/>
                    </a:cubicBezTo>
                    <a:cubicBezTo>
                      <a:pt x="1984" y="5811"/>
                      <a:pt x="1268" y="7079"/>
                      <a:pt x="716" y="8445"/>
                    </a:cubicBezTo>
                    <a:cubicBezTo>
                      <a:pt x="195" y="9745"/>
                      <a:pt x="33" y="11111"/>
                      <a:pt x="0" y="12477"/>
                    </a:cubicBezTo>
                    <a:cubicBezTo>
                      <a:pt x="0" y="12705"/>
                      <a:pt x="0" y="12900"/>
                      <a:pt x="0" y="13095"/>
                    </a:cubicBezTo>
                    <a:cubicBezTo>
                      <a:pt x="0" y="16087"/>
                      <a:pt x="1041" y="18591"/>
                      <a:pt x="3155" y="20672"/>
                    </a:cubicBezTo>
                    <a:cubicBezTo>
                      <a:pt x="4813" y="22330"/>
                      <a:pt x="6699" y="23501"/>
                      <a:pt x="8976" y="23989"/>
                    </a:cubicBezTo>
                    <a:cubicBezTo>
                      <a:pt x="10048" y="24193"/>
                      <a:pt x="11111" y="24302"/>
                      <a:pt x="12165" y="24302"/>
                    </a:cubicBezTo>
                    <a:cubicBezTo>
                      <a:pt x="13796" y="24302"/>
                      <a:pt x="15408" y="24041"/>
                      <a:pt x="17008" y="23469"/>
                    </a:cubicBezTo>
                    <a:cubicBezTo>
                      <a:pt x="21886" y="21713"/>
                      <a:pt x="24943" y="17062"/>
                      <a:pt x="24553" y="11924"/>
                    </a:cubicBezTo>
                    <a:cubicBezTo>
                      <a:pt x="24357" y="9225"/>
                      <a:pt x="23317" y="6819"/>
                      <a:pt x="21593" y="4705"/>
                    </a:cubicBezTo>
                    <a:cubicBezTo>
                      <a:pt x="21528" y="4607"/>
                      <a:pt x="21463" y="4542"/>
                      <a:pt x="21398" y="4477"/>
                    </a:cubicBezTo>
                    <a:cubicBezTo>
                      <a:pt x="20130" y="3241"/>
                      <a:pt x="18764" y="2168"/>
                      <a:pt x="17236" y="1290"/>
                    </a:cubicBezTo>
                    <a:cubicBezTo>
                      <a:pt x="15676" y="419"/>
                      <a:pt x="14036" y="0"/>
                      <a:pt x="123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01" name="Google Shape;2101;p46"/>
              <p:cNvSpPr/>
              <p:nvPr/>
            </p:nvSpPr>
            <p:spPr>
              <a:xfrm>
                <a:off x="2162469" y="2528818"/>
                <a:ext cx="464204" cy="271729"/>
              </a:xfrm>
              <a:custGeom>
                <a:avLst/>
                <a:gdLst/>
                <a:ahLst/>
                <a:cxnLst/>
                <a:rect l="l" t="t" r="r" b="b"/>
                <a:pathLst>
                  <a:path w="16781" h="9823" extrusionOk="0">
                    <a:moveTo>
                      <a:pt x="586" y="1"/>
                    </a:moveTo>
                    <a:lnTo>
                      <a:pt x="586" y="33"/>
                    </a:lnTo>
                    <a:cubicBezTo>
                      <a:pt x="391" y="391"/>
                      <a:pt x="261" y="554"/>
                      <a:pt x="228" y="749"/>
                    </a:cubicBezTo>
                    <a:cubicBezTo>
                      <a:pt x="1" y="1497"/>
                      <a:pt x="98" y="2245"/>
                      <a:pt x="293" y="2993"/>
                    </a:cubicBezTo>
                    <a:cubicBezTo>
                      <a:pt x="618" y="4098"/>
                      <a:pt x="1204" y="5041"/>
                      <a:pt x="2082" y="5822"/>
                    </a:cubicBezTo>
                    <a:cubicBezTo>
                      <a:pt x="3513" y="7123"/>
                      <a:pt x="5139" y="8163"/>
                      <a:pt x="6895" y="8944"/>
                    </a:cubicBezTo>
                    <a:cubicBezTo>
                      <a:pt x="7740" y="9269"/>
                      <a:pt x="8586" y="9562"/>
                      <a:pt x="9464" y="9724"/>
                    </a:cubicBezTo>
                    <a:cubicBezTo>
                      <a:pt x="9868" y="9790"/>
                      <a:pt x="10261" y="9822"/>
                      <a:pt x="10642" y="9822"/>
                    </a:cubicBezTo>
                    <a:cubicBezTo>
                      <a:pt x="12533" y="9822"/>
                      <a:pt x="14143" y="9023"/>
                      <a:pt x="15415" y="7480"/>
                    </a:cubicBezTo>
                    <a:cubicBezTo>
                      <a:pt x="16781" y="5822"/>
                      <a:pt x="16033" y="3546"/>
                      <a:pt x="14016" y="2928"/>
                    </a:cubicBezTo>
                    <a:cubicBezTo>
                      <a:pt x="13596" y="2804"/>
                      <a:pt x="13156" y="2699"/>
                      <a:pt x="12712" y="2699"/>
                    </a:cubicBezTo>
                    <a:cubicBezTo>
                      <a:pt x="12572" y="2699"/>
                      <a:pt x="12433" y="2709"/>
                      <a:pt x="12293" y="2733"/>
                    </a:cubicBezTo>
                    <a:cubicBezTo>
                      <a:pt x="11447" y="2863"/>
                      <a:pt x="10602" y="2993"/>
                      <a:pt x="9756" y="3090"/>
                    </a:cubicBezTo>
                    <a:cubicBezTo>
                      <a:pt x="8553" y="3285"/>
                      <a:pt x="7350" y="3448"/>
                      <a:pt x="6179" y="3578"/>
                    </a:cubicBezTo>
                    <a:cubicBezTo>
                      <a:pt x="5943" y="3609"/>
                      <a:pt x="5708" y="3623"/>
                      <a:pt x="5475" y="3623"/>
                    </a:cubicBezTo>
                    <a:cubicBezTo>
                      <a:pt x="4714" y="3623"/>
                      <a:pt x="3967" y="3469"/>
                      <a:pt x="3220" y="3220"/>
                    </a:cubicBezTo>
                    <a:cubicBezTo>
                      <a:pt x="2212" y="2928"/>
                      <a:pt x="1496" y="2277"/>
                      <a:pt x="1106" y="1269"/>
                    </a:cubicBezTo>
                    <a:cubicBezTo>
                      <a:pt x="976" y="944"/>
                      <a:pt x="846" y="586"/>
                      <a:pt x="5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02" name="Google Shape;2102;p46"/>
              <p:cNvSpPr/>
              <p:nvPr/>
            </p:nvSpPr>
            <p:spPr>
              <a:xfrm>
                <a:off x="2603271" y="2438057"/>
                <a:ext cx="111563" cy="126528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574" extrusionOk="0">
                    <a:moveTo>
                      <a:pt x="1788" y="0"/>
                    </a:moveTo>
                    <a:cubicBezTo>
                      <a:pt x="1090" y="0"/>
                      <a:pt x="309" y="464"/>
                      <a:pt x="163" y="1363"/>
                    </a:cubicBezTo>
                    <a:cubicBezTo>
                      <a:pt x="0" y="2469"/>
                      <a:pt x="358" y="3477"/>
                      <a:pt x="1236" y="4225"/>
                    </a:cubicBezTo>
                    <a:cubicBezTo>
                      <a:pt x="1431" y="4388"/>
                      <a:pt x="1691" y="4485"/>
                      <a:pt x="1821" y="4518"/>
                    </a:cubicBezTo>
                    <a:cubicBezTo>
                      <a:pt x="1976" y="4555"/>
                      <a:pt x="2139" y="4574"/>
                      <a:pt x="2305" y="4574"/>
                    </a:cubicBezTo>
                    <a:cubicBezTo>
                      <a:pt x="3146" y="4574"/>
                      <a:pt x="4033" y="4082"/>
                      <a:pt x="4033" y="3022"/>
                    </a:cubicBezTo>
                    <a:cubicBezTo>
                      <a:pt x="4033" y="2501"/>
                      <a:pt x="4033" y="1981"/>
                      <a:pt x="3968" y="1493"/>
                    </a:cubicBezTo>
                    <a:cubicBezTo>
                      <a:pt x="3870" y="973"/>
                      <a:pt x="3577" y="550"/>
                      <a:pt x="3024" y="388"/>
                    </a:cubicBezTo>
                    <a:cubicBezTo>
                      <a:pt x="2829" y="355"/>
                      <a:pt x="2634" y="258"/>
                      <a:pt x="2439" y="160"/>
                    </a:cubicBezTo>
                    <a:cubicBezTo>
                      <a:pt x="2250" y="53"/>
                      <a:pt x="2024" y="0"/>
                      <a:pt x="17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03" name="Google Shape;2103;p46"/>
              <p:cNvSpPr/>
              <p:nvPr/>
            </p:nvSpPr>
            <p:spPr>
              <a:xfrm>
                <a:off x="2623962" y="2456121"/>
                <a:ext cx="74689" cy="91840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3320" extrusionOk="0">
                    <a:moveTo>
                      <a:pt x="1023" y="1"/>
                    </a:moveTo>
                    <a:cubicBezTo>
                      <a:pt x="495" y="1"/>
                      <a:pt x="27" y="414"/>
                      <a:pt x="0" y="1003"/>
                    </a:cubicBezTo>
                    <a:cubicBezTo>
                      <a:pt x="0" y="1653"/>
                      <a:pt x="163" y="2271"/>
                      <a:pt x="585" y="2791"/>
                    </a:cubicBezTo>
                    <a:cubicBezTo>
                      <a:pt x="869" y="3127"/>
                      <a:pt x="1215" y="3319"/>
                      <a:pt x="1621" y="3319"/>
                    </a:cubicBezTo>
                    <a:cubicBezTo>
                      <a:pt x="1727" y="3319"/>
                      <a:pt x="1837" y="3306"/>
                      <a:pt x="1951" y="3279"/>
                    </a:cubicBezTo>
                    <a:cubicBezTo>
                      <a:pt x="2341" y="3149"/>
                      <a:pt x="2569" y="2889"/>
                      <a:pt x="2699" y="2466"/>
                    </a:cubicBezTo>
                    <a:cubicBezTo>
                      <a:pt x="2699" y="2109"/>
                      <a:pt x="2699" y="1751"/>
                      <a:pt x="2667" y="1361"/>
                    </a:cubicBezTo>
                    <a:cubicBezTo>
                      <a:pt x="2667" y="808"/>
                      <a:pt x="2472" y="385"/>
                      <a:pt x="1854" y="287"/>
                    </a:cubicBezTo>
                    <a:cubicBezTo>
                      <a:pt x="1691" y="255"/>
                      <a:pt x="1528" y="125"/>
                      <a:pt x="1366" y="60"/>
                    </a:cubicBezTo>
                    <a:cubicBezTo>
                      <a:pt x="1251" y="20"/>
                      <a:pt x="1136" y="1"/>
                      <a:pt x="102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04" name="Google Shape;2104;p46"/>
              <p:cNvSpPr/>
              <p:nvPr/>
            </p:nvSpPr>
            <p:spPr>
              <a:xfrm>
                <a:off x="685937" y="1617781"/>
                <a:ext cx="3415471" cy="1911163"/>
              </a:xfrm>
              <a:custGeom>
                <a:avLst/>
                <a:gdLst/>
                <a:ahLst/>
                <a:cxnLst/>
                <a:rect l="l" t="t" r="r" b="b"/>
                <a:pathLst>
                  <a:path w="122925" h="68784" extrusionOk="0">
                    <a:moveTo>
                      <a:pt x="91006" y="5619"/>
                    </a:moveTo>
                    <a:cubicBezTo>
                      <a:pt x="92367" y="5619"/>
                      <a:pt x="93689" y="5691"/>
                      <a:pt x="94925" y="5951"/>
                    </a:cubicBezTo>
                    <a:lnTo>
                      <a:pt x="95088" y="5984"/>
                    </a:lnTo>
                    <a:cubicBezTo>
                      <a:pt x="95511" y="6049"/>
                      <a:pt x="95933" y="6146"/>
                      <a:pt x="96096" y="6309"/>
                    </a:cubicBezTo>
                    <a:cubicBezTo>
                      <a:pt x="96421" y="6602"/>
                      <a:pt x="96551" y="6894"/>
                      <a:pt x="96486" y="7187"/>
                    </a:cubicBezTo>
                    <a:cubicBezTo>
                      <a:pt x="96324" y="7805"/>
                      <a:pt x="95315" y="8195"/>
                      <a:pt x="94730" y="8390"/>
                    </a:cubicBezTo>
                    <a:cubicBezTo>
                      <a:pt x="93852" y="8650"/>
                      <a:pt x="92909" y="8683"/>
                      <a:pt x="92031" y="8748"/>
                    </a:cubicBezTo>
                    <a:lnTo>
                      <a:pt x="91901" y="8748"/>
                    </a:lnTo>
                    <a:cubicBezTo>
                      <a:pt x="91706" y="8780"/>
                      <a:pt x="91478" y="8780"/>
                      <a:pt x="91251" y="8780"/>
                    </a:cubicBezTo>
                    <a:cubicBezTo>
                      <a:pt x="90665" y="8813"/>
                      <a:pt x="89950" y="8878"/>
                      <a:pt x="89267" y="8878"/>
                    </a:cubicBezTo>
                    <a:cubicBezTo>
                      <a:pt x="87738" y="8878"/>
                      <a:pt x="86112" y="8683"/>
                      <a:pt x="85169" y="7935"/>
                    </a:cubicBezTo>
                    <a:cubicBezTo>
                      <a:pt x="84682" y="7512"/>
                      <a:pt x="84486" y="7154"/>
                      <a:pt x="84584" y="6829"/>
                    </a:cubicBezTo>
                    <a:cubicBezTo>
                      <a:pt x="84942" y="5821"/>
                      <a:pt x="88259" y="5659"/>
                      <a:pt x="88942" y="5659"/>
                    </a:cubicBezTo>
                    <a:cubicBezTo>
                      <a:pt x="89635" y="5637"/>
                      <a:pt x="90326" y="5619"/>
                      <a:pt x="91006" y="5619"/>
                    </a:cubicBezTo>
                    <a:close/>
                    <a:moveTo>
                      <a:pt x="34966" y="6126"/>
                    </a:moveTo>
                    <a:cubicBezTo>
                      <a:pt x="35752" y="6126"/>
                      <a:pt x="36579" y="6174"/>
                      <a:pt x="37268" y="6374"/>
                    </a:cubicBezTo>
                    <a:cubicBezTo>
                      <a:pt x="37886" y="6537"/>
                      <a:pt x="38276" y="6959"/>
                      <a:pt x="38309" y="7447"/>
                    </a:cubicBezTo>
                    <a:cubicBezTo>
                      <a:pt x="38309" y="7935"/>
                      <a:pt x="37918" y="8390"/>
                      <a:pt x="37268" y="8618"/>
                    </a:cubicBezTo>
                    <a:cubicBezTo>
                      <a:pt x="36715" y="8813"/>
                      <a:pt x="36097" y="8878"/>
                      <a:pt x="35479" y="8910"/>
                    </a:cubicBezTo>
                    <a:lnTo>
                      <a:pt x="35122" y="8943"/>
                    </a:lnTo>
                    <a:cubicBezTo>
                      <a:pt x="34731" y="8976"/>
                      <a:pt x="34179" y="9008"/>
                      <a:pt x="33626" y="9008"/>
                    </a:cubicBezTo>
                    <a:cubicBezTo>
                      <a:pt x="32325" y="9008"/>
                      <a:pt x="30797" y="8845"/>
                      <a:pt x="30374" y="8000"/>
                    </a:cubicBezTo>
                    <a:cubicBezTo>
                      <a:pt x="30179" y="7610"/>
                      <a:pt x="30146" y="7285"/>
                      <a:pt x="30341" y="6992"/>
                    </a:cubicBezTo>
                    <a:cubicBezTo>
                      <a:pt x="30764" y="6276"/>
                      <a:pt x="32292" y="6179"/>
                      <a:pt x="33431" y="6146"/>
                    </a:cubicBezTo>
                    <a:lnTo>
                      <a:pt x="33918" y="6146"/>
                    </a:lnTo>
                    <a:cubicBezTo>
                      <a:pt x="34247" y="6136"/>
                      <a:pt x="34603" y="6126"/>
                      <a:pt x="34966" y="6126"/>
                    </a:cubicBezTo>
                    <a:close/>
                    <a:moveTo>
                      <a:pt x="47934" y="260"/>
                    </a:moveTo>
                    <a:lnTo>
                      <a:pt x="48032" y="488"/>
                    </a:lnTo>
                    <a:cubicBezTo>
                      <a:pt x="48241" y="450"/>
                      <a:pt x="48462" y="434"/>
                      <a:pt x="48694" y="434"/>
                    </a:cubicBezTo>
                    <a:cubicBezTo>
                      <a:pt x="48858" y="434"/>
                      <a:pt x="49028" y="442"/>
                      <a:pt x="49203" y="455"/>
                    </a:cubicBezTo>
                    <a:lnTo>
                      <a:pt x="49755" y="455"/>
                    </a:lnTo>
                    <a:cubicBezTo>
                      <a:pt x="55219" y="390"/>
                      <a:pt x="59641" y="358"/>
                      <a:pt x="63739" y="358"/>
                    </a:cubicBezTo>
                    <a:cubicBezTo>
                      <a:pt x="66373" y="358"/>
                      <a:pt x="69235" y="390"/>
                      <a:pt x="72779" y="423"/>
                    </a:cubicBezTo>
                    <a:cubicBezTo>
                      <a:pt x="73300" y="423"/>
                      <a:pt x="73853" y="423"/>
                      <a:pt x="74438" y="390"/>
                    </a:cubicBezTo>
                    <a:cubicBezTo>
                      <a:pt x="74979" y="375"/>
                      <a:pt x="75535" y="353"/>
                      <a:pt x="76085" y="353"/>
                    </a:cubicBezTo>
                    <a:cubicBezTo>
                      <a:pt x="76724" y="353"/>
                      <a:pt x="77356" y="383"/>
                      <a:pt x="77950" y="488"/>
                    </a:cubicBezTo>
                    <a:lnTo>
                      <a:pt x="78080" y="488"/>
                    </a:lnTo>
                    <a:lnTo>
                      <a:pt x="78080" y="585"/>
                    </a:lnTo>
                    <a:cubicBezTo>
                      <a:pt x="78113" y="618"/>
                      <a:pt x="78113" y="651"/>
                      <a:pt x="78145" y="716"/>
                    </a:cubicBezTo>
                    <a:cubicBezTo>
                      <a:pt x="78243" y="1008"/>
                      <a:pt x="78373" y="1333"/>
                      <a:pt x="78535" y="1626"/>
                    </a:cubicBezTo>
                    <a:cubicBezTo>
                      <a:pt x="78600" y="1789"/>
                      <a:pt x="78665" y="1919"/>
                      <a:pt x="78730" y="2081"/>
                    </a:cubicBezTo>
                    <a:lnTo>
                      <a:pt x="80682" y="6569"/>
                    </a:lnTo>
                    <a:cubicBezTo>
                      <a:pt x="80812" y="6894"/>
                      <a:pt x="80974" y="7252"/>
                      <a:pt x="81169" y="7610"/>
                    </a:cubicBezTo>
                    <a:cubicBezTo>
                      <a:pt x="81430" y="8163"/>
                      <a:pt x="81722" y="8715"/>
                      <a:pt x="81917" y="9301"/>
                    </a:cubicBezTo>
                    <a:lnTo>
                      <a:pt x="81982" y="9431"/>
                    </a:lnTo>
                    <a:lnTo>
                      <a:pt x="81820" y="9431"/>
                    </a:lnTo>
                    <a:cubicBezTo>
                      <a:pt x="79121" y="9431"/>
                      <a:pt x="76422" y="9431"/>
                      <a:pt x="73722" y="9398"/>
                    </a:cubicBezTo>
                    <a:cubicBezTo>
                      <a:pt x="70338" y="9387"/>
                      <a:pt x="66914" y="9372"/>
                      <a:pt x="63472" y="9372"/>
                    </a:cubicBezTo>
                    <a:cubicBezTo>
                      <a:pt x="57024" y="9372"/>
                      <a:pt x="50509" y="9425"/>
                      <a:pt x="44065" y="9658"/>
                    </a:cubicBezTo>
                    <a:lnTo>
                      <a:pt x="43902" y="9658"/>
                    </a:lnTo>
                    <a:lnTo>
                      <a:pt x="43967" y="9496"/>
                    </a:lnTo>
                    <a:cubicBezTo>
                      <a:pt x="44032" y="9333"/>
                      <a:pt x="44097" y="9203"/>
                      <a:pt x="44195" y="9041"/>
                    </a:cubicBezTo>
                    <a:cubicBezTo>
                      <a:pt x="44260" y="8910"/>
                      <a:pt x="44325" y="8780"/>
                      <a:pt x="44357" y="8650"/>
                    </a:cubicBezTo>
                    <a:lnTo>
                      <a:pt x="46211" y="4423"/>
                    </a:lnTo>
                    <a:lnTo>
                      <a:pt x="46211" y="4455"/>
                    </a:lnTo>
                    <a:cubicBezTo>
                      <a:pt x="46373" y="4065"/>
                      <a:pt x="46569" y="3642"/>
                      <a:pt x="46764" y="3252"/>
                    </a:cubicBezTo>
                    <a:cubicBezTo>
                      <a:pt x="47154" y="2439"/>
                      <a:pt x="47577" y="1626"/>
                      <a:pt x="47804" y="781"/>
                    </a:cubicBezTo>
                    <a:cubicBezTo>
                      <a:pt x="47837" y="683"/>
                      <a:pt x="47837" y="618"/>
                      <a:pt x="47869" y="553"/>
                    </a:cubicBezTo>
                    <a:lnTo>
                      <a:pt x="47934" y="260"/>
                    </a:lnTo>
                    <a:close/>
                    <a:moveTo>
                      <a:pt x="96616" y="7902"/>
                    </a:moveTo>
                    <a:lnTo>
                      <a:pt x="96584" y="8130"/>
                    </a:lnTo>
                    <a:cubicBezTo>
                      <a:pt x="96584" y="8228"/>
                      <a:pt x="96551" y="8358"/>
                      <a:pt x="96551" y="8455"/>
                    </a:cubicBezTo>
                    <a:lnTo>
                      <a:pt x="96551" y="8488"/>
                    </a:lnTo>
                    <a:cubicBezTo>
                      <a:pt x="96519" y="8585"/>
                      <a:pt x="96519" y="8683"/>
                      <a:pt x="96519" y="8748"/>
                    </a:cubicBezTo>
                    <a:cubicBezTo>
                      <a:pt x="96519" y="8976"/>
                      <a:pt x="96486" y="9236"/>
                      <a:pt x="96421" y="9431"/>
                    </a:cubicBezTo>
                    <a:lnTo>
                      <a:pt x="96421" y="9463"/>
                    </a:lnTo>
                    <a:lnTo>
                      <a:pt x="96226" y="9919"/>
                    </a:lnTo>
                    <a:lnTo>
                      <a:pt x="96193" y="9431"/>
                    </a:lnTo>
                    <a:cubicBezTo>
                      <a:pt x="96193" y="8976"/>
                      <a:pt x="96193" y="8585"/>
                      <a:pt x="96226" y="8228"/>
                    </a:cubicBezTo>
                    <a:lnTo>
                      <a:pt x="96226" y="8163"/>
                    </a:lnTo>
                    <a:lnTo>
                      <a:pt x="96259" y="8163"/>
                    </a:lnTo>
                    <a:cubicBezTo>
                      <a:pt x="96324" y="8097"/>
                      <a:pt x="96356" y="8065"/>
                      <a:pt x="96421" y="8032"/>
                    </a:cubicBezTo>
                    <a:lnTo>
                      <a:pt x="96616" y="7902"/>
                    </a:lnTo>
                    <a:close/>
                    <a:moveTo>
                      <a:pt x="84324" y="7902"/>
                    </a:moveTo>
                    <a:lnTo>
                      <a:pt x="84519" y="8065"/>
                    </a:lnTo>
                    <a:cubicBezTo>
                      <a:pt x="84584" y="8130"/>
                      <a:pt x="84682" y="8228"/>
                      <a:pt x="84812" y="8293"/>
                    </a:cubicBezTo>
                    <a:lnTo>
                      <a:pt x="84844" y="8325"/>
                    </a:lnTo>
                    <a:lnTo>
                      <a:pt x="84844" y="8390"/>
                    </a:lnTo>
                    <a:cubicBezTo>
                      <a:pt x="84844" y="8845"/>
                      <a:pt x="84844" y="9301"/>
                      <a:pt x="84844" y="9626"/>
                    </a:cubicBezTo>
                    <a:lnTo>
                      <a:pt x="84844" y="10179"/>
                    </a:lnTo>
                    <a:lnTo>
                      <a:pt x="84649" y="9691"/>
                    </a:lnTo>
                    <a:cubicBezTo>
                      <a:pt x="84421" y="9138"/>
                      <a:pt x="84356" y="8423"/>
                      <a:pt x="84356" y="8163"/>
                    </a:cubicBezTo>
                    <a:lnTo>
                      <a:pt x="84324" y="7902"/>
                    </a:lnTo>
                    <a:close/>
                    <a:moveTo>
                      <a:pt x="43804" y="8813"/>
                    </a:moveTo>
                    <a:lnTo>
                      <a:pt x="43772" y="8943"/>
                    </a:lnTo>
                    <a:cubicBezTo>
                      <a:pt x="43674" y="9203"/>
                      <a:pt x="43609" y="9431"/>
                      <a:pt x="43544" y="9658"/>
                    </a:cubicBezTo>
                    <a:cubicBezTo>
                      <a:pt x="43479" y="9821"/>
                      <a:pt x="43447" y="9984"/>
                      <a:pt x="43447" y="10244"/>
                    </a:cubicBezTo>
                    <a:lnTo>
                      <a:pt x="43414" y="10341"/>
                    </a:lnTo>
                    <a:lnTo>
                      <a:pt x="43186" y="10341"/>
                    </a:lnTo>
                    <a:cubicBezTo>
                      <a:pt x="42959" y="10374"/>
                      <a:pt x="42699" y="10374"/>
                      <a:pt x="42406" y="10374"/>
                    </a:cubicBezTo>
                    <a:cubicBezTo>
                      <a:pt x="41951" y="10374"/>
                      <a:pt x="41495" y="10341"/>
                      <a:pt x="41170" y="10114"/>
                    </a:cubicBezTo>
                    <a:cubicBezTo>
                      <a:pt x="40715" y="9821"/>
                      <a:pt x="40520" y="9593"/>
                      <a:pt x="40585" y="9366"/>
                    </a:cubicBezTo>
                    <a:cubicBezTo>
                      <a:pt x="40748" y="8813"/>
                      <a:pt x="42471" y="8813"/>
                      <a:pt x="42536" y="8813"/>
                    </a:cubicBezTo>
                    <a:close/>
                    <a:moveTo>
                      <a:pt x="95836" y="8390"/>
                    </a:moveTo>
                    <a:lnTo>
                      <a:pt x="95836" y="8553"/>
                    </a:lnTo>
                    <a:cubicBezTo>
                      <a:pt x="95836" y="9008"/>
                      <a:pt x="95836" y="9496"/>
                      <a:pt x="95836" y="9984"/>
                    </a:cubicBezTo>
                    <a:cubicBezTo>
                      <a:pt x="95836" y="10016"/>
                      <a:pt x="95836" y="10016"/>
                      <a:pt x="95836" y="10049"/>
                    </a:cubicBezTo>
                    <a:lnTo>
                      <a:pt x="95868" y="10146"/>
                    </a:lnTo>
                    <a:lnTo>
                      <a:pt x="95803" y="10179"/>
                    </a:lnTo>
                    <a:cubicBezTo>
                      <a:pt x="95608" y="10309"/>
                      <a:pt x="95413" y="10406"/>
                      <a:pt x="95153" y="10471"/>
                    </a:cubicBezTo>
                    <a:lnTo>
                      <a:pt x="95023" y="10504"/>
                    </a:lnTo>
                    <a:lnTo>
                      <a:pt x="95023" y="10374"/>
                    </a:lnTo>
                    <a:cubicBezTo>
                      <a:pt x="95023" y="9756"/>
                      <a:pt x="95023" y="9236"/>
                      <a:pt x="95023" y="8748"/>
                    </a:cubicBezTo>
                    <a:lnTo>
                      <a:pt x="95023" y="8683"/>
                    </a:lnTo>
                    <a:lnTo>
                      <a:pt x="95120" y="8650"/>
                    </a:lnTo>
                    <a:cubicBezTo>
                      <a:pt x="95315" y="8585"/>
                      <a:pt x="95511" y="8520"/>
                      <a:pt x="95673" y="8455"/>
                    </a:cubicBezTo>
                    <a:lnTo>
                      <a:pt x="95836" y="8390"/>
                    </a:lnTo>
                    <a:close/>
                    <a:moveTo>
                      <a:pt x="85234" y="8520"/>
                    </a:moveTo>
                    <a:lnTo>
                      <a:pt x="85364" y="8585"/>
                    </a:lnTo>
                    <a:cubicBezTo>
                      <a:pt x="85625" y="8683"/>
                      <a:pt x="85950" y="8813"/>
                      <a:pt x="86275" y="8878"/>
                    </a:cubicBezTo>
                    <a:lnTo>
                      <a:pt x="86373" y="8910"/>
                    </a:lnTo>
                    <a:lnTo>
                      <a:pt x="86373" y="8976"/>
                    </a:lnTo>
                    <a:cubicBezTo>
                      <a:pt x="86340" y="9431"/>
                      <a:pt x="86340" y="9919"/>
                      <a:pt x="86340" y="10536"/>
                    </a:cubicBezTo>
                    <a:lnTo>
                      <a:pt x="86340" y="10667"/>
                    </a:lnTo>
                    <a:lnTo>
                      <a:pt x="86242" y="10634"/>
                    </a:lnTo>
                    <a:cubicBezTo>
                      <a:pt x="85820" y="10569"/>
                      <a:pt x="85527" y="10504"/>
                      <a:pt x="85267" y="10374"/>
                    </a:cubicBezTo>
                    <a:lnTo>
                      <a:pt x="85202" y="10341"/>
                    </a:lnTo>
                    <a:lnTo>
                      <a:pt x="85234" y="10244"/>
                    </a:lnTo>
                    <a:cubicBezTo>
                      <a:pt x="85202" y="9691"/>
                      <a:pt x="85202" y="9171"/>
                      <a:pt x="85234" y="8683"/>
                    </a:cubicBezTo>
                    <a:lnTo>
                      <a:pt x="85234" y="8520"/>
                    </a:lnTo>
                    <a:close/>
                    <a:moveTo>
                      <a:pt x="94665" y="8780"/>
                    </a:moveTo>
                    <a:lnTo>
                      <a:pt x="94665" y="8910"/>
                    </a:lnTo>
                    <a:cubicBezTo>
                      <a:pt x="94633" y="9398"/>
                      <a:pt x="94633" y="9951"/>
                      <a:pt x="94665" y="10471"/>
                    </a:cubicBezTo>
                    <a:lnTo>
                      <a:pt x="94665" y="10569"/>
                    </a:lnTo>
                    <a:lnTo>
                      <a:pt x="94568" y="10602"/>
                    </a:lnTo>
                    <a:cubicBezTo>
                      <a:pt x="94112" y="10667"/>
                      <a:pt x="93624" y="10699"/>
                      <a:pt x="93234" y="10699"/>
                    </a:cubicBezTo>
                    <a:lnTo>
                      <a:pt x="93137" y="10699"/>
                    </a:lnTo>
                    <a:lnTo>
                      <a:pt x="93137" y="10602"/>
                    </a:lnTo>
                    <a:cubicBezTo>
                      <a:pt x="93104" y="10049"/>
                      <a:pt x="93137" y="9561"/>
                      <a:pt x="93137" y="9106"/>
                    </a:cubicBezTo>
                    <a:lnTo>
                      <a:pt x="93137" y="9041"/>
                    </a:lnTo>
                    <a:lnTo>
                      <a:pt x="93234" y="9008"/>
                    </a:lnTo>
                    <a:cubicBezTo>
                      <a:pt x="93689" y="8976"/>
                      <a:pt x="94145" y="8878"/>
                      <a:pt x="94535" y="8813"/>
                    </a:cubicBezTo>
                    <a:lnTo>
                      <a:pt x="94665" y="8780"/>
                    </a:lnTo>
                    <a:close/>
                    <a:moveTo>
                      <a:pt x="86730" y="8976"/>
                    </a:moveTo>
                    <a:lnTo>
                      <a:pt x="86860" y="9008"/>
                    </a:lnTo>
                    <a:cubicBezTo>
                      <a:pt x="87251" y="9073"/>
                      <a:pt x="87706" y="9106"/>
                      <a:pt x="88194" y="9138"/>
                    </a:cubicBezTo>
                    <a:lnTo>
                      <a:pt x="88291" y="9171"/>
                    </a:lnTo>
                    <a:lnTo>
                      <a:pt x="88291" y="9268"/>
                    </a:lnTo>
                    <a:cubicBezTo>
                      <a:pt x="88291" y="9691"/>
                      <a:pt x="88291" y="10146"/>
                      <a:pt x="88291" y="10634"/>
                    </a:cubicBezTo>
                    <a:lnTo>
                      <a:pt x="88291" y="10732"/>
                    </a:lnTo>
                    <a:lnTo>
                      <a:pt x="87934" y="10732"/>
                    </a:lnTo>
                    <a:cubicBezTo>
                      <a:pt x="87608" y="10732"/>
                      <a:pt x="87218" y="10732"/>
                      <a:pt x="86828" y="10699"/>
                    </a:cubicBezTo>
                    <a:lnTo>
                      <a:pt x="86730" y="10699"/>
                    </a:lnTo>
                    <a:lnTo>
                      <a:pt x="86730" y="10602"/>
                    </a:lnTo>
                    <a:cubicBezTo>
                      <a:pt x="86730" y="10049"/>
                      <a:pt x="86730" y="9561"/>
                      <a:pt x="86730" y="9106"/>
                    </a:cubicBezTo>
                    <a:lnTo>
                      <a:pt x="86730" y="8976"/>
                    </a:lnTo>
                    <a:close/>
                    <a:moveTo>
                      <a:pt x="88779" y="9171"/>
                    </a:moveTo>
                    <a:cubicBezTo>
                      <a:pt x="89299" y="9203"/>
                      <a:pt x="89852" y="9203"/>
                      <a:pt x="90470" y="9203"/>
                    </a:cubicBezTo>
                    <a:lnTo>
                      <a:pt x="90568" y="9203"/>
                    </a:lnTo>
                    <a:lnTo>
                      <a:pt x="90568" y="9301"/>
                    </a:lnTo>
                    <a:cubicBezTo>
                      <a:pt x="90568" y="9723"/>
                      <a:pt x="90568" y="10179"/>
                      <a:pt x="90568" y="10667"/>
                    </a:cubicBezTo>
                    <a:lnTo>
                      <a:pt x="90568" y="10764"/>
                    </a:lnTo>
                    <a:lnTo>
                      <a:pt x="90112" y="10764"/>
                    </a:lnTo>
                    <a:cubicBezTo>
                      <a:pt x="89690" y="10764"/>
                      <a:pt x="89202" y="10764"/>
                      <a:pt x="88779" y="10732"/>
                    </a:cubicBezTo>
                    <a:lnTo>
                      <a:pt x="88681" y="10732"/>
                    </a:lnTo>
                    <a:lnTo>
                      <a:pt x="88681" y="10634"/>
                    </a:lnTo>
                    <a:cubicBezTo>
                      <a:pt x="88649" y="10146"/>
                      <a:pt x="88649" y="9691"/>
                      <a:pt x="88681" y="9268"/>
                    </a:cubicBezTo>
                    <a:lnTo>
                      <a:pt x="88681" y="9171"/>
                    </a:lnTo>
                    <a:close/>
                    <a:moveTo>
                      <a:pt x="92746" y="9073"/>
                    </a:moveTo>
                    <a:lnTo>
                      <a:pt x="92746" y="9171"/>
                    </a:lnTo>
                    <a:cubicBezTo>
                      <a:pt x="92746" y="9593"/>
                      <a:pt x="92746" y="10081"/>
                      <a:pt x="92746" y="10602"/>
                    </a:cubicBezTo>
                    <a:lnTo>
                      <a:pt x="92746" y="10699"/>
                    </a:lnTo>
                    <a:lnTo>
                      <a:pt x="92649" y="10699"/>
                    </a:lnTo>
                    <a:cubicBezTo>
                      <a:pt x="92486" y="10699"/>
                      <a:pt x="92324" y="10732"/>
                      <a:pt x="92194" y="10732"/>
                    </a:cubicBezTo>
                    <a:cubicBezTo>
                      <a:pt x="91803" y="10732"/>
                      <a:pt x="91446" y="10764"/>
                      <a:pt x="91055" y="10764"/>
                    </a:cubicBezTo>
                    <a:lnTo>
                      <a:pt x="90958" y="10764"/>
                    </a:lnTo>
                    <a:lnTo>
                      <a:pt x="90958" y="10667"/>
                    </a:lnTo>
                    <a:cubicBezTo>
                      <a:pt x="90958" y="10146"/>
                      <a:pt x="90958" y="9691"/>
                      <a:pt x="90958" y="9268"/>
                    </a:cubicBezTo>
                    <a:lnTo>
                      <a:pt x="90958" y="9171"/>
                    </a:lnTo>
                    <a:lnTo>
                      <a:pt x="91055" y="9171"/>
                    </a:lnTo>
                    <a:cubicBezTo>
                      <a:pt x="91283" y="9171"/>
                      <a:pt x="91478" y="9171"/>
                      <a:pt x="91641" y="9138"/>
                    </a:cubicBezTo>
                    <a:lnTo>
                      <a:pt x="91901" y="9138"/>
                    </a:lnTo>
                    <a:cubicBezTo>
                      <a:pt x="92064" y="9138"/>
                      <a:pt x="92324" y="9106"/>
                      <a:pt x="92649" y="9073"/>
                    </a:cubicBezTo>
                    <a:close/>
                    <a:moveTo>
                      <a:pt x="38699" y="8228"/>
                    </a:moveTo>
                    <a:lnTo>
                      <a:pt x="38699" y="8455"/>
                    </a:lnTo>
                    <a:cubicBezTo>
                      <a:pt x="38666" y="8943"/>
                      <a:pt x="38601" y="9463"/>
                      <a:pt x="38536" y="9691"/>
                    </a:cubicBezTo>
                    <a:cubicBezTo>
                      <a:pt x="38178" y="10667"/>
                      <a:pt x="37073" y="10667"/>
                      <a:pt x="36162" y="10699"/>
                    </a:cubicBezTo>
                    <a:lnTo>
                      <a:pt x="35577" y="10699"/>
                    </a:lnTo>
                    <a:cubicBezTo>
                      <a:pt x="35414" y="10732"/>
                      <a:pt x="35219" y="10732"/>
                      <a:pt x="34992" y="10764"/>
                    </a:cubicBezTo>
                    <a:cubicBezTo>
                      <a:pt x="34471" y="10797"/>
                      <a:pt x="33821" y="10829"/>
                      <a:pt x="33203" y="10829"/>
                    </a:cubicBezTo>
                    <a:cubicBezTo>
                      <a:pt x="31870" y="10829"/>
                      <a:pt x="30601" y="10634"/>
                      <a:pt x="30276" y="9821"/>
                    </a:cubicBezTo>
                    <a:cubicBezTo>
                      <a:pt x="30114" y="9366"/>
                      <a:pt x="30049" y="8878"/>
                      <a:pt x="30016" y="8553"/>
                    </a:cubicBezTo>
                    <a:lnTo>
                      <a:pt x="30016" y="8293"/>
                    </a:lnTo>
                    <a:lnTo>
                      <a:pt x="30211" y="8455"/>
                    </a:lnTo>
                    <a:cubicBezTo>
                      <a:pt x="31068" y="9196"/>
                      <a:pt x="32815" y="9344"/>
                      <a:pt x="34102" y="9344"/>
                    </a:cubicBezTo>
                    <a:cubicBezTo>
                      <a:pt x="34623" y="9344"/>
                      <a:pt x="35068" y="9319"/>
                      <a:pt x="35349" y="9301"/>
                    </a:cubicBezTo>
                    <a:cubicBezTo>
                      <a:pt x="36195" y="9236"/>
                      <a:pt x="37723" y="9041"/>
                      <a:pt x="38536" y="8358"/>
                    </a:cubicBezTo>
                    <a:lnTo>
                      <a:pt x="38699" y="8228"/>
                    </a:lnTo>
                    <a:close/>
                    <a:moveTo>
                      <a:pt x="84031" y="6699"/>
                    </a:moveTo>
                    <a:lnTo>
                      <a:pt x="83999" y="6862"/>
                    </a:lnTo>
                    <a:cubicBezTo>
                      <a:pt x="83804" y="7545"/>
                      <a:pt x="83966" y="8358"/>
                      <a:pt x="84129" y="9138"/>
                    </a:cubicBezTo>
                    <a:lnTo>
                      <a:pt x="84194" y="9333"/>
                    </a:lnTo>
                    <a:cubicBezTo>
                      <a:pt x="84356" y="10114"/>
                      <a:pt x="84486" y="10634"/>
                      <a:pt x="85234" y="10862"/>
                    </a:cubicBezTo>
                    <a:cubicBezTo>
                      <a:pt x="86238" y="11159"/>
                      <a:pt x="87401" y="11244"/>
                      <a:pt x="88577" y="11244"/>
                    </a:cubicBezTo>
                    <a:cubicBezTo>
                      <a:pt x="89459" y="11244"/>
                      <a:pt x="90349" y="11196"/>
                      <a:pt x="91185" y="11154"/>
                    </a:cubicBezTo>
                    <a:cubicBezTo>
                      <a:pt x="91543" y="11154"/>
                      <a:pt x="91868" y="11122"/>
                      <a:pt x="92194" y="11122"/>
                    </a:cubicBezTo>
                    <a:cubicBezTo>
                      <a:pt x="92307" y="11106"/>
                      <a:pt x="92429" y="11097"/>
                      <a:pt x="92563" y="11097"/>
                    </a:cubicBezTo>
                    <a:cubicBezTo>
                      <a:pt x="92698" y="11097"/>
                      <a:pt x="92844" y="11106"/>
                      <a:pt x="93007" y="11122"/>
                    </a:cubicBezTo>
                    <a:cubicBezTo>
                      <a:pt x="94177" y="11122"/>
                      <a:pt x="95998" y="11122"/>
                      <a:pt x="96584" y="10309"/>
                    </a:cubicBezTo>
                    <a:cubicBezTo>
                      <a:pt x="96909" y="9821"/>
                      <a:pt x="97039" y="8780"/>
                      <a:pt x="97006" y="7967"/>
                    </a:cubicBezTo>
                    <a:lnTo>
                      <a:pt x="97006" y="7805"/>
                    </a:lnTo>
                    <a:lnTo>
                      <a:pt x="97169" y="7870"/>
                    </a:lnTo>
                    <a:cubicBezTo>
                      <a:pt x="98015" y="8228"/>
                      <a:pt x="98763" y="8683"/>
                      <a:pt x="99576" y="9366"/>
                    </a:cubicBezTo>
                    <a:cubicBezTo>
                      <a:pt x="99868" y="9626"/>
                      <a:pt x="100226" y="9854"/>
                      <a:pt x="100551" y="10114"/>
                    </a:cubicBezTo>
                    <a:cubicBezTo>
                      <a:pt x="101071" y="10471"/>
                      <a:pt x="101624" y="10862"/>
                      <a:pt x="102047" y="11349"/>
                    </a:cubicBezTo>
                    <a:cubicBezTo>
                      <a:pt x="102145" y="11447"/>
                      <a:pt x="102210" y="11545"/>
                      <a:pt x="102307" y="11642"/>
                    </a:cubicBezTo>
                    <a:lnTo>
                      <a:pt x="102340" y="11675"/>
                    </a:lnTo>
                    <a:lnTo>
                      <a:pt x="102307" y="11740"/>
                    </a:lnTo>
                    <a:cubicBezTo>
                      <a:pt x="102275" y="11837"/>
                      <a:pt x="102210" y="11967"/>
                      <a:pt x="102047" y="12065"/>
                    </a:cubicBezTo>
                    <a:cubicBezTo>
                      <a:pt x="101758" y="12265"/>
                      <a:pt x="101286" y="12313"/>
                      <a:pt x="100820" y="12313"/>
                    </a:cubicBezTo>
                    <a:cubicBezTo>
                      <a:pt x="100604" y="12313"/>
                      <a:pt x="100389" y="12303"/>
                      <a:pt x="100193" y="12293"/>
                    </a:cubicBezTo>
                    <a:cubicBezTo>
                      <a:pt x="99998" y="12293"/>
                      <a:pt x="99836" y="12260"/>
                      <a:pt x="99706" y="12260"/>
                    </a:cubicBezTo>
                    <a:cubicBezTo>
                      <a:pt x="99023" y="12293"/>
                      <a:pt x="98340" y="12293"/>
                      <a:pt x="97657" y="12293"/>
                    </a:cubicBezTo>
                    <a:cubicBezTo>
                      <a:pt x="95641" y="12325"/>
                      <a:pt x="93592" y="12325"/>
                      <a:pt x="91543" y="12325"/>
                    </a:cubicBezTo>
                    <a:lnTo>
                      <a:pt x="82503" y="12325"/>
                    </a:lnTo>
                    <a:lnTo>
                      <a:pt x="82503" y="12227"/>
                    </a:lnTo>
                    <a:cubicBezTo>
                      <a:pt x="82568" y="11447"/>
                      <a:pt x="82665" y="10439"/>
                      <a:pt x="82438" y="9658"/>
                    </a:cubicBezTo>
                    <a:cubicBezTo>
                      <a:pt x="82178" y="8715"/>
                      <a:pt x="81755" y="7772"/>
                      <a:pt x="81332" y="6894"/>
                    </a:cubicBezTo>
                    <a:lnTo>
                      <a:pt x="81267" y="6764"/>
                    </a:lnTo>
                    <a:lnTo>
                      <a:pt x="81430" y="6764"/>
                    </a:lnTo>
                    <a:lnTo>
                      <a:pt x="81430" y="6732"/>
                    </a:lnTo>
                    <a:cubicBezTo>
                      <a:pt x="82243" y="6732"/>
                      <a:pt x="83088" y="6732"/>
                      <a:pt x="83901" y="6699"/>
                    </a:cubicBezTo>
                    <a:close/>
                    <a:moveTo>
                      <a:pt x="40598" y="6653"/>
                    </a:moveTo>
                    <a:cubicBezTo>
                      <a:pt x="41896" y="6653"/>
                      <a:pt x="43200" y="6676"/>
                      <a:pt x="44487" y="6699"/>
                    </a:cubicBezTo>
                    <a:lnTo>
                      <a:pt x="44715" y="6699"/>
                    </a:lnTo>
                    <a:lnTo>
                      <a:pt x="44650" y="6862"/>
                    </a:lnTo>
                    <a:cubicBezTo>
                      <a:pt x="44422" y="7285"/>
                      <a:pt x="44195" y="7837"/>
                      <a:pt x="43967" y="8358"/>
                    </a:cubicBezTo>
                    <a:lnTo>
                      <a:pt x="43934" y="8423"/>
                    </a:lnTo>
                    <a:lnTo>
                      <a:pt x="43869" y="8423"/>
                    </a:lnTo>
                    <a:cubicBezTo>
                      <a:pt x="43718" y="8412"/>
                      <a:pt x="43566" y="8408"/>
                      <a:pt x="43418" y="8408"/>
                    </a:cubicBezTo>
                    <a:cubicBezTo>
                      <a:pt x="43121" y="8408"/>
                      <a:pt x="42840" y="8423"/>
                      <a:pt x="42601" y="8423"/>
                    </a:cubicBezTo>
                    <a:lnTo>
                      <a:pt x="42374" y="8423"/>
                    </a:lnTo>
                    <a:cubicBezTo>
                      <a:pt x="41951" y="8455"/>
                      <a:pt x="40715" y="8455"/>
                      <a:pt x="40260" y="8976"/>
                    </a:cubicBezTo>
                    <a:cubicBezTo>
                      <a:pt x="40097" y="9106"/>
                      <a:pt x="40032" y="9268"/>
                      <a:pt x="40065" y="9496"/>
                    </a:cubicBezTo>
                    <a:cubicBezTo>
                      <a:pt x="40065" y="9756"/>
                      <a:pt x="40162" y="9984"/>
                      <a:pt x="40357" y="10146"/>
                    </a:cubicBezTo>
                    <a:cubicBezTo>
                      <a:pt x="40654" y="10443"/>
                      <a:pt x="41330" y="10740"/>
                      <a:pt x="42831" y="10740"/>
                    </a:cubicBezTo>
                    <a:cubicBezTo>
                      <a:pt x="42975" y="10740"/>
                      <a:pt x="43125" y="10737"/>
                      <a:pt x="43284" y="10732"/>
                    </a:cubicBezTo>
                    <a:lnTo>
                      <a:pt x="43382" y="10732"/>
                    </a:lnTo>
                    <a:lnTo>
                      <a:pt x="43382" y="10829"/>
                    </a:lnTo>
                    <a:cubicBezTo>
                      <a:pt x="43382" y="11154"/>
                      <a:pt x="43414" y="11512"/>
                      <a:pt x="43447" y="11967"/>
                    </a:cubicBezTo>
                    <a:lnTo>
                      <a:pt x="43447" y="12065"/>
                    </a:lnTo>
                    <a:lnTo>
                      <a:pt x="43349" y="12065"/>
                    </a:lnTo>
                    <a:cubicBezTo>
                      <a:pt x="39642" y="12097"/>
                      <a:pt x="36325" y="12162"/>
                      <a:pt x="33203" y="12260"/>
                    </a:cubicBezTo>
                    <a:cubicBezTo>
                      <a:pt x="32227" y="12293"/>
                      <a:pt x="31187" y="12358"/>
                      <a:pt x="30211" y="12423"/>
                    </a:cubicBezTo>
                    <a:cubicBezTo>
                      <a:pt x="28520" y="12520"/>
                      <a:pt x="26797" y="12618"/>
                      <a:pt x="25106" y="12618"/>
                    </a:cubicBezTo>
                    <a:lnTo>
                      <a:pt x="24520" y="12618"/>
                    </a:lnTo>
                    <a:cubicBezTo>
                      <a:pt x="24195" y="12618"/>
                      <a:pt x="23935" y="12585"/>
                      <a:pt x="23805" y="12455"/>
                    </a:cubicBezTo>
                    <a:cubicBezTo>
                      <a:pt x="23642" y="12293"/>
                      <a:pt x="23512" y="12032"/>
                      <a:pt x="23707" y="11675"/>
                    </a:cubicBezTo>
                    <a:lnTo>
                      <a:pt x="23740" y="11675"/>
                    </a:lnTo>
                    <a:cubicBezTo>
                      <a:pt x="24228" y="11057"/>
                      <a:pt x="24910" y="10634"/>
                      <a:pt x="25561" y="10211"/>
                    </a:cubicBezTo>
                    <a:cubicBezTo>
                      <a:pt x="25854" y="10016"/>
                      <a:pt x="26146" y="9821"/>
                      <a:pt x="26406" y="9626"/>
                    </a:cubicBezTo>
                    <a:cubicBezTo>
                      <a:pt x="26536" y="9528"/>
                      <a:pt x="26667" y="9463"/>
                      <a:pt x="26764" y="9366"/>
                    </a:cubicBezTo>
                    <a:lnTo>
                      <a:pt x="26797" y="9333"/>
                    </a:lnTo>
                    <a:cubicBezTo>
                      <a:pt x="27057" y="9203"/>
                      <a:pt x="27284" y="9041"/>
                      <a:pt x="27512" y="8910"/>
                    </a:cubicBezTo>
                    <a:cubicBezTo>
                      <a:pt x="28065" y="8585"/>
                      <a:pt x="28585" y="8260"/>
                      <a:pt x="29105" y="7935"/>
                    </a:cubicBezTo>
                    <a:lnTo>
                      <a:pt x="29171" y="7902"/>
                    </a:lnTo>
                    <a:cubicBezTo>
                      <a:pt x="29268" y="7870"/>
                      <a:pt x="29398" y="7805"/>
                      <a:pt x="29496" y="7772"/>
                    </a:cubicBezTo>
                    <a:lnTo>
                      <a:pt x="29658" y="7707"/>
                    </a:lnTo>
                    <a:lnTo>
                      <a:pt x="29626" y="7870"/>
                    </a:lnTo>
                    <a:cubicBezTo>
                      <a:pt x="29626" y="8195"/>
                      <a:pt x="29658" y="8553"/>
                      <a:pt x="29723" y="9008"/>
                    </a:cubicBezTo>
                    <a:cubicBezTo>
                      <a:pt x="29723" y="9073"/>
                      <a:pt x="29756" y="9138"/>
                      <a:pt x="29756" y="9236"/>
                    </a:cubicBezTo>
                    <a:cubicBezTo>
                      <a:pt x="29821" y="9756"/>
                      <a:pt x="29918" y="10471"/>
                      <a:pt x="30309" y="10764"/>
                    </a:cubicBezTo>
                    <a:cubicBezTo>
                      <a:pt x="30536" y="10992"/>
                      <a:pt x="31382" y="11024"/>
                      <a:pt x="31870" y="11024"/>
                    </a:cubicBezTo>
                    <a:cubicBezTo>
                      <a:pt x="32000" y="11024"/>
                      <a:pt x="32130" y="11057"/>
                      <a:pt x="32195" y="11057"/>
                    </a:cubicBezTo>
                    <a:cubicBezTo>
                      <a:pt x="32838" y="11097"/>
                      <a:pt x="33506" y="11125"/>
                      <a:pt x="34214" y="11125"/>
                    </a:cubicBezTo>
                    <a:cubicBezTo>
                      <a:pt x="34652" y="11125"/>
                      <a:pt x="35105" y="11114"/>
                      <a:pt x="35577" y="11089"/>
                    </a:cubicBezTo>
                    <a:cubicBezTo>
                      <a:pt x="35739" y="11089"/>
                      <a:pt x="35935" y="11057"/>
                      <a:pt x="36130" y="11057"/>
                    </a:cubicBezTo>
                    <a:cubicBezTo>
                      <a:pt x="37040" y="11057"/>
                      <a:pt x="38244" y="11024"/>
                      <a:pt x="38699" y="10406"/>
                    </a:cubicBezTo>
                    <a:cubicBezTo>
                      <a:pt x="39122" y="9854"/>
                      <a:pt x="39089" y="8390"/>
                      <a:pt x="39024" y="7707"/>
                    </a:cubicBezTo>
                    <a:cubicBezTo>
                      <a:pt x="39024" y="7675"/>
                      <a:pt x="39024" y="7642"/>
                      <a:pt x="39024" y="7642"/>
                    </a:cubicBezTo>
                    <a:lnTo>
                      <a:pt x="39024" y="7577"/>
                    </a:lnTo>
                    <a:cubicBezTo>
                      <a:pt x="39057" y="7382"/>
                      <a:pt x="39024" y="7187"/>
                      <a:pt x="38959" y="6992"/>
                    </a:cubicBezTo>
                    <a:cubicBezTo>
                      <a:pt x="38926" y="6927"/>
                      <a:pt x="38926" y="6862"/>
                      <a:pt x="38894" y="6797"/>
                    </a:cubicBezTo>
                    <a:lnTo>
                      <a:pt x="38829" y="6667"/>
                    </a:lnTo>
                    <a:lnTo>
                      <a:pt x="38991" y="6667"/>
                    </a:lnTo>
                    <a:cubicBezTo>
                      <a:pt x="39525" y="6657"/>
                      <a:pt x="40061" y="6653"/>
                      <a:pt x="40598" y="6653"/>
                    </a:cubicBezTo>
                    <a:close/>
                    <a:moveTo>
                      <a:pt x="63462" y="9925"/>
                    </a:moveTo>
                    <a:cubicBezTo>
                      <a:pt x="66910" y="9925"/>
                      <a:pt x="70338" y="9940"/>
                      <a:pt x="73722" y="9951"/>
                    </a:cubicBezTo>
                    <a:cubicBezTo>
                      <a:pt x="76454" y="9984"/>
                      <a:pt x="79186" y="9984"/>
                      <a:pt x="81917" y="9984"/>
                    </a:cubicBezTo>
                    <a:lnTo>
                      <a:pt x="81982" y="9984"/>
                    </a:lnTo>
                    <a:lnTo>
                      <a:pt x="82112" y="9951"/>
                    </a:lnTo>
                    <a:lnTo>
                      <a:pt x="82112" y="10081"/>
                    </a:lnTo>
                    <a:cubicBezTo>
                      <a:pt x="82145" y="10406"/>
                      <a:pt x="82112" y="10992"/>
                      <a:pt x="82080" y="11512"/>
                    </a:cubicBezTo>
                    <a:cubicBezTo>
                      <a:pt x="82080" y="11740"/>
                      <a:pt x="82080" y="11967"/>
                      <a:pt x="82080" y="12130"/>
                    </a:cubicBezTo>
                    <a:lnTo>
                      <a:pt x="81917" y="17333"/>
                    </a:lnTo>
                    <a:cubicBezTo>
                      <a:pt x="81917" y="17398"/>
                      <a:pt x="81885" y="17496"/>
                      <a:pt x="81885" y="17593"/>
                    </a:cubicBezTo>
                    <a:cubicBezTo>
                      <a:pt x="81885" y="17788"/>
                      <a:pt x="81852" y="18016"/>
                      <a:pt x="81852" y="18179"/>
                    </a:cubicBezTo>
                    <a:lnTo>
                      <a:pt x="81852" y="18309"/>
                    </a:lnTo>
                    <a:lnTo>
                      <a:pt x="81755" y="18276"/>
                    </a:lnTo>
                    <a:lnTo>
                      <a:pt x="79543" y="18276"/>
                    </a:lnTo>
                    <a:cubicBezTo>
                      <a:pt x="78991" y="18244"/>
                      <a:pt x="78405" y="18244"/>
                      <a:pt x="77852" y="18244"/>
                    </a:cubicBezTo>
                    <a:lnTo>
                      <a:pt x="76974" y="18244"/>
                    </a:lnTo>
                    <a:lnTo>
                      <a:pt x="76942" y="18211"/>
                    </a:lnTo>
                    <a:cubicBezTo>
                      <a:pt x="74080" y="15967"/>
                      <a:pt x="70633" y="14439"/>
                      <a:pt x="66893" y="13788"/>
                    </a:cubicBezTo>
                    <a:cubicBezTo>
                      <a:pt x="65630" y="13574"/>
                      <a:pt x="64359" y="13468"/>
                      <a:pt x="63097" y="13468"/>
                    </a:cubicBezTo>
                    <a:cubicBezTo>
                      <a:pt x="58058" y="13468"/>
                      <a:pt x="53169" y="15149"/>
                      <a:pt x="49528" y="18244"/>
                    </a:cubicBezTo>
                    <a:lnTo>
                      <a:pt x="48195" y="18244"/>
                    </a:lnTo>
                    <a:cubicBezTo>
                      <a:pt x="47349" y="18244"/>
                      <a:pt x="46406" y="18276"/>
                      <a:pt x="45235" y="18276"/>
                    </a:cubicBezTo>
                    <a:lnTo>
                      <a:pt x="44910" y="18276"/>
                    </a:lnTo>
                    <a:cubicBezTo>
                      <a:pt x="44780" y="18276"/>
                      <a:pt x="44658" y="18268"/>
                      <a:pt x="44544" y="18268"/>
                    </a:cubicBezTo>
                    <a:cubicBezTo>
                      <a:pt x="44430" y="18268"/>
                      <a:pt x="44325" y="18276"/>
                      <a:pt x="44227" y="18309"/>
                    </a:cubicBezTo>
                    <a:lnTo>
                      <a:pt x="44097" y="18309"/>
                    </a:lnTo>
                    <a:lnTo>
                      <a:pt x="44097" y="18211"/>
                    </a:lnTo>
                    <a:cubicBezTo>
                      <a:pt x="44065" y="17398"/>
                      <a:pt x="44032" y="16618"/>
                      <a:pt x="43999" y="15805"/>
                    </a:cubicBezTo>
                    <a:cubicBezTo>
                      <a:pt x="43967" y="14016"/>
                      <a:pt x="43902" y="12162"/>
                      <a:pt x="43837" y="10341"/>
                    </a:cubicBezTo>
                    <a:lnTo>
                      <a:pt x="43837" y="10146"/>
                    </a:lnTo>
                    <a:lnTo>
                      <a:pt x="43999" y="10179"/>
                    </a:lnTo>
                    <a:cubicBezTo>
                      <a:pt x="43999" y="10179"/>
                      <a:pt x="44032" y="10211"/>
                      <a:pt x="44032" y="10211"/>
                    </a:cubicBezTo>
                    <a:cubicBezTo>
                      <a:pt x="50477" y="9978"/>
                      <a:pt x="57005" y="9925"/>
                      <a:pt x="63462" y="9925"/>
                    </a:cubicBezTo>
                    <a:close/>
                    <a:moveTo>
                      <a:pt x="102632" y="12162"/>
                    </a:moveTo>
                    <a:lnTo>
                      <a:pt x="102665" y="12293"/>
                    </a:lnTo>
                    <a:cubicBezTo>
                      <a:pt x="103088" y="13203"/>
                      <a:pt x="103055" y="14146"/>
                      <a:pt x="103023" y="15154"/>
                    </a:cubicBezTo>
                    <a:cubicBezTo>
                      <a:pt x="103023" y="15479"/>
                      <a:pt x="102990" y="15805"/>
                      <a:pt x="103023" y="16130"/>
                    </a:cubicBezTo>
                    <a:cubicBezTo>
                      <a:pt x="103023" y="16683"/>
                      <a:pt x="103023" y="17203"/>
                      <a:pt x="103055" y="17756"/>
                    </a:cubicBezTo>
                    <a:lnTo>
                      <a:pt x="103055" y="18016"/>
                    </a:lnTo>
                    <a:lnTo>
                      <a:pt x="102958" y="18016"/>
                    </a:lnTo>
                    <a:cubicBezTo>
                      <a:pt x="101559" y="18244"/>
                      <a:pt x="100128" y="18309"/>
                      <a:pt x="98698" y="18309"/>
                    </a:cubicBezTo>
                    <a:cubicBezTo>
                      <a:pt x="97950" y="18309"/>
                      <a:pt x="97234" y="18276"/>
                      <a:pt x="96519" y="18276"/>
                    </a:cubicBezTo>
                    <a:cubicBezTo>
                      <a:pt x="95868" y="18276"/>
                      <a:pt x="95153" y="18244"/>
                      <a:pt x="94470" y="18244"/>
                    </a:cubicBezTo>
                    <a:lnTo>
                      <a:pt x="82275" y="18244"/>
                    </a:lnTo>
                    <a:lnTo>
                      <a:pt x="82405" y="13366"/>
                    </a:lnTo>
                    <a:cubicBezTo>
                      <a:pt x="82405" y="13203"/>
                      <a:pt x="82438" y="13008"/>
                      <a:pt x="82438" y="12813"/>
                    </a:cubicBezTo>
                    <a:lnTo>
                      <a:pt x="82438" y="12748"/>
                    </a:lnTo>
                    <a:lnTo>
                      <a:pt x="82535" y="12748"/>
                    </a:lnTo>
                    <a:cubicBezTo>
                      <a:pt x="87023" y="12748"/>
                      <a:pt x="91120" y="12748"/>
                      <a:pt x="94990" y="12715"/>
                    </a:cubicBezTo>
                    <a:cubicBezTo>
                      <a:pt x="96128" y="12715"/>
                      <a:pt x="97299" y="12683"/>
                      <a:pt x="98405" y="12683"/>
                    </a:cubicBezTo>
                    <a:cubicBezTo>
                      <a:pt x="98958" y="12650"/>
                      <a:pt x="99478" y="12650"/>
                      <a:pt x="100031" y="12650"/>
                    </a:cubicBezTo>
                    <a:lnTo>
                      <a:pt x="100356" y="12650"/>
                    </a:lnTo>
                    <a:cubicBezTo>
                      <a:pt x="101039" y="12650"/>
                      <a:pt x="101852" y="12650"/>
                      <a:pt x="102372" y="12358"/>
                    </a:cubicBezTo>
                    <a:cubicBezTo>
                      <a:pt x="102437" y="12325"/>
                      <a:pt x="102470" y="12293"/>
                      <a:pt x="102535" y="12260"/>
                    </a:cubicBezTo>
                    <a:lnTo>
                      <a:pt x="102632" y="12162"/>
                    </a:lnTo>
                    <a:close/>
                    <a:moveTo>
                      <a:pt x="43512" y="12520"/>
                    </a:moveTo>
                    <a:lnTo>
                      <a:pt x="43512" y="12585"/>
                    </a:lnTo>
                    <a:cubicBezTo>
                      <a:pt x="43544" y="12845"/>
                      <a:pt x="43544" y="13106"/>
                      <a:pt x="43544" y="13366"/>
                    </a:cubicBezTo>
                    <a:lnTo>
                      <a:pt x="43707" y="18211"/>
                    </a:lnTo>
                    <a:lnTo>
                      <a:pt x="43609" y="18211"/>
                    </a:lnTo>
                    <a:cubicBezTo>
                      <a:pt x="39869" y="18244"/>
                      <a:pt x="36520" y="18244"/>
                      <a:pt x="33398" y="18309"/>
                    </a:cubicBezTo>
                    <a:cubicBezTo>
                      <a:pt x="32390" y="18309"/>
                      <a:pt x="31349" y="18341"/>
                      <a:pt x="30374" y="18374"/>
                    </a:cubicBezTo>
                    <a:cubicBezTo>
                      <a:pt x="29040" y="18439"/>
                      <a:pt x="27675" y="18471"/>
                      <a:pt x="26309" y="18471"/>
                    </a:cubicBezTo>
                    <a:cubicBezTo>
                      <a:pt x="25203" y="18471"/>
                      <a:pt x="24097" y="18439"/>
                      <a:pt x="22992" y="18341"/>
                    </a:cubicBezTo>
                    <a:lnTo>
                      <a:pt x="22894" y="18341"/>
                    </a:lnTo>
                    <a:lnTo>
                      <a:pt x="22894" y="17853"/>
                    </a:lnTo>
                    <a:cubicBezTo>
                      <a:pt x="22927" y="17593"/>
                      <a:pt x="22927" y="17366"/>
                      <a:pt x="22927" y="17138"/>
                    </a:cubicBezTo>
                    <a:cubicBezTo>
                      <a:pt x="22959" y="16683"/>
                      <a:pt x="22927" y="16227"/>
                      <a:pt x="22927" y="15740"/>
                    </a:cubicBezTo>
                    <a:cubicBezTo>
                      <a:pt x="22862" y="14666"/>
                      <a:pt x="22829" y="13561"/>
                      <a:pt x="23154" y="12650"/>
                    </a:cubicBezTo>
                    <a:lnTo>
                      <a:pt x="23219" y="12520"/>
                    </a:lnTo>
                    <a:lnTo>
                      <a:pt x="23317" y="12618"/>
                    </a:lnTo>
                    <a:cubicBezTo>
                      <a:pt x="23712" y="12984"/>
                      <a:pt x="24546" y="13009"/>
                      <a:pt x="25121" y="13009"/>
                    </a:cubicBezTo>
                    <a:cubicBezTo>
                      <a:pt x="25210" y="13009"/>
                      <a:pt x="25292" y="13008"/>
                      <a:pt x="25366" y="13008"/>
                    </a:cubicBezTo>
                    <a:lnTo>
                      <a:pt x="25398" y="13008"/>
                    </a:lnTo>
                    <a:cubicBezTo>
                      <a:pt x="27935" y="12943"/>
                      <a:pt x="30471" y="12845"/>
                      <a:pt x="32943" y="12780"/>
                    </a:cubicBezTo>
                    <a:cubicBezTo>
                      <a:pt x="36357" y="12650"/>
                      <a:pt x="39902" y="12553"/>
                      <a:pt x="43414" y="12520"/>
                    </a:cubicBezTo>
                    <a:close/>
                    <a:moveTo>
                      <a:pt x="94307" y="21691"/>
                    </a:moveTo>
                    <a:cubicBezTo>
                      <a:pt x="94340" y="21691"/>
                      <a:pt x="94405" y="21691"/>
                      <a:pt x="94437" y="21756"/>
                    </a:cubicBezTo>
                    <a:lnTo>
                      <a:pt x="94470" y="21821"/>
                    </a:lnTo>
                    <a:lnTo>
                      <a:pt x="94437" y="21853"/>
                    </a:lnTo>
                    <a:cubicBezTo>
                      <a:pt x="94399" y="21891"/>
                      <a:pt x="94372" y="21907"/>
                      <a:pt x="94344" y="21907"/>
                    </a:cubicBezTo>
                    <a:cubicBezTo>
                      <a:pt x="94323" y="21907"/>
                      <a:pt x="94302" y="21899"/>
                      <a:pt x="94275" y="21886"/>
                    </a:cubicBezTo>
                    <a:lnTo>
                      <a:pt x="94275" y="21886"/>
                    </a:lnTo>
                    <a:cubicBezTo>
                      <a:pt x="94307" y="22178"/>
                      <a:pt x="94275" y="22504"/>
                      <a:pt x="94275" y="22796"/>
                    </a:cubicBezTo>
                    <a:cubicBezTo>
                      <a:pt x="94275" y="23414"/>
                      <a:pt x="94242" y="24032"/>
                      <a:pt x="94340" y="24617"/>
                    </a:cubicBezTo>
                    <a:lnTo>
                      <a:pt x="94372" y="24748"/>
                    </a:lnTo>
                    <a:lnTo>
                      <a:pt x="93852" y="24748"/>
                    </a:lnTo>
                    <a:cubicBezTo>
                      <a:pt x="93462" y="24682"/>
                      <a:pt x="93039" y="24682"/>
                      <a:pt x="92616" y="24682"/>
                    </a:cubicBezTo>
                    <a:lnTo>
                      <a:pt x="91998" y="24682"/>
                    </a:lnTo>
                    <a:cubicBezTo>
                      <a:pt x="90780" y="24659"/>
                      <a:pt x="89528" y="24636"/>
                      <a:pt x="88210" y="24636"/>
                    </a:cubicBezTo>
                    <a:cubicBezTo>
                      <a:pt x="87664" y="24636"/>
                      <a:pt x="87107" y="24640"/>
                      <a:pt x="86535" y="24650"/>
                    </a:cubicBezTo>
                    <a:lnTo>
                      <a:pt x="84259" y="24682"/>
                    </a:lnTo>
                    <a:lnTo>
                      <a:pt x="83804" y="24682"/>
                    </a:lnTo>
                    <a:lnTo>
                      <a:pt x="83478" y="24748"/>
                    </a:lnTo>
                    <a:lnTo>
                      <a:pt x="83446" y="24748"/>
                    </a:lnTo>
                    <a:cubicBezTo>
                      <a:pt x="83413" y="24748"/>
                      <a:pt x="83348" y="24748"/>
                      <a:pt x="83316" y="24682"/>
                    </a:cubicBezTo>
                    <a:lnTo>
                      <a:pt x="83251" y="24650"/>
                    </a:lnTo>
                    <a:lnTo>
                      <a:pt x="83316" y="24585"/>
                    </a:lnTo>
                    <a:cubicBezTo>
                      <a:pt x="83348" y="24520"/>
                      <a:pt x="83413" y="24520"/>
                      <a:pt x="83446" y="24520"/>
                    </a:cubicBezTo>
                    <a:cubicBezTo>
                      <a:pt x="83413" y="23902"/>
                      <a:pt x="83446" y="23252"/>
                      <a:pt x="83478" y="22601"/>
                    </a:cubicBezTo>
                    <a:cubicBezTo>
                      <a:pt x="83478" y="22341"/>
                      <a:pt x="83511" y="22081"/>
                      <a:pt x="83511" y="21821"/>
                    </a:cubicBezTo>
                    <a:lnTo>
                      <a:pt x="83511" y="21723"/>
                    </a:lnTo>
                    <a:lnTo>
                      <a:pt x="93169" y="21723"/>
                    </a:lnTo>
                    <a:cubicBezTo>
                      <a:pt x="93321" y="21723"/>
                      <a:pt x="93473" y="21738"/>
                      <a:pt x="93615" y="21738"/>
                    </a:cubicBezTo>
                    <a:cubicBezTo>
                      <a:pt x="93686" y="21738"/>
                      <a:pt x="93755" y="21734"/>
                      <a:pt x="93820" y="21723"/>
                    </a:cubicBezTo>
                    <a:lnTo>
                      <a:pt x="93689" y="21691"/>
                    </a:lnTo>
                    <a:close/>
                    <a:moveTo>
                      <a:pt x="105394" y="25889"/>
                    </a:moveTo>
                    <a:cubicBezTo>
                      <a:pt x="105859" y="25889"/>
                      <a:pt x="106317" y="25928"/>
                      <a:pt x="106730" y="26048"/>
                    </a:cubicBezTo>
                    <a:cubicBezTo>
                      <a:pt x="108161" y="26504"/>
                      <a:pt x="108258" y="27739"/>
                      <a:pt x="108193" y="28845"/>
                    </a:cubicBezTo>
                    <a:lnTo>
                      <a:pt x="108193" y="28975"/>
                    </a:lnTo>
                    <a:lnTo>
                      <a:pt x="107868" y="28943"/>
                    </a:lnTo>
                    <a:cubicBezTo>
                      <a:pt x="107552" y="28916"/>
                      <a:pt x="107194" y="28869"/>
                      <a:pt x="106845" y="28869"/>
                    </a:cubicBezTo>
                    <a:cubicBezTo>
                      <a:pt x="106762" y="28869"/>
                      <a:pt x="106681" y="28871"/>
                      <a:pt x="106600" y="28877"/>
                    </a:cubicBezTo>
                    <a:lnTo>
                      <a:pt x="106502" y="28910"/>
                    </a:lnTo>
                    <a:lnTo>
                      <a:pt x="106470" y="28812"/>
                    </a:lnTo>
                    <a:cubicBezTo>
                      <a:pt x="106437" y="28357"/>
                      <a:pt x="106307" y="28065"/>
                      <a:pt x="106047" y="27869"/>
                    </a:cubicBezTo>
                    <a:cubicBezTo>
                      <a:pt x="105684" y="27549"/>
                      <a:pt x="105152" y="27467"/>
                      <a:pt x="104618" y="27467"/>
                    </a:cubicBezTo>
                    <a:cubicBezTo>
                      <a:pt x="104339" y="27467"/>
                      <a:pt x="104060" y="27489"/>
                      <a:pt x="103803" y="27512"/>
                    </a:cubicBezTo>
                    <a:lnTo>
                      <a:pt x="103673" y="27512"/>
                    </a:lnTo>
                    <a:lnTo>
                      <a:pt x="103673" y="27414"/>
                    </a:lnTo>
                    <a:cubicBezTo>
                      <a:pt x="103673" y="26959"/>
                      <a:pt x="103673" y="26504"/>
                      <a:pt x="103640" y="26081"/>
                    </a:cubicBezTo>
                    <a:lnTo>
                      <a:pt x="103640" y="25983"/>
                    </a:lnTo>
                    <a:lnTo>
                      <a:pt x="103738" y="25983"/>
                    </a:lnTo>
                    <a:cubicBezTo>
                      <a:pt x="103868" y="25951"/>
                      <a:pt x="104031" y="25951"/>
                      <a:pt x="104161" y="25951"/>
                    </a:cubicBezTo>
                    <a:cubicBezTo>
                      <a:pt x="104559" y="25920"/>
                      <a:pt x="104980" y="25889"/>
                      <a:pt x="105394" y="25889"/>
                    </a:cubicBezTo>
                    <a:close/>
                    <a:moveTo>
                      <a:pt x="43739" y="18601"/>
                    </a:moveTo>
                    <a:lnTo>
                      <a:pt x="43772" y="18634"/>
                    </a:lnTo>
                    <a:cubicBezTo>
                      <a:pt x="43804" y="18666"/>
                      <a:pt x="43837" y="18699"/>
                      <a:pt x="43902" y="18699"/>
                    </a:cubicBezTo>
                    <a:cubicBezTo>
                      <a:pt x="45691" y="18666"/>
                      <a:pt x="47447" y="18634"/>
                      <a:pt x="48780" y="18634"/>
                    </a:cubicBezTo>
                    <a:lnTo>
                      <a:pt x="49040" y="18634"/>
                    </a:lnTo>
                    <a:lnTo>
                      <a:pt x="48845" y="18829"/>
                    </a:lnTo>
                    <a:cubicBezTo>
                      <a:pt x="47869" y="19739"/>
                      <a:pt x="46991" y="20748"/>
                      <a:pt x="46243" y="21821"/>
                    </a:cubicBezTo>
                    <a:cubicBezTo>
                      <a:pt x="44878" y="23804"/>
                      <a:pt x="43934" y="26016"/>
                      <a:pt x="43382" y="28422"/>
                    </a:cubicBezTo>
                    <a:lnTo>
                      <a:pt x="43382" y="28520"/>
                    </a:lnTo>
                    <a:lnTo>
                      <a:pt x="43284" y="28520"/>
                    </a:lnTo>
                    <a:cubicBezTo>
                      <a:pt x="42276" y="28520"/>
                      <a:pt x="41430" y="28650"/>
                      <a:pt x="40748" y="28943"/>
                    </a:cubicBezTo>
                    <a:lnTo>
                      <a:pt x="40617" y="29008"/>
                    </a:lnTo>
                    <a:lnTo>
                      <a:pt x="40585" y="18601"/>
                    </a:lnTo>
                    <a:close/>
                    <a:moveTo>
                      <a:pt x="20487" y="26052"/>
                    </a:moveTo>
                    <a:cubicBezTo>
                      <a:pt x="20905" y="26052"/>
                      <a:pt x="21325" y="26083"/>
                      <a:pt x="21724" y="26113"/>
                    </a:cubicBezTo>
                    <a:cubicBezTo>
                      <a:pt x="21886" y="26113"/>
                      <a:pt x="22049" y="26113"/>
                      <a:pt x="22244" y="26146"/>
                    </a:cubicBezTo>
                    <a:lnTo>
                      <a:pt x="22341" y="26146"/>
                    </a:lnTo>
                    <a:lnTo>
                      <a:pt x="22341" y="26243"/>
                    </a:lnTo>
                    <a:cubicBezTo>
                      <a:pt x="22341" y="26666"/>
                      <a:pt x="22309" y="27121"/>
                      <a:pt x="22309" y="27544"/>
                    </a:cubicBezTo>
                    <a:lnTo>
                      <a:pt x="22309" y="27674"/>
                    </a:lnTo>
                    <a:lnTo>
                      <a:pt x="22049" y="27642"/>
                    </a:lnTo>
                    <a:cubicBezTo>
                      <a:pt x="21809" y="27631"/>
                      <a:pt x="21550" y="27618"/>
                      <a:pt x="21291" y="27618"/>
                    </a:cubicBezTo>
                    <a:cubicBezTo>
                      <a:pt x="20740" y="27618"/>
                      <a:pt x="20191" y="27680"/>
                      <a:pt x="19837" y="27967"/>
                    </a:cubicBezTo>
                    <a:cubicBezTo>
                      <a:pt x="19545" y="28195"/>
                      <a:pt x="19415" y="28487"/>
                      <a:pt x="19350" y="28910"/>
                    </a:cubicBezTo>
                    <a:lnTo>
                      <a:pt x="19350" y="29008"/>
                    </a:lnTo>
                    <a:lnTo>
                      <a:pt x="19252" y="29008"/>
                    </a:lnTo>
                    <a:cubicBezTo>
                      <a:pt x="19103" y="28983"/>
                      <a:pt x="18935" y="28972"/>
                      <a:pt x="18750" y="28972"/>
                    </a:cubicBezTo>
                    <a:cubicBezTo>
                      <a:pt x="18450" y="28972"/>
                      <a:pt x="18105" y="29000"/>
                      <a:pt x="17724" y="29040"/>
                    </a:cubicBezTo>
                    <a:lnTo>
                      <a:pt x="17626" y="29040"/>
                    </a:lnTo>
                    <a:lnTo>
                      <a:pt x="17626" y="28943"/>
                    </a:lnTo>
                    <a:cubicBezTo>
                      <a:pt x="17561" y="27772"/>
                      <a:pt x="17626" y="26601"/>
                      <a:pt x="19122" y="26211"/>
                    </a:cubicBezTo>
                    <a:cubicBezTo>
                      <a:pt x="19552" y="26091"/>
                      <a:pt x="20018" y="26052"/>
                      <a:pt x="20487" y="26052"/>
                    </a:cubicBezTo>
                    <a:close/>
                    <a:moveTo>
                      <a:pt x="41528" y="31219"/>
                    </a:moveTo>
                    <a:cubicBezTo>
                      <a:pt x="41886" y="31219"/>
                      <a:pt x="42308" y="31479"/>
                      <a:pt x="42504" y="31837"/>
                    </a:cubicBezTo>
                    <a:cubicBezTo>
                      <a:pt x="42699" y="32162"/>
                      <a:pt x="42699" y="32552"/>
                      <a:pt x="42471" y="32877"/>
                    </a:cubicBezTo>
                    <a:cubicBezTo>
                      <a:pt x="42341" y="33105"/>
                      <a:pt x="42113" y="33235"/>
                      <a:pt x="41821" y="33268"/>
                    </a:cubicBezTo>
                    <a:cubicBezTo>
                      <a:pt x="41756" y="33300"/>
                      <a:pt x="41723" y="33300"/>
                      <a:pt x="41658" y="33300"/>
                    </a:cubicBezTo>
                    <a:cubicBezTo>
                      <a:pt x="41430" y="33300"/>
                      <a:pt x="41203" y="33235"/>
                      <a:pt x="41040" y="33105"/>
                    </a:cubicBezTo>
                    <a:cubicBezTo>
                      <a:pt x="40585" y="32747"/>
                      <a:pt x="40617" y="32129"/>
                      <a:pt x="40748" y="31739"/>
                    </a:cubicBezTo>
                    <a:cubicBezTo>
                      <a:pt x="40910" y="31414"/>
                      <a:pt x="41170" y="31219"/>
                      <a:pt x="41495" y="31219"/>
                    </a:cubicBezTo>
                    <a:close/>
                    <a:moveTo>
                      <a:pt x="104425" y="27840"/>
                    </a:moveTo>
                    <a:cubicBezTo>
                      <a:pt x="104682" y="27840"/>
                      <a:pt x="104935" y="27863"/>
                      <a:pt x="105169" y="27934"/>
                    </a:cubicBezTo>
                    <a:cubicBezTo>
                      <a:pt x="105689" y="28065"/>
                      <a:pt x="105982" y="28390"/>
                      <a:pt x="106079" y="28910"/>
                    </a:cubicBezTo>
                    <a:lnTo>
                      <a:pt x="106079" y="28975"/>
                    </a:lnTo>
                    <a:lnTo>
                      <a:pt x="106014" y="29008"/>
                    </a:lnTo>
                    <a:cubicBezTo>
                      <a:pt x="105852" y="29073"/>
                      <a:pt x="105722" y="29170"/>
                      <a:pt x="105657" y="29300"/>
                    </a:cubicBezTo>
                    <a:cubicBezTo>
                      <a:pt x="105364" y="29723"/>
                      <a:pt x="105527" y="31284"/>
                      <a:pt x="105689" y="31772"/>
                    </a:cubicBezTo>
                    <a:cubicBezTo>
                      <a:pt x="105754" y="31967"/>
                      <a:pt x="105852" y="32097"/>
                      <a:pt x="105982" y="32194"/>
                    </a:cubicBezTo>
                    <a:lnTo>
                      <a:pt x="106047" y="32227"/>
                    </a:lnTo>
                    <a:lnTo>
                      <a:pt x="106014" y="32325"/>
                    </a:lnTo>
                    <a:cubicBezTo>
                      <a:pt x="105722" y="33300"/>
                      <a:pt x="104844" y="33495"/>
                      <a:pt x="103998" y="33495"/>
                    </a:cubicBezTo>
                    <a:lnTo>
                      <a:pt x="103608" y="33495"/>
                    </a:lnTo>
                    <a:lnTo>
                      <a:pt x="103640" y="32975"/>
                    </a:lnTo>
                    <a:cubicBezTo>
                      <a:pt x="103640" y="32617"/>
                      <a:pt x="103640" y="32260"/>
                      <a:pt x="103640" y="31902"/>
                    </a:cubicBezTo>
                    <a:cubicBezTo>
                      <a:pt x="103640" y="30731"/>
                      <a:pt x="103673" y="29430"/>
                      <a:pt x="103673" y="27999"/>
                    </a:cubicBezTo>
                    <a:lnTo>
                      <a:pt x="103673" y="27902"/>
                    </a:lnTo>
                    <a:lnTo>
                      <a:pt x="103803" y="27869"/>
                    </a:lnTo>
                    <a:cubicBezTo>
                      <a:pt x="104007" y="27855"/>
                      <a:pt x="104217" y="27840"/>
                      <a:pt x="104425" y="27840"/>
                    </a:cubicBezTo>
                    <a:close/>
                    <a:moveTo>
                      <a:pt x="21191" y="27971"/>
                    </a:moveTo>
                    <a:cubicBezTo>
                      <a:pt x="21457" y="27971"/>
                      <a:pt x="21738" y="28001"/>
                      <a:pt x="21984" y="28032"/>
                    </a:cubicBezTo>
                    <a:lnTo>
                      <a:pt x="22309" y="28032"/>
                    </a:lnTo>
                    <a:lnTo>
                      <a:pt x="22309" y="28130"/>
                    </a:lnTo>
                    <a:cubicBezTo>
                      <a:pt x="22309" y="30016"/>
                      <a:pt x="22309" y="31804"/>
                      <a:pt x="22341" y="33528"/>
                    </a:cubicBezTo>
                    <a:lnTo>
                      <a:pt x="22341" y="33625"/>
                    </a:lnTo>
                    <a:lnTo>
                      <a:pt x="22211" y="33625"/>
                    </a:lnTo>
                    <a:cubicBezTo>
                      <a:pt x="22016" y="33625"/>
                      <a:pt x="21789" y="33658"/>
                      <a:pt x="21561" y="33658"/>
                    </a:cubicBezTo>
                    <a:cubicBezTo>
                      <a:pt x="20878" y="33658"/>
                      <a:pt x="20163" y="33528"/>
                      <a:pt x="19870" y="32812"/>
                    </a:cubicBezTo>
                    <a:lnTo>
                      <a:pt x="19837" y="32715"/>
                    </a:lnTo>
                    <a:lnTo>
                      <a:pt x="19935" y="32682"/>
                    </a:lnTo>
                    <a:cubicBezTo>
                      <a:pt x="20390" y="32487"/>
                      <a:pt x="20488" y="32325"/>
                      <a:pt x="20455" y="31772"/>
                    </a:cubicBezTo>
                    <a:cubicBezTo>
                      <a:pt x="20455" y="31642"/>
                      <a:pt x="20455" y="31414"/>
                      <a:pt x="20455" y="31186"/>
                    </a:cubicBezTo>
                    <a:cubicBezTo>
                      <a:pt x="20488" y="30536"/>
                      <a:pt x="20488" y="29625"/>
                      <a:pt x="20163" y="29300"/>
                    </a:cubicBezTo>
                    <a:cubicBezTo>
                      <a:pt x="20065" y="29235"/>
                      <a:pt x="19967" y="29170"/>
                      <a:pt x="19870" y="29105"/>
                    </a:cubicBezTo>
                    <a:lnTo>
                      <a:pt x="19772" y="29073"/>
                    </a:lnTo>
                    <a:lnTo>
                      <a:pt x="19805" y="29008"/>
                    </a:lnTo>
                    <a:cubicBezTo>
                      <a:pt x="19870" y="28617"/>
                      <a:pt x="20098" y="28325"/>
                      <a:pt x="20423" y="28130"/>
                    </a:cubicBezTo>
                    <a:cubicBezTo>
                      <a:pt x="20612" y="28009"/>
                      <a:pt x="20892" y="27971"/>
                      <a:pt x="21191" y="27971"/>
                    </a:cubicBezTo>
                    <a:close/>
                    <a:moveTo>
                      <a:pt x="106470" y="32390"/>
                    </a:moveTo>
                    <a:lnTo>
                      <a:pt x="106567" y="32422"/>
                    </a:lnTo>
                    <a:lnTo>
                      <a:pt x="107966" y="32422"/>
                    </a:lnTo>
                    <a:lnTo>
                      <a:pt x="108161" y="32455"/>
                    </a:lnTo>
                    <a:lnTo>
                      <a:pt x="108161" y="32585"/>
                    </a:lnTo>
                    <a:cubicBezTo>
                      <a:pt x="108161" y="32780"/>
                      <a:pt x="108161" y="32975"/>
                      <a:pt x="108161" y="33203"/>
                    </a:cubicBezTo>
                    <a:cubicBezTo>
                      <a:pt x="108161" y="33560"/>
                      <a:pt x="108128" y="33951"/>
                      <a:pt x="108031" y="34341"/>
                    </a:cubicBezTo>
                    <a:lnTo>
                      <a:pt x="108031" y="34373"/>
                    </a:lnTo>
                    <a:lnTo>
                      <a:pt x="106242" y="35511"/>
                    </a:lnTo>
                    <a:cubicBezTo>
                      <a:pt x="105917" y="35609"/>
                      <a:pt x="105559" y="35642"/>
                      <a:pt x="105169" y="35642"/>
                    </a:cubicBezTo>
                    <a:cubicBezTo>
                      <a:pt x="104811" y="35642"/>
                      <a:pt x="104453" y="35609"/>
                      <a:pt x="104096" y="35577"/>
                    </a:cubicBezTo>
                    <a:cubicBezTo>
                      <a:pt x="103933" y="35577"/>
                      <a:pt x="103803" y="35544"/>
                      <a:pt x="103673" y="35544"/>
                    </a:cubicBezTo>
                    <a:lnTo>
                      <a:pt x="103575" y="35544"/>
                    </a:lnTo>
                    <a:lnTo>
                      <a:pt x="103575" y="35446"/>
                    </a:lnTo>
                    <a:cubicBezTo>
                      <a:pt x="103575" y="34959"/>
                      <a:pt x="103608" y="34471"/>
                      <a:pt x="103608" y="33983"/>
                    </a:cubicBezTo>
                    <a:lnTo>
                      <a:pt x="103608" y="33853"/>
                    </a:lnTo>
                    <a:lnTo>
                      <a:pt x="103706" y="33886"/>
                    </a:lnTo>
                    <a:cubicBezTo>
                      <a:pt x="103924" y="33895"/>
                      <a:pt x="104176" y="33909"/>
                      <a:pt x="104436" y="33909"/>
                    </a:cubicBezTo>
                    <a:cubicBezTo>
                      <a:pt x="105104" y="33909"/>
                      <a:pt x="105826" y="33815"/>
                      <a:pt x="106177" y="33300"/>
                    </a:cubicBezTo>
                    <a:cubicBezTo>
                      <a:pt x="106307" y="33105"/>
                      <a:pt x="106405" y="32845"/>
                      <a:pt x="106470" y="32487"/>
                    </a:cubicBezTo>
                    <a:lnTo>
                      <a:pt x="106470" y="32390"/>
                    </a:lnTo>
                    <a:close/>
                    <a:moveTo>
                      <a:pt x="19415" y="32780"/>
                    </a:moveTo>
                    <a:lnTo>
                      <a:pt x="19415" y="32877"/>
                    </a:lnTo>
                    <a:cubicBezTo>
                      <a:pt x="19480" y="33105"/>
                      <a:pt x="19545" y="33268"/>
                      <a:pt x="19642" y="33430"/>
                    </a:cubicBezTo>
                    <a:cubicBezTo>
                      <a:pt x="19989" y="33939"/>
                      <a:pt x="20682" y="34053"/>
                      <a:pt x="21357" y="34053"/>
                    </a:cubicBezTo>
                    <a:cubicBezTo>
                      <a:pt x="21631" y="34053"/>
                      <a:pt x="21902" y="34034"/>
                      <a:pt x="22146" y="34016"/>
                    </a:cubicBezTo>
                    <a:lnTo>
                      <a:pt x="22374" y="34016"/>
                    </a:lnTo>
                    <a:lnTo>
                      <a:pt x="22374" y="34536"/>
                    </a:lnTo>
                    <a:cubicBezTo>
                      <a:pt x="22374" y="34764"/>
                      <a:pt x="22374" y="34959"/>
                      <a:pt x="22374" y="35186"/>
                    </a:cubicBezTo>
                    <a:lnTo>
                      <a:pt x="22406" y="35707"/>
                    </a:lnTo>
                    <a:lnTo>
                      <a:pt x="22244" y="35674"/>
                    </a:lnTo>
                    <a:cubicBezTo>
                      <a:pt x="22081" y="35707"/>
                      <a:pt x="21919" y="35707"/>
                      <a:pt x="21724" y="35707"/>
                    </a:cubicBezTo>
                    <a:cubicBezTo>
                      <a:pt x="21398" y="35739"/>
                      <a:pt x="21008" y="35772"/>
                      <a:pt x="20650" y="35772"/>
                    </a:cubicBezTo>
                    <a:cubicBezTo>
                      <a:pt x="20260" y="35772"/>
                      <a:pt x="19935" y="35739"/>
                      <a:pt x="19642" y="35642"/>
                    </a:cubicBezTo>
                    <a:lnTo>
                      <a:pt x="17821" y="34536"/>
                    </a:lnTo>
                    <a:lnTo>
                      <a:pt x="17789" y="34503"/>
                    </a:lnTo>
                    <a:cubicBezTo>
                      <a:pt x="17691" y="34113"/>
                      <a:pt x="17659" y="33723"/>
                      <a:pt x="17691" y="33333"/>
                    </a:cubicBezTo>
                    <a:lnTo>
                      <a:pt x="17691" y="33007"/>
                    </a:lnTo>
                    <a:lnTo>
                      <a:pt x="17691" y="32780"/>
                    </a:lnTo>
                    <a:lnTo>
                      <a:pt x="17789" y="32780"/>
                    </a:lnTo>
                    <a:cubicBezTo>
                      <a:pt x="17951" y="32780"/>
                      <a:pt x="18114" y="32780"/>
                      <a:pt x="18309" y="32812"/>
                    </a:cubicBezTo>
                    <a:cubicBezTo>
                      <a:pt x="18526" y="32812"/>
                      <a:pt x="18757" y="32827"/>
                      <a:pt x="18983" y="32827"/>
                    </a:cubicBezTo>
                    <a:cubicBezTo>
                      <a:pt x="19097" y="32827"/>
                      <a:pt x="19209" y="32823"/>
                      <a:pt x="19317" y="32812"/>
                    </a:cubicBezTo>
                    <a:lnTo>
                      <a:pt x="19415" y="32780"/>
                    </a:lnTo>
                    <a:close/>
                    <a:moveTo>
                      <a:pt x="43317" y="28877"/>
                    </a:moveTo>
                    <a:lnTo>
                      <a:pt x="43284" y="29008"/>
                    </a:lnTo>
                    <a:cubicBezTo>
                      <a:pt x="43121" y="29821"/>
                      <a:pt x="43024" y="30666"/>
                      <a:pt x="42991" y="31512"/>
                    </a:cubicBezTo>
                    <a:lnTo>
                      <a:pt x="42959" y="31837"/>
                    </a:lnTo>
                    <a:lnTo>
                      <a:pt x="42796" y="31544"/>
                    </a:lnTo>
                    <a:cubicBezTo>
                      <a:pt x="42699" y="31414"/>
                      <a:pt x="42601" y="31284"/>
                      <a:pt x="42471" y="31186"/>
                    </a:cubicBezTo>
                    <a:cubicBezTo>
                      <a:pt x="42203" y="30967"/>
                      <a:pt x="41880" y="30857"/>
                      <a:pt x="41570" y="30857"/>
                    </a:cubicBezTo>
                    <a:cubicBezTo>
                      <a:pt x="41467" y="30857"/>
                      <a:pt x="41365" y="30869"/>
                      <a:pt x="41268" y="30894"/>
                    </a:cubicBezTo>
                    <a:cubicBezTo>
                      <a:pt x="40878" y="30959"/>
                      <a:pt x="40585" y="31186"/>
                      <a:pt x="40422" y="31544"/>
                    </a:cubicBezTo>
                    <a:cubicBezTo>
                      <a:pt x="40422" y="31544"/>
                      <a:pt x="40422" y="31577"/>
                      <a:pt x="40390" y="31577"/>
                    </a:cubicBezTo>
                    <a:lnTo>
                      <a:pt x="40390" y="31609"/>
                    </a:lnTo>
                    <a:cubicBezTo>
                      <a:pt x="40130" y="32227"/>
                      <a:pt x="40292" y="33105"/>
                      <a:pt x="40943" y="33495"/>
                    </a:cubicBezTo>
                    <a:cubicBezTo>
                      <a:pt x="41155" y="33618"/>
                      <a:pt x="41391" y="33676"/>
                      <a:pt x="41625" y="33676"/>
                    </a:cubicBezTo>
                    <a:cubicBezTo>
                      <a:pt x="42070" y="33676"/>
                      <a:pt x="42508" y="33467"/>
                      <a:pt x="42764" y="33105"/>
                    </a:cubicBezTo>
                    <a:lnTo>
                      <a:pt x="42959" y="32845"/>
                    </a:lnTo>
                    <a:lnTo>
                      <a:pt x="42959" y="33170"/>
                    </a:lnTo>
                    <a:cubicBezTo>
                      <a:pt x="42991" y="34081"/>
                      <a:pt x="43089" y="34991"/>
                      <a:pt x="43252" y="35902"/>
                    </a:cubicBezTo>
                    <a:lnTo>
                      <a:pt x="43284" y="36032"/>
                    </a:lnTo>
                    <a:lnTo>
                      <a:pt x="43154" y="36032"/>
                    </a:lnTo>
                    <a:cubicBezTo>
                      <a:pt x="42016" y="35999"/>
                      <a:pt x="40845" y="35967"/>
                      <a:pt x="40097" y="35349"/>
                    </a:cubicBezTo>
                    <a:cubicBezTo>
                      <a:pt x="39122" y="34503"/>
                      <a:pt x="39024" y="33007"/>
                      <a:pt x="39057" y="32390"/>
                    </a:cubicBezTo>
                    <a:cubicBezTo>
                      <a:pt x="39089" y="30113"/>
                      <a:pt x="40487" y="28943"/>
                      <a:pt x="43186" y="28910"/>
                    </a:cubicBezTo>
                    <a:lnTo>
                      <a:pt x="43186" y="28877"/>
                    </a:lnTo>
                    <a:close/>
                    <a:moveTo>
                      <a:pt x="63055" y="13852"/>
                    </a:moveTo>
                    <a:cubicBezTo>
                      <a:pt x="63465" y="13852"/>
                      <a:pt x="63877" y="13863"/>
                      <a:pt x="64292" y="13886"/>
                    </a:cubicBezTo>
                    <a:cubicBezTo>
                      <a:pt x="68487" y="14114"/>
                      <a:pt x="72454" y="15479"/>
                      <a:pt x="75771" y="17821"/>
                    </a:cubicBezTo>
                    <a:cubicBezTo>
                      <a:pt x="79771" y="20650"/>
                      <a:pt x="82275" y="24910"/>
                      <a:pt x="82991" y="30146"/>
                    </a:cubicBezTo>
                    <a:cubicBezTo>
                      <a:pt x="83543" y="35284"/>
                      <a:pt x="82438" y="39902"/>
                      <a:pt x="79836" y="43154"/>
                    </a:cubicBezTo>
                    <a:cubicBezTo>
                      <a:pt x="77332" y="46308"/>
                      <a:pt x="73950" y="48682"/>
                      <a:pt x="70340" y="49885"/>
                    </a:cubicBezTo>
                    <a:cubicBezTo>
                      <a:pt x="68357" y="50503"/>
                      <a:pt x="66243" y="50828"/>
                      <a:pt x="64129" y="50828"/>
                    </a:cubicBezTo>
                    <a:cubicBezTo>
                      <a:pt x="58763" y="50828"/>
                      <a:pt x="53203" y="48845"/>
                      <a:pt x="49073" y="45235"/>
                    </a:cubicBezTo>
                    <a:cubicBezTo>
                      <a:pt x="43252" y="40162"/>
                      <a:pt x="41658" y="31837"/>
                      <a:pt x="45138" y="24520"/>
                    </a:cubicBezTo>
                    <a:cubicBezTo>
                      <a:pt x="48290" y="17938"/>
                      <a:pt x="55229" y="13852"/>
                      <a:pt x="63055" y="13852"/>
                    </a:cubicBezTo>
                    <a:close/>
                    <a:moveTo>
                      <a:pt x="86015" y="18634"/>
                    </a:moveTo>
                    <a:lnTo>
                      <a:pt x="86015" y="21333"/>
                    </a:lnTo>
                    <a:lnTo>
                      <a:pt x="83316" y="21333"/>
                    </a:lnTo>
                    <a:cubicBezTo>
                      <a:pt x="83283" y="21333"/>
                      <a:pt x="83218" y="21333"/>
                      <a:pt x="83186" y="21365"/>
                    </a:cubicBezTo>
                    <a:lnTo>
                      <a:pt x="83186" y="21398"/>
                    </a:lnTo>
                    <a:cubicBezTo>
                      <a:pt x="83153" y="21431"/>
                      <a:pt x="83121" y="21496"/>
                      <a:pt x="83121" y="21528"/>
                    </a:cubicBezTo>
                    <a:lnTo>
                      <a:pt x="83121" y="24878"/>
                    </a:lnTo>
                    <a:cubicBezTo>
                      <a:pt x="83121" y="24943"/>
                      <a:pt x="83121" y="24975"/>
                      <a:pt x="83153" y="25040"/>
                    </a:cubicBezTo>
                    <a:cubicBezTo>
                      <a:pt x="83186" y="25073"/>
                      <a:pt x="83251" y="25073"/>
                      <a:pt x="83283" y="25073"/>
                    </a:cubicBezTo>
                    <a:lnTo>
                      <a:pt x="85982" y="25073"/>
                    </a:lnTo>
                    <a:lnTo>
                      <a:pt x="85885" y="51966"/>
                    </a:lnTo>
                    <a:lnTo>
                      <a:pt x="79446" y="51999"/>
                    </a:lnTo>
                    <a:lnTo>
                      <a:pt x="64064" y="51999"/>
                    </a:lnTo>
                    <a:cubicBezTo>
                      <a:pt x="62210" y="51966"/>
                      <a:pt x="60389" y="51966"/>
                      <a:pt x="58568" y="51966"/>
                    </a:cubicBezTo>
                    <a:cubicBezTo>
                      <a:pt x="55257" y="51943"/>
                      <a:pt x="51881" y="51920"/>
                      <a:pt x="48497" y="51920"/>
                    </a:cubicBezTo>
                    <a:cubicBezTo>
                      <a:pt x="47095" y="51920"/>
                      <a:pt x="45692" y="51924"/>
                      <a:pt x="44292" y="51934"/>
                    </a:cubicBezTo>
                    <a:cubicBezTo>
                      <a:pt x="43219" y="51934"/>
                      <a:pt x="42146" y="51934"/>
                      <a:pt x="41073" y="51966"/>
                    </a:cubicBezTo>
                    <a:lnTo>
                      <a:pt x="40682" y="51966"/>
                    </a:lnTo>
                    <a:lnTo>
                      <a:pt x="40617" y="36064"/>
                    </a:lnTo>
                    <a:lnTo>
                      <a:pt x="40780" y="36097"/>
                    </a:lnTo>
                    <a:cubicBezTo>
                      <a:pt x="41561" y="36390"/>
                      <a:pt x="42504" y="36390"/>
                      <a:pt x="43284" y="36390"/>
                    </a:cubicBezTo>
                    <a:lnTo>
                      <a:pt x="43349" y="36390"/>
                    </a:lnTo>
                    <a:lnTo>
                      <a:pt x="43382" y="36455"/>
                    </a:lnTo>
                    <a:cubicBezTo>
                      <a:pt x="43967" y="39121"/>
                      <a:pt x="45105" y="41495"/>
                      <a:pt x="46796" y="43511"/>
                    </a:cubicBezTo>
                    <a:cubicBezTo>
                      <a:pt x="50841" y="48294"/>
                      <a:pt x="57597" y="51216"/>
                      <a:pt x="64167" y="51216"/>
                    </a:cubicBezTo>
                    <a:cubicBezTo>
                      <a:pt x="65414" y="51216"/>
                      <a:pt x="66655" y="51111"/>
                      <a:pt x="67869" y="50893"/>
                    </a:cubicBezTo>
                    <a:cubicBezTo>
                      <a:pt x="72292" y="50080"/>
                      <a:pt x="76454" y="47674"/>
                      <a:pt x="79608" y="44032"/>
                    </a:cubicBezTo>
                    <a:cubicBezTo>
                      <a:pt x="82633" y="40552"/>
                      <a:pt x="83966" y="35609"/>
                      <a:pt x="83381" y="30146"/>
                    </a:cubicBezTo>
                    <a:cubicBezTo>
                      <a:pt x="83381" y="30146"/>
                      <a:pt x="83381" y="30146"/>
                      <a:pt x="83381" y="30113"/>
                    </a:cubicBezTo>
                    <a:lnTo>
                      <a:pt x="83381" y="30081"/>
                    </a:lnTo>
                    <a:cubicBezTo>
                      <a:pt x="82730" y="25365"/>
                      <a:pt x="80812" y="21593"/>
                      <a:pt x="77625" y="18829"/>
                    </a:cubicBezTo>
                    <a:lnTo>
                      <a:pt x="77430" y="18634"/>
                    </a:lnTo>
                    <a:lnTo>
                      <a:pt x="78633" y="18634"/>
                    </a:lnTo>
                    <a:cubicBezTo>
                      <a:pt x="79771" y="18634"/>
                      <a:pt x="80909" y="18666"/>
                      <a:pt x="82047" y="18699"/>
                    </a:cubicBezTo>
                    <a:cubicBezTo>
                      <a:pt x="82112" y="18699"/>
                      <a:pt x="82112" y="18666"/>
                      <a:pt x="82178" y="18634"/>
                    </a:cubicBezTo>
                    <a:close/>
                    <a:moveTo>
                      <a:pt x="103055" y="18406"/>
                    </a:moveTo>
                    <a:lnTo>
                      <a:pt x="103055" y="18504"/>
                    </a:lnTo>
                    <a:cubicBezTo>
                      <a:pt x="103088" y="19187"/>
                      <a:pt x="103120" y="19870"/>
                      <a:pt x="103153" y="20552"/>
                    </a:cubicBezTo>
                    <a:cubicBezTo>
                      <a:pt x="103185" y="22341"/>
                      <a:pt x="103250" y="24162"/>
                      <a:pt x="103283" y="25983"/>
                    </a:cubicBezTo>
                    <a:cubicBezTo>
                      <a:pt x="103315" y="32487"/>
                      <a:pt x="103153" y="39154"/>
                      <a:pt x="102795" y="46340"/>
                    </a:cubicBezTo>
                    <a:cubicBezTo>
                      <a:pt x="102697" y="47869"/>
                      <a:pt x="102600" y="49397"/>
                      <a:pt x="102502" y="50926"/>
                    </a:cubicBezTo>
                    <a:cubicBezTo>
                      <a:pt x="102502" y="51088"/>
                      <a:pt x="102502" y="51218"/>
                      <a:pt x="102470" y="51381"/>
                    </a:cubicBezTo>
                    <a:lnTo>
                      <a:pt x="102470" y="51641"/>
                    </a:lnTo>
                    <a:lnTo>
                      <a:pt x="102372" y="51641"/>
                    </a:lnTo>
                    <a:cubicBezTo>
                      <a:pt x="100974" y="51999"/>
                      <a:pt x="99478" y="52064"/>
                      <a:pt x="98015" y="52064"/>
                    </a:cubicBezTo>
                    <a:cubicBezTo>
                      <a:pt x="97234" y="52064"/>
                      <a:pt x="96454" y="52064"/>
                      <a:pt x="95673" y="52031"/>
                    </a:cubicBezTo>
                    <a:cubicBezTo>
                      <a:pt x="94958" y="51999"/>
                      <a:pt x="94210" y="51966"/>
                      <a:pt x="93494" y="51966"/>
                    </a:cubicBezTo>
                    <a:lnTo>
                      <a:pt x="86275" y="51966"/>
                    </a:lnTo>
                    <a:lnTo>
                      <a:pt x="86373" y="25040"/>
                    </a:lnTo>
                    <a:lnTo>
                      <a:pt x="86470" y="25040"/>
                    </a:lnTo>
                    <a:cubicBezTo>
                      <a:pt x="89397" y="25040"/>
                      <a:pt x="92064" y="25073"/>
                      <a:pt x="94568" y="25138"/>
                    </a:cubicBezTo>
                    <a:cubicBezTo>
                      <a:pt x="94633" y="25138"/>
                      <a:pt x="94665" y="25105"/>
                      <a:pt x="94698" y="25073"/>
                    </a:cubicBezTo>
                    <a:cubicBezTo>
                      <a:pt x="94730" y="25040"/>
                      <a:pt x="94763" y="25008"/>
                      <a:pt x="94763" y="24943"/>
                    </a:cubicBezTo>
                    <a:lnTo>
                      <a:pt x="94665" y="21528"/>
                    </a:lnTo>
                    <a:cubicBezTo>
                      <a:pt x="94665" y="21431"/>
                      <a:pt x="94568" y="21333"/>
                      <a:pt x="94470" y="21333"/>
                    </a:cubicBezTo>
                    <a:lnTo>
                      <a:pt x="86405" y="21333"/>
                    </a:lnTo>
                    <a:lnTo>
                      <a:pt x="86405" y="18634"/>
                    </a:lnTo>
                    <a:lnTo>
                      <a:pt x="87738" y="18634"/>
                    </a:lnTo>
                    <a:cubicBezTo>
                      <a:pt x="89494" y="18634"/>
                      <a:pt x="91294" y="18619"/>
                      <a:pt x="93088" y="18619"/>
                    </a:cubicBezTo>
                    <a:cubicBezTo>
                      <a:pt x="93986" y="18619"/>
                      <a:pt x="94882" y="18623"/>
                      <a:pt x="95771" y="18634"/>
                    </a:cubicBezTo>
                    <a:lnTo>
                      <a:pt x="97104" y="18634"/>
                    </a:lnTo>
                    <a:cubicBezTo>
                      <a:pt x="97711" y="18644"/>
                      <a:pt x="98324" y="18654"/>
                      <a:pt x="98941" y="18654"/>
                    </a:cubicBezTo>
                    <a:cubicBezTo>
                      <a:pt x="100274" y="18654"/>
                      <a:pt x="101623" y="18606"/>
                      <a:pt x="102958" y="18406"/>
                    </a:cubicBezTo>
                    <a:close/>
                    <a:moveTo>
                      <a:pt x="40195" y="18601"/>
                    </a:moveTo>
                    <a:lnTo>
                      <a:pt x="40227" y="29235"/>
                    </a:lnTo>
                    <a:lnTo>
                      <a:pt x="40162" y="29268"/>
                    </a:lnTo>
                    <a:cubicBezTo>
                      <a:pt x="39187" y="29918"/>
                      <a:pt x="38699" y="30959"/>
                      <a:pt x="38666" y="32390"/>
                    </a:cubicBezTo>
                    <a:cubicBezTo>
                      <a:pt x="38634" y="33755"/>
                      <a:pt x="39057" y="34894"/>
                      <a:pt x="39804" y="35577"/>
                    </a:cubicBezTo>
                    <a:cubicBezTo>
                      <a:pt x="39935" y="35674"/>
                      <a:pt x="40032" y="35772"/>
                      <a:pt x="40195" y="35869"/>
                    </a:cubicBezTo>
                    <a:lnTo>
                      <a:pt x="40227" y="35869"/>
                    </a:lnTo>
                    <a:lnTo>
                      <a:pt x="40227" y="35934"/>
                    </a:lnTo>
                    <a:lnTo>
                      <a:pt x="40292" y="51966"/>
                    </a:lnTo>
                    <a:lnTo>
                      <a:pt x="40195" y="51966"/>
                    </a:lnTo>
                    <a:cubicBezTo>
                      <a:pt x="37983" y="51999"/>
                      <a:pt x="36130" y="51999"/>
                      <a:pt x="34439" y="52064"/>
                    </a:cubicBezTo>
                    <a:cubicBezTo>
                      <a:pt x="33431" y="52064"/>
                      <a:pt x="32422" y="52129"/>
                      <a:pt x="31447" y="52194"/>
                    </a:cubicBezTo>
                    <a:cubicBezTo>
                      <a:pt x="30126" y="52264"/>
                      <a:pt x="28777" y="52333"/>
                      <a:pt x="27435" y="52333"/>
                    </a:cubicBezTo>
                    <a:cubicBezTo>
                      <a:pt x="26266" y="52333"/>
                      <a:pt x="25103" y="52280"/>
                      <a:pt x="23967" y="52129"/>
                    </a:cubicBezTo>
                    <a:cubicBezTo>
                      <a:pt x="23950" y="52120"/>
                      <a:pt x="23933" y="52116"/>
                      <a:pt x="23916" y="52116"/>
                    </a:cubicBezTo>
                    <a:cubicBezTo>
                      <a:pt x="23870" y="52116"/>
                      <a:pt x="23829" y="52146"/>
                      <a:pt x="23805" y="52194"/>
                    </a:cubicBezTo>
                    <a:lnTo>
                      <a:pt x="23772" y="52259"/>
                    </a:lnTo>
                    <a:lnTo>
                      <a:pt x="23805" y="52357"/>
                    </a:lnTo>
                    <a:cubicBezTo>
                      <a:pt x="23837" y="52422"/>
                      <a:pt x="23902" y="52487"/>
                      <a:pt x="24000" y="52487"/>
                    </a:cubicBezTo>
                    <a:cubicBezTo>
                      <a:pt x="25135" y="52638"/>
                      <a:pt x="26292" y="52691"/>
                      <a:pt x="27453" y="52691"/>
                    </a:cubicBezTo>
                    <a:cubicBezTo>
                      <a:pt x="28786" y="52691"/>
                      <a:pt x="30126" y="52621"/>
                      <a:pt x="31447" y="52552"/>
                    </a:cubicBezTo>
                    <a:cubicBezTo>
                      <a:pt x="32422" y="52519"/>
                      <a:pt x="33431" y="52454"/>
                      <a:pt x="34439" y="52422"/>
                    </a:cubicBezTo>
                    <a:cubicBezTo>
                      <a:pt x="37463" y="52357"/>
                      <a:pt x="40682" y="52324"/>
                      <a:pt x="44292" y="52292"/>
                    </a:cubicBezTo>
                    <a:cubicBezTo>
                      <a:pt x="49040" y="52292"/>
                      <a:pt x="53885" y="52324"/>
                      <a:pt x="58568" y="52324"/>
                    </a:cubicBezTo>
                    <a:cubicBezTo>
                      <a:pt x="60617" y="52357"/>
                      <a:pt x="62666" y="52357"/>
                      <a:pt x="64714" y="52357"/>
                    </a:cubicBezTo>
                    <a:cubicBezTo>
                      <a:pt x="67170" y="52373"/>
                      <a:pt x="69649" y="52381"/>
                      <a:pt x="72121" y="52381"/>
                    </a:cubicBezTo>
                    <a:cubicBezTo>
                      <a:pt x="74592" y="52381"/>
                      <a:pt x="77056" y="52373"/>
                      <a:pt x="79478" y="52357"/>
                    </a:cubicBezTo>
                    <a:lnTo>
                      <a:pt x="94730" y="52357"/>
                    </a:lnTo>
                    <a:cubicBezTo>
                      <a:pt x="95283" y="52357"/>
                      <a:pt x="95868" y="52357"/>
                      <a:pt x="96421" y="52389"/>
                    </a:cubicBezTo>
                    <a:cubicBezTo>
                      <a:pt x="97023" y="52399"/>
                      <a:pt x="97631" y="52412"/>
                      <a:pt x="98239" y="52412"/>
                    </a:cubicBezTo>
                    <a:cubicBezTo>
                      <a:pt x="99604" y="52412"/>
                      <a:pt x="100970" y="52346"/>
                      <a:pt x="102275" y="52031"/>
                    </a:cubicBezTo>
                    <a:lnTo>
                      <a:pt x="102437" y="52031"/>
                    </a:lnTo>
                    <a:lnTo>
                      <a:pt x="102405" y="52161"/>
                    </a:lnTo>
                    <a:cubicBezTo>
                      <a:pt x="102372" y="52617"/>
                      <a:pt x="102340" y="53072"/>
                      <a:pt x="102307" y="53527"/>
                    </a:cubicBezTo>
                    <a:cubicBezTo>
                      <a:pt x="102307" y="53722"/>
                      <a:pt x="102307" y="53918"/>
                      <a:pt x="102307" y="54113"/>
                    </a:cubicBezTo>
                    <a:cubicBezTo>
                      <a:pt x="102340" y="54600"/>
                      <a:pt x="102340" y="55153"/>
                      <a:pt x="102177" y="55544"/>
                    </a:cubicBezTo>
                    <a:cubicBezTo>
                      <a:pt x="101758" y="56654"/>
                      <a:pt x="100083" y="56847"/>
                      <a:pt x="98589" y="56847"/>
                    </a:cubicBezTo>
                    <a:cubicBezTo>
                      <a:pt x="98115" y="56847"/>
                      <a:pt x="97659" y="56827"/>
                      <a:pt x="97267" y="56812"/>
                    </a:cubicBezTo>
                    <a:cubicBezTo>
                      <a:pt x="97039" y="56812"/>
                      <a:pt x="96844" y="56812"/>
                      <a:pt x="96649" y="56779"/>
                    </a:cubicBezTo>
                    <a:cubicBezTo>
                      <a:pt x="96128" y="56779"/>
                      <a:pt x="95608" y="56779"/>
                      <a:pt x="95088" y="56747"/>
                    </a:cubicBezTo>
                    <a:cubicBezTo>
                      <a:pt x="94502" y="56747"/>
                      <a:pt x="93852" y="56714"/>
                      <a:pt x="93234" y="56714"/>
                    </a:cubicBezTo>
                    <a:lnTo>
                      <a:pt x="92031" y="56714"/>
                    </a:lnTo>
                    <a:cubicBezTo>
                      <a:pt x="91706" y="56714"/>
                      <a:pt x="91413" y="56714"/>
                      <a:pt x="91120" y="56682"/>
                    </a:cubicBezTo>
                    <a:cubicBezTo>
                      <a:pt x="90812" y="56638"/>
                      <a:pt x="90477" y="56620"/>
                      <a:pt x="90137" y="56620"/>
                    </a:cubicBezTo>
                    <a:cubicBezTo>
                      <a:pt x="89723" y="56620"/>
                      <a:pt x="89302" y="56646"/>
                      <a:pt x="88909" y="56682"/>
                    </a:cubicBezTo>
                    <a:cubicBezTo>
                      <a:pt x="85950" y="56665"/>
                      <a:pt x="82966" y="56657"/>
                      <a:pt x="79999" y="56657"/>
                    </a:cubicBezTo>
                    <a:cubicBezTo>
                      <a:pt x="77031" y="56657"/>
                      <a:pt x="74080" y="56665"/>
                      <a:pt x="71186" y="56682"/>
                    </a:cubicBezTo>
                    <a:lnTo>
                      <a:pt x="57202" y="56682"/>
                    </a:lnTo>
                    <a:cubicBezTo>
                      <a:pt x="50438" y="56682"/>
                      <a:pt x="43479" y="56682"/>
                      <a:pt x="36618" y="56747"/>
                    </a:cubicBezTo>
                    <a:cubicBezTo>
                      <a:pt x="36137" y="56695"/>
                      <a:pt x="35648" y="56653"/>
                      <a:pt x="35174" y="56653"/>
                    </a:cubicBezTo>
                    <a:cubicBezTo>
                      <a:pt x="34749" y="56653"/>
                      <a:pt x="34335" y="56687"/>
                      <a:pt x="33951" y="56779"/>
                    </a:cubicBezTo>
                    <a:lnTo>
                      <a:pt x="32585" y="56779"/>
                    </a:lnTo>
                    <a:cubicBezTo>
                      <a:pt x="31707" y="56779"/>
                      <a:pt x="30797" y="56779"/>
                      <a:pt x="29886" y="56812"/>
                    </a:cubicBezTo>
                    <a:cubicBezTo>
                      <a:pt x="29626" y="56812"/>
                      <a:pt x="29301" y="56812"/>
                      <a:pt x="28943" y="56844"/>
                    </a:cubicBezTo>
                    <a:cubicBezTo>
                      <a:pt x="28455" y="56844"/>
                      <a:pt x="27967" y="56877"/>
                      <a:pt x="27447" y="56877"/>
                    </a:cubicBezTo>
                    <a:cubicBezTo>
                      <a:pt x="26471" y="56877"/>
                      <a:pt x="25528" y="56812"/>
                      <a:pt x="24845" y="56487"/>
                    </a:cubicBezTo>
                    <a:cubicBezTo>
                      <a:pt x="23675" y="55901"/>
                      <a:pt x="23642" y="54210"/>
                      <a:pt x="23642" y="52812"/>
                    </a:cubicBezTo>
                    <a:cubicBezTo>
                      <a:pt x="23642" y="52682"/>
                      <a:pt x="23642" y="52552"/>
                      <a:pt x="23610" y="52422"/>
                    </a:cubicBezTo>
                    <a:lnTo>
                      <a:pt x="23610" y="52161"/>
                    </a:lnTo>
                    <a:cubicBezTo>
                      <a:pt x="23610" y="52064"/>
                      <a:pt x="23610" y="51999"/>
                      <a:pt x="23610" y="51901"/>
                    </a:cubicBezTo>
                    <a:cubicBezTo>
                      <a:pt x="23350" y="48454"/>
                      <a:pt x="23154" y="45007"/>
                      <a:pt x="22992" y="41755"/>
                    </a:cubicBezTo>
                    <a:cubicBezTo>
                      <a:pt x="22667" y="34698"/>
                      <a:pt x="22602" y="28130"/>
                      <a:pt x="22764" y="21723"/>
                    </a:cubicBezTo>
                    <a:cubicBezTo>
                      <a:pt x="22797" y="20845"/>
                      <a:pt x="22829" y="19902"/>
                      <a:pt x="22862" y="18829"/>
                    </a:cubicBezTo>
                    <a:lnTo>
                      <a:pt x="22862" y="18731"/>
                    </a:lnTo>
                    <a:lnTo>
                      <a:pt x="22959" y="18731"/>
                    </a:lnTo>
                    <a:cubicBezTo>
                      <a:pt x="24037" y="18818"/>
                      <a:pt x="25133" y="18847"/>
                      <a:pt x="26229" y="18847"/>
                    </a:cubicBezTo>
                    <a:cubicBezTo>
                      <a:pt x="27614" y="18847"/>
                      <a:pt x="28998" y="18800"/>
                      <a:pt x="30341" y="18764"/>
                    </a:cubicBezTo>
                    <a:cubicBezTo>
                      <a:pt x="31349" y="18731"/>
                      <a:pt x="32357" y="18699"/>
                      <a:pt x="33366" y="18666"/>
                    </a:cubicBezTo>
                    <a:cubicBezTo>
                      <a:pt x="35317" y="18666"/>
                      <a:pt x="37398" y="18634"/>
                      <a:pt x="40065" y="18601"/>
                    </a:cubicBezTo>
                    <a:close/>
                    <a:moveTo>
                      <a:pt x="108681" y="32487"/>
                    </a:moveTo>
                    <a:lnTo>
                      <a:pt x="108779" y="32520"/>
                    </a:lnTo>
                    <a:cubicBezTo>
                      <a:pt x="111835" y="32877"/>
                      <a:pt x="114047" y="33886"/>
                      <a:pt x="115445" y="35511"/>
                    </a:cubicBezTo>
                    <a:cubicBezTo>
                      <a:pt x="117169" y="37528"/>
                      <a:pt x="117364" y="40519"/>
                      <a:pt x="117364" y="42633"/>
                    </a:cubicBezTo>
                    <a:cubicBezTo>
                      <a:pt x="117396" y="48389"/>
                      <a:pt x="115087" y="53820"/>
                      <a:pt x="111055" y="57495"/>
                    </a:cubicBezTo>
                    <a:cubicBezTo>
                      <a:pt x="108421" y="59901"/>
                      <a:pt x="104876" y="61820"/>
                      <a:pt x="101299" y="61820"/>
                    </a:cubicBezTo>
                    <a:cubicBezTo>
                      <a:pt x="99478" y="61820"/>
                      <a:pt x="97657" y="61332"/>
                      <a:pt x="95933" y="60129"/>
                    </a:cubicBezTo>
                    <a:cubicBezTo>
                      <a:pt x="95446" y="59804"/>
                      <a:pt x="94925" y="59316"/>
                      <a:pt x="94405" y="58828"/>
                    </a:cubicBezTo>
                    <a:cubicBezTo>
                      <a:pt x="93787" y="58275"/>
                      <a:pt x="93169" y="57690"/>
                      <a:pt x="92519" y="57267"/>
                    </a:cubicBezTo>
                    <a:lnTo>
                      <a:pt x="92226" y="57072"/>
                    </a:lnTo>
                    <a:lnTo>
                      <a:pt x="92226" y="57072"/>
                    </a:lnTo>
                    <a:lnTo>
                      <a:pt x="93169" y="57104"/>
                    </a:lnTo>
                    <a:cubicBezTo>
                      <a:pt x="93852" y="57104"/>
                      <a:pt x="94502" y="57137"/>
                      <a:pt x="95153" y="57137"/>
                    </a:cubicBezTo>
                    <a:cubicBezTo>
                      <a:pt x="95967" y="57166"/>
                      <a:pt x="96788" y="57195"/>
                      <a:pt x="97607" y="57195"/>
                    </a:cubicBezTo>
                    <a:cubicBezTo>
                      <a:pt x="98619" y="57195"/>
                      <a:pt x="99627" y="57151"/>
                      <a:pt x="100616" y="57007"/>
                    </a:cubicBezTo>
                    <a:cubicBezTo>
                      <a:pt x="102567" y="56682"/>
                      <a:pt x="102632" y="55641"/>
                      <a:pt x="102697" y="53918"/>
                    </a:cubicBezTo>
                    <a:lnTo>
                      <a:pt x="102730" y="53527"/>
                    </a:lnTo>
                    <a:cubicBezTo>
                      <a:pt x="102795" y="51836"/>
                      <a:pt x="102893" y="50113"/>
                      <a:pt x="102990" y="48422"/>
                    </a:cubicBezTo>
                    <a:cubicBezTo>
                      <a:pt x="103218" y="44357"/>
                      <a:pt x="103445" y="40162"/>
                      <a:pt x="103543" y="35999"/>
                    </a:cubicBezTo>
                    <a:lnTo>
                      <a:pt x="103543" y="35902"/>
                    </a:lnTo>
                    <a:lnTo>
                      <a:pt x="103673" y="35934"/>
                    </a:lnTo>
                    <a:lnTo>
                      <a:pt x="103998" y="35934"/>
                    </a:lnTo>
                    <a:cubicBezTo>
                      <a:pt x="104411" y="35963"/>
                      <a:pt x="104886" y="35997"/>
                      <a:pt x="105370" y="35997"/>
                    </a:cubicBezTo>
                    <a:cubicBezTo>
                      <a:pt x="106525" y="35997"/>
                      <a:pt x="107731" y="35801"/>
                      <a:pt x="108258" y="34861"/>
                    </a:cubicBezTo>
                    <a:cubicBezTo>
                      <a:pt x="108518" y="34308"/>
                      <a:pt x="108681" y="33625"/>
                      <a:pt x="108681" y="32617"/>
                    </a:cubicBezTo>
                    <a:lnTo>
                      <a:pt x="108681" y="32487"/>
                    </a:lnTo>
                    <a:close/>
                    <a:moveTo>
                      <a:pt x="17171" y="32812"/>
                    </a:moveTo>
                    <a:lnTo>
                      <a:pt x="17171" y="32942"/>
                    </a:lnTo>
                    <a:cubicBezTo>
                      <a:pt x="17171" y="33853"/>
                      <a:pt x="17301" y="34503"/>
                      <a:pt x="17594" y="34991"/>
                    </a:cubicBezTo>
                    <a:cubicBezTo>
                      <a:pt x="18110" y="35954"/>
                      <a:pt x="19355" y="36154"/>
                      <a:pt x="20534" y="36154"/>
                    </a:cubicBezTo>
                    <a:cubicBezTo>
                      <a:pt x="20988" y="36154"/>
                      <a:pt x="21432" y="36124"/>
                      <a:pt x="21821" y="36097"/>
                    </a:cubicBezTo>
                    <a:cubicBezTo>
                      <a:pt x="21951" y="36097"/>
                      <a:pt x="22081" y="36064"/>
                      <a:pt x="22211" y="36064"/>
                    </a:cubicBezTo>
                    <a:lnTo>
                      <a:pt x="22244" y="36064"/>
                    </a:lnTo>
                    <a:lnTo>
                      <a:pt x="22374" y="35999"/>
                    </a:lnTo>
                    <a:lnTo>
                      <a:pt x="22406" y="36162"/>
                    </a:lnTo>
                    <a:cubicBezTo>
                      <a:pt x="22504" y="39284"/>
                      <a:pt x="22634" y="42503"/>
                      <a:pt x="22797" y="45690"/>
                    </a:cubicBezTo>
                    <a:lnTo>
                      <a:pt x="22829" y="45690"/>
                    </a:lnTo>
                    <a:cubicBezTo>
                      <a:pt x="22862" y="46601"/>
                      <a:pt x="22894" y="47511"/>
                      <a:pt x="22959" y="48422"/>
                    </a:cubicBezTo>
                    <a:cubicBezTo>
                      <a:pt x="23024" y="50666"/>
                      <a:pt x="23122" y="52942"/>
                      <a:pt x="23415" y="55153"/>
                    </a:cubicBezTo>
                    <a:cubicBezTo>
                      <a:pt x="23675" y="57072"/>
                      <a:pt x="25463" y="57104"/>
                      <a:pt x="27219" y="57137"/>
                    </a:cubicBezTo>
                    <a:cubicBezTo>
                      <a:pt x="27382" y="57170"/>
                      <a:pt x="27577" y="57170"/>
                      <a:pt x="27740" y="57170"/>
                    </a:cubicBezTo>
                    <a:cubicBezTo>
                      <a:pt x="28153" y="57190"/>
                      <a:pt x="28570" y="57197"/>
                      <a:pt x="28987" y="57197"/>
                    </a:cubicBezTo>
                    <a:cubicBezTo>
                      <a:pt x="29914" y="57197"/>
                      <a:pt x="30842" y="57159"/>
                      <a:pt x="31740" y="57137"/>
                    </a:cubicBezTo>
                    <a:lnTo>
                      <a:pt x="32715" y="57137"/>
                    </a:lnTo>
                    <a:lnTo>
                      <a:pt x="33040" y="57104"/>
                    </a:lnTo>
                    <a:lnTo>
                      <a:pt x="32748" y="57300"/>
                    </a:lnTo>
                    <a:cubicBezTo>
                      <a:pt x="31967" y="57852"/>
                      <a:pt x="31284" y="58698"/>
                      <a:pt x="30601" y="59478"/>
                    </a:cubicBezTo>
                    <a:cubicBezTo>
                      <a:pt x="30211" y="59966"/>
                      <a:pt x="29821" y="60421"/>
                      <a:pt x="29431" y="60812"/>
                    </a:cubicBezTo>
                    <a:cubicBezTo>
                      <a:pt x="26829" y="63316"/>
                      <a:pt x="22667" y="64714"/>
                      <a:pt x="18569" y="64714"/>
                    </a:cubicBezTo>
                    <a:cubicBezTo>
                      <a:pt x="16423" y="64714"/>
                      <a:pt x="14277" y="64324"/>
                      <a:pt x="12390" y="63543"/>
                    </a:cubicBezTo>
                    <a:cubicBezTo>
                      <a:pt x="9301" y="62308"/>
                      <a:pt x="6797" y="59641"/>
                      <a:pt x="5854" y="56584"/>
                    </a:cubicBezTo>
                    <a:cubicBezTo>
                      <a:pt x="5073" y="54113"/>
                      <a:pt x="5366" y="51706"/>
                      <a:pt x="6699" y="49592"/>
                    </a:cubicBezTo>
                    <a:cubicBezTo>
                      <a:pt x="8195" y="47251"/>
                      <a:pt x="10634" y="45723"/>
                      <a:pt x="12976" y="44357"/>
                    </a:cubicBezTo>
                    <a:lnTo>
                      <a:pt x="13333" y="44162"/>
                    </a:lnTo>
                    <a:cubicBezTo>
                      <a:pt x="14732" y="43349"/>
                      <a:pt x="16325" y="42438"/>
                      <a:pt x="16748" y="40845"/>
                    </a:cubicBezTo>
                    <a:cubicBezTo>
                      <a:pt x="17073" y="39739"/>
                      <a:pt x="16520" y="38633"/>
                      <a:pt x="15968" y="37560"/>
                    </a:cubicBezTo>
                    <a:cubicBezTo>
                      <a:pt x="15350" y="36292"/>
                      <a:pt x="14699" y="34991"/>
                      <a:pt x="15577" y="33723"/>
                    </a:cubicBezTo>
                    <a:cubicBezTo>
                      <a:pt x="15935" y="33203"/>
                      <a:pt x="16390" y="32910"/>
                      <a:pt x="17041" y="32845"/>
                    </a:cubicBezTo>
                    <a:lnTo>
                      <a:pt x="17171" y="32812"/>
                    </a:lnTo>
                    <a:close/>
                    <a:moveTo>
                      <a:pt x="107788" y="29288"/>
                    </a:moveTo>
                    <a:cubicBezTo>
                      <a:pt x="108251" y="29288"/>
                      <a:pt x="108722" y="29331"/>
                      <a:pt x="109104" y="29365"/>
                    </a:cubicBezTo>
                    <a:cubicBezTo>
                      <a:pt x="109234" y="29365"/>
                      <a:pt x="109364" y="29398"/>
                      <a:pt x="109494" y="29398"/>
                    </a:cubicBezTo>
                    <a:cubicBezTo>
                      <a:pt x="112909" y="29658"/>
                      <a:pt x="115770" y="30926"/>
                      <a:pt x="117787" y="33138"/>
                    </a:cubicBezTo>
                    <a:cubicBezTo>
                      <a:pt x="121136" y="36780"/>
                      <a:pt x="122079" y="42503"/>
                      <a:pt x="120323" y="48747"/>
                    </a:cubicBezTo>
                    <a:cubicBezTo>
                      <a:pt x="119250" y="52584"/>
                      <a:pt x="117039" y="57885"/>
                      <a:pt x="112648" y="61397"/>
                    </a:cubicBezTo>
                    <a:cubicBezTo>
                      <a:pt x="109266" y="64096"/>
                      <a:pt x="105364" y="65527"/>
                      <a:pt x="101657" y="65527"/>
                    </a:cubicBezTo>
                    <a:cubicBezTo>
                      <a:pt x="100193" y="65527"/>
                      <a:pt x="98763" y="65299"/>
                      <a:pt x="97429" y="64877"/>
                    </a:cubicBezTo>
                    <a:cubicBezTo>
                      <a:pt x="94795" y="63999"/>
                      <a:pt x="92551" y="62405"/>
                      <a:pt x="90307" y="60714"/>
                    </a:cubicBezTo>
                    <a:cubicBezTo>
                      <a:pt x="88421" y="59251"/>
                      <a:pt x="86730" y="58145"/>
                      <a:pt x="84714" y="57397"/>
                    </a:cubicBezTo>
                    <a:lnTo>
                      <a:pt x="84226" y="57202"/>
                    </a:lnTo>
                    <a:lnTo>
                      <a:pt x="84747" y="57170"/>
                    </a:lnTo>
                    <a:cubicBezTo>
                      <a:pt x="85332" y="57170"/>
                      <a:pt x="85917" y="57137"/>
                      <a:pt x="86503" y="57104"/>
                    </a:cubicBezTo>
                    <a:cubicBezTo>
                      <a:pt x="87338" y="57068"/>
                      <a:pt x="88183" y="57022"/>
                      <a:pt x="89027" y="57022"/>
                    </a:cubicBezTo>
                    <a:cubicBezTo>
                      <a:pt x="89695" y="57022"/>
                      <a:pt x="90362" y="57051"/>
                      <a:pt x="91023" y="57137"/>
                    </a:cubicBezTo>
                    <a:cubicBezTo>
                      <a:pt x="91933" y="57267"/>
                      <a:pt x="92746" y="58015"/>
                      <a:pt x="93462" y="58665"/>
                    </a:cubicBezTo>
                    <a:cubicBezTo>
                      <a:pt x="93689" y="58861"/>
                      <a:pt x="93917" y="59056"/>
                      <a:pt x="94112" y="59251"/>
                    </a:cubicBezTo>
                    <a:cubicBezTo>
                      <a:pt x="94925" y="59901"/>
                      <a:pt x="95608" y="60421"/>
                      <a:pt x="96356" y="60877"/>
                    </a:cubicBezTo>
                    <a:cubicBezTo>
                      <a:pt x="97936" y="61866"/>
                      <a:pt x="99571" y="62246"/>
                      <a:pt x="101152" y="62246"/>
                    </a:cubicBezTo>
                    <a:cubicBezTo>
                      <a:pt x="103575" y="62246"/>
                      <a:pt x="105869" y="61353"/>
                      <a:pt x="107640" y="60389"/>
                    </a:cubicBezTo>
                    <a:cubicBezTo>
                      <a:pt x="115250" y="56226"/>
                      <a:pt x="119380" y="46828"/>
                      <a:pt x="117266" y="38503"/>
                    </a:cubicBezTo>
                    <a:cubicBezTo>
                      <a:pt x="116063" y="33723"/>
                      <a:pt x="111510" y="32357"/>
                      <a:pt x="107933" y="32032"/>
                    </a:cubicBezTo>
                    <a:lnTo>
                      <a:pt x="107543" y="32032"/>
                    </a:lnTo>
                    <a:cubicBezTo>
                      <a:pt x="106925" y="31999"/>
                      <a:pt x="106307" y="31967"/>
                      <a:pt x="106014" y="31414"/>
                    </a:cubicBezTo>
                    <a:cubicBezTo>
                      <a:pt x="105884" y="31121"/>
                      <a:pt x="105884" y="30276"/>
                      <a:pt x="105949" y="30016"/>
                    </a:cubicBezTo>
                    <a:cubicBezTo>
                      <a:pt x="106138" y="29429"/>
                      <a:pt x="106948" y="29288"/>
                      <a:pt x="107788" y="29288"/>
                    </a:cubicBezTo>
                    <a:close/>
                    <a:moveTo>
                      <a:pt x="18408" y="29420"/>
                    </a:moveTo>
                    <a:cubicBezTo>
                      <a:pt x="18685" y="29420"/>
                      <a:pt x="18953" y="29440"/>
                      <a:pt x="19187" y="29495"/>
                    </a:cubicBezTo>
                    <a:cubicBezTo>
                      <a:pt x="19350" y="29528"/>
                      <a:pt x="19447" y="29560"/>
                      <a:pt x="19512" y="29560"/>
                    </a:cubicBezTo>
                    <a:cubicBezTo>
                      <a:pt x="19772" y="29625"/>
                      <a:pt x="19805" y="29625"/>
                      <a:pt x="19870" y="29821"/>
                    </a:cubicBezTo>
                    <a:cubicBezTo>
                      <a:pt x="19870" y="29918"/>
                      <a:pt x="19902" y="30016"/>
                      <a:pt x="19967" y="30178"/>
                    </a:cubicBezTo>
                    <a:cubicBezTo>
                      <a:pt x="20098" y="30503"/>
                      <a:pt x="20065" y="30926"/>
                      <a:pt x="20065" y="31284"/>
                    </a:cubicBezTo>
                    <a:cubicBezTo>
                      <a:pt x="20065" y="31479"/>
                      <a:pt x="20065" y="31609"/>
                      <a:pt x="20065" y="31739"/>
                    </a:cubicBezTo>
                    <a:cubicBezTo>
                      <a:pt x="20098" y="32064"/>
                      <a:pt x="19415" y="32194"/>
                      <a:pt x="17886" y="32390"/>
                    </a:cubicBezTo>
                    <a:cubicBezTo>
                      <a:pt x="17268" y="32487"/>
                      <a:pt x="16650" y="32552"/>
                      <a:pt x="16455" y="32650"/>
                    </a:cubicBezTo>
                    <a:cubicBezTo>
                      <a:pt x="16000" y="32845"/>
                      <a:pt x="15155" y="33333"/>
                      <a:pt x="14862" y="34081"/>
                    </a:cubicBezTo>
                    <a:cubicBezTo>
                      <a:pt x="14407" y="35251"/>
                      <a:pt x="14959" y="36324"/>
                      <a:pt x="15577" y="37430"/>
                    </a:cubicBezTo>
                    <a:cubicBezTo>
                      <a:pt x="16000" y="38243"/>
                      <a:pt x="16455" y="39056"/>
                      <a:pt x="16488" y="39902"/>
                    </a:cubicBezTo>
                    <a:cubicBezTo>
                      <a:pt x="16553" y="42113"/>
                      <a:pt x="14016" y="43479"/>
                      <a:pt x="12000" y="44584"/>
                    </a:cubicBezTo>
                    <a:cubicBezTo>
                      <a:pt x="11350" y="44942"/>
                      <a:pt x="10732" y="45267"/>
                      <a:pt x="10244" y="45593"/>
                    </a:cubicBezTo>
                    <a:cubicBezTo>
                      <a:pt x="8748" y="46666"/>
                      <a:pt x="6634" y="48357"/>
                      <a:pt x="5691" y="50731"/>
                    </a:cubicBezTo>
                    <a:cubicBezTo>
                      <a:pt x="3838" y="55348"/>
                      <a:pt x="6309" y="60129"/>
                      <a:pt x="9691" y="62535"/>
                    </a:cubicBezTo>
                    <a:cubicBezTo>
                      <a:pt x="12063" y="64188"/>
                      <a:pt x="15051" y="65038"/>
                      <a:pt x="18258" y="65038"/>
                    </a:cubicBezTo>
                    <a:cubicBezTo>
                      <a:pt x="20416" y="65038"/>
                      <a:pt x="22674" y="64653"/>
                      <a:pt x="24910" y="63869"/>
                    </a:cubicBezTo>
                    <a:cubicBezTo>
                      <a:pt x="27837" y="62860"/>
                      <a:pt x="29593" y="61169"/>
                      <a:pt x="31610" y="59056"/>
                    </a:cubicBezTo>
                    <a:cubicBezTo>
                      <a:pt x="31740" y="58926"/>
                      <a:pt x="31837" y="58795"/>
                      <a:pt x="31967" y="58665"/>
                    </a:cubicBezTo>
                    <a:cubicBezTo>
                      <a:pt x="32422" y="58178"/>
                      <a:pt x="32943" y="57592"/>
                      <a:pt x="33496" y="57332"/>
                    </a:cubicBezTo>
                    <a:cubicBezTo>
                      <a:pt x="33861" y="57140"/>
                      <a:pt x="34329" y="57084"/>
                      <a:pt x="34819" y="57084"/>
                    </a:cubicBezTo>
                    <a:cubicBezTo>
                      <a:pt x="35157" y="57084"/>
                      <a:pt x="35505" y="57110"/>
                      <a:pt x="35837" y="57137"/>
                    </a:cubicBezTo>
                    <a:cubicBezTo>
                      <a:pt x="36032" y="57137"/>
                      <a:pt x="36260" y="57170"/>
                      <a:pt x="36455" y="57170"/>
                    </a:cubicBezTo>
                    <a:lnTo>
                      <a:pt x="37040" y="57170"/>
                    </a:lnTo>
                    <a:cubicBezTo>
                      <a:pt x="38048" y="57202"/>
                      <a:pt x="39122" y="57235"/>
                      <a:pt x="40130" y="57235"/>
                    </a:cubicBezTo>
                    <a:lnTo>
                      <a:pt x="40715" y="57235"/>
                    </a:lnTo>
                    <a:lnTo>
                      <a:pt x="40195" y="57430"/>
                    </a:lnTo>
                    <a:lnTo>
                      <a:pt x="40195" y="57462"/>
                    </a:lnTo>
                    <a:cubicBezTo>
                      <a:pt x="38471" y="58080"/>
                      <a:pt x="37008" y="58991"/>
                      <a:pt x="35609" y="60226"/>
                    </a:cubicBezTo>
                    <a:cubicBezTo>
                      <a:pt x="34992" y="60747"/>
                      <a:pt x="34406" y="61332"/>
                      <a:pt x="33821" y="61885"/>
                    </a:cubicBezTo>
                    <a:cubicBezTo>
                      <a:pt x="32292" y="63316"/>
                      <a:pt x="30731" y="64812"/>
                      <a:pt x="28813" y="65917"/>
                    </a:cubicBezTo>
                    <a:cubicBezTo>
                      <a:pt x="25886" y="67543"/>
                      <a:pt x="22569" y="68389"/>
                      <a:pt x="19187" y="68389"/>
                    </a:cubicBezTo>
                    <a:cubicBezTo>
                      <a:pt x="16098" y="68389"/>
                      <a:pt x="12943" y="67706"/>
                      <a:pt x="9984" y="66340"/>
                    </a:cubicBezTo>
                    <a:cubicBezTo>
                      <a:pt x="6634" y="64779"/>
                      <a:pt x="4326" y="62958"/>
                      <a:pt x="2960" y="60714"/>
                    </a:cubicBezTo>
                    <a:cubicBezTo>
                      <a:pt x="1399" y="58210"/>
                      <a:pt x="1106" y="54698"/>
                      <a:pt x="2082" y="51056"/>
                    </a:cubicBezTo>
                    <a:cubicBezTo>
                      <a:pt x="2862" y="48194"/>
                      <a:pt x="4651" y="45918"/>
                      <a:pt x="7903" y="43706"/>
                    </a:cubicBezTo>
                    <a:cubicBezTo>
                      <a:pt x="8325" y="43414"/>
                      <a:pt x="8813" y="43121"/>
                      <a:pt x="9269" y="42861"/>
                    </a:cubicBezTo>
                    <a:cubicBezTo>
                      <a:pt x="10407" y="42178"/>
                      <a:pt x="11577" y="41495"/>
                      <a:pt x="12358" y="40487"/>
                    </a:cubicBezTo>
                    <a:cubicBezTo>
                      <a:pt x="13366" y="39219"/>
                      <a:pt x="12943" y="37885"/>
                      <a:pt x="12488" y="36455"/>
                    </a:cubicBezTo>
                    <a:cubicBezTo>
                      <a:pt x="12130" y="35479"/>
                      <a:pt x="11805" y="34438"/>
                      <a:pt x="12000" y="33430"/>
                    </a:cubicBezTo>
                    <a:cubicBezTo>
                      <a:pt x="12390" y="31186"/>
                      <a:pt x="14244" y="29788"/>
                      <a:pt x="17041" y="29528"/>
                    </a:cubicBezTo>
                    <a:lnTo>
                      <a:pt x="17301" y="29495"/>
                    </a:lnTo>
                    <a:cubicBezTo>
                      <a:pt x="17639" y="29458"/>
                      <a:pt x="18031" y="29420"/>
                      <a:pt x="18408" y="29420"/>
                    </a:cubicBezTo>
                    <a:close/>
                    <a:moveTo>
                      <a:pt x="62991" y="0"/>
                    </a:moveTo>
                    <a:cubicBezTo>
                      <a:pt x="57918" y="0"/>
                      <a:pt x="52845" y="33"/>
                      <a:pt x="47804" y="98"/>
                    </a:cubicBezTo>
                    <a:cubicBezTo>
                      <a:pt x="47739" y="98"/>
                      <a:pt x="47674" y="163"/>
                      <a:pt x="47642" y="195"/>
                    </a:cubicBezTo>
                    <a:lnTo>
                      <a:pt x="45756" y="4520"/>
                    </a:lnTo>
                    <a:cubicBezTo>
                      <a:pt x="45528" y="5073"/>
                      <a:pt x="45235" y="5659"/>
                      <a:pt x="44975" y="6211"/>
                    </a:cubicBezTo>
                    <a:lnTo>
                      <a:pt x="44910" y="6341"/>
                    </a:lnTo>
                    <a:lnTo>
                      <a:pt x="44715" y="6341"/>
                    </a:lnTo>
                    <a:cubicBezTo>
                      <a:pt x="43449" y="6301"/>
                      <a:pt x="42158" y="6273"/>
                      <a:pt x="40865" y="6273"/>
                    </a:cubicBezTo>
                    <a:cubicBezTo>
                      <a:pt x="40066" y="6273"/>
                      <a:pt x="39266" y="6284"/>
                      <a:pt x="38471" y="6309"/>
                    </a:cubicBezTo>
                    <a:lnTo>
                      <a:pt x="38439" y="6309"/>
                    </a:lnTo>
                    <a:lnTo>
                      <a:pt x="38406" y="6276"/>
                    </a:lnTo>
                    <a:cubicBezTo>
                      <a:pt x="38244" y="6146"/>
                      <a:pt x="38081" y="6049"/>
                      <a:pt x="37886" y="5984"/>
                    </a:cubicBezTo>
                    <a:cubicBezTo>
                      <a:pt x="37398" y="5854"/>
                      <a:pt x="36845" y="5789"/>
                      <a:pt x="36130" y="5756"/>
                    </a:cubicBezTo>
                    <a:cubicBezTo>
                      <a:pt x="35859" y="5745"/>
                      <a:pt x="35591" y="5742"/>
                      <a:pt x="35335" y="5742"/>
                    </a:cubicBezTo>
                    <a:cubicBezTo>
                      <a:pt x="34822" y="5742"/>
                      <a:pt x="34352" y="5756"/>
                      <a:pt x="33983" y="5756"/>
                    </a:cubicBezTo>
                    <a:cubicBezTo>
                      <a:pt x="33788" y="5756"/>
                      <a:pt x="33658" y="5789"/>
                      <a:pt x="33528" y="5789"/>
                    </a:cubicBezTo>
                    <a:cubicBezTo>
                      <a:pt x="32553" y="5789"/>
                      <a:pt x="29918" y="5821"/>
                      <a:pt x="29723" y="7187"/>
                    </a:cubicBezTo>
                    <a:lnTo>
                      <a:pt x="29691" y="7252"/>
                    </a:lnTo>
                    <a:lnTo>
                      <a:pt x="29658" y="7252"/>
                    </a:lnTo>
                    <a:cubicBezTo>
                      <a:pt x="29463" y="7317"/>
                      <a:pt x="29301" y="7350"/>
                      <a:pt x="29138" y="7415"/>
                    </a:cubicBezTo>
                    <a:cubicBezTo>
                      <a:pt x="28227" y="7740"/>
                      <a:pt x="27545" y="8293"/>
                      <a:pt x="26797" y="8878"/>
                    </a:cubicBezTo>
                    <a:cubicBezTo>
                      <a:pt x="26699" y="8943"/>
                      <a:pt x="26569" y="9041"/>
                      <a:pt x="26471" y="9106"/>
                    </a:cubicBezTo>
                    <a:cubicBezTo>
                      <a:pt x="26016" y="9398"/>
                      <a:pt x="25496" y="9723"/>
                      <a:pt x="24976" y="10081"/>
                    </a:cubicBezTo>
                    <a:cubicBezTo>
                      <a:pt x="24910" y="10146"/>
                      <a:pt x="24813" y="10179"/>
                      <a:pt x="24748" y="10244"/>
                    </a:cubicBezTo>
                    <a:cubicBezTo>
                      <a:pt x="24163" y="10667"/>
                      <a:pt x="23350" y="11219"/>
                      <a:pt x="23154" y="11870"/>
                    </a:cubicBezTo>
                    <a:lnTo>
                      <a:pt x="23154" y="11902"/>
                    </a:lnTo>
                    <a:cubicBezTo>
                      <a:pt x="22797" y="12455"/>
                      <a:pt x="22602" y="13106"/>
                      <a:pt x="22569" y="13853"/>
                    </a:cubicBezTo>
                    <a:cubicBezTo>
                      <a:pt x="22471" y="17691"/>
                      <a:pt x="22374" y="21658"/>
                      <a:pt x="22341" y="25658"/>
                    </a:cubicBezTo>
                    <a:lnTo>
                      <a:pt x="22341" y="25756"/>
                    </a:lnTo>
                    <a:lnTo>
                      <a:pt x="22244" y="25756"/>
                    </a:lnTo>
                    <a:cubicBezTo>
                      <a:pt x="22081" y="25723"/>
                      <a:pt x="21886" y="25723"/>
                      <a:pt x="21691" y="25723"/>
                    </a:cubicBezTo>
                    <a:cubicBezTo>
                      <a:pt x="21301" y="25691"/>
                      <a:pt x="20846" y="25658"/>
                      <a:pt x="20390" y="25658"/>
                    </a:cubicBezTo>
                    <a:cubicBezTo>
                      <a:pt x="19512" y="25658"/>
                      <a:pt x="18634" y="25756"/>
                      <a:pt x="18016" y="26211"/>
                    </a:cubicBezTo>
                    <a:cubicBezTo>
                      <a:pt x="17203" y="26829"/>
                      <a:pt x="17171" y="27869"/>
                      <a:pt x="17268" y="29008"/>
                    </a:cubicBezTo>
                    <a:lnTo>
                      <a:pt x="17268" y="29105"/>
                    </a:lnTo>
                    <a:lnTo>
                      <a:pt x="16878" y="29170"/>
                    </a:lnTo>
                    <a:cubicBezTo>
                      <a:pt x="16748" y="29170"/>
                      <a:pt x="16650" y="29203"/>
                      <a:pt x="16553" y="29203"/>
                    </a:cubicBezTo>
                    <a:cubicBezTo>
                      <a:pt x="13854" y="29560"/>
                      <a:pt x="12000" y="31121"/>
                      <a:pt x="11610" y="33365"/>
                    </a:cubicBezTo>
                    <a:cubicBezTo>
                      <a:pt x="11415" y="34568"/>
                      <a:pt x="11740" y="35544"/>
                      <a:pt x="12163" y="36682"/>
                    </a:cubicBezTo>
                    <a:lnTo>
                      <a:pt x="12260" y="37007"/>
                    </a:lnTo>
                    <a:cubicBezTo>
                      <a:pt x="13073" y="39349"/>
                      <a:pt x="12130" y="40552"/>
                      <a:pt x="10179" y="41853"/>
                    </a:cubicBezTo>
                    <a:cubicBezTo>
                      <a:pt x="9756" y="42145"/>
                      <a:pt x="9301" y="42406"/>
                      <a:pt x="8846" y="42698"/>
                    </a:cubicBezTo>
                    <a:cubicBezTo>
                      <a:pt x="6960" y="43934"/>
                      <a:pt x="5008" y="45170"/>
                      <a:pt x="3610" y="47023"/>
                    </a:cubicBezTo>
                    <a:cubicBezTo>
                      <a:pt x="0" y="51771"/>
                      <a:pt x="358" y="59153"/>
                      <a:pt x="4423" y="63121"/>
                    </a:cubicBezTo>
                    <a:cubicBezTo>
                      <a:pt x="8109" y="66697"/>
                      <a:pt x="13652" y="68784"/>
                      <a:pt x="19146" y="68784"/>
                    </a:cubicBezTo>
                    <a:cubicBezTo>
                      <a:pt x="20196" y="68784"/>
                      <a:pt x="21244" y="68708"/>
                      <a:pt x="22276" y="68551"/>
                    </a:cubicBezTo>
                    <a:cubicBezTo>
                      <a:pt x="25854" y="68031"/>
                      <a:pt x="29138" y="66535"/>
                      <a:pt x="31870" y="64259"/>
                    </a:cubicBezTo>
                    <a:cubicBezTo>
                      <a:pt x="32650" y="63608"/>
                      <a:pt x="33398" y="62893"/>
                      <a:pt x="34114" y="62178"/>
                    </a:cubicBezTo>
                    <a:cubicBezTo>
                      <a:pt x="34764" y="61560"/>
                      <a:pt x="35414" y="60877"/>
                      <a:pt x="36130" y="60291"/>
                    </a:cubicBezTo>
                    <a:cubicBezTo>
                      <a:pt x="37918" y="58730"/>
                      <a:pt x="39902" y="57755"/>
                      <a:pt x="42504" y="57137"/>
                    </a:cubicBezTo>
                    <a:cubicBezTo>
                      <a:pt x="42536" y="57137"/>
                      <a:pt x="42536" y="57137"/>
                      <a:pt x="42569" y="57104"/>
                    </a:cubicBezTo>
                    <a:lnTo>
                      <a:pt x="42601" y="57072"/>
                    </a:lnTo>
                    <a:lnTo>
                      <a:pt x="68877" y="57072"/>
                    </a:lnTo>
                    <a:cubicBezTo>
                      <a:pt x="73332" y="57039"/>
                      <a:pt x="77917" y="57039"/>
                      <a:pt x="82438" y="57039"/>
                    </a:cubicBezTo>
                    <a:lnTo>
                      <a:pt x="82470" y="57039"/>
                    </a:lnTo>
                    <a:lnTo>
                      <a:pt x="82503" y="57072"/>
                    </a:lnTo>
                    <a:cubicBezTo>
                      <a:pt x="82535" y="57104"/>
                      <a:pt x="82568" y="57137"/>
                      <a:pt x="82600" y="57137"/>
                    </a:cubicBezTo>
                    <a:cubicBezTo>
                      <a:pt x="84096" y="57495"/>
                      <a:pt x="86080" y="58048"/>
                      <a:pt x="87868" y="59283"/>
                    </a:cubicBezTo>
                    <a:cubicBezTo>
                      <a:pt x="88584" y="59804"/>
                      <a:pt x="89299" y="60356"/>
                      <a:pt x="90015" y="60909"/>
                    </a:cubicBezTo>
                    <a:cubicBezTo>
                      <a:pt x="90633" y="61397"/>
                      <a:pt x="91316" y="61917"/>
                      <a:pt x="91998" y="62373"/>
                    </a:cubicBezTo>
                    <a:cubicBezTo>
                      <a:pt x="94730" y="64324"/>
                      <a:pt x="97137" y="65397"/>
                      <a:pt x="99576" y="65755"/>
                    </a:cubicBezTo>
                    <a:cubicBezTo>
                      <a:pt x="100260" y="65860"/>
                      <a:pt x="100958" y="65911"/>
                      <a:pt x="101664" y="65911"/>
                    </a:cubicBezTo>
                    <a:cubicBezTo>
                      <a:pt x="106422" y="65911"/>
                      <a:pt x="111523" y="63578"/>
                      <a:pt x="115120" y="59641"/>
                    </a:cubicBezTo>
                    <a:cubicBezTo>
                      <a:pt x="119510" y="54828"/>
                      <a:pt x="122925" y="45462"/>
                      <a:pt x="121038" y="38146"/>
                    </a:cubicBezTo>
                    <a:cubicBezTo>
                      <a:pt x="119965" y="33983"/>
                      <a:pt x="117234" y="31056"/>
                      <a:pt x="113234" y="29723"/>
                    </a:cubicBezTo>
                    <a:cubicBezTo>
                      <a:pt x="111933" y="29268"/>
                      <a:pt x="110470" y="29040"/>
                      <a:pt x="108714" y="28975"/>
                    </a:cubicBezTo>
                    <a:lnTo>
                      <a:pt x="108583" y="28975"/>
                    </a:lnTo>
                    <a:lnTo>
                      <a:pt x="108616" y="28877"/>
                    </a:lnTo>
                    <a:cubicBezTo>
                      <a:pt x="108681" y="27739"/>
                      <a:pt x="108681" y="26666"/>
                      <a:pt x="107836" y="26081"/>
                    </a:cubicBezTo>
                    <a:cubicBezTo>
                      <a:pt x="107200" y="25620"/>
                      <a:pt x="106297" y="25515"/>
                      <a:pt x="105408" y="25515"/>
                    </a:cubicBezTo>
                    <a:cubicBezTo>
                      <a:pt x="104979" y="25515"/>
                      <a:pt x="104553" y="25539"/>
                      <a:pt x="104161" y="25560"/>
                    </a:cubicBezTo>
                    <a:cubicBezTo>
                      <a:pt x="103998" y="25593"/>
                      <a:pt x="103868" y="25593"/>
                      <a:pt x="103771" y="25593"/>
                    </a:cubicBezTo>
                    <a:lnTo>
                      <a:pt x="103640" y="25593"/>
                    </a:lnTo>
                    <a:lnTo>
                      <a:pt x="103640" y="25495"/>
                    </a:lnTo>
                    <a:cubicBezTo>
                      <a:pt x="103640" y="23869"/>
                      <a:pt x="103608" y="22439"/>
                      <a:pt x="103575" y="21073"/>
                    </a:cubicBezTo>
                    <a:cubicBezTo>
                      <a:pt x="103543" y="20325"/>
                      <a:pt x="103510" y="19577"/>
                      <a:pt x="103478" y="18861"/>
                    </a:cubicBezTo>
                    <a:cubicBezTo>
                      <a:pt x="103445" y="17951"/>
                      <a:pt x="103413" y="17040"/>
                      <a:pt x="103413" y="16162"/>
                    </a:cubicBezTo>
                    <a:cubicBezTo>
                      <a:pt x="103380" y="15772"/>
                      <a:pt x="103413" y="15414"/>
                      <a:pt x="103445" y="15024"/>
                    </a:cubicBezTo>
                    <a:cubicBezTo>
                      <a:pt x="103478" y="14049"/>
                      <a:pt x="103543" y="13040"/>
                      <a:pt x="103153" y="12195"/>
                    </a:cubicBezTo>
                    <a:cubicBezTo>
                      <a:pt x="103088" y="12000"/>
                      <a:pt x="102958" y="11805"/>
                      <a:pt x="102828" y="11610"/>
                    </a:cubicBezTo>
                    <a:lnTo>
                      <a:pt x="102795" y="11577"/>
                    </a:lnTo>
                    <a:cubicBezTo>
                      <a:pt x="102600" y="10829"/>
                      <a:pt x="101169" y="9919"/>
                      <a:pt x="100421" y="9431"/>
                    </a:cubicBezTo>
                    <a:lnTo>
                      <a:pt x="100323" y="9398"/>
                    </a:lnTo>
                    <a:cubicBezTo>
                      <a:pt x="99771" y="8943"/>
                      <a:pt x="99185" y="8455"/>
                      <a:pt x="98600" y="8032"/>
                    </a:cubicBezTo>
                    <a:cubicBezTo>
                      <a:pt x="98145" y="7740"/>
                      <a:pt x="97624" y="7480"/>
                      <a:pt x="97039" y="7252"/>
                    </a:cubicBezTo>
                    <a:lnTo>
                      <a:pt x="96974" y="7219"/>
                    </a:lnTo>
                    <a:lnTo>
                      <a:pt x="96974" y="7154"/>
                    </a:lnTo>
                    <a:cubicBezTo>
                      <a:pt x="96974" y="6959"/>
                      <a:pt x="96941" y="6764"/>
                      <a:pt x="96876" y="6569"/>
                    </a:cubicBezTo>
                    <a:cubicBezTo>
                      <a:pt x="96779" y="6276"/>
                      <a:pt x="96551" y="6049"/>
                      <a:pt x="96161" y="5886"/>
                    </a:cubicBezTo>
                    <a:cubicBezTo>
                      <a:pt x="95803" y="5659"/>
                      <a:pt x="95381" y="5528"/>
                      <a:pt x="94795" y="5463"/>
                    </a:cubicBezTo>
                    <a:cubicBezTo>
                      <a:pt x="94210" y="5398"/>
                      <a:pt x="93592" y="5366"/>
                      <a:pt x="92942" y="5333"/>
                    </a:cubicBezTo>
                    <a:cubicBezTo>
                      <a:pt x="92096" y="5271"/>
                      <a:pt x="91251" y="5249"/>
                      <a:pt x="90489" y="5249"/>
                    </a:cubicBezTo>
                    <a:cubicBezTo>
                      <a:pt x="90048" y="5249"/>
                      <a:pt x="89636" y="5256"/>
                      <a:pt x="89267" y="5268"/>
                    </a:cubicBezTo>
                    <a:lnTo>
                      <a:pt x="89072" y="5268"/>
                    </a:lnTo>
                    <a:cubicBezTo>
                      <a:pt x="87999" y="5268"/>
                      <a:pt x="85169" y="5301"/>
                      <a:pt x="84291" y="6276"/>
                    </a:cubicBezTo>
                    <a:lnTo>
                      <a:pt x="84259" y="6309"/>
                    </a:lnTo>
                    <a:lnTo>
                      <a:pt x="83706" y="6341"/>
                    </a:lnTo>
                    <a:cubicBezTo>
                      <a:pt x="82860" y="6341"/>
                      <a:pt x="82015" y="6374"/>
                      <a:pt x="81137" y="6374"/>
                    </a:cubicBezTo>
                    <a:lnTo>
                      <a:pt x="81072" y="6374"/>
                    </a:lnTo>
                    <a:lnTo>
                      <a:pt x="81007" y="6211"/>
                    </a:lnTo>
                    <a:cubicBezTo>
                      <a:pt x="80714" y="5659"/>
                      <a:pt x="80454" y="5073"/>
                      <a:pt x="80226" y="4520"/>
                    </a:cubicBezTo>
                    <a:lnTo>
                      <a:pt x="78340" y="195"/>
                    </a:lnTo>
                    <a:cubicBezTo>
                      <a:pt x="78308" y="163"/>
                      <a:pt x="78243" y="130"/>
                      <a:pt x="78178" y="98"/>
                    </a:cubicBezTo>
                    <a:cubicBezTo>
                      <a:pt x="73137" y="33"/>
                      <a:pt x="68064" y="0"/>
                      <a:pt x="629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105" name="Google Shape;2105;p46"/>
            <p:cNvGrpSpPr/>
            <p:nvPr/>
          </p:nvGrpSpPr>
          <p:grpSpPr>
            <a:xfrm>
              <a:off x="685937" y="1617781"/>
              <a:ext cx="3415471" cy="1911163"/>
              <a:chOff x="685937" y="1617781"/>
              <a:chExt cx="3415471" cy="1911163"/>
            </a:xfrm>
          </p:grpSpPr>
          <p:sp>
            <p:nvSpPr>
              <p:cNvPr id="2106" name="Google Shape;2106;p46"/>
              <p:cNvSpPr/>
              <p:nvPr/>
            </p:nvSpPr>
            <p:spPr>
              <a:xfrm>
                <a:off x="3012275" y="1830575"/>
                <a:ext cx="375000" cy="101700"/>
              </a:xfrm>
              <a:prstGeom prst="rect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07" name="Google Shape;2107;p46"/>
              <p:cNvSpPr/>
              <p:nvPr/>
            </p:nvSpPr>
            <p:spPr>
              <a:xfrm>
                <a:off x="2009275" y="2091900"/>
                <a:ext cx="875100" cy="8463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08" name="Google Shape;2108;p46"/>
              <p:cNvSpPr/>
              <p:nvPr/>
            </p:nvSpPr>
            <p:spPr>
              <a:xfrm>
                <a:off x="1517450" y="1782950"/>
                <a:ext cx="243475" cy="90500"/>
              </a:xfrm>
              <a:custGeom>
                <a:avLst/>
                <a:gdLst/>
                <a:ahLst/>
                <a:cxnLst/>
                <a:rect l="l" t="t" r="r" b="b"/>
                <a:pathLst>
                  <a:path w="9739" h="3620" extrusionOk="0">
                    <a:moveTo>
                      <a:pt x="143" y="1310"/>
                    </a:moveTo>
                    <a:lnTo>
                      <a:pt x="857" y="358"/>
                    </a:lnTo>
                    <a:lnTo>
                      <a:pt x="3262" y="0"/>
                    </a:lnTo>
                    <a:lnTo>
                      <a:pt x="7263" y="24"/>
                    </a:lnTo>
                    <a:lnTo>
                      <a:pt x="9454" y="810"/>
                    </a:lnTo>
                    <a:lnTo>
                      <a:pt x="9739" y="2239"/>
                    </a:lnTo>
                    <a:lnTo>
                      <a:pt x="8858" y="2929"/>
                    </a:lnTo>
                    <a:lnTo>
                      <a:pt x="6287" y="3572"/>
                    </a:lnTo>
                    <a:lnTo>
                      <a:pt x="3024" y="3620"/>
                    </a:lnTo>
                    <a:lnTo>
                      <a:pt x="1072" y="3096"/>
                    </a:lnTo>
                    <a:lnTo>
                      <a:pt x="286" y="2667"/>
                    </a:lnTo>
                    <a:lnTo>
                      <a:pt x="0" y="1834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</p:sp>
          <p:sp>
            <p:nvSpPr>
              <p:cNvPr id="2109" name="Google Shape;2109;p46"/>
              <p:cNvSpPr/>
              <p:nvPr/>
            </p:nvSpPr>
            <p:spPr>
              <a:xfrm>
                <a:off x="1318935" y="2137974"/>
                <a:ext cx="488165" cy="933102"/>
              </a:xfrm>
              <a:custGeom>
                <a:avLst/>
                <a:gdLst/>
                <a:ahLst/>
                <a:cxnLst/>
                <a:rect l="l" t="t" r="r" b="b"/>
                <a:pathLst>
                  <a:path w="15708" h="30025" extrusionOk="0">
                    <a:moveTo>
                      <a:pt x="15578" y="1"/>
                    </a:moveTo>
                    <a:cubicBezTo>
                      <a:pt x="13594" y="1"/>
                      <a:pt x="11578" y="33"/>
                      <a:pt x="9561" y="66"/>
                    </a:cubicBezTo>
                    <a:cubicBezTo>
                      <a:pt x="7479" y="88"/>
                      <a:pt x="5381" y="198"/>
                      <a:pt x="3289" y="198"/>
                    </a:cubicBezTo>
                    <a:cubicBezTo>
                      <a:pt x="2278" y="198"/>
                      <a:pt x="1267" y="173"/>
                      <a:pt x="261" y="98"/>
                    </a:cubicBezTo>
                    <a:cubicBezTo>
                      <a:pt x="228" y="977"/>
                      <a:pt x="196" y="1822"/>
                      <a:pt x="163" y="2700"/>
                    </a:cubicBezTo>
                    <a:cubicBezTo>
                      <a:pt x="1" y="8684"/>
                      <a:pt x="98" y="14667"/>
                      <a:pt x="358" y="20651"/>
                    </a:cubicBezTo>
                    <a:cubicBezTo>
                      <a:pt x="488" y="23675"/>
                      <a:pt x="684" y="26699"/>
                      <a:pt x="911" y="29756"/>
                    </a:cubicBezTo>
                    <a:cubicBezTo>
                      <a:pt x="911" y="29821"/>
                      <a:pt x="911" y="29886"/>
                      <a:pt x="911" y="29984"/>
                    </a:cubicBezTo>
                    <a:cubicBezTo>
                      <a:pt x="938" y="29904"/>
                      <a:pt x="1009" y="29845"/>
                      <a:pt x="1087" y="29845"/>
                    </a:cubicBezTo>
                    <a:cubicBezTo>
                      <a:pt x="1104" y="29845"/>
                      <a:pt x="1122" y="29848"/>
                      <a:pt x="1139" y="29854"/>
                    </a:cubicBezTo>
                    <a:lnTo>
                      <a:pt x="1171" y="29854"/>
                    </a:lnTo>
                    <a:cubicBezTo>
                      <a:pt x="2164" y="29981"/>
                      <a:pt x="3173" y="30025"/>
                      <a:pt x="4190" y="30025"/>
                    </a:cubicBezTo>
                    <a:cubicBezTo>
                      <a:pt x="6305" y="30025"/>
                      <a:pt x="8451" y="29833"/>
                      <a:pt x="10537" y="29789"/>
                    </a:cubicBezTo>
                    <a:cubicBezTo>
                      <a:pt x="12261" y="29756"/>
                      <a:pt x="13984" y="29724"/>
                      <a:pt x="15708" y="29724"/>
                    </a:cubicBezTo>
                    <a:lnTo>
                      <a:pt x="15643" y="15448"/>
                    </a:lnTo>
                    <a:cubicBezTo>
                      <a:pt x="15513" y="15383"/>
                      <a:pt x="15415" y="15285"/>
                      <a:pt x="15285" y="15188"/>
                    </a:cubicBezTo>
                    <a:cubicBezTo>
                      <a:pt x="14472" y="14472"/>
                      <a:pt x="14212" y="13301"/>
                      <a:pt x="14212" y="12261"/>
                    </a:cubicBezTo>
                    <a:cubicBezTo>
                      <a:pt x="14244" y="10830"/>
                      <a:pt x="14797" y="9919"/>
                      <a:pt x="15610" y="9399"/>
                    </a:cubicBezTo>
                    <a:cubicBezTo>
                      <a:pt x="15610" y="6245"/>
                      <a:pt x="15610" y="3123"/>
                      <a:pt x="155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2110" name="Google Shape;2110;p46"/>
              <p:cNvGrpSpPr/>
              <p:nvPr/>
            </p:nvGrpSpPr>
            <p:grpSpPr>
              <a:xfrm>
                <a:off x="1345651" y="2186079"/>
                <a:ext cx="434523" cy="830567"/>
                <a:chOff x="1367217" y="2186079"/>
                <a:chExt cx="434523" cy="830567"/>
              </a:xfrm>
            </p:grpSpPr>
            <p:sp>
              <p:nvSpPr>
                <p:cNvPr id="2111" name="Google Shape;2111;p46"/>
                <p:cNvSpPr/>
                <p:nvPr/>
              </p:nvSpPr>
              <p:spPr>
                <a:xfrm>
                  <a:off x="1367217" y="2186079"/>
                  <a:ext cx="434523" cy="830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08" h="30025" extrusionOk="0">
                      <a:moveTo>
                        <a:pt x="15578" y="1"/>
                      </a:moveTo>
                      <a:cubicBezTo>
                        <a:pt x="13594" y="1"/>
                        <a:pt x="11578" y="33"/>
                        <a:pt x="9561" y="66"/>
                      </a:cubicBezTo>
                      <a:cubicBezTo>
                        <a:pt x="7479" y="88"/>
                        <a:pt x="5381" y="198"/>
                        <a:pt x="3289" y="198"/>
                      </a:cubicBezTo>
                      <a:cubicBezTo>
                        <a:pt x="2278" y="198"/>
                        <a:pt x="1267" y="173"/>
                        <a:pt x="261" y="98"/>
                      </a:cubicBezTo>
                      <a:cubicBezTo>
                        <a:pt x="228" y="977"/>
                        <a:pt x="196" y="1822"/>
                        <a:pt x="163" y="2700"/>
                      </a:cubicBezTo>
                      <a:cubicBezTo>
                        <a:pt x="1" y="8684"/>
                        <a:pt x="98" y="14667"/>
                        <a:pt x="358" y="20651"/>
                      </a:cubicBezTo>
                      <a:cubicBezTo>
                        <a:pt x="488" y="23675"/>
                        <a:pt x="684" y="26699"/>
                        <a:pt x="911" y="29756"/>
                      </a:cubicBezTo>
                      <a:cubicBezTo>
                        <a:pt x="911" y="29821"/>
                        <a:pt x="911" y="29886"/>
                        <a:pt x="911" y="29984"/>
                      </a:cubicBezTo>
                      <a:cubicBezTo>
                        <a:pt x="938" y="29904"/>
                        <a:pt x="1009" y="29845"/>
                        <a:pt x="1087" y="29845"/>
                      </a:cubicBezTo>
                      <a:cubicBezTo>
                        <a:pt x="1104" y="29845"/>
                        <a:pt x="1122" y="29848"/>
                        <a:pt x="1139" y="29854"/>
                      </a:cubicBezTo>
                      <a:lnTo>
                        <a:pt x="1171" y="29854"/>
                      </a:lnTo>
                      <a:cubicBezTo>
                        <a:pt x="2164" y="29981"/>
                        <a:pt x="3173" y="30025"/>
                        <a:pt x="4190" y="30025"/>
                      </a:cubicBezTo>
                      <a:cubicBezTo>
                        <a:pt x="6305" y="30025"/>
                        <a:pt x="8451" y="29833"/>
                        <a:pt x="10537" y="29789"/>
                      </a:cubicBezTo>
                      <a:cubicBezTo>
                        <a:pt x="12261" y="29756"/>
                        <a:pt x="13984" y="29724"/>
                        <a:pt x="15708" y="29724"/>
                      </a:cubicBezTo>
                      <a:lnTo>
                        <a:pt x="15643" y="15448"/>
                      </a:lnTo>
                      <a:cubicBezTo>
                        <a:pt x="15513" y="15383"/>
                        <a:pt x="15415" y="15285"/>
                        <a:pt x="15285" y="15188"/>
                      </a:cubicBezTo>
                      <a:cubicBezTo>
                        <a:pt x="14472" y="14472"/>
                        <a:pt x="14212" y="13301"/>
                        <a:pt x="14212" y="12261"/>
                      </a:cubicBezTo>
                      <a:cubicBezTo>
                        <a:pt x="14244" y="10830"/>
                        <a:pt x="14797" y="9919"/>
                        <a:pt x="15610" y="9399"/>
                      </a:cubicBezTo>
                      <a:cubicBezTo>
                        <a:pt x="15610" y="6245"/>
                        <a:pt x="15610" y="3123"/>
                        <a:pt x="1557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12" name="Google Shape;2112;p46"/>
                <p:cNvSpPr/>
                <p:nvPr/>
              </p:nvSpPr>
              <p:spPr>
                <a:xfrm>
                  <a:off x="1692475" y="2427100"/>
                  <a:ext cx="107150" cy="21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6" h="8739" extrusionOk="0">
                      <a:moveTo>
                        <a:pt x="4286" y="7548"/>
                      </a:moveTo>
                      <a:lnTo>
                        <a:pt x="4286" y="0"/>
                      </a:lnTo>
                      <a:lnTo>
                        <a:pt x="1191" y="1119"/>
                      </a:lnTo>
                      <a:lnTo>
                        <a:pt x="0" y="5334"/>
                      </a:lnTo>
                      <a:lnTo>
                        <a:pt x="976" y="8739"/>
                      </a:lnTo>
                      <a:lnTo>
                        <a:pt x="3691" y="831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</p:sp>
          </p:grpSp>
          <p:sp>
            <p:nvSpPr>
              <p:cNvPr id="2113" name="Google Shape;2113;p46"/>
              <p:cNvSpPr/>
              <p:nvPr/>
            </p:nvSpPr>
            <p:spPr>
              <a:xfrm>
                <a:off x="1347459" y="3062775"/>
                <a:ext cx="2176182" cy="131073"/>
              </a:xfrm>
              <a:custGeom>
                <a:avLst/>
                <a:gdLst/>
                <a:ahLst/>
                <a:cxnLst/>
                <a:rect l="l" t="t" r="r" b="b"/>
                <a:pathLst>
                  <a:path w="76552" h="2525" extrusionOk="0">
                    <a:moveTo>
                      <a:pt x="76552" y="0"/>
                    </a:moveTo>
                    <a:lnTo>
                      <a:pt x="76552" y="0"/>
                    </a:lnTo>
                    <a:cubicBezTo>
                      <a:pt x="75278" y="155"/>
                      <a:pt x="73976" y="192"/>
                      <a:pt x="72667" y="192"/>
                    </a:cubicBezTo>
                    <a:cubicBezTo>
                      <a:pt x="71503" y="192"/>
                      <a:pt x="70333" y="163"/>
                      <a:pt x="69170" y="163"/>
                    </a:cubicBezTo>
                    <a:lnTo>
                      <a:pt x="59902" y="163"/>
                    </a:lnTo>
                    <a:cubicBezTo>
                      <a:pt x="53268" y="163"/>
                      <a:pt x="46601" y="195"/>
                      <a:pt x="39967" y="195"/>
                    </a:cubicBezTo>
                    <a:cubicBezTo>
                      <a:pt x="33333" y="163"/>
                      <a:pt x="26699" y="130"/>
                      <a:pt x="20098" y="130"/>
                    </a:cubicBezTo>
                    <a:cubicBezTo>
                      <a:pt x="16878" y="163"/>
                      <a:pt x="13691" y="163"/>
                      <a:pt x="10472" y="228"/>
                    </a:cubicBezTo>
                    <a:cubicBezTo>
                      <a:pt x="8214" y="250"/>
                      <a:pt x="5896" y="360"/>
                      <a:pt x="3600" y="360"/>
                    </a:cubicBezTo>
                    <a:cubicBezTo>
                      <a:pt x="2490" y="360"/>
                      <a:pt x="1384" y="334"/>
                      <a:pt x="293" y="260"/>
                    </a:cubicBezTo>
                    <a:cubicBezTo>
                      <a:pt x="163" y="228"/>
                      <a:pt x="98" y="195"/>
                      <a:pt x="65" y="130"/>
                    </a:cubicBezTo>
                    <a:lnTo>
                      <a:pt x="65" y="130"/>
                    </a:lnTo>
                    <a:cubicBezTo>
                      <a:pt x="98" y="911"/>
                      <a:pt x="0" y="1984"/>
                      <a:pt x="1204" y="2309"/>
                    </a:cubicBezTo>
                    <a:cubicBezTo>
                      <a:pt x="1851" y="2479"/>
                      <a:pt x="2783" y="2525"/>
                      <a:pt x="3720" y="2525"/>
                    </a:cubicBezTo>
                    <a:cubicBezTo>
                      <a:pt x="4574" y="2525"/>
                      <a:pt x="5431" y="2487"/>
                      <a:pt x="6082" y="2472"/>
                    </a:cubicBezTo>
                    <a:lnTo>
                      <a:pt x="10016" y="2472"/>
                    </a:lnTo>
                    <a:cubicBezTo>
                      <a:pt x="10407" y="2423"/>
                      <a:pt x="10829" y="2407"/>
                      <a:pt x="11268" y="2407"/>
                    </a:cubicBezTo>
                    <a:cubicBezTo>
                      <a:pt x="11707" y="2407"/>
                      <a:pt x="12163" y="2423"/>
                      <a:pt x="12618" y="2439"/>
                    </a:cubicBezTo>
                    <a:cubicBezTo>
                      <a:pt x="15361" y="2428"/>
                      <a:pt x="18103" y="2425"/>
                      <a:pt x="20846" y="2425"/>
                    </a:cubicBezTo>
                    <a:cubicBezTo>
                      <a:pt x="26330" y="2425"/>
                      <a:pt x="31815" y="2439"/>
                      <a:pt x="37300" y="2439"/>
                    </a:cubicBezTo>
                    <a:cubicBezTo>
                      <a:pt x="43132" y="2439"/>
                      <a:pt x="48964" y="2425"/>
                      <a:pt x="54786" y="2425"/>
                    </a:cubicBezTo>
                    <a:cubicBezTo>
                      <a:pt x="57697" y="2425"/>
                      <a:pt x="60606" y="2428"/>
                      <a:pt x="63511" y="2439"/>
                    </a:cubicBezTo>
                    <a:cubicBezTo>
                      <a:pt x="63885" y="2407"/>
                      <a:pt x="64259" y="2390"/>
                      <a:pt x="64621" y="2390"/>
                    </a:cubicBezTo>
                    <a:cubicBezTo>
                      <a:pt x="64983" y="2390"/>
                      <a:pt x="65332" y="2407"/>
                      <a:pt x="65658" y="2439"/>
                    </a:cubicBezTo>
                    <a:lnTo>
                      <a:pt x="67739" y="2439"/>
                    </a:lnTo>
                    <a:cubicBezTo>
                      <a:pt x="68844" y="2439"/>
                      <a:pt x="69950" y="2472"/>
                      <a:pt x="71056" y="2472"/>
                    </a:cubicBezTo>
                    <a:cubicBezTo>
                      <a:pt x="71521" y="2483"/>
                      <a:pt x="72212" y="2513"/>
                      <a:pt x="72946" y="2513"/>
                    </a:cubicBezTo>
                    <a:cubicBezTo>
                      <a:pt x="74367" y="2513"/>
                      <a:pt x="75949" y="2400"/>
                      <a:pt x="76357" y="1821"/>
                    </a:cubicBezTo>
                    <a:cubicBezTo>
                      <a:pt x="76552" y="1529"/>
                      <a:pt x="76454" y="1073"/>
                      <a:pt x="76487" y="748"/>
                    </a:cubicBezTo>
                    <a:cubicBezTo>
                      <a:pt x="76487" y="520"/>
                      <a:pt x="76519" y="260"/>
                      <a:pt x="76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14" name="Google Shape;2114;p46"/>
              <p:cNvSpPr/>
              <p:nvPr/>
            </p:nvSpPr>
            <p:spPr>
              <a:xfrm>
                <a:off x="3082434" y="2131474"/>
                <a:ext cx="468837" cy="933129"/>
              </a:xfrm>
              <a:custGeom>
                <a:avLst/>
                <a:gdLst/>
                <a:ahLst/>
                <a:cxnLst/>
                <a:rect l="l" t="t" r="r" b="b"/>
                <a:pathLst>
                  <a:path w="15057" h="29968" extrusionOk="0">
                    <a:moveTo>
                      <a:pt x="10989" y="1904"/>
                    </a:moveTo>
                    <a:cubicBezTo>
                      <a:pt x="11465" y="1904"/>
                      <a:pt x="11954" y="2057"/>
                      <a:pt x="12390" y="2407"/>
                    </a:cubicBezTo>
                    <a:cubicBezTo>
                      <a:pt x="13236" y="3090"/>
                      <a:pt x="13236" y="4358"/>
                      <a:pt x="12585" y="5204"/>
                    </a:cubicBezTo>
                    <a:cubicBezTo>
                      <a:pt x="12115" y="5753"/>
                      <a:pt x="11485" y="6022"/>
                      <a:pt x="10861" y="6022"/>
                    </a:cubicBezTo>
                    <a:cubicBezTo>
                      <a:pt x="10191" y="6022"/>
                      <a:pt x="9528" y="5712"/>
                      <a:pt x="9073" y="5106"/>
                    </a:cubicBezTo>
                    <a:cubicBezTo>
                      <a:pt x="8108" y="3449"/>
                      <a:pt x="9477" y="1904"/>
                      <a:pt x="10989" y="1904"/>
                    </a:cubicBezTo>
                    <a:close/>
                    <a:moveTo>
                      <a:pt x="14829" y="1"/>
                    </a:moveTo>
                    <a:cubicBezTo>
                      <a:pt x="13611" y="188"/>
                      <a:pt x="12372" y="235"/>
                      <a:pt x="11130" y="235"/>
                    </a:cubicBezTo>
                    <a:cubicBezTo>
                      <a:pt x="10216" y="235"/>
                      <a:pt x="9300" y="210"/>
                      <a:pt x="8390" y="196"/>
                    </a:cubicBezTo>
                    <a:lnTo>
                      <a:pt x="98" y="196"/>
                    </a:lnTo>
                    <a:cubicBezTo>
                      <a:pt x="98" y="944"/>
                      <a:pt x="98" y="1692"/>
                      <a:pt x="98" y="2440"/>
                    </a:cubicBezTo>
                    <a:lnTo>
                      <a:pt x="7219" y="2440"/>
                    </a:lnTo>
                    <a:cubicBezTo>
                      <a:pt x="7382" y="2440"/>
                      <a:pt x="7480" y="2570"/>
                      <a:pt x="7480" y="2700"/>
                    </a:cubicBezTo>
                    <a:lnTo>
                      <a:pt x="7577" y="5757"/>
                    </a:lnTo>
                    <a:cubicBezTo>
                      <a:pt x="7577" y="5919"/>
                      <a:pt x="7447" y="6017"/>
                      <a:pt x="7317" y="6017"/>
                    </a:cubicBezTo>
                    <a:cubicBezTo>
                      <a:pt x="4878" y="5952"/>
                      <a:pt x="2472" y="5952"/>
                      <a:pt x="65" y="5952"/>
                    </a:cubicBezTo>
                    <a:cubicBezTo>
                      <a:pt x="33" y="13919"/>
                      <a:pt x="0" y="21886"/>
                      <a:pt x="0" y="29886"/>
                    </a:cubicBezTo>
                    <a:lnTo>
                      <a:pt x="6341" y="29886"/>
                    </a:lnTo>
                    <a:cubicBezTo>
                      <a:pt x="7642" y="29886"/>
                      <a:pt x="8992" y="29968"/>
                      <a:pt x="10333" y="29968"/>
                    </a:cubicBezTo>
                    <a:cubicBezTo>
                      <a:pt x="11675" y="29968"/>
                      <a:pt x="13008" y="29886"/>
                      <a:pt x="14276" y="29561"/>
                    </a:cubicBezTo>
                    <a:lnTo>
                      <a:pt x="14276" y="29594"/>
                    </a:lnTo>
                    <a:cubicBezTo>
                      <a:pt x="14309" y="29398"/>
                      <a:pt x="14309" y="29203"/>
                      <a:pt x="14341" y="29008"/>
                    </a:cubicBezTo>
                    <a:cubicBezTo>
                      <a:pt x="14406" y="27642"/>
                      <a:pt x="14504" y="26277"/>
                      <a:pt x="14569" y="24911"/>
                    </a:cubicBezTo>
                    <a:cubicBezTo>
                      <a:pt x="14894" y="18862"/>
                      <a:pt x="15057" y="12781"/>
                      <a:pt x="15024" y="6700"/>
                    </a:cubicBezTo>
                    <a:cubicBezTo>
                      <a:pt x="14992" y="4456"/>
                      <a:pt x="14894" y="2245"/>
                      <a:pt x="148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2115" name="Google Shape;2115;p46"/>
              <p:cNvGrpSpPr/>
              <p:nvPr/>
            </p:nvGrpSpPr>
            <p:grpSpPr>
              <a:xfrm>
                <a:off x="3107033" y="2180685"/>
                <a:ext cx="416514" cy="828990"/>
                <a:chOff x="3128599" y="2180685"/>
                <a:chExt cx="416514" cy="828990"/>
              </a:xfrm>
            </p:grpSpPr>
            <p:sp>
              <p:nvSpPr>
                <p:cNvPr id="2116" name="Google Shape;2116;p46"/>
                <p:cNvSpPr/>
                <p:nvPr/>
              </p:nvSpPr>
              <p:spPr>
                <a:xfrm>
                  <a:off x="3128599" y="2180685"/>
                  <a:ext cx="416514" cy="8289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57" h="29968" extrusionOk="0">
                      <a:moveTo>
                        <a:pt x="10989" y="1904"/>
                      </a:moveTo>
                      <a:cubicBezTo>
                        <a:pt x="11465" y="1904"/>
                        <a:pt x="11954" y="2057"/>
                        <a:pt x="12390" y="2407"/>
                      </a:cubicBezTo>
                      <a:cubicBezTo>
                        <a:pt x="13236" y="3090"/>
                        <a:pt x="13236" y="4358"/>
                        <a:pt x="12585" y="5204"/>
                      </a:cubicBezTo>
                      <a:cubicBezTo>
                        <a:pt x="12115" y="5753"/>
                        <a:pt x="11485" y="6022"/>
                        <a:pt x="10861" y="6022"/>
                      </a:cubicBezTo>
                      <a:cubicBezTo>
                        <a:pt x="10191" y="6022"/>
                        <a:pt x="9528" y="5712"/>
                        <a:pt x="9073" y="5106"/>
                      </a:cubicBezTo>
                      <a:cubicBezTo>
                        <a:pt x="8108" y="3449"/>
                        <a:pt x="9477" y="1904"/>
                        <a:pt x="10989" y="1904"/>
                      </a:cubicBezTo>
                      <a:close/>
                      <a:moveTo>
                        <a:pt x="14829" y="1"/>
                      </a:moveTo>
                      <a:cubicBezTo>
                        <a:pt x="13611" y="188"/>
                        <a:pt x="12372" y="235"/>
                        <a:pt x="11130" y="235"/>
                      </a:cubicBezTo>
                      <a:cubicBezTo>
                        <a:pt x="10216" y="235"/>
                        <a:pt x="9300" y="210"/>
                        <a:pt x="8390" y="196"/>
                      </a:cubicBezTo>
                      <a:lnTo>
                        <a:pt x="98" y="196"/>
                      </a:lnTo>
                      <a:cubicBezTo>
                        <a:pt x="98" y="944"/>
                        <a:pt x="98" y="1692"/>
                        <a:pt x="98" y="2440"/>
                      </a:cubicBezTo>
                      <a:lnTo>
                        <a:pt x="7219" y="2440"/>
                      </a:lnTo>
                      <a:cubicBezTo>
                        <a:pt x="7382" y="2440"/>
                        <a:pt x="7480" y="2570"/>
                        <a:pt x="7480" y="2700"/>
                      </a:cubicBezTo>
                      <a:lnTo>
                        <a:pt x="7577" y="5757"/>
                      </a:lnTo>
                      <a:cubicBezTo>
                        <a:pt x="7577" y="5919"/>
                        <a:pt x="7447" y="6017"/>
                        <a:pt x="7317" y="6017"/>
                      </a:cubicBezTo>
                      <a:cubicBezTo>
                        <a:pt x="4878" y="5952"/>
                        <a:pt x="2472" y="5952"/>
                        <a:pt x="65" y="5952"/>
                      </a:cubicBezTo>
                      <a:cubicBezTo>
                        <a:pt x="33" y="13919"/>
                        <a:pt x="0" y="21886"/>
                        <a:pt x="0" y="29886"/>
                      </a:cubicBezTo>
                      <a:lnTo>
                        <a:pt x="6341" y="29886"/>
                      </a:lnTo>
                      <a:cubicBezTo>
                        <a:pt x="7642" y="29886"/>
                        <a:pt x="8992" y="29968"/>
                        <a:pt x="10333" y="29968"/>
                      </a:cubicBezTo>
                      <a:cubicBezTo>
                        <a:pt x="11675" y="29968"/>
                        <a:pt x="13008" y="29886"/>
                        <a:pt x="14276" y="29561"/>
                      </a:cubicBezTo>
                      <a:lnTo>
                        <a:pt x="14276" y="29594"/>
                      </a:lnTo>
                      <a:cubicBezTo>
                        <a:pt x="14309" y="29398"/>
                        <a:pt x="14309" y="29203"/>
                        <a:pt x="14341" y="29008"/>
                      </a:cubicBezTo>
                      <a:cubicBezTo>
                        <a:pt x="14406" y="27642"/>
                        <a:pt x="14504" y="26277"/>
                        <a:pt x="14569" y="24911"/>
                      </a:cubicBezTo>
                      <a:cubicBezTo>
                        <a:pt x="14894" y="18862"/>
                        <a:pt x="15057" y="12781"/>
                        <a:pt x="15024" y="6700"/>
                      </a:cubicBezTo>
                      <a:cubicBezTo>
                        <a:pt x="14992" y="4456"/>
                        <a:pt x="14894" y="2245"/>
                        <a:pt x="1482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117" name="Google Shape;2117;p46"/>
                <p:cNvSpPr/>
                <p:nvPr/>
              </p:nvSpPr>
              <p:spPr>
                <a:xfrm>
                  <a:off x="3130750" y="2214950"/>
                  <a:ext cx="382075" cy="17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83" h="6967" extrusionOk="0">
                      <a:moveTo>
                        <a:pt x="91" y="0"/>
                      </a:moveTo>
                      <a:lnTo>
                        <a:pt x="0" y="5366"/>
                      </a:lnTo>
                      <a:lnTo>
                        <a:pt x="14142" y="6967"/>
                      </a:lnTo>
                      <a:lnTo>
                        <a:pt x="15283" y="669"/>
                      </a:lnTo>
                      <a:lnTo>
                        <a:pt x="9812" y="4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</p:sp>
          </p:grpSp>
          <p:sp>
            <p:nvSpPr>
              <p:cNvPr id="2118" name="Google Shape;2118;p46"/>
              <p:cNvSpPr/>
              <p:nvPr/>
            </p:nvSpPr>
            <p:spPr>
              <a:xfrm>
                <a:off x="2968509" y="1958525"/>
                <a:ext cx="574842" cy="166178"/>
              </a:xfrm>
              <a:custGeom>
                <a:avLst/>
                <a:gdLst/>
                <a:ahLst/>
                <a:cxnLst/>
                <a:rect l="l" t="t" r="r" b="b"/>
                <a:pathLst>
                  <a:path w="18310" h="3209" extrusionOk="0">
                    <a:moveTo>
                      <a:pt x="17854" y="0"/>
                    </a:moveTo>
                    <a:cubicBezTo>
                      <a:pt x="17822" y="33"/>
                      <a:pt x="17757" y="65"/>
                      <a:pt x="17692" y="65"/>
                    </a:cubicBezTo>
                    <a:cubicBezTo>
                      <a:pt x="17277" y="212"/>
                      <a:pt x="16661" y="230"/>
                      <a:pt x="16118" y="230"/>
                    </a:cubicBezTo>
                    <a:cubicBezTo>
                      <a:pt x="15938" y="230"/>
                      <a:pt x="15765" y="228"/>
                      <a:pt x="15610" y="228"/>
                    </a:cubicBezTo>
                    <a:cubicBezTo>
                      <a:pt x="14114" y="260"/>
                      <a:pt x="12651" y="260"/>
                      <a:pt x="11155" y="260"/>
                    </a:cubicBezTo>
                    <a:cubicBezTo>
                      <a:pt x="7480" y="293"/>
                      <a:pt x="3838" y="293"/>
                      <a:pt x="163" y="293"/>
                    </a:cubicBezTo>
                    <a:cubicBezTo>
                      <a:pt x="131" y="391"/>
                      <a:pt x="131" y="488"/>
                      <a:pt x="131" y="586"/>
                    </a:cubicBezTo>
                    <a:cubicBezTo>
                      <a:pt x="98" y="1431"/>
                      <a:pt x="33" y="2309"/>
                      <a:pt x="1" y="3187"/>
                    </a:cubicBezTo>
                    <a:lnTo>
                      <a:pt x="10700" y="3187"/>
                    </a:lnTo>
                    <a:cubicBezTo>
                      <a:pt x="11841" y="3187"/>
                      <a:pt x="12995" y="3208"/>
                      <a:pt x="14151" y="3208"/>
                    </a:cubicBezTo>
                    <a:cubicBezTo>
                      <a:pt x="15499" y="3208"/>
                      <a:pt x="16849" y="3180"/>
                      <a:pt x="18179" y="3057"/>
                    </a:cubicBezTo>
                    <a:cubicBezTo>
                      <a:pt x="18179" y="2732"/>
                      <a:pt x="18147" y="2407"/>
                      <a:pt x="18147" y="2082"/>
                    </a:cubicBezTo>
                    <a:cubicBezTo>
                      <a:pt x="18114" y="1366"/>
                      <a:pt x="18309" y="651"/>
                      <a:pt x="178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19" name="Google Shape;2119;p46"/>
              <p:cNvSpPr/>
              <p:nvPr/>
            </p:nvSpPr>
            <p:spPr>
              <a:xfrm>
                <a:off x="1321484" y="1970675"/>
                <a:ext cx="577549" cy="159902"/>
              </a:xfrm>
              <a:custGeom>
                <a:avLst/>
                <a:gdLst/>
                <a:ahLst/>
                <a:cxnLst/>
                <a:rect l="l" t="t" r="r" b="b"/>
                <a:pathLst>
                  <a:path w="18700" h="3082" extrusionOk="0">
                    <a:moveTo>
                      <a:pt x="18504" y="0"/>
                    </a:moveTo>
                    <a:cubicBezTo>
                      <a:pt x="13138" y="33"/>
                      <a:pt x="7740" y="163"/>
                      <a:pt x="2374" y="260"/>
                    </a:cubicBezTo>
                    <a:cubicBezTo>
                      <a:pt x="1854" y="260"/>
                      <a:pt x="878" y="260"/>
                      <a:pt x="423" y="33"/>
                    </a:cubicBezTo>
                    <a:cubicBezTo>
                      <a:pt x="0" y="748"/>
                      <a:pt x="293" y="1691"/>
                      <a:pt x="228" y="2406"/>
                    </a:cubicBezTo>
                    <a:cubicBezTo>
                      <a:pt x="228" y="2602"/>
                      <a:pt x="195" y="2829"/>
                      <a:pt x="195" y="3024"/>
                    </a:cubicBezTo>
                    <a:cubicBezTo>
                      <a:pt x="1186" y="3066"/>
                      <a:pt x="2184" y="3081"/>
                      <a:pt x="3184" y="3081"/>
                    </a:cubicBezTo>
                    <a:cubicBezTo>
                      <a:pt x="5301" y="3081"/>
                      <a:pt x="7430" y="3014"/>
                      <a:pt x="9529" y="2992"/>
                    </a:cubicBezTo>
                    <a:cubicBezTo>
                      <a:pt x="12585" y="2959"/>
                      <a:pt x="15642" y="2959"/>
                      <a:pt x="18699" y="2959"/>
                    </a:cubicBezTo>
                    <a:cubicBezTo>
                      <a:pt x="18634" y="2081"/>
                      <a:pt x="18602" y="1236"/>
                      <a:pt x="18569" y="390"/>
                    </a:cubicBezTo>
                    <a:cubicBezTo>
                      <a:pt x="18537" y="260"/>
                      <a:pt x="18537" y="130"/>
                      <a:pt x="185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20" name="Google Shape;2120;p46"/>
              <p:cNvSpPr/>
              <p:nvPr/>
            </p:nvSpPr>
            <p:spPr>
              <a:xfrm>
                <a:off x="3560421" y="2519579"/>
                <a:ext cx="121466" cy="83651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3024" extrusionOk="0">
                    <a:moveTo>
                      <a:pt x="3968" y="0"/>
                    </a:moveTo>
                    <a:cubicBezTo>
                      <a:pt x="3700" y="0"/>
                      <a:pt x="3428" y="19"/>
                      <a:pt x="3170" y="19"/>
                    </a:cubicBezTo>
                    <a:cubicBezTo>
                      <a:pt x="3076" y="19"/>
                      <a:pt x="2984" y="17"/>
                      <a:pt x="2894" y="10"/>
                    </a:cubicBezTo>
                    <a:cubicBezTo>
                      <a:pt x="2829" y="302"/>
                      <a:pt x="2764" y="595"/>
                      <a:pt x="2569" y="855"/>
                    </a:cubicBezTo>
                    <a:cubicBezTo>
                      <a:pt x="2233" y="1370"/>
                      <a:pt x="1559" y="1484"/>
                      <a:pt x="895" y="1484"/>
                    </a:cubicBezTo>
                    <a:cubicBezTo>
                      <a:pt x="594" y="1484"/>
                      <a:pt x="296" y="1461"/>
                      <a:pt x="33" y="1441"/>
                    </a:cubicBezTo>
                    <a:lnTo>
                      <a:pt x="33" y="1473"/>
                    </a:lnTo>
                    <a:cubicBezTo>
                      <a:pt x="33" y="1961"/>
                      <a:pt x="0" y="2449"/>
                      <a:pt x="0" y="2936"/>
                    </a:cubicBezTo>
                    <a:cubicBezTo>
                      <a:pt x="451" y="2956"/>
                      <a:pt x="1009" y="3023"/>
                      <a:pt x="1538" y="3023"/>
                    </a:cubicBezTo>
                    <a:cubicBezTo>
                      <a:pt x="1886" y="3023"/>
                      <a:pt x="2220" y="2994"/>
                      <a:pt x="2504" y="2904"/>
                    </a:cubicBezTo>
                    <a:lnTo>
                      <a:pt x="4260" y="1798"/>
                    </a:lnTo>
                    <a:cubicBezTo>
                      <a:pt x="4358" y="1441"/>
                      <a:pt x="4390" y="1050"/>
                      <a:pt x="4358" y="660"/>
                    </a:cubicBezTo>
                    <a:cubicBezTo>
                      <a:pt x="4390" y="465"/>
                      <a:pt x="4390" y="237"/>
                      <a:pt x="4390" y="10"/>
                    </a:cubicBezTo>
                    <a:lnTo>
                      <a:pt x="4260" y="10"/>
                    </a:lnTo>
                    <a:cubicBezTo>
                      <a:pt x="4164" y="3"/>
                      <a:pt x="4066" y="0"/>
                      <a:pt x="39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21" name="Google Shape;2121;p46"/>
              <p:cNvSpPr/>
              <p:nvPr/>
            </p:nvSpPr>
            <p:spPr>
              <a:xfrm>
                <a:off x="1184627" y="2529731"/>
                <a:ext cx="125062" cy="77483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2801" extrusionOk="0">
                    <a:moveTo>
                      <a:pt x="1" y="0"/>
                    </a:moveTo>
                    <a:cubicBezTo>
                      <a:pt x="1" y="163"/>
                      <a:pt x="1" y="293"/>
                      <a:pt x="1" y="456"/>
                    </a:cubicBezTo>
                    <a:cubicBezTo>
                      <a:pt x="1" y="846"/>
                      <a:pt x="33" y="1204"/>
                      <a:pt x="131" y="1594"/>
                    </a:cubicBezTo>
                    <a:cubicBezTo>
                      <a:pt x="716" y="1952"/>
                      <a:pt x="1301" y="2309"/>
                      <a:pt x="1887" y="2667"/>
                    </a:cubicBezTo>
                    <a:cubicBezTo>
                      <a:pt x="2164" y="2768"/>
                      <a:pt x="2500" y="2800"/>
                      <a:pt x="2851" y="2800"/>
                    </a:cubicBezTo>
                    <a:cubicBezTo>
                      <a:pt x="3406" y="2800"/>
                      <a:pt x="3998" y="2719"/>
                      <a:pt x="4456" y="2700"/>
                    </a:cubicBezTo>
                    <a:lnTo>
                      <a:pt x="4521" y="2700"/>
                    </a:lnTo>
                    <a:cubicBezTo>
                      <a:pt x="4521" y="2342"/>
                      <a:pt x="4488" y="2017"/>
                      <a:pt x="4488" y="1659"/>
                    </a:cubicBezTo>
                    <a:cubicBezTo>
                      <a:pt x="4488" y="1496"/>
                      <a:pt x="4488" y="1366"/>
                      <a:pt x="4488" y="1236"/>
                    </a:cubicBezTo>
                    <a:cubicBezTo>
                      <a:pt x="4202" y="1257"/>
                      <a:pt x="3870" y="1286"/>
                      <a:pt x="3534" y="1286"/>
                    </a:cubicBezTo>
                    <a:cubicBezTo>
                      <a:pt x="2840" y="1286"/>
                      <a:pt x="2129" y="1166"/>
                      <a:pt x="1757" y="618"/>
                    </a:cubicBezTo>
                    <a:cubicBezTo>
                      <a:pt x="1659" y="423"/>
                      <a:pt x="1594" y="228"/>
                      <a:pt x="1529" y="33"/>
                    </a:cubicBezTo>
                    <a:cubicBezTo>
                      <a:pt x="1432" y="39"/>
                      <a:pt x="1333" y="42"/>
                      <a:pt x="1233" y="42"/>
                    </a:cubicBezTo>
                    <a:cubicBezTo>
                      <a:pt x="833" y="42"/>
                      <a:pt x="417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22" name="Google Shape;2122;p46"/>
              <p:cNvSpPr/>
              <p:nvPr/>
            </p:nvSpPr>
            <p:spPr>
              <a:xfrm>
                <a:off x="3562219" y="2339219"/>
                <a:ext cx="121466" cy="78976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2855" extrusionOk="0">
                    <a:moveTo>
                      <a:pt x="1648" y="0"/>
                    </a:moveTo>
                    <a:cubicBezTo>
                      <a:pt x="1090" y="0"/>
                      <a:pt x="516" y="55"/>
                      <a:pt x="0" y="91"/>
                    </a:cubicBezTo>
                    <a:cubicBezTo>
                      <a:pt x="0" y="514"/>
                      <a:pt x="33" y="969"/>
                      <a:pt x="33" y="1424"/>
                    </a:cubicBezTo>
                    <a:cubicBezTo>
                      <a:pt x="289" y="1402"/>
                      <a:pt x="576" y="1379"/>
                      <a:pt x="866" y="1379"/>
                    </a:cubicBezTo>
                    <a:cubicBezTo>
                      <a:pt x="1422" y="1379"/>
                      <a:pt x="1989" y="1461"/>
                      <a:pt x="2374" y="1782"/>
                    </a:cubicBezTo>
                    <a:cubicBezTo>
                      <a:pt x="2667" y="2042"/>
                      <a:pt x="2797" y="2400"/>
                      <a:pt x="2829" y="2790"/>
                    </a:cubicBezTo>
                    <a:cubicBezTo>
                      <a:pt x="2929" y="2784"/>
                      <a:pt x="3030" y="2781"/>
                      <a:pt x="3133" y="2781"/>
                    </a:cubicBezTo>
                    <a:cubicBezTo>
                      <a:pt x="3567" y="2781"/>
                      <a:pt x="4016" y="2829"/>
                      <a:pt x="4358" y="2855"/>
                    </a:cubicBezTo>
                    <a:cubicBezTo>
                      <a:pt x="4390" y="1717"/>
                      <a:pt x="4293" y="579"/>
                      <a:pt x="2959" y="156"/>
                    </a:cubicBezTo>
                    <a:cubicBezTo>
                      <a:pt x="2562" y="38"/>
                      <a:pt x="2110" y="0"/>
                      <a:pt x="16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23" name="Google Shape;2123;p46"/>
              <p:cNvSpPr/>
              <p:nvPr/>
            </p:nvSpPr>
            <p:spPr>
              <a:xfrm>
                <a:off x="1181031" y="2343700"/>
                <a:ext cx="126860" cy="77206"/>
              </a:xfrm>
              <a:custGeom>
                <a:avLst/>
                <a:gdLst/>
                <a:ahLst/>
                <a:cxnLst/>
                <a:rect l="l" t="t" r="r" b="b"/>
                <a:pathLst>
                  <a:path w="4586" h="2791" extrusionOk="0">
                    <a:moveTo>
                      <a:pt x="2879" y="1"/>
                    </a:moveTo>
                    <a:cubicBezTo>
                      <a:pt x="2398" y="1"/>
                      <a:pt x="1924" y="39"/>
                      <a:pt x="1496" y="156"/>
                    </a:cubicBezTo>
                    <a:cubicBezTo>
                      <a:pt x="33" y="547"/>
                      <a:pt x="1" y="1652"/>
                      <a:pt x="66" y="2791"/>
                    </a:cubicBezTo>
                    <a:cubicBezTo>
                      <a:pt x="447" y="2743"/>
                      <a:pt x="845" y="2713"/>
                      <a:pt x="1210" y="2713"/>
                    </a:cubicBezTo>
                    <a:cubicBezTo>
                      <a:pt x="1343" y="2713"/>
                      <a:pt x="1472" y="2717"/>
                      <a:pt x="1594" y="2725"/>
                    </a:cubicBezTo>
                    <a:cubicBezTo>
                      <a:pt x="1659" y="2368"/>
                      <a:pt x="1789" y="2010"/>
                      <a:pt x="2114" y="1750"/>
                    </a:cubicBezTo>
                    <a:cubicBezTo>
                      <a:pt x="2519" y="1430"/>
                      <a:pt x="3119" y="1362"/>
                      <a:pt x="3695" y="1362"/>
                    </a:cubicBezTo>
                    <a:cubicBezTo>
                      <a:pt x="3999" y="1362"/>
                      <a:pt x="4295" y="1381"/>
                      <a:pt x="4553" y="1392"/>
                    </a:cubicBezTo>
                    <a:cubicBezTo>
                      <a:pt x="4553" y="969"/>
                      <a:pt x="4553" y="514"/>
                      <a:pt x="4586" y="91"/>
                    </a:cubicBezTo>
                    <a:cubicBezTo>
                      <a:pt x="4052" y="56"/>
                      <a:pt x="3460" y="1"/>
                      <a:pt x="28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24" name="Google Shape;2124;p46"/>
              <p:cNvSpPr/>
              <p:nvPr/>
            </p:nvSpPr>
            <p:spPr>
              <a:xfrm>
                <a:off x="1819731" y="2138417"/>
                <a:ext cx="1249543" cy="917952"/>
              </a:xfrm>
              <a:custGeom>
                <a:avLst/>
                <a:gdLst/>
                <a:ahLst/>
                <a:cxnLst/>
                <a:rect l="l" t="t" r="r" b="b"/>
                <a:pathLst>
                  <a:path w="45171" h="33184" extrusionOk="0">
                    <a:moveTo>
                      <a:pt x="36975" y="0"/>
                    </a:moveTo>
                    <a:cubicBezTo>
                      <a:pt x="40325" y="2960"/>
                      <a:pt x="42113" y="6927"/>
                      <a:pt x="42731" y="11317"/>
                    </a:cubicBezTo>
                    <a:lnTo>
                      <a:pt x="42731" y="11350"/>
                    </a:lnTo>
                    <a:cubicBezTo>
                      <a:pt x="42731" y="11382"/>
                      <a:pt x="42731" y="11382"/>
                      <a:pt x="42731" y="11415"/>
                    </a:cubicBezTo>
                    <a:cubicBezTo>
                      <a:pt x="43284" y="16390"/>
                      <a:pt x="42276" y="21528"/>
                      <a:pt x="38927" y="25366"/>
                    </a:cubicBezTo>
                    <a:cubicBezTo>
                      <a:pt x="35870" y="28878"/>
                      <a:pt x="31772" y="31414"/>
                      <a:pt x="27154" y="32260"/>
                    </a:cubicBezTo>
                    <a:cubicBezTo>
                      <a:pt x="25946" y="32475"/>
                      <a:pt x="24704" y="32580"/>
                      <a:pt x="23450" y="32580"/>
                    </a:cubicBezTo>
                    <a:cubicBezTo>
                      <a:pt x="16948" y="32580"/>
                      <a:pt x="10134" y="29753"/>
                      <a:pt x="6017" y="24845"/>
                    </a:cubicBezTo>
                    <a:cubicBezTo>
                      <a:pt x="4261" y="22764"/>
                      <a:pt x="3122" y="20325"/>
                      <a:pt x="2537" y="17756"/>
                    </a:cubicBezTo>
                    <a:cubicBezTo>
                      <a:pt x="1692" y="17756"/>
                      <a:pt x="781" y="17724"/>
                      <a:pt x="1" y="17463"/>
                    </a:cubicBezTo>
                    <a:lnTo>
                      <a:pt x="1" y="17463"/>
                    </a:lnTo>
                    <a:cubicBezTo>
                      <a:pt x="33" y="22699"/>
                      <a:pt x="33" y="27902"/>
                      <a:pt x="66" y="33105"/>
                    </a:cubicBezTo>
                    <a:lnTo>
                      <a:pt x="3578" y="33105"/>
                    </a:lnTo>
                    <a:cubicBezTo>
                      <a:pt x="4891" y="33099"/>
                      <a:pt x="6207" y="33096"/>
                      <a:pt x="7522" y="33096"/>
                    </a:cubicBezTo>
                    <a:cubicBezTo>
                      <a:pt x="12786" y="33096"/>
                      <a:pt x="18062" y="33138"/>
                      <a:pt x="23317" y="33138"/>
                    </a:cubicBezTo>
                    <a:lnTo>
                      <a:pt x="23317" y="33170"/>
                    </a:lnTo>
                    <a:cubicBezTo>
                      <a:pt x="25251" y="33180"/>
                      <a:pt x="27187" y="33184"/>
                      <a:pt x="29124" y="33184"/>
                    </a:cubicBezTo>
                    <a:cubicBezTo>
                      <a:pt x="33802" y="33184"/>
                      <a:pt x="38486" y="33161"/>
                      <a:pt x="43154" y="33138"/>
                    </a:cubicBezTo>
                    <a:lnTo>
                      <a:pt x="45073" y="33138"/>
                    </a:lnTo>
                    <a:cubicBezTo>
                      <a:pt x="45105" y="24227"/>
                      <a:pt x="45138" y="15350"/>
                      <a:pt x="45170" y="6439"/>
                    </a:cubicBezTo>
                    <a:lnTo>
                      <a:pt x="42569" y="6439"/>
                    </a:lnTo>
                    <a:cubicBezTo>
                      <a:pt x="42406" y="6439"/>
                      <a:pt x="42276" y="6309"/>
                      <a:pt x="42276" y="6147"/>
                    </a:cubicBezTo>
                    <a:cubicBezTo>
                      <a:pt x="42276" y="5041"/>
                      <a:pt x="42276" y="3903"/>
                      <a:pt x="42276" y="2797"/>
                    </a:cubicBezTo>
                    <a:cubicBezTo>
                      <a:pt x="42276" y="2700"/>
                      <a:pt x="42309" y="2667"/>
                      <a:pt x="42341" y="2602"/>
                    </a:cubicBezTo>
                    <a:cubicBezTo>
                      <a:pt x="42374" y="2602"/>
                      <a:pt x="42374" y="2602"/>
                      <a:pt x="42374" y="2569"/>
                    </a:cubicBezTo>
                    <a:cubicBezTo>
                      <a:pt x="42439" y="2537"/>
                      <a:pt x="42504" y="2504"/>
                      <a:pt x="42569" y="2504"/>
                    </a:cubicBezTo>
                    <a:lnTo>
                      <a:pt x="45170" y="2504"/>
                    </a:lnTo>
                    <a:cubicBezTo>
                      <a:pt x="45170" y="1659"/>
                      <a:pt x="45170" y="846"/>
                      <a:pt x="45170" y="0"/>
                    </a:cubicBezTo>
                    <a:lnTo>
                      <a:pt x="41496" y="0"/>
                    </a:lnTo>
                    <a:cubicBezTo>
                      <a:pt x="41431" y="33"/>
                      <a:pt x="41398" y="65"/>
                      <a:pt x="41333" y="65"/>
                    </a:cubicBezTo>
                    <a:cubicBezTo>
                      <a:pt x="40162" y="33"/>
                      <a:pt x="39024" y="33"/>
                      <a:pt x="378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25" name="Google Shape;2125;p46"/>
              <p:cNvSpPr/>
              <p:nvPr/>
            </p:nvSpPr>
            <p:spPr>
              <a:xfrm>
                <a:off x="3004460" y="1998085"/>
                <a:ext cx="506500" cy="88769"/>
              </a:xfrm>
              <a:custGeom>
                <a:avLst/>
                <a:gdLst/>
                <a:ahLst/>
                <a:cxnLst/>
                <a:rect l="l" t="t" r="r" b="b"/>
                <a:pathLst>
                  <a:path w="18310" h="3209" extrusionOk="0">
                    <a:moveTo>
                      <a:pt x="17854" y="0"/>
                    </a:moveTo>
                    <a:cubicBezTo>
                      <a:pt x="17822" y="33"/>
                      <a:pt x="17757" y="65"/>
                      <a:pt x="17692" y="65"/>
                    </a:cubicBezTo>
                    <a:cubicBezTo>
                      <a:pt x="17277" y="212"/>
                      <a:pt x="16661" y="230"/>
                      <a:pt x="16118" y="230"/>
                    </a:cubicBezTo>
                    <a:cubicBezTo>
                      <a:pt x="15938" y="230"/>
                      <a:pt x="15765" y="228"/>
                      <a:pt x="15610" y="228"/>
                    </a:cubicBezTo>
                    <a:cubicBezTo>
                      <a:pt x="14114" y="260"/>
                      <a:pt x="12651" y="260"/>
                      <a:pt x="11155" y="260"/>
                    </a:cubicBezTo>
                    <a:cubicBezTo>
                      <a:pt x="7480" y="293"/>
                      <a:pt x="3838" y="293"/>
                      <a:pt x="163" y="293"/>
                    </a:cubicBezTo>
                    <a:cubicBezTo>
                      <a:pt x="131" y="391"/>
                      <a:pt x="131" y="488"/>
                      <a:pt x="131" y="586"/>
                    </a:cubicBezTo>
                    <a:cubicBezTo>
                      <a:pt x="98" y="1431"/>
                      <a:pt x="33" y="2309"/>
                      <a:pt x="1" y="3187"/>
                    </a:cubicBezTo>
                    <a:lnTo>
                      <a:pt x="10700" y="3187"/>
                    </a:lnTo>
                    <a:cubicBezTo>
                      <a:pt x="11841" y="3187"/>
                      <a:pt x="12995" y="3208"/>
                      <a:pt x="14151" y="3208"/>
                    </a:cubicBezTo>
                    <a:cubicBezTo>
                      <a:pt x="15499" y="3208"/>
                      <a:pt x="16849" y="3180"/>
                      <a:pt x="18179" y="3057"/>
                    </a:cubicBezTo>
                    <a:cubicBezTo>
                      <a:pt x="18179" y="2732"/>
                      <a:pt x="18147" y="2407"/>
                      <a:pt x="18147" y="2082"/>
                    </a:cubicBezTo>
                    <a:cubicBezTo>
                      <a:pt x="18114" y="1366"/>
                      <a:pt x="18309" y="651"/>
                      <a:pt x="178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26" name="Google Shape;2126;p46"/>
              <p:cNvSpPr/>
              <p:nvPr/>
            </p:nvSpPr>
            <p:spPr>
              <a:xfrm>
                <a:off x="2945096" y="1808265"/>
                <a:ext cx="574854" cy="150263"/>
              </a:xfrm>
              <a:custGeom>
                <a:avLst/>
                <a:gdLst/>
                <a:ahLst/>
                <a:cxnLst/>
                <a:rect l="l" t="t" r="r" b="b"/>
                <a:pathLst>
                  <a:path w="20781" h="5432" extrusionOk="0">
                    <a:moveTo>
                      <a:pt x="2505" y="1"/>
                    </a:moveTo>
                    <a:cubicBezTo>
                      <a:pt x="1659" y="33"/>
                      <a:pt x="814" y="33"/>
                      <a:pt x="1" y="33"/>
                    </a:cubicBezTo>
                    <a:cubicBezTo>
                      <a:pt x="423" y="976"/>
                      <a:pt x="846" y="1887"/>
                      <a:pt x="1106" y="2830"/>
                    </a:cubicBezTo>
                    <a:cubicBezTo>
                      <a:pt x="1334" y="3610"/>
                      <a:pt x="1236" y="4553"/>
                      <a:pt x="1171" y="5431"/>
                    </a:cubicBezTo>
                    <a:lnTo>
                      <a:pt x="10114" y="5431"/>
                    </a:lnTo>
                    <a:cubicBezTo>
                      <a:pt x="12846" y="5431"/>
                      <a:pt x="15545" y="5399"/>
                      <a:pt x="18244" y="5366"/>
                    </a:cubicBezTo>
                    <a:cubicBezTo>
                      <a:pt x="18538" y="5366"/>
                      <a:pt x="18958" y="5403"/>
                      <a:pt x="19373" y="5403"/>
                    </a:cubicBezTo>
                    <a:cubicBezTo>
                      <a:pt x="19829" y="5403"/>
                      <a:pt x="20280" y="5359"/>
                      <a:pt x="20553" y="5171"/>
                    </a:cubicBezTo>
                    <a:cubicBezTo>
                      <a:pt x="20683" y="5074"/>
                      <a:pt x="20748" y="5009"/>
                      <a:pt x="20781" y="4911"/>
                    </a:cubicBezTo>
                    <a:cubicBezTo>
                      <a:pt x="20716" y="4814"/>
                      <a:pt x="20618" y="4716"/>
                      <a:pt x="20553" y="4618"/>
                    </a:cubicBezTo>
                    <a:cubicBezTo>
                      <a:pt x="19838" y="3838"/>
                      <a:pt x="18862" y="3318"/>
                      <a:pt x="18081" y="2635"/>
                    </a:cubicBezTo>
                    <a:cubicBezTo>
                      <a:pt x="17269" y="1952"/>
                      <a:pt x="16521" y="1497"/>
                      <a:pt x="15675" y="1139"/>
                    </a:cubicBezTo>
                    <a:lnTo>
                      <a:pt x="15675" y="1139"/>
                    </a:lnTo>
                    <a:cubicBezTo>
                      <a:pt x="15708" y="1984"/>
                      <a:pt x="15610" y="3058"/>
                      <a:pt x="15220" y="3578"/>
                    </a:cubicBezTo>
                    <a:cubicBezTo>
                      <a:pt x="14621" y="4410"/>
                      <a:pt x="12816" y="4410"/>
                      <a:pt x="11568" y="4410"/>
                    </a:cubicBezTo>
                    <a:lnTo>
                      <a:pt x="11568" y="4410"/>
                    </a:lnTo>
                    <a:cubicBezTo>
                      <a:pt x="11256" y="4410"/>
                      <a:pt x="10979" y="4410"/>
                      <a:pt x="10765" y="4423"/>
                    </a:cubicBezTo>
                    <a:cubicBezTo>
                      <a:pt x="9666" y="4457"/>
                      <a:pt x="8415" y="4550"/>
                      <a:pt x="7171" y="4550"/>
                    </a:cubicBezTo>
                    <a:cubicBezTo>
                      <a:pt x="5985" y="4550"/>
                      <a:pt x="4805" y="4465"/>
                      <a:pt x="3773" y="4163"/>
                    </a:cubicBezTo>
                    <a:cubicBezTo>
                      <a:pt x="2895" y="3903"/>
                      <a:pt x="2830" y="3220"/>
                      <a:pt x="2635" y="2342"/>
                    </a:cubicBezTo>
                    <a:cubicBezTo>
                      <a:pt x="2440" y="1659"/>
                      <a:pt x="2277" y="749"/>
                      <a:pt x="2505" y="33"/>
                    </a:cubicBezTo>
                    <a:lnTo>
                      <a:pt x="2505" y="1"/>
                    </a:lnTo>
                    <a:close/>
                  </a:path>
                </a:pathLst>
              </a:custGeom>
              <a:solidFill>
                <a:schemeClr val="accent4"/>
              </a:solidFill>
              <a:ln w="1905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27" name="Google Shape;2127;p46"/>
              <p:cNvSpPr/>
              <p:nvPr/>
            </p:nvSpPr>
            <p:spPr>
              <a:xfrm>
                <a:off x="1817933" y="2137504"/>
                <a:ext cx="224011" cy="281604"/>
              </a:xfrm>
              <a:custGeom>
                <a:avLst/>
                <a:gdLst/>
                <a:ahLst/>
                <a:cxnLst/>
                <a:rect l="l" t="t" r="r" b="b"/>
                <a:pathLst>
                  <a:path w="8098" h="10180" extrusionOk="0">
                    <a:moveTo>
                      <a:pt x="0" y="1"/>
                    </a:moveTo>
                    <a:cubicBezTo>
                      <a:pt x="0" y="3383"/>
                      <a:pt x="33" y="6797"/>
                      <a:pt x="33" y="10179"/>
                    </a:cubicBezTo>
                    <a:cubicBezTo>
                      <a:pt x="781" y="9854"/>
                      <a:pt x="1692" y="9724"/>
                      <a:pt x="2635" y="9724"/>
                    </a:cubicBezTo>
                    <a:cubicBezTo>
                      <a:pt x="3155" y="7350"/>
                      <a:pt x="4130" y="5074"/>
                      <a:pt x="5496" y="3058"/>
                    </a:cubicBezTo>
                    <a:cubicBezTo>
                      <a:pt x="6277" y="1952"/>
                      <a:pt x="7155" y="944"/>
                      <a:pt x="8098" y="33"/>
                    </a:cubicBezTo>
                    <a:cubicBezTo>
                      <a:pt x="6472" y="33"/>
                      <a:pt x="4846" y="66"/>
                      <a:pt x="3220" y="98"/>
                    </a:cubicBezTo>
                    <a:cubicBezTo>
                      <a:pt x="3155" y="98"/>
                      <a:pt x="3057" y="66"/>
                      <a:pt x="30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28" name="Google Shape;2128;p46"/>
              <p:cNvSpPr/>
              <p:nvPr/>
            </p:nvSpPr>
            <p:spPr>
              <a:xfrm>
                <a:off x="1351958" y="2006190"/>
                <a:ext cx="517289" cy="85256"/>
              </a:xfrm>
              <a:custGeom>
                <a:avLst/>
                <a:gdLst/>
                <a:ahLst/>
                <a:cxnLst/>
                <a:rect l="l" t="t" r="r" b="b"/>
                <a:pathLst>
                  <a:path w="18700" h="3082" extrusionOk="0">
                    <a:moveTo>
                      <a:pt x="18504" y="0"/>
                    </a:moveTo>
                    <a:cubicBezTo>
                      <a:pt x="13138" y="33"/>
                      <a:pt x="7740" y="163"/>
                      <a:pt x="2374" y="260"/>
                    </a:cubicBezTo>
                    <a:cubicBezTo>
                      <a:pt x="1854" y="260"/>
                      <a:pt x="878" y="260"/>
                      <a:pt x="423" y="33"/>
                    </a:cubicBezTo>
                    <a:cubicBezTo>
                      <a:pt x="0" y="748"/>
                      <a:pt x="293" y="1691"/>
                      <a:pt x="228" y="2406"/>
                    </a:cubicBezTo>
                    <a:cubicBezTo>
                      <a:pt x="228" y="2602"/>
                      <a:pt x="195" y="2829"/>
                      <a:pt x="195" y="3024"/>
                    </a:cubicBezTo>
                    <a:cubicBezTo>
                      <a:pt x="1186" y="3066"/>
                      <a:pt x="2184" y="3081"/>
                      <a:pt x="3184" y="3081"/>
                    </a:cubicBezTo>
                    <a:cubicBezTo>
                      <a:pt x="5301" y="3081"/>
                      <a:pt x="7430" y="3014"/>
                      <a:pt x="9529" y="2992"/>
                    </a:cubicBezTo>
                    <a:cubicBezTo>
                      <a:pt x="12585" y="2959"/>
                      <a:pt x="15642" y="2959"/>
                      <a:pt x="18699" y="2959"/>
                    </a:cubicBezTo>
                    <a:cubicBezTo>
                      <a:pt x="18634" y="2081"/>
                      <a:pt x="18602" y="1236"/>
                      <a:pt x="18569" y="390"/>
                    </a:cubicBezTo>
                    <a:cubicBezTo>
                      <a:pt x="18537" y="260"/>
                      <a:pt x="18537" y="130"/>
                      <a:pt x="185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29" name="Google Shape;2129;p46"/>
              <p:cNvSpPr/>
              <p:nvPr/>
            </p:nvSpPr>
            <p:spPr>
              <a:xfrm>
                <a:off x="1342325" y="1805575"/>
                <a:ext cx="587796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20879" h="5781" extrusionOk="0">
                    <a:moveTo>
                      <a:pt x="16946" y="1"/>
                    </a:moveTo>
                    <a:cubicBezTo>
                      <a:pt x="16403" y="1"/>
                      <a:pt x="15860" y="5"/>
                      <a:pt x="15317" y="14"/>
                    </a:cubicBezTo>
                    <a:cubicBezTo>
                      <a:pt x="15350" y="79"/>
                      <a:pt x="15383" y="144"/>
                      <a:pt x="15383" y="209"/>
                    </a:cubicBezTo>
                    <a:cubicBezTo>
                      <a:pt x="15480" y="437"/>
                      <a:pt x="15480" y="632"/>
                      <a:pt x="15448" y="827"/>
                    </a:cubicBezTo>
                    <a:cubicBezTo>
                      <a:pt x="15448" y="860"/>
                      <a:pt x="15480" y="892"/>
                      <a:pt x="15480" y="957"/>
                    </a:cubicBezTo>
                    <a:cubicBezTo>
                      <a:pt x="15545" y="1640"/>
                      <a:pt x="15545" y="3104"/>
                      <a:pt x="15122" y="3721"/>
                    </a:cubicBezTo>
                    <a:cubicBezTo>
                      <a:pt x="14537" y="4534"/>
                      <a:pt x="12748" y="4372"/>
                      <a:pt x="11903" y="4437"/>
                    </a:cubicBezTo>
                    <a:cubicBezTo>
                      <a:pt x="11391" y="4466"/>
                      <a:pt x="10886" y="4482"/>
                      <a:pt x="10382" y="4482"/>
                    </a:cubicBezTo>
                    <a:cubicBezTo>
                      <a:pt x="9764" y="4482"/>
                      <a:pt x="9147" y="4458"/>
                      <a:pt x="8521" y="4404"/>
                    </a:cubicBezTo>
                    <a:cubicBezTo>
                      <a:pt x="8131" y="4372"/>
                      <a:pt x="6927" y="4404"/>
                      <a:pt x="6570" y="4112"/>
                    </a:cubicBezTo>
                    <a:cubicBezTo>
                      <a:pt x="6082" y="3721"/>
                      <a:pt x="6049" y="2811"/>
                      <a:pt x="5952" y="2258"/>
                    </a:cubicBezTo>
                    <a:cubicBezTo>
                      <a:pt x="5887" y="1835"/>
                      <a:pt x="5854" y="1445"/>
                      <a:pt x="5854" y="1120"/>
                    </a:cubicBezTo>
                    <a:cubicBezTo>
                      <a:pt x="5757" y="1185"/>
                      <a:pt x="5627" y="1217"/>
                      <a:pt x="5497" y="1282"/>
                    </a:cubicBezTo>
                    <a:cubicBezTo>
                      <a:pt x="4749" y="1770"/>
                      <a:pt x="3968" y="2226"/>
                      <a:pt x="3188" y="2681"/>
                    </a:cubicBezTo>
                    <a:cubicBezTo>
                      <a:pt x="3058" y="2778"/>
                      <a:pt x="2927" y="2876"/>
                      <a:pt x="2797" y="2973"/>
                    </a:cubicBezTo>
                    <a:cubicBezTo>
                      <a:pt x="1919" y="3591"/>
                      <a:pt x="846" y="4144"/>
                      <a:pt x="131" y="4990"/>
                    </a:cubicBezTo>
                    <a:cubicBezTo>
                      <a:pt x="33" y="5217"/>
                      <a:pt x="1" y="5445"/>
                      <a:pt x="196" y="5640"/>
                    </a:cubicBezTo>
                    <a:cubicBezTo>
                      <a:pt x="332" y="5757"/>
                      <a:pt x="656" y="5781"/>
                      <a:pt x="950" y="5781"/>
                    </a:cubicBezTo>
                    <a:cubicBezTo>
                      <a:pt x="1145" y="5781"/>
                      <a:pt x="1328" y="5770"/>
                      <a:pt x="1432" y="5770"/>
                    </a:cubicBezTo>
                    <a:cubicBezTo>
                      <a:pt x="4131" y="5770"/>
                      <a:pt x="6862" y="5510"/>
                      <a:pt x="9561" y="5412"/>
                    </a:cubicBezTo>
                    <a:cubicBezTo>
                      <a:pt x="12911" y="5282"/>
                      <a:pt x="16293" y="5217"/>
                      <a:pt x="19675" y="5217"/>
                    </a:cubicBezTo>
                    <a:cubicBezTo>
                      <a:pt x="19643" y="4827"/>
                      <a:pt x="19610" y="4437"/>
                      <a:pt x="19610" y="4047"/>
                    </a:cubicBezTo>
                    <a:cubicBezTo>
                      <a:pt x="19437" y="4058"/>
                      <a:pt x="19222" y="4068"/>
                      <a:pt x="18985" y="4068"/>
                    </a:cubicBezTo>
                    <a:cubicBezTo>
                      <a:pt x="17887" y="4068"/>
                      <a:pt x="16320" y="3864"/>
                      <a:pt x="16293" y="2713"/>
                    </a:cubicBezTo>
                    <a:cubicBezTo>
                      <a:pt x="16261" y="1640"/>
                      <a:pt x="17952" y="1575"/>
                      <a:pt x="18700" y="1575"/>
                    </a:cubicBezTo>
                    <a:cubicBezTo>
                      <a:pt x="18916" y="1575"/>
                      <a:pt x="19249" y="1561"/>
                      <a:pt x="19620" y="1561"/>
                    </a:cubicBezTo>
                    <a:cubicBezTo>
                      <a:pt x="19805" y="1561"/>
                      <a:pt x="20000" y="1564"/>
                      <a:pt x="20195" y="1575"/>
                    </a:cubicBezTo>
                    <a:cubicBezTo>
                      <a:pt x="20423" y="1055"/>
                      <a:pt x="20651" y="567"/>
                      <a:pt x="20878" y="47"/>
                    </a:cubicBezTo>
                    <a:cubicBezTo>
                      <a:pt x="19568" y="24"/>
                      <a:pt x="18257" y="1"/>
                      <a:pt x="16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05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30" name="Google Shape;2130;p46"/>
              <p:cNvSpPr/>
              <p:nvPr/>
            </p:nvSpPr>
            <p:spPr>
              <a:xfrm>
                <a:off x="1379842" y="3091971"/>
                <a:ext cx="2117620" cy="69848"/>
              </a:xfrm>
              <a:custGeom>
                <a:avLst/>
                <a:gdLst/>
                <a:ahLst/>
                <a:cxnLst/>
                <a:rect l="l" t="t" r="r" b="b"/>
                <a:pathLst>
                  <a:path w="76552" h="2525" extrusionOk="0">
                    <a:moveTo>
                      <a:pt x="76552" y="0"/>
                    </a:moveTo>
                    <a:lnTo>
                      <a:pt x="76552" y="0"/>
                    </a:lnTo>
                    <a:cubicBezTo>
                      <a:pt x="75278" y="155"/>
                      <a:pt x="73976" y="192"/>
                      <a:pt x="72667" y="192"/>
                    </a:cubicBezTo>
                    <a:cubicBezTo>
                      <a:pt x="71503" y="192"/>
                      <a:pt x="70333" y="163"/>
                      <a:pt x="69170" y="163"/>
                    </a:cubicBezTo>
                    <a:lnTo>
                      <a:pt x="59902" y="163"/>
                    </a:lnTo>
                    <a:cubicBezTo>
                      <a:pt x="53268" y="163"/>
                      <a:pt x="46601" y="195"/>
                      <a:pt x="39967" y="195"/>
                    </a:cubicBezTo>
                    <a:cubicBezTo>
                      <a:pt x="33333" y="163"/>
                      <a:pt x="26699" y="130"/>
                      <a:pt x="20098" y="130"/>
                    </a:cubicBezTo>
                    <a:cubicBezTo>
                      <a:pt x="16878" y="163"/>
                      <a:pt x="13691" y="163"/>
                      <a:pt x="10472" y="228"/>
                    </a:cubicBezTo>
                    <a:cubicBezTo>
                      <a:pt x="8214" y="250"/>
                      <a:pt x="5896" y="360"/>
                      <a:pt x="3600" y="360"/>
                    </a:cubicBezTo>
                    <a:cubicBezTo>
                      <a:pt x="2490" y="360"/>
                      <a:pt x="1384" y="334"/>
                      <a:pt x="293" y="260"/>
                    </a:cubicBezTo>
                    <a:cubicBezTo>
                      <a:pt x="163" y="228"/>
                      <a:pt x="98" y="195"/>
                      <a:pt x="65" y="130"/>
                    </a:cubicBezTo>
                    <a:lnTo>
                      <a:pt x="65" y="130"/>
                    </a:lnTo>
                    <a:cubicBezTo>
                      <a:pt x="98" y="911"/>
                      <a:pt x="0" y="1984"/>
                      <a:pt x="1204" y="2309"/>
                    </a:cubicBezTo>
                    <a:cubicBezTo>
                      <a:pt x="1851" y="2479"/>
                      <a:pt x="2783" y="2525"/>
                      <a:pt x="3720" y="2525"/>
                    </a:cubicBezTo>
                    <a:cubicBezTo>
                      <a:pt x="4574" y="2525"/>
                      <a:pt x="5431" y="2487"/>
                      <a:pt x="6082" y="2472"/>
                    </a:cubicBezTo>
                    <a:lnTo>
                      <a:pt x="10016" y="2472"/>
                    </a:lnTo>
                    <a:cubicBezTo>
                      <a:pt x="10407" y="2423"/>
                      <a:pt x="10829" y="2407"/>
                      <a:pt x="11268" y="2407"/>
                    </a:cubicBezTo>
                    <a:cubicBezTo>
                      <a:pt x="11707" y="2407"/>
                      <a:pt x="12163" y="2423"/>
                      <a:pt x="12618" y="2439"/>
                    </a:cubicBezTo>
                    <a:cubicBezTo>
                      <a:pt x="15361" y="2428"/>
                      <a:pt x="18103" y="2425"/>
                      <a:pt x="20846" y="2425"/>
                    </a:cubicBezTo>
                    <a:cubicBezTo>
                      <a:pt x="26330" y="2425"/>
                      <a:pt x="31815" y="2439"/>
                      <a:pt x="37300" y="2439"/>
                    </a:cubicBezTo>
                    <a:cubicBezTo>
                      <a:pt x="43132" y="2439"/>
                      <a:pt x="48964" y="2425"/>
                      <a:pt x="54786" y="2425"/>
                    </a:cubicBezTo>
                    <a:cubicBezTo>
                      <a:pt x="57697" y="2425"/>
                      <a:pt x="60606" y="2428"/>
                      <a:pt x="63511" y="2439"/>
                    </a:cubicBezTo>
                    <a:cubicBezTo>
                      <a:pt x="63885" y="2407"/>
                      <a:pt x="64259" y="2390"/>
                      <a:pt x="64621" y="2390"/>
                    </a:cubicBezTo>
                    <a:cubicBezTo>
                      <a:pt x="64983" y="2390"/>
                      <a:pt x="65332" y="2407"/>
                      <a:pt x="65658" y="2439"/>
                    </a:cubicBezTo>
                    <a:lnTo>
                      <a:pt x="67739" y="2439"/>
                    </a:lnTo>
                    <a:cubicBezTo>
                      <a:pt x="68844" y="2439"/>
                      <a:pt x="69950" y="2472"/>
                      <a:pt x="71056" y="2472"/>
                    </a:cubicBezTo>
                    <a:cubicBezTo>
                      <a:pt x="71521" y="2483"/>
                      <a:pt x="72212" y="2513"/>
                      <a:pt x="72946" y="2513"/>
                    </a:cubicBezTo>
                    <a:cubicBezTo>
                      <a:pt x="74367" y="2513"/>
                      <a:pt x="75949" y="2400"/>
                      <a:pt x="76357" y="1821"/>
                    </a:cubicBezTo>
                    <a:cubicBezTo>
                      <a:pt x="76552" y="1529"/>
                      <a:pt x="76454" y="1073"/>
                      <a:pt x="76487" y="748"/>
                    </a:cubicBezTo>
                    <a:cubicBezTo>
                      <a:pt x="76487" y="520"/>
                      <a:pt x="76519" y="260"/>
                      <a:pt x="765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31" name="Google Shape;2131;p46"/>
              <p:cNvSpPr/>
              <p:nvPr/>
            </p:nvSpPr>
            <p:spPr>
              <a:xfrm>
                <a:off x="3348326" y="2202900"/>
                <a:ext cx="130901" cy="103624"/>
              </a:xfrm>
              <a:custGeom>
                <a:avLst/>
                <a:gdLst/>
                <a:ahLst/>
                <a:cxnLst/>
                <a:rect l="l" t="t" r="r" b="b"/>
                <a:pathLst>
                  <a:path w="4295" h="3400" extrusionOk="0">
                    <a:moveTo>
                      <a:pt x="2386" y="1"/>
                    </a:moveTo>
                    <a:cubicBezTo>
                      <a:pt x="1095" y="1"/>
                      <a:pt x="1" y="1249"/>
                      <a:pt x="815" y="2667"/>
                    </a:cubicBezTo>
                    <a:cubicBezTo>
                      <a:pt x="1200" y="3167"/>
                      <a:pt x="1751" y="3399"/>
                      <a:pt x="2298" y="3399"/>
                    </a:cubicBezTo>
                    <a:cubicBezTo>
                      <a:pt x="3138" y="3399"/>
                      <a:pt x="3968" y="2852"/>
                      <a:pt x="4165" y="1887"/>
                    </a:cubicBezTo>
                    <a:cubicBezTo>
                      <a:pt x="4295" y="1204"/>
                      <a:pt x="3969" y="553"/>
                      <a:pt x="3319" y="228"/>
                    </a:cubicBezTo>
                    <a:cubicBezTo>
                      <a:pt x="3012" y="72"/>
                      <a:pt x="2693" y="1"/>
                      <a:pt x="238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32" name="Google Shape;2132;p46"/>
              <p:cNvSpPr/>
              <p:nvPr/>
            </p:nvSpPr>
            <p:spPr>
              <a:xfrm>
                <a:off x="3333174" y="2190865"/>
                <a:ext cx="158893" cy="127082"/>
              </a:xfrm>
              <a:custGeom>
                <a:avLst/>
                <a:gdLst/>
                <a:ahLst/>
                <a:cxnLst/>
                <a:rect l="l" t="t" r="r" b="b"/>
                <a:pathLst>
                  <a:path w="5744" h="4594" extrusionOk="0">
                    <a:moveTo>
                      <a:pt x="3140" y="609"/>
                    </a:moveTo>
                    <a:cubicBezTo>
                      <a:pt x="3449" y="609"/>
                      <a:pt x="3772" y="680"/>
                      <a:pt x="4085" y="836"/>
                    </a:cubicBezTo>
                    <a:cubicBezTo>
                      <a:pt x="4735" y="1161"/>
                      <a:pt x="5061" y="1812"/>
                      <a:pt x="4898" y="2495"/>
                    </a:cubicBezTo>
                    <a:cubicBezTo>
                      <a:pt x="4721" y="3460"/>
                      <a:pt x="3899" y="4007"/>
                      <a:pt x="3062" y="4007"/>
                    </a:cubicBezTo>
                    <a:cubicBezTo>
                      <a:pt x="2517" y="4007"/>
                      <a:pt x="1966" y="3775"/>
                      <a:pt x="1581" y="3275"/>
                    </a:cubicBezTo>
                    <a:cubicBezTo>
                      <a:pt x="767" y="1857"/>
                      <a:pt x="1840" y="609"/>
                      <a:pt x="3140" y="609"/>
                    </a:cubicBezTo>
                    <a:close/>
                    <a:moveTo>
                      <a:pt x="3182" y="0"/>
                    </a:moveTo>
                    <a:cubicBezTo>
                      <a:pt x="1501" y="0"/>
                      <a:pt x="0" y="1718"/>
                      <a:pt x="1061" y="3568"/>
                    </a:cubicBezTo>
                    <a:cubicBezTo>
                      <a:pt x="1584" y="4242"/>
                      <a:pt x="2334" y="4593"/>
                      <a:pt x="3085" y="4593"/>
                    </a:cubicBezTo>
                    <a:cubicBezTo>
                      <a:pt x="3782" y="4593"/>
                      <a:pt x="4479" y="4291"/>
                      <a:pt x="4996" y="3665"/>
                    </a:cubicBezTo>
                    <a:cubicBezTo>
                      <a:pt x="5744" y="2755"/>
                      <a:pt x="5711" y="1324"/>
                      <a:pt x="4768" y="576"/>
                    </a:cubicBezTo>
                    <a:cubicBezTo>
                      <a:pt x="4273" y="175"/>
                      <a:pt x="3718" y="0"/>
                      <a:pt x="3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33" name="Google Shape;2133;p46"/>
              <p:cNvSpPr/>
              <p:nvPr/>
            </p:nvSpPr>
            <p:spPr>
              <a:xfrm>
                <a:off x="3001777" y="2222981"/>
                <a:ext cx="297787" cy="79170"/>
              </a:xfrm>
              <a:custGeom>
                <a:avLst/>
                <a:gdLst/>
                <a:ahLst/>
                <a:cxnLst/>
                <a:rect l="l" t="t" r="r" b="b"/>
                <a:pathLst>
                  <a:path w="10765" h="2862" extrusionOk="0">
                    <a:moveTo>
                      <a:pt x="4260" y="447"/>
                    </a:moveTo>
                    <a:cubicBezTo>
                      <a:pt x="4407" y="447"/>
                      <a:pt x="4553" y="537"/>
                      <a:pt x="4553" y="716"/>
                    </a:cubicBezTo>
                    <a:lnTo>
                      <a:pt x="4553" y="2147"/>
                    </a:lnTo>
                    <a:cubicBezTo>
                      <a:pt x="4553" y="2325"/>
                      <a:pt x="4407" y="2415"/>
                      <a:pt x="4260" y="2415"/>
                    </a:cubicBezTo>
                    <a:cubicBezTo>
                      <a:pt x="4114" y="2415"/>
                      <a:pt x="3968" y="2325"/>
                      <a:pt x="3968" y="2147"/>
                    </a:cubicBezTo>
                    <a:lnTo>
                      <a:pt x="3968" y="716"/>
                    </a:lnTo>
                    <a:cubicBezTo>
                      <a:pt x="3968" y="537"/>
                      <a:pt x="4114" y="447"/>
                      <a:pt x="4260" y="447"/>
                    </a:cubicBezTo>
                    <a:close/>
                    <a:moveTo>
                      <a:pt x="2049" y="480"/>
                    </a:moveTo>
                    <a:cubicBezTo>
                      <a:pt x="2195" y="480"/>
                      <a:pt x="2342" y="569"/>
                      <a:pt x="2342" y="748"/>
                    </a:cubicBezTo>
                    <a:lnTo>
                      <a:pt x="2342" y="2147"/>
                    </a:lnTo>
                    <a:cubicBezTo>
                      <a:pt x="2342" y="2342"/>
                      <a:pt x="2195" y="2439"/>
                      <a:pt x="2049" y="2439"/>
                    </a:cubicBezTo>
                    <a:cubicBezTo>
                      <a:pt x="1903" y="2439"/>
                      <a:pt x="1756" y="2342"/>
                      <a:pt x="1756" y="2147"/>
                    </a:cubicBezTo>
                    <a:lnTo>
                      <a:pt x="1756" y="748"/>
                    </a:lnTo>
                    <a:cubicBezTo>
                      <a:pt x="1756" y="569"/>
                      <a:pt x="1903" y="480"/>
                      <a:pt x="2049" y="480"/>
                    </a:cubicBezTo>
                    <a:close/>
                    <a:moveTo>
                      <a:pt x="6439" y="456"/>
                    </a:moveTo>
                    <a:cubicBezTo>
                      <a:pt x="6586" y="456"/>
                      <a:pt x="6732" y="553"/>
                      <a:pt x="6732" y="748"/>
                    </a:cubicBezTo>
                    <a:lnTo>
                      <a:pt x="6732" y="2147"/>
                    </a:lnTo>
                    <a:cubicBezTo>
                      <a:pt x="6732" y="2342"/>
                      <a:pt x="6586" y="2439"/>
                      <a:pt x="6439" y="2439"/>
                    </a:cubicBezTo>
                    <a:cubicBezTo>
                      <a:pt x="6293" y="2439"/>
                      <a:pt x="6147" y="2342"/>
                      <a:pt x="6147" y="2147"/>
                    </a:cubicBezTo>
                    <a:lnTo>
                      <a:pt x="6147" y="748"/>
                    </a:lnTo>
                    <a:cubicBezTo>
                      <a:pt x="6147" y="553"/>
                      <a:pt x="6293" y="456"/>
                      <a:pt x="6439" y="456"/>
                    </a:cubicBezTo>
                    <a:close/>
                    <a:moveTo>
                      <a:pt x="8748" y="488"/>
                    </a:moveTo>
                    <a:cubicBezTo>
                      <a:pt x="8894" y="488"/>
                      <a:pt x="9041" y="586"/>
                      <a:pt x="9041" y="781"/>
                    </a:cubicBezTo>
                    <a:lnTo>
                      <a:pt x="9041" y="2179"/>
                    </a:lnTo>
                    <a:cubicBezTo>
                      <a:pt x="9041" y="2358"/>
                      <a:pt x="8894" y="2447"/>
                      <a:pt x="8748" y="2447"/>
                    </a:cubicBezTo>
                    <a:cubicBezTo>
                      <a:pt x="8602" y="2447"/>
                      <a:pt x="8455" y="2358"/>
                      <a:pt x="8455" y="2179"/>
                    </a:cubicBezTo>
                    <a:lnTo>
                      <a:pt x="8455" y="781"/>
                    </a:lnTo>
                    <a:cubicBezTo>
                      <a:pt x="8455" y="586"/>
                      <a:pt x="8602" y="488"/>
                      <a:pt x="8748" y="488"/>
                    </a:cubicBezTo>
                    <a:close/>
                    <a:moveTo>
                      <a:pt x="10699" y="0"/>
                    </a:moveTo>
                    <a:cubicBezTo>
                      <a:pt x="10667" y="0"/>
                      <a:pt x="10569" y="33"/>
                      <a:pt x="10504" y="33"/>
                    </a:cubicBezTo>
                    <a:cubicBezTo>
                      <a:pt x="10374" y="54"/>
                      <a:pt x="10240" y="62"/>
                      <a:pt x="10105" y="62"/>
                    </a:cubicBezTo>
                    <a:cubicBezTo>
                      <a:pt x="9836" y="62"/>
                      <a:pt x="9561" y="33"/>
                      <a:pt x="9301" y="33"/>
                    </a:cubicBezTo>
                    <a:lnTo>
                      <a:pt x="130" y="33"/>
                    </a:lnTo>
                    <a:cubicBezTo>
                      <a:pt x="98" y="943"/>
                      <a:pt x="0" y="1919"/>
                      <a:pt x="98" y="2797"/>
                    </a:cubicBezTo>
                    <a:cubicBezTo>
                      <a:pt x="152" y="2775"/>
                      <a:pt x="224" y="2768"/>
                      <a:pt x="304" y="2768"/>
                    </a:cubicBezTo>
                    <a:cubicBezTo>
                      <a:pt x="463" y="2768"/>
                      <a:pt x="651" y="2797"/>
                      <a:pt x="781" y="2797"/>
                    </a:cubicBezTo>
                    <a:cubicBezTo>
                      <a:pt x="1529" y="2797"/>
                      <a:pt x="2309" y="2797"/>
                      <a:pt x="3057" y="2764"/>
                    </a:cubicBezTo>
                    <a:cubicBezTo>
                      <a:pt x="3591" y="2755"/>
                      <a:pt x="4124" y="2751"/>
                      <a:pt x="4657" y="2751"/>
                    </a:cubicBezTo>
                    <a:cubicBezTo>
                      <a:pt x="5945" y="2751"/>
                      <a:pt x="7233" y="2774"/>
                      <a:pt x="8520" y="2797"/>
                    </a:cubicBezTo>
                    <a:cubicBezTo>
                      <a:pt x="8675" y="2805"/>
                      <a:pt x="8831" y="2807"/>
                      <a:pt x="8989" y="2807"/>
                    </a:cubicBezTo>
                    <a:cubicBezTo>
                      <a:pt x="9146" y="2807"/>
                      <a:pt x="9305" y="2805"/>
                      <a:pt x="9464" y="2805"/>
                    </a:cubicBezTo>
                    <a:cubicBezTo>
                      <a:pt x="9781" y="2805"/>
                      <a:pt x="10098" y="2813"/>
                      <a:pt x="10407" y="2862"/>
                    </a:cubicBezTo>
                    <a:lnTo>
                      <a:pt x="10764" y="2862"/>
                    </a:lnTo>
                    <a:cubicBezTo>
                      <a:pt x="10634" y="1951"/>
                      <a:pt x="10732" y="943"/>
                      <a:pt x="1069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34" name="Google Shape;2134;p46"/>
              <p:cNvSpPr/>
              <p:nvPr/>
            </p:nvSpPr>
            <p:spPr>
              <a:xfrm>
                <a:off x="2998872" y="2301736"/>
                <a:ext cx="2019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73" h="15" extrusionOk="0">
                    <a:moveTo>
                      <a:pt x="22" y="0"/>
                    </a:moveTo>
                    <a:cubicBezTo>
                      <a:pt x="1" y="0"/>
                      <a:pt x="8" y="15"/>
                      <a:pt x="73" y="15"/>
                    </a:cubicBezTo>
                    <a:cubicBezTo>
                      <a:pt x="51" y="4"/>
                      <a:pt x="33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35" name="Google Shape;2135;p46"/>
              <p:cNvSpPr/>
              <p:nvPr/>
            </p:nvSpPr>
            <p:spPr>
              <a:xfrm>
                <a:off x="3301334" y="2222981"/>
                <a:ext cx="1826" cy="415"/>
              </a:xfrm>
              <a:custGeom>
                <a:avLst/>
                <a:gdLst/>
                <a:ahLst/>
                <a:cxnLst/>
                <a:rect l="l" t="t" r="r" b="b"/>
                <a:pathLst>
                  <a:path w="66" h="15" extrusionOk="0">
                    <a:moveTo>
                      <a:pt x="0" y="0"/>
                    </a:moveTo>
                    <a:cubicBezTo>
                      <a:pt x="11" y="11"/>
                      <a:pt x="26" y="15"/>
                      <a:pt x="36" y="15"/>
                    </a:cubicBezTo>
                    <a:cubicBezTo>
                      <a:pt x="58" y="15"/>
                      <a:pt x="65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36" name="Google Shape;2136;p46"/>
              <p:cNvSpPr/>
              <p:nvPr/>
            </p:nvSpPr>
            <p:spPr>
              <a:xfrm>
                <a:off x="1778700" y="1861350"/>
                <a:ext cx="127428" cy="47001"/>
              </a:xfrm>
              <a:custGeom>
                <a:avLst/>
                <a:gdLst/>
                <a:ahLst/>
                <a:cxnLst/>
                <a:rect l="l" t="t" r="r" b="b"/>
                <a:pathLst>
                  <a:path w="4066" h="1374" extrusionOk="0">
                    <a:moveTo>
                      <a:pt x="2927" y="0"/>
                    </a:moveTo>
                    <a:cubicBezTo>
                      <a:pt x="2537" y="0"/>
                      <a:pt x="0" y="98"/>
                      <a:pt x="1594" y="1139"/>
                    </a:cubicBezTo>
                    <a:cubicBezTo>
                      <a:pt x="1894" y="1326"/>
                      <a:pt x="2344" y="1373"/>
                      <a:pt x="2797" y="1373"/>
                    </a:cubicBezTo>
                    <a:cubicBezTo>
                      <a:pt x="3130" y="1373"/>
                      <a:pt x="3464" y="1348"/>
                      <a:pt x="3740" y="1334"/>
                    </a:cubicBezTo>
                    <a:cubicBezTo>
                      <a:pt x="3740" y="1106"/>
                      <a:pt x="3773" y="911"/>
                      <a:pt x="3838" y="716"/>
                    </a:cubicBezTo>
                    <a:cubicBezTo>
                      <a:pt x="3903" y="488"/>
                      <a:pt x="3968" y="228"/>
                      <a:pt x="4065" y="0"/>
                    </a:cubicBezTo>
                    <a:close/>
                  </a:path>
                </a:pathLst>
              </a:custGeom>
              <a:solidFill>
                <a:srgbClr val="FC96A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37" name="Google Shape;2137;p46"/>
              <p:cNvSpPr/>
              <p:nvPr/>
            </p:nvSpPr>
            <p:spPr>
              <a:xfrm>
                <a:off x="1911487" y="1632553"/>
                <a:ext cx="1045338" cy="252199"/>
              </a:xfrm>
              <a:custGeom>
                <a:avLst/>
                <a:gdLst/>
                <a:ahLst/>
                <a:cxnLst/>
                <a:rect l="l" t="t" r="r" b="b"/>
                <a:pathLst>
                  <a:path w="37789" h="9117" extrusionOk="0">
                    <a:moveTo>
                      <a:pt x="32065" y="1702"/>
                    </a:moveTo>
                    <a:cubicBezTo>
                      <a:pt x="32260" y="1702"/>
                      <a:pt x="32455" y="1865"/>
                      <a:pt x="32423" y="2093"/>
                    </a:cubicBezTo>
                    <a:cubicBezTo>
                      <a:pt x="32423" y="3784"/>
                      <a:pt x="32423" y="5475"/>
                      <a:pt x="32423" y="7198"/>
                    </a:cubicBezTo>
                    <a:cubicBezTo>
                      <a:pt x="32423" y="7393"/>
                      <a:pt x="32260" y="7556"/>
                      <a:pt x="32032" y="7556"/>
                    </a:cubicBezTo>
                    <a:cubicBezTo>
                      <a:pt x="29691" y="7514"/>
                      <a:pt x="27344" y="7502"/>
                      <a:pt x="24993" y="7502"/>
                    </a:cubicBezTo>
                    <a:cubicBezTo>
                      <a:pt x="21858" y="7502"/>
                      <a:pt x="18718" y="7523"/>
                      <a:pt x="15577" y="7523"/>
                    </a:cubicBezTo>
                    <a:cubicBezTo>
                      <a:pt x="12325" y="7523"/>
                      <a:pt x="9041" y="7523"/>
                      <a:pt x="5789" y="7556"/>
                    </a:cubicBezTo>
                    <a:cubicBezTo>
                      <a:pt x="5594" y="7556"/>
                      <a:pt x="5431" y="7393"/>
                      <a:pt x="5431" y="7198"/>
                    </a:cubicBezTo>
                    <a:cubicBezTo>
                      <a:pt x="5431" y="5540"/>
                      <a:pt x="5431" y="3914"/>
                      <a:pt x="5399" y="2288"/>
                    </a:cubicBezTo>
                    <a:cubicBezTo>
                      <a:pt x="5399" y="2093"/>
                      <a:pt x="5594" y="1930"/>
                      <a:pt x="5789" y="1930"/>
                    </a:cubicBezTo>
                    <a:cubicBezTo>
                      <a:pt x="14537" y="1832"/>
                      <a:pt x="23317" y="1767"/>
                      <a:pt x="32065" y="1702"/>
                    </a:cubicBezTo>
                    <a:close/>
                    <a:moveTo>
                      <a:pt x="32006" y="1"/>
                    </a:moveTo>
                    <a:cubicBezTo>
                      <a:pt x="31007" y="1"/>
                      <a:pt x="29982" y="79"/>
                      <a:pt x="29021" y="79"/>
                    </a:cubicBezTo>
                    <a:cubicBezTo>
                      <a:pt x="28918" y="79"/>
                      <a:pt x="28816" y="78"/>
                      <a:pt x="28715" y="76"/>
                    </a:cubicBezTo>
                    <a:cubicBezTo>
                      <a:pt x="25724" y="44"/>
                      <a:pt x="22699" y="44"/>
                      <a:pt x="19675" y="44"/>
                    </a:cubicBezTo>
                    <a:cubicBezTo>
                      <a:pt x="18822" y="38"/>
                      <a:pt x="17968" y="35"/>
                      <a:pt x="17115" y="35"/>
                    </a:cubicBezTo>
                    <a:cubicBezTo>
                      <a:pt x="13317" y="35"/>
                      <a:pt x="9515" y="88"/>
                      <a:pt x="5691" y="141"/>
                    </a:cubicBezTo>
                    <a:cubicBezTo>
                      <a:pt x="5323" y="141"/>
                      <a:pt x="4897" y="98"/>
                      <a:pt x="4489" y="98"/>
                    </a:cubicBezTo>
                    <a:cubicBezTo>
                      <a:pt x="4286" y="98"/>
                      <a:pt x="4087" y="109"/>
                      <a:pt x="3903" y="141"/>
                    </a:cubicBezTo>
                    <a:cubicBezTo>
                      <a:pt x="3870" y="207"/>
                      <a:pt x="3870" y="272"/>
                      <a:pt x="3838" y="369"/>
                    </a:cubicBezTo>
                    <a:cubicBezTo>
                      <a:pt x="3480" y="1605"/>
                      <a:pt x="2765" y="2873"/>
                      <a:pt x="2244" y="4044"/>
                    </a:cubicBezTo>
                    <a:cubicBezTo>
                      <a:pt x="1627" y="5442"/>
                      <a:pt x="1009" y="6841"/>
                      <a:pt x="423" y="8271"/>
                    </a:cubicBezTo>
                    <a:cubicBezTo>
                      <a:pt x="293" y="8532"/>
                      <a:pt x="131" y="8824"/>
                      <a:pt x="1" y="9117"/>
                    </a:cubicBezTo>
                    <a:cubicBezTo>
                      <a:pt x="6545" y="8897"/>
                      <a:pt x="13098" y="8844"/>
                      <a:pt x="19651" y="8844"/>
                    </a:cubicBezTo>
                    <a:cubicBezTo>
                      <a:pt x="25699" y="8844"/>
                      <a:pt x="31747" y="8889"/>
                      <a:pt x="37788" y="8889"/>
                    </a:cubicBezTo>
                    <a:cubicBezTo>
                      <a:pt x="37431" y="7979"/>
                      <a:pt x="36910" y="7036"/>
                      <a:pt x="36520" y="6158"/>
                    </a:cubicBezTo>
                    <a:cubicBezTo>
                      <a:pt x="35870" y="4662"/>
                      <a:pt x="35219" y="3166"/>
                      <a:pt x="34569" y="1670"/>
                    </a:cubicBezTo>
                    <a:cubicBezTo>
                      <a:pt x="34374" y="1247"/>
                      <a:pt x="34146" y="792"/>
                      <a:pt x="33984" y="304"/>
                    </a:cubicBezTo>
                    <a:cubicBezTo>
                      <a:pt x="33951" y="239"/>
                      <a:pt x="33951" y="174"/>
                      <a:pt x="33951" y="141"/>
                    </a:cubicBezTo>
                    <a:lnTo>
                      <a:pt x="33886" y="141"/>
                    </a:lnTo>
                    <a:cubicBezTo>
                      <a:pt x="33287" y="34"/>
                      <a:pt x="32652" y="1"/>
                      <a:pt x="3200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05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38" name="Google Shape;2138;p46"/>
              <p:cNvSpPr/>
              <p:nvPr/>
            </p:nvSpPr>
            <p:spPr>
              <a:xfrm>
                <a:off x="2082414" y="1700326"/>
                <a:ext cx="705283" cy="120553"/>
              </a:xfrm>
              <a:custGeom>
                <a:avLst/>
                <a:gdLst/>
                <a:ahLst/>
                <a:cxnLst/>
                <a:rect l="l" t="t" r="r" b="b"/>
                <a:pathLst>
                  <a:path w="25496" h="4358" extrusionOk="0">
                    <a:moveTo>
                      <a:pt x="3496" y="415"/>
                    </a:moveTo>
                    <a:cubicBezTo>
                      <a:pt x="3683" y="415"/>
                      <a:pt x="3870" y="537"/>
                      <a:pt x="3870" y="781"/>
                    </a:cubicBezTo>
                    <a:cubicBezTo>
                      <a:pt x="3838" y="1789"/>
                      <a:pt x="3838" y="2765"/>
                      <a:pt x="3838" y="3740"/>
                    </a:cubicBezTo>
                    <a:cubicBezTo>
                      <a:pt x="3838" y="3984"/>
                      <a:pt x="3651" y="4106"/>
                      <a:pt x="3464" y="4106"/>
                    </a:cubicBezTo>
                    <a:cubicBezTo>
                      <a:pt x="3277" y="4106"/>
                      <a:pt x="3090" y="3984"/>
                      <a:pt x="3090" y="3740"/>
                    </a:cubicBezTo>
                    <a:cubicBezTo>
                      <a:pt x="3090" y="2765"/>
                      <a:pt x="3090" y="1789"/>
                      <a:pt x="3122" y="781"/>
                    </a:cubicBezTo>
                    <a:cubicBezTo>
                      <a:pt x="3122" y="537"/>
                      <a:pt x="3309" y="415"/>
                      <a:pt x="3496" y="415"/>
                    </a:cubicBezTo>
                    <a:close/>
                    <a:moveTo>
                      <a:pt x="7203" y="415"/>
                    </a:moveTo>
                    <a:cubicBezTo>
                      <a:pt x="7390" y="415"/>
                      <a:pt x="7577" y="537"/>
                      <a:pt x="7577" y="781"/>
                    </a:cubicBezTo>
                    <a:cubicBezTo>
                      <a:pt x="7577" y="1789"/>
                      <a:pt x="7577" y="2765"/>
                      <a:pt x="7577" y="3740"/>
                    </a:cubicBezTo>
                    <a:cubicBezTo>
                      <a:pt x="7577" y="3984"/>
                      <a:pt x="7382" y="4106"/>
                      <a:pt x="7191" y="4106"/>
                    </a:cubicBezTo>
                    <a:cubicBezTo>
                      <a:pt x="7000" y="4106"/>
                      <a:pt x="6813" y="3984"/>
                      <a:pt x="6829" y="3740"/>
                    </a:cubicBezTo>
                    <a:cubicBezTo>
                      <a:pt x="6829" y="2765"/>
                      <a:pt x="6829" y="1789"/>
                      <a:pt x="6829" y="781"/>
                    </a:cubicBezTo>
                    <a:cubicBezTo>
                      <a:pt x="6829" y="537"/>
                      <a:pt x="7016" y="415"/>
                      <a:pt x="7203" y="415"/>
                    </a:cubicBezTo>
                    <a:close/>
                    <a:moveTo>
                      <a:pt x="10943" y="415"/>
                    </a:moveTo>
                    <a:cubicBezTo>
                      <a:pt x="11130" y="415"/>
                      <a:pt x="11317" y="537"/>
                      <a:pt x="11317" y="781"/>
                    </a:cubicBezTo>
                    <a:cubicBezTo>
                      <a:pt x="11317" y="1789"/>
                      <a:pt x="11317" y="2765"/>
                      <a:pt x="11285" y="3740"/>
                    </a:cubicBezTo>
                    <a:cubicBezTo>
                      <a:pt x="11285" y="3984"/>
                      <a:pt x="11098" y="4106"/>
                      <a:pt x="10911" y="4106"/>
                    </a:cubicBezTo>
                    <a:cubicBezTo>
                      <a:pt x="10724" y="4106"/>
                      <a:pt x="10537" y="3984"/>
                      <a:pt x="10537" y="3740"/>
                    </a:cubicBezTo>
                    <a:cubicBezTo>
                      <a:pt x="10537" y="2765"/>
                      <a:pt x="10537" y="1789"/>
                      <a:pt x="10569" y="781"/>
                    </a:cubicBezTo>
                    <a:cubicBezTo>
                      <a:pt x="10569" y="537"/>
                      <a:pt x="10756" y="415"/>
                      <a:pt x="10943" y="415"/>
                    </a:cubicBezTo>
                    <a:close/>
                    <a:moveTo>
                      <a:pt x="14663" y="415"/>
                    </a:moveTo>
                    <a:cubicBezTo>
                      <a:pt x="14854" y="415"/>
                      <a:pt x="15041" y="537"/>
                      <a:pt x="15024" y="781"/>
                    </a:cubicBezTo>
                    <a:cubicBezTo>
                      <a:pt x="15024" y="1789"/>
                      <a:pt x="15024" y="2765"/>
                      <a:pt x="15024" y="3740"/>
                    </a:cubicBezTo>
                    <a:cubicBezTo>
                      <a:pt x="15024" y="3984"/>
                      <a:pt x="14837" y="4106"/>
                      <a:pt x="14650" y="4106"/>
                    </a:cubicBezTo>
                    <a:cubicBezTo>
                      <a:pt x="14463" y="4106"/>
                      <a:pt x="14276" y="3984"/>
                      <a:pt x="14276" y="3740"/>
                    </a:cubicBezTo>
                    <a:cubicBezTo>
                      <a:pt x="14276" y="2765"/>
                      <a:pt x="14276" y="1789"/>
                      <a:pt x="14276" y="781"/>
                    </a:cubicBezTo>
                    <a:cubicBezTo>
                      <a:pt x="14276" y="537"/>
                      <a:pt x="14471" y="415"/>
                      <a:pt x="14663" y="415"/>
                    </a:cubicBezTo>
                    <a:close/>
                    <a:moveTo>
                      <a:pt x="18390" y="415"/>
                    </a:moveTo>
                    <a:cubicBezTo>
                      <a:pt x="18577" y="415"/>
                      <a:pt x="18764" y="537"/>
                      <a:pt x="18764" y="781"/>
                    </a:cubicBezTo>
                    <a:cubicBezTo>
                      <a:pt x="18764" y="1789"/>
                      <a:pt x="18764" y="2765"/>
                      <a:pt x="18732" y="3740"/>
                    </a:cubicBezTo>
                    <a:cubicBezTo>
                      <a:pt x="18732" y="3984"/>
                      <a:pt x="18545" y="4106"/>
                      <a:pt x="18358" y="4106"/>
                    </a:cubicBezTo>
                    <a:cubicBezTo>
                      <a:pt x="18171" y="4106"/>
                      <a:pt x="17984" y="3984"/>
                      <a:pt x="17984" y="3740"/>
                    </a:cubicBezTo>
                    <a:cubicBezTo>
                      <a:pt x="18016" y="2765"/>
                      <a:pt x="18016" y="1789"/>
                      <a:pt x="18016" y="781"/>
                    </a:cubicBezTo>
                    <a:cubicBezTo>
                      <a:pt x="18016" y="537"/>
                      <a:pt x="18203" y="415"/>
                      <a:pt x="18390" y="415"/>
                    </a:cubicBezTo>
                    <a:close/>
                    <a:moveTo>
                      <a:pt x="22130" y="415"/>
                    </a:moveTo>
                    <a:cubicBezTo>
                      <a:pt x="22317" y="415"/>
                      <a:pt x="22504" y="537"/>
                      <a:pt x="22504" y="781"/>
                    </a:cubicBezTo>
                    <a:cubicBezTo>
                      <a:pt x="22471" y="1789"/>
                      <a:pt x="22471" y="2765"/>
                      <a:pt x="22471" y="3740"/>
                    </a:cubicBezTo>
                    <a:cubicBezTo>
                      <a:pt x="22471" y="3984"/>
                      <a:pt x="22284" y="4106"/>
                      <a:pt x="22097" y="4106"/>
                    </a:cubicBezTo>
                    <a:cubicBezTo>
                      <a:pt x="21910" y="4106"/>
                      <a:pt x="21723" y="3984"/>
                      <a:pt x="21723" y="3740"/>
                    </a:cubicBezTo>
                    <a:cubicBezTo>
                      <a:pt x="21723" y="2765"/>
                      <a:pt x="21723" y="1789"/>
                      <a:pt x="21756" y="781"/>
                    </a:cubicBezTo>
                    <a:cubicBezTo>
                      <a:pt x="21756" y="537"/>
                      <a:pt x="21943" y="415"/>
                      <a:pt x="22130" y="415"/>
                    </a:cubicBezTo>
                    <a:close/>
                    <a:moveTo>
                      <a:pt x="25496" y="0"/>
                    </a:moveTo>
                    <a:cubicBezTo>
                      <a:pt x="17008" y="65"/>
                      <a:pt x="8488" y="163"/>
                      <a:pt x="0" y="228"/>
                    </a:cubicBezTo>
                    <a:cubicBezTo>
                      <a:pt x="0" y="1594"/>
                      <a:pt x="0" y="2992"/>
                      <a:pt x="0" y="4358"/>
                    </a:cubicBezTo>
                    <a:cubicBezTo>
                      <a:pt x="3122" y="4325"/>
                      <a:pt x="6244" y="4325"/>
                      <a:pt x="9398" y="4325"/>
                    </a:cubicBezTo>
                    <a:cubicBezTo>
                      <a:pt x="12465" y="4325"/>
                      <a:pt x="15531" y="4304"/>
                      <a:pt x="18597" y="4304"/>
                    </a:cubicBezTo>
                    <a:cubicBezTo>
                      <a:pt x="20896" y="4304"/>
                      <a:pt x="23196" y="4316"/>
                      <a:pt x="25496" y="4358"/>
                    </a:cubicBezTo>
                    <a:cubicBezTo>
                      <a:pt x="25496" y="2895"/>
                      <a:pt x="25496" y="1464"/>
                      <a:pt x="254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39" name="Google Shape;2139;p46"/>
              <p:cNvSpPr/>
              <p:nvPr/>
            </p:nvSpPr>
            <p:spPr>
              <a:xfrm>
                <a:off x="1907891" y="1898002"/>
                <a:ext cx="1054329" cy="226058"/>
              </a:xfrm>
              <a:custGeom>
                <a:avLst/>
                <a:gdLst/>
                <a:ahLst/>
                <a:cxnLst/>
                <a:rect l="l" t="t" r="r" b="b"/>
                <a:pathLst>
                  <a:path w="38114" h="8172" extrusionOk="0">
                    <a:moveTo>
                      <a:pt x="0" y="236"/>
                    </a:moveTo>
                    <a:cubicBezTo>
                      <a:pt x="11" y="247"/>
                      <a:pt x="22" y="254"/>
                      <a:pt x="33" y="259"/>
                    </a:cubicBezTo>
                    <a:lnTo>
                      <a:pt x="33" y="259"/>
                    </a:lnTo>
                    <a:lnTo>
                      <a:pt x="33" y="236"/>
                    </a:lnTo>
                    <a:close/>
                    <a:moveTo>
                      <a:pt x="19053" y="1"/>
                    </a:moveTo>
                    <a:cubicBezTo>
                      <a:pt x="12740" y="1"/>
                      <a:pt x="6423" y="57"/>
                      <a:pt x="98" y="269"/>
                    </a:cubicBezTo>
                    <a:cubicBezTo>
                      <a:pt x="76" y="269"/>
                      <a:pt x="55" y="269"/>
                      <a:pt x="33" y="259"/>
                    </a:cubicBezTo>
                    <a:lnTo>
                      <a:pt x="33" y="259"/>
                    </a:lnTo>
                    <a:lnTo>
                      <a:pt x="33" y="334"/>
                    </a:lnTo>
                    <a:cubicBezTo>
                      <a:pt x="65" y="2935"/>
                      <a:pt x="163" y="5537"/>
                      <a:pt x="261" y="8171"/>
                    </a:cubicBezTo>
                    <a:cubicBezTo>
                      <a:pt x="423" y="8139"/>
                      <a:pt x="602" y="8130"/>
                      <a:pt x="781" y="8130"/>
                    </a:cubicBezTo>
                    <a:cubicBezTo>
                      <a:pt x="960" y="8130"/>
                      <a:pt x="1139" y="8139"/>
                      <a:pt x="1301" y="8139"/>
                    </a:cubicBezTo>
                    <a:cubicBezTo>
                      <a:pt x="2277" y="8139"/>
                      <a:pt x="3285" y="8106"/>
                      <a:pt x="4261" y="8106"/>
                    </a:cubicBezTo>
                    <a:lnTo>
                      <a:pt x="5529" y="8106"/>
                    </a:lnTo>
                    <a:cubicBezTo>
                      <a:pt x="9257" y="4944"/>
                      <a:pt x="14143" y="3347"/>
                      <a:pt x="19079" y="3347"/>
                    </a:cubicBezTo>
                    <a:cubicBezTo>
                      <a:pt x="20387" y="3347"/>
                      <a:pt x="21698" y="3459"/>
                      <a:pt x="22992" y="3683"/>
                    </a:cubicBezTo>
                    <a:cubicBezTo>
                      <a:pt x="26634" y="4301"/>
                      <a:pt x="30146" y="5797"/>
                      <a:pt x="33073" y="8106"/>
                    </a:cubicBezTo>
                    <a:cubicBezTo>
                      <a:pt x="33918" y="8106"/>
                      <a:pt x="34764" y="8106"/>
                      <a:pt x="35609" y="8139"/>
                    </a:cubicBezTo>
                    <a:lnTo>
                      <a:pt x="37821" y="8139"/>
                    </a:lnTo>
                    <a:cubicBezTo>
                      <a:pt x="37821" y="7878"/>
                      <a:pt x="37886" y="7456"/>
                      <a:pt x="37886" y="7293"/>
                    </a:cubicBezTo>
                    <a:cubicBezTo>
                      <a:pt x="37918" y="5570"/>
                      <a:pt x="37983" y="3813"/>
                      <a:pt x="38048" y="2090"/>
                    </a:cubicBezTo>
                    <a:cubicBezTo>
                      <a:pt x="38048" y="1537"/>
                      <a:pt x="38113" y="496"/>
                      <a:pt x="38081" y="41"/>
                    </a:cubicBezTo>
                    <a:cubicBezTo>
                      <a:pt x="38048" y="41"/>
                      <a:pt x="38048" y="74"/>
                      <a:pt x="37983" y="74"/>
                    </a:cubicBezTo>
                    <a:cubicBezTo>
                      <a:pt x="31675" y="57"/>
                      <a:pt x="25366" y="1"/>
                      <a:pt x="19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050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40" name="Google Shape;2140;p46"/>
              <p:cNvSpPr/>
              <p:nvPr/>
            </p:nvSpPr>
            <p:spPr>
              <a:xfrm>
                <a:off x="1812470" y="2489756"/>
                <a:ext cx="59889" cy="51591"/>
              </a:xfrm>
              <a:custGeom>
                <a:avLst/>
                <a:gdLst/>
                <a:ahLst/>
                <a:cxnLst/>
                <a:rect l="l" t="t" r="r" b="b"/>
                <a:pathLst>
                  <a:path w="2165" h="1865" extrusionOk="0">
                    <a:moveTo>
                      <a:pt x="842" y="1"/>
                    </a:moveTo>
                    <a:cubicBezTo>
                      <a:pt x="584" y="1"/>
                      <a:pt x="332" y="130"/>
                      <a:pt x="163" y="449"/>
                    </a:cubicBezTo>
                    <a:cubicBezTo>
                      <a:pt x="0" y="871"/>
                      <a:pt x="33" y="1392"/>
                      <a:pt x="423" y="1684"/>
                    </a:cubicBezTo>
                    <a:cubicBezTo>
                      <a:pt x="570" y="1804"/>
                      <a:pt x="770" y="1864"/>
                      <a:pt x="974" y="1864"/>
                    </a:cubicBezTo>
                    <a:cubicBezTo>
                      <a:pt x="1269" y="1864"/>
                      <a:pt x="1570" y="1739"/>
                      <a:pt x="1724" y="1489"/>
                    </a:cubicBezTo>
                    <a:cubicBezTo>
                      <a:pt x="2164" y="795"/>
                      <a:pt x="1483" y="1"/>
                      <a:pt x="84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41" name="Google Shape;2141;p46"/>
              <p:cNvSpPr/>
              <p:nvPr/>
            </p:nvSpPr>
            <p:spPr>
              <a:xfrm>
                <a:off x="1774751" y="2422677"/>
                <a:ext cx="112476" cy="190733"/>
              </a:xfrm>
              <a:custGeom>
                <a:avLst/>
                <a:gdLst/>
                <a:ahLst/>
                <a:cxnLst/>
                <a:rect l="l" t="t" r="r" b="b"/>
                <a:pathLst>
                  <a:path w="4066" h="6895" extrusionOk="0">
                    <a:moveTo>
                      <a:pt x="4065" y="1"/>
                    </a:moveTo>
                    <a:lnTo>
                      <a:pt x="4065" y="1"/>
                    </a:lnTo>
                    <a:cubicBezTo>
                      <a:pt x="1952" y="33"/>
                      <a:pt x="98" y="749"/>
                      <a:pt x="33" y="3383"/>
                    </a:cubicBezTo>
                    <a:cubicBezTo>
                      <a:pt x="1" y="4358"/>
                      <a:pt x="261" y="5561"/>
                      <a:pt x="1041" y="6244"/>
                    </a:cubicBezTo>
                    <a:cubicBezTo>
                      <a:pt x="1757" y="6862"/>
                      <a:pt x="2960" y="6895"/>
                      <a:pt x="4033" y="6895"/>
                    </a:cubicBezTo>
                    <a:cubicBezTo>
                      <a:pt x="3870" y="5984"/>
                      <a:pt x="3773" y="5074"/>
                      <a:pt x="3740" y="4163"/>
                    </a:cubicBezTo>
                    <a:cubicBezTo>
                      <a:pt x="3466" y="4564"/>
                      <a:pt x="3000" y="4773"/>
                      <a:pt x="2530" y="4773"/>
                    </a:cubicBezTo>
                    <a:cubicBezTo>
                      <a:pt x="2274" y="4773"/>
                      <a:pt x="2018" y="4712"/>
                      <a:pt x="1789" y="4586"/>
                    </a:cubicBezTo>
                    <a:cubicBezTo>
                      <a:pt x="1106" y="4196"/>
                      <a:pt x="911" y="3253"/>
                      <a:pt x="1171" y="2570"/>
                    </a:cubicBezTo>
                    <a:cubicBezTo>
                      <a:pt x="1171" y="2570"/>
                      <a:pt x="1204" y="2537"/>
                      <a:pt x="1204" y="2537"/>
                    </a:cubicBezTo>
                    <a:cubicBezTo>
                      <a:pt x="1204" y="2537"/>
                      <a:pt x="1204" y="2505"/>
                      <a:pt x="1204" y="2505"/>
                    </a:cubicBezTo>
                    <a:cubicBezTo>
                      <a:pt x="1458" y="1996"/>
                      <a:pt x="1948" y="1734"/>
                      <a:pt x="2454" y="1734"/>
                    </a:cubicBezTo>
                    <a:cubicBezTo>
                      <a:pt x="2789" y="1734"/>
                      <a:pt x="3130" y="1849"/>
                      <a:pt x="3415" y="2082"/>
                    </a:cubicBezTo>
                    <a:cubicBezTo>
                      <a:pt x="3578" y="2212"/>
                      <a:pt x="3675" y="2342"/>
                      <a:pt x="3773" y="2472"/>
                    </a:cubicBezTo>
                    <a:cubicBezTo>
                      <a:pt x="3805" y="1659"/>
                      <a:pt x="3903" y="814"/>
                      <a:pt x="40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42" name="Google Shape;2142;p46"/>
              <p:cNvSpPr/>
              <p:nvPr/>
            </p:nvSpPr>
            <p:spPr>
              <a:xfrm>
                <a:off x="1851211" y="2006052"/>
                <a:ext cx="1147883" cy="1017565"/>
              </a:xfrm>
              <a:custGeom>
                <a:avLst/>
                <a:gdLst/>
                <a:ahLst/>
                <a:cxnLst/>
                <a:rect l="l" t="t" r="r" b="b"/>
                <a:pathLst>
                  <a:path w="41496" h="36785" extrusionOk="0">
                    <a:moveTo>
                      <a:pt x="21229" y="2504"/>
                    </a:moveTo>
                    <a:cubicBezTo>
                      <a:pt x="22316" y="2504"/>
                      <a:pt x="23408" y="2603"/>
                      <a:pt x="24488" y="2802"/>
                    </a:cubicBezTo>
                    <a:cubicBezTo>
                      <a:pt x="27707" y="3387"/>
                      <a:pt x="30732" y="4850"/>
                      <a:pt x="33171" y="7062"/>
                    </a:cubicBezTo>
                    <a:cubicBezTo>
                      <a:pt x="35870" y="9566"/>
                      <a:pt x="37236" y="12948"/>
                      <a:pt x="37723" y="16557"/>
                    </a:cubicBezTo>
                    <a:cubicBezTo>
                      <a:pt x="38146" y="20687"/>
                      <a:pt x="37398" y="24915"/>
                      <a:pt x="34732" y="28167"/>
                    </a:cubicBezTo>
                    <a:lnTo>
                      <a:pt x="34699" y="28167"/>
                    </a:lnTo>
                    <a:cubicBezTo>
                      <a:pt x="32325" y="31094"/>
                      <a:pt x="29008" y="33240"/>
                      <a:pt x="25301" y="33988"/>
                    </a:cubicBezTo>
                    <a:cubicBezTo>
                      <a:pt x="24268" y="34191"/>
                      <a:pt x="23207" y="34290"/>
                      <a:pt x="22137" y="34290"/>
                    </a:cubicBezTo>
                    <a:cubicBezTo>
                      <a:pt x="16871" y="34290"/>
                      <a:pt x="11390" y="31907"/>
                      <a:pt x="8066" y="27907"/>
                    </a:cubicBezTo>
                    <a:cubicBezTo>
                      <a:pt x="3871" y="22801"/>
                      <a:pt x="3903" y="15322"/>
                      <a:pt x="7350" y="9826"/>
                    </a:cubicBezTo>
                    <a:cubicBezTo>
                      <a:pt x="10364" y="5021"/>
                      <a:pt x="15734" y="2504"/>
                      <a:pt x="21229" y="2504"/>
                    </a:cubicBezTo>
                    <a:close/>
                    <a:moveTo>
                      <a:pt x="21145" y="1"/>
                    </a:moveTo>
                    <a:cubicBezTo>
                      <a:pt x="13747" y="1"/>
                      <a:pt x="6612" y="3777"/>
                      <a:pt x="3350" y="10639"/>
                    </a:cubicBezTo>
                    <a:cubicBezTo>
                      <a:pt x="1" y="17631"/>
                      <a:pt x="1334" y="26053"/>
                      <a:pt x="7253" y="31224"/>
                    </a:cubicBezTo>
                    <a:cubicBezTo>
                      <a:pt x="11272" y="34726"/>
                      <a:pt x="16838" y="36784"/>
                      <a:pt x="22291" y="36784"/>
                    </a:cubicBezTo>
                    <a:cubicBezTo>
                      <a:pt x="24383" y="36784"/>
                      <a:pt x="26458" y="36482"/>
                      <a:pt x="28423" y="35842"/>
                    </a:cubicBezTo>
                    <a:cubicBezTo>
                      <a:pt x="32130" y="34606"/>
                      <a:pt x="35447" y="32199"/>
                      <a:pt x="37886" y="29143"/>
                    </a:cubicBezTo>
                    <a:cubicBezTo>
                      <a:pt x="40748" y="25533"/>
                      <a:pt x="41496" y="20720"/>
                      <a:pt x="41008" y="16232"/>
                    </a:cubicBezTo>
                    <a:cubicBezTo>
                      <a:pt x="40325" y="11192"/>
                      <a:pt x="38016" y="6899"/>
                      <a:pt x="33821" y="3972"/>
                    </a:cubicBezTo>
                    <a:cubicBezTo>
                      <a:pt x="30504" y="1598"/>
                      <a:pt x="26472" y="265"/>
                      <a:pt x="22407" y="38"/>
                    </a:cubicBezTo>
                    <a:cubicBezTo>
                      <a:pt x="21986" y="13"/>
                      <a:pt x="21565" y="1"/>
                      <a:pt x="211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43" name="Google Shape;2143;p46"/>
              <p:cNvSpPr/>
              <p:nvPr/>
            </p:nvSpPr>
            <p:spPr>
              <a:xfrm>
                <a:off x="2000533" y="2122981"/>
                <a:ext cx="860940" cy="793305"/>
              </a:xfrm>
              <a:custGeom>
                <a:avLst/>
                <a:gdLst/>
                <a:ahLst/>
                <a:cxnLst/>
                <a:rect l="l" t="t" r="r" b="b"/>
                <a:pathLst>
                  <a:path w="31123" h="28678" extrusionOk="0">
                    <a:moveTo>
                      <a:pt x="15863" y="2736"/>
                    </a:moveTo>
                    <a:cubicBezTo>
                      <a:pt x="16800" y="2736"/>
                      <a:pt x="17742" y="2833"/>
                      <a:pt x="18667" y="3030"/>
                    </a:cubicBezTo>
                    <a:cubicBezTo>
                      <a:pt x="23870" y="4103"/>
                      <a:pt x="27545" y="7940"/>
                      <a:pt x="28195" y="13209"/>
                    </a:cubicBezTo>
                    <a:cubicBezTo>
                      <a:pt x="28423" y="16168"/>
                      <a:pt x="27870" y="19225"/>
                      <a:pt x="25887" y="21534"/>
                    </a:cubicBezTo>
                    <a:cubicBezTo>
                      <a:pt x="24033" y="23712"/>
                      <a:pt x="21496" y="25306"/>
                      <a:pt x="18635" y="25794"/>
                    </a:cubicBezTo>
                    <a:cubicBezTo>
                      <a:pt x="17959" y="25909"/>
                      <a:pt x="17267" y="25966"/>
                      <a:pt x="16570" y="25966"/>
                    </a:cubicBezTo>
                    <a:cubicBezTo>
                      <a:pt x="12570" y="25966"/>
                      <a:pt x="8384" y="24110"/>
                      <a:pt x="5920" y="20981"/>
                    </a:cubicBezTo>
                    <a:cubicBezTo>
                      <a:pt x="2928" y="17143"/>
                      <a:pt x="3155" y="11550"/>
                      <a:pt x="5920" y="7648"/>
                    </a:cubicBezTo>
                    <a:cubicBezTo>
                      <a:pt x="8197" y="4401"/>
                      <a:pt x="11992" y="2736"/>
                      <a:pt x="15863" y="2736"/>
                    </a:cubicBezTo>
                    <a:close/>
                    <a:moveTo>
                      <a:pt x="15816" y="0"/>
                    </a:moveTo>
                    <a:cubicBezTo>
                      <a:pt x="9824" y="0"/>
                      <a:pt x="4244" y="3454"/>
                      <a:pt x="2082" y="9176"/>
                    </a:cubicBezTo>
                    <a:cubicBezTo>
                      <a:pt x="1" y="14574"/>
                      <a:pt x="1172" y="20753"/>
                      <a:pt x="5627" y="24590"/>
                    </a:cubicBezTo>
                    <a:cubicBezTo>
                      <a:pt x="8640" y="27147"/>
                      <a:pt x="12709" y="28678"/>
                      <a:pt x="16712" y="28678"/>
                    </a:cubicBezTo>
                    <a:cubicBezTo>
                      <a:pt x="18413" y="28678"/>
                      <a:pt x="20101" y="28401"/>
                      <a:pt x="21692" y="27810"/>
                    </a:cubicBezTo>
                    <a:cubicBezTo>
                      <a:pt x="24586" y="26737"/>
                      <a:pt x="27252" y="24623"/>
                      <a:pt x="28943" y="22021"/>
                    </a:cubicBezTo>
                    <a:cubicBezTo>
                      <a:pt x="30765" y="19257"/>
                      <a:pt x="31122" y="15810"/>
                      <a:pt x="30797" y="12591"/>
                    </a:cubicBezTo>
                    <a:cubicBezTo>
                      <a:pt x="30277" y="8656"/>
                      <a:pt x="28488" y="5241"/>
                      <a:pt x="25171" y="2932"/>
                    </a:cubicBezTo>
                    <a:cubicBezTo>
                      <a:pt x="22570" y="1079"/>
                      <a:pt x="19415" y="71"/>
                      <a:pt x="16228" y="6"/>
                    </a:cubicBezTo>
                    <a:cubicBezTo>
                      <a:pt x="16091" y="2"/>
                      <a:pt x="15953" y="0"/>
                      <a:pt x="158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44" name="Google Shape;2144;p46"/>
              <p:cNvSpPr/>
              <p:nvPr/>
            </p:nvSpPr>
            <p:spPr>
              <a:xfrm>
                <a:off x="1958264" y="2075374"/>
                <a:ext cx="948188" cy="879225"/>
              </a:xfrm>
              <a:custGeom>
                <a:avLst/>
                <a:gdLst/>
                <a:ahLst/>
                <a:cxnLst/>
                <a:rect l="l" t="t" r="r" b="b"/>
                <a:pathLst>
                  <a:path w="34277" h="31784" extrusionOk="0">
                    <a:moveTo>
                      <a:pt x="17306" y="746"/>
                    </a:moveTo>
                    <a:cubicBezTo>
                      <a:pt x="17445" y="746"/>
                      <a:pt x="17584" y="747"/>
                      <a:pt x="17724" y="751"/>
                    </a:cubicBezTo>
                    <a:cubicBezTo>
                      <a:pt x="21073" y="816"/>
                      <a:pt x="24423" y="1889"/>
                      <a:pt x="27187" y="3840"/>
                    </a:cubicBezTo>
                    <a:cubicBezTo>
                      <a:pt x="30634" y="6279"/>
                      <a:pt x="32553" y="9889"/>
                      <a:pt x="33106" y="14051"/>
                    </a:cubicBezTo>
                    <a:cubicBezTo>
                      <a:pt x="33463" y="17434"/>
                      <a:pt x="33040" y="21076"/>
                      <a:pt x="31154" y="24002"/>
                    </a:cubicBezTo>
                    <a:cubicBezTo>
                      <a:pt x="29366" y="26767"/>
                      <a:pt x="26569" y="28978"/>
                      <a:pt x="23480" y="30116"/>
                    </a:cubicBezTo>
                    <a:cubicBezTo>
                      <a:pt x="21811" y="30733"/>
                      <a:pt x="20039" y="31022"/>
                      <a:pt x="18254" y="31022"/>
                    </a:cubicBezTo>
                    <a:cubicBezTo>
                      <a:pt x="14022" y="31022"/>
                      <a:pt x="9716" y="29401"/>
                      <a:pt x="6537" y="26702"/>
                    </a:cubicBezTo>
                    <a:cubicBezTo>
                      <a:pt x="1822" y="22669"/>
                      <a:pt x="586" y="16133"/>
                      <a:pt x="2765" y="10409"/>
                    </a:cubicBezTo>
                    <a:cubicBezTo>
                      <a:pt x="5088" y="4363"/>
                      <a:pt x="10961" y="746"/>
                      <a:pt x="17306" y="746"/>
                    </a:cubicBezTo>
                    <a:close/>
                    <a:moveTo>
                      <a:pt x="17381" y="1"/>
                    </a:moveTo>
                    <a:cubicBezTo>
                      <a:pt x="11879" y="1"/>
                      <a:pt x="6498" y="2535"/>
                      <a:pt x="3480" y="7320"/>
                    </a:cubicBezTo>
                    <a:cubicBezTo>
                      <a:pt x="33" y="12816"/>
                      <a:pt x="1" y="20295"/>
                      <a:pt x="4196" y="25401"/>
                    </a:cubicBezTo>
                    <a:cubicBezTo>
                      <a:pt x="7520" y="29401"/>
                      <a:pt x="13001" y="31784"/>
                      <a:pt x="18267" y="31784"/>
                    </a:cubicBezTo>
                    <a:cubicBezTo>
                      <a:pt x="19337" y="31784"/>
                      <a:pt x="20398" y="31685"/>
                      <a:pt x="21431" y="31482"/>
                    </a:cubicBezTo>
                    <a:cubicBezTo>
                      <a:pt x="25138" y="30734"/>
                      <a:pt x="28455" y="28588"/>
                      <a:pt x="30862" y="25661"/>
                    </a:cubicBezTo>
                    <a:cubicBezTo>
                      <a:pt x="33528" y="22409"/>
                      <a:pt x="34276" y="18181"/>
                      <a:pt x="33853" y="14051"/>
                    </a:cubicBezTo>
                    <a:cubicBezTo>
                      <a:pt x="33366" y="10442"/>
                      <a:pt x="32032" y="7092"/>
                      <a:pt x="29301" y="4588"/>
                    </a:cubicBezTo>
                    <a:lnTo>
                      <a:pt x="29301" y="4556"/>
                    </a:lnTo>
                    <a:cubicBezTo>
                      <a:pt x="26894" y="2344"/>
                      <a:pt x="23837" y="881"/>
                      <a:pt x="20618" y="296"/>
                    </a:cubicBezTo>
                    <a:cubicBezTo>
                      <a:pt x="19546" y="98"/>
                      <a:pt x="18461" y="1"/>
                      <a:pt x="173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45" name="Google Shape;2145;p46"/>
              <p:cNvSpPr/>
              <p:nvPr/>
            </p:nvSpPr>
            <p:spPr>
              <a:xfrm>
                <a:off x="728556" y="2437310"/>
                <a:ext cx="1075020" cy="1071673"/>
              </a:xfrm>
              <a:custGeom>
                <a:avLst/>
                <a:gdLst/>
                <a:ahLst/>
                <a:cxnLst/>
                <a:rect l="l" t="t" r="r" b="b"/>
                <a:pathLst>
                  <a:path w="38862" h="38741" extrusionOk="0">
                    <a:moveTo>
                      <a:pt x="17027" y="0"/>
                    </a:moveTo>
                    <a:cubicBezTo>
                      <a:pt x="16583" y="0"/>
                      <a:pt x="16127" y="51"/>
                      <a:pt x="15740" y="89"/>
                    </a:cubicBezTo>
                    <a:cubicBezTo>
                      <a:pt x="13398" y="317"/>
                      <a:pt x="11252" y="1455"/>
                      <a:pt x="10797" y="3894"/>
                    </a:cubicBezTo>
                    <a:cubicBezTo>
                      <a:pt x="10341" y="6333"/>
                      <a:pt x="12943" y="8805"/>
                      <a:pt x="11154" y="11016"/>
                    </a:cubicBezTo>
                    <a:cubicBezTo>
                      <a:pt x="10016" y="12479"/>
                      <a:pt x="8163" y="13260"/>
                      <a:pt x="6667" y="14268"/>
                    </a:cubicBezTo>
                    <a:cubicBezTo>
                      <a:pt x="3935" y="16122"/>
                      <a:pt x="1756" y="18300"/>
                      <a:pt x="878" y="21585"/>
                    </a:cubicBezTo>
                    <a:cubicBezTo>
                      <a:pt x="33" y="24674"/>
                      <a:pt x="0" y="28316"/>
                      <a:pt x="1756" y="31146"/>
                    </a:cubicBezTo>
                    <a:cubicBezTo>
                      <a:pt x="3317" y="33715"/>
                      <a:pt x="6049" y="35471"/>
                      <a:pt x="8715" y="36706"/>
                    </a:cubicBezTo>
                    <a:lnTo>
                      <a:pt x="8748" y="36706"/>
                    </a:lnTo>
                    <a:cubicBezTo>
                      <a:pt x="11627" y="38035"/>
                      <a:pt x="14775" y="38741"/>
                      <a:pt x="17908" y="38741"/>
                    </a:cubicBezTo>
                    <a:cubicBezTo>
                      <a:pt x="21216" y="38741"/>
                      <a:pt x="24507" y="37954"/>
                      <a:pt x="27447" y="36284"/>
                    </a:cubicBezTo>
                    <a:cubicBezTo>
                      <a:pt x="30081" y="34820"/>
                      <a:pt x="32032" y="32576"/>
                      <a:pt x="34243" y="30593"/>
                    </a:cubicBezTo>
                    <a:cubicBezTo>
                      <a:pt x="35674" y="29325"/>
                      <a:pt x="37170" y="28446"/>
                      <a:pt x="38861" y="27829"/>
                    </a:cubicBezTo>
                    <a:cubicBezTo>
                      <a:pt x="37625" y="27829"/>
                      <a:pt x="36390" y="27796"/>
                      <a:pt x="35154" y="27731"/>
                    </a:cubicBezTo>
                    <a:cubicBezTo>
                      <a:pt x="34681" y="27731"/>
                      <a:pt x="34105" y="27665"/>
                      <a:pt x="33546" y="27665"/>
                    </a:cubicBezTo>
                    <a:cubicBezTo>
                      <a:pt x="33068" y="27665"/>
                      <a:pt x="32602" y="27714"/>
                      <a:pt x="32227" y="27894"/>
                    </a:cubicBezTo>
                    <a:cubicBezTo>
                      <a:pt x="31544" y="28251"/>
                      <a:pt x="30926" y="29064"/>
                      <a:pt x="30406" y="29585"/>
                    </a:cubicBezTo>
                    <a:cubicBezTo>
                      <a:pt x="28325" y="31763"/>
                      <a:pt x="26536" y="33455"/>
                      <a:pt x="23675" y="34430"/>
                    </a:cubicBezTo>
                    <a:cubicBezTo>
                      <a:pt x="21550" y="35171"/>
                      <a:pt x="19234" y="35599"/>
                      <a:pt x="16935" y="35599"/>
                    </a:cubicBezTo>
                    <a:cubicBezTo>
                      <a:pt x="13883" y="35599"/>
                      <a:pt x="10861" y="34845"/>
                      <a:pt x="8358" y="33064"/>
                    </a:cubicBezTo>
                    <a:cubicBezTo>
                      <a:pt x="4651" y="30495"/>
                      <a:pt x="2569" y="25520"/>
                      <a:pt x="4293" y="21195"/>
                    </a:cubicBezTo>
                    <a:cubicBezTo>
                      <a:pt x="5171" y="18983"/>
                      <a:pt x="6992" y="17325"/>
                      <a:pt x="8911" y="15992"/>
                    </a:cubicBezTo>
                    <a:cubicBezTo>
                      <a:pt x="10829" y="14658"/>
                      <a:pt x="15187" y="13195"/>
                      <a:pt x="15089" y="10398"/>
                    </a:cubicBezTo>
                    <a:cubicBezTo>
                      <a:pt x="15024" y="8382"/>
                      <a:pt x="12650" y="6626"/>
                      <a:pt x="13496" y="4512"/>
                    </a:cubicBezTo>
                    <a:cubicBezTo>
                      <a:pt x="13756" y="3829"/>
                      <a:pt x="14471" y="3341"/>
                      <a:pt x="15122" y="3049"/>
                    </a:cubicBezTo>
                    <a:cubicBezTo>
                      <a:pt x="15675" y="2789"/>
                      <a:pt x="18699" y="2658"/>
                      <a:pt x="18666" y="2236"/>
                    </a:cubicBezTo>
                    <a:cubicBezTo>
                      <a:pt x="18634" y="1813"/>
                      <a:pt x="18732" y="1098"/>
                      <a:pt x="18601" y="707"/>
                    </a:cubicBezTo>
                    <a:cubicBezTo>
                      <a:pt x="18341" y="57"/>
                      <a:pt x="18666" y="252"/>
                      <a:pt x="17886" y="89"/>
                    </a:cubicBezTo>
                    <a:cubicBezTo>
                      <a:pt x="17623" y="24"/>
                      <a:pt x="17328" y="0"/>
                      <a:pt x="1702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05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46" name="Google Shape;2146;p46"/>
              <p:cNvSpPr/>
              <p:nvPr/>
            </p:nvSpPr>
            <p:spPr>
              <a:xfrm>
                <a:off x="3036853" y="2432912"/>
                <a:ext cx="1021936" cy="997233"/>
              </a:xfrm>
              <a:custGeom>
                <a:avLst/>
                <a:gdLst/>
                <a:ahLst/>
                <a:cxnLst/>
                <a:rect l="l" t="t" r="r" b="b"/>
                <a:pathLst>
                  <a:path w="36943" h="36050" extrusionOk="0">
                    <a:moveTo>
                      <a:pt x="23026" y="1"/>
                    </a:moveTo>
                    <a:cubicBezTo>
                      <a:pt x="22238" y="1"/>
                      <a:pt x="21495" y="134"/>
                      <a:pt x="21333" y="671"/>
                    </a:cubicBezTo>
                    <a:cubicBezTo>
                      <a:pt x="21236" y="931"/>
                      <a:pt x="21236" y="1744"/>
                      <a:pt x="21366" y="1972"/>
                    </a:cubicBezTo>
                    <a:cubicBezTo>
                      <a:pt x="21691" y="2590"/>
                      <a:pt x="22504" y="2492"/>
                      <a:pt x="23220" y="2557"/>
                    </a:cubicBezTo>
                    <a:cubicBezTo>
                      <a:pt x="27447" y="2915"/>
                      <a:pt x="31512" y="4639"/>
                      <a:pt x="32650" y="9094"/>
                    </a:cubicBezTo>
                    <a:cubicBezTo>
                      <a:pt x="34764" y="17451"/>
                      <a:pt x="30504" y="26980"/>
                      <a:pt x="22959" y="31077"/>
                    </a:cubicBezTo>
                    <a:cubicBezTo>
                      <a:pt x="20881" y="32219"/>
                      <a:pt x="18631" y="32973"/>
                      <a:pt x="16401" y="32973"/>
                    </a:cubicBezTo>
                    <a:cubicBezTo>
                      <a:pt x="14756" y="32973"/>
                      <a:pt x="13123" y="32563"/>
                      <a:pt x="11578" y="31597"/>
                    </a:cubicBezTo>
                    <a:cubicBezTo>
                      <a:pt x="10765" y="31110"/>
                      <a:pt x="10049" y="30524"/>
                      <a:pt x="9334" y="29939"/>
                    </a:cubicBezTo>
                    <a:cubicBezTo>
                      <a:pt x="8423" y="29223"/>
                      <a:pt x="7448" y="28020"/>
                      <a:pt x="6277" y="27858"/>
                    </a:cubicBezTo>
                    <a:cubicBezTo>
                      <a:pt x="5620" y="27774"/>
                      <a:pt x="4956" y="27744"/>
                      <a:pt x="4288" y="27744"/>
                    </a:cubicBezTo>
                    <a:cubicBezTo>
                      <a:pt x="2872" y="27744"/>
                      <a:pt x="1436" y="27878"/>
                      <a:pt x="1" y="27923"/>
                    </a:cubicBezTo>
                    <a:cubicBezTo>
                      <a:pt x="2049" y="28671"/>
                      <a:pt x="3740" y="29809"/>
                      <a:pt x="5626" y="31240"/>
                    </a:cubicBezTo>
                    <a:cubicBezTo>
                      <a:pt x="7805" y="32898"/>
                      <a:pt x="10082" y="34524"/>
                      <a:pt x="12716" y="35402"/>
                    </a:cubicBezTo>
                    <a:cubicBezTo>
                      <a:pt x="14096" y="35845"/>
                      <a:pt x="15502" y="36049"/>
                      <a:pt x="16902" y="36049"/>
                    </a:cubicBezTo>
                    <a:cubicBezTo>
                      <a:pt x="20847" y="36049"/>
                      <a:pt x="24741" y="34427"/>
                      <a:pt x="27837" y="31955"/>
                    </a:cubicBezTo>
                    <a:cubicBezTo>
                      <a:pt x="31740" y="28833"/>
                      <a:pt x="34146" y="24085"/>
                      <a:pt x="35480" y="19370"/>
                    </a:cubicBezTo>
                    <a:cubicBezTo>
                      <a:pt x="36943" y="14167"/>
                      <a:pt x="36813" y="8021"/>
                      <a:pt x="32975" y="3826"/>
                    </a:cubicBezTo>
                    <a:cubicBezTo>
                      <a:pt x="30829" y="1484"/>
                      <a:pt x="27870" y="346"/>
                      <a:pt x="24748" y="118"/>
                    </a:cubicBezTo>
                    <a:cubicBezTo>
                      <a:pt x="24339" y="89"/>
                      <a:pt x="23668" y="1"/>
                      <a:pt x="230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050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47" name="Google Shape;2147;p46"/>
              <p:cNvSpPr/>
              <p:nvPr/>
            </p:nvSpPr>
            <p:spPr>
              <a:xfrm>
                <a:off x="1526480" y="1854157"/>
                <a:ext cx="233914" cy="64786"/>
              </a:xfrm>
              <a:custGeom>
                <a:avLst/>
                <a:gdLst/>
                <a:ahLst/>
                <a:cxnLst/>
                <a:rect l="l" t="t" r="r" b="b"/>
                <a:pathLst>
                  <a:path w="8456" h="2342" extrusionOk="0">
                    <a:moveTo>
                      <a:pt x="8455" y="0"/>
                    </a:moveTo>
                    <a:lnTo>
                      <a:pt x="8455" y="0"/>
                    </a:lnTo>
                    <a:cubicBezTo>
                      <a:pt x="7610" y="683"/>
                      <a:pt x="5984" y="878"/>
                      <a:pt x="5203" y="943"/>
                    </a:cubicBezTo>
                    <a:cubicBezTo>
                      <a:pt x="4899" y="962"/>
                      <a:pt x="4446" y="985"/>
                      <a:pt x="3925" y="985"/>
                    </a:cubicBezTo>
                    <a:cubicBezTo>
                      <a:pt x="2609" y="985"/>
                      <a:pt x="862" y="834"/>
                      <a:pt x="0" y="65"/>
                    </a:cubicBezTo>
                    <a:lnTo>
                      <a:pt x="0" y="65"/>
                    </a:lnTo>
                    <a:cubicBezTo>
                      <a:pt x="33" y="488"/>
                      <a:pt x="98" y="943"/>
                      <a:pt x="228" y="1301"/>
                    </a:cubicBezTo>
                    <a:cubicBezTo>
                      <a:pt x="528" y="2090"/>
                      <a:pt x="1794" y="2271"/>
                      <a:pt x="3054" y="2271"/>
                    </a:cubicBezTo>
                    <a:cubicBezTo>
                      <a:pt x="3976" y="2271"/>
                      <a:pt x="4895" y="2174"/>
                      <a:pt x="5431" y="2147"/>
                    </a:cubicBezTo>
                    <a:cubicBezTo>
                      <a:pt x="6406" y="2081"/>
                      <a:pt x="7902" y="2342"/>
                      <a:pt x="8293" y="1203"/>
                    </a:cubicBezTo>
                    <a:cubicBezTo>
                      <a:pt x="8358" y="976"/>
                      <a:pt x="8423" y="488"/>
                      <a:pt x="845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48" name="Google Shape;2148;p46"/>
              <p:cNvSpPr/>
              <p:nvPr/>
            </p:nvSpPr>
            <p:spPr>
              <a:xfrm>
                <a:off x="2060809" y="1679634"/>
                <a:ext cx="747579" cy="161936"/>
              </a:xfrm>
              <a:custGeom>
                <a:avLst/>
                <a:gdLst/>
                <a:ahLst/>
                <a:cxnLst/>
                <a:rect l="l" t="t" r="r" b="b"/>
                <a:pathLst>
                  <a:path w="27025" h="5854" extrusionOk="0">
                    <a:moveTo>
                      <a:pt x="26277" y="748"/>
                    </a:moveTo>
                    <a:cubicBezTo>
                      <a:pt x="26277" y="2212"/>
                      <a:pt x="26277" y="3643"/>
                      <a:pt x="26277" y="5106"/>
                    </a:cubicBezTo>
                    <a:cubicBezTo>
                      <a:pt x="23977" y="5064"/>
                      <a:pt x="21677" y="5052"/>
                      <a:pt x="19378" y="5052"/>
                    </a:cubicBezTo>
                    <a:cubicBezTo>
                      <a:pt x="16312" y="5052"/>
                      <a:pt x="13246" y="5073"/>
                      <a:pt x="10179" y="5073"/>
                    </a:cubicBezTo>
                    <a:cubicBezTo>
                      <a:pt x="7025" y="5073"/>
                      <a:pt x="3903" y="5073"/>
                      <a:pt x="781" y="5106"/>
                    </a:cubicBezTo>
                    <a:cubicBezTo>
                      <a:pt x="781" y="3708"/>
                      <a:pt x="749" y="2342"/>
                      <a:pt x="749" y="976"/>
                    </a:cubicBezTo>
                    <a:cubicBezTo>
                      <a:pt x="9269" y="878"/>
                      <a:pt x="17789" y="813"/>
                      <a:pt x="26277" y="748"/>
                    </a:cubicBezTo>
                    <a:close/>
                    <a:moveTo>
                      <a:pt x="26667" y="0"/>
                    </a:moveTo>
                    <a:cubicBezTo>
                      <a:pt x="17887" y="65"/>
                      <a:pt x="9139" y="130"/>
                      <a:pt x="391" y="228"/>
                    </a:cubicBezTo>
                    <a:cubicBezTo>
                      <a:pt x="163" y="228"/>
                      <a:pt x="1" y="391"/>
                      <a:pt x="1" y="586"/>
                    </a:cubicBezTo>
                    <a:cubicBezTo>
                      <a:pt x="1" y="2212"/>
                      <a:pt x="33" y="3838"/>
                      <a:pt x="33" y="5496"/>
                    </a:cubicBezTo>
                    <a:cubicBezTo>
                      <a:pt x="33" y="5691"/>
                      <a:pt x="196" y="5854"/>
                      <a:pt x="391" y="5854"/>
                    </a:cubicBezTo>
                    <a:cubicBezTo>
                      <a:pt x="3643" y="5821"/>
                      <a:pt x="6895" y="5821"/>
                      <a:pt x="10179" y="5821"/>
                    </a:cubicBezTo>
                    <a:cubicBezTo>
                      <a:pt x="13301" y="5821"/>
                      <a:pt x="16434" y="5800"/>
                      <a:pt x="19571" y="5800"/>
                    </a:cubicBezTo>
                    <a:cubicBezTo>
                      <a:pt x="21924" y="5800"/>
                      <a:pt x="24279" y="5812"/>
                      <a:pt x="26634" y="5854"/>
                    </a:cubicBezTo>
                    <a:cubicBezTo>
                      <a:pt x="26829" y="5854"/>
                      <a:pt x="27025" y="5691"/>
                      <a:pt x="27025" y="5496"/>
                    </a:cubicBezTo>
                    <a:cubicBezTo>
                      <a:pt x="27025" y="3773"/>
                      <a:pt x="27025" y="2082"/>
                      <a:pt x="27025" y="391"/>
                    </a:cubicBezTo>
                    <a:cubicBezTo>
                      <a:pt x="27025" y="163"/>
                      <a:pt x="26862" y="0"/>
                      <a:pt x="266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49" name="Google Shape;2149;p46"/>
              <p:cNvSpPr/>
              <p:nvPr/>
            </p:nvSpPr>
            <p:spPr>
              <a:xfrm>
                <a:off x="2167863" y="1711778"/>
                <a:ext cx="21632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3692" extrusionOk="0">
                    <a:moveTo>
                      <a:pt x="407" y="1"/>
                    </a:moveTo>
                    <a:cubicBezTo>
                      <a:pt x="220" y="1"/>
                      <a:pt x="33" y="123"/>
                      <a:pt x="33" y="367"/>
                    </a:cubicBezTo>
                    <a:cubicBezTo>
                      <a:pt x="1" y="1342"/>
                      <a:pt x="1" y="2351"/>
                      <a:pt x="1" y="3326"/>
                    </a:cubicBezTo>
                    <a:cubicBezTo>
                      <a:pt x="1" y="3570"/>
                      <a:pt x="188" y="3692"/>
                      <a:pt x="375" y="3692"/>
                    </a:cubicBezTo>
                    <a:cubicBezTo>
                      <a:pt x="562" y="3692"/>
                      <a:pt x="749" y="3570"/>
                      <a:pt x="749" y="3326"/>
                    </a:cubicBezTo>
                    <a:cubicBezTo>
                      <a:pt x="749" y="2351"/>
                      <a:pt x="749" y="1342"/>
                      <a:pt x="781" y="367"/>
                    </a:cubicBezTo>
                    <a:cubicBezTo>
                      <a:pt x="781" y="123"/>
                      <a:pt x="594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50" name="Google Shape;2150;p46"/>
              <p:cNvSpPr/>
              <p:nvPr/>
            </p:nvSpPr>
            <p:spPr>
              <a:xfrm>
                <a:off x="2271321" y="1711778"/>
                <a:ext cx="20719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49" h="3692" extrusionOk="0">
                    <a:moveTo>
                      <a:pt x="374" y="1"/>
                    </a:moveTo>
                    <a:cubicBezTo>
                      <a:pt x="187" y="1"/>
                      <a:pt x="0" y="123"/>
                      <a:pt x="0" y="367"/>
                    </a:cubicBezTo>
                    <a:cubicBezTo>
                      <a:pt x="0" y="1342"/>
                      <a:pt x="0" y="2351"/>
                      <a:pt x="0" y="3326"/>
                    </a:cubicBezTo>
                    <a:cubicBezTo>
                      <a:pt x="0" y="3570"/>
                      <a:pt x="187" y="3692"/>
                      <a:pt x="374" y="3692"/>
                    </a:cubicBezTo>
                    <a:cubicBezTo>
                      <a:pt x="561" y="3692"/>
                      <a:pt x="748" y="3570"/>
                      <a:pt x="748" y="3326"/>
                    </a:cubicBezTo>
                    <a:cubicBezTo>
                      <a:pt x="748" y="2351"/>
                      <a:pt x="748" y="1342"/>
                      <a:pt x="748" y="367"/>
                    </a:cubicBezTo>
                    <a:cubicBezTo>
                      <a:pt x="748" y="123"/>
                      <a:pt x="561" y="1"/>
                      <a:pt x="3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51" name="Google Shape;2151;p46"/>
              <p:cNvSpPr/>
              <p:nvPr/>
            </p:nvSpPr>
            <p:spPr>
              <a:xfrm>
                <a:off x="2373866" y="1711778"/>
                <a:ext cx="21632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3692" extrusionOk="0">
                    <a:moveTo>
                      <a:pt x="407" y="1"/>
                    </a:moveTo>
                    <a:cubicBezTo>
                      <a:pt x="220" y="1"/>
                      <a:pt x="33" y="123"/>
                      <a:pt x="33" y="367"/>
                    </a:cubicBezTo>
                    <a:cubicBezTo>
                      <a:pt x="33" y="1342"/>
                      <a:pt x="1" y="2351"/>
                      <a:pt x="1" y="3326"/>
                    </a:cubicBezTo>
                    <a:cubicBezTo>
                      <a:pt x="1" y="3570"/>
                      <a:pt x="188" y="3692"/>
                      <a:pt x="375" y="3692"/>
                    </a:cubicBezTo>
                    <a:cubicBezTo>
                      <a:pt x="562" y="3692"/>
                      <a:pt x="749" y="3570"/>
                      <a:pt x="749" y="3326"/>
                    </a:cubicBezTo>
                    <a:cubicBezTo>
                      <a:pt x="781" y="2351"/>
                      <a:pt x="781" y="1342"/>
                      <a:pt x="781" y="367"/>
                    </a:cubicBezTo>
                    <a:cubicBezTo>
                      <a:pt x="781" y="123"/>
                      <a:pt x="594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52" name="Google Shape;2152;p46"/>
              <p:cNvSpPr/>
              <p:nvPr/>
            </p:nvSpPr>
            <p:spPr>
              <a:xfrm>
                <a:off x="2477324" y="1711778"/>
                <a:ext cx="21604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3692" extrusionOk="0">
                    <a:moveTo>
                      <a:pt x="403" y="1"/>
                    </a:moveTo>
                    <a:cubicBezTo>
                      <a:pt x="212" y="1"/>
                      <a:pt x="17" y="123"/>
                      <a:pt x="0" y="367"/>
                    </a:cubicBezTo>
                    <a:cubicBezTo>
                      <a:pt x="0" y="1342"/>
                      <a:pt x="0" y="2351"/>
                      <a:pt x="0" y="3326"/>
                    </a:cubicBezTo>
                    <a:cubicBezTo>
                      <a:pt x="0" y="3570"/>
                      <a:pt x="187" y="3692"/>
                      <a:pt x="374" y="3692"/>
                    </a:cubicBezTo>
                    <a:cubicBezTo>
                      <a:pt x="561" y="3692"/>
                      <a:pt x="748" y="3570"/>
                      <a:pt x="748" y="3326"/>
                    </a:cubicBezTo>
                    <a:cubicBezTo>
                      <a:pt x="748" y="2351"/>
                      <a:pt x="748" y="1342"/>
                      <a:pt x="781" y="367"/>
                    </a:cubicBezTo>
                    <a:cubicBezTo>
                      <a:pt x="781" y="123"/>
                      <a:pt x="594" y="1"/>
                      <a:pt x="4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53" name="Google Shape;2153;p46"/>
              <p:cNvSpPr/>
              <p:nvPr/>
            </p:nvSpPr>
            <p:spPr>
              <a:xfrm>
                <a:off x="2579868" y="1711778"/>
                <a:ext cx="21632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3692" extrusionOk="0">
                    <a:moveTo>
                      <a:pt x="407" y="1"/>
                    </a:moveTo>
                    <a:cubicBezTo>
                      <a:pt x="220" y="1"/>
                      <a:pt x="33" y="123"/>
                      <a:pt x="33" y="367"/>
                    </a:cubicBezTo>
                    <a:cubicBezTo>
                      <a:pt x="33" y="1342"/>
                      <a:pt x="33" y="2318"/>
                      <a:pt x="1" y="3326"/>
                    </a:cubicBezTo>
                    <a:cubicBezTo>
                      <a:pt x="1" y="3570"/>
                      <a:pt x="188" y="3692"/>
                      <a:pt x="379" y="3692"/>
                    </a:cubicBezTo>
                    <a:cubicBezTo>
                      <a:pt x="570" y="3692"/>
                      <a:pt x="765" y="3570"/>
                      <a:pt x="781" y="3326"/>
                    </a:cubicBezTo>
                    <a:cubicBezTo>
                      <a:pt x="781" y="2318"/>
                      <a:pt x="781" y="1342"/>
                      <a:pt x="781" y="367"/>
                    </a:cubicBezTo>
                    <a:cubicBezTo>
                      <a:pt x="781" y="123"/>
                      <a:pt x="594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54" name="Google Shape;2154;p46"/>
              <p:cNvSpPr/>
              <p:nvPr/>
            </p:nvSpPr>
            <p:spPr>
              <a:xfrm>
                <a:off x="2683326" y="1711778"/>
                <a:ext cx="21604" cy="102130"/>
              </a:xfrm>
              <a:custGeom>
                <a:avLst/>
                <a:gdLst/>
                <a:ahLst/>
                <a:cxnLst/>
                <a:rect l="l" t="t" r="r" b="b"/>
                <a:pathLst>
                  <a:path w="781" h="3692" extrusionOk="0">
                    <a:moveTo>
                      <a:pt x="407" y="1"/>
                    </a:moveTo>
                    <a:cubicBezTo>
                      <a:pt x="220" y="1"/>
                      <a:pt x="33" y="123"/>
                      <a:pt x="33" y="367"/>
                    </a:cubicBezTo>
                    <a:cubicBezTo>
                      <a:pt x="0" y="1342"/>
                      <a:pt x="0" y="2318"/>
                      <a:pt x="0" y="3326"/>
                    </a:cubicBezTo>
                    <a:cubicBezTo>
                      <a:pt x="0" y="3570"/>
                      <a:pt x="187" y="3692"/>
                      <a:pt x="374" y="3692"/>
                    </a:cubicBezTo>
                    <a:cubicBezTo>
                      <a:pt x="561" y="3692"/>
                      <a:pt x="748" y="3570"/>
                      <a:pt x="748" y="3326"/>
                    </a:cubicBezTo>
                    <a:cubicBezTo>
                      <a:pt x="748" y="2318"/>
                      <a:pt x="748" y="1342"/>
                      <a:pt x="781" y="367"/>
                    </a:cubicBezTo>
                    <a:cubicBezTo>
                      <a:pt x="781" y="123"/>
                      <a:pt x="594" y="1"/>
                      <a:pt x="4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55" name="Google Shape;2155;p46"/>
              <p:cNvSpPr/>
              <p:nvPr/>
            </p:nvSpPr>
            <p:spPr>
              <a:xfrm>
                <a:off x="2988278" y="1778390"/>
                <a:ext cx="393139" cy="84288"/>
              </a:xfrm>
              <a:custGeom>
                <a:avLst/>
                <a:gdLst/>
                <a:ahLst/>
                <a:cxnLst/>
                <a:rect l="l" t="t" r="r" b="b"/>
                <a:pathLst>
                  <a:path w="14212" h="3047" extrusionOk="0">
                    <a:moveTo>
                      <a:pt x="7929" y="0"/>
                    </a:moveTo>
                    <a:cubicBezTo>
                      <a:pt x="7256" y="0"/>
                      <a:pt x="6591" y="18"/>
                      <a:pt x="5952" y="40"/>
                    </a:cubicBezTo>
                    <a:cubicBezTo>
                      <a:pt x="5009" y="73"/>
                      <a:pt x="1" y="333"/>
                      <a:pt x="2244" y="2121"/>
                    </a:cubicBezTo>
                    <a:cubicBezTo>
                      <a:pt x="3172" y="2871"/>
                      <a:pt x="4770" y="3046"/>
                      <a:pt x="6282" y="3046"/>
                    </a:cubicBezTo>
                    <a:cubicBezTo>
                      <a:pt x="7263" y="3046"/>
                      <a:pt x="8208" y="2973"/>
                      <a:pt x="8911" y="2934"/>
                    </a:cubicBezTo>
                    <a:cubicBezTo>
                      <a:pt x="9854" y="2869"/>
                      <a:pt x="10797" y="2837"/>
                      <a:pt x="11708" y="2577"/>
                    </a:cubicBezTo>
                    <a:cubicBezTo>
                      <a:pt x="12228" y="2414"/>
                      <a:pt x="14212" y="1764"/>
                      <a:pt x="13041" y="658"/>
                    </a:cubicBezTo>
                    <a:cubicBezTo>
                      <a:pt x="12846" y="463"/>
                      <a:pt x="12228" y="398"/>
                      <a:pt x="11935" y="333"/>
                    </a:cubicBezTo>
                    <a:cubicBezTo>
                      <a:pt x="10656" y="73"/>
                      <a:pt x="9276" y="0"/>
                      <a:pt x="792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050" cap="flat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56" name="Google Shape;2156;p46"/>
              <p:cNvSpPr/>
              <p:nvPr/>
            </p:nvSpPr>
            <p:spPr>
              <a:xfrm>
                <a:off x="3050352" y="2236232"/>
                <a:ext cx="16210" cy="54246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961" extrusionOk="0">
                    <a:moveTo>
                      <a:pt x="293" y="1"/>
                    </a:moveTo>
                    <a:cubicBezTo>
                      <a:pt x="147" y="1"/>
                      <a:pt x="0" y="90"/>
                      <a:pt x="0" y="269"/>
                    </a:cubicBezTo>
                    <a:lnTo>
                      <a:pt x="0" y="1668"/>
                    </a:lnTo>
                    <a:cubicBezTo>
                      <a:pt x="0" y="1863"/>
                      <a:pt x="147" y="1960"/>
                      <a:pt x="293" y="1960"/>
                    </a:cubicBezTo>
                    <a:cubicBezTo>
                      <a:pt x="439" y="1960"/>
                      <a:pt x="586" y="1863"/>
                      <a:pt x="586" y="1668"/>
                    </a:cubicBezTo>
                    <a:lnTo>
                      <a:pt x="586" y="269"/>
                    </a:lnTo>
                    <a:cubicBezTo>
                      <a:pt x="586" y="90"/>
                      <a:pt x="439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57" name="Google Shape;2157;p46"/>
              <p:cNvSpPr/>
              <p:nvPr/>
            </p:nvSpPr>
            <p:spPr>
              <a:xfrm>
                <a:off x="3171791" y="2235568"/>
                <a:ext cx="16210" cy="54910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985" extrusionOk="0">
                    <a:moveTo>
                      <a:pt x="293" y="1"/>
                    </a:moveTo>
                    <a:cubicBezTo>
                      <a:pt x="147" y="1"/>
                      <a:pt x="1" y="98"/>
                      <a:pt x="1" y="293"/>
                    </a:cubicBezTo>
                    <a:lnTo>
                      <a:pt x="1" y="1692"/>
                    </a:lnTo>
                    <a:cubicBezTo>
                      <a:pt x="1" y="1887"/>
                      <a:pt x="147" y="1984"/>
                      <a:pt x="293" y="1984"/>
                    </a:cubicBezTo>
                    <a:cubicBezTo>
                      <a:pt x="440" y="1984"/>
                      <a:pt x="586" y="1887"/>
                      <a:pt x="586" y="1692"/>
                    </a:cubicBezTo>
                    <a:lnTo>
                      <a:pt x="586" y="293"/>
                    </a:lnTo>
                    <a:cubicBezTo>
                      <a:pt x="586" y="98"/>
                      <a:pt x="440" y="1"/>
                      <a:pt x="2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58" name="Google Shape;2158;p46"/>
              <p:cNvSpPr/>
              <p:nvPr/>
            </p:nvSpPr>
            <p:spPr>
              <a:xfrm>
                <a:off x="3111514" y="2235346"/>
                <a:ext cx="16238" cy="5444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1968" extrusionOk="0">
                    <a:moveTo>
                      <a:pt x="293" y="0"/>
                    </a:moveTo>
                    <a:cubicBezTo>
                      <a:pt x="147" y="0"/>
                      <a:pt x="1" y="90"/>
                      <a:pt x="1" y="269"/>
                    </a:cubicBezTo>
                    <a:lnTo>
                      <a:pt x="1" y="1700"/>
                    </a:lnTo>
                    <a:cubicBezTo>
                      <a:pt x="1" y="1878"/>
                      <a:pt x="147" y="1968"/>
                      <a:pt x="293" y="1968"/>
                    </a:cubicBezTo>
                    <a:cubicBezTo>
                      <a:pt x="440" y="1968"/>
                      <a:pt x="586" y="1878"/>
                      <a:pt x="586" y="1700"/>
                    </a:cubicBezTo>
                    <a:lnTo>
                      <a:pt x="586" y="269"/>
                    </a:lnTo>
                    <a:cubicBezTo>
                      <a:pt x="586" y="90"/>
                      <a:pt x="440" y="0"/>
                      <a:pt x="2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59" name="Google Shape;2159;p46"/>
              <p:cNvSpPr/>
              <p:nvPr/>
            </p:nvSpPr>
            <p:spPr>
              <a:xfrm>
                <a:off x="3235663" y="2236481"/>
                <a:ext cx="16210" cy="54219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960" extrusionOk="0">
                    <a:moveTo>
                      <a:pt x="293" y="0"/>
                    </a:moveTo>
                    <a:cubicBezTo>
                      <a:pt x="147" y="0"/>
                      <a:pt x="0" y="98"/>
                      <a:pt x="0" y="293"/>
                    </a:cubicBezTo>
                    <a:lnTo>
                      <a:pt x="0" y="1691"/>
                    </a:lnTo>
                    <a:cubicBezTo>
                      <a:pt x="0" y="1870"/>
                      <a:pt x="147" y="1959"/>
                      <a:pt x="293" y="1959"/>
                    </a:cubicBezTo>
                    <a:cubicBezTo>
                      <a:pt x="439" y="1959"/>
                      <a:pt x="586" y="1870"/>
                      <a:pt x="586" y="1691"/>
                    </a:cubicBezTo>
                    <a:lnTo>
                      <a:pt x="586" y="293"/>
                    </a:lnTo>
                    <a:cubicBezTo>
                      <a:pt x="586" y="98"/>
                      <a:pt x="439" y="0"/>
                      <a:pt x="29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60" name="Google Shape;2160;p46"/>
              <p:cNvSpPr/>
              <p:nvPr/>
            </p:nvSpPr>
            <p:spPr>
              <a:xfrm>
                <a:off x="2085097" y="2173659"/>
                <a:ext cx="731397" cy="705975"/>
              </a:xfrm>
              <a:custGeom>
                <a:avLst/>
                <a:gdLst/>
                <a:ahLst/>
                <a:cxnLst/>
                <a:rect l="l" t="t" r="r" b="b"/>
                <a:pathLst>
                  <a:path w="26440" h="25521" extrusionOk="0">
                    <a:moveTo>
                      <a:pt x="12992" y="1"/>
                    </a:moveTo>
                    <a:cubicBezTo>
                      <a:pt x="12717" y="1"/>
                      <a:pt x="12440" y="10"/>
                      <a:pt x="12163" y="27"/>
                    </a:cubicBezTo>
                    <a:cubicBezTo>
                      <a:pt x="10212" y="157"/>
                      <a:pt x="8326" y="743"/>
                      <a:pt x="6570" y="1653"/>
                    </a:cubicBezTo>
                    <a:cubicBezTo>
                      <a:pt x="5074" y="2466"/>
                      <a:pt x="3871" y="3604"/>
                      <a:pt x="2895" y="5035"/>
                    </a:cubicBezTo>
                    <a:cubicBezTo>
                      <a:pt x="2050" y="6206"/>
                      <a:pt x="1334" y="7442"/>
                      <a:pt x="814" y="8807"/>
                    </a:cubicBezTo>
                    <a:cubicBezTo>
                      <a:pt x="228" y="10173"/>
                      <a:pt x="33" y="11637"/>
                      <a:pt x="33" y="13133"/>
                    </a:cubicBezTo>
                    <a:cubicBezTo>
                      <a:pt x="33" y="13295"/>
                      <a:pt x="33" y="13490"/>
                      <a:pt x="33" y="13653"/>
                    </a:cubicBezTo>
                    <a:cubicBezTo>
                      <a:pt x="1" y="16840"/>
                      <a:pt x="1106" y="19539"/>
                      <a:pt x="3415" y="21783"/>
                    </a:cubicBezTo>
                    <a:cubicBezTo>
                      <a:pt x="4554" y="22888"/>
                      <a:pt x="5757" y="23897"/>
                      <a:pt x="7253" y="24482"/>
                    </a:cubicBezTo>
                    <a:lnTo>
                      <a:pt x="7220" y="24482"/>
                    </a:lnTo>
                    <a:cubicBezTo>
                      <a:pt x="7968" y="24775"/>
                      <a:pt x="8716" y="25002"/>
                      <a:pt x="9106" y="25132"/>
                    </a:cubicBezTo>
                    <a:cubicBezTo>
                      <a:pt x="10434" y="25387"/>
                      <a:pt x="11685" y="25520"/>
                      <a:pt x="12888" y="25520"/>
                    </a:cubicBezTo>
                    <a:cubicBezTo>
                      <a:pt x="14601" y="25520"/>
                      <a:pt x="16217" y="25250"/>
                      <a:pt x="17822" y="24677"/>
                    </a:cubicBezTo>
                    <a:cubicBezTo>
                      <a:pt x="23155" y="22823"/>
                      <a:pt x="26439" y="17555"/>
                      <a:pt x="25789" y="12027"/>
                    </a:cubicBezTo>
                    <a:cubicBezTo>
                      <a:pt x="25464" y="9523"/>
                      <a:pt x="24521" y="7247"/>
                      <a:pt x="22992" y="5230"/>
                    </a:cubicBezTo>
                    <a:cubicBezTo>
                      <a:pt x="22927" y="5133"/>
                      <a:pt x="22830" y="5035"/>
                      <a:pt x="22732" y="4938"/>
                    </a:cubicBezTo>
                    <a:cubicBezTo>
                      <a:pt x="20976" y="3149"/>
                      <a:pt x="19057" y="1653"/>
                      <a:pt x="16716" y="678"/>
                    </a:cubicBezTo>
                    <a:cubicBezTo>
                      <a:pt x="15512" y="196"/>
                      <a:pt x="14265" y="1"/>
                      <a:pt x="129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61" name="Google Shape;2161;p46"/>
              <p:cNvSpPr/>
              <p:nvPr/>
            </p:nvSpPr>
            <p:spPr>
              <a:xfrm>
                <a:off x="2103105" y="2190893"/>
                <a:ext cx="689986" cy="672282"/>
              </a:xfrm>
              <a:custGeom>
                <a:avLst/>
                <a:gdLst/>
                <a:ahLst/>
                <a:cxnLst/>
                <a:rect l="l" t="t" r="r" b="b"/>
                <a:pathLst>
                  <a:path w="24943" h="24303" extrusionOk="0">
                    <a:moveTo>
                      <a:pt x="19834" y="8930"/>
                    </a:moveTo>
                    <a:cubicBezTo>
                      <a:pt x="20079" y="8930"/>
                      <a:pt x="20317" y="8985"/>
                      <a:pt x="20520" y="9095"/>
                    </a:cubicBezTo>
                    <a:cubicBezTo>
                      <a:pt x="20715" y="9193"/>
                      <a:pt x="20910" y="9258"/>
                      <a:pt x="21105" y="9323"/>
                    </a:cubicBezTo>
                    <a:cubicBezTo>
                      <a:pt x="21658" y="9453"/>
                      <a:pt x="21951" y="9875"/>
                      <a:pt x="22049" y="10396"/>
                    </a:cubicBezTo>
                    <a:cubicBezTo>
                      <a:pt x="22146" y="10916"/>
                      <a:pt x="22114" y="11436"/>
                      <a:pt x="22114" y="11957"/>
                    </a:cubicBezTo>
                    <a:lnTo>
                      <a:pt x="22114" y="11924"/>
                    </a:lnTo>
                    <a:cubicBezTo>
                      <a:pt x="22114" y="13026"/>
                      <a:pt x="21204" y="13498"/>
                      <a:pt x="20352" y="13498"/>
                    </a:cubicBezTo>
                    <a:cubicBezTo>
                      <a:pt x="20198" y="13498"/>
                      <a:pt x="20046" y="13482"/>
                      <a:pt x="19902" y="13453"/>
                    </a:cubicBezTo>
                    <a:cubicBezTo>
                      <a:pt x="19772" y="13388"/>
                      <a:pt x="19512" y="13290"/>
                      <a:pt x="19317" y="13127"/>
                    </a:cubicBezTo>
                    <a:cubicBezTo>
                      <a:pt x="18439" y="12379"/>
                      <a:pt x="18081" y="11371"/>
                      <a:pt x="18244" y="10266"/>
                    </a:cubicBezTo>
                    <a:cubicBezTo>
                      <a:pt x="18388" y="9375"/>
                      <a:pt x="19138" y="8930"/>
                      <a:pt x="19834" y="8930"/>
                    </a:cubicBezTo>
                    <a:close/>
                    <a:moveTo>
                      <a:pt x="2790" y="11733"/>
                    </a:moveTo>
                    <a:cubicBezTo>
                      <a:pt x="3045" y="11733"/>
                      <a:pt x="3277" y="11877"/>
                      <a:pt x="3415" y="12152"/>
                    </a:cubicBezTo>
                    <a:cubicBezTo>
                      <a:pt x="3577" y="12477"/>
                      <a:pt x="3675" y="12835"/>
                      <a:pt x="3805" y="13192"/>
                    </a:cubicBezTo>
                    <a:cubicBezTo>
                      <a:pt x="4098" y="14038"/>
                      <a:pt x="4683" y="14591"/>
                      <a:pt x="5529" y="14851"/>
                    </a:cubicBezTo>
                    <a:cubicBezTo>
                      <a:pt x="6169" y="15065"/>
                      <a:pt x="6832" y="15234"/>
                      <a:pt x="7516" y="15234"/>
                    </a:cubicBezTo>
                    <a:cubicBezTo>
                      <a:pt x="7666" y="15234"/>
                      <a:pt x="7816" y="15226"/>
                      <a:pt x="7968" y="15209"/>
                    </a:cubicBezTo>
                    <a:cubicBezTo>
                      <a:pt x="9203" y="15046"/>
                      <a:pt x="10472" y="14883"/>
                      <a:pt x="11740" y="14721"/>
                    </a:cubicBezTo>
                    <a:cubicBezTo>
                      <a:pt x="12618" y="14623"/>
                      <a:pt x="13496" y="14461"/>
                      <a:pt x="14374" y="14331"/>
                    </a:cubicBezTo>
                    <a:cubicBezTo>
                      <a:pt x="14547" y="14309"/>
                      <a:pt x="14716" y="14299"/>
                      <a:pt x="14883" y="14299"/>
                    </a:cubicBezTo>
                    <a:cubicBezTo>
                      <a:pt x="15471" y="14299"/>
                      <a:pt x="16028" y="14428"/>
                      <a:pt x="16585" y="14656"/>
                    </a:cubicBezTo>
                    <a:cubicBezTo>
                      <a:pt x="18244" y="15241"/>
                      <a:pt x="19187" y="17030"/>
                      <a:pt x="18764" y="18721"/>
                    </a:cubicBezTo>
                    <a:cubicBezTo>
                      <a:pt x="18601" y="19306"/>
                      <a:pt x="18309" y="19859"/>
                      <a:pt x="17886" y="20314"/>
                    </a:cubicBezTo>
                    <a:cubicBezTo>
                      <a:pt x="16432" y="21843"/>
                      <a:pt x="14772" y="22642"/>
                      <a:pt x="12750" y="22642"/>
                    </a:cubicBezTo>
                    <a:cubicBezTo>
                      <a:pt x="12105" y="22642"/>
                      <a:pt x="11423" y="22561"/>
                      <a:pt x="10699" y="22396"/>
                    </a:cubicBezTo>
                    <a:cubicBezTo>
                      <a:pt x="10276" y="22233"/>
                      <a:pt x="9561" y="22038"/>
                      <a:pt x="8911" y="21778"/>
                    </a:cubicBezTo>
                    <a:cubicBezTo>
                      <a:pt x="6992" y="20965"/>
                      <a:pt x="5268" y="19859"/>
                      <a:pt x="3740" y="18461"/>
                    </a:cubicBezTo>
                    <a:cubicBezTo>
                      <a:pt x="2829" y="17615"/>
                      <a:pt x="2212" y="16607"/>
                      <a:pt x="1854" y="15436"/>
                    </a:cubicBezTo>
                    <a:cubicBezTo>
                      <a:pt x="1594" y="14591"/>
                      <a:pt x="1529" y="13745"/>
                      <a:pt x="1724" y="12900"/>
                    </a:cubicBezTo>
                    <a:cubicBezTo>
                      <a:pt x="1789" y="12510"/>
                      <a:pt x="1951" y="12152"/>
                      <a:pt x="2277" y="11924"/>
                    </a:cubicBezTo>
                    <a:cubicBezTo>
                      <a:pt x="2444" y="11795"/>
                      <a:pt x="2622" y="11733"/>
                      <a:pt x="2790" y="11733"/>
                    </a:cubicBezTo>
                    <a:close/>
                    <a:moveTo>
                      <a:pt x="12337" y="0"/>
                    </a:moveTo>
                    <a:cubicBezTo>
                      <a:pt x="11627" y="0"/>
                      <a:pt x="10907" y="73"/>
                      <a:pt x="10179" y="217"/>
                    </a:cubicBezTo>
                    <a:cubicBezTo>
                      <a:pt x="8846" y="477"/>
                      <a:pt x="7577" y="900"/>
                      <a:pt x="6374" y="1485"/>
                    </a:cubicBezTo>
                    <a:cubicBezTo>
                      <a:pt x="4943" y="2233"/>
                      <a:pt x="3805" y="3307"/>
                      <a:pt x="2862" y="4607"/>
                    </a:cubicBezTo>
                    <a:cubicBezTo>
                      <a:pt x="1984" y="5811"/>
                      <a:pt x="1268" y="7079"/>
                      <a:pt x="716" y="8445"/>
                    </a:cubicBezTo>
                    <a:cubicBezTo>
                      <a:pt x="195" y="9745"/>
                      <a:pt x="33" y="11111"/>
                      <a:pt x="0" y="12477"/>
                    </a:cubicBezTo>
                    <a:cubicBezTo>
                      <a:pt x="0" y="12705"/>
                      <a:pt x="0" y="12900"/>
                      <a:pt x="0" y="13095"/>
                    </a:cubicBezTo>
                    <a:cubicBezTo>
                      <a:pt x="0" y="16087"/>
                      <a:pt x="1041" y="18591"/>
                      <a:pt x="3155" y="20672"/>
                    </a:cubicBezTo>
                    <a:cubicBezTo>
                      <a:pt x="4813" y="22330"/>
                      <a:pt x="6699" y="23501"/>
                      <a:pt x="8976" y="23989"/>
                    </a:cubicBezTo>
                    <a:cubicBezTo>
                      <a:pt x="10048" y="24193"/>
                      <a:pt x="11111" y="24302"/>
                      <a:pt x="12165" y="24302"/>
                    </a:cubicBezTo>
                    <a:cubicBezTo>
                      <a:pt x="13796" y="24302"/>
                      <a:pt x="15408" y="24041"/>
                      <a:pt x="17008" y="23469"/>
                    </a:cubicBezTo>
                    <a:cubicBezTo>
                      <a:pt x="21886" y="21713"/>
                      <a:pt x="24943" y="17062"/>
                      <a:pt x="24553" y="11924"/>
                    </a:cubicBezTo>
                    <a:cubicBezTo>
                      <a:pt x="24357" y="9225"/>
                      <a:pt x="23317" y="6819"/>
                      <a:pt x="21593" y="4705"/>
                    </a:cubicBezTo>
                    <a:cubicBezTo>
                      <a:pt x="21528" y="4607"/>
                      <a:pt x="21463" y="4542"/>
                      <a:pt x="21398" y="4477"/>
                    </a:cubicBezTo>
                    <a:cubicBezTo>
                      <a:pt x="20130" y="3241"/>
                      <a:pt x="18764" y="2168"/>
                      <a:pt x="17236" y="1290"/>
                    </a:cubicBezTo>
                    <a:cubicBezTo>
                      <a:pt x="15676" y="419"/>
                      <a:pt x="14036" y="0"/>
                      <a:pt x="123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62" name="Google Shape;2162;p46"/>
              <p:cNvSpPr/>
              <p:nvPr/>
            </p:nvSpPr>
            <p:spPr>
              <a:xfrm>
                <a:off x="2162469" y="2528818"/>
                <a:ext cx="464204" cy="271729"/>
              </a:xfrm>
              <a:custGeom>
                <a:avLst/>
                <a:gdLst/>
                <a:ahLst/>
                <a:cxnLst/>
                <a:rect l="l" t="t" r="r" b="b"/>
                <a:pathLst>
                  <a:path w="16781" h="9823" extrusionOk="0">
                    <a:moveTo>
                      <a:pt x="586" y="1"/>
                    </a:moveTo>
                    <a:lnTo>
                      <a:pt x="586" y="33"/>
                    </a:lnTo>
                    <a:cubicBezTo>
                      <a:pt x="391" y="391"/>
                      <a:pt x="261" y="554"/>
                      <a:pt x="228" y="749"/>
                    </a:cubicBezTo>
                    <a:cubicBezTo>
                      <a:pt x="1" y="1497"/>
                      <a:pt x="98" y="2245"/>
                      <a:pt x="293" y="2993"/>
                    </a:cubicBezTo>
                    <a:cubicBezTo>
                      <a:pt x="618" y="4098"/>
                      <a:pt x="1204" y="5041"/>
                      <a:pt x="2082" y="5822"/>
                    </a:cubicBezTo>
                    <a:cubicBezTo>
                      <a:pt x="3513" y="7123"/>
                      <a:pt x="5139" y="8163"/>
                      <a:pt x="6895" y="8944"/>
                    </a:cubicBezTo>
                    <a:cubicBezTo>
                      <a:pt x="7740" y="9269"/>
                      <a:pt x="8586" y="9562"/>
                      <a:pt x="9464" y="9724"/>
                    </a:cubicBezTo>
                    <a:cubicBezTo>
                      <a:pt x="9868" y="9790"/>
                      <a:pt x="10261" y="9822"/>
                      <a:pt x="10642" y="9822"/>
                    </a:cubicBezTo>
                    <a:cubicBezTo>
                      <a:pt x="12533" y="9822"/>
                      <a:pt x="14143" y="9023"/>
                      <a:pt x="15415" y="7480"/>
                    </a:cubicBezTo>
                    <a:cubicBezTo>
                      <a:pt x="16781" y="5822"/>
                      <a:pt x="16033" y="3546"/>
                      <a:pt x="14016" y="2928"/>
                    </a:cubicBezTo>
                    <a:cubicBezTo>
                      <a:pt x="13596" y="2804"/>
                      <a:pt x="13156" y="2699"/>
                      <a:pt x="12712" y="2699"/>
                    </a:cubicBezTo>
                    <a:cubicBezTo>
                      <a:pt x="12572" y="2699"/>
                      <a:pt x="12433" y="2709"/>
                      <a:pt x="12293" y="2733"/>
                    </a:cubicBezTo>
                    <a:cubicBezTo>
                      <a:pt x="11447" y="2863"/>
                      <a:pt x="10602" y="2993"/>
                      <a:pt x="9756" y="3090"/>
                    </a:cubicBezTo>
                    <a:cubicBezTo>
                      <a:pt x="8553" y="3285"/>
                      <a:pt x="7350" y="3448"/>
                      <a:pt x="6179" y="3578"/>
                    </a:cubicBezTo>
                    <a:cubicBezTo>
                      <a:pt x="5943" y="3609"/>
                      <a:pt x="5708" y="3623"/>
                      <a:pt x="5475" y="3623"/>
                    </a:cubicBezTo>
                    <a:cubicBezTo>
                      <a:pt x="4714" y="3623"/>
                      <a:pt x="3967" y="3469"/>
                      <a:pt x="3220" y="3220"/>
                    </a:cubicBezTo>
                    <a:cubicBezTo>
                      <a:pt x="2212" y="2928"/>
                      <a:pt x="1496" y="2277"/>
                      <a:pt x="1106" y="1269"/>
                    </a:cubicBezTo>
                    <a:cubicBezTo>
                      <a:pt x="976" y="944"/>
                      <a:pt x="846" y="586"/>
                      <a:pt x="58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63" name="Google Shape;2163;p46"/>
              <p:cNvSpPr/>
              <p:nvPr/>
            </p:nvSpPr>
            <p:spPr>
              <a:xfrm>
                <a:off x="2603271" y="2438057"/>
                <a:ext cx="111563" cy="126528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574" extrusionOk="0">
                    <a:moveTo>
                      <a:pt x="1788" y="0"/>
                    </a:moveTo>
                    <a:cubicBezTo>
                      <a:pt x="1090" y="0"/>
                      <a:pt x="309" y="464"/>
                      <a:pt x="163" y="1363"/>
                    </a:cubicBezTo>
                    <a:cubicBezTo>
                      <a:pt x="0" y="2469"/>
                      <a:pt x="358" y="3477"/>
                      <a:pt x="1236" y="4225"/>
                    </a:cubicBezTo>
                    <a:cubicBezTo>
                      <a:pt x="1431" y="4388"/>
                      <a:pt x="1691" y="4485"/>
                      <a:pt x="1821" y="4518"/>
                    </a:cubicBezTo>
                    <a:cubicBezTo>
                      <a:pt x="1976" y="4555"/>
                      <a:pt x="2139" y="4574"/>
                      <a:pt x="2305" y="4574"/>
                    </a:cubicBezTo>
                    <a:cubicBezTo>
                      <a:pt x="3146" y="4574"/>
                      <a:pt x="4033" y="4082"/>
                      <a:pt x="4033" y="3022"/>
                    </a:cubicBezTo>
                    <a:cubicBezTo>
                      <a:pt x="4033" y="2501"/>
                      <a:pt x="4033" y="1981"/>
                      <a:pt x="3968" y="1493"/>
                    </a:cubicBezTo>
                    <a:cubicBezTo>
                      <a:pt x="3870" y="973"/>
                      <a:pt x="3577" y="550"/>
                      <a:pt x="3024" y="388"/>
                    </a:cubicBezTo>
                    <a:cubicBezTo>
                      <a:pt x="2829" y="355"/>
                      <a:pt x="2634" y="258"/>
                      <a:pt x="2439" y="160"/>
                    </a:cubicBezTo>
                    <a:cubicBezTo>
                      <a:pt x="2250" y="53"/>
                      <a:pt x="2024" y="0"/>
                      <a:pt x="17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64" name="Google Shape;2164;p46"/>
              <p:cNvSpPr/>
              <p:nvPr/>
            </p:nvSpPr>
            <p:spPr>
              <a:xfrm>
                <a:off x="2623962" y="2456121"/>
                <a:ext cx="74689" cy="91840"/>
              </a:xfrm>
              <a:custGeom>
                <a:avLst/>
                <a:gdLst/>
                <a:ahLst/>
                <a:cxnLst/>
                <a:rect l="l" t="t" r="r" b="b"/>
                <a:pathLst>
                  <a:path w="2700" h="3320" extrusionOk="0">
                    <a:moveTo>
                      <a:pt x="1023" y="1"/>
                    </a:moveTo>
                    <a:cubicBezTo>
                      <a:pt x="495" y="1"/>
                      <a:pt x="27" y="414"/>
                      <a:pt x="0" y="1003"/>
                    </a:cubicBezTo>
                    <a:cubicBezTo>
                      <a:pt x="0" y="1653"/>
                      <a:pt x="163" y="2271"/>
                      <a:pt x="585" y="2791"/>
                    </a:cubicBezTo>
                    <a:cubicBezTo>
                      <a:pt x="869" y="3127"/>
                      <a:pt x="1215" y="3319"/>
                      <a:pt x="1621" y="3319"/>
                    </a:cubicBezTo>
                    <a:cubicBezTo>
                      <a:pt x="1727" y="3319"/>
                      <a:pt x="1837" y="3306"/>
                      <a:pt x="1951" y="3279"/>
                    </a:cubicBezTo>
                    <a:cubicBezTo>
                      <a:pt x="2341" y="3149"/>
                      <a:pt x="2569" y="2889"/>
                      <a:pt x="2699" y="2466"/>
                    </a:cubicBezTo>
                    <a:cubicBezTo>
                      <a:pt x="2699" y="2109"/>
                      <a:pt x="2699" y="1751"/>
                      <a:pt x="2667" y="1361"/>
                    </a:cubicBezTo>
                    <a:cubicBezTo>
                      <a:pt x="2667" y="808"/>
                      <a:pt x="2472" y="385"/>
                      <a:pt x="1854" y="287"/>
                    </a:cubicBezTo>
                    <a:cubicBezTo>
                      <a:pt x="1691" y="255"/>
                      <a:pt x="1528" y="125"/>
                      <a:pt x="1366" y="60"/>
                    </a:cubicBezTo>
                    <a:cubicBezTo>
                      <a:pt x="1251" y="20"/>
                      <a:pt x="1136" y="1"/>
                      <a:pt x="10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sp>
            <p:nvSpPr>
              <p:cNvPr id="2165" name="Google Shape;2165;p46"/>
              <p:cNvSpPr/>
              <p:nvPr/>
            </p:nvSpPr>
            <p:spPr>
              <a:xfrm>
                <a:off x="685937" y="1617781"/>
                <a:ext cx="3415471" cy="1911163"/>
              </a:xfrm>
              <a:custGeom>
                <a:avLst/>
                <a:gdLst/>
                <a:ahLst/>
                <a:cxnLst/>
                <a:rect l="l" t="t" r="r" b="b"/>
                <a:pathLst>
                  <a:path w="122925" h="68784" extrusionOk="0">
                    <a:moveTo>
                      <a:pt x="91006" y="5619"/>
                    </a:moveTo>
                    <a:cubicBezTo>
                      <a:pt x="92367" y="5619"/>
                      <a:pt x="93689" y="5691"/>
                      <a:pt x="94925" y="5951"/>
                    </a:cubicBezTo>
                    <a:lnTo>
                      <a:pt x="95088" y="5984"/>
                    </a:lnTo>
                    <a:cubicBezTo>
                      <a:pt x="95511" y="6049"/>
                      <a:pt x="95933" y="6146"/>
                      <a:pt x="96096" y="6309"/>
                    </a:cubicBezTo>
                    <a:cubicBezTo>
                      <a:pt x="96421" y="6602"/>
                      <a:pt x="96551" y="6894"/>
                      <a:pt x="96486" y="7187"/>
                    </a:cubicBezTo>
                    <a:cubicBezTo>
                      <a:pt x="96324" y="7805"/>
                      <a:pt x="95315" y="8195"/>
                      <a:pt x="94730" y="8390"/>
                    </a:cubicBezTo>
                    <a:cubicBezTo>
                      <a:pt x="93852" y="8650"/>
                      <a:pt x="92909" y="8683"/>
                      <a:pt x="92031" y="8748"/>
                    </a:cubicBezTo>
                    <a:lnTo>
                      <a:pt x="91901" y="8748"/>
                    </a:lnTo>
                    <a:cubicBezTo>
                      <a:pt x="91706" y="8780"/>
                      <a:pt x="91478" y="8780"/>
                      <a:pt x="91251" y="8780"/>
                    </a:cubicBezTo>
                    <a:cubicBezTo>
                      <a:pt x="90665" y="8813"/>
                      <a:pt x="89950" y="8878"/>
                      <a:pt x="89267" y="8878"/>
                    </a:cubicBezTo>
                    <a:cubicBezTo>
                      <a:pt x="87738" y="8878"/>
                      <a:pt x="86112" y="8683"/>
                      <a:pt x="85169" y="7935"/>
                    </a:cubicBezTo>
                    <a:cubicBezTo>
                      <a:pt x="84682" y="7512"/>
                      <a:pt x="84486" y="7154"/>
                      <a:pt x="84584" y="6829"/>
                    </a:cubicBezTo>
                    <a:cubicBezTo>
                      <a:pt x="84942" y="5821"/>
                      <a:pt x="88259" y="5659"/>
                      <a:pt x="88942" y="5659"/>
                    </a:cubicBezTo>
                    <a:cubicBezTo>
                      <a:pt x="89635" y="5637"/>
                      <a:pt x="90326" y="5619"/>
                      <a:pt x="91006" y="5619"/>
                    </a:cubicBezTo>
                    <a:close/>
                    <a:moveTo>
                      <a:pt x="34966" y="6126"/>
                    </a:moveTo>
                    <a:cubicBezTo>
                      <a:pt x="35752" y="6126"/>
                      <a:pt x="36579" y="6174"/>
                      <a:pt x="37268" y="6374"/>
                    </a:cubicBezTo>
                    <a:cubicBezTo>
                      <a:pt x="37886" y="6537"/>
                      <a:pt x="38276" y="6959"/>
                      <a:pt x="38309" y="7447"/>
                    </a:cubicBezTo>
                    <a:cubicBezTo>
                      <a:pt x="38309" y="7935"/>
                      <a:pt x="37918" y="8390"/>
                      <a:pt x="37268" y="8618"/>
                    </a:cubicBezTo>
                    <a:cubicBezTo>
                      <a:pt x="36715" y="8813"/>
                      <a:pt x="36097" y="8878"/>
                      <a:pt x="35479" y="8910"/>
                    </a:cubicBezTo>
                    <a:lnTo>
                      <a:pt x="35122" y="8943"/>
                    </a:lnTo>
                    <a:cubicBezTo>
                      <a:pt x="34731" y="8976"/>
                      <a:pt x="34179" y="9008"/>
                      <a:pt x="33626" y="9008"/>
                    </a:cubicBezTo>
                    <a:cubicBezTo>
                      <a:pt x="32325" y="9008"/>
                      <a:pt x="30797" y="8845"/>
                      <a:pt x="30374" y="8000"/>
                    </a:cubicBezTo>
                    <a:cubicBezTo>
                      <a:pt x="30179" y="7610"/>
                      <a:pt x="30146" y="7285"/>
                      <a:pt x="30341" y="6992"/>
                    </a:cubicBezTo>
                    <a:cubicBezTo>
                      <a:pt x="30764" y="6276"/>
                      <a:pt x="32292" y="6179"/>
                      <a:pt x="33431" y="6146"/>
                    </a:cubicBezTo>
                    <a:lnTo>
                      <a:pt x="33918" y="6146"/>
                    </a:lnTo>
                    <a:cubicBezTo>
                      <a:pt x="34247" y="6136"/>
                      <a:pt x="34603" y="6126"/>
                      <a:pt x="34966" y="6126"/>
                    </a:cubicBezTo>
                    <a:close/>
                    <a:moveTo>
                      <a:pt x="47934" y="260"/>
                    </a:moveTo>
                    <a:lnTo>
                      <a:pt x="48032" y="488"/>
                    </a:lnTo>
                    <a:cubicBezTo>
                      <a:pt x="48241" y="450"/>
                      <a:pt x="48462" y="434"/>
                      <a:pt x="48694" y="434"/>
                    </a:cubicBezTo>
                    <a:cubicBezTo>
                      <a:pt x="48858" y="434"/>
                      <a:pt x="49028" y="442"/>
                      <a:pt x="49203" y="455"/>
                    </a:cubicBezTo>
                    <a:lnTo>
                      <a:pt x="49755" y="455"/>
                    </a:lnTo>
                    <a:cubicBezTo>
                      <a:pt x="55219" y="390"/>
                      <a:pt x="59641" y="358"/>
                      <a:pt x="63739" y="358"/>
                    </a:cubicBezTo>
                    <a:cubicBezTo>
                      <a:pt x="66373" y="358"/>
                      <a:pt x="69235" y="390"/>
                      <a:pt x="72779" y="423"/>
                    </a:cubicBezTo>
                    <a:cubicBezTo>
                      <a:pt x="73300" y="423"/>
                      <a:pt x="73853" y="423"/>
                      <a:pt x="74438" y="390"/>
                    </a:cubicBezTo>
                    <a:cubicBezTo>
                      <a:pt x="74979" y="375"/>
                      <a:pt x="75535" y="353"/>
                      <a:pt x="76085" y="353"/>
                    </a:cubicBezTo>
                    <a:cubicBezTo>
                      <a:pt x="76724" y="353"/>
                      <a:pt x="77356" y="383"/>
                      <a:pt x="77950" y="488"/>
                    </a:cubicBezTo>
                    <a:lnTo>
                      <a:pt x="78080" y="488"/>
                    </a:lnTo>
                    <a:lnTo>
                      <a:pt x="78080" y="585"/>
                    </a:lnTo>
                    <a:cubicBezTo>
                      <a:pt x="78113" y="618"/>
                      <a:pt x="78113" y="651"/>
                      <a:pt x="78145" y="716"/>
                    </a:cubicBezTo>
                    <a:cubicBezTo>
                      <a:pt x="78243" y="1008"/>
                      <a:pt x="78373" y="1333"/>
                      <a:pt x="78535" y="1626"/>
                    </a:cubicBezTo>
                    <a:cubicBezTo>
                      <a:pt x="78600" y="1789"/>
                      <a:pt x="78665" y="1919"/>
                      <a:pt x="78730" y="2081"/>
                    </a:cubicBezTo>
                    <a:lnTo>
                      <a:pt x="80682" y="6569"/>
                    </a:lnTo>
                    <a:cubicBezTo>
                      <a:pt x="80812" y="6894"/>
                      <a:pt x="80974" y="7252"/>
                      <a:pt x="81169" y="7610"/>
                    </a:cubicBezTo>
                    <a:cubicBezTo>
                      <a:pt x="81430" y="8163"/>
                      <a:pt x="81722" y="8715"/>
                      <a:pt x="81917" y="9301"/>
                    </a:cubicBezTo>
                    <a:lnTo>
                      <a:pt x="81982" y="9431"/>
                    </a:lnTo>
                    <a:lnTo>
                      <a:pt x="81820" y="9431"/>
                    </a:lnTo>
                    <a:cubicBezTo>
                      <a:pt x="79121" y="9431"/>
                      <a:pt x="76422" y="9431"/>
                      <a:pt x="73722" y="9398"/>
                    </a:cubicBezTo>
                    <a:cubicBezTo>
                      <a:pt x="70338" y="9387"/>
                      <a:pt x="66914" y="9372"/>
                      <a:pt x="63472" y="9372"/>
                    </a:cubicBezTo>
                    <a:cubicBezTo>
                      <a:pt x="57024" y="9372"/>
                      <a:pt x="50509" y="9425"/>
                      <a:pt x="44065" y="9658"/>
                    </a:cubicBezTo>
                    <a:lnTo>
                      <a:pt x="43902" y="9658"/>
                    </a:lnTo>
                    <a:lnTo>
                      <a:pt x="43967" y="9496"/>
                    </a:lnTo>
                    <a:cubicBezTo>
                      <a:pt x="44032" y="9333"/>
                      <a:pt x="44097" y="9203"/>
                      <a:pt x="44195" y="9041"/>
                    </a:cubicBezTo>
                    <a:cubicBezTo>
                      <a:pt x="44260" y="8910"/>
                      <a:pt x="44325" y="8780"/>
                      <a:pt x="44357" y="8650"/>
                    </a:cubicBezTo>
                    <a:lnTo>
                      <a:pt x="46211" y="4423"/>
                    </a:lnTo>
                    <a:lnTo>
                      <a:pt x="46211" y="4455"/>
                    </a:lnTo>
                    <a:cubicBezTo>
                      <a:pt x="46373" y="4065"/>
                      <a:pt x="46569" y="3642"/>
                      <a:pt x="46764" y="3252"/>
                    </a:cubicBezTo>
                    <a:cubicBezTo>
                      <a:pt x="47154" y="2439"/>
                      <a:pt x="47577" y="1626"/>
                      <a:pt x="47804" y="781"/>
                    </a:cubicBezTo>
                    <a:cubicBezTo>
                      <a:pt x="47837" y="683"/>
                      <a:pt x="47837" y="618"/>
                      <a:pt x="47869" y="553"/>
                    </a:cubicBezTo>
                    <a:lnTo>
                      <a:pt x="47934" y="260"/>
                    </a:lnTo>
                    <a:close/>
                    <a:moveTo>
                      <a:pt x="96616" y="7902"/>
                    </a:moveTo>
                    <a:lnTo>
                      <a:pt x="96584" y="8130"/>
                    </a:lnTo>
                    <a:cubicBezTo>
                      <a:pt x="96584" y="8228"/>
                      <a:pt x="96551" y="8358"/>
                      <a:pt x="96551" y="8455"/>
                    </a:cubicBezTo>
                    <a:lnTo>
                      <a:pt x="96551" y="8488"/>
                    </a:lnTo>
                    <a:cubicBezTo>
                      <a:pt x="96519" y="8585"/>
                      <a:pt x="96519" y="8683"/>
                      <a:pt x="96519" y="8748"/>
                    </a:cubicBezTo>
                    <a:cubicBezTo>
                      <a:pt x="96519" y="8976"/>
                      <a:pt x="96486" y="9236"/>
                      <a:pt x="96421" y="9431"/>
                    </a:cubicBezTo>
                    <a:lnTo>
                      <a:pt x="96421" y="9463"/>
                    </a:lnTo>
                    <a:lnTo>
                      <a:pt x="96226" y="9919"/>
                    </a:lnTo>
                    <a:lnTo>
                      <a:pt x="96193" y="9431"/>
                    </a:lnTo>
                    <a:cubicBezTo>
                      <a:pt x="96193" y="8976"/>
                      <a:pt x="96193" y="8585"/>
                      <a:pt x="96226" y="8228"/>
                    </a:cubicBezTo>
                    <a:lnTo>
                      <a:pt x="96226" y="8163"/>
                    </a:lnTo>
                    <a:lnTo>
                      <a:pt x="96259" y="8163"/>
                    </a:lnTo>
                    <a:cubicBezTo>
                      <a:pt x="96324" y="8097"/>
                      <a:pt x="96356" y="8065"/>
                      <a:pt x="96421" y="8032"/>
                    </a:cubicBezTo>
                    <a:lnTo>
                      <a:pt x="96616" y="7902"/>
                    </a:lnTo>
                    <a:close/>
                    <a:moveTo>
                      <a:pt x="84324" y="7902"/>
                    </a:moveTo>
                    <a:lnTo>
                      <a:pt x="84519" y="8065"/>
                    </a:lnTo>
                    <a:cubicBezTo>
                      <a:pt x="84584" y="8130"/>
                      <a:pt x="84682" y="8228"/>
                      <a:pt x="84812" y="8293"/>
                    </a:cubicBezTo>
                    <a:lnTo>
                      <a:pt x="84844" y="8325"/>
                    </a:lnTo>
                    <a:lnTo>
                      <a:pt x="84844" y="8390"/>
                    </a:lnTo>
                    <a:cubicBezTo>
                      <a:pt x="84844" y="8845"/>
                      <a:pt x="84844" y="9301"/>
                      <a:pt x="84844" y="9626"/>
                    </a:cubicBezTo>
                    <a:lnTo>
                      <a:pt x="84844" y="10179"/>
                    </a:lnTo>
                    <a:lnTo>
                      <a:pt x="84649" y="9691"/>
                    </a:lnTo>
                    <a:cubicBezTo>
                      <a:pt x="84421" y="9138"/>
                      <a:pt x="84356" y="8423"/>
                      <a:pt x="84356" y="8163"/>
                    </a:cubicBezTo>
                    <a:lnTo>
                      <a:pt x="84324" y="7902"/>
                    </a:lnTo>
                    <a:close/>
                    <a:moveTo>
                      <a:pt x="43804" y="8813"/>
                    </a:moveTo>
                    <a:lnTo>
                      <a:pt x="43772" y="8943"/>
                    </a:lnTo>
                    <a:cubicBezTo>
                      <a:pt x="43674" y="9203"/>
                      <a:pt x="43609" y="9431"/>
                      <a:pt x="43544" y="9658"/>
                    </a:cubicBezTo>
                    <a:cubicBezTo>
                      <a:pt x="43479" y="9821"/>
                      <a:pt x="43447" y="9984"/>
                      <a:pt x="43447" y="10244"/>
                    </a:cubicBezTo>
                    <a:lnTo>
                      <a:pt x="43414" y="10341"/>
                    </a:lnTo>
                    <a:lnTo>
                      <a:pt x="43186" y="10341"/>
                    </a:lnTo>
                    <a:cubicBezTo>
                      <a:pt x="42959" y="10374"/>
                      <a:pt x="42699" y="10374"/>
                      <a:pt x="42406" y="10374"/>
                    </a:cubicBezTo>
                    <a:cubicBezTo>
                      <a:pt x="41951" y="10374"/>
                      <a:pt x="41495" y="10341"/>
                      <a:pt x="41170" y="10114"/>
                    </a:cubicBezTo>
                    <a:cubicBezTo>
                      <a:pt x="40715" y="9821"/>
                      <a:pt x="40520" y="9593"/>
                      <a:pt x="40585" y="9366"/>
                    </a:cubicBezTo>
                    <a:cubicBezTo>
                      <a:pt x="40748" y="8813"/>
                      <a:pt x="42471" y="8813"/>
                      <a:pt x="42536" y="8813"/>
                    </a:cubicBezTo>
                    <a:close/>
                    <a:moveTo>
                      <a:pt x="95836" y="8390"/>
                    </a:moveTo>
                    <a:lnTo>
                      <a:pt x="95836" y="8553"/>
                    </a:lnTo>
                    <a:cubicBezTo>
                      <a:pt x="95836" y="9008"/>
                      <a:pt x="95836" y="9496"/>
                      <a:pt x="95836" y="9984"/>
                    </a:cubicBezTo>
                    <a:cubicBezTo>
                      <a:pt x="95836" y="10016"/>
                      <a:pt x="95836" y="10016"/>
                      <a:pt x="95836" y="10049"/>
                    </a:cubicBezTo>
                    <a:lnTo>
                      <a:pt x="95868" y="10146"/>
                    </a:lnTo>
                    <a:lnTo>
                      <a:pt x="95803" y="10179"/>
                    </a:lnTo>
                    <a:cubicBezTo>
                      <a:pt x="95608" y="10309"/>
                      <a:pt x="95413" y="10406"/>
                      <a:pt x="95153" y="10471"/>
                    </a:cubicBezTo>
                    <a:lnTo>
                      <a:pt x="95023" y="10504"/>
                    </a:lnTo>
                    <a:lnTo>
                      <a:pt x="95023" y="10374"/>
                    </a:lnTo>
                    <a:cubicBezTo>
                      <a:pt x="95023" y="9756"/>
                      <a:pt x="95023" y="9236"/>
                      <a:pt x="95023" y="8748"/>
                    </a:cubicBezTo>
                    <a:lnTo>
                      <a:pt x="95023" y="8683"/>
                    </a:lnTo>
                    <a:lnTo>
                      <a:pt x="95120" y="8650"/>
                    </a:lnTo>
                    <a:cubicBezTo>
                      <a:pt x="95315" y="8585"/>
                      <a:pt x="95511" y="8520"/>
                      <a:pt x="95673" y="8455"/>
                    </a:cubicBezTo>
                    <a:lnTo>
                      <a:pt x="95836" y="8390"/>
                    </a:lnTo>
                    <a:close/>
                    <a:moveTo>
                      <a:pt x="85234" y="8520"/>
                    </a:moveTo>
                    <a:lnTo>
                      <a:pt x="85364" y="8585"/>
                    </a:lnTo>
                    <a:cubicBezTo>
                      <a:pt x="85625" y="8683"/>
                      <a:pt x="85950" y="8813"/>
                      <a:pt x="86275" y="8878"/>
                    </a:cubicBezTo>
                    <a:lnTo>
                      <a:pt x="86373" y="8910"/>
                    </a:lnTo>
                    <a:lnTo>
                      <a:pt x="86373" y="8976"/>
                    </a:lnTo>
                    <a:cubicBezTo>
                      <a:pt x="86340" y="9431"/>
                      <a:pt x="86340" y="9919"/>
                      <a:pt x="86340" y="10536"/>
                    </a:cubicBezTo>
                    <a:lnTo>
                      <a:pt x="86340" y="10667"/>
                    </a:lnTo>
                    <a:lnTo>
                      <a:pt x="86242" y="10634"/>
                    </a:lnTo>
                    <a:cubicBezTo>
                      <a:pt x="85820" y="10569"/>
                      <a:pt x="85527" y="10504"/>
                      <a:pt x="85267" y="10374"/>
                    </a:cubicBezTo>
                    <a:lnTo>
                      <a:pt x="85202" y="10341"/>
                    </a:lnTo>
                    <a:lnTo>
                      <a:pt x="85234" y="10244"/>
                    </a:lnTo>
                    <a:cubicBezTo>
                      <a:pt x="85202" y="9691"/>
                      <a:pt x="85202" y="9171"/>
                      <a:pt x="85234" y="8683"/>
                    </a:cubicBezTo>
                    <a:lnTo>
                      <a:pt x="85234" y="8520"/>
                    </a:lnTo>
                    <a:close/>
                    <a:moveTo>
                      <a:pt x="94665" y="8780"/>
                    </a:moveTo>
                    <a:lnTo>
                      <a:pt x="94665" y="8910"/>
                    </a:lnTo>
                    <a:cubicBezTo>
                      <a:pt x="94633" y="9398"/>
                      <a:pt x="94633" y="9951"/>
                      <a:pt x="94665" y="10471"/>
                    </a:cubicBezTo>
                    <a:lnTo>
                      <a:pt x="94665" y="10569"/>
                    </a:lnTo>
                    <a:lnTo>
                      <a:pt x="94568" y="10602"/>
                    </a:lnTo>
                    <a:cubicBezTo>
                      <a:pt x="94112" y="10667"/>
                      <a:pt x="93624" y="10699"/>
                      <a:pt x="93234" y="10699"/>
                    </a:cubicBezTo>
                    <a:lnTo>
                      <a:pt x="93137" y="10699"/>
                    </a:lnTo>
                    <a:lnTo>
                      <a:pt x="93137" y="10602"/>
                    </a:lnTo>
                    <a:cubicBezTo>
                      <a:pt x="93104" y="10049"/>
                      <a:pt x="93137" y="9561"/>
                      <a:pt x="93137" y="9106"/>
                    </a:cubicBezTo>
                    <a:lnTo>
                      <a:pt x="93137" y="9041"/>
                    </a:lnTo>
                    <a:lnTo>
                      <a:pt x="93234" y="9008"/>
                    </a:lnTo>
                    <a:cubicBezTo>
                      <a:pt x="93689" y="8976"/>
                      <a:pt x="94145" y="8878"/>
                      <a:pt x="94535" y="8813"/>
                    </a:cubicBezTo>
                    <a:lnTo>
                      <a:pt x="94665" y="8780"/>
                    </a:lnTo>
                    <a:close/>
                    <a:moveTo>
                      <a:pt x="86730" y="8976"/>
                    </a:moveTo>
                    <a:lnTo>
                      <a:pt x="86860" y="9008"/>
                    </a:lnTo>
                    <a:cubicBezTo>
                      <a:pt x="87251" y="9073"/>
                      <a:pt x="87706" y="9106"/>
                      <a:pt x="88194" y="9138"/>
                    </a:cubicBezTo>
                    <a:lnTo>
                      <a:pt x="88291" y="9171"/>
                    </a:lnTo>
                    <a:lnTo>
                      <a:pt x="88291" y="9268"/>
                    </a:lnTo>
                    <a:cubicBezTo>
                      <a:pt x="88291" y="9691"/>
                      <a:pt x="88291" y="10146"/>
                      <a:pt x="88291" y="10634"/>
                    </a:cubicBezTo>
                    <a:lnTo>
                      <a:pt x="88291" y="10732"/>
                    </a:lnTo>
                    <a:lnTo>
                      <a:pt x="87934" y="10732"/>
                    </a:lnTo>
                    <a:cubicBezTo>
                      <a:pt x="87608" y="10732"/>
                      <a:pt x="87218" y="10732"/>
                      <a:pt x="86828" y="10699"/>
                    </a:cubicBezTo>
                    <a:lnTo>
                      <a:pt x="86730" y="10699"/>
                    </a:lnTo>
                    <a:lnTo>
                      <a:pt x="86730" y="10602"/>
                    </a:lnTo>
                    <a:cubicBezTo>
                      <a:pt x="86730" y="10049"/>
                      <a:pt x="86730" y="9561"/>
                      <a:pt x="86730" y="9106"/>
                    </a:cubicBezTo>
                    <a:lnTo>
                      <a:pt x="86730" y="8976"/>
                    </a:lnTo>
                    <a:close/>
                    <a:moveTo>
                      <a:pt x="88779" y="9171"/>
                    </a:moveTo>
                    <a:cubicBezTo>
                      <a:pt x="89299" y="9203"/>
                      <a:pt x="89852" y="9203"/>
                      <a:pt x="90470" y="9203"/>
                    </a:cubicBezTo>
                    <a:lnTo>
                      <a:pt x="90568" y="9203"/>
                    </a:lnTo>
                    <a:lnTo>
                      <a:pt x="90568" y="9301"/>
                    </a:lnTo>
                    <a:cubicBezTo>
                      <a:pt x="90568" y="9723"/>
                      <a:pt x="90568" y="10179"/>
                      <a:pt x="90568" y="10667"/>
                    </a:cubicBezTo>
                    <a:lnTo>
                      <a:pt x="90568" y="10764"/>
                    </a:lnTo>
                    <a:lnTo>
                      <a:pt x="90112" y="10764"/>
                    </a:lnTo>
                    <a:cubicBezTo>
                      <a:pt x="89690" y="10764"/>
                      <a:pt x="89202" y="10764"/>
                      <a:pt x="88779" y="10732"/>
                    </a:cubicBezTo>
                    <a:lnTo>
                      <a:pt x="88681" y="10732"/>
                    </a:lnTo>
                    <a:lnTo>
                      <a:pt x="88681" y="10634"/>
                    </a:lnTo>
                    <a:cubicBezTo>
                      <a:pt x="88649" y="10146"/>
                      <a:pt x="88649" y="9691"/>
                      <a:pt x="88681" y="9268"/>
                    </a:cubicBezTo>
                    <a:lnTo>
                      <a:pt x="88681" y="9171"/>
                    </a:lnTo>
                    <a:close/>
                    <a:moveTo>
                      <a:pt x="92746" y="9073"/>
                    </a:moveTo>
                    <a:lnTo>
                      <a:pt x="92746" y="9171"/>
                    </a:lnTo>
                    <a:cubicBezTo>
                      <a:pt x="92746" y="9593"/>
                      <a:pt x="92746" y="10081"/>
                      <a:pt x="92746" y="10602"/>
                    </a:cubicBezTo>
                    <a:lnTo>
                      <a:pt x="92746" y="10699"/>
                    </a:lnTo>
                    <a:lnTo>
                      <a:pt x="92649" y="10699"/>
                    </a:lnTo>
                    <a:cubicBezTo>
                      <a:pt x="92486" y="10699"/>
                      <a:pt x="92324" y="10732"/>
                      <a:pt x="92194" y="10732"/>
                    </a:cubicBezTo>
                    <a:cubicBezTo>
                      <a:pt x="91803" y="10732"/>
                      <a:pt x="91446" y="10764"/>
                      <a:pt x="91055" y="10764"/>
                    </a:cubicBezTo>
                    <a:lnTo>
                      <a:pt x="90958" y="10764"/>
                    </a:lnTo>
                    <a:lnTo>
                      <a:pt x="90958" y="10667"/>
                    </a:lnTo>
                    <a:cubicBezTo>
                      <a:pt x="90958" y="10146"/>
                      <a:pt x="90958" y="9691"/>
                      <a:pt x="90958" y="9268"/>
                    </a:cubicBezTo>
                    <a:lnTo>
                      <a:pt x="90958" y="9171"/>
                    </a:lnTo>
                    <a:lnTo>
                      <a:pt x="91055" y="9171"/>
                    </a:lnTo>
                    <a:cubicBezTo>
                      <a:pt x="91283" y="9171"/>
                      <a:pt x="91478" y="9171"/>
                      <a:pt x="91641" y="9138"/>
                    </a:cubicBezTo>
                    <a:lnTo>
                      <a:pt x="91901" y="9138"/>
                    </a:lnTo>
                    <a:cubicBezTo>
                      <a:pt x="92064" y="9138"/>
                      <a:pt x="92324" y="9106"/>
                      <a:pt x="92649" y="9073"/>
                    </a:cubicBezTo>
                    <a:close/>
                    <a:moveTo>
                      <a:pt x="38699" y="8228"/>
                    </a:moveTo>
                    <a:lnTo>
                      <a:pt x="38699" y="8455"/>
                    </a:lnTo>
                    <a:cubicBezTo>
                      <a:pt x="38666" y="8943"/>
                      <a:pt x="38601" y="9463"/>
                      <a:pt x="38536" y="9691"/>
                    </a:cubicBezTo>
                    <a:cubicBezTo>
                      <a:pt x="38178" y="10667"/>
                      <a:pt x="37073" y="10667"/>
                      <a:pt x="36162" y="10699"/>
                    </a:cubicBezTo>
                    <a:lnTo>
                      <a:pt x="35577" y="10699"/>
                    </a:lnTo>
                    <a:cubicBezTo>
                      <a:pt x="35414" y="10732"/>
                      <a:pt x="35219" y="10732"/>
                      <a:pt x="34992" y="10764"/>
                    </a:cubicBezTo>
                    <a:cubicBezTo>
                      <a:pt x="34471" y="10797"/>
                      <a:pt x="33821" y="10829"/>
                      <a:pt x="33203" y="10829"/>
                    </a:cubicBezTo>
                    <a:cubicBezTo>
                      <a:pt x="31870" y="10829"/>
                      <a:pt x="30601" y="10634"/>
                      <a:pt x="30276" y="9821"/>
                    </a:cubicBezTo>
                    <a:cubicBezTo>
                      <a:pt x="30114" y="9366"/>
                      <a:pt x="30049" y="8878"/>
                      <a:pt x="30016" y="8553"/>
                    </a:cubicBezTo>
                    <a:lnTo>
                      <a:pt x="30016" y="8293"/>
                    </a:lnTo>
                    <a:lnTo>
                      <a:pt x="30211" y="8455"/>
                    </a:lnTo>
                    <a:cubicBezTo>
                      <a:pt x="31068" y="9196"/>
                      <a:pt x="32815" y="9344"/>
                      <a:pt x="34102" y="9344"/>
                    </a:cubicBezTo>
                    <a:cubicBezTo>
                      <a:pt x="34623" y="9344"/>
                      <a:pt x="35068" y="9319"/>
                      <a:pt x="35349" y="9301"/>
                    </a:cubicBezTo>
                    <a:cubicBezTo>
                      <a:pt x="36195" y="9236"/>
                      <a:pt x="37723" y="9041"/>
                      <a:pt x="38536" y="8358"/>
                    </a:cubicBezTo>
                    <a:lnTo>
                      <a:pt x="38699" y="8228"/>
                    </a:lnTo>
                    <a:close/>
                    <a:moveTo>
                      <a:pt x="84031" y="6699"/>
                    </a:moveTo>
                    <a:lnTo>
                      <a:pt x="83999" y="6862"/>
                    </a:lnTo>
                    <a:cubicBezTo>
                      <a:pt x="83804" y="7545"/>
                      <a:pt x="83966" y="8358"/>
                      <a:pt x="84129" y="9138"/>
                    </a:cubicBezTo>
                    <a:lnTo>
                      <a:pt x="84194" y="9333"/>
                    </a:lnTo>
                    <a:cubicBezTo>
                      <a:pt x="84356" y="10114"/>
                      <a:pt x="84486" y="10634"/>
                      <a:pt x="85234" y="10862"/>
                    </a:cubicBezTo>
                    <a:cubicBezTo>
                      <a:pt x="86238" y="11159"/>
                      <a:pt x="87401" y="11244"/>
                      <a:pt x="88577" y="11244"/>
                    </a:cubicBezTo>
                    <a:cubicBezTo>
                      <a:pt x="89459" y="11244"/>
                      <a:pt x="90349" y="11196"/>
                      <a:pt x="91185" y="11154"/>
                    </a:cubicBezTo>
                    <a:cubicBezTo>
                      <a:pt x="91543" y="11154"/>
                      <a:pt x="91868" y="11122"/>
                      <a:pt x="92194" y="11122"/>
                    </a:cubicBezTo>
                    <a:cubicBezTo>
                      <a:pt x="92307" y="11106"/>
                      <a:pt x="92429" y="11097"/>
                      <a:pt x="92563" y="11097"/>
                    </a:cubicBezTo>
                    <a:cubicBezTo>
                      <a:pt x="92698" y="11097"/>
                      <a:pt x="92844" y="11106"/>
                      <a:pt x="93007" y="11122"/>
                    </a:cubicBezTo>
                    <a:cubicBezTo>
                      <a:pt x="94177" y="11122"/>
                      <a:pt x="95998" y="11122"/>
                      <a:pt x="96584" y="10309"/>
                    </a:cubicBezTo>
                    <a:cubicBezTo>
                      <a:pt x="96909" y="9821"/>
                      <a:pt x="97039" y="8780"/>
                      <a:pt x="97006" y="7967"/>
                    </a:cubicBezTo>
                    <a:lnTo>
                      <a:pt x="97006" y="7805"/>
                    </a:lnTo>
                    <a:lnTo>
                      <a:pt x="97169" y="7870"/>
                    </a:lnTo>
                    <a:cubicBezTo>
                      <a:pt x="98015" y="8228"/>
                      <a:pt x="98763" y="8683"/>
                      <a:pt x="99576" y="9366"/>
                    </a:cubicBezTo>
                    <a:cubicBezTo>
                      <a:pt x="99868" y="9626"/>
                      <a:pt x="100226" y="9854"/>
                      <a:pt x="100551" y="10114"/>
                    </a:cubicBezTo>
                    <a:cubicBezTo>
                      <a:pt x="101071" y="10471"/>
                      <a:pt x="101624" y="10862"/>
                      <a:pt x="102047" y="11349"/>
                    </a:cubicBezTo>
                    <a:cubicBezTo>
                      <a:pt x="102145" y="11447"/>
                      <a:pt x="102210" y="11545"/>
                      <a:pt x="102307" y="11642"/>
                    </a:cubicBezTo>
                    <a:lnTo>
                      <a:pt x="102340" y="11675"/>
                    </a:lnTo>
                    <a:lnTo>
                      <a:pt x="102307" y="11740"/>
                    </a:lnTo>
                    <a:cubicBezTo>
                      <a:pt x="102275" y="11837"/>
                      <a:pt x="102210" y="11967"/>
                      <a:pt x="102047" y="12065"/>
                    </a:cubicBezTo>
                    <a:cubicBezTo>
                      <a:pt x="101758" y="12265"/>
                      <a:pt x="101286" y="12313"/>
                      <a:pt x="100820" y="12313"/>
                    </a:cubicBezTo>
                    <a:cubicBezTo>
                      <a:pt x="100604" y="12313"/>
                      <a:pt x="100389" y="12303"/>
                      <a:pt x="100193" y="12293"/>
                    </a:cubicBezTo>
                    <a:cubicBezTo>
                      <a:pt x="99998" y="12293"/>
                      <a:pt x="99836" y="12260"/>
                      <a:pt x="99706" y="12260"/>
                    </a:cubicBezTo>
                    <a:cubicBezTo>
                      <a:pt x="99023" y="12293"/>
                      <a:pt x="98340" y="12293"/>
                      <a:pt x="97657" y="12293"/>
                    </a:cubicBezTo>
                    <a:cubicBezTo>
                      <a:pt x="95641" y="12325"/>
                      <a:pt x="93592" y="12325"/>
                      <a:pt x="91543" y="12325"/>
                    </a:cubicBezTo>
                    <a:lnTo>
                      <a:pt x="82503" y="12325"/>
                    </a:lnTo>
                    <a:lnTo>
                      <a:pt x="82503" y="12227"/>
                    </a:lnTo>
                    <a:cubicBezTo>
                      <a:pt x="82568" y="11447"/>
                      <a:pt x="82665" y="10439"/>
                      <a:pt x="82438" y="9658"/>
                    </a:cubicBezTo>
                    <a:cubicBezTo>
                      <a:pt x="82178" y="8715"/>
                      <a:pt x="81755" y="7772"/>
                      <a:pt x="81332" y="6894"/>
                    </a:cubicBezTo>
                    <a:lnTo>
                      <a:pt x="81267" y="6764"/>
                    </a:lnTo>
                    <a:lnTo>
                      <a:pt x="81430" y="6764"/>
                    </a:lnTo>
                    <a:lnTo>
                      <a:pt x="81430" y="6732"/>
                    </a:lnTo>
                    <a:cubicBezTo>
                      <a:pt x="82243" y="6732"/>
                      <a:pt x="83088" y="6732"/>
                      <a:pt x="83901" y="6699"/>
                    </a:cubicBezTo>
                    <a:close/>
                    <a:moveTo>
                      <a:pt x="40598" y="6653"/>
                    </a:moveTo>
                    <a:cubicBezTo>
                      <a:pt x="41896" y="6653"/>
                      <a:pt x="43200" y="6676"/>
                      <a:pt x="44487" y="6699"/>
                    </a:cubicBezTo>
                    <a:lnTo>
                      <a:pt x="44715" y="6699"/>
                    </a:lnTo>
                    <a:lnTo>
                      <a:pt x="44650" y="6862"/>
                    </a:lnTo>
                    <a:cubicBezTo>
                      <a:pt x="44422" y="7285"/>
                      <a:pt x="44195" y="7837"/>
                      <a:pt x="43967" y="8358"/>
                    </a:cubicBezTo>
                    <a:lnTo>
                      <a:pt x="43934" y="8423"/>
                    </a:lnTo>
                    <a:lnTo>
                      <a:pt x="43869" y="8423"/>
                    </a:lnTo>
                    <a:cubicBezTo>
                      <a:pt x="43718" y="8412"/>
                      <a:pt x="43566" y="8408"/>
                      <a:pt x="43418" y="8408"/>
                    </a:cubicBezTo>
                    <a:cubicBezTo>
                      <a:pt x="43121" y="8408"/>
                      <a:pt x="42840" y="8423"/>
                      <a:pt x="42601" y="8423"/>
                    </a:cubicBezTo>
                    <a:lnTo>
                      <a:pt x="42374" y="8423"/>
                    </a:lnTo>
                    <a:cubicBezTo>
                      <a:pt x="41951" y="8455"/>
                      <a:pt x="40715" y="8455"/>
                      <a:pt x="40260" y="8976"/>
                    </a:cubicBezTo>
                    <a:cubicBezTo>
                      <a:pt x="40097" y="9106"/>
                      <a:pt x="40032" y="9268"/>
                      <a:pt x="40065" y="9496"/>
                    </a:cubicBezTo>
                    <a:cubicBezTo>
                      <a:pt x="40065" y="9756"/>
                      <a:pt x="40162" y="9984"/>
                      <a:pt x="40357" y="10146"/>
                    </a:cubicBezTo>
                    <a:cubicBezTo>
                      <a:pt x="40654" y="10443"/>
                      <a:pt x="41330" y="10740"/>
                      <a:pt x="42831" y="10740"/>
                    </a:cubicBezTo>
                    <a:cubicBezTo>
                      <a:pt x="42975" y="10740"/>
                      <a:pt x="43125" y="10737"/>
                      <a:pt x="43284" y="10732"/>
                    </a:cubicBezTo>
                    <a:lnTo>
                      <a:pt x="43382" y="10732"/>
                    </a:lnTo>
                    <a:lnTo>
                      <a:pt x="43382" y="10829"/>
                    </a:lnTo>
                    <a:cubicBezTo>
                      <a:pt x="43382" y="11154"/>
                      <a:pt x="43414" y="11512"/>
                      <a:pt x="43447" y="11967"/>
                    </a:cubicBezTo>
                    <a:lnTo>
                      <a:pt x="43447" y="12065"/>
                    </a:lnTo>
                    <a:lnTo>
                      <a:pt x="43349" y="12065"/>
                    </a:lnTo>
                    <a:cubicBezTo>
                      <a:pt x="39642" y="12097"/>
                      <a:pt x="36325" y="12162"/>
                      <a:pt x="33203" y="12260"/>
                    </a:cubicBezTo>
                    <a:cubicBezTo>
                      <a:pt x="32227" y="12293"/>
                      <a:pt x="31187" y="12358"/>
                      <a:pt x="30211" y="12423"/>
                    </a:cubicBezTo>
                    <a:cubicBezTo>
                      <a:pt x="28520" y="12520"/>
                      <a:pt x="26797" y="12618"/>
                      <a:pt x="25106" y="12618"/>
                    </a:cubicBezTo>
                    <a:lnTo>
                      <a:pt x="24520" y="12618"/>
                    </a:lnTo>
                    <a:cubicBezTo>
                      <a:pt x="24195" y="12618"/>
                      <a:pt x="23935" y="12585"/>
                      <a:pt x="23805" y="12455"/>
                    </a:cubicBezTo>
                    <a:cubicBezTo>
                      <a:pt x="23642" y="12293"/>
                      <a:pt x="23512" y="12032"/>
                      <a:pt x="23707" y="11675"/>
                    </a:cubicBezTo>
                    <a:lnTo>
                      <a:pt x="23740" y="11675"/>
                    </a:lnTo>
                    <a:cubicBezTo>
                      <a:pt x="24228" y="11057"/>
                      <a:pt x="24910" y="10634"/>
                      <a:pt x="25561" y="10211"/>
                    </a:cubicBezTo>
                    <a:cubicBezTo>
                      <a:pt x="25854" y="10016"/>
                      <a:pt x="26146" y="9821"/>
                      <a:pt x="26406" y="9626"/>
                    </a:cubicBezTo>
                    <a:cubicBezTo>
                      <a:pt x="26536" y="9528"/>
                      <a:pt x="26667" y="9463"/>
                      <a:pt x="26764" y="9366"/>
                    </a:cubicBezTo>
                    <a:lnTo>
                      <a:pt x="26797" y="9333"/>
                    </a:lnTo>
                    <a:cubicBezTo>
                      <a:pt x="27057" y="9203"/>
                      <a:pt x="27284" y="9041"/>
                      <a:pt x="27512" y="8910"/>
                    </a:cubicBezTo>
                    <a:cubicBezTo>
                      <a:pt x="28065" y="8585"/>
                      <a:pt x="28585" y="8260"/>
                      <a:pt x="29105" y="7935"/>
                    </a:cubicBezTo>
                    <a:lnTo>
                      <a:pt x="29171" y="7902"/>
                    </a:lnTo>
                    <a:cubicBezTo>
                      <a:pt x="29268" y="7870"/>
                      <a:pt x="29398" y="7805"/>
                      <a:pt x="29496" y="7772"/>
                    </a:cubicBezTo>
                    <a:lnTo>
                      <a:pt x="29658" y="7707"/>
                    </a:lnTo>
                    <a:lnTo>
                      <a:pt x="29626" y="7870"/>
                    </a:lnTo>
                    <a:cubicBezTo>
                      <a:pt x="29626" y="8195"/>
                      <a:pt x="29658" y="8553"/>
                      <a:pt x="29723" y="9008"/>
                    </a:cubicBezTo>
                    <a:cubicBezTo>
                      <a:pt x="29723" y="9073"/>
                      <a:pt x="29756" y="9138"/>
                      <a:pt x="29756" y="9236"/>
                    </a:cubicBezTo>
                    <a:cubicBezTo>
                      <a:pt x="29821" y="9756"/>
                      <a:pt x="29918" y="10471"/>
                      <a:pt x="30309" y="10764"/>
                    </a:cubicBezTo>
                    <a:cubicBezTo>
                      <a:pt x="30536" y="10992"/>
                      <a:pt x="31382" y="11024"/>
                      <a:pt x="31870" y="11024"/>
                    </a:cubicBezTo>
                    <a:cubicBezTo>
                      <a:pt x="32000" y="11024"/>
                      <a:pt x="32130" y="11057"/>
                      <a:pt x="32195" y="11057"/>
                    </a:cubicBezTo>
                    <a:cubicBezTo>
                      <a:pt x="32838" y="11097"/>
                      <a:pt x="33506" y="11125"/>
                      <a:pt x="34214" y="11125"/>
                    </a:cubicBezTo>
                    <a:cubicBezTo>
                      <a:pt x="34652" y="11125"/>
                      <a:pt x="35105" y="11114"/>
                      <a:pt x="35577" y="11089"/>
                    </a:cubicBezTo>
                    <a:cubicBezTo>
                      <a:pt x="35739" y="11089"/>
                      <a:pt x="35935" y="11057"/>
                      <a:pt x="36130" y="11057"/>
                    </a:cubicBezTo>
                    <a:cubicBezTo>
                      <a:pt x="37040" y="11057"/>
                      <a:pt x="38244" y="11024"/>
                      <a:pt x="38699" y="10406"/>
                    </a:cubicBezTo>
                    <a:cubicBezTo>
                      <a:pt x="39122" y="9854"/>
                      <a:pt x="39089" y="8390"/>
                      <a:pt x="39024" y="7707"/>
                    </a:cubicBezTo>
                    <a:cubicBezTo>
                      <a:pt x="39024" y="7675"/>
                      <a:pt x="39024" y="7642"/>
                      <a:pt x="39024" y="7642"/>
                    </a:cubicBezTo>
                    <a:lnTo>
                      <a:pt x="39024" y="7577"/>
                    </a:lnTo>
                    <a:cubicBezTo>
                      <a:pt x="39057" y="7382"/>
                      <a:pt x="39024" y="7187"/>
                      <a:pt x="38959" y="6992"/>
                    </a:cubicBezTo>
                    <a:cubicBezTo>
                      <a:pt x="38926" y="6927"/>
                      <a:pt x="38926" y="6862"/>
                      <a:pt x="38894" y="6797"/>
                    </a:cubicBezTo>
                    <a:lnTo>
                      <a:pt x="38829" y="6667"/>
                    </a:lnTo>
                    <a:lnTo>
                      <a:pt x="38991" y="6667"/>
                    </a:lnTo>
                    <a:cubicBezTo>
                      <a:pt x="39525" y="6657"/>
                      <a:pt x="40061" y="6653"/>
                      <a:pt x="40598" y="6653"/>
                    </a:cubicBezTo>
                    <a:close/>
                    <a:moveTo>
                      <a:pt x="63462" y="9925"/>
                    </a:moveTo>
                    <a:cubicBezTo>
                      <a:pt x="66910" y="9925"/>
                      <a:pt x="70338" y="9940"/>
                      <a:pt x="73722" y="9951"/>
                    </a:cubicBezTo>
                    <a:cubicBezTo>
                      <a:pt x="76454" y="9984"/>
                      <a:pt x="79186" y="9984"/>
                      <a:pt x="81917" y="9984"/>
                    </a:cubicBezTo>
                    <a:lnTo>
                      <a:pt x="81982" y="9984"/>
                    </a:lnTo>
                    <a:lnTo>
                      <a:pt x="82112" y="9951"/>
                    </a:lnTo>
                    <a:lnTo>
                      <a:pt x="82112" y="10081"/>
                    </a:lnTo>
                    <a:cubicBezTo>
                      <a:pt x="82145" y="10406"/>
                      <a:pt x="82112" y="10992"/>
                      <a:pt x="82080" y="11512"/>
                    </a:cubicBezTo>
                    <a:cubicBezTo>
                      <a:pt x="82080" y="11740"/>
                      <a:pt x="82080" y="11967"/>
                      <a:pt x="82080" y="12130"/>
                    </a:cubicBezTo>
                    <a:lnTo>
                      <a:pt x="81917" y="17333"/>
                    </a:lnTo>
                    <a:cubicBezTo>
                      <a:pt x="81917" y="17398"/>
                      <a:pt x="81885" y="17496"/>
                      <a:pt x="81885" y="17593"/>
                    </a:cubicBezTo>
                    <a:cubicBezTo>
                      <a:pt x="81885" y="17788"/>
                      <a:pt x="81852" y="18016"/>
                      <a:pt x="81852" y="18179"/>
                    </a:cubicBezTo>
                    <a:lnTo>
                      <a:pt x="81852" y="18309"/>
                    </a:lnTo>
                    <a:lnTo>
                      <a:pt x="81755" y="18276"/>
                    </a:lnTo>
                    <a:lnTo>
                      <a:pt x="79543" y="18276"/>
                    </a:lnTo>
                    <a:cubicBezTo>
                      <a:pt x="78991" y="18244"/>
                      <a:pt x="78405" y="18244"/>
                      <a:pt x="77852" y="18244"/>
                    </a:cubicBezTo>
                    <a:lnTo>
                      <a:pt x="76974" y="18244"/>
                    </a:lnTo>
                    <a:lnTo>
                      <a:pt x="76942" y="18211"/>
                    </a:lnTo>
                    <a:cubicBezTo>
                      <a:pt x="74080" y="15967"/>
                      <a:pt x="70633" y="14439"/>
                      <a:pt x="66893" y="13788"/>
                    </a:cubicBezTo>
                    <a:cubicBezTo>
                      <a:pt x="65630" y="13574"/>
                      <a:pt x="64359" y="13468"/>
                      <a:pt x="63097" y="13468"/>
                    </a:cubicBezTo>
                    <a:cubicBezTo>
                      <a:pt x="58058" y="13468"/>
                      <a:pt x="53169" y="15149"/>
                      <a:pt x="49528" y="18244"/>
                    </a:cubicBezTo>
                    <a:lnTo>
                      <a:pt x="48195" y="18244"/>
                    </a:lnTo>
                    <a:cubicBezTo>
                      <a:pt x="47349" y="18244"/>
                      <a:pt x="46406" y="18276"/>
                      <a:pt x="45235" y="18276"/>
                    </a:cubicBezTo>
                    <a:lnTo>
                      <a:pt x="44910" y="18276"/>
                    </a:lnTo>
                    <a:cubicBezTo>
                      <a:pt x="44780" y="18276"/>
                      <a:pt x="44658" y="18268"/>
                      <a:pt x="44544" y="18268"/>
                    </a:cubicBezTo>
                    <a:cubicBezTo>
                      <a:pt x="44430" y="18268"/>
                      <a:pt x="44325" y="18276"/>
                      <a:pt x="44227" y="18309"/>
                    </a:cubicBezTo>
                    <a:lnTo>
                      <a:pt x="44097" y="18309"/>
                    </a:lnTo>
                    <a:lnTo>
                      <a:pt x="44097" y="18211"/>
                    </a:lnTo>
                    <a:cubicBezTo>
                      <a:pt x="44065" y="17398"/>
                      <a:pt x="44032" y="16618"/>
                      <a:pt x="43999" y="15805"/>
                    </a:cubicBezTo>
                    <a:cubicBezTo>
                      <a:pt x="43967" y="14016"/>
                      <a:pt x="43902" y="12162"/>
                      <a:pt x="43837" y="10341"/>
                    </a:cubicBezTo>
                    <a:lnTo>
                      <a:pt x="43837" y="10146"/>
                    </a:lnTo>
                    <a:lnTo>
                      <a:pt x="43999" y="10179"/>
                    </a:lnTo>
                    <a:cubicBezTo>
                      <a:pt x="43999" y="10179"/>
                      <a:pt x="44032" y="10211"/>
                      <a:pt x="44032" y="10211"/>
                    </a:cubicBezTo>
                    <a:cubicBezTo>
                      <a:pt x="50477" y="9978"/>
                      <a:pt x="57005" y="9925"/>
                      <a:pt x="63462" y="9925"/>
                    </a:cubicBezTo>
                    <a:close/>
                    <a:moveTo>
                      <a:pt x="102632" y="12162"/>
                    </a:moveTo>
                    <a:lnTo>
                      <a:pt x="102665" y="12293"/>
                    </a:lnTo>
                    <a:cubicBezTo>
                      <a:pt x="103088" y="13203"/>
                      <a:pt x="103055" y="14146"/>
                      <a:pt x="103023" y="15154"/>
                    </a:cubicBezTo>
                    <a:cubicBezTo>
                      <a:pt x="103023" y="15479"/>
                      <a:pt x="102990" y="15805"/>
                      <a:pt x="103023" y="16130"/>
                    </a:cubicBezTo>
                    <a:cubicBezTo>
                      <a:pt x="103023" y="16683"/>
                      <a:pt x="103023" y="17203"/>
                      <a:pt x="103055" y="17756"/>
                    </a:cubicBezTo>
                    <a:lnTo>
                      <a:pt x="103055" y="18016"/>
                    </a:lnTo>
                    <a:lnTo>
                      <a:pt x="102958" y="18016"/>
                    </a:lnTo>
                    <a:cubicBezTo>
                      <a:pt x="101559" y="18244"/>
                      <a:pt x="100128" y="18309"/>
                      <a:pt x="98698" y="18309"/>
                    </a:cubicBezTo>
                    <a:cubicBezTo>
                      <a:pt x="97950" y="18309"/>
                      <a:pt x="97234" y="18276"/>
                      <a:pt x="96519" y="18276"/>
                    </a:cubicBezTo>
                    <a:cubicBezTo>
                      <a:pt x="95868" y="18276"/>
                      <a:pt x="95153" y="18244"/>
                      <a:pt x="94470" y="18244"/>
                    </a:cubicBezTo>
                    <a:lnTo>
                      <a:pt x="82275" y="18244"/>
                    </a:lnTo>
                    <a:lnTo>
                      <a:pt x="82405" y="13366"/>
                    </a:lnTo>
                    <a:cubicBezTo>
                      <a:pt x="82405" y="13203"/>
                      <a:pt x="82438" y="13008"/>
                      <a:pt x="82438" y="12813"/>
                    </a:cubicBezTo>
                    <a:lnTo>
                      <a:pt x="82438" y="12748"/>
                    </a:lnTo>
                    <a:lnTo>
                      <a:pt x="82535" y="12748"/>
                    </a:lnTo>
                    <a:cubicBezTo>
                      <a:pt x="87023" y="12748"/>
                      <a:pt x="91120" y="12748"/>
                      <a:pt x="94990" y="12715"/>
                    </a:cubicBezTo>
                    <a:cubicBezTo>
                      <a:pt x="96128" y="12715"/>
                      <a:pt x="97299" y="12683"/>
                      <a:pt x="98405" y="12683"/>
                    </a:cubicBezTo>
                    <a:cubicBezTo>
                      <a:pt x="98958" y="12650"/>
                      <a:pt x="99478" y="12650"/>
                      <a:pt x="100031" y="12650"/>
                    </a:cubicBezTo>
                    <a:lnTo>
                      <a:pt x="100356" y="12650"/>
                    </a:lnTo>
                    <a:cubicBezTo>
                      <a:pt x="101039" y="12650"/>
                      <a:pt x="101852" y="12650"/>
                      <a:pt x="102372" y="12358"/>
                    </a:cubicBezTo>
                    <a:cubicBezTo>
                      <a:pt x="102437" y="12325"/>
                      <a:pt x="102470" y="12293"/>
                      <a:pt x="102535" y="12260"/>
                    </a:cubicBezTo>
                    <a:lnTo>
                      <a:pt x="102632" y="12162"/>
                    </a:lnTo>
                    <a:close/>
                    <a:moveTo>
                      <a:pt x="43512" y="12520"/>
                    </a:moveTo>
                    <a:lnTo>
                      <a:pt x="43512" y="12585"/>
                    </a:lnTo>
                    <a:cubicBezTo>
                      <a:pt x="43544" y="12845"/>
                      <a:pt x="43544" y="13106"/>
                      <a:pt x="43544" y="13366"/>
                    </a:cubicBezTo>
                    <a:lnTo>
                      <a:pt x="43707" y="18211"/>
                    </a:lnTo>
                    <a:lnTo>
                      <a:pt x="43609" y="18211"/>
                    </a:lnTo>
                    <a:cubicBezTo>
                      <a:pt x="39869" y="18244"/>
                      <a:pt x="36520" y="18244"/>
                      <a:pt x="33398" y="18309"/>
                    </a:cubicBezTo>
                    <a:cubicBezTo>
                      <a:pt x="32390" y="18309"/>
                      <a:pt x="31349" y="18341"/>
                      <a:pt x="30374" y="18374"/>
                    </a:cubicBezTo>
                    <a:cubicBezTo>
                      <a:pt x="29040" y="18439"/>
                      <a:pt x="27675" y="18471"/>
                      <a:pt x="26309" y="18471"/>
                    </a:cubicBezTo>
                    <a:cubicBezTo>
                      <a:pt x="25203" y="18471"/>
                      <a:pt x="24097" y="18439"/>
                      <a:pt x="22992" y="18341"/>
                    </a:cubicBezTo>
                    <a:lnTo>
                      <a:pt x="22894" y="18341"/>
                    </a:lnTo>
                    <a:lnTo>
                      <a:pt x="22894" y="17853"/>
                    </a:lnTo>
                    <a:cubicBezTo>
                      <a:pt x="22927" y="17593"/>
                      <a:pt x="22927" y="17366"/>
                      <a:pt x="22927" y="17138"/>
                    </a:cubicBezTo>
                    <a:cubicBezTo>
                      <a:pt x="22959" y="16683"/>
                      <a:pt x="22927" y="16227"/>
                      <a:pt x="22927" y="15740"/>
                    </a:cubicBezTo>
                    <a:cubicBezTo>
                      <a:pt x="22862" y="14666"/>
                      <a:pt x="22829" y="13561"/>
                      <a:pt x="23154" y="12650"/>
                    </a:cubicBezTo>
                    <a:lnTo>
                      <a:pt x="23219" y="12520"/>
                    </a:lnTo>
                    <a:lnTo>
                      <a:pt x="23317" y="12618"/>
                    </a:lnTo>
                    <a:cubicBezTo>
                      <a:pt x="23712" y="12984"/>
                      <a:pt x="24546" y="13009"/>
                      <a:pt x="25121" y="13009"/>
                    </a:cubicBezTo>
                    <a:cubicBezTo>
                      <a:pt x="25210" y="13009"/>
                      <a:pt x="25292" y="13008"/>
                      <a:pt x="25366" y="13008"/>
                    </a:cubicBezTo>
                    <a:lnTo>
                      <a:pt x="25398" y="13008"/>
                    </a:lnTo>
                    <a:cubicBezTo>
                      <a:pt x="27935" y="12943"/>
                      <a:pt x="30471" y="12845"/>
                      <a:pt x="32943" y="12780"/>
                    </a:cubicBezTo>
                    <a:cubicBezTo>
                      <a:pt x="36357" y="12650"/>
                      <a:pt x="39902" y="12553"/>
                      <a:pt x="43414" y="12520"/>
                    </a:cubicBezTo>
                    <a:close/>
                    <a:moveTo>
                      <a:pt x="94307" y="21691"/>
                    </a:moveTo>
                    <a:cubicBezTo>
                      <a:pt x="94340" y="21691"/>
                      <a:pt x="94405" y="21691"/>
                      <a:pt x="94437" y="21756"/>
                    </a:cubicBezTo>
                    <a:lnTo>
                      <a:pt x="94470" y="21821"/>
                    </a:lnTo>
                    <a:lnTo>
                      <a:pt x="94437" y="21853"/>
                    </a:lnTo>
                    <a:cubicBezTo>
                      <a:pt x="94399" y="21891"/>
                      <a:pt x="94372" y="21907"/>
                      <a:pt x="94344" y="21907"/>
                    </a:cubicBezTo>
                    <a:cubicBezTo>
                      <a:pt x="94323" y="21907"/>
                      <a:pt x="94302" y="21899"/>
                      <a:pt x="94275" y="21886"/>
                    </a:cubicBezTo>
                    <a:lnTo>
                      <a:pt x="94275" y="21886"/>
                    </a:lnTo>
                    <a:cubicBezTo>
                      <a:pt x="94307" y="22178"/>
                      <a:pt x="94275" y="22504"/>
                      <a:pt x="94275" y="22796"/>
                    </a:cubicBezTo>
                    <a:cubicBezTo>
                      <a:pt x="94275" y="23414"/>
                      <a:pt x="94242" y="24032"/>
                      <a:pt x="94340" y="24617"/>
                    </a:cubicBezTo>
                    <a:lnTo>
                      <a:pt x="94372" y="24748"/>
                    </a:lnTo>
                    <a:lnTo>
                      <a:pt x="93852" y="24748"/>
                    </a:lnTo>
                    <a:cubicBezTo>
                      <a:pt x="93462" y="24682"/>
                      <a:pt x="93039" y="24682"/>
                      <a:pt x="92616" y="24682"/>
                    </a:cubicBezTo>
                    <a:lnTo>
                      <a:pt x="91998" y="24682"/>
                    </a:lnTo>
                    <a:cubicBezTo>
                      <a:pt x="90780" y="24659"/>
                      <a:pt x="89528" y="24636"/>
                      <a:pt x="88210" y="24636"/>
                    </a:cubicBezTo>
                    <a:cubicBezTo>
                      <a:pt x="87664" y="24636"/>
                      <a:pt x="87107" y="24640"/>
                      <a:pt x="86535" y="24650"/>
                    </a:cubicBezTo>
                    <a:lnTo>
                      <a:pt x="84259" y="24682"/>
                    </a:lnTo>
                    <a:lnTo>
                      <a:pt x="83804" y="24682"/>
                    </a:lnTo>
                    <a:lnTo>
                      <a:pt x="83478" y="24748"/>
                    </a:lnTo>
                    <a:lnTo>
                      <a:pt x="83446" y="24748"/>
                    </a:lnTo>
                    <a:cubicBezTo>
                      <a:pt x="83413" y="24748"/>
                      <a:pt x="83348" y="24748"/>
                      <a:pt x="83316" y="24682"/>
                    </a:cubicBezTo>
                    <a:lnTo>
                      <a:pt x="83251" y="24650"/>
                    </a:lnTo>
                    <a:lnTo>
                      <a:pt x="83316" y="24585"/>
                    </a:lnTo>
                    <a:cubicBezTo>
                      <a:pt x="83348" y="24520"/>
                      <a:pt x="83413" y="24520"/>
                      <a:pt x="83446" y="24520"/>
                    </a:cubicBezTo>
                    <a:cubicBezTo>
                      <a:pt x="83413" y="23902"/>
                      <a:pt x="83446" y="23252"/>
                      <a:pt x="83478" y="22601"/>
                    </a:cubicBezTo>
                    <a:cubicBezTo>
                      <a:pt x="83478" y="22341"/>
                      <a:pt x="83511" y="22081"/>
                      <a:pt x="83511" y="21821"/>
                    </a:cubicBezTo>
                    <a:lnTo>
                      <a:pt x="83511" y="21723"/>
                    </a:lnTo>
                    <a:lnTo>
                      <a:pt x="93169" y="21723"/>
                    </a:lnTo>
                    <a:cubicBezTo>
                      <a:pt x="93321" y="21723"/>
                      <a:pt x="93473" y="21738"/>
                      <a:pt x="93615" y="21738"/>
                    </a:cubicBezTo>
                    <a:cubicBezTo>
                      <a:pt x="93686" y="21738"/>
                      <a:pt x="93755" y="21734"/>
                      <a:pt x="93820" y="21723"/>
                    </a:cubicBezTo>
                    <a:lnTo>
                      <a:pt x="93689" y="21691"/>
                    </a:lnTo>
                    <a:close/>
                    <a:moveTo>
                      <a:pt x="105394" y="25889"/>
                    </a:moveTo>
                    <a:cubicBezTo>
                      <a:pt x="105859" y="25889"/>
                      <a:pt x="106317" y="25928"/>
                      <a:pt x="106730" y="26048"/>
                    </a:cubicBezTo>
                    <a:cubicBezTo>
                      <a:pt x="108161" y="26504"/>
                      <a:pt x="108258" y="27739"/>
                      <a:pt x="108193" y="28845"/>
                    </a:cubicBezTo>
                    <a:lnTo>
                      <a:pt x="108193" y="28975"/>
                    </a:lnTo>
                    <a:lnTo>
                      <a:pt x="107868" y="28943"/>
                    </a:lnTo>
                    <a:cubicBezTo>
                      <a:pt x="107552" y="28916"/>
                      <a:pt x="107194" y="28869"/>
                      <a:pt x="106845" y="28869"/>
                    </a:cubicBezTo>
                    <a:cubicBezTo>
                      <a:pt x="106762" y="28869"/>
                      <a:pt x="106681" y="28871"/>
                      <a:pt x="106600" y="28877"/>
                    </a:cubicBezTo>
                    <a:lnTo>
                      <a:pt x="106502" y="28910"/>
                    </a:lnTo>
                    <a:lnTo>
                      <a:pt x="106470" y="28812"/>
                    </a:lnTo>
                    <a:cubicBezTo>
                      <a:pt x="106437" y="28357"/>
                      <a:pt x="106307" y="28065"/>
                      <a:pt x="106047" y="27869"/>
                    </a:cubicBezTo>
                    <a:cubicBezTo>
                      <a:pt x="105684" y="27549"/>
                      <a:pt x="105152" y="27467"/>
                      <a:pt x="104618" y="27467"/>
                    </a:cubicBezTo>
                    <a:cubicBezTo>
                      <a:pt x="104339" y="27467"/>
                      <a:pt x="104060" y="27489"/>
                      <a:pt x="103803" y="27512"/>
                    </a:cubicBezTo>
                    <a:lnTo>
                      <a:pt x="103673" y="27512"/>
                    </a:lnTo>
                    <a:lnTo>
                      <a:pt x="103673" y="27414"/>
                    </a:lnTo>
                    <a:cubicBezTo>
                      <a:pt x="103673" y="26959"/>
                      <a:pt x="103673" y="26504"/>
                      <a:pt x="103640" y="26081"/>
                    </a:cubicBezTo>
                    <a:lnTo>
                      <a:pt x="103640" y="25983"/>
                    </a:lnTo>
                    <a:lnTo>
                      <a:pt x="103738" y="25983"/>
                    </a:lnTo>
                    <a:cubicBezTo>
                      <a:pt x="103868" y="25951"/>
                      <a:pt x="104031" y="25951"/>
                      <a:pt x="104161" y="25951"/>
                    </a:cubicBezTo>
                    <a:cubicBezTo>
                      <a:pt x="104559" y="25920"/>
                      <a:pt x="104980" y="25889"/>
                      <a:pt x="105394" y="25889"/>
                    </a:cubicBezTo>
                    <a:close/>
                    <a:moveTo>
                      <a:pt x="43739" y="18601"/>
                    </a:moveTo>
                    <a:lnTo>
                      <a:pt x="43772" y="18634"/>
                    </a:lnTo>
                    <a:cubicBezTo>
                      <a:pt x="43804" y="18666"/>
                      <a:pt x="43837" y="18699"/>
                      <a:pt x="43902" y="18699"/>
                    </a:cubicBezTo>
                    <a:cubicBezTo>
                      <a:pt x="45691" y="18666"/>
                      <a:pt x="47447" y="18634"/>
                      <a:pt x="48780" y="18634"/>
                    </a:cubicBezTo>
                    <a:lnTo>
                      <a:pt x="49040" y="18634"/>
                    </a:lnTo>
                    <a:lnTo>
                      <a:pt x="48845" y="18829"/>
                    </a:lnTo>
                    <a:cubicBezTo>
                      <a:pt x="47869" y="19739"/>
                      <a:pt x="46991" y="20748"/>
                      <a:pt x="46243" y="21821"/>
                    </a:cubicBezTo>
                    <a:cubicBezTo>
                      <a:pt x="44878" y="23804"/>
                      <a:pt x="43934" y="26016"/>
                      <a:pt x="43382" y="28422"/>
                    </a:cubicBezTo>
                    <a:lnTo>
                      <a:pt x="43382" y="28520"/>
                    </a:lnTo>
                    <a:lnTo>
                      <a:pt x="43284" y="28520"/>
                    </a:lnTo>
                    <a:cubicBezTo>
                      <a:pt x="42276" y="28520"/>
                      <a:pt x="41430" y="28650"/>
                      <a:pt x="40748" y="28943"/>
                    </a:cubicBezTo>
                    <a:lnTo>
                      <a:pt x="40617" y="29008"/>
                    </a:lnTo>
                    <a:lnTo>
                      <a:pt x="40585" y="18601"/>
                    </a:lnTo>
                    <a:close/>
                    <a:moveTo>
                      <a:pt x="20487" y="26052"/>
                    </a:moveTo>
                    <a:cubicBezTo>
                      <a:pt x="20905" y="26052"/>
                      <a:pt x="21325" y="26083"/>
                      <a:pt x="21724" y="26113"/>
                    </a:cubicBezTo>
                    <a:cubicBezTo>
                      <a:pt x="21886" y="26113"/>
                      <a:pt x="22049" y="26113"/>
                      <a:pt x="22244" y="26146"/>
                    </a:cubicBezTo>
                    <a:lnTo>
                      <a:pt x="22341" y="26146"/>
                    </a:lnTo>
                    <a:lnTo>
                      <a:pt x="22341" y="26243"/>
                    </a:lnTo>
                    <a:cubicBezTo>
                      <a:pt x="22341" y="26666"/>
                      <a:pt x="22309" y="27121"/>
                      <a:pt x="22309" y="27544"/>
                    </a:cubicBezTo>
                    <a:lnTo>
                      <a:pt x="22309" y="27674"/>
                    </a:lnTo>
                    <a:lnTo>
                      <a:pt x="22049" y="27642"/>
                    </a:lnTo>
                    <a:cubicBezTo>
                      <a:pt x="21809" y="27631"/>
                      <a:pt x="21550" y="27618"/>
                      <a:pt x="21291" y="27618"/>
                    </a:cubicBezTo>
                    <a:cubicBezTo>
                      <a:pt x="20740" y="27618"/>
                      <a:pt x="20191" y="27680"/>
                      <a:pt x="19837" y="27967"/>
                    </a:cubicBezTo>
                    <a:cubicBezTo>
                      <a:pt x="19545" y="28195"/>
                      <a:pt x="19415" y="28487"/>
                      <a:pt x="19350" y="28910"/>
                    </a:cubicBezTo>
                    <a:lnTo>
                      <a:pt x="19350" y="29008"/>
                    </a:lnTo>
                    <a:lnTo>
                      <a:pt x="19252" y="29008"/>
                    </a:lnTo>
                    <a:cubicBezTo>
                      <a:pt x="19103" y="28983"/>
                      <a:pt x="18935" y="28972"/>
                      <a:pt x="18750" y="28972"/>
                    </a:cubicBezTo>
                    <a:cubicBezTo>
                      <a:pt x="18450" y="28972"/>
                      <a:pt x="18105" y="29000"/>
                      <a:pt x="17724" y="29040"/>
                    </a:cubicBezTo>
                    <a:lnTo>
                      <a:pt x="17626" y="29040"/>
                    </a:lnTo>
                    <a:lnTo>
                      <a:pt x="17626" y="28943"/>
                    </a:lnTo>
                    <a:cubicBezTo>
                      <a:pt x="17561" y="27772"/>
                      <a:pt x="17626" y="26601"/>
                      <a:pt x="19122" y="26211"/>
                    </a:cubicBezTo>
                    <a:cubicBezTo>
                      <a:pt x="19552" y="26091"/>
                      <a:pt x="20018" y="26052"/>
                      <a:pt x="20487" y="26052"/>
                    </a:cubicBezTo>
                    <a:close/>
                    <a:moveTo>
                      <a:pt x="41528" y="31219"/>
                    </a:moveTo>
                    <a:cubicBezTo>
                      <a:pt x="41886" y="31219"/>
                      <a:pt x="42308" y="31479"/>
                      <a:pt x="42504" y="31837"/>
                    </a:cubicBezTo>
                    <a:cubicBezTo>
                      <a:pt x="42699" y="32162"/>
                      <a:pt x="42699" y="32552"/>
                      <a:pt x="42471" y="32877"/>
                    </a:cubicBezTo>
                    <a:cubicBezTo>
                      <a:pt x="42341" y="33105"/>
                      <a:pt x="42113" y="33235"/>
                      <a:pt x="41821" y="33268"/>
                    </a:cubicBezTo>
                    <a:cubicBezTo>
                      <a:pt x="41756" y="33300"/>
                      <a:pt x="41723" y="33300"/>
                      <a:pt x="41658" y="33300"/>
                    </a:cubicBezTo>
                    <a:cubicBezTo>
                      <a:pt x="41430" y="33300"/>
                      <a:pt x="41203" y="33235"/>
                      <a:pt x="41040" y="33105"/>
                    </a:cubicBezTo>
                    <a:cubicBezTo>
                      <a:pt x="40585" y="32747"/>
                      <a:pt x="40617" y="32129"/>
                      <a:pt x="40748" y="31739"/>
                    </a:cubicBezTo>
                    <a:cubicBezTo>
                      <a:pt x="40910" y="31414"/>
                      <a:pt x="41170" y="31219"/>
                      <a:pt x="41495" y="31219"/>
                    </a:cubicBezTo>
                    <a:close/>
                    <a:moveTo>
                      <a:pt x="104425" y="27840"/>
                    </a:moveTo>
                    <a:cubicBezTo>
                      <a:pt x="104682" y="27840"/>
                      <a:pt x="104935" y="27863"/>
                      <a:pt x="105169" y="27934"/>
                    </a:cubicBezTo>
                    <a:cubicBezTo>
                      <a:pt x="105689" y="28065"/>
                      <a:pt x="105982" y="28390"/>
                      <a:pt x="106079" y="28910"/>
                    </a:cubicBezTo>
                    <a:lnTo>
                      <a:pt x="106079" y="28975"/>
                    </a:lnTo>
                    <a:lnTo>
                      <a:pt x="106014" y="29008"/>
                    </a:lnTo>
                    <a:cubicBezTo>
                      <a:pt x="105852" y="29073"/>
                      <a:pt x="105722" y="29170"/>
                      <a:pt x="105657" y="29300"/>
                    </a:cubicBezTo>
                    <a:cubicBezTo>
                      <a:pt x="105364" y="29723"/>
                      <a:pt x="105527" y="31284"/>
                      <a:pt x="105689" y="31772"/>
                    </a:cubicBezTo>
                    <a:cubicBezTo>
                      <a:pt x="105754" y="31967"/>
                      <a:pt x="105852" y="32097"/>
                      <a:pt x="105982" y="32194"/>
                    </a:cubicBezTo>
                    <a:lnTo>
                      <a:pt x="106047" y="32227"/>
                    </a:lnTo>
                    <a:lnTo>
                      <a:pt x="106014" y="32325"/>
                    </a:lnTo>
                    <a:cubicBezTo>
                      <a:pt x="105722" y="33300"/>
                      <a:pt x="104844" y="33495"/>
                      <a:pt x="103998" y="33495"/>
                    </a:cubicBezTo>
                    <a:lnTo>
                      <a:pt x="103608" y="33495"/>
                    </a:lnTo>
                    <a:lnTo>
                      <a:pt x="103640" y="32975"/>
                    </a:lnTo>
                    <a:cubicBezTo>
                      <a:pt x="103640" y="32617"/>
                      <a:pt x="103640" y="32260"/>
                      <a:pt x="103640" y="31902"/>
                    </a:cubicBezTo>
                    <a:cubicBezTo>
                      <a:pt x="103640" y="30731"/>
                      <a:pt x="103673" y="29430"/>
                      <a:pt x="103673" y="27999"/>
                    </a:cubicBezTo>
                    <a:lnTo>
                      <a:pt x="103673" y="27902"/>
                    </a:lnTo>
                    <a:lnTo>
                      <a:pt x="103803" y="27869"/>
                    </a:lnTo>
                    <a:cubicBezTo>
                      <a:pt x="104007" y="27855"/>
                      <a:pt x="104217" y="27840"/>
                      <a:pt x="104425" y="27840"/>
                    </a:cubicBezTo>
                    <a:close/>
                    <a:moveTo>
                      <a:pt x="21191" y="27971"/>
                    </a:moveTo>
                    <a:cubicBezTo>
                      <a:pt x="21457" y="27971"/>
                      <a:pt x="21738" y="28001"/>
                      <a:pt x="21984" y="28032"/>
                    </a:cubicBezTo>
                    <a:lnTo>
                      <a:pt x="22309" y="28032"/>
                    </a:lnTo>
                    <a:lnTo>
                      <a:pt x="22309" y="28130"/>
                    </a:lnTo>
                    <a:cubicBezTo>
                      <a:pt x="22309" y="30016"/>
                      <a:pt x="22309" y="31804"/>
                      <a:pt x="22341" y="33528"/>
                    </a:cubicBezTo>
                    <a:lnTo>
                      <a:pt x="22341" y="33625"/>
                    </a:lnTo>
                    <a:lnTo>
                      <a:pt x="22211" y="33625"/>
                    </a:lnTo>
                    <a:cubicBezTo>
                      <a:pt x="22016" y="33625"/>
                      <a:pt x="21789" y="33658"/>
                      <a:pt x="21561" y="33658"/>
                    </a:cubicBezTo>
                    <a:cubicBezTo>
                      <a:pt x="20878" y="33658"/>
                      <a:pt x="20163" y="33528"/>
                      <a:pt x="19870" y="32812"/>
                    </a:cubicBezTo>
                    <a:lnTo>
                      <a:pt x="19837" y="32715"/>
                    </a:lnTo>
                    <a:lnTo>
                      <a:pt x="19935" y="32682"/>
                    </a:lnTo>
                    <a:cubicBezTo>
                      <a:pt x="20390" y="32487"/>
                      <a:pt x="20488" y="32325"/>
                      <a:pt x="20455" y="31772"/>
                    </a:cubicBezTo>
                    <a:cubicBezTo>
                      <a:pt x="20455" y="31642"/>
                      <a:pt x="20455" y="31414"/>
                      <a:pt x="20455" y="31186"/>
                    </a:cubicBezTo>
                    <a:cubicBezTo>
                      <a:pt x="20488" y="30536"/>
                      <a:pt x="20488" y="29625"/>
                      <a:pt x="20163" y="29300"/>
                    </a:cubicBezTo>
                    <a:cubicBezTo>
                      <a:pt x="20065" y="29235"/>
                      <a:pt x="19967" y="29170"/>
                      <a:pt x="19870" y="29105"/>
                    </a:cubicBezTo>
                    <a:lnTo>
                      <a:pt x="19772" y="29073"/>
                    </a:lnTo>
                    <a:lnTo>
                      <a:pt x="19805" y="29008"/>
                    </a:lnTo>
                    <a:cubicBezTo>
                      <a:pt x="19870" y="28617"/>
                      <a:pt x="20098" y="28325"/>
                      <a:pt x="20423" y="28130"/>
                    </a:cubicBezTo>
                    <a:cubicBezTo>
                      <a:pt x="20612" y="28009"/>
                      <a:pt x="20892" y="27971"/>
                      <a:pt x="21191" y="27971"/>
                    </a:cubicBezTo>
                    <a:close/>
                    <a:moveTo>
                      <a:pt x="106470" y="32390"/>
                    </a:moveTo>
                    <a:lnTo>
                      <a:pt x="106567" y="32422"/>
                    </a:lnTo>
                    <a:lnTo>
                      <a:pt x="107966" y="32422"/>
                    </a:lnTo>
                    <a:lnTo>
                      <a:pt x="108161" y="32455"/>
                    </a:lnTo>
                    <a:lnTo>
                      <a:pt x="108161" y="32585"/>
                    </a:lnTo>
                    <a:cubicBezTo>
                      <a:pt x="108161" y="32780"/>
                      <a:pt x="108161" y="32975"/>
                      <a:pt x="108161" y="33203"/>
                    </a:cubicBezTo>
                    <a:cubicBezTo>
                      <a:pt x="108161" y="33560"/>
                      <a:pt x="108128" y="33951"/>
                      <a:pt x="108031" y="34341"/>
                    </a:cubicBezTo>
                    <a:lnTo>
                      <a:pt x="108031" y="34373"/>
                    </a:lnTo>
                    <a:lnTo>
                      <a:pt x="106242" y="35511"/>
                    </a:lnTo>
                    <a:cubicBezTo>
                      <a:pt x="105917" y="35609"/>
                      <a:pt x="105559" y="35642"/>
                      <a:pt x="105169" y="35642"/>
                    </a:cubicBezTo>
                    <a:cubicBezTo>
                      <a:pt x="104811" y="35642"/>
                      <a:pt x="104453" y="35609"/>
                      <a:pt x="104096" y="35577"/>
                    </a:cubicBezTo>
                    <a:cubicBezTo>
                      <a:pt x="103933" y="35577"/>
                      <a:pt x="103803" y="35544"/>
                      <a:pt x="103673" y="35544"/>
                    </a:cubicBezTo>
                    <a:lnTo>
                      <a:pt x="103575" y="35544"/>
                    </a:lnTo>
                    <a:lnTo>
                      <a:pt x="103575" y="35446"/>
                    </a:lnTo>
                    <a:cubicBezTo>
                      <a:pt x="103575" y="34959"/>
                      <a:pt x="103608" y="34471"/>
                      <a:pt x="103608" y="33983"/>
                    </a:cubicBezTo>
                    <a:lnTo>
                      <a:pt x="103608" y="33853"/>
                    </a:lnTo>
                    <a:lnTo>
                      <a:pt x="103706" y="33886"/>
                    </a:lnTo>
                    <a:cubicBezTo>
                      <a:pt x="103924" y="33895"/>
                      <a:pt x="104176" y="33909"/>
                      <a:pt x="104436" y="33909"/>
                    </a:cubicBezTo>
                    <a:cubicBezTo>
                      <a:pt x="105104" y="33909"/>
                      <a:pt x="105826" y="33815"/>
                      <a:pt x="106177" y="33300"/>
                    </a:cubicBezTo>
                    <a:cubicBezTo>
                      <a:pt x="106307" y="33105"/>
                      <a:pt x="106405" y="32845"/>
                      <a:pt x="106470" y="32487"/>
                    </a:cubicBezTo>
                    <a:lnTo>
                      <a:pt x="106470" y="32390"/>
                    </a:lnTo>
                    <a:close/>
                    <a:moveTo>
                      <a:pt x="19415" y="32780"/>
                    </a:moveTo>
                    <a:lnTo>
                      <a:pt x="19415" y="32877"/>
                    </a:lnTo>
                    <a:cubicBezTo>
                      <a:pt x="19480" y="33105"/>
                      <a:pt x="19545" y="33268"/>
                      <a:pt x="19642" y="33430"/>
                    </a:cubicBezTo>
                    <a:cubicBezTo>
                      <a:pt x="19989" y="33939"/>
                      <a:pt x="20682" y="34053"/>
                      <a:pt x="21357" y="34053"/>
                    </a:cubicBezTo>
                    <a:cubicBezTo>
                      <a:pt x="21631" y="34053"/>
                      <a:pt x="21902" y="34034"/>
                      <a:pt x="22146" y="34016"/>
                    </a:cubicBezTo>
                    <a:lnTo>
                      <a:pt x="22374" y="34016"/>
                    </a:lnTo>
                    <a:lnTo>
                      <a:pt x="22374" y="34536"/>
                    </a:lnTo>
                    <a:cubicBezTo>
                      <a:pt x="22374" y="34764"/>
                      <a:pt x="22374" y="34959"/>
                      <a:pt x="22374" y="35186"/>
                    </a:cubicBezTo>
                    <a:lnTo>
                      <a:pt x="22406" y="35707"/>
                    </a:lnTo>
                    <a:lnTo>
                      <a:pt x="22244" y="35674"/>
                    </a:lnTo>
                    <a:cubicBezTo>
                      <a:pt x="22081" y="35707"/>
                      <a:pt x="21919" y="35707"/>
                      <a:pt x="21724" y="35707"/>
                    </a:cubicBezTo>
                    <a:cubicBezTo>
                      <a:pt x="21398" y="35739"/>
                      <a:pt x="21008" y="35772"/>
                      <a:pt x="20650" y="35772"/>
                    </a:cubicBezTo>
                    <a:cubicBezTo>
                      <a:pt x="20260" y="35772"/>
                      <a:pt x="19935" y="35739"/>
                      <a:pt x="19642" y="35642"/>
                    </a:cubicBezTo>
                    <a:lnTo>
                      <a:pt x="17821" y="34536"/>
                    </a:lnTo>
                    <a:lnTo>
                      <a:pt x="17789" y="34503"/>
                    </a:lnTo>
                    <a:cubicBezTo>
                      <a:pt x="17691" y="34113"/>
                      <a:pt x="17659" y="33723"/>
                      <a:pt x="17691" y="33333"/>
                    </a:cubicBezTo>
                    <a:lnTo>
                      <a:pt x="17691" y="33007"/>
                    </a:lnTo>
                    <a:lnTo>
                      <a:pt x="17691" y="32780"/>
                    </a:lnTo>
                    <a:lnTo>
                      <a:pt x="17789" y="32780"/>
                    </a:lnTo>
                    <a:cubicBezTo>
                      <a:pt x="17951" y="32780"/>
                      <a:pt x="18114" y="32780"/>
                      <a:pt x="18309" y="32812"/>
                    </a:cubicBezTo>
                    <a:cubicBezTo>
                      <a:pt x="18526" y="32812"/>
                      <a:pt x="18757" y="32827"/>
                      <a:pt x="18983" y="32827"/>
                    </a:cubicBezTo>
                    <a:cubicBezTo>
                      <a:pt x="19097" y="32827"/>
                      <a:pt x="19209" y="32823"/>
                      <a:pt x="19317" y="32812"/>
                    </a:cubicBezTo>
                    <a:lnTo>
                      <a:pt x="19415" y="32780"/>
                    </a:lnTo>
                    <a:close/>
                    <a:moveTo>
                      <a:pt x="43317" y="28877"/>
                    </a:moveTo>
                    <a:lnTo>
                      <a:pt x="43284" y="29008"/>
                    </a:lnTo>
                    <a:cubicBezTo>
                      <a:pt x="43121" y="29821"/>
                      <a:pt x="43024" y="30666"/>
                      <a:pt x="42991" y="31512"/>
                    </a:cubicBezTo>
                    <a:lnTo>
                      <a:pt x="42959" y="31837"/>
                    </a:lnTo>
                    <a:lnTo>
                      <a:pt x="42796" y="31544"/>
                    </a:lnTo>
                    <a:cubicBezTo>
                      <a:pt x="42699" y="31414"/>
                      <a:pt x="42601" y="31284"/>
                      <a:pt x="42471" y="31186"/>
                    </a:cubicBezTo>
                    <a:cubicBezTo>
                      <a:pt x="42203" y="30967"/>
                      <a:pt x="41880" y="30857"/>
                      <a:pt x="41570" y="30857"/>
                    </a:cubicBezTo>
                    <a:cubicBezTo>
                      <a:pt x="41467" y="30857"/>
                      <a:pt x="41365" y="30869"/>
                      <a:pt x="41268" y="30894"/>
                    </a:cubicBezTo>
                    <a:cubicBezTo>
                      <a:pt x="40878" y="30959"/>
                      <a:pt x="40585" y="31186"/>
                      <a:pt x="40422" y="31544"/>
                    </a:cubicBezTo>
                    <a:cubicBezTo>
                      <a:pt x="40422" y="31544"/>
                      <a:pt x="40422" y="31577"/>
                      <a:pt x="40390" y="31577"/>
                    </a:cubicBezTo>
                    <a:lnTo>
                      <a:pt x="40390" y="31609"/>
                    </a:lnTo>
                    <a:cubicBezTo>
                      <a:pt x="40130" y="32227"/>
                      <a:pt x="40292" y="33105"/>
                      <a:pt x="40943" y="33495"/>
                    </a:cubicBezTo>
                    <a:cubicBezTo>
                      <a:pt x="41155" y="33618"/>
                      <a:pt x="41391" y="33676"/>
                      <a:pt x="41625" y="33676"/>
                    </a:cubicBezTo>
                    <a:cubicBezTo>
                      <a:pt x="42070" y="33676"/>
                      <a:pt x="42508" y="33467"/>
                      <a:pt x="42764" y="33105"/>
                    </a:cubicBezTo>
                    <a:lnTo>
                      <a:pt x="42959" y="32845"/>
                    </a:lnTo>
                    <a:lnTo>
                      <a:pt x="42959" y="33170"/>
                    </a:lnTo>
                    <a:cubicBezTo>
                      <a:pt x="42991" y="34081"/>
                      <a:pt x="43089" y="34991"/>
                      <a:pt x="43252" y="35902"/>
                    </a:cubicBezTo>
                    <a:lnTo>
                      <a:pt x="43284" y="36032"/>
                    </a:lnTo>
                    <a:lnTo>
                      <a:pt x="43154" y="36032"/>
                    </a:lnTo>
                    <a:cubicBezTo>
                      <a:pt x="42016" y="35999"/>
                      <a:pt x="40845" y="35967"/>
                      <a:pt x="40097" y="35349"/>
                    </a:cubicBezTo>
                    <a:cubicBezTo>
                      <a:pt x="39122" y="34503"/>
                      <a:pt x="39024" y="33007"/>
                      <a:pt x="39057" y="32390"/>
                    </a:cubicBezTo>
                    <a:cubicBezTo>
                      <a:pt x="39089" y="30113"/>
                      <a:pt x="40487" y="28943"/>
                      <a:pt x="43186" y="28910"/>
                    </a:cubicBezTo>
                    <a:lnTo>
                      <a:pt x="43186" y="28877"/>
                    </a:lnTo>
                    <a:close/>
                    <a:moveTo>
                      <a:pt x="63055" y="13852"/>
                    </a:moveTo>
                    <a:cubicBezTo>
                      <a:pt x="63465" y="13852"/>
                      <a:pt x="63877" y="13863"/>
                      <a:pt x="64292" y="13886"/>
                    </a:cubicBezTo>
                    <a:cubicBezTo>
                      <a:pt x="68487" y="14114"/>
                      <a:pt x="72454" y="15479"/>
                      <a:pt x="75771" y="17821"/>
                    </a:cubicBezTo>
                    <a:cubicBezTo>
                      <a:pt x="79771" y="20650"/>
                      <a:pt x="82275" y="24910"/>
                      <a:pt x="82991" y="30146"/>
                    </a:cubicBezTo>
                    <a:cubicBezTo>
                      <a:pt x="83543" y="35284"/>
                      <a:pt x="82438" y="39902"/>
                      <a:pt x="79836" y="43154"/>
                    </a:cubicBezTo>
                    <a:cubicBezTo>
                      <a:pt x="77332" y="46308"/>
                      <a:pt x="73950" y="48682"/>
                      <a:pt x="70340" y="49885"/>
                    </a:cubicBezTo>
                    <a:cubicBezTo>
                      <a:pt x="68357" y="50503"/>
                      <a:pt x="66243" y="50828"/>
                      <a:pt x="64129" y="50828"/>
                    </a:cubicBezTo>
                    <a:cubicBezTo>
                      <a:pt x="58763" y="50828"/>
                      <a:pt x="53203" y="48845"/>
                      <a:pt x="49073" y="45235"/>
                    </a:cubicBezTo>
                    <a:cubicBezTo>
                      <a:pt x="43252" y="40162"/>
                      <a:pt x="41658" y="31837"/>
                      <a:pt x="45138" y="24520"/>
                    </a:cubicBezTo>
                    <a:cubicBezTo>
                      <a:pt x="48290" y="17938"/>
                      <a:pt x="55229" y="13852"/>
                      <a:pt x="63055" y="13852"/>
                    </a:cubicBezTo>
                    <a:close/>
                    <a:moveTo>
                      <a:pt x="86015" y="18634"/>
                    </a:moveTo>
                    <a:lnTo>
                      <a:pt x="86015" y="21333"/>
                    </a:lnTo>
                    <a:lnTo>
                      <a:pt x="83316" y="21333"/>
                    </a:lnTo>
                    <a:cubicBezTo>
                      <a:pt x="83283" y="21333"/>
                      <a:pt x="83218" y="21333"/>
                      <a:pt x="83186" y="21365"/>
                    </a:cubicBezTo>
                    <a:lnTo>
                      <a:pt x="83186" y="21398"/>
                    </a:lnTo>
                    <a:cubicBezTo>
                      <a:pt x="83153" y="21431"/>
                      <a:pt x="83121" y="21496"/>
                      <a:pt x="83121" y="21528"/>
                    </a:cubicBezTo>
                    <a:lnTo>
                      <a:pt x="83121" y="24878"/>
                    </a:lnTo>
                    <a:cubicBezTo>
                      <a:pt x="83121" y="24943"/>
                      <a:pt x="83121" y="24975"/>
                      <a:pt x="83153" y="25040"/>
                    </a:cubicBezTo>
                    <a:cubicBezTo>
                      <a:pt x="83186" y="25073"/>
                      <a:pt x="83251" y="25073"/>
                      <a:pt x="83283" y="25073"/>
                    </a:cubicBezTo>
                    <a:lnTo>
                      <a:pt x="85982" y="25073"/>
                    </a:lnTo>
                    <a:lnTo>
                      <a:pt x="85885" y="51966"/>
                    </a:lnTo>
                    <a:lnTo>
                      <a:pt x="79446" y="51999"/>
                    </a:lnTo>
                    <a:lnTo>
                      <a:pt x="64064" y="51999"/>
                    </a:lnTo>
                    <a:cubicBezTo>
                      <a:pt x="62210" y="51966"/>
                      <a:pt x="60389" y="51966"/>
                      <a:pt x="58568" y="51966"/>
                    </a:cubicBezTo>
                    <a:cubicBezTo>
                      <a:pt x="55257" y="51943"/>
                      <a:pt x="51881" y="51920"/>
                      <a:pt x="48497" y="51920"/>
                    </a:cubicBezTo>
                    <a:cubicBezTo>
                      <a:pt x="47095" y="51920"/>
                      <a:pt x="45692" y="51924"/>
                      <a:pt x="44292" y="51934"/>
                    </a:cubicBezTo>
                    <a:cubicBezTo>
                      <a:pt x="43219" y="51934"/>
                      <a:pt x="42146" y="51934"/>
                      <a:pt x="41073" y="51966"/>
                    </a:cubicBezTo>
                    <a:lnTo>
                      <a:pt x="40682" y="51966"/>
                    </a:lnTo>
                    <a:lnTo>
                      <a:pt x="40617" y="36064"/>
                    </a:lnTo>
                    <a:lnTo>
                      <a:pt x="40780" y="36097"/>
                    </a:lnTo>
                    <a:cubicBezTo>
                      <a:pt x="41561" y="36390"/>
                      <a:pt x="42504" y="36390"/>
                      <a:pt x="43284" y="36390"/>
                    </a:cubicBezTo>
                    <a:lnTo>
                      <a:pt x="43349" y="36390"/>
                    </a:lnTo>
                    <a:lnTo>
                      <a:pt x="43382" y="36455"/>
                    </a:lnTo>
                    <a:cubicBezTo>
                      <a:pt x="43967" y="39121"/>
                      <a:pt x="45105" y="41495"/>
                      <a:pt x="46796" y="43511"/>
                    </a:cubicBezTo>
                    <a:cubicBezTo>
                      <a:pt x="50841" y="48294"/>
                      <a:pt x="57597" y="51216"/>
                      <a:pt x="64167" y="51216"/>
                    </a:cubicBezTo>
                    <a:cubicBezTo>
                      <a:pt x="65414" y="51216"/>
                      <a:pt x="66655" y="51111"/>
                      <a:pt x="67869" y="50893"/>
                    </a:cubicBezTo>
                    <a:cubicBezTo>
                      <a:pt x="72292" y="50080"/>
                      <a:pt x="76454" y="47674"/>
                      <a:pt x="79608" y="44032"/>
                    </a:cubicBezTo>
                    <a:cubicBezTo>
                      <a:pt x="82633" y="40552"/>
                      <a:pt x="83966" y="35609"/>
                      <a:pt x="83381" y="30146"/>
                    </a:cubicBezTo>
                    <a:cubicBezTo>
                      <a:pt x="83381" y="30146"/>
                      <a:pt x="83381" y="30146"/>
                      <a:pt x="83381" y="30113"/>
                    </a:cubicBezTo>
                    <a:lnTo>
                      <a:pt x="83381" y="30081"/>
                    </a:lnTo>
                    <a:cubicBezTo>
                      <a:pt x="82730" y="25365"/>
                      <a:pt x="80812" y="21593"/>
                      <a:pt x="77625" y="18829"/>
                    </a:cubicBezTo>
                    <a:lnTo>
                      <a:pt x="77430" y="18634"/>
                    </a:lnTo>
                    <a:lnTo>
                      <a:pt x="78633" y="18634"/>
                    </a:lnTo>
                    <a:cubicBezTo>
                      <a:pt x="79771" y="18634"/>
                      <a:pt x="80909" y="18666"/>
                      <a:pt x="82047" y="18699"/>
                    </a:cubicBezTo>
                    <a:cubicBezTo>
                      <a:pt x="82112" y="18699"/>
                      <a:pt x="82112" y="18666"/>
                      <a:pt x="82178" y="18634"/>
                    </a:cubicBezTo>
                    <a:close/>
                    <a:moveTo>
                      <a:pt x="103055" y="18406"/>
                    </a:moveTo>
                    <a:lnTo>
                      <a:pt x="103055" y="18504"/>
                    </a:lnTo>
                    <a:cubicBezTo>
                      <a:pt x="103088" y="19187"/>
                      <a:pt x="103120" y="19870"/>
                      <a:pt x="103153" y="20552"/>
                    </a:cubicBezTo>
                    <a:cubicBezTo>
                      <a:pt x="103185" y="22341"/>
                      <a:pt x="103250" y="24162"/>
                      <a:pt x="103283" y="25983"/>
                    </a:cubicBezTo>
                    <a:cubicBezTo>
                      <a:pt x="103315" y="32487"/>
                      <a:pt x="103153" y="39154"/>
                      <a:pt x="102795" y="46340"/>
                    </a:cubicBezTo>
                    <a:cubicBezTo>
                      <a:pt x="102697" y="47869"/>
                      <a:pt x="102600" y="49397"/>
                      <a:pt x="102502" y="50926"/>
                    </a:cubicBezTo>
                    <a:cubicBezTo>
                      <a:pt x="102502" y="51088"/>
                      <a:pt x="102502" y="51218"/>
                      <a:pt x="102470" y="51381"/>
                    </a:cubicBezTo>
                    <a:lnTo>
                      <a:pt x="102470" y="51641"/>
                    </a:lnTo>
                    <a:lnTo>
                      <a:pt x="102372" y="51641"/>
                    </a:lnTo>
                    <a:cubicBezTo>
                      <a:pt x="100974" y="51999"/>
                      <a:pt x="99478" y="52064"/>
                      <a:pt x="98015" y="52064"/>
                    </a:cubicBezTo>
                    <a:cubicBezTo>
                      <a:pt x="97234" y="52064"/>
                      <a:pt x="96454" y="52064"/>
                      <a:pt x="95673" y="52031"/>
                    </a:cubicBezTo>
                    <a:cubicBezTo>
                      <a:pt x="94958" y="51999"/>
                      <a:pt x="94210" y="51966"/>
                      <a:pt x="93494" y="51966"/>
                    </a:cubicBezTo>
                    <a:lnTo>
                      <a:pt x="86275" y="51966"/>
                    </a:lnTo>
                    <a:lnTo>
                      <a:pt x="86373" y="25040"/>
                    </a:lnTo>
                    <a:lnTo>
                      <a:pt x="86470" y="25040"/>
                    </a:lnTo>
                    <a:cubicBezTo>
                      <a:pt x="89397" y="25040"/>
                      <a:pt x="92064" y="25073"/>
                      <a:pt x="94568" y="25138"/>
                    </a:cubicBezTo>
                    <a:cubicBezTo>
                      <a:pt x="94633" y="25138"/>
                      <a:pt x="94665" y="25105"/>
                      <a:pt x="94698" y="25073"/>
                    </a:cubicBezTo>
                    <a:cubicBezTo>
                      <a:pt x="94730" y="25040"/>
                      <a:pt x="94763" y="25008"/>
                      <a:pt x="94763" y="24943"/>
                    </a:cubicBezTo>
                    <a:lnTo>
                      <a:pt x="94665" y="21528"/>
                    </a:lnTo>
                    <a:cubicBezTo>
                      <a:pt x="94665" y="21431"/>
                      <a:pt x="94568" y="21333"/>
                      <a:pt x="94470" y="21333"/>
                    </a:cubicBezTo>
                    <a:lnTo>
                      <a:pt x="86405" y="21333"/>
                    </a:lnTo>
                    <a:lnTo>
                      <a:pt x="86405" y="18634"/>
                    </a:lnTo>
                    <a:lnTo>
                      <a:pt x="87738" y="18634"/>
                    </a:lnTo>
                    <a:cubicBezTo>
                      <a:pt x="89494" y="18634"/>
                      <a:pt x="91294" y="18619"/>
                      <a:pt x="93088" y="18619"/>
                    </a:cubicBezTo>
                    <a:cubicBezTo>
                      <a:pt x="93986" y="18619"/>
                      <a:pt x="94882" y="18623"/>
                      <a:pt x="95771" y="18634"/>
                    </a:cubicBezTo>
                    <a:lnTo>
                      <a:pt x="97104" y="18634"/>
                    </a:lnTo>
                    <a:cubicBezTo>
                      <a:pt x="97711" y="18644"/>
                      <a:pt x="98324" y="18654"/>
                      <a:pt x="98941" y="18654"/>
                    </a:cubicBezTo>
                    <a:cubicBezTo>
                      <a:pt x="100274" y="18654"/>
                      <a:pt x="101623" y="18606"/>
                      <a:pt x="102958" y="18406"/>
                    </a:cubicBezTo>
                    <a:close/>
                    <a:moveTo>
                      <a:pt x="40195" y="18601"/>
                    </a:moveTo>
                    <a:lnTo>
                      <a:pt x="40227" y="29235"/>
                    </a:lnTo>
                    <a:lnTo>
                      <a:pt x="40162" y="29268"/>
                    </a:lnTo>
                    <a:cubicBezTo>
                      <a:pt x="39187" y="29918"/>
                      <a:pt x="38699" y="30959"/>
                      <a:pt x="38666" y="32390"/>
                    </a:cubicBezTo>
                    <a:cubicBezTo>
                      <a:pt x="38634" y="33755"/>
                      <a:pt x="39057" y="34894"/>
                      <a:pt x="39804" y="35577"/>
                    </a:cubicBezTo>
                    <a:cubicBezTo>
                      <a:pt x="39935" y="35674"/>
                      <a:pt x="40032" y="35772"/>
                      <a:pt x="40195" y="35869"/>
                    </a:cubicBezTo>
                    <a:lnTo>
                      <a:pt x="40227" y="35869"/>
                    </a:lnTo>
                    <a:lnTo>
                      <a:pt x="40227" y="35934"/>
                    </a:lnTo>
                    <a:lnTo>
                      <a:pt x="40292" y="51966"/>
                    </a:lnTo>
                    <a:lnTo>
                      <a:pt x="40195" y="51966"/>
                    </a:lnTo>
                    <a:cubicBezTo>
                      <a:pt x="37983" y="51999"/>
                      <a:pt x="36130" y="51999"/>
                      <a:pt x="34439" y="52064"/>
                    </a:cubicBezTo>
                    <a:cubicBezTo>
                      <a:pt x="33431" y="52064"/>
                      <a:pt x="32422" y="52129"/>
                      <a:pt x="31447" y="52194"/>
                    </a:cubicBezTo>
                    <a:cubicBezTo>
                      <a:pt x="30126" y="52264"/>
                      <a:pt x="28777" y="52333"/>
                      <a:pt x="27435" y="52333"/>
                    </a:cubicBezTo>
                    <a:cubicBezTo>
                      <a:pt x="26266" y="52333"/>
                      <a:pt x="25103" y="52280"/>
                      <a:pt x="23967" y="52129"/>
                    </a:cubicBezTo>
                    <a:cubicBezTo>
                      <a:pt x="23950" y="52120"/>
                      <a:pt x="23933" y="52116"/>
                      <a:pt x="23916" y="52116"/>
                    </a:cubicBezTo>
                    <a:cubicBezTo>
                      <a:pt x="23870" y="52116"/>
                      <a:pt x="23829" y="52146"/>
                      <a:pt x="23805" y="52194"/>
                    </a:cubicBezTo>
                    <a:lnTo>
                      <a:pt x="23772" y="52259"/>
                    </a:lnTo>
                    <a:lnTo>
                      <a:pt x="23805" y="52357"/>
                    </a:lnTo>
                    <a:cubicBezTo>
                      <a:pt x="23837" y="52422"/>
                      <a:pt x="23902" y="52487"/>
                      <a:pt x="24000" y="52487"/>
                    </a:cubicBezTo>
                    <a:cubicBezTo>
                      <a:pt x="25135" y="52638"/>
                      <a:pt x="26292" y="52691"/>
                      <a:pt x="27453" y="52691"/>
                    </a:cubicBezTo>
                    <a:cubicBezTo>
                      <a:pt x="28786" y="52691"/>
                      <a:pt x="30126" y="52621"/>
                      <a:pt x="31447" y="52552"/>
                    </a:cubicBezTo>
                    <a:cubicBezTo>
                      <a:pt x="32422" y="52519"/>
                      <a:pt x="33431" y="52454"/>
                      <a:pt x="34439" y="52422"/>
                    </a:cubicBezTo>
                    <a:cubicBezTo>
                      <a:pt x="37463" y="52357"/>
                      <a:pt x="40682" y="52324"/>
                      <a:pt x="44292" y="52292"/>
                    </a:cubicBezTo>
                    <a:cubicBezTo>
                      <a:pt x="49040" y="52292"/>
                      <a:pt x="53885" y="52324"/>
                      <a:pt x="58568" y="52324"/>
                    </a:cubicBezTo>
                    <a:cubicBezTo>
                      <a:pt x="60617" y="52357"/>
                      <a:pt x="62666" y="52357"/>
                      <a:pt x="64714" y="52357"/>
                    </a:cubicBezTo>
                    <a:cubicBezTo>
                      <a:pt x="67170" y="52373"/>
                      <a:pt x="69649" y="52381"/>
                      <a:pt x="72121" y="52381"/>
                    </a:cubicBezTo>
                    <a:cubicBezTo>
                      <a:pt x="74592" y="52381"/>
                      <a:pt x="77056" y="52373"/>
                      <a:pt x="79478" y="52357"/>
                    </a:cubicBezTo>
                    <a:lnTo>
                      <a:pt x="94730" y="52357"/>
                    </a:lnTo>
                    <a:cubicBezTo>
                      <a:pt x="95283" y="52357"/>
                      <a:pt x="95868" y="52357"/>
                      <a:pt x="96421" y="52389"/>
                    </a:cubicBezTo>
                    <a:cubicBezTo>
                      <a:pt x="97023" y="52399"/>
                      <a:pt x="97631" y="52412"/>
                      <a:pt x="98239" y="52412"/>
                    </a:cubicBezTo>
                    <a:cubicBezTo>
                      <a:pt x="99604" y="52412"/>
                      <a:pt x="100970" y="52346"/>
                      <a:pt x="102275" y="52031"/>
                    </a:cubicBezTo>
                    <a:lnTo>
                      <a:pt x="102437" y="52031"/>
                    </a:lnTo>
                    <a:lnTo>
                      <a:pt x="102405" y="52161"/>
                    </a:lnTo>
                    <a:cubicBezTo>
                      <a:pt x="102372" y="52617"/>
                      <a:pt x="102340" y="53072"/>
                      <a:pt x="102307" y="53527"/>
                    </a:cubicBezTo>
                    <a:cubicBezTo>
                      <a:pt x="102307" y="53722"/>
                      <a:pt x="102307" y="53918"/>
                      <a:pt x="102307" y="54113"/>
                    </a:cubicBezTo>
                    <a:cubicBezTo>
                      <a:pt x="102340" y="54600"/>
                      <a:pt x="102340" y="55153"/>
                      <a:pt x="102177" y="55544"/>
                    </a:cubicBezTo>
                    <a:cubicBezTo>
                      <a:pt x="101758" y="56654"/>
                      <a:pt x="100083" y="56847"/>
                      <a:pt x="98589" y="56847"/>
                    </a:cubicBezTo>
                    <a:cubicBezTo>
                      <a:pt x="98115" y="56847"/>
                      <a:pt x="97659" y="56827"/>
                      <a:pt x="97267" y="56812"/>
                    </a:cubicBezTo>
                    <a:cubicBezTo>
                      <a:pt x="97039" y="56812"/>
                      <a:pt x="96844" y="56812"/>
                      <a:pt x="96649" y="56779"/>
                    </a:cubicBezTo>
                    <a:cubicBezTo>
                      <a:pt x="96128" y="56779"/>
                      <a:pt x="95608" y="56779"/>
                      <a:pt x="95088" y="56747"/>
                    </a:cubicBezTo>
                    <a:cubicBezTo>
                      <a:pt x="94502" y="56747"/>
                      <a:pt x="93852" y="56714"/>
                      <a:pt x="93234" y="56714"/>
                    </a:cubicBezTo>
                    <a:lnTo>
                      <a:pt x="92031" y="56714"/>
                    </a:lnTo>
                    <a:cubicBezTo>
                      <a:pt x="91706" y="56714"/>
                      <a:pt x="91413" y="56714"/>
                      <a:pt x="91120" y="56682"/>
                    </a:cubicBezTo>
                    <a:cubicBezTo>
                      <a:pt x="90812" y="56638"/>
                      <a:pt x="90477" y="56620"/>
                      <a:pt x="90137" y="56620"/>
                    </a:cubicBezTo>
                    <a:cubicBezTo>
                      <a:pt x="89723" y="56620"/>
                      <a:pt x="89302" y="56646"/>
                      <a:pt x="88909" y="56682"/>
                    </a:cubicBezTo>
                    <a:cubicBezTo>
                      <a:pt x="85950" y="56665"/>
                      <a:pt x="82966" y="56657"/>
                      <a:pt x="79999" y="56657"/>
                    </a:cubicBezTo>
                    <a:cubicBezTo>
                      <a:pt x="77031" y="56657"/>
                      <a:pt x="74080" y="56665"/>
                      <a:pt x="71186" y="56682"/>
                    </a:cubicBezTo>
                    <a:lnTo>
                      <a:pt x="57202" y="56682"/>
                    </a:lnTo>
                    <a:cubicBezTo>
                      <a:pt x="50438" y="56682"/>
                      <a:pt x="43479" y="56682"/>
                      <a:pt x="36618" y="56747"/>
                    </a:cubicBezTo>
                    <a:cubicBezTo>
                      <a:pt x="36137" y="56695"/>
                      <a:pt x="35648" y="56653"/>
                      <a:pt x="35174" y="56653"/>
                    </a:cubicBezTo>
                    <a:cubicBezTo>
                      <a:pt x="34749" y="56653"/>
                      <a:pt x="34335" y="56687"/>
                      <a:pt x="33951" y="56779"/>
                    </a:cubicBezTo>
                    <a:lnTo>
                      <a:pt x="32585" y="56779"/>
                    </a:lnTo>
                    <a:cubicBezTo>
                      <a:pt x="31707" y="56779"/>
                      <a:pt x="30797" y="56779"/>
                      <a:pt x="29886" y="56812"/>
                    </a:cubicBezTo>
                    <a:cubicBezTo>
                      <a:pt x="29626" y="56812"/>
                      <a:pt x="29301" y="56812"/>
                      <a:pt x="28943" y="56844"/>
                    </a:cubicBezTo>
                    <a:cubicBezTo>
                      <a:pt x="28455" y="56844"/>
                      <a:pt x="27967" y="56877"/>
                      <a:pt x="27447" y="56877"/>
                    </a:cubicBezTo>
                    <a:cubicBezTo>
                      <a:pt x="26471" y="56877"/>
                      <a:pt x="25528" y="56812"/>
                      <a:pt x="24845" y="56487"/>
                    </a:cubicBezTo>
                    <a:cubicBezTo>
                      <a:pt x="23675" y="55901"/>
                      <a:pt x="23642" y="54210"/>
                      <a:pt x="23642" y="52812"/>
                    </a:cubicBezTo>
                    <a:cubicBezTo>
                      <a:pt x="23642" y="52682"/>
                      <a:pt x="23642" y="52552"/>
                      <a:pt x="23610" y="52422"/>
                    </a:cubicBezTo>
                    <a:lnTo>
                      <a:pt x="23610" y="52161"/>
                    </a:lnTo>
                    <a:cubicBezTo>
                      <a:pt x="23610" y="52064"/>
                      <a:pt x="23610" y="51999"/>
                      <a:pt x="23610" y="51901"/>
                    </a:cubicBezTo>
                    <a:cubicBezTo>
                      <a:pt x="23350" y="48454"/>
                      <a:pt x="23154" y="45007"/>
                      <a:pt x="22992" y="41755"/>
                    </a:cubicBezTo>
                    <a:cubicBezTo>
                      <a:pt x="22667" y="34698"/>
                      <a:pt x="22602" y="28130"/>
                      <a:pt x="22764" y="21723"/>
                    </a:cubicBezTo>
                    <a:cubicBezTo>
                      <a:pt x="22797" y="20845"/>
                      <a:pt x="22829" y="19902"/>
                      <a:pt x="22862" y="18829"/>
                    </a:cubicBezTo>
                    <a:lnTo>
                      <a:pt x="22862" y="18731"/>
                    </a:lnTo>
                    <a:lnTo>
                      <a:pt x="22959" y="18731"/>
                    </a:lnTo>
                    <a:cubicBezTo>
                      <a:pt x="24037" y="18818"/>
                      <a:pt x="25133" y="18847"/>
                      <a:pt x="26229" y="18847"/>
                    </a:cubicBezTo>
                    <a:cubicBezTo>
                      <a:pt x="27614" y="18847"/>
                      <a:pt x="28998" y="18800"/>
                      <a:pt x="30341" y="18764"/>
                    </a:cubicBezTo>
                    <a:cubicBezTo>
                      <a:pt x="31349" y="18731"/>
                      <a:pt x="32357" y="18699"/>
                      <a:pt x="33366" y="18666"/>
                    </a:cubicBezTo>
                    <a:cubicBezTo>
                      <a:pt x="35317" y="18666"/>
                      <a:pt x="37398" y="18634"/>
                      <a:pt x="40065" y="18601"/>
                    </a:cubicBezTo>
                    <a:close/>
                    <a:moveTo>
                      <a:pt x="108681" y="32487"/>
                    </a:moveTo>
                    <a:lnTo>
                      <a:pt x="108779" y="32520"/>
                    </a:lnTo>
                    <a:cubicBezTo>
                      <a:pt x="111835" y="32877"/>
                      <a:pt x="114047" y="33886"/>
                      <a:pt x="115445" y="35511"/>
                    </a:cubicBezTo>
                    <a:cubicBezTo>
                      <a:pt x="117169" y="37528"/>
                      <a:pt x="117364" y="40519"/>
                      <a:pt x="117364" y="42633"/>
                    </a:cubicBezTo>
                    <a:cubicBezTo>
                      <a:pt x="117396" y="48389"/>
                      <a:pt x="115087" y="53820"/>
                      <a:pt x="111055" y="57495"/>
                    </a:cubicBezTo>
                    <a:cubicBezTo>
                      <a:pt x="108421" y="59901"/>
                      <a:pt x="104876" y="61820"/>
                      <a:pt x="101299" y="61820"/>
                    </a:cubicBezTo>
                    <a:cubicBezTo>
                      <a:pt x="99478" y="61820"/>
                      <a:pt x="97657" y="61332"/>
                      <a:pt x="95933" y="60129"/>
                    </a:cubicBezTo>
                    <a:cubicBezTo>
                      <a:pt x="95446" y="59804"/>
                      <a:pt x="94925" y="59316"/>
                      <a:pt x="94405" y="58828"/>
                    </a:cubicBezTo>
                    <a:cubicBezTo>
                      <a:pt x="93787" y="58275"/>
                      <a:pt x="93169" y="57690"/>
                      <a:pt x="92519" y="57267"/>
                    </a:cubicBezTo>
                    <a:lnTo>
                      <a:pt x="92226" y="57072"/>
                    </a:lnTo>
                    <a:lnTo>
                      <a:pt x="92226" y="57072"/>
                    </a:lnTo>
                    <a:lnTo>
                      <a:pt x="93169" y="57104"/>
                    </a:lnTo>
                    <a:cubicBezTo>
                      <a:pt x="93852" y="57104"/>
                      <a:pt x="94502" y="57137"/>
                      <a:pt x="95153" y="57137"/>
                    </a:cubicBezTo>
                    <a:cubicBezTo>
                      <a:pt x="95967" y="57166"/>
                      <a:pt x="96788" y="57195"/>
                      <a:pt x="97607" y="57195"/>
                    </a:cubicBezTo>
                    <a:cubicBezTo>
                      <a:pt x="98619" y="57195"/>
                      <a:pt x="99627" y="57151"/>
                      <a:pt x="100616" y="57007"/>
                    </a:cubicBezTo>
                    <a:cubicBezTo>
                      <a:pt x="102567" y="56682"/>
                      <a:pt x="102632" y="55641"/>
                      <a:pt x="102697" y="53918"/>
                    </a:cubicBezTo>
                    <a:lnTo>
                      <a:pt x="102730" y="53527"/>
                    </a:lnTo>
                    <a:cubicBezTo>
                      <a:pt x="102795" y="51836"/>
                      <a:pt x="102893" y="50113"/>
                      <a:pt x="102990" y="48422"/>
                    </a:cubicBezTo>
                    <a:cubicBezTo>
                      <a:pt x="103218" y="44357"/>
                      <a:pt x="103445" y="40162"/>
                      <a:pt x="103543" y="35999"/>
                    </a:cubicBezTo>
                    <a:lnTo>
                      <a:pt x="103543" y="35902"/>
                    </a:lnTo>
                    <a:lnTo>
                      <a:pt x="103673" y="35934"/>
                    </a:lnTo>
                    <a:lnTo>
                      <a:pt x="103998" y="35934"/>
                    </a:lnTo>
                    <a:cubicBezTo>
                      <a:pt x="104411" y="35963"/>
                      <a:pt x="104886" y="35997"/>
                      <a:pt x="105370" y="35997"/>
                    </a:cubicBezTo>
                    <a:cubicBezTo>
                      <a:pt x="106525" y="35997"/>
                      <a:pt x="107731" y="35801"/>
                      <a:pt x="108258" y="34861"/>
                    </a:cubicBezTo>
                    <a:cubicBezTo>
                      <a:pt x="108518" y="34308"/>
                      <a:pt x="108681" y="33625"/>
                      <a:pt x="108681" y="32617"/>
                    </a:cubicBezTo>
                    <a:lnTo>
                      <a:pt x="108681" y="32487"/>
                    </a:lnTo>
                    <a:close/>
                    <a:moveTo>
                      <a:pt x="17171" y="32812"/>
                    </a:moveTo>
                    <a:lnTo>
                      <a:pt x="17171" y="32942"/>
                    </a:lnTo>
                    <a:cubicBezTo>
                      <a:pt x="17171" y="33853"/>
                      <a:pt x="17301" y="34503"/>
                      <a:pt x="17594" y="34991"/>
                    </a:cubicBezTo>
                    <a:cubicBezTo>
                      <a:pt x="18110" y="35954"/>
                      <a:pt x="19355" y="36154"/>
                      <a:pt x="20534" y="36154"/>
                    </a:cubicBezTo>
                    <a:cubicBezTo>
                      <a:pt x="20988" y="36154"/>
                      <a:pt x="21432" y="36124"/>
                      <a:pt x="21821" y="36097"/>
                    </a:cubicBezTo>
                    <a:cubicBezTo>
                      <a:pt x="21951" y="36097"/>
                      <a:pt x="22081" y="36064"/>
                      <a:pt x="22211" y="36064"/>
                    </a:cubicBezTo>
                    <a:lnTo>
                      <a:pt x="22244" y="36064"/>
                    </a:lnTo>
                    <a:lnTo>
                      <a:pt x="22374" y="35999"/>
                    </a:lnTo>
                    <a:lnTo>
                      <a:pt x="22406" y="36162"/>
                    </a:lnTo>
                    <a:cubicBezTo>
                      <a:pt x="22504" y="39284"/>
                      <a:pt x="22634" y="42503"/>
                      <a:pt x="22797" y="45690"/>
                    </a:cubicBezTo>
                    <a:lnTo>
                      <a:pt x="22829" y="45690"/>
                    </a:lnTo>
                    <a:cubicBezTo>
                      <a:pt x="22862" y="46601"/>
                      <a:pt x="22894" y="47511"/>
                      <a:pt x="22959" y="48422"/>
                    </a:cubicBezTo>
                    <a:cubicBezTo>
                      <a:pt x="23024" y="50666"/>
                      <a:pt x="23122" y="52942"/>
                      <a:pt x="23415" y="55153"/>
                    </a:cubicBezTo>
                    <a:cubicBezTo>
                      <a:pt x="23675" y="57072"/>
                      <a:pt x="25463" y="57104"/>
                      <a:pt x="27219" y="57137"/>
                    </a:cubicBezTo>
                    <a:cubicBezTo>
                      <a:pt x="27382" y="57170"/>
                      <a:pt x="27577" y="57170"/>
                      <a:pt x="27740" y="57170"/>
                    </a:cubicBezTo>
                    <a:cubicBezTo>
                      <a:pt x="28153" y="57190"/>
                      <a:pt x="28570" y="57197"/>
                      <a:pt x="28987" y="57197"/>
                    </a:cubicBezTo>
                    <a:cubicBezTo>
                      <a:pt x="29914" y="57197"/>
                      <a:pt x="30842" y="57159"/>
                      <a:pt x="31740" y="57137"/>
                    </a:cubicBezTo>
                    <a:lnTo>
                      <a:pt x="32715" y="57137"/>
                    </a:lnTo>
                    <a:lnTo>
                      <a:pt x="33040" y="57104"/>
                    </a:lnTo>
                    <a:lnTo>
                      <a:pt x="32748" y="57300"/>
                    </a:lnTo>
                    <a:cubicBezTo>
                      <a:pt x="31967" y="57852"/>
                      <a:pt x="31284" y="58698"/>
                      <a:pt x="30601" y="59478"/>
                    </a:cubicBezTo>
                    <a:cubicBezTo>
                      <a:pt x="30211" y="59966"/>
                      <a:pt x="29821" y="60421"/>
                      <a:pt x="29431" y="60812"/>
                    </a:cubicBezTo>
                    <a:cubicBezTo>
                      <a:pt x="26829" y="63316"/>
                      <a:pt x="22667" y="64714"/>
                      <a:pt x="18569" y="64714"/>
                    </a:cubicBezTo>
                    <a:cubicBezTo>
                      <a:pt x="16423" y="64714"/>
                      <a:pt x="14277" y="64324"/>
                      <a:pt x="12390" y="63543"/>
                    </a:cubicBezTo>
                    <a:cubicBezTo>
                      <a:pt x="9301" y="62308"/>
                      <a:pt x="6797" y="59641"/>
                      <a:pt x="5854" y="56584"/>
                    </a:cubicBezTo>
                    <a:cubicBezTo>
                      <a:pt x="5073" y="54113"/>
                      <a:pt x="5366" y="51706"/>
                      <a:pt x="6699" y="49592"/>
                    </a:cubicBezTo>
                    <a:cubicBezTo>
                      <a:pt x="8195" y="47251"/>
                      <a:pt x="10634" y="45723"/>
                      <a:pt x="12976" y="44357"/>
                    </a:cubicBezTo>
                    <a:lnTo>
                      <a:pt x="13333" y="44162"/>
                    </a:lnTo>
                    <a:cubicBezTo>
                      <a:pt x="14732" y="43349"/>
                      <a:pt x="16325" y="42438"/>
                      <a:pt x="16748" y="40845"/>
                    </a:cubicBezTo>
                    <a:cubicBezTo>
                      <a:pt x="17073" y="39739"/>
                      <a:pt x="16520" y="38633"/>
                      <a:pt x="15968" y="37560"/>
                    </a:cubicBezTo>
                    <a:cubicBezTo>
                      <a:pt x="15350" y="36292"/>
                      <a:pt x="14699" y="34991"/>
                      <a:pt x="15577" y="33723"/>
                    </a:cubicBezTo>
                    <a:cubicBezTo>
                      <a:pt x="15935" y="33203"/>
                      <a:pt x="16390" y="32910"/>
                      <a:pt x="17041" y="32845"/>
                    </a:cubicBezTo>
                    <a:lnTo>
                      <a:pt x="17171" y="32812"/>
                    </a:lnTo>
                    <a:close/>
                    <a:moveTo>
                      <a:pt x="107788" y="29288"/>
                    </a:moveTo>
                    <a:cubicBezTo>
                      <a:pt x="108251" y="29288"/>
                      <a:pt x="108722" y="29331"/>
                      <a:pt x="109104" y="29365"/>
                    </a:cubicBezTo>
                    <a:cubicBezTo>
                      <a:pt x="109234" y="29365"/>
                      <a:pt x="109364" y="29398"/>
                      <a:pt x="109494" y="29398"/>
                    </a:cubicBezTo>
                    <a:cubicBezTo>
                      <a:pt x="112909" y="29658"/>
                      <a:pt x="115770" y="30926"/>
                      <a:pt x="117787" y="33138"/>
                    </a:cubicBezTo>
                    <a:cubicBezTo>
                      <a:pt x="121136" y="36780"/>
                      <a:pt x="122079" y="42503"/>
                      <a:pt x="120323" y="48747"/>
                    </a:cubicBezTo>
                    <a:cubicBezTo>
                      <a:pt x="119250" y="52584"/>
                      <a:pt x="117039" y="57885"/>
                      <a:pt x="112648" y="61397"/>
                    </a:cubicBezTo>
                    <a:cubicBezTo>
                      <a:pt x="109266" y="64096"/>
                      <a:pt x="105364" y="65527"/>
                      <a:pt x="101657" y="65527"/>
                    </a:cubicBezTo>
                    <a:cubicBezTo>
                      <a:pt x="100193" y="65527"/>
                      <a:pt x="98763" y="65299"/>
                      <a:pt x="97429" y="64877"/>
                    </a:cubicBezTo>
                    <a:cubicBezTo>
                      <a:pt x="94795" y="63999"/>
                      <a:pt x="92551" y="62405"/>
                      <a:pt x="90307" y="60714"/>
                    </a:cubicBezTo>
                    <a:cubicBezTo>
                      <a:pt x="88421" y="59251"/>
                      <a:pt x="86730" y="58145"/>
                      <a:pt x="84714" y="57397"/>
                    </a:cubicBezTo>
                    <a:lnTo>
                      <a:pt x="84226" y="57202"/>
                    </a:lnTo>
                    <a:lnTo>
                      <a:pt x="84747" y="57170"/>
                    </a:lnTo>
                    <a:cubicBezTo>
                      <a:pt x="85332" y="57170"/>
                      <a:pt x="85917" y="57137"/>
                      <a:pt x="86503" y="57104"/>
                    </a:cubicBezTo>
                    <a:cubicBezTo>
                      <a:pt x="87338" y="57068"/>
                      <a:pt x="88183" y="57022"/>
                      <a:pt x="89027" y="57022"/>
                    </a:cubicBezTo>
                    <a:cubicBezTo>
                      <a:pt x="89695" y="57022"/>
                      <a:pt x="90362" y="57051"/>
                      <a:pt x="91023" y="57137"/>
                    </a:cubicBezTo>
                    <a:cubicBezTo>
                      <a:pt x="91933" y="57267"/>
                      <a:pt x="92746" y="58015"/>
                      <a:pt x="93462" y="58665"/>
                    </a:cubicBezTo>
                    <a:cubicBezTo>
                      <a:pt x="93689" y="58861"/>
                      <a:pt x="93917" y="59056"/>
                      <a:pt x="94112" y="59251"/>
                    </a:cubicBezTo>
                    <a:cubicBezTo>
                      <a:pt x="94925" y="59901"/>
                      <a:pt x="95608" y="60421"/>
                      <a:pt x="96356" y="60877"/>
                    </a:cubicBezTo>
                    <a:cubicBezTo>
                      <a:pt x="97936" y="61866"/>
                      <a:pt x="99571" y="62246"/>
                      <a:pt x="101152" y="62246"/>
                    </a:cubicBezTo>
                    <a:cubicBezTo>
                      <a:pt x="103575" y="62246"/>
                      <a:pt x="105869" y="61353"/>
                      <a:pt x="107640" y="60389"/>
                    </a:cubicBezTo>
                    <a:cubicBezTo>
                      <a:pt x="115250" y="56226"/>
                      <a:pt x="119380" y="46828"/>
                      <a:pt x="117266" y="38503"/>
                    </a:cubicBezTo>
                    <a:cubicBezTo>
                      <a:pt x="116063" y="33723"/>
                      <a:pt x="111510" y="32357"/>
                      <a:pt x="107933" y="32032"/>
                    </a:cubicBezTo>
                    <a:lnTo>
                      <a:pt x="107543" y="32032"/>
                    </a:lnTo>
                    <a:cubicBezTo>
                      <a:pt x="106925" y="31999"/>
                      <a:pt x="106307" y="31967"/>
                      <a:pt x="106014" y="31414"/>
                    </a:cubicBezTo>
                    <a:cubicBezTo>
                      <a:pt x="105884" y="31121"/>
                      <a:pt x="105884" y="30276"/>
                      <a:pt x="105949" y="30016"/>
                    </a:cubicBezTo>
                    <a:cubicBezTo>
                      <a:pt x="106138" y="29429"/>
                      <a:pt x="106948" y="29288"/>
                      <a:pt x="107788" y="29288"/>
                    </a:cubicBezTo>
                    <a:close/>
                    <a:moveTo>
                      <a:pt x="18408" y="29420"/>
                    </a:moveTo>
                    <a:cubicBezTo>
                      <a:pt x="18685" y="29420"/>
                      <a:pt x="18953" y="29440"/>
                      <a:pt x="19187" y="29495"/>
                    </a:cubicBezTo>
                    <a:cubicBezTo>
                      <a:pt x="19350" y="29528"/>
                      <a:pt x="19447" y="29560"/>
                      <a:pt x="19512" y="29560"/>
                    </a:cubicBezTo>
                    <a:cubicBezTo>
                      <a:pt x="19772" y="29625"/>
                      <a:pt x="19805" y="29625"/>
                      <a:pt x="19870" y="29821"/>
                    </a:cubicBezTo>
                    <a:cubicBezTo>
                      <a:pt x="19870" y="29918"/>
                      <a:pt x="19902" y="30016"/>
                      <a:pt x="19967" y="30178"/>
                    </a:cubicBezTo>
                    <a:cubicBezTo>
                      <a:pt x="20098" y="30503"/>
                      <a:pt x="20065" y="30926"/>
                      <a:pt x="20065" y="31284"/>
                    </a:cubicBezTo>
                    <a:cubicBezTo>
                      <a:pt x="20065" y="31479"/>
                      <a:pt x="20065" y="31609"/>
                      <a:pt x="20065" y="31739"/>
                    </a:cubicBezTo>
                    <a:cubicBezTo>
                      <a:pt x="20098" y="32064"/>
                      <a:pt x="19415" y="32194"/>
                      <a:pt x="17886" y="32390"/>
                    </a:cubicBezTo>
                    <a:cubicBezTo>
                      <a:pt x="17268" y="32487"/>
                      <a:pt x="16650" y="32552"/>
                      <a:pt x="16455" y="32650"/>
                    </a:cubicBezTo>
                    <a:cubicBezTo>
                      <a:pt x="16000" y="32845"/>
                      <a:pt x="15155" y="33333"/>
                      <a:pt x="14862" y="34081"/>
                    </a:cubicBezTo>
                    <a:cubicBezTo>
                      <a:pt x="14407" y="35251"/>
                      <a:pt x="14959" y="36324"/>
                      <a:pt x="15577" y="37430"/>
                    </a:cubicBezTo>
                    <a:cubicBezTo>
                      <a:pt x="16000" y="38243"/>
                      <a:pt x="16455" y="39056"/>
                      <a:pt x="16488" y="39902"/>
                    </a:cubicBezTo>
                    <a:cubicBezTo>
                      <a:pt x="16553" y="42113"/>
                      <a:pt x="14016" y="43479"/>
                      <a:pt x="12000" y="44584"/>
                    </a:cubicBezTo>
                    <a:cubicBezTo>
                      <a:pt x="11350" y="44942"/>
                      <a:pt x="10732" y="45267"/>
                      <a:pt x="10244" y="45593"/>
                    </a:cubicBezTo>
                    <a:cubicBezTo>
                      <a:pt x="8748" y="46666"/>
                      <a:pt x="6634" y="48357"/>
                      <a:pt x="5691" y="50731"/>
                    </a:cubicBezTo>
                    <a:cubicBezTo>
                      <a:pt x="3838" y="55348"/>
                      <a:pt x="6309" y="60129"/>
                      <a:pt x="9691" y="62535"/>
                    </a:cubicBezTo>
                    <a:cubicBezTo>
                      <a:pt x="12063" y="64188"/>
                      <a:pt x="15051" y="65038"/>
                      <a:pt x="18258" y="65038"/>
                    </a:cubicBezTo>
                    <a:cubicBezTo>
                      <a:pt x="20416" y="65038"/>
                      <a:pt x="22674" y="64653"/>
                      <a:pt x="24910" y="63869"/>
                    </a:cubicBezTo>
                    <a:cubicBezTo>
                      <a:pt x="27837" y="62860"/>
                      <a:pt x="29593" y="61169"/>
                      <a:pt x="31610" y="59056"/>
                    </a:cubicBezTo>
                    <a:cubicBezTo>
                      <a:pt x="31740" y="58926"/>
                      <a:pt x="31837" y="58795"/>
                      <a:pt x="31967" y="58665"/>
                    </a:cubicBezTo>
                    <a:cubicBezTo>
                      <a:pt x="32422" y="58178"/>
                      <a:pt x="32943" y="57592"/>
                      <a:pt x="33496" y="57332"/>
                    </a:cubicBezTo>
                    <a:cubicBezTo>
                      <a:pt x="33861" y="57140"/>
                      <a:pt x="34329" y="57084"/>
                      <a:pt x="34819" y="57084"/>
                    </a:cubicBezTo>
                    <a:cubicBezTo>
                      <a:pt x="35157" y="57084"/>
                      <a:pt x="35505" y="57110"/>
                      <a:pt x="35837" y="57137"/>
                    </a:cubicBezTo>
                    <a:cubicBezTo>
                      <a:pt x="36032" y="57137"/>
                      <a:pt x="36260" y="57170"/>
                      <a:pt x="36455" y="57170"/>
                    </a:cubicBezTo>
                    <a:lnTo>
                      <a:pt x="37040" y="57170"/>
                    </a:lnTo>
                    <a:cubicBezTo>
                      <a:pt x="38048" y="57202"/>
                      <a:pt x="39122" y="57235"/>
                      <a:pt x="40130" y="57235"/>
                    </a:cubicBezTo>
                    <a:lnTo>
                      <a:pt x="40715" y="57235"/>
                    </a:lnTo>
                    <a:lnTo>
                      <a:pt x="40195" y="57430"/>
                    </a:lnTo>
                    <a:lnTo>
                      <a:pt x="40195" y="57462"/>
                    </a:lnTo>
                    <a:cubicBezTo>
                      <a:pt x="38471" y="58080"/>
                      <a:pt x="37008" y="58991"/>
                      <a:pt x="35609" y="60226"/>
                    </a:cubicBezTo>
                    <a:cubicBezTo>
                      <a:pt x="34992" y="60747"/>
                      <a:pt x="34406" y="61332"/>
                      <a:pt x="33821" y="61885"/>
                    </a:cubicBezTo>
                    <a:cubicBezTo>
                      <a:pt x="32292" y="63316"/>
                      <a:pt x="30731" y="64812"/>
                      <a:pt x="28813" y="65917"/>
                    </a:cubicBezTo>
                    <a:cubicBezTo>
                      <a:pt x="25886" y="67543"/>
                      <a:pt x="22569" y="68389"/>
                      <a:pt x="19187" y="68389"/>
                    </a:cubicBezTo>
                    <a:cubicBezTo>
                      <a:pt x="16098" y="68389"/>
                      <a:pt x="12943" y="67706"/>
                      <a:pt x="9984" y="66340"/>
                    </a:cubicBezTo>
                    <a:cubicBezTo>
                      <a:pt x="6634" y="64779"/>
                      <a:pt x="4326" y="62958"/>
                      <a:pt x="2960" y="60714"/>
                    </a:cubicBezTo>
                    <a:cubicBezTo>
                      <a:pt x="1399" y="58210"/>
                      <a:pt x="1106" y="54698"/>
                      <a:pt x="2082" y="51056"/>
                    </a:cubicBezTo>
                    <a:cubicBezTo>
                      <a:pt x="2862" y="48194"/>
                      <a:pt x="4651" y="45918"/>
                      <a:pt x="7903" y="43706"/>
                    </a:cubicBezTo>
                    <a:cubicBezTo>
                      <a:pt x="8325" y="43414"/>
                      <a:pt x="8813" y="43121"/>
                      <a:pt x="9269" y="42861"/>
                    </a:cubicBezTo>
                    <a:cubicBezTo>
                      <a:pt x="10407" y="42178"/>
                      <a:pt x="11577" y="41495"/>
                      <a:pt x="12358" y="40487"/>
                    </a:cubicBezTo>
                    <a:cubicBezTo>
                      <a:pt x="13366" y="39219"/>
                      <a:pt x="12943" y="37885"/>
                      <a:pt x="12488" y="36455"/>
                    </a:cubicBezTo>
                    <a:cubicBezTo>
                      <a:pt x="12130" y="35479"/>
                      <a:pt x="11805" y="34438"/>
                      <a:pt x="12000" y="33430"/>
                    </a:cubicBezTo>
                    <a:cubicBezTo>
                      <a:pt x="12390" y="31186"/>
                      <a:pt x="14244" y="29788"/>
                      <a:pt x="17041" y="29528"/>
                    </a:cubicBezTo>
                    <a:lnTo>
                      <a:pt x="17301" y="29495"/>
                    </a:lnTo>
                    <a:cubicBezTo>
                      <a:pt x="17639" y="29458"/>
                      <a:pt x="18031" y="29420"/>
                      <a:pt x="18408" y="29420"/>
                    </a:cubicBezTo>
                    <a:close/>
                    <a:moveTo>
                      <a:pt x="62991" y="0"/>
                    </a:moveTo>
                    <a:cubicBezTo>
                      <a:pt x="57918" y="0"/>
                      <a:pt x="52845" y="33"/>
                      <a:pt x="47804" y="98"/>
                    </a:cubicBezTo>
                    <a:cubicBezTo>
                      <a:pt x="47739" y="98"/>
                      <a:pt x="47674" y="163"/>
                      <a:pt x="47642" y="195"/>
                    </a:cubicBezTo>
                    <a:lnTo>
                      <a:pt x="45756" y="4520"/>
                    </a:lnTo>
                    <a:cubicBezTo>
                      <a:pt x="45528" y="5073"/>
                      <a:pt x="45235" y="5659"/>
                      <a:pt x="44975" y="6211"/>
                    </a:cubicBezTo>
                    <a:lnTo>
                      <a:pt x="44910" y="6341"/>
                    </a:lnTo>
                    <a:lnTo>
                      <a:pt x="44715" y="6341"/>
                    </a:lnTo>
                    <a:cubicBezTo>
                      <a:pt x="43449" y="6301"/>
                      <a:pt x="42158" y="6273"/>
                      <a:pt x="40865" y="6273"/>
                    </a:cubicBezTo>
                    <a:cubicBezTo>
                      <a:pt x="40066" y="6273"/>
                      <a:pt x="39266" y="6284"/>
                      <a:pt x="38471" y="6309"/>
                    </a:cubicBezTo>
                    <a:lnTo>
                      <a:pt x="38439" y="6309"/>
                    </a:lnTo>
                    <a:lnTo>
                      <a:pt x="38406" y="6276"/>
                    </a:lnTo>
                    <a:cubicBezTo>
                      <a:pt x="38244" y="6146"/>
                      <a:pt x="38081" y="6049"/>
                      <a:pt x="37886" y="5984"/>
                    </a:cubicBezTo>
                    <a:cubicBezTo>
                      <a:pt x="37398" y="5854"/>
                      <a:pt x="36845" y="5789"/>
                      <a:pt x="36130" y="5756"/>
                    </a:cubicBezTo>
                    <a:cubicBezTo>
                      <a:pt x="35859" y="5745"/>
                      <a:pt x="35591" y="5742"/>
                      <a:pt x="35335" y="5742"/>
                    </a:cubicBezTo>
                    <a:cubicBezTo>
                      <a:pt x="34822" y="5742"/>
                      <a:pt x="34352" y="5756"/>
                      <a:pt x="33983" y="5756"/>
                    </a:cubicBezTo>
                    <a:cubicBezTo>
                      <a:pt x="33788" y="5756"/>
                      <a:pt x="33658" y="5789"/>
                      <a:pt x="33528" y="5789"/>
                    </a:cubicBezTo>
                    <a:cubicBezTo>
                      <a:pt x="32553" y="5789"/>
                      <a:pt x="29918" y="5821"/>
                      <a:pt x="29723" y="7187"/>
                    </a:cubicBezTo>
                    <a:lnTo>
                      <a:pt x="29691" y="7252"/>
                    </a:lnTo>
                    <a:lnTo>
                      <a:pt x="29658" y="7252"/>
                    </a:lnTo>
                    <a:cubicBezTo>
                      <a:pt x="29463" y="7317"/>
                      <a:pt x="29301" y="7350"/>
                      <a:pt x="29138" y="7415"/>
                    </a:cubicBezTo>
                    <a:cubicBezTo>
                      <a:pt x="28227" y="7740"/>
                      <a:pt x="27545" y="8293"/>
                      <a:pt x="26797" y="8878"/>
                    </a:cubicBezTo>
                    <a:cubicBezTo>
                      <a:pt x="26699" y="8943"/>
                      <a:pt x="26569" y="9041"/>
                      <a:pt x="26471" y="9106"/>
                    </a:cubicBezTo>
                    <a:cubicBezTo>
                      <a:pt x="26016" y="9398"/>
                      <a:pt x="25496" y="9723"/>
                      <a:pt x="24976" y="10081"/>
                    </a:cubicBezTo>
                    <a:cubicBezTo>
                      <a:pt x="24910" y="10146"/>
                      <a:pt x="24813" y="10179"/>
                      <a:pt x="24748" y="10244"/>
                    </a:cubicBezTo>
                    <a:cubicBezTo>
                      <a:pt x="24163" y="10667"/>
                      <a:pt x="23350" y="11219"/>
                      <a:pt x="23154" y="11870"/>
                    </a:cubicBezTo>
                    <a:lnTo>
                      <a:pt x="23154" y="11902"/>
                    </a:lnTo>
                    <a:cubicBezTo>
                      <a:pt x="22797" y="12455"/>
                      <a:pt x="22602" y="13106"/>
                      <a:pt x="22569" y="13853"/>
                    </a:cubicBezTo>
                    <a:cubicBezTo>
                      <a:pt x="22471" y="17691"/>
                      <a:pt x="22374" y="21658"/>
                      <a:pt x="22341" y="25658"/>
                    </a:cubicBezTo>
                    <a:lnTo>
                      <a:pt x="22341" y="25756"/>
                    </a:lnTo>
                    <a:lnTo>
                      <a:pt x="22244" y="25756"/>
                    </a:lnTo>
                    <a:cubicBezTo>
                      <a:pt x="22081" y="25723"/>
                      <a:pt x="21886" y="25723"/>
                      <a:pt x="21691" y="25723"/>
                    </a:cubicBezTo>
                    <a:cubicBezTo>
                      <a:pt x="21301" y="25691"/>
                      <a:pt x="20846" y="25658"/>
                      <a:pt x="20390" y="25658"/>
                    </a:cubicBezTo>
                    <a:cubicBezTo>
                      <a:pt x="19512" y="25658"/>
                      <a:pt x="18634" y="25756"/>
                      <a:pt x="18016" y="26211"/>
                    </a:cubicBezTo>
                    <a:cubicBezTo>
                      <a:pt x="17203" y="26829"/>
                      <a:pt x="17171" y="27869"/>
                      <a:pt x="17268" y="29008"/>
                    </a:cubicBezTo>
                    <a:lnTo>
                      <a:pt x="17268" y="29105"/>
                    </a:lnTo>
                    <a:lnTo>
                      <a:pt x="16878" y="29170"/>
                    </a:lnTo>
                    <a:cubicBezTo>
                      <a:pt x="16748" y="29170"/>
                      <a:pt x="16650" y="29203"/>
                      <a:pt x="16553" y="29203"/>
                    </a:cubicBezTo>
                    <a:cubicBezTo>
                      <a:pt x="13854" y="29560"/>
                      <a:pt x="12000" y="31121"/>
                      <a:pt x="11610" y="33365"/>
                    </a:cubicBezTo>
                    <a:cubicBezTo>
                      <a:pt x="11415" y="34568"/>
                      <a:pt x="11740" y="35544"/>
                      <a:pt x="12163" y="36682"/>
                    </a:cubicBezTo>
                    <a:lnTo>
                      <a:pt x="12260" y="37007"/>
                    </a:lnTo>
                    <a:cubicBezTo>
                      <a:pt x="13073" y="39349"/>
                      <a:pt x="12130" y="40552"/>
                      <a:pt x="10179" y="41853"/>
                    </a:cubicBezTo>
                    <a:cubicBezTo>
                      <a:pt x="9756" y="42145"/>
                      <a:pt x="9301" y="42406"/>
                      <a:pt x="8846" y="42698"/>
                    </a:cubicBezTo>
                    <a:cubicBezTo>
                      <a:pt x="6960" y="43934"/>
                      <a:pt x="5008" y="45170"/>
                      <a:pt x="3610" y="47023"/>
                    </a:cubicBezTo>
                    <a:cubicBezTo>
                      <a:pt x="0" y="51771"/>
                      <a:pt x="358" y="59153"/>
                      <a:pt x="4423" y="63121"/>
                    </a:cubicBezTo>
                    <a:cubicBezTo>
                      <a:pt x="8109" y="66697"/>
                      <a:pt x="13652" y="68784"/>
                      <a:pt x="19146" y="68784"/>
                    </a:cubicBezTo>
                    <a:cubicBezTo>
                      <a:pt x="20196" y="68784"/>
                      <a:pt x="21244" y="68708"/>
                      <a:pt x="22276" y="68551"/>
                    </a:cubicBezTo>
                    <a:cubicBezTo>
                      <a:pt x="25854" y="68031"/>
                      <a:pt x="29138" y="66535"/>
                      <a:pt x="31870" y="64259"/>
                    </a:cubicBezTo>
                    <a:cubicBezTo>
                      <a:pt x="32650" y="63608"/>
                      <a:pt x="33398" y="62893"/>
                      <a:pt x="34114" y="62178"/>
                    </a:cubicBezTo>
                    <a:cubicBezTo>
                      <a:pt x="34764" y="61560"/>
                      <a:pt x="35414" y="60877"/>
                      <a:pt x="36130" y="60291"/>
                    </a:cubicBezTo>
                    <a:cubicBezTo>
                      <a:pt x="37918" y="58730"/>
                      <a:pt x="39902" y="57755"/>
                      <a:pt x="42504" y="57137"/>
                    </a:cubicBezTo>
                    <a:cubicBezTo>
                      <a:pt x="42536" y="57137"/>
                      <a:pt x="42536" y="57137"/>
                      <a:pt x="42569" y="57104"/>
                    </a:cubicBezTo>
                    <a:lnTo>
                      <a:pt x="42601" y="57072"/>
                    </a:lnTo>
                    <a:lnTo>
                      <a:pt x="68877" y="57072"/>
                    </a:lnTo>
                    <a:cubicBezTo>
                      <a:pt x="73332" y="57039"/>
                      <a:pt x="77917" y="57039"/>
                      <a:pt x="82438" y="57039"/>
                    </a:cubicBezTo>
                    <a:lnTo>
                      <a:pt x="82470" y="57039"/>
                    </a:lnTo>
                    <a:lnTo>
                      <a:pt x="82503" y="57072"/>
                    </a:lnTo>
                    <a:cubicBezTo>
                      <a:pt x="82535" y="57104"/>
                      <a:pt x="82568" y="57137"/>
                      <a:pt x="82600" y="57137"/>
                    </a:cubicBezTo>
                    <a:cubicBezTo>
                      <a:pt x="84096" y="57495"/>
                      <a:pt x="86080" y="58048"/>
                      <a:pt x="87868" y="59283"/>
                    </a:cubicBezTo>
                    <a:cubicBezTo>
                      <a:pt x="88584" y="59804"/>
                      <a:pt x="89299" y="60356"/>
                      <a:pt x="90015" y="60909"/>
                    </a:cubicBezTo>
                    <a:cubicBezTo>
                      <a:pt x="90633" y="61397"/>
                      <a:pt x="91316" y="61917"/>
                      <a:pt x="91998" y="62373"/>
                    </a:cubicBezTo>
                    <a:cubicBezTo>
                      <a:pt x="94730" y="64324"/>
                      <a:pt x="97137" y="65397"/>
                      <a:pt x="99576" y="65755"/>
                    </a:cubicBezTo>
                    <a:cubicBezTo>
                      <a:pt x="100260" y="65860"/>
                      <a:pt x="100958" y="65911"/>
                      <a:pt x="101664" y="65911"/>
                    </a:cubicBezTo>
                    <a:cubicBezTo>
                      <a:pt x="106422" y="65911"/>
                      <a:pt x="111523" y="63578"/>
                      <a:pt x="115120" y="59641"/>
                    </a:cubicBezTo>
                    <a:cubicBezTo>
                      <a:pt x="119510" y="54828"/>
                      <a:pt x="122925" y="45462"/>
                      <a:pt x="121038" y="38146"/>
                    </a:cubicBezTo>
                    <a:cubicBezTo>
                      <a:pt x="119965" y="33983"/>
                      <a:pt x="117234" y="31056"/>
                      <a:pt x="113234" y="29723"/>
                    </a:cubicBezTo>
                    <a:cubicBezTo>
                      <a:pt x="111933" y="29268"/>
                      <a:pt x="110470" y="29040"/>
                      <a:pt x="108714" y="28975"/>
                    </a:cubicBezTo>
                    <a:lnTo>
                      <a:pt x="108583" y="28975"/>
                    </a:lnTo>
                    <a:lnTo>
                      <a:pt x="108616" y="28877"/>
                    </a:lnTo>
                    <a:cubicBezTo>
                      <a:pt x="108681" y="27739"/>
                      <a:pt x="108681" y="26666"/>
                      <a:pt x="107836" y="26081"/>
                    </a:cubicBezTo>
                    <a:cubicBezTo>
                      <a:pt x="107200" y="25620"/>
                      <a:pt x="106297" y="25515"/>
                      <a:pt x="105408" y="25515"/>
                    </a:cubicBezTo>
                    <a:cubicBezTo>
                      <a:pt x="104979" y="25515"/>
                      <a:pt x="104553" y="25539"/>
                      <a:pt x="104161" y="25560"/>
                    </a:cubicBezTo>
                    <a:cubicBezTo>
                      <a:pt x="103998" y="25593"/>
                      <a:pt x="103868" y="25593"/>
                      <a:pt x="103771" y="25593"/>
                    </a:cubicBezTo>
                    <a:lnTo>
                      <a:pt x="103640" y="25593"/>
                    </a:lnTo>
                    <a:lnTo>
                      <a:pt x="103640" y="25495"/>
                    </a:lnTo>
                    <a:cubicBezTo>
                      <a:pt x="103640" y="23869"/>
                      <a:pt x="103608" y="22439"/>
                      <a:pt x="103575" y="21073"/>
                    </a:cubicBezTo>
                    <a:cubicBezTo>
                      <a:pt x="103543" y="20325"/>
                      <a:pt x="103510" y="19577"/>
                      <a:pt x="103478" y="18861"/>
                    </a:cubicBezTo>
                    <a:cubicBezTo>
                      <a:pt x="103445" y="17951"/>
                      <a:pt x="103413" y="17040"/>
                      <a:pt x="103413" y="16162"/>
                    </a:cubicBezTo>
                    <a:cubicBezTo>
                      <a:pt x="103380" y="15772"/>
                      <a:pt x="103413" y="15414"/>
                      <a:pt x="103445" y="15024"/>
                    </a:cubicBezTo>
                    <a:cubicBezTo>
                      <a:pt x="103478" y="14049"/>
                      <a:pt x="103543" y="13040"/>
                      <a:pt x="103153" y="12195"/>
                    </a:cubicBezTo>
                    <a:cubicBezTo>
                      <a:pt x="103088" y="12000"/>
                      <a:pt x="102958" y="11805"/>
                      <a:pt x="102828" y="11610"/>
                    </a:cubicBezTo>
                    <a:lnTo>
                      <a:pt x="102795" y="11577"/>
                    </a:lnTo>
                    <a:cubicBezTo>
                      <a:pt x="102600" y="10829"/>
                      <a:pt x="101169" y="9919"/>
                      <a:pt x="100421" y="9431"/>
                    </a:cubicBezTo>
                    <a:lnTo>
                      <a:pt x="100323" y="9398"/>
                    </a:lnTo>
                    <a:cubicBezTo>
                      <a:pt x="99771" y="8943"/>
                      <a:pt x="99185" y="8455"/>
                      <a:pt x="98600" y="8032"/>
                    </a:cubicBezTo>
                    <a:cubicBezTo>
                      <a:pt x="98145" y="7740"/>
                      <a:pt x="97624" y="7480"/>
                      <a:pt x="97039" y="7252"/>
                    </a:cubicBezTo>
                    <a:lnTo>
                      <a:pt x="96974" y="7219"/>
                    </a:lnTo>
                    <a:lnTo>
                      <a:pt x="96974" y="7154"/>
                    </a:lnTo>
                    <a:cubicBezTo>
                      <a:pt x="96974" y="6959"/>
                      <a:pt x="96941" y="6764"/>
                      <a:pt x="96876" y="6569"/>
                    </a:cubicBezTo>
                    <a:cubicBezTo>
                      <a:pt x="96779" y="6276"/>
                      <a:pt x="96551" y="6049"/>
                      <a:pt x="96161" y="5886"/>
                    </a:cubicBezTo>
                    <a:cubicBezTo>
                      <a:pt x="95803" y="5659"/>
                      <a:pt x="95381" y="5528"/>
                      <a:pt x="94795" y="5463"/>
                    </a:cubicBezTo>
                    <a:cubicBezTo>
                      <a:pt x="94210" y="5398"/>
                      <a:pt x="93592" y="5366"/>
                      <a:pt x="92942" y="5333"/>
                    </a:cubicBezTo>
                    <a:cubicBezTo>
                      <a:pt x="92096" y="5271"/>
                      <a:pt x="91251" y="5249"/>
                      <a:pt x="90489" y="5249"/>
                    </a:cubicBezTo>
                    <a:cubicBezTo>
                      <a:pt x="90048" y="5249"/>
                      <a:pt x="89636" y="5256"/>
                      <a:pt x="89267" y="5268"/>
                    </a:cubicBezTo>
                    <a:lnTo>
                      <a:pt x="89072" y="5268"/>
                    </a:lnTo>
                    <a:cubicBezTo>
                      <a:pt x="87999" y="5268"/>
                      <a:pt x="85169" y="5301"/>
                      <a:pt x="84291" y="6276"/>
                    </a:cubicBezTo>
                    <a:lnTo>
                      <a:pt x="84259" y="6309"/>
                    </a:lnTo>
                    <a:lnTo>
                      <a:pt x="83706" y="6341"/>
                    </a:lnTo>
                    <a:cubicBezTo>
                      <a:pt x="82860" y="6341"/>
                      <a:pt x="82015" y="6374"/>
                      <a:pt x="81137" y="6374"/>
                    </a:cubicBezTo>
                    <a:lnTo>
                      <a:pt x="81072" y="6374"/>
                    </a:lnTo>
                    <a:lnTo>
                      <a:pt x="81007" y="6211"/>
                    </a:lnTo>
                    <a:cubicBezTo>
                      <a:pt x="80714" y="5659"/>
                      <a:pt x="80454" y="5073"/>
                      <a:pt x="80226" y="4520"/>
                    </a:cubicBezTo>
                    <a:lnTo>
                      <a:pt x="78340" y="195"/>
                    </a:lnTo>
                    <a:cubicBezTo>
                      <a:pt x="78308" y="163"/>
                      <a:pt x="78243" y="130"/>
                      <a:pt x="78178" y="98"/>
                    </a:cubicBezTo>
                    <a:cubicBezTo>
                      <a:pt x="73137" y="33"/>
                      <a:pt x="68064" y="0"/>
                      <a:pt x="629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2166" name="Google Shape;2166;p46"/>
          <p:cNvSpPr/>
          <p:nvPr/>
        </p:nvSpPr>
        <p:spPr>
          <a:xfrm flipH="1">
            <a:off x="1741229" y="1362978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sp>
        <p:nvSpPr>
          <p:cNvPr id="2167" name="Google Shape;2167;p46"/>
          <p:cNvSpPr/>
          <p:nvPr/>
        </p:nvSpPr>
        <p:spPr>
          <a:xfrm flipH="1">
            <a:off x="1216129" y="4084053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  <p:grpSp>
        <p:nvGrpSpPr>
          <p:cNvPr id="2168" name="Google Shape;2168;p46"/>
          <p:cNvGrpSpPr/>
          <p:nvPr/>
        </p:nvGrpSpPr>
        <p:grpSpPr>
          <a:xfrm>
            <a:off x="3456327" y="1270582"/>
            <a:ext cx="276760" cy="271622"/>
            <a:chOff x="3490002" y="196082"/>
            <a:chExt cx="276760" cy="271622"/>
          </a:xfrm>
        </p:grpSpPr>
        <p:sp>
          <p:nvSpPr>
            <p:cNvPr id="2169" name="Google Shape;2169;p46"/>
            <p:cNvSpPr/>
            <p:nvPr/>
          </p:nvSpPr>
          <p:spPr>
            <a:xfrm flipH="1">
              <a:off x="3490002" y="196082"/>
              <a:ext cx="276760" cy="271622"/>
            </a:xfrm>
            <a:custGeom>
              <a:avLst/>
              <a:gdLst/>
              <a:ahLst/>
              <a:cxnLst/>
              <a:rect l="l" t="t" r="r" b="b"/>
              <a:pathLst>
                <a:path w="6177" h="6063" extrusionOk="0">
                  <a:moveTo>
                    <a:pt x="3025" y="334"/>
                  </a:moveTo>
                  <a:cubicBezTo>
                    <a:pt x="3174" y="717"/>
                    <a:pt x="3216" y="1100"/>
                    <a:pt x="3323" y="1441"/>
                  </a:cubicBezTo>
                  <a:cubicBezTo>
                    <a:pt x="3408" y="1803"/>
                    <a:pt x="3472" y="2165"/>
                    <a:pt x="3557" y="2527"/>
                  </a:cubicBezTo>
                  <a:cubicBezTo>
                    <a:pt x="3621" y="2549"/>
                    <a:pt x="3663" y="2570"/>
                    <a:pt x="3727" y="2591"/>
                  </a:cubicBezTo>
                  <a:cubicBezTo>
                    <a:pt x="4302" y="2761"/>
                    <a:pt x="4899" y="2911"/>
                    <a:pt x="5474" y="3081"/>
                  </a:cubicBezTo>
                  <a:cubicBezTo>
                    <a:pt x="5559" y="3102"/>
                    <a:pt x="5644" y="3124"/>
                    <a:pt x="5729" y="3145"/>
                  </a:cubicBezTo>
                  <a:lnTo>
                    <a:pt x="5729" y="3187"/>
                  </a:lnTo>
                  <a:cubicBezTo>
                    <a:pt x="5665" y="3187"/>
                    <a:pt x="5602" y="3209"/>
                    <a:pt x="5559" y="3230"/>
                  </a:cubicBezTo>
                  <a:lnTo>
                    <a:pt x="3749" y="3464"/>
                  </a:lnTo>
                  <a:lnTo>
                    <a:pt x="3663" y="3464"/>
                  </a:lnTo>
                  <a:cubicBezTo>
                    <a:pt x="3557" y="3486"/>
                    <a:pt x="3514" y="3507"/>
                    <a:pt x="3514" y="3613"/>
                  </a:cubicBezTo>
                  <a:cubicBezTo>
                    <a:pt x="3472" y="4039"/>
                    <a:pt x="3429" y="4465"/>
                    <a:pt x="3387" y="4891"/>
                  </a:cubicBezTo>
                  <a:cubicBezTo>
                    <a:pt x="3365" y="5104"/>
                    <a:pt x="3344" y="5339"/>
                    <a:pt x="3323" y="5551"/>
                  </a:cubicBezTo>
                  <a:cubicBezTo>
                    <a:pt x="3323" y="5594"/>
                    <a:pt x="3301" y="5615"/>
                    <a:pt x="3301" y="5615"/>
                  </a:cubicBezTo>
                  <a:cubicBezTo>
                    <a:pt x="3216" y="5615"/>
                    <a:pt x="3216" y="5573"/>
                    <a:pt x="3216" y="5530"/>
                  </a:cubicBezTo>
                  <a:cubicBezTo>
                    <a:pt x="3046" y="4998"/>
                    <a:pt x="2897" y="4444"/>
                    <a:pt x="2748" y="3912"/>
                  </a:cubicBezTo>
                  <a:cubicBezTo>
                    <a:pt x="2641" y="3550"/>
                    <a:pt x="2684" y="3613"/>
                    <a:pt x="2343" y="3507"/>
                  </a:cubicBezTo>
                  <a:cubicBezTo>
                    <a:pt x="1917" y="3400"/>
                    <a:pt x="1470" y="3358"/>
                    <a:pt x="1023" y="3294"/>
                  </a:cubicBezTo>
                  <a:cubicBezTo>
                    <a:pt x="873" y="3273"/>
                    <a:pt x="703" y="3251"/>
                    <a:pt x="554" y="3230"/>
                  </a:cubicBezTo>
                  <a:cubicBezTo>
                    <a:pt x="533" y="3230"/>
                    <a:pt x="511" y="3187"/>
                    <a:pt x="469" y="3166"/>
                  </a:cubicBezTo>
                  <a:cubicBezTo>
                    <a:pt x="554" y="3145"/>
                    <a:pt x="618" y="3102"/>
                    <a:pt x="703" y="3081"/>
                  </a:cubicBezTo>
                  <a:cubicBezTo>
                    <a:pt x="1278" y="2932"/>
                    <a:pt x="1853" y="2761"/>
                    <a:pt x="2428" y="2612"/>
                  </a:cubicBezTo>
                  <a:cubicBezTo>
                    <a:pt x="2577" y="2570"/>
                    <a:pt x="2662" y="2506"/>
                    <a:pt x="2705" y="2357"/>
                  </a:cubicBezTo>
                  <a:cubicBezTo>
                    <a:pt x="2748" y="2101"/>
                    <a:pt x="2790" y="1846"/>
                    <a:pt x="2833" y="1569"/>
                  </a:cubicBezTo>
                  <a:cubicBezTo>
                    <a:pt x="2875" y="1271"/>
                    <a:pt x="2918" y="972"/>
                    <a:pt x="2961" y="653"/>
                  </a:cubicBezTo>
                  <a:cubicBezTo>
                    <a:pt x="2961" y="568"/>
                    <a:pt x="3003" y="483"/>
                    <a:pt x="3025" y="334"/>
                  </a:cubicBezTo>
                  <a:close/>
                  <a:moveTo>
                    <a:pt x="3015" y="0"/>
                  </a:moveTo>
                  <a:cubicBezTo>
                    <a:pt x="2983" y="0"/>
                    <a:pt x="2943" y="10"/>
                    <a:pt x="2918" y="35"/>
                  </a:cubicBezTo>
                  <a:cubicBezTo>
                    <a:pt x="2897" y="99"/>
                    <a:pt x="2875" y="163"/>
                    <a:pt x="2854" y="248"/>
                  </a:cubicBezTo>
                  <a:cubicBezTo>
                    <a:pt x="2833" y="397"/>
                    <a:pt x="2790" y="568"/>
                    <a:pt x="2769" y="717"/>
                  </a:cubicBezTo>
                  <a:cubicBezTo>
                    <a:pt x="2726" y="1122"/>
                    <a:pt x="2684" y="1526"/>
                    <a:pt x="2620" y="1910"/>
                  </a:cubicBezTo>
                  <a:cubicBezTo>
                    <a:pt x="2599" y="2080"/>
                    <a:pt x="2577" y="2250"/>
                    <a:pt x="2492" y="2421"/>
                  </a:cubicBezTo>
                  <a:cubicBezTo>
                    <a:pt x="2450" y="2421"/>
                    <a:pt x="2407" y="2442"/>
                    <a:pt x="2364" y="2463"/>
                  </a:cubicBezTo>
                  <a:cubicBezTo>
                    <a:pt x="1917" y="2570"/>
                    <a:pt x="1491" y="2676"/>
                    <a:pt x="1044" y="2804"/>
                  </a:cubicBezTo>
                  <a:cubicBezTo>
                    <a:pt x="767" y="2889"/>
                    <a:pt x="469" y="2974"/>
                    <a:pt x="192" y="3060"/>
                  </a:cubicBezTo>
                  <a:cubicBezTo>
                    <a:pt x="107" y="3081"/>
                    <a:pt x="0" y="3102"/>
                    <a:pt x="22" y="3209"/>
                  </a:cubicBezTo>
                  <a:cubicBezTo>
                    <a:pt x="22" y="3294"/>
                    <a:pt x="128" y="3294"/>
                    <a:pt x="192" y="3337"/>
                  </a:cubicBezTo>
                  <a:lnTo>
                    <a:pt x="256" y="3337"/>
                  </a:lnTo>
                  <a:cubicBezTo>
                    <a:pt x="490" y="3379"/>
                    <a:pt x="746" y="3422"/>
                    <a:pt x="980" y="3464"/>
                  </a:cubicBezTo>
                  <a:cubicBezTo>
                    <a:pt x="1257" y="3507"/>
                    <a:pt x="1555" y="3528"/>
                    <a:pt x="1832" y="3571"/>
                  </a:cubicBezTo>
                  <a:cubicBezTo>
                    <a:pt x="2066" y="3613"/>
                    <a:pt x="2279" y="3656"/>
                    <a:pt x="2513" y="3741"/>
                  </a:cubicBezTo>
                  <a:cubicBezTo>
                    <a:pt x="2535" y="3848"/>
                    <a:pt x="2577" y="3933"/>
                    <a:pt x="2599" y="4018"/>
                  </a:cubicBezTo>
                  <a:cubicBezTo>
                    <a:pt x="2769" y="4593"/>
                    <a:pt x="2939" y="5168"/>
                    <a:pt x="3110" y="5743"/>
                  </a:cubicBezTo>
                  <a:cubicBezTo>
                    <a:pt x="3131" y="5828"/>
                    <a:pt x="3174" y="5914"/>
                    <a:pt x="3195" y="5999"/>
                  </a:cubicBezTo>
                  <a:cubicBezTo>
                    <a:pt x="3216" y="6041"/>
                    <a:pt x="3254" y="6063"/>
                    <a:pt x="3291" y="6063"/>
                  </a:cubicBezTo>
                  <a:cubicBezTo>
                    <a:pt x="3328" y="6063"/>
                    <a:pt x="3365" y="6041"/>
                    <a:pt x="3387" y="5999"/>
                  </a:cubicBezTo>
                  <a:cubicBezTo>
                    <a:pt x="3408" y="5956"/>
                    <a:pt x="3429" y="5892"/>
                    <a:pt x="3429" y="5850"/>
                  </a:cubicBezTo>
                  <a:cubicBezTo>
                    <a:pt x="3451" y="5722"/>
                    <a:pt x="3493" y="5594"/>
                    <a:pt x="3493" y="5466"/>
                  </a:cubicBezTo>
                  <a:cubicBezTo>
                    <a:pt x="3536" y="5040"/>
                    <a:pt x="3557" y="4614"/>
                    <a:pt x="3600" y="4167"/>
                  </a:cubicBezTo>
                  <a:cubicBezTo>
                    <a:pt x="3621" y="3997"/>
                    <a:pt x="3642" y="3805"/>
                    <a:pt x="3706" y="3656"/>
                  </a:cubicBezTo>
                  <a:cubicBezTo>
                    <a:pt x="3727" y="3635"/>
                    <a:pt x="3749" y="3635"/>
                    <a:pt x="3770" y="3635"/>
                  </a:cubicBezTo>
                  <a:cubicBezTo>
                    <a:pt x="4345" y="3550"/>
                    <a:pt x="4920" y="3486"/>
                    <a:pt x="5516" y="3400"/>
                  </a:cubicBezTo>
                  <a:cubicBezTo>
                    <a:pt x="5687" y="3379"/>
                    <a:pt x="5857" y="3337"/>
                    <a:pt x="6028" y="3294"/>
                  </a:cubicBezTo>
                  <a:cubicBezTo>
                    <a:pt x="6070" y="3294"/>
                    <a:pt x="6091" y="3273"/>
                    <a:pt x="6134" y="3251"/>
                  </a:cubicBezTo>
                  <a:cubicBezTo>
                    <a:pt x="6177" y="3209"/>
                    <a:pt x="6177" y="3124"/>
                    <a:pt x="6134" y="3102"/>
                  </a:cubicBezTo>
                  <a:cubicBezTo>
                    <a:pt x="6070" y="3060"/>
                    <a:pt x="6006" y="3038"/>
                    <a:pt x="5942" y="3017"/>
                  </a:cubicBezTo>
                  <a:cubicBezTo>
                    <a:pt x="5516" y="2911"/>
                    <a:pt x="5069" y="2804"/>
                    <a:pt x="4643" y="2698"/>
                  </a:cubicBezTo>
                  <a:cubicBezTo>
                    <a:pt x="4324" y="2612"/>
                    <a:pt x="4026" y="2527"/>
                    <a:pt x="3706" y="2421"/>
                  </a:cubicBezTo>
                  <a:lnTo>
                    <a:pt x="3706" y="2399"/>
                  </a:lnTo>
                  <a:cubicBezTo>
                    <a:pt x="3685" y="2357"/>
                    <a:pt x="3685" y="2336"/>
                    <a:pt x="3663" y="2293"/>
                  </a:cubicBezTo>
                  <a:cubicBezTo>
                    <a:pt x="3557" y="1782"/>
                    <a:pt x="3429" y="1249"/>
                    <a:pt x="3323" y="738"/>
                  </a:cubicBezTo>
                  <a:cubicBezTo>
                    <a:pt x="3280" y="547"/>
                    <a:pt x="3216" y="355"/>
                    <a:pt x="3174" y="184"/>
                  </a:cubicBezTo>
                  <a:cubicBezTo>
                    <a:pt x="3152" y="121"/>
                    <a:pt x="3110" y="78"/>
                    <a:pt x="3067" y="14"/>
                  </a:cubicBezTo>
                  <a:cubicBezTo>
                    <a:pt x="3058" y="5"/>
                    <a:pt x="3039" y="0"/>
                    <a:pt x="30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70" name="Google Shape;2170;p46"/>
            <p:cNvSpPr/>
            <p:nvPr/>
          </p:nvSpPr>
          <p:spPr>
            <a:xfrm flipH="1">
              <a:off x="3510030" y="211000"/>
              <a:ext cx="236705" cy="237619"/>
            </a:xfrm>
            <a:custGeom>
              <a:avLst/>
              <a:gdLst/>
              <a:ahLst/>
              <a:cxnLst/>
              <a:rect l="l" t="t" r="r" b="b"/>
              <a:pathLst>
                <a:path w="5283" h="5304" extrusionOk="0">
                  <a:moveTo>
                    <a:pt x="2578" y="1"/>
                  </a:moveTo>
                  <a:cubicBezTo>
                    <a:pt x="2535" y="150"/>
                    <a:pt x="2514" y="235"/>
                    <a:pt x="2514" y="341"/>
                  </a:cubicBezTo>
                  <a:cubicBezTo>
                    <a:pt x="2471" y="639"/>
                    <a:pt x="2428" y="959"/>
                    <a:pt x="2386" y="1257"/>
                  </a:cubicBezTo>
                  <a:cubicBezTo>
                    <a:pt x="2343" y="1513"/>
                    <a:pt x="2279" y="1768"/>
                    <a:pt x="2237" y="2024"/>
                  </a:cubicBezTo>
                  <a:cubicBezTo>
                    <a:pt x="2215" y="2173"/>
                    <a:pt x="2130" y="2237"/>
                    <a:pt x="1981" y="2279"/>
                  </a:cubicBezTo>
                  <a:cubicBezTo>
                    <a:pt x="1406" y="2428"/>
                    <a:pt x="831" y="2599"/>
                    <a:pt x="256" y="2748"/>
                  </a:cubicBezTo>
                  <a:cubicBezTo>
                    <a:pt x="171" y="2769"/>
                    <a:pt x="107" y="2812"/>
                    <a:pt x="1" y="2833"/>
                  </a:cubicBezTo>
                  <a:cubicBezTo>
                    <a:pt x="64" y="2876"/>
                    <a:pt x="64" y="2897"/>
                    <a:pt x="86" y="2897"/>
                  </a:cubicBezTo>
                  <a:cubicBezTo>
                    <a:pt x="256" y="2918"/>
                    <a:pt x="426" y="2940"/>
                    <a:pt x="576" y="2961"/>
                  </a:cubicBezTo>
                  <a:cubicBezTo>
                    <a:pt x="1023" y="3025"/>
                    <a:pt x="1470" y="3067"/>
                    <a:pt x="1896" y="3195"/>
                  </a:cubicBezTo>
                  <a:cubicBezTo>
                    <a:pt x="2237" y="3280"/>
                    <a:pt x="2194" y="3217"/>
                    <a:pt x="2279" y="3579"/>
                  </a:cubicBezTo>
                  <a:cubicBezTo>
                    <a:pt x="2450" y="4132"/>
                    <a:pt x="2599" y="4665"/>
                    <a:pt x="2769" y="5197"/>
                  </a:cubicBezTo>
                  <a:cubicBezTo>
                    <a:pt x="2769" y="5240"/>
                    <a:pt x="2769" y="5304"/>
                    <a:pt x="2833" y="5304"/>
                  </a:cubicBezTo>
                  <a:cubicBezTo>
                    <a:pt x="2854" y="5282"/>
                    <a:pt x="2876" y="5261"/>
                    <a:pt x="2876" y="5240"/>
                  </a:cubicBezTo>
                  <a:cubicBezTo>
                    <a:pt x="2897" y="5006"/>
                    <a:pt x="2918" y="4793"/>
                    <a:pt x="2940" y="4558"/>
                  </a:cubicBezTo>
                  <a:cubicBezTo>
                    <a:pt x="2961" y="4132"/>
                    <a:pt x="3025" y="3706"/>
                    <a:pt x="3046" y="3280"/>
                  </a:cubicBezTo>
                  <a:cubicBezTo>
                    <a:pt x="3067" y="3174"/>
                    <a:pt x="3110" y="3153"/>
                    <a:pt x="3216" y="3131"/>
                  </a:cubicBezTo>
                  <a:lnTo>
                    <a:pt x="3302" y="3131"/>
                  </a:lnTo>
                  <a:lnTo>
                    <a:pt x="5091" y="2897"/>
                  </a:lnTo>
                  <a:cubicBezTo>
                    <a:pt x="5155" y="2897"/>
                    <a:pt x="5218" y="2876"/>
                    <a:pt x="5282" y="2854"/>
                  </a:cubicBezTo>
                  <a:lnTo>
                    <a:pt x="5282" y="2812"/>
                  </a:lnTo>
                  <a:cubicBezTo>
                    <a:pt x="5197" y="2791"/>
                    <a:pt x="5112" y="2769"/>
                    <a:pt x="5027" y="2748"/>
                  </a:cubicBezTo>
                  <a:cubicBezTo>
                    <a:pt x="4430" y="2599"/>
                    <a:pt x="3855" y="2428"/>
                    <a:pt x="3280" y="2279"/>
                  </a:cubicBezTo>
                  <a:cubicBezTo>
                    <a:pt x="3216" y="2258"/>
                    <a:pt x="3153" y="2216"/>
                    <a:pt x="3110" y="2194"/>
                  </a:cubicBezTo>
                  <a:cubicBezTo>
                    <a:pt x="3025" y="1832"/>
                    <a:pt x="2961" y="1470"/>
                    <a:pt x="2854" y="1129"/>
                  </a:cubicBezTo>
                  <a:cubicBezTo>
                    <a:pt x="2769" y="767"/>
                    <a:pt x="2727" y="405"/>
                    <a:pt x="25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171" name="Google Shape;2171;p46"/>
          <p:cNvGrpSpPr/>
          <p:nvPr/>
        </p:nvGrpSpPr>
        <p:grpSpPr>
          <a:xfrm rot="10800000" flipH="1">
            <a:off x="2526614" y="3826076"/>
            <a:ext cx="72420" cy="59171"/>
            <a:chOff x="1081830" y="1265825"/>
            <a:chExt cx="72420" cy="59171"/>
          </a:xfrm>
        </p:grpSpPr>
        <p:sp>
          <p:nvSpPr>
            <p:cNvPr id="2172" name="Google Shape;2172;p46"/>
            <p:cNvSpPr/>
            <p:nvPr/>
          </p:nvSpPr>
          <p:spPr>
            <a:xfrm>
              <a:off x="1081830" y="1265825"/>
              <a:ext cx="72420" cy="59171"/>
            </a:xfrm>
            <a:custGeom>
              <a:avLst/>
              <a:gdLst/>
              <a:ahLst/>
              <a:cxnLst/>
              <a:rect l="l" t="t" r="r" b="b"/>
              <a:pathLst>
                <a:path w="1279" h="1045" extrusionOk="0">
                  <a:moveTo>
                    <a:pt x="550" y="164"/>
                  </a:moveTo>
                  <a:cubicBezTo>
                    <a:pt x="681" y="164"/>
                    <a:pt x="819" y="202"/>
                    <a:pt x="895" y="279"/>
                  </a:cubicBezTo>
                  <a:cubicBezTo>
                    <a:pt x="1023" y="407"/>
                    <a:pt x="1023" y="598"/>
                    <a:pt x="895" y="726"/>
                  </a:cubicBezTo>
                  <a:cubicBezTo>
                    <a:pt x="810" y="833"/>
                    <a:pt x="682" y="875"/>
                    <a:pt x="533" y="875"/>
                  </a:cubicBezTo>
                  <a:cubicBezTo>
                    <a:pt x="448" y="875"/>
                    <a:pt x="405" y="833"/>
                    <a:pt x="341" y="769"/>
                  </a:cubicBezTo>
                  <a:cubicBezTo>
                    <a:pt x="299" y="726"/>
                    <a:pt x="192" y="726"/>
                    <a:pt x="192" y="641"/>
                  </a:cubicBezTo>
                  <a:cubicBezTo>
                    <a:pt x="192" y="556"/>
                    <a:pt x="192" y="449"/>
                    <a:pt x="214" y="364"/>
                  </a:cubicBezTo>
                  <a:cubicBezTo>
                    <a:pt x="235" y="322"/>
                    <a:pt x="278" y="258"/>
                    <a:pt x="320" y="215"/>
                  </a:cubicBezTo>
                  <a:cubicBezTo>
                    <a:pt x="380" y="181"/>
                    <a:pt x="463" y="164"/>
                    <a:pt x="550" y="164"/>
                  </a:cubicBezTo>
                  <a:close/>
                  <a:moveTo>
                    <a:pt x="553" y="0"/>
                  </a:moveTo>
                  <a:cubicBezTo>
                    <a:pt x="503" y="0"/>
                    <a:pt x="454" y="7"/>
                    <a:pt x="405" y="23"/>
                  </a:cubicBezTo>
                  <a:cubicBezTo>
                    <a:pt x="192" y="66"/>
                    <a:pt x="65" y="194"/>
                    <a:pt x="22" y="407"/>
                  </a:cubicBezTo>
                  <a:cubicBezTo>
                    <a:pt x="1" y="620"/>
                    <a:pt x="22" y="790"/>
                    <a:pt x="214" y="939"/>
                  </a:cubicBezTo>
                  <a:cubicBezTo>
                    <a:pt x="320" y="1010"/>
                    <a:pt x="438" y="1044"/>
                    <a:pt x="555" y="1044"/>
                  </a:cubicBezTo>
                  <a:cubicBezTo>
                    <a:pt x="717" y="1044"/>
                    <a:pt x="878" y="978"/>
                    <a:pt x="1002" y="854"/>
                  </a:cubicBezTo>
                  <a:cubicBezTo>
                    <a:pt x="1279" y="577"/>
                    <a:pt x="1172" y="151"/>
                    <a:pt x="810" y="45"/>
                  </a:cubicBezTo>
                  <a:cubicBezTo>
                    <a:pt x="718" y="18"/>
                    <a:pt x="634" y="0"/>
                    <a:pt x="5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73" name="Google Shape;2173;p46"/>
            <p:cNvSpPr/>
            <p:nvPr/>
          </p:nvSpPr>
          <p:spPr>
            <a:xfrm>
              <a:off x="1092701" y="1275054"/>
              <a:ext cx="47053" cy="40372"/>
            </a:xfrm>
            <a:custGeom>
              <a:avLst/>
              <a:gdLst/>
              <a:ahLst/>
              <a:cxnLst/>
              <a:rect l="l" t="t" r="r" b="b"/>
              <a:pathLst>
                <a:path w="831" h="713" extrusionOk="0">
                  <a:moveTo>
                    <a:pt x="358" y="1"/>
                  </a:moveTo>
                  <a:cubicBezTo>
                    <a:pt x="271" y="1"/>
                    <a:pt x="188" y="18"/>
                    <a:pt x="128" y="52"/>
                  </a:cubicBezTo>
                  <a:cubicBezTo>
                    <a:pt x="86" y="95"/>
                    <a:pt x="43" y="159"/>
                    <a:pt x="22" y="201"/>
                  </a:cubicBezTo>
                  <a:cubicBezTo>
                    <a:pt x="0" y="286"/>
                    <a:pt x="0" y="393"/>
                    <a:pt x="0" y="478"/>
                  </a:cubicBezTo>
                  <a:cubicBezTo>
                    <a:pt x="0" y="563"/>
                    <a:pt x="107" y="563"/>
                    <a:pt x="149" y="606"/>
                  </a:cubicBezTo>
                  <a:cubicBezTo>
                    <a:pt x="213" y="670"/>
                    <a:pt x="256" y="712"/>
                    <a:pt x="341" y="712"/>
                  </a:cubicBezTo>
                  <a:cubicBezTo>
                    <a:pt x="490" y="712"/>
                    <a:pt x="618" y="670"/>
                    <a:pt x="703" y="563"/>
                  </a:cubicBezTo>
                  <a:cubicBezTo>
                    <a:pt x="831" y="435"/>
                    <a:pt x="831" y="244"/>
                    <a:pt x="703" y="116"/>
                  </a:cubicBezTo>
                  <a:cubicBezTo>
                    <a:pt x="627" y="39"/>
                    <a:pt x="489" y="1"/>
                    <a:pt x="3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sp>
        <p:nvSpPr>
          <p:cNvPr id="2174" name="Google Shape;2174;p46"/>
          <p:cNvSpPr/>
          <p:nvPr/>
        </p:nvSpPr>
        <p:spPr>
          <a:xfrm flipH="1">
            <a:off x="3456329" y="4420978"/>
            <a:ext cx="86859" cy="86859"/>
          </a:xfrm>
          <a:custGeom>
            <a:avLst/>
            <a:gdLst/>
            <a:ahLst/>
            <a:cxnLst/>
            <a:rect l="l" t="t" r="r" b="b"/>
            <a:pathLst>
              <a:path w="1534" h="1534" extrusionOk="0">
                <a:moveTo>
                  <a:pt x="64" y="0"/>
                </a:moveTo>
                <a:cubicBezTo>
                  <a:pt x="64" y="0"/>
                  <a:pt x="43" y="0"/>
                  <a:pt x="43" y="21"/>
                </a:cubicBezTo>
                <a:cubicBezTo>
                  <a:pt x="43" y="21"/>
                  <a:pt x="64" y="43"/>
                  <a:pt x="64" y="43"/>
                </a:cubicBezTo>
                <a:cubicBezTo>
                  <a:pt x="107" y="128"/>
                  <a:pt x="149" y="192"/>
                  <a:pt x="192" y="277"/>
                </a:cubicBezTo>
                <a:cubicBezTo>
                  <a:pt x="277" y="384"/>
                  <a:pt x="362" y="490"/>
                  <a:pt x="426" y="618"/>
                </a:cubicBezTo>
                <a:cubicBezTo>
                  <a:pt x="447" y="660"/>
                  <a:pt x="469" y="703"/>
                  <a:pt x="490" y="746"/>
                </a:cubicBezTo>
                <a:cubicBezTo>
                  <a:pt x="490" y="746"/>
                  <a:pt x="469" y="767"/>
                  <a:pt x="469" y="788"/>
                </a:cubicBezTo>
                <a:cubicBezTo>
                  <a:pt x="426" y="873"/>
                  <a:pt x="362" y="959"/>
                  <a:pt x="320" y="1044"/>
                </a:cubicBezTo>
                <a:cubicBezTo>
                  <a:pt x="256" y="1172"/>
                  <a:pt x="170" y="1278"/>
                  <a:pt x="85" y="1406"/>
                </a:cubicBezTo>
                <a:cubicBezTo>
                  <a:pt x="64" y="1427"/>
                  <a:pt x="43" y="1448"/>
                  <a:pt x="21" y="1491"/>
                </a:cubicBezTo>
                <a:cubicBezTo>
                  <a:pt x="0" y="1491"/>
                  <a:pt x="0" y="1491"/>
                  <a:pt x="0" y="1512"/>
                </a:cubicBezTo>
                <a:lnTo>
                  <a:pt x="21" y="1512"/>
                </a:lnTo>
                <a:cubicBezTo>
                  <a:pt x="43" y="1512"/>
                  <a:pt x="64" y="1491"/>
                  <a:pt x="85" y="1470"/>
                </a:cubicBezTo>
                <a:cubicBezTo>
                  <a:pt x="149" y="1427"/>
                  <a:pt x="213" y="1363"/>
                  <a:pt x="277" y="1299"/>
                </a:cubicBezTo>
                <a:cubicBezTo>
                  <a:pt x="405" y="1214"/>
                  <a:pt x="511" y="1129"/>
                  <a:pt x="618" y="1065"/>
                </a:cubicBezTo>
                <a:cubicBezTo>
                  <a:pt x="639" y="1044"/>
                  <a:pt x="660" y="1022"/>
                  <a:pt x="682" y="1001"/>
                </a:cubicBezTo>
                <a:cubicBezTo>
                  <a:pt x="703" y="1001"/>
                  <a:pt x="724" y="1022"/>
                  <a:pt x="724" y="1022"/>
                </a:cubicBezTo>
                <a:cubicBezTo>
                  <a:pt x="767" y="1044"/>
                  <a:pt x="788" y="1065"/>
                  <a:pt x="831" y="1086"/>
                </a:cubicBezTo>
                <a:cubicBezTo>
                  <a:pt x="895" y="1129"/>
                  <a:pt x="959" y="1193"/>
                  <a:pt x="1044" y="1257"/>
                </a:cubicBezTo>
                <a:cubicBezTo>
                  <a:pt x="1086" y="1299"/>
                  <a:pt x="1150" y="1321"/>
                  <a:pt x="1193" y="1363"/>
                </a:cubicBezTo>
                <a:lnTo>
                  <a:pt x="1406" y="1512"/>
                </a:lnTo>
                <a:cubicBezTo>
                  <a:pt x="1406" y="1512"/>
                  <a:pt x="1427" y="1534"/>
                  <a:pt x="1427" y="1534"/>
                </a:cubicBezTo>
                <a:lnTo>
                  <a:pt x="1448" y="1534"/>
                </a:lnTo>
                <a:cubicBezTo>
                  <a:pt x="1448" y="1534"/>
                  <a:pt x="1448" y="1512"/>
                  <a:pt x="1448" y="1512"/>
                </a:cubicBezTo>
                <a:cubicBezTo>
                  <a:pt x="1448" y="1512"/>
                  <a:pt x="1427" y="1491"/>
                  <a:pt x="1427" y="1470"/>
                </a:cubicBezTo>
                <a:cubicBezTo>
                  <a:pt x="1406" y="1427"/>
                  <a:pt x="1363" y="1385"/>
                  <a:pt x="1342" y="1342"/>
                </a:cubicBezTo>
                <a:cubicBezTo>
                  <a:pt x="1278" y="1257"/>
                  <a:pt x="1214" y="1172"/>
                  <a:pt x="1150" y="1108"/>
                </a:cubicBezTo>
                <a:cubicBezTo>
                  <a:pt x="1086" y="1022"/>
                  <a:pt x="1022" y="937"/>
                  <a:pt x="959" y="852"/>
                </a:cubicBezTo>
                <a:cubicBezTo>
                  <a:pt x="959" y="831"/>
                  <a:pt x="937" y="809"/>
                  <a:pt x="937" y="788"/>
                </a:cubicBezTo>
                <a:cubicBezTo>
                  <a:pt x="959" y="788"/>
                  <a:pt x="959" y="767"/>
                  <a:pt x="980" y="767"/>
                </a:cubicBezTo>
                <a:cubicBezTo>
                  <a:pt x="1022" y="703"/>
                  <a:pt x="1086" y="639"/>
                  <a:pt x="1150" y="575"/>
                </a:cubicBezTo>
                <a:cubicBezTo>
                  <a:pt x="1193" y="533"/>
                  <a:pt x="1235" y="469"/>
                  <a:pt x="1278" y="426"/>
                </a:cubicBezTo>
                <a:cubicBezTo>
                  <a:pt x="1342" y="341"/>
                  <a:pt x="1406" y="277"/>
                  <a:pt x="1470" y="213"/>
                </a:cubicBezTo>
                <a:cubicBezTo>
                  <a:pt x="1491" y="192"/>
                  <a:pt x="1491" y="171"/>
                  <a:pt x="1512" y="149"/>
                </a:cubicBezTo>
                <a:cubicBezTo>
                  <a:pt x="1512" y="128"/>
                  <a:pt x="1534" y="128"/>
                  <a:pt x="1534" y="128"/>
                </a:cubicBezTo>
                <a:cubicBezTo>
                  <a:pt x="1534" y="107"/>
                  <a:pt x="1512" y="107"/>
                  <a:pt x="1512" y="107"/>
                </a:cubicBezTo>
                <a:lnTo>
                  <a:pt x="1491" y="107"/>
                </a:lnTo>
                <a:cubicBezTo>
                  <a:pt x="1470" y="107"/>
                  <a:pt x="1470" y="128"/>
                  <a:pt x="1448" y="128"/>
                </a:cubicBezTo>
                <a:cubicBezTo>
                  <a:pt x="1363" y="171"/>
                  <a:pt x="1278" y="213"/>
                  <a:pt x="1214" y="277"/>
                </a:cubicBezTo>
                <a:cubicBezTo>
                  <a:pt x="1065" y="362"/>
                  <a:pt x="916" y="447"/>
                  <a:pt x="788" y="511"/>
                </a:cubicBezTo>
                <a:cubicBezTo>
                  <a:pt x="767" y="533"/>
                  <a:pt x="767" y="533"/>
                  <a:pt x="746" y="533"/>
                </a:cubicBezTo>
                <a:cubicBezTo>
                  <a:pt x="724" y="533"/>
                  <a:pt x="724" y="511"/>
                  <a:pt x="703" y="511"/>
                </a:cubicBezTo>
                <a:cubicBezTo>
                  <a:pt x="660" y="469"/>
                  <a:pt x="618" y="447"/>
                  <a:pt x="575" y="405"/>
                </a:cubicBezTo>
                <a:cubicBezTo>
                  <a:pt x="511" y="341"/>
                  <a:pt x="426" y="277"/>
                  <a:pt x="362" y="234"/>
                </a:cubicBezTo>
                <a:cubicBezTo>
                  <a:pt x="277" y="149"/>
                  <a:pt x="192" y="85"/>
                  <a:pt x="107" y="21"/>
                </a:cubicBezTo>
                <a:cubicBezTo>
                  <a:pt x="85" y="0"/>
                  <a:pt x="85" y="0"/>
                  <a:pt x="6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4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9" name="Google Shape;2179;p47"/>
          <p:cNvSpPr txBox="1">
            <a:spLocks noGrp="1"/>
          </p:cNvSpPr>
          <p:nvPr>
            <p:ph type="title"/>
          </p:nvPr>
        </p:nvSpPr>
        <p:spPr>
          <a:xfrm>
            <a:off x="713225" y="417200"/>
            <a:ext cx="7717500" cy="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شما می توانید محتوا را تقسیم کنید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180" name="Google Shape;2180;p47"/>
          <p:cNvSpPr txBox="1">
            <a:spLocks noGrp="1"/>
          </p:cNvSpPr>
          <p:nvPr>
            <p:ph type="subTitle" idx="1"/>
          </p:nvPr>
        </p:nvSpPr>
        <p:spPr>
          <a:xfrm>
            <a:off x="1826881" y="3281852"/>
            <a:ext cx="24003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181" name="Google Shape;2181;p47"/>
          <p:cNvSpPr txBox="1">
            <a:spLocks noGrp="1"/>
          </p:cNvSpPr>
          <p:nvPr>
            <p:ph type="subTitle" idx="2"/>
          </p:nvPr>
        </p:nvSpPr>
        <p:spPr>
          <a:xfrm>
            <a:off x="1826881" y="2769500"/>
            <a:ext cx="24003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عوان در اینجا</a:t>
            </a:r>
          </a:p>
        </p:txBody>
      </p:sp>
      <p:sp>
        <p:nvSpPr>
          <p:cNvPr id="2182" name="Google Shape;2182;p47"/>
          <p:cNvSpPr txBox="1">
            <a:spLocks noGrp="1"/>
          </p:cNvSpPr>
          <p:nvPr>
            <p:ph type="subTitle" idx="3"/>
          </p:nvPr>
        </p:nvSpPr>
        <p:spPr>
          <a:xfrm>
            <a:off x="4916819" y="3281852"/>
            <a:ext cx="2400300" cy="104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400000000000000" pitchFamily="2" charset="-78"/>
            </a:endParaRPr>
          </a:p>
        </p:txBody>
      </p:sp>
      <p:sp>
        <p:nvSpPr>
          <p:cNvPr id="2183" name="Google Shape;2183;p47"/>
          <p:cNvSpPr txBox="1">
            <a:spLocks noGrp="1"/>
          </p:cNvSpPr>
          <p:nvPr>
            <p:ph type="subTitle" idx="4"/>
          </p:nvPr>
        </p:nvSpPr>
        <p:spPr>
          <a:xfrm>
            <a:off x="4916819" y="2769500"/>
            <a:ext cx="2400300" cy="55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400000000000000" pitchFamily="2" charset="-78"/>
              </a:rPr>
              <a:t>عوان در اینجا</a:t>
            </a:r>
            <a:endParaRPr dirty="0">
              <a:cs typeface="B Nazanin" panose="00000400000000000000" pitchFamily="2" charset="-78"/>
            </a:endParaRPr>
          </a:p>
        </p:txBody>
      </p:sp>
      <p:grpSp>
        <p:nvGrpSpPr>
          <p:cNvPr id="2184" name="Google Shape;2184;p47"/>
          <p:cNvGrpSpPr/>
          <p:nvPr/>
        </p:nvGrpSpPr>
        <p:grpSpPr>
          <a:xfrm>
            <a:off x="2561397" y="1679461"/>
            <a:ext cx="931268" cy="941078"/>
            <a:chOff x="4990780" y="2994637"/>
            <a:chExt cx="3315300" cy="850500"/>
          </a:xfrm>
        </p:grpSpPr>
        <p:sp>
          <p:nvSpPr>
            <p:cNvPr id="2185" name="Google Shape;2185;p47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86" name="Google Shape;2186;p47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187" name="Google Shape;2187;p47"/>
          <p:cNvGrpSpPr/>
          <p:nvPr/>
        </p:nvGrpSpPr>
        <p:grpSpPr>
          <a:xfrm>
            <a:off x="5621829" y="1649722"/>
            <a:ext cx="990280" cy="1000528"/>
            <a:chOff x="4990780" y="2994637"/>
            <a:chExt cx="3315300" cy="850500"/>
          </a:xfrm>
        </p:grpSpPr>
        <p:sp>
          <p:nvSpPr>
            <p:cNvPr id="2188" name="Google Shape;2188;p47"/>
            <p:cNvSpPr/>
            <p:nvPr/>
          </p:nvSpPr>
          <p:spPr>
            <a:xfrm>
              <a:off x="4990780" y="2994637"/>
              <a:ext cx="3315300" cy="850500"/>
            </a:xfrm>
            <a:prstGeom prst="rect">
              <a:avLst/>
            </a:prstGeom>
            <a:solidFill>
              <a:schemeClr val="dk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89" name="Google Shape;2189;p47"/>
            <p:cNvSpPr/>
            <p:nvPr/>
          </p:nvSpPr>
          <p:spPr>
            <a:xfrm>
              <a:off x="5368849" y="3088962"/>
              <a:ext cx="2559000" cy="6618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190" name="Google Shape;2190;p47"/>
          <p:cNvGrpSpPr/>
          <p:nvPr/>
        </p:nvGrpSpPr>
        <p:grpSpPr>
          <a:xfrm>
            <a:off x="5893065" y="1926082"/>
            <a:ext cx="447807" cy="447807"/>
            <a:chOff x="1190625" y="238125"/>
            <a:chExt cx="5219200" cy="5219200"/>
          </a:xfrm>
        </p:grpSpPr>
        <p:sp>
          <p:nvSpPr>
            <p:cNvPr id="2191" name="Google Shape;2191;p47"/>
            <p:cNvSpPr/>
            <p:nvPr/>
          </p:nvSpPr>
          <p:spPr>
            <a:xfrm>
              <a:off x="2337200" y="238125"/>
              <a:ext cx="2926025" cy="2599000"/>
            </a:xfrm>
            <a:custGeom>
              <a:avLst/>
              <a:gdLst/>
              <a:ahLst/>
              <a:cxnLst/>
              <a:rect l="l" t="t" r="r" b="b"/>
              <a:pathLst>
                <a:path w="117041" h="103960" extrusionOk="0">
                  <a:moveTo>
                    <a:pt x="84714" y="26194"/>
                  </a:moveTo>
                  <a:cubicBezTo>
                    <a:pt x="88107" y="26194"/>
                    <a:pt x="90847" y="28934"/>
                    <a:pt x="90847" y="32326"/>
                  </a:cubicBezTo>
                  <a:lnTo>
                    <a:pt x="90847" y="71633"/>
                  </a:lnTo>
                  <a:cubicBezTo>
                    <a:pt x="90847" y="74993"/>
                    <a:pt x="88107" y="77733"/>
                    <a:pt x="84714" y="77733"/>
                  </a:cubicBezTo>
                  <a:lnTo>
                    <a:pt x="32327" y="77733"/>
                  </a:lnTo>
                  <a:cubicBezTo>
                    <a:pt x="28934" y="77733"/>
                    <a:pt x="26194" y="74993"/>
                    <a:pt x="26194" y="71633"/>
                  </a:cubicBezTo>
                  <a:lnTo>
                    <a:pt x="26194" y="32326"/>
                  </a:lnTo>
                  <a:cubicBezTo>
                    <a:pt x="26194" y="28934"/>
                    <a:pt x="28934" y="26194"/>
                    <a:pt x="32327" y="26194"/>
                  </a:cubicBezTo>
                  <a:close/>
                  <a:moveTo>
                    <a:pt x="25770" y="0"/>
                  </a:moveTo>
                  <a:cubicBezTo>
                    <a:pt x="23878" y="0"/>
                    <a:pt x="22117" y="881"/>
                    <a:pt x="20942" y="2349"/>
                  </a:cubicBezTo>
                  <a:cubicBezTo>
                    <a:pt x="19768" y="3849"/>
                    <a:pt x="19377" y="5774"/>
                    <a:pt x="19833" y="7600"/>
                  </a:cubicBezTo>
                  <a:lnTo>
                    <a:pt x="23911" y="23910"/>
                  </a:lnTo>
                  <a:lnTo>
                    <a:pt x="7601" y="19833"/>
                  </a:lnTo>
                  <a:cubicBezTo>
                    <a:pt x="7115" y="19711"/>
                    <a:pt x="6621" y="19652"/>
                    <a:pt x="6128" y="19652"/>
                  </a:cubicBezTo>
                  <a:cubicBezTo>
                    <a:pt x="4768" y="19652"/>
                    <a:pt x="3427" y="20104"/>
                    <a:pt x="2349" y="20942"/>
                  </a:cubicBezTo>
                  <a:cubicBezTo>
                    <a:pt x="849" y="22116"/>
                    <a:pt x="1" y="23878"/>
                    <a:pt x="1" y="25770"/>
                  </a:cubicBezTo>
                  <a:lnTo>
                    <a:pt x="1" y="78190"/>
                  </a:lnTo>
                  <a:cubicBezTo>
                    <a:pt x="1" y="80049"/>
                    <a:pt x="849" y="81843"/>
                    <a:pt x="2349" y="82985"/>
                  </a:cubicBezTo>
                  <a:cubicBezTo>
                    <a:pt x="3429" y="83849"/>
                    <a:pt x="4773" y="84307"/>
                    <a:pt x="6136" y="84307"/>
                  </a:cubicBezTo>
                  <a:cubicBezTo>
                    <a:pt x="6626" y="84307"/>
                    <a:pt x="7118" y="84247"/>
                    <a:pt x="7601" y="84127"/>
                  </a:cubicBezTo>
                  <a:lnTo>
                    <a:pt x="23911" y="80049"/>
                  </a:lnTo>
                  <a:lnTo>
                    <a:pt x="23911" y="80049"/>
                  </a:lnTo>
                  <a:lnTo>
                    <a:pt x="19833" y="96359"/>
                  </a:lnTo>
                  <a:cubicBezTo>
                    <a:pt x="19377" y="98186"/>
                    <a:pt x="19768" y="100110"/>
                    <a:pt x="20942" y="101611"/>
                  </a:cubicBezTo>
                  <a:cubicBezTo>
                    <a:pt x="22117" y="103079"/>
                    <a:pt x="23878" y="103960"/>
                    <a:pt x="25770" y="103960"/>
                  </a:cubicBezTo>
                  <a:lnTo>
                    <a:pt x="91271" y="103960"/>
                  </a:lnTo>
                  <a:cubicBezTo>
                    <a:pt x="93163" y="103960"/>
                    <a:pt x="94924" y="103079"/>
                    <a:pt x="96099" y="101611"/>
                  </a:cubicBezTo>
                  <a:cubicBezTo>
                    <a:pt x="97240" y="100110"/>
                    <a:pt x="97664" y="98186"/>
                    <a:pt x="97208" y="96359"/>
                  </a:cubicBezTo>
                  <a:lnTo>
                    <a:pt x="93130" y="80049"/>
                  </a:lnTo>
                  <a:lnTo>
                    <a:pt x="109440" y="84127"/>
                  </a:lnTo>
                  <a:cubicBezTo>
                    <a:pt x="109923" y="84247"/>
                    <a:pt x="110415" y="84307"/>
                    <a:pt x="110905" y="84307"/>
                  </a:cubicBezTo>
                  <a:cubicBezTo>
                    <a:pt x="112268" y="84307"/>
                    <a:pt x="113612" y="83849"/>
                    <a:pt x="114692" y="82985"/>
                  </a:cubicBezTo>
                  <a:cubicBezTo>
                    <a:pt x="116192" y="81843"/>
                    <a:pt x="117041" y="80049"/>
                    <a:pt x="117041" y="78190"/>
                  </a:cubicBezTo>
                  <a:lnTo>
                    <a:pt x="117041" y="25770"/>
                  </a:lnTo>
                  <a:cubicBezTo>
                    <a:pt x="117041" y="23878"/>
                    <a:pt x="116192" y="22116"/>
                    <a:pt x="114692" y="20942"/>
                  </a:cubicBezTo>
                  <a:cubicBezTo>
                    <a:pt x="113614" y="20104"/>
                    <a:pt x="112273" y="19652"/>
                    <a:pt x="110913" y="19652"/>
                  </a:cubicBezTo>
                  <a:cubicBezTo>
                    <a:pt x="110420" y="19652"/>
                    <a:pt x="109926" y="19711"/>
                    <a:pt x="109440" y="19833"/>
                  </a:cubicBezTo>
                  <a:lnTo>
                    <a:pt x="93130" y="23910"/>
                  </a:lnTo>
                  <a:lnTo>
                    <a:pt x="97208" y="7600"/>
                  </a:lnTo>
                  <a:cubicBezTo>
                    <a:pt x="97664" y="5774"/>
                    <a:pt x="97240" y="3849"/>
                    <a:pt x="96099" y="2349"/>
                  </a:cubicBezTo>
                  <a:cubicBezTo>
                    <a:pt x="94924" y="881"/>
                    <a:pt x="93163" y="0"/>
                    <a:pt x="91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92" name="Google Shape;2192;p47"/>
            <p:cNvSpPr/>
            <p:nvPr/>
          </p:nvSpPr>
          <p:spPr>
            <a:xfrm>
              <a:off x="2649525" y="3142900"/>
              <a:ext cx="2301375" cy="2314425"/>
            </a:xfrm>
            <a:custGeom>
              <a:avLst/>
              <a:gdLst/>
              <a:ahLst/>
              <a:cxnLst/>
              <a:rect l="l" t="t" r="r" b="b"/>
              <a:pathLst>
                <a:path w="92055" h="92577" extrusionOk="0">
                  <a:moveTo>
                    <a:pt x="39895" y="1"/>
                  </a:moveTo>
                  <a:lnTo>
                    <a:pt x="39895" y="44625"/>
                  </a:lnTo>
                  <a:lnTo>
                    <a:pt x="2382" y="82138"/>
                  </a:lnTo>
                  <a:cubicBezTo>
                    <a:pt x="1" y="84519"/>
                    <a:pt x="1" y="88401"/>
                    <a:pt x="2382" y="90782"/>
                  </a:cubicBezTo>
                  <a:cubicBezTo>
                    <a:pt x="3589" y="91973"/>
                    <a:pt x="5155" y="92568"/>
                    <a:pt x="6721" y="92568"/>
                  </a:cubicBezTo>
                  <a:cubicBezTo>
                    <a:pt x="8286" y="92568"/>
                    <a:pt x="9852" y="91973"/>
                    <a:pt x="11059" y="90782"/>
                  </a:cubicBezTo>
                  <a:lnTo>
                    <a:pt x="39895" y="61913"/>
                  </a:lnTo>
                  <a:lnTo>
                    <a:pt x="39895" y="86476"/>
                  </a:lnTo>
                  <a:cubicBezTo>
                    <a:pt x="39895" y="89836"/>
                    <a:pt x="42635" y="92576"/>
                    <a:pt x="46028" y="92576"/>
                  </a:cubicBezTo>
                  <a:cubicBezTo>
                    <a:pt x="49420" y="92576"/>
                    <a:pt x="52127" y="89836"/>
                    <a:pt x="52127" y="86476"/>
                  </a:cubicBezTo>
                  <a:lnTo>
                    <a:pt x="52127" y="61913"/>
                  </a:lnTo>
                  <a:lnTo>
                    <a:pt x="80996" y="90782"/>
                  </a:lnTo>
                  <a:cubicBezTo>
                    <a:pt x="82203" y="91973"/>
                    <a:pt x="83769" y="92568"/>
                    <a:pt x="85335" y="92568"/>
                  </a:cubicBezTo>
                  <a:cubicBezTo>
                    <a:pt x="86900" y="92568"/>
                    <a:pt x="88466" y="91973"/>
                    <a:pt x="89673" y="90782"/>
                  </a:cubicBezTo>
                  <a:cubicBezTo>
                    <a:pt x="92054" y="88401"/>
                    <a:pt x="92054" y="84519"/>
                    <a:pt x="89673" y="82138"/>
                  </a:cubicBezTo>
                  <a:lnTo>
                    <a:pt x="52127" y="44625"/>
                  </a:lnTo>
                  <a:lnTo>
                    <a:pt x="521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93" name="Google Shape;2193;p47"/>
            <p:cNvSpPr/>
            <p:nvPr/>
          </p:nvSpPr>
          <p:spPr>
            <a:xfrm>
              <a:off x="3297850" y="1198775"/>
              <a:ext cx="1004725" cy="676875"/>
            </a:xfrm>
            <a:custGeom>
              <a:avLst/>
              <a:gdLst/>
              <a:ahLst/>
              <a:cxnLst/>
              <a:rect l="l" t="t" r="r" b="b"/>
              <a:pathLst>
                <a:path w="40189" h="27075" extrusionOk="0">
                  <a:moveTo>
                    <a:pt x="1" y="0"/>
                  </a:moveTo>
                  <a:lnTo>
                    <a:pt x="1" y="27075"/>
                  </a:lnTo>
                  <a:lnTo>
                    <a:pt x="40188" y="27075"/>
                  </a:lnTo>
                  <a:lnTo>
                    <a:pt x="401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94" name="Google Shape;2194;p47"/>
            <p:cNvSpPr/>
            <p:nvPr/>
          </p:nvSpPr>
          <p:spPr>
            <a:xfrm>
              <a:off x="1190625" y="1384700"/>
              <a:ext cx="469750" cy="305825"/>
            </a:xfrm>
            <a:custGeom>
              <a:avLst/>
              <a:gdLst/>
              <a:ahLst/>
              <a:cxnLst/>
              <a:rect l="l" t="t" r="r" b="b"/>
              <a:pathLst>
                <a:path w="18790" h="12233" extrusionOk="0">
                  <a:moveTo>
                    <a:pt x="6100" y="1"/>
                  </a:moveTo>
                  <a:cubicBezTo>
                    <a:pt x="2740" y="1"/>
                    <a:pt x="0" y="2741"/>
                    <a:pt x="0" y="6100"/>
                  </a:cubicBezTo>
                  <a:cubicBezTo>
                    <a:pt x="0" y="9493"/>
                    <a:pt x="2740" y="12233"/>
                    <a:pt x="6100" y="12233"/>
                  </a:cubicBezTo>
                  <a:lnTo>
                    <a:pt x="12657" y="12233"/>
                  </a:lnTo>
                  <a:cubicBezTo>
                    <a:pt x="16049" y="12233"/>
                    <a:pt x="18789" y="9493"/>
                    <a:pt x="18789" y="6100"/>
                  </a:cubicBezTo>
                  <a:cubicBezTo>
                    <a:pt x="18789" y="2741"/>
                    <a:pt x="16049" y="1"/>
                    <a:pt x="12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95" name="Google Shape;2195;p47"/>
            <p:cNvSpPr/>
            <p:nvPr/>
          </p:nvSpPr>
          <p:spPr>
            <a:xfrm>
              <a:off x="1339850" y="402225"/>
              <a:ext cx="499100" cy="469350"/>
            </a:xfrm>
            <a:custGeom>
              <a:avLst/>
              <a:gdLst/>
              <a:ahLst/>
              <a:cxnLst/>
              <a:rect l="l" t="t" r="r" b="b"/>
              <a:pathLst>
                <a:path w="19964" h="18774" extrusionOk="0">
                  <a:moveTo>
                    <a:pt x="6704" y="1"/>
                  </a:moveTo>
                  <a:cubicBezTo>
                    <a:pt x="5138" y="1"/>
                    <a:pt x="3572" y="596"/>
                    <a:pt x="2382" y="1787"/>
                  </a:cubicBezTo>
                  <a:cubicBezTo>
                    <a:pt x="0" y="4168"/>
                    <a:pt x="0" y="8050"/>
                    <a:pt x="2382" y="10431"/>
                  </a:cubicBezTo>
                  <a:lnTo>
                    <a:pt x="8938" y="16988"/>
                  </a:lnTo>
                  <a:cubicBezTo>
                    <a:pt x="10129" y="18178"/>
                    <a:pt x="11695" y="18773"/>
                    <a:pt x="13260" y="18773"/>
                  </a:cubicBezTo>
                  <a:cubicBezTo>
                    <a:pt x="14826" y="18773"/>
                    <a:pt x="16392" y="18178"/>
                    <a:pt x="17583" y="16988"/>
                  </a:cubicBezTo>
                  <a:cubicBezTo>
                    <a:pt x="19964" y="14606"/>
                    <a:pt x="19964" y="10725"/>
                    <a:pt x="17583" y="8343"/>
                  </a:cubicBezTo>
                  <a:lnTo>
                    <a:pt x="11026" y="1787"/>
                  </a:lnTo>
                  <a:cubicBezTo>
                    <a:pt x="9835" y="596"/>
                    <a:pt x="8270" y="1"/>
                    <a:pt x="67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96" name="Google Shape;2196;p47"/>
            <p:cNvSpPr/>
            <p:nvPr/>
          </p:nvSpPr>
          <p:spPr>
            <a:xfrm>
              <a:off x="1339850" y="2203675"/>
              <a:ext cx="499100" cy="469325"/>
            </a:xfrm>
            <a:custGeom>
              <a:avLst/>
              <a:gdLst/>
              <a:ahLst/>
              <a:cxnLst/>
              <a:rect l="l" t="t" r="r" b="b"/>
              <a:pathLst>
                <a:path w="19964" h="18773" extrusionOk="0">
                  <a:moveTo>
                    <a:pt x="13260" y="0"/>
                  </a:moveTo>
                  <a:cubicBezTo>
                    <a:pt x="11695" y="0"/>
                    <a:pt x="10129" y="595"/>
                    <a:pt x="8938" y="1786"/>
                  </a:cubicBezTo>
                  <a:lnTo>
                    <a:pt x="2382" y="8343"/>
                  </a:lnTo>
                  <a:cubicBezTo>
                    <a:pt x="0" y="10724"/>
                    <a:pt x="0" y="14606"/>
                    <a:pt x="2382" y="16987"/>
                  </a:cubicBezTo>
                  <a:cubicBezTo>
                    <a:pt x="3572" y="18177"/>
                    <a:pt x="5138" y="18773"/>
                    <a:pt x="6704" y="18773"/>
                  </a:cubicBezTo>
                  <a:cubicBezTo>
                    <a:pt x="8270" y="18773"/>
                    <a:pt x="9835" y="18177"/>
                    <a:pt x="11026" y="16987"/>
                  </a:cubicBezTo>
                  <a:lnTo>
                    <a:pt x="17583" y="10430"/>
                  </a:lnTo>
                  <a:cubicBezTo>
                    <a:pt x="19964" y="8049"/>
                    <a:pt x="19964" y="4167"/>
                    <a:pt x="17583" y="1786"/>
                  </a:cubicBezTo>
                  <a:cubicBezTo>
                    <a:pt x="16392" y="595"/>
                    <a:pt x="14826" y="0"/>
                    <a:pt x="132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97" name="Google Shape;2197;p47"/>
            <p:cNvSpPr/>
            <p:nvPr/>
          </p:nvSpPr>
          <p:spPr>
            <a:xfrm>
              <a:off x="5940075" y="1384700"/>
              <a:ext cx="469750" cy="305825"/>
            </a:xfrm>
            <a:custGeom>
              <a:avLst/>
              <a:gdLst/>
              <a:ahLst/>
              <a:cxnLst/>
              <a:rect l="l" t="t" r="r" b="b"/>
              <a:pathLst>
                <a:path w="18790" h="12233" extrusionOk="0">
                  <a:moveTo>
                    <a:pt x="6133" y="1"/>
                  </a:moveTo>
                  <a:cubicBezTo>
                    <a:pt x="2740" y="1"/>
                    <a:pt x="0" y="2741"/>
                    <a:pt x="0" y="6100"/>
                  </a:cubicBezTo>
                  <a:cubicBezTo>
                    <a:pt x="0" y="9493"/>
                    <a:pt x="2740" y="12233"/>
                    <a:pt x="6133" y="12233"/>
                  </a:cubicBezTo>
                  <a:lnTo>
                    <a:pt x="12657" y="12233"/>
                  </a:lnTo>
                  <a:cubicBezTo>
                    <a:pt x="16049" y="12233"/>
                    <a:pt x="18789" y="9493"/>
                    <a:pt x="18789" y="6100"/>
                  </a:cubicBezTo>
                  <a:cubicBezTo>
                    <a:pt x="18789" y="2741"/>
                    <a:pt x="16049" y="1"/>
                    <a:pt x="126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98" name="Google Shape;2198;p47"/>
            <p:cNvSpPr/>
            <p:nvPr/>
          </p:nvSpPr>
          <p:spPr>
            <a:xfrm>
              <a:off x="5761475" y="402225"/>
              <a:ext cx="499100" cy="469350"/>
            </a:xfrm>
            <a:custGeom>
              <a:avLst/>
              <a:gdLst/>
              <a:ahLst/>
              <a:cxnLst/>
              <a:rect l="l" t="t" r="r" b="b"/>
              <a:pathLst>
                <a:path w="19964" h="18774" extrusionOk="0">
                  <a:moveTo>
                    <a:pt x="13260" y="1"/>
                  </a:moveTo>
                  <a:cubicBezTo>
                    <a:pt x="11695" y="1"/>
                    <a:pt x="10129" y="596"/>
                    <a:pt x="8938" y="1787"/>
                  </a:cubicBezTo>
                  <a:lnTo>
                    <a:pt x="2382" y="8343"/>
                  </a:lnTo>
                  <a:cubicBezTo>
                    <a:pt x="0" y="10725"/>
                    <a:pt x="0" y="14606"/>
                    <a:pt x="2382" y="16988"/>
                  </a:cubicBezTo>
                  <a:cubicBezTo>
                    <a:pt x="3572" y="18178"/>
                    <a:pt x="5138" y="18773"/>
                    <a:pt x="6704" y="18773"/>
                  </a:cubicBezTo>
                  <a:cubicBezTo>
                    <a:pt x="8269" y="18773"/>
                    <a:pt x="9835" y="18178"/>
                    <a:pt x="11026" y="16988"/>
                  </a:cubicBezTo>
                  <a:lnTo>
                    <a:pt x="17582" y="10431"/>
                  </a:lnTo>
                  <a:cubicBezTo>
                    <a:pt x="19964" y="8050"/>
                    <a:pt x="19964" y="4168"/>
                    <a:pt x="17582" y="1787"/>
                  </a:cubicBezTo>
                  <a:cubicBezTo>
                    <a:pt x="16392" y="596"/>
                    <a:pt x="14826" y="1"/>
                    <a:pt x="13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199" name="Google Shape;2199;p47"/>
            <p:cNvSpPr/>
            <p:nvPr/>
          </p:nvSpPr>
          <p:spPr>
            <a:xfrm>
              <a:off x="5761475" y="2203675"/>
              <a:ext cx="499100" cy="469325"/>
            </a:xfrm>
            <a:custGeom>
              <a:avLst/>
              <a:gdLst/>
              <a:ahLst/>
              <a:cxnLst/>
              <a:rect l="l" t="t" r="r" b="b"/>
              <a:pathLst>
                <a:path w="19964" h="18773" extrusionOk="0">
                  <a:moveTo>
                    <a:pt x="6704" y="0"/>
                  </a:moveTo>
                  <a:cubicBezTo>
                    <a:pt x="5138" y="0"/>
                    <a:pt x="3572" y="595"/>
                    <a:pt x="2382" y="1786"/>
                  </a:cubicBezTo>
                  <a:cubicBezTo>
                    <a:pt x="0" y="4167"/>
                    <a:pt x="0" y="8049"/>
                    <a:pt x="2382" y="10430"/>
                  </a:cubicBezTo>
                  <a:lnTo>
                    <a:pt x="8938" y="16987"/>
                  </a:lnTo>
                  <a:cubicBezTo>
                    <a:pt x="10129" y="18177"/>
                    <a:pt x="11695" y="18773"/>
                    <a:pt x="13260" y="18773"/>
                  </a:cubicBezTo>
                  <a:cubicBezTo>
                    <a:pt x="14826" y="18773"/>
                    <a:pt x="16392" y="18177"/>
                    <a:pt x="17582" y="16987"/>
                  </a:cubicBezTo>
                  <a:cubicBezTo>
                    <a:pt x="19964" y="14606"/>
                    <a:pt x="19964" y="10724"/>
                    <a:pt x="17582" y="8343"/>
                  </a:cubicBezTo>
                  <a:lnTo>
                    <a:pt x="11026" y="1786"/>
                  </a:lnTo>
                  <a:cubicBezTo>
                    <a:pt x="9835" y="595"/>
                    <a:pt x="8269" y="0"/>
                    <a:pt x="67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200" name="Google Shape;2200;p47"/>
          <p:cNvGrpSpPr/>
          <p:nvPr/>
        </p:nvGrpSpPr>
        <p:grpSpPr>
          <a:xfrm>
            <a:off x="2901792" y="1926082"/>
            <a:ext cx="250468" cy="447807"/>
            <a:chOff x="2331900" y="238125"/>
            <a:chExt cx="2926025" cy="5219200"/>
          </a:xfrm>
        </p:grpSpPr>
        <p:sp>
          <p:nvSpPr>
            <p:cNvPr id="2201" name="Google Shape;2201;p47"/>
            <p:cNvSpPr/>
            <p:nvPr/>
          </p:nvSpPr>
          <p:spPr>
            <a:xfrm>
              <a:off x="2644250" y="3463400"/>
              <a:ext cx="2301325" cy="1993925"/>
            </a:xfrm>
            <a:custGeom>
              <a:avLst/>
              <a:gdLst/>
              <a:ahLst/>
              <a:cxnLst/>
              <a:rect l="l" t="t" r="r" b="b"/>
              <a:pathLst>
                <a:path w="92053" h="79757" extrusionOk="0">
                  <a:moveTo>
                    <a:pt x="39894" y="1"/>
                  </a:moveTo>
                  <a:lnTo>
                    <a:pt x="39894" y="31805"/>
                  </a:lnTo>
                  <a:lnTo>
                    <a:pt x="2381" y="69318"/>
                  </a:lnTo>
                  <a:cubicBezTo>
                    <a:pt x="0" y="71699"/>
                    <a:pt x="0" y="75581"/>
                    <a:pt x="2381" y="77962"/>
                  </a:cubicBezTo>
                  <a:cubicBezTo>
                    <a:pt x="3588" y="79153"/>
                    <a:pt x="5154" y="79748"/>
                    <a:pt x="6720" y="79748"/>
                  </a:cubicBezTo>
                  <a:cubicBezTo>
                    <a:pt x="8285" y="79748"/>
                    <a:pt x="9851" y="79153"/>
                    <a:pt x="11058" y="77962"/>
                  </a:cubicBezTo>
                  <a:lnTo>
                    <a:pt x="39894" y="49093"/>
                  </a:lnTo>
                  <a:lnTo>
                    <a:pt x="39894" y="73656"/>
                  </a:lnTo>
                  <a:cubicBezTo>
                    <a:pt x="39894" y="77016"/>
                    <a:pt x="42634" y="79756"/>
                    <a:pt x="46027" y="79756"/>
                  </a:cubicBezTo>
                  <a:cubicBezTo>
                    <a:pt x="49419" y="79756"/>
                    <a:pt x="52126" y="77016"/>
                    <a:pt x="52126" y="73656"/>
                  </a:cubicBezTo>
                  <a:lnTo>
                    <a:pt x="52126" y="49093"/>
                  </a:lnTo>
                  <a:lnTo>
                    <a:pt x="80995" y="77962"/>
                  </a:lnTo>
                  <a:cubicBezTo>
                    <a:pt x="82202" y="79153"/>
                    <a:pt x="83768" y="79748"/>
                    <a:pt x="85333" y="79748"/>
                  </a:cubicBezTo>
                  <a:cubicBezTo>
                    <a:pt x="86899" y="79748"/>
                    <a:pt x="88465" y="79153"/>
                    <a:pt x="89672" y="77962"/>
                  </a:cubicBezTo>
                  <a:cubicBezTo>
                    <a:pt x="92053" y="75581"/>
                    <a:pt x="92053" y="71699"/>
                    <a:pt x="89672" y="69318"/>
                  </a:cubicBezTo>
                  <a:lnTo>
                    <a:pt x="52126" y="31805"/>
                  </a:lnTo>
                  <a:lnTo>
                    <a:pt x="52126" y="1"/>
                  </a:lnTo>
                  <a:cubicBezTo>
                    <a:pt x="50137" y="164"/>
                    <a:pt x="48082" y="262"/>
                    <a:pt x="46027" y="262"/>
                  </a:cubicBezTo>
                  <a:cubicBezTo>
                    <a:pt x="43971" y="262"/>
                    <a:pt x="41916" y="164"/>
                    <a:pt x="398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02" name="Google Shape;2202;p47"/>
            <p:cNvSpPr/>
            <p:nvPr/>
          </p:nvSpPr>
          <p:spPr>
            <a:xfrm>
              <a:off x="2331900" y="238125"/>
              <a:ext cx="2926025" cy="2926025"/>
            </a:xfrm>
            <a:custGeom>
              <a:avLst/>
              <a:gdLst/>
              <a:ahLst/>
              <a:cxnLst/>
              <a:rect l="l" t="t" r="r" b="b"/>
              <a:pathLst>
                <a:path w="117041" h="117041" extrusionOk="0">
                  <a:moveTo>
                    <a:pt x="58521" y="26194"/>
                  </a:moveTo>
                  <a:cubicBezTo>
                    <a:pt x="76331" y="26194"/>
                    <a:pt x="90847" y="40710"/>
                    <a:pt x="90847" y="58520"/>
                  </a:cubicBezTo>
                  <a:cubicBezTo>
                    <a:pt x="90847" y="76363"/>
                    <a:pt x="76331" y="90846"/>
                    <a:pt x="58521" y="90846"/>
                  </a:cubicBezTo>
                  <a:cubicBezTo>
                    <a:pt x="40710" y="90846"/>
                    <a:pt x="26194" y="76363"/>
                    <a:pt x="26194" y="58520"/>
                  </a:cubicBezTo>
                  <a:cubicBezTo>
                    <a:pt x="26194" y="40710"/>
                    <a:pt x="40710" y="26194"/>
                    <a:pt x="58521" y="26194"/>
                  </a:cubicBezTo>
                  <a:close/>
                  <a:moveTo>
                    <a:pt x="58521" y="0"/>
                  </a:moveTo>
                  <a:cubicBezTo>
                    <a:pt x="26260" y="0"/>
                    <a:pt x="1" y="26259"/>
                    <a:pt x="1" y="58520"/>
                  </a:cubicBezTo>
                  <a:cubicBezTo>
                    <a:pt x="1" y="90781"/>
                    <a:pt x="26260" y="117040"/>
                    <a:pt x="58521" y="117040"/>
                  </a:cubicBezTo>
                  <a:cubicBezTo>
                    <a:pt x="90781" y="117040"/>
                    <a:pt x="117040" y="90781"/>
                    <a:pt x="117040" y="58520"/>
                  </a:cubicBezTo>
                  <a:cubicBezTo>
                    <a:pt x="117040" y="26259"/>
                    <a:pt x="90781" y="0"/>
                    <a:pt x="58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  <p:grpSp>
        <p:nvGrpSpPr>
          <p:cNvPr id="2203" name="Google Shape;2203;p47"/>
          <p:cNvGrpSpPr/>
          <p:nvPr/>
        </p:nvGrpSpPr>
        <p:grpSpPr>
          <a:xfrm>
            <a:off x="-301244" y="3561339"/>
            <a:ext cx="1960278" cy="1840352"/>
            <a:chOff x="-301244" y="3561339"/>
            <a:chExt cx="1960278" cy="1840352"/>
          </a:xfrm>
        </p:grpSpPr>
        <p:sp>
          <p:nvSpPr>
            <p:cNvPr id="2204" name="Google Shape;2204;p47"/>
            <p:cNvSpPr/>
            <p:nvPr/>
          </p:nvSpPr>
          <p:spPr>
            <a:xfrm>
              <a:off x="382242" y="4079926"/>
              <a:ext cx="1276793" cy="1321765"/>
            </a:xfrm>
            <a:custGeom>
              <a:avLst/>
              <a:gdLst/>
              <a:ahLst/>
              <a:cxnLst/>
              <a:rect l="l" t="t" r="r" b="b"/>
              <a:pathLst>
                <a:path w="16353" h="16929" extrusionOk="0">
                  <a:moveTo>
                    <a:pt x="5879" y="0"/>
                  </a:moveTo>
                  <a:cubicBezTo>
                    <a:pt x="5857" y="0"/>
                    <a:pt x="5836" y="9"/>
                    <a:pt x="5818" y="27"/>
                  </a:cubicBezTo>
                  <a:cubicBezTo>
                    <a:pt x="5807" y="38"/>
                    <a:pt x="5785" y="60"/>
                    <a:pt x="5774" y="71"/>
                  </a:cubicBezTo>
                  <a:cubicBezTo>
                    <a:pt x="5675" y="203"/>
                    <a:pt x="5576" y="335"/>
                    <a:pt x="5488" y="478"/>
                  </a:cubicBezTo>
                  <a:cubicBezTo>
                    <a:pt x="5378" y="687"/>
                    <a:pt x="5257" y="896"/>
                    <a:pt x="5136" y="1105"/>
                  </a:cubicBezTo>
                  <a:cubicBezTo>
                    <a:pt x="4619" y="2006"/>
                    <a:pt x="4157" y="2930"/>
                    <a:pt x="3739" y="3876"/>
                  </a:cubicBezTo>
                  <a:cubicBezTo>
                    <a:pt x="3497" y="4426"/>
                    <a:pt x="3233" y="4953"/>
                    <a:pt x="2925" y="5470"/>
                  </a:cubicBezTo>
                  <a:cubicBezTo>
                    <a:pt x="2794" y="5701"/>
                    <a:pt x="2662" y="5921"/>
                    <a:pt x="2541" y="6152"/>
                  </a:cubicBezTo>
                  <a:cubicBezTo>
                    <a:pt x="2222" y="6735"/>
                    <a:pt x="1903" y="7329"/>
                    <a:pt x="1584" y="7912"/>
                  </a:cubicBezTo>
                  <a:cubicBezTo>
                    <a:pt x="1265" y="8484"/>
                    <a:pt x="957" y="9055"/>
                    <a:pt x="682" y="9649"/>
                  </a:cubicBezTo>
                  <a:cubicBezTo>
                    <a:pt x="572" y="9891"/>
                    <a:pt x="451" y="10133"/>
                    <a:pt x="341" y="10375"/>
                  </a:cubicBezTo>
                  <a:cubicBezTo>
                    <a:pt x="264" y="10540"/>
                    <a:pt x="176" y="10683"/>
                    <a:pt x="77" y="10826"/>
                  </a:cubicBezTo>
                  <a:cubicBezTo>
                    <a:pt x="66" y="10848"/>
                    <a:pt x="44" y="10870"/>
                    <a:pt x="33" y="10892"/>
                  </a:cubicBezTo>
                  <a:cubicBezTo>
                    <a:pt x="0" y="10936"/>
                    <a:pt x="11" y="10969"/>
                    <a:pt x="55" y="11013"/>
                  </a:cubicBezTo>
                  <a:cubicBezTo>
                    <a:pt x="66" y="11024"/>
                    <a:pt x="77" y="11035"/>
                    <a:pt x="88" y="11046"/>
                  </a:cubicBezTo>
                  <a:cubicBezTo>
                    <a:pt x="297" y="11189"/>
                    <a:pt x="495" y="11354"/>
                    <a:pt x="704" y="11497"/>
                  </a:cubicBezTo>
                  <a:cubicBezTo>
                    <a:pt x="1155" y="11805"/>
                    <a:pt x="1606" y="12113"/>
                    <a:pt x="2057" y="12410"/>
                  </a:cubicBezTo>
                  <a:cubicBezTo>
                    <a:pt x="2728" y="12860"/>
                    <a:pt x="3398" y="13289"/>
                    <a:pt x="4058" y="13740"/>
                  </a:cubicBezTo>
                  <a:cubicBezTo>
                    <a:pt x="4696" y="14191"/>
                    <a:pt x="5356" y="14598"/>
                    <a:pt x="6038" y="14983"/>
                  </a:cubicBezTo>
                  <a:cubicBezTo>
                    <a:pt x="6610" y="15302"/>
                    <a:pt x="7170" y="15610"/>
                    <a:pt x="7775" y="15874"/>
                  </a:cubicBezTo>
                  <a:cubicBezTo>
                    <a:pt x="8028" y="15984"/>
                    <a:pt x="8270" y="16116"/>
                    <a:pt x="8523" y="16237"/>
                  </a:cubicBezTo>
                  <a:cubicBezTo>
                    <a:pt x="8710" y="16324"/>
                    <a:pt x="8897" y="16423"/>
                    <a:pt x="9084" y="16511"/>
                  </a:cubicBezTo>
                  <a:cubicBezTo>
                    <a:pt x="9326" y="16621"/>
                    <a:pt x="9557" y="16720"/>
                    <a:pt x="9777" y="16874"/>
                  </a:cubicBezTo>
                  <a:cubicBezTo>
                    <a:pt x="9799" y="16896"/>
                    <a:pt x="9832" y="16907"/>
                    <a:pt x="9854" y="16918"/>
                  </a:cubicBezTo>
                  <a:cubicBezTo>
                    <a:pt x="9875" y="16925"/>
                    <a:pt x="9892" y="16929"/>
                    <a:pt x="9907" y="16929"/>
                  </a:cubicBezTo>
                  <a:cubicBezTo>
                    <a:pt x="9941" y="16929"/>
                    <a:pt x="9963" y="16912"/>
                    <a:pt x="9986" y="16874"/>
                  </a:cubicBezTo>
                  <a:cubicBezTo>
                    <a:pt x="10008" y="16852"/>
                    <a:pt x="10019" y="16819"/>
                    <a:pt x="10041" y="16797"/>
                  </a:cubicBezTo>
                  <a:cubicBezTo>
                    <a:pt x="10129" y="16643"/>
                    <a:pt x="10217" y="16489"/>
                    <a:pt x="10294" y="16335"/>
                  </a:cubicBezTo>
                  <a:cubicBezTo>
                    <a:pt x="10766" y="15500"/>
                    <a:pt x="11239" y="14675"/>
                    <a:pt x="11734" y="13872"/>
                  </a:cubicBezTo>
                  <a:cubicBezTo>
                    <a:pt x="12471" y="12684"/>
                    <a:pt x="13197" y="11486"/>
                    <a:pt x="13901" y="10276"/>
                  </a:cubicBezTo>
                  <a:cubicBezTo>
                    <a:pt x="14341" y="9528"/>
                    <a:pt x="14758" y="8769"/>
                    <a:pt x="15143" y="7989"/>
                  </a:cubicBezTo>
                  <a:cubicBezTo>
                    <a:pt x="15440" y="7351"/>
                    <a:pt x="15792" y="6735"/>
                    <a:pt x="16199" y="6152"/>
                  </a:cubicBezTo>
                  <a:cubicBezTo>
                    <a:pt x="16243" y="6097"/>
                    <a:pt x="16276" y="6031"/>
                    <a:pt x="16309" y="5965"/>
                  </a:cubicBezTo>
                  <a:cubicBezTo>
                    <a:pt x="16331" y="5932"/>
                    <a:pt x="16342" y="5888"/>
                    <a:pt x="16353" y="5844"/>
                  </a:cubicBezTo>
                  <a:cubicBezTo>
                    <a:pt x="16353" y="5811"/>
                    <a:pt x="16342" y="5778"/>
                    <a:pt x="16331" y="5745"/>
                  </a:cubicBezTo>
                  <a:cubicBezTo>
                    <a:pt x="16287" y="5712"/>
                    <a:pt x="16243" y="5690"/>
                    <a:pt x="16199" y="5657"/>
                  </a:cubicBezTo>
                  <a:cubicBezTo>
                    <a:pt x="15814" y="5459"/>
                    <a:pt x="15429" y="5261"/>
                    <a:pt x="15055" y="5063"/>
                  </a:cubicBezTo>
                  <a:cubicBezTo>
                    <a:pt x="14011" y="4525"/>
                    <a:pt x="12966" y="3997"/>
                    <a:pt x="11932" y="3447"/>
                  </a:cubicBezTo>
                  <a:cubicBezTo>
                    <a:pt x="11162" y="3051"/>
                    <a:pt x="10415" y="2633"/>
                    <a:pt x="9667" y="2204"/>
                  </a:cubicBezTo>
                  <a:cubicBezTo>
                    <a:pt x="8754" y="1676"/>
                    <a:pt x="7830" y="1170"/>
                    <a:pt x="6917" y="643"/>
                  </a:cubicBezTo>
                  <a:cubicBezTo>
                    <a:pt x="6577" y="445"/>
                    <a:pt x="6225" y="291"/>
                    <a:pt x="5928" y="16"/>
                  </a:cubicBezTo>
                  <a:cubicBezTo>
                    <a:pt x="5913" y="6"/>
                    <a:pt x="5896" y="0"/>
                    <a:pt x="58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05" name="Google Shape;2205;p47"/>
            <p:cNvSpPr/>
            <p:nvPr/>
          </p:nvSpPr>
          <p:spPr>
            <a:xfrm>
              <a:off x="377947" y="4062827"/>
              <a:ext cx="1261411" cy="1308882"/>
            </a:xfrm>
            <a:custGeom>
              <a:avLst/>
              <a:gdLst/>
              <a:ahLst/>
              <a:cxnLst/>
              <a:rect l="l" t="t" r="r" b="b"/>
              <a:pathLst>
                <a:path w="16156" h="16764" extrusionOk="0">
                  <a:moveTo>
                    <a:pt x="5444" y="136"/>
                  </a:moveTo>
                  <a:cubicBezTo>
                    <a:pt x="5488" y="158"/>
                    <a:pt x="5543" y="169"/>
                    <a:pt x="5587" y="202"/>
                  </a:cubicBezTo>
                  <a:cubicBezTo>
                    <a:pt x="6027" y="466"/>
                    <a:pt x="6489" y="697"/>
                    <a:pt x="6950" y="928"/>
                  </a:cubicBezTo>
                  <a:cubicBezTo>
                    <a:pt x="7984" y="1466"/>
                    <a:pt x="9029" y="2016"/>
                    <a:pt x="10074" y="2544"/>
                  </a:cubicBezTo>
                  <a:cubicBezTo>
                    <a:pt x="11272" y="3160"/>
                    <a:pt x="12504" y="3732"/>
                    <a:pt x="13725" y="4304"/>
                  </a:cubicBezTo>
                  <a:cubicBezTo>
                    <a:pt x="14385" y="4612"/>
                    <a:pt x="15033" y="4920"/>
                    <a:pt x="15682" y="5227"/>
                  </a:cubicBezTo>
                  <a:cubicBezTo>
                    <a:pt x="15814" y="5282"/>
                    <a:pt x="15924" y="5348"/>
                    <a:pt x="16067" y="5414"/>
                  </a:cubicBezTo>
                  <a:cubicBezTo>
                    <a:pt x="16045" y="5469"/>
                    <a:pt x="16034" y="5513"/>
                    <a:pt x="16012" y="5546"/>
                  </a:cubicBezTo>
                  <a:cubicBezTo>
                    <a:pt x="15990" y="5601"/>
                    <a:pt x="15968" y="5656"/>
                    <a:pt x="15935" y="5700"/>
                  </a:cubicBezTo>
                  <a:cubicBezTo>
                    <a:pt x="15539" y="6316"/>
                    <a:pt x="15198" y="6965"/>
                    <a:pt x="14912" y="7647"/>
                  </a:cubicBezTo>
                  <a:cubicBezTo>
                    <a:pt x="14560" y="8450"/>
                    <a:pt x="14154" y="9219"/>
                    <a:pt x="13747" y="9989"/>
                  </a:cubicBezTo>
                  <a:cubicBezTo>
                    <a:pt x="13109" y="11177"/>
                    <a:pt x="12460" y="12354"/>
                    <a:pt x="11789" y="13530"/>
                  </a:cubicBezTo>
                  <a:cubicBezTo>
                    <a:pt x="11283" y="14421"/>
                    <a:pt x="10799" y="15345"/>
                    <a:pt x="10338" y="16269"/>
                  </a:cubicBezTo>
                  <a:cubicBezTo>
                    <a:pt x="10261" y="16401"/>
                    <a:pt x="10195" y="16532"/>
                    <a:pt x="10118" y="16664"/>
                  </a:cubicBezTo>
                  <a:cubicBezTo>
                    <a:pt x="10085" y="16653"/>
                    <a:pt x="10063" y="16653"/>
                    <a:pt x="10041" y="16631"/>
                  </a:cubicBezTo>
                  <a:cubicBezTo>
                    <a:pt x="9821" y="16489"/>
                    <a:pt x="9568" y="16390"/>
                    <a:pt x="9326" y="16291"/>
                  </a:cubicBezTo>
                  <a:cubicBezTo>
                    <a:pt x="9139" y="16214"/>
                    <a:pt x="8963" y="16126"/>
                    <a:pt x="8776" y="16049"/>
                  </a:cubicBezTo>
                  <a:cubicBezTo>
                    <a:pt x="8512" y="15928"/>
                    <a:pt x="8259" y="15807"/>
                    <a:pt x="8006" y="15708"/>
                  </a:cubicBezTo>
                  <a:cubicBezTo>
                    <a:pt x="7379" y="15455"/>
                    <a:pt x="6774" y="15158"/>
                    <a:pt x="6181" y="14861"/>
                  </a:cubicBezTo>
                  <a:cubicBezTo>
                    <a:pt x="5510" y="14509"/>
                    <a:pt x="4861" y="14135"/>
                    <a:pt x="4223" y="13728"/>
                  </a:cubicBezTo>
                  <a:cubicBezTo>
                    <a:pt x="3541" y="13299"/>
                    <a:pt x="2860" y="12892"/>
                    <a:pt x="2178" y="12475"/>
                  </a:cubicBezTo>
                  <a:cubicBezTo>
                    <a:pt x="1716" y="12189"/>
                    <a:pt x="1254" y="11914"/>
                    <a:pt x="803" y="11617"/>
                  </a:cubicBezTo>
                  <a:cubicBezTo>
                    <a:pt x="572" y="11474"/>
                    <a:pt x="352" y="11320"/>
                    <a:pt x="121" y="11155"/>
                  </a:cubicBezTo>
                  <a:cubicBezTo>
                    <a:pt x="143" y="11122"/>
                    <a:pt x="154" y="11100"/>
                    <a:pt x="165" y="11067"/>
                  </a:cubicBezTo>
                  <a:cubicBezTo>
                    <a:pt x="264" y="10913"/>
                    <a:pt x="352" y="10759"/>
                    <a:pt x="418" y="10583"/>
                  </a:cubicBezTo>
                  <a:cubicBezTo>
                    <a:pt x="539" y="10319"/>
                    <a:pt x="649" y="10055"/>
                    <a:pt x="759" y="9780"/>
                  </a:cubicBezTo>
                  <a:cubicBezTo>
                    <a:pt x="979" y="9263"/>
                    <a:pt x="1232" y="8758"/>
                    <a:pt x="1485" y="8252"/>
                  </a:cubicBezTo>
                  <a:cubicBezTo>
                    <a:pt x="1815" y="7592"/>
                    <a:pt x="2134" y="6932"/>
                    <a:pt x="2464" y="6272"/>
                  </a:cubicBezTo>
                  <a:cubicBezTo>
                    <a:pt x="2618" y="5975"/>
                    <a:pt x="2783" y="5667"/>
                    <a:pt x="2936" y="5359"/>
                  </a:cubicBezTo>
                  <a:cubicBezTo>
                    <a:pt x="3167" y="4920"/>
                    <a:pt x="3376" y="4458"/>
                    <a:pt x="3563" y="3985"/>
                  </a:cubicBezTo>
                  <a:cubicBezTo>
                    <a:pt x="3937" y="3028"/>
                    <a:pt x="4366" y="2104"/>
                    <a:pt x="4839" y="1192"/>
                  </a:cubicBezTo>
                  <a:cubicBezTo>
                    <a:pt x="4949" y="972"/>
                    <a:pt x="5059" y="763"/>
                    <a:pt x="5180" y="543"/>
                  </a:cubicBezTo>
                  <a:cubicBezTo>
                    <a:pt x="5246" y="400"/>
                    <a:pt x="5334" y="268"/>
                    <a:pt x="5444" y="136"/>
                  </a:cubicBezTo>
                  <a:close/>
                  <a:moveTo>
                    <a:pt x="5465" y="0"/>
                  </a:moveTo>
                  <a:cubicBezTo>
                    <a:pt x="5442" y="0"/>
                    <a:pt x="5419" y="11"/>
                    <a:pt x="5400" y="37"/>
                  </a:cubicBezTo>
                  <a:cubicBezTo>
                    <a:pt x="5389" y="48"/>
                    <a:pt x="5378" y="59"/>
                    <a:pt x="5356" y="81"/>
                  </a:cubicBezTo>
                  <a:cubicBezTo>
                    <a:pt x="5257" y="213"/>
                    <a:pt x="5169" y="345"/>
                    <a:pt x="5092" y="499"/>
                  </a:cubicBezTo>
                  <a:cubicBezTo>
                    <a:pt x="4982" y="708"/>
                    <a:pt x="4872" y="917"/>
                    <a:pt x="4762" y="1137"/>
                  </a:cubicBezTo>
                  <a:cubicBezTo>
                    <a:pt x="4278" y="2049"/>
                    <a:pt x="3849" y="2984"/>
                    <a:pt x="3475" y="3952"/>
                  </a:cubicBezTo>
                  <a:cubicBezTo>
                    <a:pt x="3255" y="4513"/>
                    <a:pt x="3002" y="5052"/>
                    <a:pt x="2717" y="5579"/>
                  </a:cubicBezTo>
                  <a:cubicBezTo>
                    <a:pt x="2596" y="5810"/>
                    <a:pt x="2475" y="6041"/>
                    <a:pt x="2354" y="6272"/>
                  </a:cubicBezTo>
                  <a:cubicBezTo>
                    <a:pt x="2057" y="6866"/>
                    <a:pt x="1760" y="7471"/>
                    <a:pt x="1463" y="8076"/>
                  </a:cubicBezTo>
                  <a:cubicBezTo>
                    <a:pt x="1177" y="8659"/>
                    <a:pt x="880" y="9230"/>
                    <a:pt x="638" y="9835"/>
                  </a:cubicBezTo>
                  <a:cubicBezTo>
                    <a:pt x="528" y="10088"/>
                    <a:pt x="418" y="10330"/>
                    <a:pt x="319" y="10583"/>
                  </a:cubicBezTo>
                  <a:cubicBezTo>
                    <a:pt x="253" y="10737"/>
                    <a:pt x="165" y="10891"/>
                    <a:pt x="77" y="11034"/>
                  </a:cubicBezTo>
                  <a:cubicBezTo>
                    <a:pt x="55" y="11056"/>
                    <a:pt x="44" y="11078"/>
                    <a:pt x="33" y="11100"/>
                  </a:cubicBezTo>
                  <a:cubicBezTo>
                    <a:pt x="0" y="11155"/>
                    <a:pt x="11" y="11177"/>
                    <a:pt x="55" y="11221"/>
                  </a:cubicBezTo>
                  <a:cubicBezTo>
                    <a:pt x="66" y="11232"/>
                    <a:pt x="77" y="11243"/>
                    <a:pt x="88" y="11254"/>
                  </a:cubicBezTo>
                  <a:cubicBezTo>
                    <a:pt x="297" y="11397"/>
                    <a:pt x="506" y="11551"/>
                    <a:pt x="715" y="11683"/>
                  </a:cubicBezTo>
                  <a:cubicBezTo>
                    <a:pt x="1177" y="11980"/>
                    <a:pt x="1639" y="12266"/>
                    <a:pt x="2112" y="12552"/>
                  </a:cubicBezTo>
                  <a:cubicBezTo>
                    <a:pt x="2794" y="12969"/>
                    <a:pt x="3475" y="13376"/>
                    <a:pt x="4157" y="13805"/>
                  </a:cubicBezTo>
                  <a:cubicBezTo>
                    <a:pt x="4817" y="14223"/>
                    <a:pt x="5488" y="14608"/>
                    <a:pt x="6181" y="14960"/>
                  </a:cubicBezTo>
                  <a:cubicBezTo>
                    <a:pt x="6763" y="15257"/>
                    <a:pt x="7346" y="15543"/>
                    <a:pt x="7951" y="15785"/>
                  </a:cubicBezTo>
                  <a:cubicBezTo>
                    <a:pt x="8204" y="15895"/>
                    <a:pt x="8457" y="16016"/>
                    <a:pt x="8721" y="16126"/>
                  </a:cubicBezTo>
                  <a:cubicBezTo>
                    <a:pt x="8908" y="16214"/>
                    <a:pt x="9095" y="16291"/>
                    <a:pt x="9293" y="16379"/>
                  </a:cubicBezTo>
                  <a:cubicBezTo>
                    <a:pt x="9524" y="16478"/>
                    <a:pt x="9766" y="16576"/>
                    <a:pt x="9986" y="16719"/>
                  </a:cubicBezTo>
                  <a:cubicBezTo>
                    <a:pt x="10019" y="16730"/>
                    <a:pt x="10041" y="16741"/>
                    <a:pt x="10074" y="16752"/>
                  </a:cubicBezTo>
                  <a:cubicBezTo>
                    <a:pt x="10091" y="16759"/>
                    <a:pt x="10107" y="16763"/>
                    <a:pt x="10123" y="16763"/>
                  </a:cubicBezTo>
                  <a:cubicBezTo>
                    <a:pt x="10155" y="16763"/>
                    <a:pt x="10183" y="16746"/>
                    <a:pt x="10206" y="16708"/>
                  </a:cubicBezTo>
                  <a:cubicBezTo>
                    <a:pt x="10217" y="16675"/>
                    <a:pt x="10239" y="16653"/>
                    <a:pt x="10250" y="16620"/>
                  </a:cubicBezTo>
                  <a:cubicBezTo>
                    <a:pt x="10327" y="16467"/>
                    <a:pt x="10415" y="16313"/>
                    <a:pt x="10492" y="16148"/>
                  </a:cubicBezTo>
                  <a:cubicBezTo>
                    <a:pt x="10931" y="15301"/>
                    <a:pt x="11360" y="14465"/>
                    <a:pt x="11833" y="13640"/>
                  </a:cubicBezTo>
                  <a:cubicBezTo>
                    <a:pt x="12526" y="12420"/>
                    <a:pt x="13208" y="11199"/>
                    <a:pt x="13857" y="9967"/>
                  </a:cubicBezTo>
                  <a:cubicBezTo>
                    <a:pt x="14275" y="9197"/>
                    <a:pt x="14670" y="8428"/>
                    <a:pt x="15011" y="7625"/>
                  </a:cubicBezTo>
                  <a:cubicBezTo>
                    <a:pt x="15297" y="6976"/>
                    <a:pt x="15627" y="6360"/>
                    <a:pt x="16001" y="5755"/>
                  </a:cubicBezTo>
                  <a:cubicBezTo>
                    <a:pt x="16045" y="5700"/>
                    <a:pt x="16078" y="5634"/>
                    <a:pt x="16111" y="5568"/>
                  </a:cubicBezTo>
                  <a:cubicBezTo>
                    <a:pt x="16133" y="5524"/>
                    <a:pt x="16144" y="5491"/>
                    <a:pt x="16144" y="5447"/>
                  </a:cubicBezTo>
                  <a:cubicBezTo>
                    <a:pt x="16155" y="5414"/>
                    <a:pt x="16133" y="5381"/>
                    <a:pt x="16122" y="5348"/>
                  </a:cubicBezTo>
                  <a:cubicBezTo>
                    <a:pt x="16067" y="5315"/>
                    <a:pt x="16023" y="5293"/>
                    <a:pt x="15979" y="5271"/>
                  </a:cubicBezTo>
                  <a:cubicBezTo>
                    <a:pt x="15594" y="5085"/>
                    <a:pt x="15209" y="4898"/>
                    <a:pt x="14813" y="4711"/>
                  </a:cubicBezTo>
                  <a:cubicBezTo>
                    <a:pt x="13758" y="4216"/>
                    <a:pt x="12702" y="3721"/>
                    <a:pt x="11635" y="3226"/>
                  </a:cubicBezTo>
                  <a:cubicBezTo>
                    <a:pt x="10865" y="2852"/>
                    <a:pt x="10096" y="2456"/>
                    <a:pt x="9326" y="2060"/>
                  </a:cubicBezTo>
                  <a:cubicBezTo>
                    <a:pt x="8391" y="1576"/>
                    <a:pt x="7456" y="1093"/>
                    <a:pt x="6522" y="609"/>
                  </a:cubicBezTo>
                  <a:cubicBezTo>
                    <a:pt x="6181" y="422"/>
                    <a:pt x="5818" y="279"/>
                    <a:pt x="5510" y="15"/>
                  </a:cubicBezTo>
                  <a:cubicBezTo>
                    <a:pt x="5496" y="6"/>
                    <a:pt x="5481" y="0"/>
                    <a:pt x="54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06" name="Google Shape;2206;p47"/>
            <p:cNvSpPr/>
            <p:nvPr/>
          </p:nvSpPr>
          <p:spPr>
            <a:xfrm>
              <a:off x="387395" y="4073368"/>
              <a:ext cx="1245093" cy="1290612"/>
            </a:xfrm>
            <a:custGeom>
              <a:avLst/>
              <a:gdLst/>
              <a:ahLst/>
              <a:cxnLst/>
              <a:rect l="l" t="t" r="r" b="b"/>
              <a:pathLst>
                <a:path w="15947" h="16530" extrusionOk="0">
                  <a:moveTo>
                    <a:pt x="8666" y="2915"/>
                  </a:moveTo>
                  <a:cubicBezTo>
                    <a:pt x="8919" y="3036"/>
                    <a:pt x="9161" y="3168"/>
                    <a:pt x="9414" y="3300"/>
                  </a:cubicBezTo>
                  <a:cubicBezTo>
                    <a:pt x="9667" y="3432"/>
                    <a:pt x="9909" y="3564"/>
                    <a:pt x="10173" y="3696"/>
                  </a:cubicBezTo>
                  <a:cubicBezTo>
                    <a:pt x="10140" y="3707"/>
                    <a:pt x="10129" y="3718"/>
                    <a:pt x="10118" y="3718"/>
                  </a:cubicBezTo>
                  <a:cubicBezTo>
                    <a:pt x="10069" y="3714"/>
                    <a:pt x="10021" y="3713"/>
                    <a:pt x="9974" y="3713"/>
                  </a:cubicBezTo>
                  <a:cubicBezTo>
                    <a:pt x="9557" y="3713"/>
                    <a:pt x="9174" y="3839"/>
                    <a:pt x="8809" y="4037"/>
                  </a:cubicBezTo>
                  <a:cubicBezTo>
                    <a:pt x="8534" y="4180"/>
                    <a:pt x="8303" y="4356"/>
                    <a:pt x="8083" y="4576"/>
                  </a:cubicBezTo>
                  <a:cubicBezTo>
                    <a:pt x="8039" y="4620"/>
                    <a:pt x="7995" y="4664"/>
                    <a:pt x="7940" y="4719"/>
                  </a:cubicBezTo>
                  <a:cubicBezTo>
                    <a:pt x="7830" y="4081"/>
                    <a:pt x="8193" y="3245"/>
                    <a:pt x="8666" y="2915"/>
                  </a:cubicBezTo>
                  <a:close/>
                  <a:moveTo>
                    <a:pt x="9948" y="3806"/>
                  </a:moveTo>
                  <a:cubicBezTo>
                    <a:pt x="10011" y="3806"/>
                    <a:pt x="10075" y="3809"/>
                    <a:pt x="10140" y="3817"/>
                  </a:cubicBezTo>
                  <a:cubicBezTo>
                    <a:pt x="10426" y="3839"/>
                    <a:pt x="10689" y="3938"/>
                    <a:pt x="10909" y="4136"/>
                  </a:cubicBezTo>
                  <a:cubicBezTo>
                    <a:pt x="11173" y="4367"/>
                    <a:pt x="11305" y="4653"/>
                    <a:pt x="11305" y="5004"/>
                  </a:cubicBezTo>
                  <a:cubicBezTo>
                    <a:pt x="11305" y="5323"/>
                    <a:pt x="11184" y="5620"/>
                    <a:pt x="10997" y="5884"/>
                  </a:cubicBezTo>
                  <a:cubicBezTo>
                    <a:pt x="10964" y="5928"/>
                    <a:pt x="10920" y="5983"/>
                    <a:pt x="10876" y="6038"/>
                  </a:cubicBezTo>
                  <a:cubicBezTo>
                    <a:pt x="10843" y="6016"/>
                    <a:pt x="10821" y="6016"/>
                    <a:pt x="10788" y="5994"/>
                  </a:cubicBezTo>
                  <a:cubicBezTo>
                    <a:pt x="10448" y="5792"/>
                    <a:pt x="10085" y="5697"/>
                    <a:pt x="9706" y="5697"/>
                  </a:cubicBezTo>
                  <a:cubicBezTo>
                    <a:pt x="9631" y="5697"/>
                    <a:pt x="9556" y="5701"/>
                    <a:pt x="9480" y="5708"/>
                  </a:cubicBezTo>
                  <a:cubicBezTo>
                    <a:pt x="9194" y="5730"/>
                    <a:pt x="8919" y="5796"/>
                    <a:pt x="8655" y="5895"/>
                  </a:cubicBezTo>
                  <a:cubicBezTo>
                    <a:pt x="8600" y="5917"/>
                    <a:pt x="8545" y="5939"/>
                    <a:pt x="8490" y="5961"/>
                  </a:cubicBezTo>
                  <a:cubicBezTo>
                    <a:pt x="8248" y="5796"/>
                    <a:pt x="7995" y="5290"/>
                    <a:pt x="7940" y="4873"/>
                  </a:cubicBezTo>
                  <a:cubicBezTo>
                    <a:pt x="7973" y="4829"/>
                    <a:pt x="7995" y="4796"/>
                    <a:pt x="8028" y="4763"/>
                  </a:cubicBezTo>
                  <a:cubicBezTo>
                    <a:pt x="8391" y="4378"/>
                    <a:pt x="8809" y="4081"/>
                    <a:pt x="9304" y="3916"/>
                  </a:cubicBezTo>
                  <a:cubicBezTo>
                    <a:pt x="9517" y="3848"/>
                    <a:pt x="9730" y="3806"/>
                    <a:pt x="9948" y="3806"/>
                  </a:cubicBezTo>
                  <a:close/>
                  <a:moveTo>
                    <a:pt x="9675" y="5790"/>
                  </a:moveTo>
                  <a:cubicBezTo>
                    <a:pt x="9796" y="5790"/>
                    <a:pt x="9917" y="5799"/>
                    <a:pt x="10041" y="5818"/>
                  </a:cubicBezTo>
                  <a:cubicBezTo>
                    <a:pt x="10261" y="5851"/>
                    <a:pt x="10481" y="5928"/>
                    <a:pt x="10667" y="6038"/>
                  </a:cubicBezTo>
                  <a:cubicBezTo>
                    <a:pt x="10711" y="6049"/>
                    <a:pt x="10733" y="6082"/>
                    <a:pt x="10777" y="6104"/>
                  </a:cubicBezTo>
                  <a:cubicBezTo>
                    <a:pt x="10766" y="6137"/>
                    <a:pt x="10744" y="6159"/>
                    <a:pt x="10722" y="6181"/>
                  </a:cubicBezTo>
                  <a:cubicBezTo>
                    <a:pt x="10448" y="6419"/>
                    <a:pt x="10085" y="6542"/>
                    <a:pt x="9716" y="6542"/>
                  </a:cubicBezTo>
                  <a:cubicBezTo>
                    <a:pt x="9421" y="6542"/>
                    <a:pt x="9123" y="6464"/>
                    <a:pt x="8864" y="6302"/>
                  </a:cubicBezTo>
                  <a:cubicBezTo>
                    <a:pt x="8754" y="6236"/>
                    <a:pt x="8644" y="6170"/>
                    <a:pt x="8545" y="6038"/>
                  </a:cubicBezTo>
                  <a:cubicBezTo>
                    <a:pt x="8644" y="6005"/>
                    <a:pt x="8721" y="5972"/>
                    <a:pt x="8798" y="5939"/>
                  </a:cubicBezTo>
                  <a:cubicBezTo>
                    <a:pt x="9088" y="5845"/>
                    <a:pt x="9378" y="5790"/>
                    <a:pt x="9675" y="5790"/>
                  </a:cubicBezTo>
                  <a:close/>
                  <a:moveTo>
                    <a:pt x="7863" y="5004"/>
                  </a:moveTo>
                  <a:cubicBezTo>
                    <a:pt x="7896" y="5125"/>
                    <a:pt x="7929" y="5235"/>
                    <a:pt x="7984" y="5356"/>
                  </a:cubicBezTo>
                  <a:cubicBezTo>
                    <a:pt x="8028" y="5477"/>
                    <a:pt x="8083" y="5587"/>
                    <a:pt x="8149" y="5697"/>
                  </a:cubicBezTo>
                  <a:cubicBezTo>
                    <a:pt x="8215" y="5807"/>
                    <a:pt x="8292" y="5906"/>
                    <a:pt x="8369" y="6005"/>
                  </a:cubicBezTo>
                  <a:cubicBezTo>
                    <a:pt x="8171" y="6137"/>
                    <a:pt x="7973" y="6247"/>
                    <a:pt x="7786" y="6390"/>
                  </a:cubicBezTo>
                  <a:cubicBezTo>
                    <a:pt x="7610" y="6533"/>
                    <a:pt x="7445" y="6687"/>
                    <a:pt x="7258" y="6852"/>
                  </a:cubicBezTo>
                  <a:cubicBezTo>
                    <a:pt x="7214" y="6830"/>
                    <a:pt x="7170" y="6797"/>
                    <a:pt x="7137" y="6775"/>
                  </a:cubicBezTo>
                  <a:cubicBezTo>
                    <a:pt x="7148" y="6258"/>
                    <a:pt x="7566" y="5235"/>
                    <a:pt x="7863" y="5004"/>
                  </a:cubicBezTo>
                  <a:close/>
                  <a:moveTo>
                    <a:pt x="7126" y="6896"/>
                  </a:moveTo>
                  <a:cubicBezTo>
                    <a:pt x="7148" y="6907"/>
                    <a:pt x="7170" y="6918"/>
                    <a:pt x="7203" y="6929"/>
                  </a:cubicBezTo>
                  <a:cubicBezTo>
                    <a:pt x="7170" y="6962"/>
                    <a:pt x="7148" y="6995"/>
                    <a:pt x="7126" y="7039"/>
                  </a:cubicBezTo>
                  <a:cubicBezTo>
                    <a:pt x="7115" y="6995"/>
                    <a:pt x="7115" y="6940"/>
                    <a:pt x="7126" y="6896"/>
                  </a:cubicBezTo>
                  <a:close/>
                  <a:moveTo>
                    <a:pt x="7291" y="6995"/>
                  </a:moveTo>
                  <a:cubicBezTo>
                    <a:pt x="7346" y="7006"/>
                    <a:pt x="7390" y="7028"/>
                    <a:pt x="7423" y="7083"/>
                  </a:cubicBezTo>
                  <a:cubicBezTo>
                    <a:pt x="7401" y="7149"/>
                    <a:pt x="7335" y="7171"/>
                    <a:pt x="7280" y="7204"/>
                  </a:cubicBezTo>
                  <a:cubicBezTo>
                    <a:pt x="7225" y="7248"/>
                    <a:pt x="7170" y="7292"/>
                    <a:pt x="7115" y="7325"/>
                  </a:cubicBezTo>
                  <a:cubicBezTo>
                    <a:pt x="7082" y="7281"/>
                    <a:pt x="7082" y="7248"/>
                    <a:pt x="7104" y="7204"/>
                  </a:cubicBezTo>
                  <a:cubicBezTo>
                    <a:pt x="7159" y="7127"/>
                    <a:pt x="7214" y="7061"/>
                    <a:pt x="7291" y="6995"/>
                  </a:cubicBezTo>
                  <a:close/>
                  <a:moveTo>
                    <a:pt x="6986" y="7422"/>
                  </a:moveTo>
                  <a:cubicBezTo>
                    <a:pt x="6992" y="7422"/>
                    <a:pt x="6998" y="7422"/>
                    <a:pt x="7005" y="7424"/>
                  </a:cubicBezTo>
                  <a:cubicBezTo>
                    <a:pt x="6983" y="7446"/>
                    <a:pt x="6961" y="7457"/>
                    <a:pt x="6928" y="7490"/>
                  </a:cubicBezTo>
                  <a:cubicBezTo>
                    <a:pt x="6938" y="7452"/>
                    <a:pt x="6948" y="7422"/>
                    <a:pt x="6986" y="7422"/>
                  </a:cubicBezTo>
                  <a:close/>
                  <a:moveTo>
                    <a:pt x="8457" y="6104"/>
                  </a:moveTo>
                  <a:cubicBezTo>
                    <a:pt x="8787" y="6423"/>
                    <a:pt x="9183" y="6621"/>
                    <a:pt x="9656" y="6632"/>
                  </a:cubicBezTo>
                  <a:cubicBezTo>
                    <a:pt x="9685" y="6633"/>
                    <a:pt x="9715" y="6634"/>
                    <a:pt x="9744" y="6634"/>
                  </a:cubicBezTo>
                  <a:cubicBezTo>
                    <a:pt x="10179" y="6634"/>
                    <a:pt x="10557" y="6479"/>
                    <a:pt x="10876" y="6170"/>
                  </a:cubicBezTo>
                  <a:cubicBezTo>
                    <a:pt x="11019" y="6269"/>
                    <a:pt x="11129" y="6379"/>
                    <a:pt x="11217" y="6511"/>
                  </a:cubicBezTo>
                  <a:cubicBezTo>
                    <a:pt x="11448" y="6808"/>
                    <a:pt x="11558" y="7160"/>
                    <a:pt x="11580" y="7534"/>
                  </a:cubicBezTo>
                  <a:cubicBezTo>
                    <a:pt x="11602" y="8073"/>
                    <a:pt x="11448" y="8568"/>
                    <a:pt x="11162" y="9018"/>
                  </a:cubicBezTo>
                  <a:cubicBezTo>
                    <a:pt x="11085" y="9150"/>
                    <a:pt x="10986" y="9271"/>
                    <a:pt x="10865" y="9403"/>
                  </a:cubicBezTo>
                  <a:cubicBezTo>
                    <a:pt x="10865" y="9359"/>
                    <a:pt x="10854" y="9326"/>
                    <a:pt x="10854" y="9304"/>
                  </a:cubicBezTo>
                  <a:cubicBezTo>
                    <a:pt x="10887" y="9095"/>
                    <a:pt x="10898" y="8886"/>
                    <a:pt x="10876" y="8678"/>
                  </a:cubicBezTo>
                  <a:cubicBezTo>
                    <a:pt x="10843" y="8282"/>
                    <a:pt x="10755" y="7908"/>
                    <a:pt x="10557" y="7567"/>
                  </a:cubicBezTo>
                  <a:cubicBezTo>
                    <a:pt x="10272" y="7083"/>
                    <a:pt x="9865" y="6786"/>
                    <a:pt x="9315" y="6676"/>
                  </a:cubicBezTo>
                  <a:cubicBezTo>
                    <a:pt x="9174" y="6650"/>
                    <a:pt x="9034" y="6638"/>
                    <a:pt x="8896" y="6638"/>
                  </a:cubicBezTo>
                  <a:cubicBezTo>
                    <a:pt x="8561" y="6638"/>
                    <a:pt x="8234" y="6712"/>
                    <a:pt x="7907" y="6852"/>
                  </a:cubicBezTo>
                  <a:cubicBezTo>
                    <a:pt x="7786" y="6896"/>
                    <a:pt x="7665" y="6962"/>
                    <a:pt x="7533" y="7028"/>
                  </a:cubicBezTo>
                  <a:cubicBezTo>
                    <a:pt x="7489" y="6995"/>
                    <a:pt x="7434" y="6951"/>
                    <a:pt x="7368" y="6918"/>
                  </a:cubicBezTo>
                  <a:cubicBezTo>
                    <a:pt x="7555" y="6654"/>
                    <a:pt x="8127" y="6214"/>
                    <a:pt x="8457" y="6104"/>
                  </a:cubicBezTo>
                  <a:close/>
                  <a:moveTo>
                    <a:pt x="7533" y="7149"/>
                  </a:moveTo>
                  <a:cubicBezTo>
                    <a:pt x="7566" y="7171"/>
                    <a:pt x="7599" y="7182"/>
                    <a:pt x="7621" y="7204"/>
                  </a:cubicBezTo>
                  <a:cubicBezTo>
                    <a:pt x="8512" y="7930"/>
                    <a:pt x="8930" y="8864"/>
                    <a:pt x="8908" y="9997"/>
                  </a:cubicBezTo>
                  <a:cubicBezTo>
                    <a:pt x="8908" y="10019"/>
                    <a:pt x="8908" y="10030"/>
                    <a:pt x="8908" y="10052"/>
                  </a:cubicBezTo>
                  <a:cubicBezTo>
                    <a:pt x="8908" y="10063"/>
                    <a:pt x="8897" y="10063"/>
                    <a:pt x="8897" y="10085"/>
                  </a:cubicBezTo>
                  <a:cubicBezTo>
                    <a:pt x="8864" y="10074"/>
                    <a:pt x="8831" y="10074"/>
                    <a:pt x="8798" y="10063"/>
                  </a:cubicBezTo>
                  <a:cubicBezTo>
                    <a:pt x="8578" y="9986"/>
                    <a:pt x="8380" y="9876"/>
                    <a:pt x="8215" y="9733"/>
                  </a:cubicBezTo>
                  <a:cubicBezTo>
                    <a:pt x="7511" y="9150"/>
                    <a:pt x="7170" y="8392"/>
                    <a:pt x="7093" y="7490"/>
                  </a:cubicBezTo>
                  <a:cubicBezTo>
                    <a:pt x="7225" y="7347"/>
                    <a:pt x="7379" y="7259"/>
                    <a:pt x="7533" y="7149"/>
                  </a:cubicBezTo>
                  <a:close/>
                  <a:moveTo>
                    <a:pt x="8908" y="6733"/>
                  </a:moveTo>
                  <a:cubicBezTo>
                    <a:pt x="8980" y="6733"/>
                    <a:pt x="9054" y="6736"/>
                    <a:pt x="9128" y="6742"/>
                  </a:cubicBezTo>
                  <a:cubicBezTo>
                    <a:pt x="9502" y="6775"/>
                    <a:pt x="9832" y="6907"/>
                    <a:pt x="10118" y="7160"/>
                  </a:cubicBezTo>
                  <a:cubicBezTo>
                    <a:pt x="10349" y="7369"/>
                    <a:pt x="10513" y="7622"/>
                    <a:pt x="10623" y="7919"/>
                  </a:cubicBezTo>
                  <a:cubicBezTo>
                    <a:pt x="10810" y="8425"/>
                    <a:pt x="10832" y="8941"/>
                    <a:pt x="10733" y="9469"/>
                  </a:cubicBezTo>
                  <a:cubicBezTo>
                    <a:pt x="10722" y="9524"/>
                    <a:pt x="10700" y="9579"/>
                    <a:pt x="10656" y="9612"/>
                  </a:cubicBezTo>
                  <a:cubicBezTo>
                    <a:pt x="10404" y="9832"/>
                    <a:pt x="10129" y="10008"/>
                    <a:pt x="9810" y="10096"/>
                  </a:cubicBezTo>
                  <a:cubicBezTo>
                    <a:pt x="9662" y="10141"/>
                    <a:pt x="9511" y="10164"/>
                    <a:pt x="9358" y="10164"/>
                  </a:cubicBezTo>
                  <a:cubicBezTo>
                    <a:pt x="9249" y="10164"/>
                    <a:pt x="9139" y="10152"/>
                    <a:pt x="9029" y="10129"/>
                  </a:cubicBezTo>
                  <a:cubicBezTo>
                    <a:pt x="8985" y="10074"/>
                    <a:pt x="9007" y="10019"/>
                    <a:pt x="9007" y="9975"/>
                  </a:cubicBezTo>
                  <a:cubicBezTo>
                    <a:pt x="9018" y="9502"/>
                    <a:pt x="8941" y="9040"/>
                    <a:pt x="8776" y="8601"/>
                  </a:cubicBezTo>
                  <a:cubicBezTo>
                    <a:pt x="8556" y="8029"/>
                    <a:pt x="8204" y="7556"/>
                    <a:pt x="7731" y="7171"/>
                  </a:cubicBezTo>
                  <a:cubicBezTo>
                    <a:pt x="7709" y="7149"/>
                    <a:pt x="7687" y="7138"/>
                    <a:pt x="7665" y="7116"/>
                  </a:cubicBezTo>
                  <a:cubicBezTo>
                    <a:pt x="7665" y="7116"/>
                    <a:pt x="7665" y="7094"/>
                    <a:pt x="7654" y="7083"/>
                  </a:cubicBezTo>
                  <a:cubicBezTo>
                    <a:pt x="7665" y="7072"/>
                    <a:pt x="7676" y="7061"/>
                    <a:pt x="7687" y="7061"/>
                  </a:cubicBezTo>
                  <a:cubicBezTo>
                    <a:pt x="8073" y="6844"/>
                    <a:pt x="8476" y="6733"/>
                    <a:pt x="8908" y="6733"/>
                  </a:cubicBezTo>
                  <a:close/>
                  <a:moveTo>
                    <a:pt x="5702" y="1382"/>
                  </a:moveTo>
                  <a:cubicBezTo>
                    <a:pt x="5705" y="1382"/>
                    <a:pt x="5708" y="1383"/>
                    <a:pt x="5708" y="1386"/>
                  </a:cubicBezTo>
                  <a:cubicBezTo>
                    <a:pt x="5774" y="1452"/>
                    <a:pt x="5851" y="1496"/>
                    <a:pt x="5928" y="1529"/>
                  </a:cubicBezTo>
                  <a:cubicBezTo>
                    <a:pt x="6236" y="1683"/>
                    <a:pt x="6544" y="1837"/>
                    <a:pt x="6851" y="1991"/>
                  </a:cubicBezTo>
                  <a:cubicBezTo>
                    <a:pt x="7379" y="2255"/>
                    <a:pt x="7918" y="2530"/>
                    <a:pt x="8446" y="2794"/>
                  </a:cubicBezTo>
                  <a:cubicBezTo>
                    <a:pt x="8479" y="2816"/>
                    <a:pt x="8512" y="2838"/>
                    <a:pt x="8545" y="2860"/>
                  </a:cubicBezTo>
                  <a:cubicBezTo>
                    <a:pt x="8523" y="2882"/>
                    <a:pt x="8512" y="2904"/>
                    <a:pt x="8501" y="2926"/>
                  </a:cubicBezTo>
                  <a:cubicBezTo>
                    <a:pt x="8006" y="3399"/>
                    <a:pt x="7797" y="3982"/>
                    <a:pt x="7819" y="4653"/>
                  </a:cubicBezTo>
                  <a:cubicBezTo>
                    <a:pt x="7830" y="4785"/>
                    <a:pt x="7808" y="4884"/>
                    <a:pt x="7731" y="4983"/>
                  </a:cubicBezTo>
                  <a:cubicBezTo>
                    <a:pt x="7390" y="5455"/>
                    <a:pt x="7170" y="5983"/>
                    <a:pt x="7060" y="6555"/>
                  </a:cubicBezTo>
                  <a:cubicBezTo>
                    <a:pt x="7049" y="6599"/>
                    <a:pt x="7038" y="6643"/>
                    <a:pt x="7027" y="6687"/>
                  </a:cubicBezTo>
                  <a:cubicBezTo>
                    <a:pt x="7027" y="6687"/>
                    <a:pt x="7027" y="6698"/>
                    <a:pt x="7016" y="6720"/>
                  </a:cubicBezTo>
                  <a:cubicBezTo>
                    <a:pt x="6950" y="6698"/>
                    <a:pt x="6906" y="6676"/>
                    <a:pt x="6851" y="6654"/>
                  </a:cubicBezTo>
                  <a:cubicBezTo>
                    <a:pt x="6533" y="6522"/>
                    <a:pt x="6214" y="6423"/>
                    <a:pt x="5873" y="6390"/>
                  </a:cubicBezTo>
                  <a:cubicBezTo>
                    <a:pt x="5771" y="6380"/>
                    <a:pt x="5671" y="6375"/>
                    <a:pt x="5571" y="6375"/>
                  </a:cubicBezTo>
                  <a:cubicBezTo>
                    <a:pt x="5003" y="6375"/>
                    <a:pt x="4470" y="6537"/>
                    <a:pt x="3992" y="6874"/>
                  </a:cubicBezTo>
                  <a:cubicBezTo>
                    <a:pt x="3321" y="7336"/>
                    <a:pt x="2936" y="7985"/>
                    <a:pt x="2815" y="8777"/>
                  </a:cubicBezTo>
                  <a:cubicBezTo>
                    <a:pt x="2717" y="9381"/>
                    <a:pt x="2815" y="9964"/>
                    <a:pt x="3046" y="10525"/>
                  </a:cubicBezTo>
                  <a:cubicBezTo>
                    <a:pt x="3134" y="10723"/>
                    <a:pt x="3244" y="10932"/>
                    <a:pt x="3354" y="11119"/>
                  </a:cubicBezTo>
                  <a:cubicBezTo>
                    <a:pt x="3387" y="11163"/>
                    <a:pt x="3409" y="11207"/>
                    <a:pt x="3442" y="11273"/>
                  </a:cubicBezTo>
                  <a:cubicBezTo>
                    <a:pt x="3387" y="11251"/>
                    <a:pt x="3354" y="11229"/>
                    <a:pt x="3321" y="11218"/>
                  </a:cubicBezTo>
                  <a:cubicBezTo>
                    <a:pt x="2881" y="10954"/>
                    <a:pt x="2442" y="10701"/>
                    <a:pt x="2002" y="10437"/>
                  </a:cubicBezTo>
                  <a:cubicBezTo>
                    <a:pt x="1881" y="10371"/>
                    <a:pt x="1760" y="10305"/>
                    <a:pt x="1650" y="10250"/>
                  </a:cubicBezTo>
                  <a:cubicBezTo>
                    <a:pt x="1617" y="10228"/>
                    <a:pt x="1584" y="10217"/>
                    <a:pt x="1562" y="10206"/>
                  </a:cubicBezTo>
                  <a:cubicBezTo>
                    <a:pt x="1529" y="10173"/>
                    <a:pt x="1518" y="10140"/>
                    <a:pt x="1529" y="10107"/>
                  </a:cubicBezTo>
                  <a:cubicBezTo>
                    <a:pt x="1551" y="10041"/>
                    <a:pt x="1584" y="9964"/>
                    <a:pt x="1606" y="9898"/>
                  </a:cubicBezTo>
                  <a:cubicBezTo>
                    <a:pt x="1892" y="9293"/>
                    <a:pt x="2211" y="8711"/>
                    <a:pt x="2508" y="8117"/>
                  </a:cubicBezTo>
                  <a:cubicBezTo>
                    <a:pt x="2750" y="7644"/>
                    <a:pt x="3013" y="7171"/>
                    <a:pt x="3244" y="6687"/>
                  </a:cubicBezTo>
                  <a:cubicBezTo>
                    <a:pt x="3728" y="5675"/>
                    <a:pt x="4223" y="4664"/>
                    <a:pt x="4685" y="3652"/>
                  </a:cubicBezTo>
                  <a:cubicBezTo>
                    <a:pt x="4982" y="3003"/>
                    <a:pt x="5246" y="2343"/>
                    <a:pt x="5532" y="1683"/>
                  </a:cubicBezTo>
                  <a:cubicBezTo>
                    <a:pt x="5565" y="1606"/>
                    <a:pt x="5598" y="1518"/>
                    <a:pt x="5631" y="1441"/>
                  </a:cubicBezTo>
                  <a:cubicBezTo>
                    <a:pt x="5642" y="1419"/>
                    <a:pt x="5664" y="1397"/>
                    <a:pt x="5675" y="1386"/>
                  </a:cubicBezTo>
                  <a:cubicBezTo>
                    <a:pt x="5682" y="1386"/>
                    <a:pt x="5694" y="1382"/>
                    <a:pt x="5702" y="1382"/>
                  </a:cubicBezTo>
                  <a:close/>
                  <a:moveTo>
                    <a:pt x="7005" y="7589"/>
                  </a:moveTo>
                  <a:cubicBezTo>
                    <a:pt x="7016" y="7655"/>
                    <a:pt x="7027" y="7710"/>
                    <a:pt x="7027" y="7765"/>
                  </a:cubicBezTo>
                  <a:cubicBezTo>
                    <a:pt x="7104" y="8293"/>
                    <a:pt x="7291" y="8788"/>
                    <a:pt x="7610" y="9227"/>
                  </a:cubicBezTo>
                  <a:cubicBezTo>
                    <a:pt x="7852" y="9557"/>
                    <a:pt x="8138" y="9854"/>
                    <a:pt x="8512" y="10041"/>
                  </a:cubicBezTo>
                  <a:cubicBezTo>
                    <a:pt x="8633" y="10096"/>
                    <a:pt x="8765" y="10151"/>
                    <a:pt x="8886" y="10206"/>
                  </a:cubicBezTo>
                  <a:cubicBezTo>
                    <a:pt x="8875" y="10767"/>
                    <a:pt x="8534" y="11625"/>
                    <a:pt x="8061" y="11999"/>
                  </a:cubicBezTo>
                  <a:lnTo>
                    <a:pt x="7951" y="11999"/>
                  </a:lnTo>
                  <a:cubicBezTo>
                    <a:pt x="7467" y="11922"/>
                    <a:pt x="7093" y="11680"/>
                    <a:pt x="6796" y="11317"/>
                  </a:cubicBezTo>
                  <a:cubicBezTo>
                    <a:pt x="6566" y="11031"/>
                    <a:pt x="6423" y="10712"/>
                    <a:pt x="6335" y="10360"/>
                  </a:cubicBezTo>
                  <a:cubicBezTo>
                    <a:pt x="6214" y="9865"/>
                    <a:pt x="6236" y="9370"/>
                    <a:pt x="6335" y="8864"/>
                  </a:cubicBezTo>
                  <a:cubicBezTo>
                    <a:pt x="6390" y="8601"/>
                    <a:pt x="6478" y="8359"/>
                    <a:pt x="6577" y="8106"/>
                  </a:cubicBezTo>
                  <a:cubicBezTo>
                    <a:pt x="6621" y="8007"/>
                    <a:pt x="6664" y="7919"/>
                    <a:pt x="6741" y="7842"/>
                  </a:cubicBezTo>
                  <a:cubicBezTo>
                    <a:pt x="6807" y="7765"/>
                    <a:pt x="6873" y="7688"/>
                    <a:pt x="6950" y="7611"/>
                  </a:cubicBezTo>
                  <a:cubicBezTo>
                    <a:pt x="6961" y="7611"/>
                    <a:pt x="6972" y="7600"/>
                    <a:pt x="7005" y="7589"/>
                  </a:cubicBezTo>
                  <a:close/>
                  <a:moveTo>
                    <a:pt x="10645" y="9755"/>
                  </a:moveTo>
                  <a:cubicBezTo>
                    <a:pt x="10645" y="9799"/>
                    <a:pt x="10645" y="9821"/>
                    <a:pt x="10645" y="9843"/>
                  </a:cubicBezTo>
                  <a:cubicBezTo>
                    <a:pt x="10492" y="10305"/>
                    <a:pt x="10261" y="10712"/>
                    <a:pt x="9942" y="11075"/>
                  </a:cubicBezTo>
                  <a:cubicBezTo>
                    <a:pt x="9744" y="11317"/>
                    <a:pt x="9513" y="11515"/>
                    <a:pt x="9249" y="11680"/>
                  </a:cubicBezTo>
                  <a:cubicBezTo>
                    <a:pt x="8985" y="11856"/>
                    <a:pt x="8688" y="11966"/>
                    <a:pt x="8369" y="11999"/>
                  </a:cubicBezTo>
                  <a:cubicBezTo>
                    <a:pt x="8354" y="12002"/>
                    <a:pt x="8340" y="12004"/>
                    <a:pt x="8325" y="12004"/>
                  </a:cubicBezTo>
                  <a:cubicBezTo>
                    <a:pt x="8295" y="12004"/>
                    <a:pt x="8263" y="11999"/>
                    <a:pt x="8226" y="11999"/>
                  </a:cubicBezTo>
                  <a:cubicBezTo>
                    <a:pt x="8446" y="11746"/>
                    <a:pt x="8622" y="11471"/>
                    <a:pt x="8754" y="11174"/>
                  </a:cubicBezTo>
                  <a:cubicBezTo>
                    <a:pt x="8875" y="10877"/>
                    <a:pt x="8952" y="10558"/>
                    <a:pt x="8985" y="10228"/>
                  </a:cubicBezTo>
                  <a:lnTo>
                    <a:pt x="9084" y="10228"/>
                  </a:lnTo>
                  <a:cubicBezTo>
                    <a:pt x="9179" y="10243"/>
                    <a:pt x="9273" y="10250"/>
                    <a:pt x="9365" y="10250"/>
                  </a:cubicBezTo>
                  <a:cubicBezTo>
                    <a:pt x="9759" y="10250"/>
                    <a:pt x="10120" y="10119"/>
                    <a:pt x="10459" y="9887"/>
                  </a:cubicBezTo>
                  <a:cubicBezTo>
                    <a:pt x="10513" y="9843"/>
                    <a:pt x="10568" y="9810"/>
                    <a:pt x="10645" y="9755"/>
                  </a:cubicBezTo>
                  <a:close/>
                  <a:moveTo>
                    <a:pt x="6346" y="8447"/>
                  </a:moveTo>
                  <a:cubicBezTo>
                    <a:pt x="6335" y="8502"/>
                    <a:pt x="6313" y="8557"/>
                    <a:pt x="6302" y="8612"/>
                  </a:cubicBezTo>
                  <a:cubicBezTo>
                    <a:pt x="6181" y="9073"/>
                    <a:pt x="6126" y="9546"/>
                    <a:pt x="6181" y="10030"/>
                  </a:cubicBezTo>
                  <a:cubicBezTo>
                    <a:pt x="6225" y="10426"/>
                    <a:pt x="6346" y="10800"/>
                    <a:pt x="6555" y="11141"/>
                  </a:cubicBezTo>
                  <a:cubicBezTo>
                    <a:pt x="6862" y="11625"/>
                    <a:pt x="7269" y="11955"/>
                    <a:pt x="7841" y="12076"/>
                  </a:cubicBezTo>
                  <a:cubicBezTo>
                    <a:pt x="7863" y="12076"/>
                    <a:pt x="7885" y="12087"/>
                    <a:pt x="7907" y="12087"/>
                  </a:cubicBezTo>
                  <a:cubicBezTo>
                    <a:pt x="7907" y="12087"/>
                    <a:pt x="7907" y="12098"/>
                    <a:pt x="7918" y="12109"/>
                  </a:cubicBezTo>
                  <a:cubicBezTo>
                    <a:pt x="7907" y="12120"/>
                    <a:pt x="7907" y="12131"/>
                    <a:pt x="7896" y="12142"/>
                  </a:cubicBezTo>
                  <a:cubicBezTo>
                    <a:pt x="7679" y="12285"/>
                    <a:pt x="7428" y="12359"/>
                    <a:pt x="7177" y="12359"/>
                  </a:cubicBezTo>
                  <a:cubicBezTo>
                    <a:pt x="6908" y="12359"/>
                    <a:pt x="6639" y="12274"/>
                    <a:pt x="6412" y="12098"/>
                  </a:cubicBezTo>
                  <a:cubicBezTo>
                    <a:pt x="6170" y="11911"/>
                    <a:pt x="6005" y="11658"/>
                    <a:pt x="5895" y="11383"/>
                  </a:cubicBezTo>
                  <a:cubicBezTo>
                    <a:pt x="5752" y="11031"/>
                    <a:pt x="5708" y="10668"/>
                    <a:pt x="5730" y="10294"/>
                  </a:cubicBezTo>
                  <a:cubicBezTo>
                    <a:pt x="5752" y="9722"/>
                    <a:pt x="5917" y="9183"/>
                    <a:pt x="6181" y="8678"/>
                  </a:cubicBezTo>
                  <a:cubicBezTo>
                    <a:pt x="6225" y="8590"/>
                    <a:pt x="6269" y="8513"/>
                    <a:pt x="6346" y="8447"/>
                  </a:cubicBezTo>
                  <a:close/>
                  <a:moveTo>
                    <a:pt x="11140" y="4191"/>
                  </a:moveTo>
                  <a:lnTo>
                    <a:pt x="11140" y="4191"/>
                  </a:lnTo>
                  <a:cubicBezTo>
                    <a:pt x="11206" y="4235"/>
                    <a:pt x="11261" y="4257"/>
                    <a:pt x="11316" y="4279"/>
                  </a:cubicBezTo>
                  <a:cubicBezTo>
                    <a:pt x="11943" y="4587"/>
                    <a:pt x="12570" y="4895"/>
                    <a:pt x="13208" y="5202"/>
                  </a:cubicBezTo>
                  <a:cubicBezTo>
                    <a:pt x="13461" y="5334"/>
                    <a:pt x="13725" y="5444"/>
                    <a:pt x="13989" y="5576"/>
                  </a:cubicBezTo>
                  <a:cubicBezTo>
                    <a:pt x="14011" y="5576"/>
                    <a:pt x="14022" y="5587"/>
                    <a:pt x="14033" y="5587"/>
                  </a:cubicBezTo>
                  <a:cubicBezTo>
                    <a:pt x="14187" y="5642"/>
                    <a:pt x="14242" y="5796"/>
                    <a:pt x="14143" y="5939"/>
                  </a:cubicBezTo>
                  <a:cubicBezTo>
                    <a:pt x="14044" y="6082"/>
                    <a:pt x="13967" y="6236"/>
                    <a:pt x="13901" y="6401"/>
                  </a:cubicBezTo>
                  <a:cubicBezTo>
                    <a:pt x="13516" y="7347"/>
                    <a:pt x="13032" y="8249"/>
                    <a:pt x="12537" y="9150"/>
                  </a:cubicBezTo>
                  <a:cubicBezTo>
                    <a:pt x="11976" y="10173"/>
                    <a:pt x="11426" y="11207"/>
                    <a:pt x="10909" y="12252"/>
                  </a:cubicBezTo>
                  <a:cubicBezTo>
                    <a:pt x="10524" y="13043"/>
                    <a:pt x="10195" y="13846"/>
                    <a:pt x="9887" y="14671"/>
                  </a:cubicBezTo>
                  <a:cubicBezTo>
                    <a:pt x="9865" y="14726"/>
                    <a:pt x="9843" y="14792"/>
                    <a:pt x="9810" y="14858"/>
                  </a:cubicBezTo>
                  <a:cubicBezTo>
                    <a:pt x="9810" y="14869"/>
                    <a:pt x="9799" y="14869"/>
                    <a:pt x="9788" y="14891"/>
                  </a:cubicBezTo>
                  <a:cubicBezTo>
                    <a:pt x="9766" y="14891"/>
                    <a:pt x="9733" y="14891"/>
                    <a:pt x="9711" y="14880"/>
                  </a:cubicBezTo>
                  <a:cubicBezTo>
                    <a:pt x="9645" y="14847"/>
                    <a:pt x="9579" y="14803"/>
                    <a:pt x="9513" y="14770"/>
                  </a:cubicBezTo>
                  <a:cubicBezTo>
                    <a:pt x="9304" y="14649"/>
                    <a:pt x="9095" y="14517"/>
                    <a:pt x="8886" y="14407"/>
                  </a:cubicBezTo>
                  <a:cubicBezTo>
                    <a:pt x="7621" y="13747"/>
                    <a:pt x="6390" y="13032"/>
                    <a:pt x="5158" y="12318"/>
                  </a:cubicBezTo>
                  <a:cubicBezTo>
                    <a:pt x="4729" y="12065"/>
                    <a:pt x="4311" y="11812"/>
                    <a:pt x="3882" y="11559"/>
                  </a:cubicBezTo>
                  <a:cubicBezTo>
                    <a:pt x="3739" y="11482"/>
                    <a:pt x="3618" y="11372"/>
                    <a:pt x="3530" y="11218"/>
                  </a:cubicBezTo>
                  <a:cubicBezTo>
                    <a:pt x="3365" y="10954"/>
                    <a:pt x="3211" y="10679"/>
                    <a:pt x="3101" y="10382"/>
                  </a:cubicBezTo>
                  <a:cubicBezTo>
                    <a:pt x="2881" y="9810"/>
                    <a:pt x="2815" y="9227"/>
                    <a:pt x="2936" y="8634"/>
                  </a:cubicBezTo>
                  <a:cubicBezTo>
                    <a:pt x="3090" y="7930"/>
                    <a:pt x="3453" y="7358"/>
                    <a:pt x="4047" y="6951"/>
                  </a:cubicBezTo>
                  <a:cubicBezTo>
                    <a:pt x="4521" y="6627"/>
                    <a:pt x="5029" y="6470"/>
                    <a:pt x="5572" y="6470"/>
                  </a:cubicBezTo>
                  <a:cubicBezTo>
                    <a:pt x="5711" y="6470"/>
                    <a:pt x="5851" y="6480"/>
                    <a:pt x="5994" y="6500"/>
                  </a:cubicBezTo>
                  <a:cubicBezTo>
                    <a:pt x="6335" y="6555"/>
                    <a:pt x="6653" y="6654"/>
                    <a:pt x="6961" y="6808"/>
                  </a:cubicBezTo>
                  <a:cubicBezTo>
                    <a:pt x="6972" y="6808"/>
                    <a:pt x="6983" y="6819"/>
                    <a:pt x="7005" y="6841"/>
                  </a:cubicBezTo>
                  <a:cubicBezTo>
                    <a:pt x="7005" y="6951"/>
                    <a:pt x="7005" y="7061"/>
                    <a:pt x="6994" y="7171"/>
                  </a:cubicBezTo>
                  <a:cubicBezTo>
                    <a:pt x="6983" y="7204"/>
                    <a:pt x="6961" y="7237"/>
                    <a:pt x="6939" y="7270"/>
                  </a:cubicBezTo>
                  <a:cubicBezTo>
                    <a:pt x="6818" y="7457"/>
                    <a:pt x="6697" y="7644"/>
                    <a:pt x="6599" y="7842"/>
                  </a:cubicBezTo>
                  <a:cubicBezTo>
                    <a:pt x="6566" y="7897"/>
                    <a:pt x="6533" y="7952"/>
                    <a:pt x="6489" y="7996"/>
                  </a:cubicBezTo>
                  <a:cubicBezTo>
                    <a:pt x="6071" y="8568"/>
                    <a:pt x="5785" y="9205"/>
                    <a:pt x="5675" y="9909"/>
                  </a:cubicBezTo>
                  <a:cubicBezTo>
                    <a:pt x="5598" y="10371"/>
                    <a:pt x="5609" y="10822"/>
                    <a:pt x="5752" y="11273"/>
                  </a:cubicBezTo>
                  <a:cubicBezTo>
                    <a:pt x="5840" y="11548"/>
                    <a:pt x="5972" y="11801"/>
                    <a:pt x="6181" y="12010"/>
                  </a:cubicBezTo>
                  <a:cubicBezTo>
                    <a:pt x="6467" y="12315"/>
                    <a:pt x="6822" y="12454"/>
                    <a:pt x="7171" y="12454"/>
                  </a:cubicBezTo>
                  <a:cubicBezTo>
                    <a:pt x="7426" y="12454"/>
                    <a:pt x="7678" y="12380"/>
                    <a:pt x="7896" y="12241"/>
                  </a:cubicBezTo>
                  <a:cubicBezTo>
                    <a:pt x="7962" y="12197"/>
                    <a:pt x="8028" y="12142"/>
                    <a:pt x="8105" y="12109"/>
                  </a:cubicBezTo>
                  <a:cubicBezTo>
                    <a:pt x="8134" y="12101"/>
                    <a:pt x="8162" y="12098"/>
                    <a:pt x="8190" y="12098"/>
                  </a:cubicBezTo>
                  <a:cubicBezTo>
                    <a:pt x="8222" y="12098"/>
                    <a:pt x="8253" y="12101"/>
                    <a:pt x="8284" y="12101"/>
                  </a:cubicBezTo>
                  <a:cubicBezTo>
                    <a:pt x="8301" y="12101"/>
                    <a:pt x="8319" y="12100"/>
                    <a:pt x="8336" y="12098"/>
                  </a:cubicBezTo>
                  <a:cubicBezTo>
                    <a:pt x="8688" y="12065"/>
                    <a:pt x="9007" y="11955"/>
                    <a:pt x="9304" y="11757"/>
                  </a:cubicBezTo>
                  <a:cubicBezTo>
                    <a:pt x="10041" y="11273"/>
                    <a:pt x="10513" y="10602"/>
                    <a:pt x="10755" y="9766"/>
                  </a:cubicBezTo>
                  <a:cubicBezTo>
                    <a:pt x="10788" y="9645"/>
                    <a:pt x="10854" y="9557"/>
                    <a:pt x="10931" y="9469"/>
                  </a:cubicBezTo>
                  <a:cubicBezTo>
                    <a:pt x="11437" y="8908"/>
                    <a:pt x="11712" y="8249"/>
                    <a:pt x="11668" y="7479"/>
                  </a:cubicBezTo>
                  <a:cubicBezTo>
                    <a:pt x="11646" y="7094"/>
                    <a:pt x="11514" y="6742"/>
                    <a:pt x="11283" y="6434"/>
                  </a:cubicBezTo>
                  <a:cubicBezTo>
                    <a:pt x="11217" y="6357"/>
                    <a:pt x="11140" y="6291"/>
                    <a:pt x="11074" y="6214"/>
                  </a:cubicBezTo>
                  <a:cubicBezTo>
                    <a:pt x="11042" y="6172"/>
                    <a:pt x="11000" y="6139"/>
                    <a:pt x="10958" y="6098"/>
                  </a:cubicBezTo>
                  <a:lnTo>
                    <a:pt x="10958" y="6098"/>
                  </a:lnTo>
                  <a:cubicBezTo>
                    <a:pt x="11022" y="6002"/>
                    <a:pt x="11086" y="5927"/>
                    <a:pt x="11129" y="5851"/>
                  </a:cubicBezTo>
                  <a:cubicBezTo>
                    <a:pt x="11283" y="5631"/>
                    <a:pt x="11371" y="5378"/>
                    <a:pt x="11393" y="5114"/>
                  </a:cubicBezTo>
                  <a:cubicBezTo>
                    <a:pt x="11415" y="4829"/>
                    <a:pt x="11360" y="4565"/>
                    <a:pt x="11206" y="4323"/>
                  </a:cubicBezTo>
                  <a:cubicBezTo>
                    <a:pt x="11184" y="4290"/>
                    <a:pt x="11162" y="4257"/>
                    <a:pt x="11140" y="4191"/>
                  </a:cubicBezTo>
                  <a:close/>
                  <a:moveTo>
                    <a:pt x="5323" y="1"/>
                  </a:moveTo>
                  <a:cubicBezTo>
                    <a:pt x="5213" y="122"/>
                    <a:pt x="5125" y="254"/>
                    <a:pt x="5059" y="408"/>
                  </a:cubicBezTo>
                  <a:cubicBezTo>
                    <a:pt x="4938" y="617"/>
                    <a:pt x="4828" y="837"/>
                    <a:pt x="4718" y="1057"/>
                  </a:cubicBezTo>
                  <a:cubicBezTo>
                    <a:pt x="4245" y="1958"/>
                    <a:pt x="3816" y="2893"/>
                    <a:pt x="3442" y="3850"/>
                  </a:cubicBezTo>
                  <a:cubicBezTo>
                    <a:pt x="3255" y="4323"/>
                    <a:pt x="3046" y="4774"/>
                    <a:pt x="2815" y="5224"/>
                  </a:cubicBezTo>
                  <a:cubicBezTo>
                    <a:pt x="2662" y="5532"/>
                    <a:pt x="2497" y="5829"/>
                    <a:pt x="2343" y="6137"/>
                  </a:cubicBezTo>
                  <a:cubicBezTo>
                    <a:pt x="2013" y="6797"/>
                    <a:pt x="1694" y="7457"/>
                    <a:pt x="1364" y="8106"/>
                  </a:cubicBezTo>
                  <a:cubicBezTo>
                    <a:pt x="1111" y="8612"/>
                    <a:pt x="858" y="9117"/>
                    <a:pt x="638" y="9645"/>
                  </a:cubicBezTo>
                  <a:cubicBezTo>
                    <a:pt x="528" y="9909"/>
                    <a:pt x="418" y="10184"/>
                    <a:pt x="297" y="10448"/>
                  </a:cubicBezTo>
                  <a:cubicBezTo>
                    <a:pt x="231" y="10613"/>
                    <a:pt x="143" y="10778"/>
                    <a:pt x="44" y="10932"/>
                  </a:cubicBezTo>
                  <a:cubicBezTo>
                    <a:pt x="33" y="10954"/>
                    <a:pt x="22" y="10987"/>
                    <a:pt x="0" y="11020"/>
                  </a:cubicBezTo>
                  <a:cubicBezTo>
                    <a:pt x="231" y="11174"/>
                    <a:pt x="451" y="11339"/>
                    <a:pt x="682" y="11482"/>
                  </a:cubicBezTo>
                  <a:cubicBezTo>
                    <a:pt x="1133" y="11768"/>
                    <a:pt x="1595" y="12054"/>
                    <a:pt x="2057" y="12340"/>
                  </a:cubicBezTo>
                  <a:cubicBezTo>
                    <a:pt x="2739" y="12757"/>
                    <a:pt x="3420" y="13164"/>
                    <a:pt x="4102" y="13593"/>
                  </a:cubicBezTo>
                  <a:cubicBezTo>
                    <a:pt x="4740" y="13989"/>
                    <a:pt x="5389" y="14374"/>
                    <a:pt x="6060" y="14715"/>
                  </a:cubicBezTo>
                  <a:cubicBezTo>
                    <a:pt x="6653" y="15023"/>
                    <a:pt x="7258" y="15320"/>
                    <a:pt x="7885" y="15562"/>
                  </a:cubicBezTo>
                  <a:cubicBezTo>
                    <a:pt x="8138" y="15672"/>
                    <a:pt x="8391" y="15793"/>
                    <a:pt x="8655" y="15903"/>
                  </a:cubicBezTo>
                  <a:cubicBezTo>
                    <a:pt x="8831" y="15991"/>
                    <a:pt x="9018" y="16068"/>
                    <a:pt x="9205" y="16156"/>
                  </a:cubicBezTo>
                  <a:cubicBezTo>
                    <a:pt x="9458" y="16255"/>
                    <a:pt x="9700" y="16354"/>
                    <a:pt x="9920" y="16496"/>
                  </a:cubicBezTo>
                  <a:cubicBezTo>
                    <a:pt x="9942" y="16507"/>
                    <a:pt x="9964" y="16518"/>
                    <a:pt x="9997" y="16529"/>
                  </a:cubicBezTo>
                  <a:cubicBezTo>
                    <a:pt x="10074" y="16386"/>
                    <a:pt x="10140" y="16255"/>
                    <a:pt x="10206" y="16123"/>
                  </a:cubicBezTo>
                  <a:cubicBezTo>
                    <a:pt x="10678" y="15199"/>
                    <a:pt x="11151" y="14286"/>
                    <a:pt x="11668" y="13384"/>
                  </a:cubicBezTo>
                  <a:cubicBezTo>
                    <a:pt x="12339" y="12219"/>
                    <a:pt x="12988" y="11042"/>
                    <a:pt x="13626" y="9854"/>
                  </a:cubicBezTo>
                  <a:cubicBezTo>
                    <a:pt x="14033" y="9084"/>
                    <a:pt x="14439" y="8304"/>
                    <a:pt x="14780" y="7501"/>
                  </a:cubicBezTo>
                  <a:cubicBezTo>
                    <a:pt x="15077" y="6830"/>
                    <a:pt x="15418" y="6181"/>
                    <a:pt x="15814" y="5565"/>
                  </a:cubicBezTo>
                  <a:cubicBezTo>
                    <a:pt x="15847" y="5510"/>
                    <a:pt x="15869" y="5466"/>
                    <a:pt x="15891" y="5411"/>
                  </a:cubicBezTo>
                  <a:cubicBezTo>
                    <a:pt x="15913" y="5378"/>
                    <a:pt x="15924" y="5334"/>
                    <a:pt x="15946" y="5279"/>
                  </a:cubicBezTo>
                  <a:lnTo>
                    <a:pt x="15946" y="5268"/>
                  </a:lnTo>
                  <a:cubicBezTo>
                    <a:pt x="15803" y="5202"/>
                    <a:pt x="15682" y="5147"/>
                    <a:pt x="15561" y="5081"/>
                  </a:cubicBezTo>
                  <a:cubicBezTo>
                    <a:pt x="14912" y="4774"/>
                    <a:pt x="14253" y="4466"/>
                    <a:pt x="13604" y="4169"/>
                  </a:cubicBezTo>
                  <a:cubicBezTo>
                    <a:pt x="12383" y="3597"/>
                    <a:pt x="11151" y="3025"/>
                    <a:pt x="9953" y="2409"/>
                  </a:cubicBezTo>
                  <a:cubicBezTo>
                    <a:pt x="8908" y="1870"/>
                    <a:pt x="7863" y="1331"/>
                    <a:pt x="6829" y="793"/>
                  </a:cubicBezTo>
                  <a:cubicBezTo>
                    <a:pt x="6368" y="551"/>
                    <a:pt x="5906" y="331"/>
                    <a:pt x="5466" y="56"/>
                  </a:cubicBezTo>
                  <a:cubicBezTo>
                    <a:pt x="5422" y="34"/>
                    <a:pt x="5378" y="23"/>
                    <a:pt x="53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grpSp>
          <p:nvGrpSpPr>
            <p:cNvPr id="2207" name="Google Shape;2207;p47"/>
            <p:cNvGrpSpPr/>
            <p:nvPr/>
          </p:nvGrpSpPr>
          <p:grpSpPr>
            <a:xfrm>
              <a:off x="505837" y="4181192"/>
              <a:ext cx="993529" cy="1054820"/>
              <a:chOff x="505837" y="4181192"/>
              <a:chExt cx="993529" cy="1054820"/>
            </a:xfrm>
          </p:grpSpPr>
          <p:sp>
            <p:nvSpPr>
              <p:cNvPr id="2208" name="Google Shape;2208;p47"/>
              <p:cNvSpPr/>
              <p:nvPr/>
            </p:nvSpPr>
            <p:spPr>
              <a:xfrm>
                <a:off x="1029656" y="4835008"/>
                <a:ext cx="188946" cy="175595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49" extrusionOk="0">
                    <a:moveTo>
                      <a:pt x="2419" y="0"/>
                    </a:moveTo>
                    <a:cubicBezTo>
                      <a:pt x="2342" y="55"/>
                      <a:pt x="2287" y="88"/>
                      <a:pt x="2233" y="132"/>
                    </a:cubicBezTo>
                    <a:cubicBezTo>
                      <a:pt x="1894" y="364"/>
                      <a:pt x="1533" y="495"/>
                      <a:pt x="1139" y="495"/>
                    </a:cubicBezTo>
                    <a:cubicBezTo>
                      <a:pt x="1047" y="495"/>
                      <a:pt x="953" y="488"/>
                      <a:pt x="858" y="473"/>
                    </a:cubicBezTo>
                    <a:lnTo>
                      <a:pt x="759" y="473"/>
                    </a:lnTo>
                    <a:cubicBezTo>
                      <a:pt x="726" y="803"/>
                      <a:pt x="649" y="1122"/>
                      <a:pt x="528" y="1419"/>
                    </a:cubicBezTo>
                    <a:cubicBezTo>
                      <a:pt x="407" y="1716"/>
                      <a:pt x="220" y="1991"/>
                      <a:pt x="0" y="2244"/>
                    </a:cubicBezTo>
                    <a:cubicBezTo>
                      <a:pt x="37" y="2244"/>
                      <a:pt x="69" y="2249"/>
                      <a:pt x="99" y="2249"/>
                    </a:cubicBezTo>
                    <a:cubicBezTo>
                      <a:pt x="114" y="2249"/>
                      <a:pt x="128" y="2247"/>
                      <a:pt x="143" y="2244"/>
                    </a:cubicBezTo>
                    <a:cubicBezTo>
                      <a:pt x="462" y="2211"/>
                      <a:pt x="748" y="2101"/>
                      <a:pt x="1023" y="1925"/>
                    </a:cubicBezTo>
                    <a:cubicBezTo>
                      <a:pt x="1287" y="1760"/>
                      <a:pt x="1518" y="1562"/>
                      <a:pt x="1716" y="1320"/>
                    </a:cubicBezTo>
                    <a:cubicBezTo>
                      <a:pt x="2035" y="957"/>
                      <a:pt x="2266" y="550"/>
                      <a:pt x="2419" y="88"/>
                    </a:cubicBezTo>
                    <a:cubicBezTo>
                      <a:pt x="2419" y="66"/>
                      <a:pt x="2419" y="44"/>
                      <a:pt x="24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400000000000000" pitchFamily="2" charset="-78"/>
                </a:endParaRPr>
              </a:p>
            </p:txBody>
          </p:sp>
          <p:grpSp>
            <p:nvGrpSpPr>
              <p:cNvPr id="2209" name="Google Shape;2209;p47"/>
              <p:cNvGrpSpPr/>
              <p:nvPr/>
            </p:nvGrpSpPr>
            <p:grpSpPr>
              <a:xfrm>
                <a:off x="505837" y="4181192"/>
                <a:ext cx="993529" cy="1054820"/>
                <a:chOff x="5454111" y="3954556"/>
                <a:chExt cx="865745" cy="919153"/>
              </a:xfrm>
            </p:grpSpPr>
            <p:sp>
              <p:nvSpPr>
                <p:cNvPr id="2210" name="Google Shape;2210;p47"/>
                <p:cNvSpPr/>
                <p:nvPr/>
              </p:nvSpPr>
              <p:spPr>
                <a:xfrm>
                  <a:off x="5541672" y="4145667"/>
                  <a:ext cx="778184" cy="728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38" h="10701" extrusionOk="0">
                      <a:moveTo>
                        <a:pt x="8325" y="1"/>
                      </a:moveTo>
                      <a:cubicBezTo>
                        <a:pt x="8358" y="67"/>
                        <a:pt x="8380" y="100"/>
                        <a:pt x="8402" y="133"/>
                      </a:cubicBezTo>
                      <a:cubicBezTo>
                        <a:pt x="8556" y="375"/>
                        <a:pt x="8611" y="639"/>
                        <a:pt x="8589" y="924"/>
                      </a:cubicBezTo>
                      <a:cubicBezTo>
                        <a:pt x="8567" y="1188"/>
                        <a:pt x="8468" y="1430"/>
                        <a:pt x="8325" y="1661"/>
                      </a:cubicBezTo>
                      <a:cubicBezTo>
                        <a:pt x="8270" y="1738"/>
                        <a:pt x="8215" y="1815"/>
                        <a:pt x="8149" y="1903"/>
                      </a:cubicBezTo>
                      <a:cubicBezTo>
                        <a:pt x="8193" y="1947"/>
                        <a:pt x="8226" y="1980"/>
                        <a:pt x="8270" y="2013"/>
                      </a:cubicBezTo>
                      <a:cubicBezTo>
                        <a:pt x="8336" y="2090"/>
                        <a:pt x="8413" y="2167"/>
                        <a:pt x="8479" y="2244"/>
                      </a:cubicBezTo>
                      <a:cubicBezTo>
                        <a:pt x="8710" y="2552"/>
                        <a:pt x="8842" y="2904"/>
                        <a:pt x="8864" y="3289"/>
                      </a:cubicBezTo>
                      <a:cubicBezTo>
                        <a:pt x="8897" y="4059"/>
                        <a:pt x="8633" y="4707"/>
                        <a:pt x="8116" y="5279"/>
                      </a:cubicBezTo>
                      <a:cubicBezTo>
                        <a:pt x="8039" y="5367"/>
                        <a:pt x="7984" y="5455"/>
                        <a:pt x="7951" y="5565"/>
                      </a:cubicBezTo>
                      <a:cubicBezTo>
                        <a:pt x="7709" y="6412"/>
                        <a:pt x="7226" y="7083"/>
                        <a:pt x="6500" y="7567"/>
                      </a:cubicBezTo>
                      <a:cubicBezTo>
                        <a:pt x="6203" y="7754"/>
                        <a:pt x="5884" y="7875"/>
                        <a:pt x="5532" y="7908"/>
                      </a:cubicBezTo>
                      <a:cubicBezTo>
                        <a:pt x="5494" y="7908"/>
                        <a:pt x="5455" y="7905"/>
                        <a:pt x="5417" y="7905"/>
                      </a:cubicBezTo>
                      <a:cubicBezTo>
                        <a:pt x="5378" y="7905"/>
                        <a:pt x="5340" y="7908"/>
                        <a:pt x="5301" y="7919"/>
                      </a:cubicBezTo>
                      <a:cubicBezTo>
                        <a:pt x="5224" y="7952"/>
                        <a:pt x="5158" y="8007"/>
                        <a:pt x="5092" y="8051"/>
                      </a:cubicBezTo>
                      <a:cubicBezTo>
                        <a:pt x="4869" y="8190"/>
                        <a:pt x="4617" y="8264"/>
                        <a:pt x="4362" y="8264"/>
                      </a:cubicBezTo>
                      <a:cubicBezTo>
                        <a:pt x="4013" y="8264"/>
                        <a:pt x="3658" y="8125"/>
                        <a:pt x="3366" y="7820"/>
                      </a:cubicBezTo>
                      <a:cubicBezTo>
                        <a:pt x="3168" y="7611"/>
                        <a:pt x="3036" y="7358"/>
                        <a:pt x="2948" y="7083"/>
                      </a:cubicBezTo>
                      <a:cubicBezTo>
                        <a:pt x="2805" y="6632"/>
                        <a:pt x="2794" y="6181"/>
                        <a:pt x="2871" y="5719"/>
                      </a:cubicBezTo>
                      <a:cubicBezTo>
                        <a:pt x="2981" y="5015"/>
                        <a:pt x="3267" y="4378"/>
                        <a:pt x="3685" y="3806"/>
                      </a:cubicBezTo>
                      <a:cubicBezTo>
                        <a:pt x="3729" y="3751"/>
                        <a:pt x="3762" y="3707"/>
                        <a:pt x="3795" y="3652"/>
                      </a:cubicBezTo>
                      <a:cubicBezTo>
                        <a:pt x="3893" y="3454"/>
                        <a:pt x="4003" y="3256"/>
                        <a:pt x="4135" y="3080"/>
                      </a:cubicBezTo>
                      <a:cubicBezTo>
                        <a:pt x="4157" y="3047"/>
                        <a:pt x="4179" y="3014"/>
                        <a:pt x="4190" y="2981"/>
                      </a:cubicBezTo>
                      <a:cubicBezTo>
                        <a:pt x="4201" y="2871"/>
                        <a:pt x="4201" y="2750"/>
                        <a:pt x="4201" y="2651"/>
                      </a:cubicBezTo>
                      <a:cubicBezTo>
                        <a:pt x="4179" y="2629"/>
                        <a:pt x="4168" y="2618"/>
                        <a:pt x="4157" y="2607"/>
                      </a:cubicBezTo>
                      <a:cubicBezTo>
                        <a:pt x="3849" y="2464"/>
                        <a:pt x="3531" y="2354"/>
                        <a:pt x="3190" y="2310"/>
                      </a:cubicBezTo>
                      <a:cubicBezTo>
                        <a:pt x="3046" y="2290"/>
                        <a:pt x="2905" y="2280"/>
                        <a:pt x="2767" y="2280"/>
                      </a:cubicBezTo>
                      <a:cubicBezTo>
                        <a:pt x="2224" y="2280"/>
                        <a:pt x="1716" y="2435"/>
                        <a:pt x="1243" y="2750"/>
                      </a:cubicBezTo>
                      <a:cubicBezTo>
                        <a:pt x="649" y="3157"/>
                        <a:pt x="286" y="3729"/>
                        <a:pt x="132" y="4444"/>
                      </a:cubicBezTo>
                      <a:cubicBezTo>
                        <a:pt x="0" y="5037"/>
                        <a:pt x="77" y="5620"/>
                        <a:pt x="286" y="6192"/>
                      </a:cubicBezTo>
                      <a:cubicBezTo>
                        <a:pt x="407" y="6489"/>
                        <a:pt x="561" y="6764"/>
                        <a:pt x="726" y="7028"/>
                      </a:cubicBezTo>
                      <a:cubicBezTo>
                        <a:pt x="814" y="7182"/>
                        <a:pt x="935" y="7281"/>
                        <a:pt x="1078" y="7369"/>
                      </a:cubicBezTo>
                      <a:cubicBezTo>
                        <a:pt x="1507" y="7622"/>
                        <a:pt x="1925" y="7875"/>
                        <a:pt x="2354" y="8128"/>
                      </a:cubicBezTo>
                      <a:cubicBezTo>
                        <a:pt x="3586" y="8842"/>
                        <a:pt x="4817" y="9557"/>
                        <a:pt x="6082" y="10217"/>
                      </a:cubicBezTo>
                      <a:cubicBezTo>
                        <a:pt x="6291" y="10327"/>
                        <a:pt x="6500" y="10459"/>
                        <a:pt x="6709" y="10580"/>
                      </a:cubicBezTo>
                      <a:cubicBezTo>
                        <a:pt x="6775" y="10613"/>
                        <a:pt x="6841" y="10657"/>
                        <a:pt x="6907" y="10679"/>
                      </a:cubicBezTo>
                      <a:cubicBezTo>
                        <a:pt x="6929" y="10701"/>
                        <a:pt x="6962" y="10690"/>
                        <a:pt x="6984" y="10701"/>
                      </a:cubicBezTo>
                      <a:cubicBezTo>
                        <a:pt x="6995" y="10679"/>
                        <a:pt x="7006" y="10668"/>
                        <a:pt x="7006" y="10657"/>
                      </a:cubicBezTo>
                      <a:cubicBezTo>
                        <a:pt x="7039" y="10602"/>
                        <a:pt x="7061" y="10536"/>
                        <a:pt x="7083" y="10470"/>
                      </a:cubicBezTo>
                      <a:cubicBezTo>
                        <a:pt x="7380" y="9656"/>
                        <a:pt x="7720" y="8842"/>
                        <a:pt x="8105" y="8062"/>
                      </a:cubicBezTo>
                      <a:cubicBezTo>
                        <a:pt x="8611" y="7006"/>
                        <a:pt x="9161" y="5983"/>
                        <a:pt x="9733" y="4949"/>
                      </a:cubicBezTo>
                      <a:cubicBezTo>
                        <a:pt x="10228" y="4059"/>
                        <a:pt x="10712" y="3157"/>
                        <a:pt x="11097" y="2200"/>
                      </a:cubicBezTo>
                      <a:cubicBezTo>
                        <a:pt x="11163" y="2046"/>
                        <a:pt x="11240" y="1892"/>
                        <a:pt x="11339" y="1749"/>
                      </a:cubicBezTo>
                      <a:cubicBezTo>
                        <a:pt x="11438" y="1606"/>
                        <a:pt x="11372" y="1452"/>
                        <a:pt x="11229" y="1397"/>
                      </a:cubicBezTo>
                      <a:cubicBezTo>
                        <a:pt x="11218" y="1397"/>
                        <a:pt x="11207" y="1386"/>
                        <a:pt x="11185" y="1375"/>
                      </a:cubicBezTo>
                      <a:cubicBezTo>
                        <a:pt x="10921" y="1254"/>
                        <a:pt x="10657" y="1133"/>
                        <a:pt x="10393" y="1012"/>
                      </a:cubicBezTo>
                      <a:cubicBezTo>
                        <a:pt x="9766" y="705"/>
                        <a:pt x="9139" y="397"/>
                        <a:pt x="8512" y="89"/>
                      </a:cubicBezTo>
                      <a:cubicBezTo>
                        <a:pt x="8457" y="56"/>
                        <a:pt x="8402" y="34"/>
                        <a:pt x="832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11" name="Google Shape;2211;p47"/>
                <p:cNvSpPr/>
                <p:nvPr/>
              </p:nvSpPr>
              <p:spPr>
                <a:xfrm>
                  <a:off x="5454111" y="3954556"/>
                  <a:ext cx="478898" cy="673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9" h="9892" extrusionOk="0">
                      <a:moveTo>
                        <a:pt x="4187" y="1"/>
                      </a:moveTo>
                      <a:cubicBezTo>
                        <a:pt x="4182" y="1"/>
                        <a:pt x="4172" y="5"/>
                        <a:pt x="4158" y="5"/>
                      </a:cubicBezTo>
                      <a:cubicBezTo>
                        <a:pt x="4147" y="16"/>
                        <a:pt x="4125" y="38"/>
                        <a:pt x="4114" y="60"/>
                      </a:cubicBezTo>
                      <a:cubicBezTo>
                        <a:pt x="4081" y="137"/>
                        <a:pt x="4048" y="225"/>
                        <a:pt x="4015" y="302"/>
                      </a:cubicBezTo>
                      <a:cubicBezTo>
                        <a:pt x="3729" y="962"/>
                        <a:pt x="3465" y="1622"/>
                        <a:pt x="3168" y="2271"/>
                      </a:cubicBezTo>
                      <a:cubicBezTo>
                        <a:pt x="2706" y="3283"/>
                        <a:pt x="2222" y="4305"/>
                        <a:pt x="1727" y="5306"/>
                      </a:cubicBezTo>
                      <a:cubicBezTo>
                        <a:pt x="1496" y="5790"/>
                        <a:pt x="1233" y="6263"/>
                        <a:pt x="991" y="6736"/>
                      </a:cubicBezTo>
                      <a:cubicBezTo>
                        <a:pt x="694" y="7330"/>
                        <a:pt x="375" y="7912"/>
                        <a:pt x="100" y="8517"/>
                      </a:cubicBezTo>
                      <a:cubicBezTo>
                        <a:pt x="67" y="8583"/>
                        <a:pt x="34" y="8660"/>
                        <a:pt x="12" y="8726"/>
                      </a:cubicBezTo>
                      <a:cubicBezTo>
                        <a:pt x="1" y="8759"/>
                        <a:pt x="12" y="8792"/>
                        <a:pt x="45" y="8825"/>
                      </a:cubicBezTo>
                      <a:cubicBezTo>
                        <a:pt x="78" y="8836"/>
                        <a:pt x="100" y="8847"/>
                        <a:pt x="133" y="8869"/>
                      </a:cubicBezTo>
                      <a:cubicBezTo>
                        <a:pt x="243" y="8935"/>
                        <a:pt x="364" y="8990"/>
                        <a:pt x="485" y="9056"/>
                      </a:cubicBezTo>
                      <a:cubicBezTo>
                        <a:pt x="925" y="9320"/>
                        <a:pt x="1364" y="9573"/>
                        <a:pt x="1804" y="9837"/>
                      </a:cubicBezTo>
                      <a:cubicBezTo>
                        <a:pt x="1837" y="9848"/>
                        <a:pt x="1870" y="9870"/>
                        <a:pt x="1925" y="9892"/>
                      </a:cubicBezTo>
                      <a:cubicBezTo>
                        <a:pt x="1892" y="9826"/>
                        <a:pt x="1870" y="9782"/>
                        <a:pt x="1837" y="9738"/>
                      </a:cubicBezTo>
                      <a:cubicBezTo>
                        <a:pt x="1727" y="9551"/>
                        <a:pt x="1617" y="9342"/>
                        <a:pt x="1540" y="9144"/>
                      </a:cubicBezTo>
                      <a:cubicBezTo>
                        <a:pt x="1298" y="8583"/>
                        <a:pt x="1211" y="8000"/>
                        <a:pt x="1298" y="7396"/>
                      </a:cubicBezTo>
                      <a:cubicBezTo>
                        <a:pt x="1430" y="6604"/>
                        <a:pt x="1804" y="5955"/>
                        <a:pt x="2475" y="5493"/>
                      </a:cubicBezTo>
                      <a:cubicBezTo>
                        <a:pt x="2953" y="5156"/>
                        <a:pt x="3486" y="4994"/>
                        <a:pt x="4054" y="4994"/>
                      </a:cubicBezTo>
                      <a:cubicBezTo>
                        <a:pt x="4154" y="4994"/>
                        <a:pt x="4254" y="4999"/>
                        <a:pt x="4356" y="5009"/>
                      </a:cubicBezTo>
                      <a:cubicBezTo>
                        <a:pt x="4697" y="5042"/>
                        <a:pt x="5016" y="5141"/>
                        <a:pt x="5334" y="5273"/>
                      </a:cubicBezTo>
                      <a:cubicBezTo>
                        <a:pt x="5389" y="5295"/>
                        <a:pt x="5444" y="5317"/>
                        <a:pt x="5499" y="5339"/>
                      </a:cubicBezTo>
                      <a:cubicBezTo>
                        <a:pt x="5510" y="5317"/>
                        <a:pt x="5521" y="5306"/>
                        <a:pt x="5521" y="5306"/>
                      </a:cubicBezTo>
                      <a:cubicBezTo>
                        <a:pt x="5521" y="5262"/>
                        <a:pt x="5532" y="5218"/>
                        <a:pt x="5543" y="5174"/>
                      </a:cubicBezTo>
                      <a:cubicBezTo>
                        <a:pt x="5653" y="4602"/>
                        <a:pt x="5873" y="4074"/>
                        <a:pt x="6214" y="3602"/>
                      </a:cubicBezTo>
                      <a:cubicBezTo>
                        <a:pt x="6291" y="3503"/>
                        <a:pt x="6313" y="3404"/>
                        <a:pt x="6313" y="3272"/>
                      </a:cubicBezTo>
                      <a:cubicBezTo>
                        <a:pt x="6280" y="2601"/>
                        <a:pt x="6500" y="2018"/>
                        <a:pt x="6984" y="1545"/>
                      </a:cubicBezTo>
                      <a:cubicBezTo>
                        <a:pt x="6995" y="1523"/>
                        <a:pt x="7017" y="1501"/>
                        <a:pt x="7039" y="1479"/>
                      </a:cubicBezTo>
                      <a:cubicBezTo>
                        <a:pt x="6995" y="1457"/>
                        <a:pt x="6962" y="1435"/>
                        <a:pt x="6929" y="1413"/>
                      </a:cubicBezTo>
                      <a:cubicBezTo>
                        <a:pt x="6401" y="1149"/>
                        <a:pt x="5873" y="874"/>
                        <a:pt x="5334" y="610"/>
                      </a:cubicBezTo>
                      <a:cubicBezTo>
                        <a:pt x="5027" y="456"/>
                        <a:pt x="4719" y="302"/>
                        <a:pt x="4411" y="148"/>
                      </a:cubicBezTo>
                      <a:cubicBezTo>
                        <a:pt x="4334" y="115"/>
                        <a:pt x="4257" y="71"/>
                        <a:pt x="4191" y="5"/>
                      </a:cubicBezTo>
                      <a:cubicBezTo>
                        <a:pt x="4191" y="2"/>
                        <a:pt x="4190" y="1"/>
                        <a:pt x="418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12" name="Google Shape;2212;p47"/>
                <p:cNvSpPr/>
                <p:nvPr/>
              </p:nvSpPr>
              <p:spPr>
                <a:xfrm>
                  <a:off x="5871642" y="4318612"/>
                  <a:ext cx="216283" cy="233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9" h="3432" extrusionOk="0">
                      <a:moveTo>
                        <a:pt x="1254" y="1"/>
                      </a:moveTo>
                      <a:cubicBezTo>
                        <a:pt x="822" y="1"/>
                        <a:pt x="419" y="112"/>
                        <a:pt x="33" y="329"/>
                      </a:cubicBezTo>
                      <a:cubicBezTo>
                        <a:pt x="22" y="329"/>
                        <a:pt x="11" y="340"/>
                        <a:pt x="0" y="351"/>
                      </a:cubicBezTo>
                      <a:cubicBezTo>
                        <a:pt x="0" y="373"/>
                        <a:pt x="0" y="384"/>
                        <a:pt x="11" y="384"/>
                      </a:cubicBezTo>
                      <a:cubicBezTo>
                        <a:pt x="33" y="406"/>
                        <a:pt x="44" y="428"/>
                        <a:pt x="66" y="439"/>
                      </a:cubicBezTo>
                      <a:cubicBezTo>
                        <a:pt x="550" y="824"/>
                        <a:pt x="891" y="1297"/>
                        <a:pt x="1111" y="1869"/>
                      </a:cubicBezTo>
                      <a:cubicBezTo>
                        <a:pt x="1287" y="2308"/>
                        <a:pt x="1364" y="2770"/>
                        <a:pt x="1353" y="3243"/>
                      </a:cubicBezTo>
                      <a:cubicBezTo>
                        <a:pt x="1353" y="3287"/>
                        <a:pt x="1331" y="3342"/>
                        <a:pt x="1375" y="3397"/>
                      </a:cubicBezTo>
                      <a:cubicBezTo>
                        <a:pt x="1485" y="3420"/>
                        <a:pt x="1593" y="3432"/>
                        <a:pt x="1701" y="3432"/>
                      </a:cubicBezTo>
                      <a:cubicBezTo>
                        <a:pt x="1852" y="3432"/>
                        <a:pt x="2002" y="3409"/>
                        <a:pt x="2156" y="3364"/>
                      </a:cubicBezTo>
                      <a:cubicBezTo>
                        <a:pt x="2475" y="3276"/>
                        <a:pt x="2750" y="3100"/>
                        <a:pt x="3002" y="2880"/>
                      </a:cubicBezTo>
                      <a:cubicBezTo>
                        <a:pt x="3046" y="2847"/>
                        <a:pt x="3068" y="2792"/>
                        <a:pt x="3079" y="2737"/>
                      </a:cubicBezTo>
                      <a:cubicBezTo>
                        <a:pt x="3178" y="2209"/>
                        <a:pt x="3156" y="1693"/>
                        <a:pt x="2969" y="1187"/>
                      </a:cubicBezTo>
                      <a:cubicBezTo>
                        <a:pt x="2859" y="901"/>
                        <a:pt x="2695" y="637"/>
                        <a:pt x="2453" y="428"/>
                      </a:cubicBezTo>
                      <a:cubicBezTo>
                        <a:pt x="2178" y="186"/>
                        <a:pt x="1848" y="43"/>
                        <a:pt x="1474" y="10"/>
                      </a:cubicBezTo>
                      <a:cubicBezTo>
                        <a:pt x="1400" y="4"/>
                        <a:pt x="1326" y="1"/>
                        <a:pt x="125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13" name="Google Shape;2213;p47"/>
                <p:cNvSpPr/>
                <p:nvPr/>
              </p:nvSpPr>
              <p:spPr>
                <a:xfrm>
                  <a:off x="5773603" y="4376850"/>
                  <a:ext cx="181858" cy="3001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3" h="4411" extrusionOk="0">
                      <a:moveTo>
                        <a:pt x="792" y="1"/>
                      </a:moveTo>
                      <a:cubicBezTo>
                        <a:pt x="759" y="12"/>
                        <a:pt x="748" y="12"/>
                        <a:pt x="737" y="23"/>
                      </a:cubicBezTo>
                      <a:cubicBezTo>
                        <a:pt x="671" y="100"/>
                        <a:pt x="594" y="177"/>
                        <a:pt x="528" y="254"/>
                      </a:cubicBezTo>
                      <a:cubicBezTo>
                        <a:pt x="451" y="331"/>
                        <a:pt x="408" y="419"/>
                        <a:pt x="364" y="518"/>
                      </a:cubicBezTo>
                      <a:cubicBezTo>
                        <a:pt x="265" y="760"/>
                        <a:pt x="177" y="1013"/>
                        <a:pt x="122" y="1276"/>
                      </a:cubicBezTo>
                      <a:cubicBezTo>
                        <a:pt x="23" y="1771"/>
                        <a:pt x="1" y="2277"/>
                        <a:pt x="122" y="2772"/>
                      </a:cubicBezTo>
                      <a:cubicBezTo>
                        <a:pt x="210" y="3124"/>
                        <a:pt x="353" y="3443"/>
                        <a:pt x="583" y="3718"/>
                      </a:cubicBezTo>
                      <a:cubicBezTo>
                        <a:pt x="880" y="4092"/>
                        <a:pt x="1254" y="4334"/>
                        <a:pt x="1738" y="4400"/>
                      </a:cubicBezTo>
                      <a:cubicBezTo>
                        <a:pt x="1771" y="4411"/>
                        <a:pt x="1815" y="4411"/>
                        <a:pt x="1848" y="4411"/>
                      </a:cubicBezTo>
                      <a:cubicBezTo>
                        <a:pt x="2321" y="4037"/>
                        <a:pt x="2673" y="3179"/>
                        <a:pt x="2673" y="2607"/>
                      </a:cubicBezTo>
                      <a:cubicBezTo>
                        <a:pt x="2552" y="2563"/>
                        <a:pt x="2420" y="2508"/>
                        <a:pt x="2299" y="2453"/>
                      </a:cubicBezTo>
                      <a:cubicBezTo>
                        <a:pt x="1925" y="2255"/>
                        <a:pt x="1639" y="1969"/>
                        <a:pt x="1397" y="1639"/>
                      </a:cubicBezTo>
                      <a:cubicBezTo>
                        <a:pt x="1078" y="1200"/>
                        <a:pt x="891" y="705"/>
                        <a:pt x="814" y="177"/>
                      </a:cubicBezTo>
                      <a:cubicBezTo>
                        <a:pt x="814" y="122"/>
                        <a:pt x="803" y="67"/>
                        <a:pt x="79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14" name="Google Shape;2214;p47"/>
                <p:cNvSpPr/>
                <p:nvPr/>
              </p:nvSpPr>
              <p:spPr>
                <a:xfrm>
                  <a:off x="5891100" y="4119133"/>
                  <a:ext cx="229006" cy="151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6" h="2228" extrusionOk="0">
                      <a:moveTo>
                        <a:pt x="2047" y="0"/>
                      </a:moveTo>
                      <a:cubicBezTo>
                        <a:pt x="1819" y="0"/>
                        <a:pt x="1592" y="43"/>
                        <a:pt x="1364" y="116"/>
                      </a:cubicBezTo>
                      <a:cubicBezTo>
                        <a:pt x="869" y="281"/>
                        <a:pt x="451" y="578"/>
                        <a:pt x="88" y="952"/>
                      </a:cubicBezTo>
                      <a:cubicBezTo>
                        <a:pt x="56" y="995"/>
                        <a:pt x="34" y="1028"/>
                        <a:pt x="1" y="1071"/>
                      </a:cubicBezTo>
                      <a:lnTo>
                        <a:pt x="1" y="1071"/>
                      </a:lnTo>
                      <a:cubicBezTo>
                        <a:pt x="1" y="1068"/>
                        <a:pt x="1" y="1065"/>
                        <a:pt x="0" y="1062"/>
                      </a:cubicBezTo>
                      <a:lnTo>
                        <a:pt x="0" y="1073"/>
                      </a:lnTo>
                      <a:cubicBezTo>
                        <a:pt x="1" y="1072"/>
                        <a:pt x="1" y="1071"/>
                        <a:pt x="1" y="1071"/>
                      </a:cubicBezTo>
                      <a:lnTo>
                        <a:pt x="1" y="1071"/>
                      </a:lnTo>
                      <a:cubicBezTo>
                        <a:pt x="59" y="1498"/>
                        <a:pt x="310" y="1997"/>
                        <a:pt x="550" y="2161"/>
                      </a:cubicBezTo>
                      <a:cubicBezTo>
                        <a:pt x="605" y="2139"/>
                        <a:pt x="660" y="2117"/>
                        <a:pt x="715" y="2095"/>
                      </a:cubicBezTo>
                      <a:cubicBezTo>
                        <a:pt x="979" y="1985"/>
                        <a:pt x="1254" y="1919"/>
                        <a:pt x="1540" y="1897"/>
                      </a:cubicBezTo>
                      <a:cubicBezTo>
                        <a:pt x="1606" y="1893"/>
                        <a:pt x="1672" y="1890"/>
                        <a:pt x="1738" y="1890"/>
                      </a:cubicBezTo>
                      <a:cubicBezTo>
                        <a:pt x="2127" y="1890"/>
                        <a:pt x="2500" y="1978"/>
                        <a:pt x="2848" y="2194"/>
                      </a:cubicBezTo>
                      <a:cubicBezTo>
                        <a:pt x="2870" y="2205"/>
                        <a:pt x="2903" y="2216"/>
                        <a:pt x="2936" y="2227"/>
                      </a:cubicBezTo>
                      <a:cubicBezTo>
                        <a:pt x="2980" y="2172"/>
                        <a:pt x="3024" y="2128"/>
                        <a:pt x="3057" y="2084"/>
                      </a:cubicBezTo>
                      <a:cubicBezTo>
                        <a:pt x="3244" y="1820"/>
                        <a:pt x="3365" y="1523"/>
                        <a:pt x="3365" y="1194"/>
                      </a:cubicBezTo>
                      <a:cubicBezTo>
                        <a:pt x="3365" y="853"/>
                        <a:pt x="3233" y="556"/>
                        <a:pt x="2969" y="336"/>
                      </a:cubicBezTo>
                      <a:cubicBezTo>
                        <a:pt x="2749" y="138"/>
                        <a:pt x="2486" y="39"/>
                        <a:pt x="2189" y="6"/>
                      </a:cubicBezTo>
                      <a:cubicBezTo>
                        <a:pt x="2141" y="2"/>
                        <a:pt x="2094" y="0"/>
                        <a:pt x="204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15" name="Google Shape;2215;p47"/>
                <p:cNvSpPr/>
                <p:nvPr/>
              </p:nvSpPr>
              <p:spPr>
                <a:xfrm>
                  <a:off x="5852184" y="4275137"/>
                  <a:ext cx="288128" cy="225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3311" extrusionOk="0">
                      <a:moveTo>
                        <a:pt x="1089" y="0"/>
                      </a:moveTo>
                      <a:cubicBezTo>
                        <a:pt x="759" y="121"/>
                        <a:pt x="187" y="550"/>
                        <a:pt x="0" y="825"/>
                      </a:cubicBezTo>
                      <a:cubicBezTo>
                        <a:pt x="66" y="858"/>
                        <a:pt x="121" y="902"/>
                        <a:pt x="165" y="935"/>
                      </a:cubicBezTo>
                      <a:cubicBezTo>
                        <a:pt x="297" y="869"/>
                        <a:pt x="418" y="803"/>
                        <a:pt x="539" y="759"/>
                      </a:cubicBezTo>
                      <a:cubicBezTo>
                        <a:pt x="872" y="624"/>
                        <a:pt x="1205" y="547"/>
                        <a:pt x="1545" y="547"/>
                      </a:cubicBezTo>
                      <a:cubicBezTo>
                        <a:pt x="1678" y="547"/>
                        <a:pt x="1811" y="558"/>
                        <a:pt x="1947" y="583"/>
                      </a:cubicBezTo>
                      <a:cubicBezTo>
                        <a:pt x="2497" y="693"/>
                        <a:pt x="2904" y="990"/>
                        <a:pt x="3189" y="1474"/>
                      </a:cubicBezTo>
                      <a:cubicBezTo>
                        <a:pt x="3387" y="1815"/>
                        <a:pt x="3486" y="2189"/>
                        <a:pt x="3508" y="2585"/>
                      </a:cubicBezTo>
                      <a:cubicBezTo>
                        <a:pt x="3530" y="2793"/>
                        <a:pt x="3519" y="3002"/>
                        <a:pt x="3486" y="3211"/>
                      </a:cubicBezTo>
                      <a:cubicBezTo>
                        <a:pt x="3486" y="3233"/>
                        <a:pt x="3497" y="3266"/>
                        <a:pt x="3497" y="3310"/>
                      </a:cubicBezTo>
                      <a:cubicBezTo>
                        <a:pt x="3618" y="3178"/>
                        <a:pt x="3717" y="3057"/>
                        <a:pt x="3794" y="2925"/>
                      </a:cubicBezTo>
                      <a:cubicBezTo>
                        <a:pt x="4080" y="2475"/>
                        <a:pt x="4234" y="1980"/>
                        <a:pt x="4212" y="1441"/>
                      </a:cubicBezTo>
                      <a:cubicBezTo>
                        <a:pt x="4190" y="1067"/>
                        <a:pt x="4080" y="715"/>
                        <a:pt x="3849" y="418"/>
                      </a:cubicBezTo>
                      <a:cubicBezTo>
                        <a:pt x="3761" y="286"/>
                        <a:pt x="3651" y="176"/>
                        <a:pt x="3508" y="77"/>
                      </a:cubicBezTo>
                      <a:cubicBezTo>
                        <a:pt x="3179" y="385"/>
                        <a:pt x="2788" y="540"/>
                        <a:pt x="2335" y="540"/>
                      </a:cubicBezTo>
                      <a:cubicBezTo>
                        <a:pt x="2319" y="540"/>
                        <a:pt x="2303" y="539"/>
                        <a:pt x="2288" y="539"/>
                      </a:cubicBezTo>
                      <a:cubicBezTo>
                        <a:pt x="1815" y="528"/>
                        <a:pt x="1419" y="330"/>
                        <a:pt x="108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16" name="Google Shape;2216;p47"/>
                <p:cNvSpPr/>
                <p:nvPr/>
              </p:nvSpPr>
              <p:spPr>
                <a:xfrm>
                  <a:off x="5833474" y="4346914"/>
                  <a:ext cx="124980" cy="199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7" h="2938" extrusionOk="0">
                      <a:moveTo>
                        <a:pt x="429" y="1"/>
                      </a:moveTo>
                      <a:cubicBezTo>
                        <a:pt x="286" y="100"/>
                        <a:pt x="132" y="199"/>
                        <a:pt x="0" y="331"/>
                      </a:cubicBezTo>
                      <a:cubicBezTo>
                        <a:pt x="77" y="1233"/>
                        <a:pt x="418" y="2002"/>
                        <a:pt x="1122" y="2585"/>
                      </a:cubicBezTo>
                      <a:cubicBezTo>
                        <a:pt x="1287" y="2728"/>
                        <a:pt x="1485" y="2838"/>
                        <a:pt x="1694" y="2915"/>
                      </a:cubicBezTo>
                      <a:cubicBezTo>
                        <a:pt x="1727" y="2926"/>
                        <a:pt x="1771" y="2926"/>
                        <a:pt x="1804" y="2937"/>
                      </a:cubicBezTo>
                      <a:cubicBezTo>
                        <a:pt x="1804" y="2915"/>
                        <a:pt x="1815" y="2904"/>
                        <a:pt x="1815" y="2893"/>
                      </a:cubicBezTo>
                      <a:cubicBezTo>
                        <a:pt x="1815" y="2882"/>
                        <a:pt x="1815" y="2871"/>
                        <a:pt x="1815" y="2849"/>
                      </a:cubicBezTo>
                      <a:cubicBezTo>
                        <a:pt x="1837" y="1716"/>
                        <a:pt x="1419" y="771"/>
                        <a:pt x="528" y="56"/>
                      </a:cubicBezTo>
                      <a:cubicBezTo>
                        <a:pt x="495" y="34"/>
                        <a:pt x="473" y="23"/>
                        <a:pt x="42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17" name="Google Shape;2217;p47"/>
                <p:cNvSpPr/>
                <p:nvPr/>
              </p:nvSpPr>
              <p:spPr>
                <a:xfrm>
                  <a:off x="5739178" y="4435224"/>
                  <a:ext cx="150493" cy="266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3914" extrusionOk="0">
                      <a:moveTo>
                        <a:pt x="639" y="1"/>
                      </a:moveTo>
                      <a:cubicBezTo>
                        <a:pt x="562" y="67"/>
                        <a:pt x="518" y="144"/>
                        <a:pt x="474" y="232"/>
                      </a:cubicBezTo>
                      <a:cubicBezTo>
                        <a:pt x="210" y="737"/>
                        <a:pt x="56" y="1276"/>
                        <a:pt x="23" y="1848"/>
                      </a:cubicBezTo>
                      <a:cubicBezTo>
                        <a:pt x="1" y="2222"/>
                        <a:pt x="45" y="2585"/>
                        <a:pt x="188" y="2937"/>
                      </a:cubicBezTo>
                      <a:cubicBezTo>
                        <a:pt x="298" y="3212"/>
                        <a:pt x="463" y="3465"/>
                        <a:pt x="705" y="3652"/>
                      </a:cubicBezTo>
                      <a:cubicBezTo>
                        <a:pt x="932" y="3828"/>
                        <a:pt x="1201" y="3913"/>
                        <a:pt x="1470" y="3913"/>
                      </a:cubicBezTo>
                      <a:cubicBezTo>
                        <a:pt x="1721" y="3913"/>
                        <a:pt x="1972" y="3839"/>
                        <a:pt x="2189" y="3696"/>
                      </a:cubicBezTo>
                      <a:cubicBezTo>
                        <a:pt x="2200" y="3685"/>
                        <a:pt x="2200" y="3674"/>
                        <a:pt x="2211" y="3663"/>
                      </a:cubicBezTo>
                      <a:cubicBezTo>
                        <a:pt x="2200" y="3652"/>
                        <a:pt x="2200" y="3641"/>
                        <a:pt x="2200" y="3641"/>
                      </a:cubicBezTo>
                      <a:cubicBezTo>
                        <a:pt x="2178" y="3641"/>
                        <a:pt x="2156" y="3630"/>
                        <a:pt x="2134" y="3630"/>
                      </a:cubicBezTo>
                      <a:cubicBezTo>
                        <a:pt x="1573" y="3509"/>
                        <a:pt x="1155" y="3179"/>
                        <a:pt x="848" y="2695"/>
                      </a:cubicBezTo>
                      <a:cubicBezTo>
                        <a:pt x="639" y="2354"/>
                        <a:pt x="529" y="1980"/>
                        <a:pt x="474" y="1584"/>
                      </a:cubicBezTo>
                      <a:cubicBezTo>
                        <a:pt x="419" y="1100"/>
                        <a:pt x="474" y="627"/>
                        <a:pt x="595" y="155"/>
                      </a:cubicBezTo>
                      <a:cubicBezTo>
                        <a:pt x="617" y="100"/>
                        <a:pt x="628" y="56"/>
                        <a:pt x="63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18" name="Google Shape;2218;p47"/>
                <p:cNvSpPr/>
                <p:nvPr/>
              </p:nvSpPr>
              <p:spPr>
                <a:xfrm>
                  <a:off x="5883616" y="4058922"/>
                  <a:ext cx="159406" cy="122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3" h="1804" extrusionOk="0">
                      <a:moveTo>
                        <a:pt x="836" y="0"/>
                      </a:moveTo>
                      <a:cubicBezTo>
                        <a:pt x="363" y="330"/>
                        <a:pt x="0" y="1166"/>
                        <a:pt x="99" y="1804"/>
                      </a:cubicBezTo>
                      <a:lnTo>
                        <a:pt x="99" y="1793"/>
                      </a:lnTo>
                      <a:cubicBezTo>
                        <a:pt x="165" y="1738"/>
                        <a:pt x="209" y="1694"/>
                        <a:pt x="253" y="1650"/>
                      </a:cubicBezTo>
                      <a:cubicBezTo>
                        <a:pt x="473" y="1441"/>
                        <a:pt x="704" y="1254"/>
                        <a:pt x="979" y="1122"/>
                      </a:cubicBezTo>
                      <a:cubicBezTo>
                        <a:pt x="1344" y="924"/>
                        <a:pt x="1727" y="798"/>
                        <a:pt x="2144" y="798"/>
                      </a:cubicBezTo>
                      <a:cubicBezTo>
                        <a:pt x="2191" y="798"/>
                        <a:pt x="2239" y="799"/>
                        <a:pt x="2288" y="803"/>
                      </a:cubicBezTo>
                      <a:cubicBezTo>
                        <a:pt x="2299" y="803"/>
                        <a:pt x="2310" y="792"/>
                        <a:pt x="2343" y="781"/>
                      </a:cubicBezTo>
                      <a:cubicBezTo>
                        <a:pt x="2079" y="638"/>
                        <a:pt x="1837" y="506"/>
                        <a:pt x="1584" y="385"/>
                      </a:cubicBezTo>
                      <a:cubicBezTo>
                        <a:pt x="1331" y="253"/>
                        <a:pt x="1089" y="110"/>
                        <a:pt x="83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19" name="Google Shape;2219;p47"/>
                <p:cNvSpPr/>
                <p:nvPr/>
              </p:nvSpPr>
              <p:spPr>
                <a:xfrm>
                  <a:off x="5932261" y="4254523"/>
                  <a:ext cx="151922" cy="51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3" h="753" extrusionOk="0">
                      <a:moveTo>
                        <a:pt x="1130" y="0"/>
                      </a:moveTo>
                      <a:cubicBezTo>
                        <a:pt x="833" y="0"/>
                        <a:pt x="543" y="55"/>
                        <a:pt x="253" y="149"/>
                      </a:cubicBezTo>
                      <a:cubicBezTo>
                        <a:pt x="176" y="182"/>
                        <a:pt x="99" y="215"/>
                        <a:pt x="0" y="248"/>
                      </a:cubicBezTo>
                      <a:cubicBezTo>
                        <a:pt x="99" y="369"/>
                        <a:pt x="209" y="446"/>
                        <a:pt x="319" y="512"/>
                      </a:cubicBezTo>
                      <a:cubicBezTo>
                        <a:pt x="578" y="674"/>
                        <a:pt x="876" y="752"/>
                        <a:pt x="1171" y="752"/>
                      </a:cubicBezTo>
                      <a:cubicBezTo>
                        <a:pt x="1540" y="752"/>
                        <a:pt x="1903" y="629"/>
                        <a:pt x="2177" y="391"/>
                      </a:cubicBezTo>
                      <a:cubicBezTo>
                        <a:pt x="2199" y="369"/>
                        <a:pt x="2210" y="347"/>
                        <a:pt x="2232" y="314"/>
                      </a:cubicBezTo>
                      <a:cubicBezTo>
                        <a:pt x="2199" y="281"/>
                        <a:pt x="2166" y="259"/>
                        <a:pt x="2122" y="237"/>
                      </a:cubicBezTo>
                      <a:cubicBezTo>
                        <a:pt x="1925" y="127"/>
                        <a:pt x="1716" y="61"/>
                        <a:pt x="1496" y="28"/>
                      </a:cubicBezTo>
                      <a:cubicBezTo>
                        <a:pt x="1372" y="9"/>
                        <a:pt x="1251" y="0"/>
                        <a:pt x="113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20" name="Google Shape;2220;p47"/>
                <p:cNvSpPr/>
                <p:nvPr/>
              </p:nvSpPr>
              <p:spPr>
                <a:xfrm>
                  <a:off x="5835719" y="4201047"/>
                  <a:ext cx="83887" cy="125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3" h="1849" extrusionOk="0">
                      <a:moveTo>
                        <a:pt x="726" y="0"/>
                      </a:moveTo>
                      <a:cubicBezTo>
                        <a:pt x="440" y="231"/>
                        <a:pt x="22" y="1254"/>
                        <a:pt x="0" y="1771"/>
                      </a:cubicBezTo>
                      <a:cubicBezTo>
                        <a:pt x="44" y="1793"/>
                        <a:pt x="88" y="1815"/>
                        <a:pt x="132" y="1848"/>
                      </a:cubicBezTo>
                      <a:cubicBezTo>
                        <a:pt x="319" y="1683"/>
                        <a:pt x="484" y="1529"/>
                        <a:pt x="660" y="1386"/>
                      </a:cubicBezTo>
                      <a:cubicBezTo>
                        <a:pt x="836" y="1243"/>
                        <a:pt x="1034" y="1133"/>
                        <a:pt x="1232" y="1001"/>
                      </a:cubicBezTo>
                      <a:cubicBezTo>
                        <a:pt x="1166" y="902"/>
                        <a:pt x="1089" y="803"/>
                        <a:pt x="1023" y="693"/>
                      </a:cubicBezTo>
                      <a:cubicBezTo>
                        <a:pt x="957" y="583"/>
                        <a:pt x="902" y="473"/>
                        <a:pt x="847" y="352"/>
                      </a:cubicBezTo>
                      <a:cubicBezTo>
                        <a:pt x="803" y="242"/>
                        <a:pt x="770" y="121"/>
                        <a:pt x="7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21" name="Google Shape;2221;p47"/>
                <p:cNvSpPr/>
                <p:nvPr/>
              </p:nvSpPr>
              <p:spPr>
                <a:xfrm>
                  <a:off x="5831977" y="4336437"/>
                  <a:ext cx="24016" cy="22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" h="331" extrusionOk="0">
                      <a:moveTo>
                        <a:pt x="220" y="1"/>
                      </a:moveTo>
                      <a:cubicBezTo>
                        <a:pt x="143" y="67"/>
                        <a:pt x="88" y="133"/>
                        <a:pt x="33" y="210"/>
                      </a:cubicBezTo>
                      <a:cubicBezTo>
                        <a:pt x="11" y="254"/>
                        <a:pt x="0" y="287"/>
                        <a:pt x="44" y="331"/>
                      </a:cubicBezTo>
                      <a:cubicBezTo>
                        <a:pt x="99" y="298"/>
                        <a:pt x="154" y="254"/>
                        <a:pt x="209" y="210"/>
                      </a:cubicBezTo>
                      <a:cubicBezTo>
                        <a:pt x="253" y="177"/>
                        <a:pt x="319" y="155"/>
                        <a:pt x="352" y="89"/>
                      </a:cubicBezTo>
                      <a:cubicBezTo>
                        <a:pt x="319" y="34"/>
                        <a:pt x="275" y="12"/>
                        <a:pt x="2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22" name="Google Shape;2222;p47"/>
                <p:cNvSpPr/>
                <p:nvPr/>
              </p:nvSpPr>
              <p:spPr>
                <a:xfrm>
                  <a:off x="5834223" y="4329021"/>
                  <a:ext cx="6055" cy="9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143" extrusionOk="0">
                      <a:moveTo>
                        <a:pt x="22" y="0"/>
                      </a:moveTo>
                      <a:cubicBezTo>
                        <a:pt x="0" y="55"/>
                        <a:pt x="0" y="99"/>
                        <a:pt x="22" y="143"/>
                      </a:cubicBezTo>
                      <a:cubicBezTo>
                        <a:pt x="44" y="110"/>
                        <a:pt x="66" y="77"/>
                        <a:pt x="88" y="44"/>
                      </a:cubicBezTo>
                      <a:cubicBezTo>
                        <a:pt x="66" y="33"/>
                        <a:pt x="44" y="22"/>
                        <a:pt x="2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223" name="Google Shape;2223;p47"/>
                <p:cNvSpPr/>
                <p:nvPr/>
              </p:nvSpPr>
              <p:spPr>
                <a:xfrm>
                  <a:off x="5822248" y="4365488"/>
                  <a:ext cx="5307" cy="3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58" extrusionOk="0">
                      <a:moveTo>
                        <a:pt x="53" y="0"/>
                      </a:moveTo>
                      <a:cubicBezTo>
                        <a:pt x="19" y="0"/>
                        <a:pt x="10" y="21"/>
                        <a:pt x="0" y="58"/>
                      </a:cubicBezTo>
                      <a:cubicBezTo>
                        <a:pt x="22" y="36"/>
                        <a:pt x="44" y="25"/>
                        <a:pt x="77" y="3"/>
                      </a:cubicBezTo>
                      <a:cubicBezTo>
                        <a:pt x="68" y="1"/>
                        <a:pt x="60" y="0"/>
                        <a:pt x="5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9525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cs typeface="B Nazanin" panose="00000400000000000000" pitchFamily="2" charset="-78"/>
                  </a:endParaRPr>
                </a:p>
              </p:txBody>
            </p:sp>
          </p:grpSp>
        </p:grpSp>
        <p:sp>
          <p:nvSpPr>
            <p:cNvPr id="2224" name="Google Shape;2224;p47"/>
            <p:cNvSpPr/>
            <p:nvPr/>
          </p:nvSpPr>
          <p:spPr>
            <a:xfrm>
              <a:off x="-301244" y="3561339"/>
              <a:ext cx="1229634" cy="1246265"/>
            </a:xfrm>
            <a:custGeom>
              <a:avLst/>
              <a:gdLst/>
              <a:ahLst/>
              <a:cxnLst/>
              <a:rect l="l" t="t" r="r" b="b"/>
              <a:pathLst>
                <a:path w="15749" h="15962" extrusionOk="0">
                  <a:moveTo>
                    <a:pt x="11075" y="104"/>
                  </a:moveTo>
                  <a:cubicBezTo>
                    <a:pt x="11097" y="126"/>
                    <a:pt x="11119" y="159"/>
                    <a:pt x="11141" y="191"/>
                  </a:cubicBezTo>
                  <a:cubicBezTo>
                    <a:pt x="11163" y="246"/>
                    <a:pt x="11185" y="312"/>
                    <a:pt x="11207" y="378"/>
                  </a:cubicBezTo>
                  <a:cubicBezTo>
                    <a:pt x="11416" y="1093"/>
                    <a:pt x="11690" y="1786"/>
                    <a:pt x="12009" y="2457"/>
                  </a:cubicBezTo>
                  <a:cubicBezTo>
                    <a:pt x="12350" y="3183"/>
                    <a:pt x="12647" y="3931"/>
                    <a:pt x="12933" y="4678"/>
                  </a:cubicBezTo>
                  <a:cubicBezTo>
                    <a:pt x="13450" y="6042"/>
                    <a:pt x="13945" y="7417"/>
                    <a:pt x="14429" y="8791"/>
                  </a:cubicBezTo>
                  <a:cubicBezTo>
                    <a:pt x="14759" y="9748"/>
                    <a:pt x="15133" y="10683"/>
                    <a:pt x="15506" y="11617"/>
                  </a:cubicBezTo>
                  <a:cubicBezTo>
                    <a:pt x="15550" y="11727"/>
                    <a:pt x="15594" y="11837"/>
                    <a:pt x="15638" y="11958"/>
                  </a:cubicBezTo>
                  <a:cubicBezTo>
                    <a:pt x="15616" y="11969"/>
                    <a:pt x="15594" y="11991"/>
                    <a:pt x="15572" y="12002"/>
                  </a:cubicBezTo>
                  <a:cubicBezTo>
                    <a:pt x="15309" y="12068"/>
                    <a:pt x="15056" y="12200"/>
                    <a:pt x="14814" y="12321"/>
                  </a:cubicBezTo>
                  <a:cubicBezTo>
                    <a:pt x="14682" y="12387"/>
                    <a:pt x="14550" y="12453"/>
                    <a:pt x="14407" y="12519"/>
                  </a:cubicBezTo>
                  <a:cubicBezTo>
                    <a:pt x="14022" y="12673"/>
                    <a:pt x="13648" y="12860"/>
                    <a:pt x="13274" y="13047"/>
                  </a:cubicBezTo>
                  <a:cubicBezTo>
                    <a:pt x="12746" y="13311"/>
                    <a:pt x="12196" y="13531"/>
                    <a:pt x="11646" y="13751"/>
                  </a:cubicBezTo>
                  <a:cubicBezTo>
                    <a:pt x="10921" y="14048"/>
                    <a:pt x="10184" y="14290"/>
                    <a:pt x="9436" y="14510"/>
                  </a:cubicBezTo>
                  <a:cubicBezTo>
                    <a:pt x="8699" y="14730"/>
                    <a:pt x="7973" y="14972"/>
                    <a:pt x="7237" y="15192"/>
                  </a:cubicBezTo>
                  <a:cubicBezTo>
                    <a:pt x="6742" y="15346"/>
                    <a:pt x="6247" y="15499"/>
                    <a:pt x="5741" y="15653"/>
                  </a:cubicBezTo>
                  <a:cubicBezTo>
                    <a:pt x="5477" y="15730"/>
                    <a:pt x="5202" y="15796"/>
                    <a:pt x="4927" y="15862"/>
                  </a:cubicBezTo>
                  <a:cubicBezTo>
                    <a:pt x="4905" y="15840"/>
                    <a:pt x="4883" y="15807"/>
                    <a:pt x="4883" y="15785"/>
                  </a:cubicBezTo>
                  <a:cubicBezTo>
                    <a:pt x="4828" y="15598"/>
                    <a:pt x="4751" y="15422"/>
                    <a:pt x="4674" y="15247"/>
                  </a:cubicBezTo>
                  <a:cubicBezTo>
                    <a:pt x="4454" y="14807"/>
                    <a:pt x="4234" y="14356"/>
                    <a:pt x="4036" y="13905"/>
                  </a:cubicBezTo>
                  <a:cubicBezTo>
                    <a:pt x="3762" y="13267"/>
                    <a:pt x="3498" y="12629"/>
                    <a:pt x="3234" y="11980"/>
                  </a:cubicBezTo>
                  <a:cubicBezTo>
                    <a:pt x="3135" y="11760"/>
                    <a:pt x="3036" y="11530"/>
                    <a:pt x="2948" y="11310"/>
                  </a:cubicBezTo>
                  <a:cubicBezTo>
                    <a:pt x="2772" y="10870"/>
                    <a:pt x="2607" y="10430"/>
                    <a:pt x="2431" y="10001"/>
                  </a:cubicBezTo>
                  <a:cubicBezTo>
                    <a:pt x="2233" y="9506"/>
                    <a:pt x="2024" y="9033"/>
                    <a:pt x="1782" y="8560"/>
                  </a:cubicBezTo>
                  <a:cubicBezTo>
                    <a:pt x="1309" y="7659"/>
                    <a:pt x="891" y="6724"/>
                    <a:pt x="517" y="5767"/>
                  </a:cubicBezTo>
                  <a:cubicBezTo>
                    <a:pt x="429" y="5536"/>
                    <a:pt x="330" y="5305"/>
                    <a:pt x="242" y="5074"/>
                  </a:cubicBezTo>
                  <a:cubicBezTo>
                    <a:pt x="187" y="4931"/>
                    <a:pt x="132" y="4777"/>
                    <a:pt x="121" y="4612"/>
                  </a:cubicBezTo>
                  <a:lnTo>
                    <a:pt x="110" y="4612"/>
                  </a:lnTo>
                  <a:cubicBezTo>
                    <a:pt x="165" y="4579"/>
                    <a:pt x="209" y="4557"/>
                    <a:pt x="253" y="4546"/>
                  </a:cubicBezTo>
                  <a:cubicBezTo>
                    <a:pt x="627" y="4425"/>
                    <a:pt x="990" y="4282"/>
                    <a:pt x="1364" y="4139"/>
                  </a:cubicBezTo>
                  <a:cubicBezTo>
                    <a:pt x="2607" y="3645"/>
                    <a:pt x="3850" y="3150"/>
                    <a:pt x="5103" y="2655"/>
                  </a:cubicBezTo>
                  <a:cubicBezTo>
                    <a:pt x="6258" y="2193"/>
                    <a:pt x="7402" y="1687"/>
                    <a:pt x="8534" y="1192"/>
                  </a:cubicBezTo>
                  <a:cubicBezTo>
                    <a:pt x="9304" y="851"/>
                    <a:pt x="10063" y="521"/>
                    <a:pt x="10822" y="180"/>
                  </a:cubicBezTo>
                  <a:cubicBezTo>
                    <a:pt x="10899" y="148"/>
                    <a:pt x="10976" y="104"/>
                    <a:pt x="11075" y="104"/>
                  </a:cubicBezTo>
                  <a:close/>
                  <a:moveTo>
                    <a:pt x="11069" y="1"/>
                  </a:moveTo>
                  <a:cubicBezTo>
                    <a:pt x="11047" y="1"/>
                    <a:pt x="11023" y="6"/>
                    <a:pt x="10998" y="16"/>
                  </a:cubicBezTo>
                  <a:cubicBezTo>
                    <a:pt x="10910" y="49"/>
                    <a:pt x="10811" y="93"/>
                    <a:pt x="10723" y="126"/>
                  </a:cubicBezTo>
                  <a:cubicBezTo>
                    <a:pt x="10063" y="422"/>
                    <a:pt x="9392" y="708"/>
                    <a:pt x="8721" y="1005"/>
                  </a:cubicBezTo>
                  <a:cubicBezTo>
                    <a:pt x="7479" y="1555"/>
                    <a:pt x="6225" y="2116"/>
                    <a:pt x="4960" y="2622"/>
                  </a:cubicBezTo>
                  <a:cubicBezTo>
                    <a:pt x="4146" y="2941"/>
                    <a:pt x="3333" y="3260"/>
                    <a:pt x="2519" y="3579"/>
                  </a:cubicBezTo>
                  <a:cubicBezTo>
                    <a:pt x="1848" y="3843"/>
                    <a:pt x="1166" y="4106"/>
                    <a:pt x="484" y="4370"/>
                  </a:cubicBezTo>
                  <a:cubicBezTo>
                    <a:pt x="352" y="4414"/>
                    <a:pt x="220" y="4469"/>
                    <a:pt x="77" y="4480"/>
                  </a:cubicBezTo>
                  <a:cubicBezTo>
                    <a:pt x="22" y="4480"/>
                    <a:pt x="1" y="4513"/>
                    <a:pt x="12" y="4579"/>
                  </a:cubicBezTo>
                  <a:cubicBezTo>
                    <a:pt x="12" y="4601"/>
                    <a:pt x="12" y="4623"/>
                    <a:pt x="22" y="4656"/>
                  </a:cubicBezTo>
                  <a:cubicBezTo>
                    <a:pt x="55" y="4832"/>
                    <a:pt x="110" y="5008"/>
                    <a:pt x="176" y="5173"/>
                  </a:cubicBezTo>
                  <a:cubicBezTo>
                    <a:pt x="308" y="5492"/>
                    <a:pt x="440" y="5811"/>
                    <a:pt x="561" y="6130"/>
                  </a:cubicBezTo>
                  <a:cubicBezTo>
                    <a:pt x="869" y="6911"/>
                    <a:pt x="1221" y="7681"/>
                    <a:pt x="1606" y="8428"/>
                  </a:cubicBezTo>
                  <a:cubicBezTo>
                    <a:pt x="1826" y="8857"/>
                    <a:pt x="2035" y="9308"/>
                    <a:pt x="2222" y="9759"/>
                  </a:cubicBezTo>
                  <a:cubicBezTo>
                    <a:pt x="2387" y="10144"/>
                    <a:pt x="2530" y="10529"/>
                    <a:pt x="2684" y="10914"/>
                  </a:cubicBezTo>
                  <a:cubicBezTo>
                    <a:pt x="3036" y="11771"/>
                    <a:pt x="3388" y="12618"/>
                    <a:pt x="3740" y="13465"/>
                  </a:cubicBezTo>
                  <a:cubicBezTo>
                    <a:pt x="3926" y="13905"/>
                    <a:pt x="4124" y="14345"/>
                    <a:pt x="4333" y="14774"/>
                  </a:cubicBezTo>
                  <a:cubicBezTo>
                    <a:pt x="4421" y="14950"/>
                    <a:pt x="4509" y="15137"/>
                    <a:pt x="4597" y="15313"/>
                  </a:cubicBezTo>
                  <a:cubicBezTo>
                    <a:pt x="4674" y="15477"/>
                    <a:pt x="4740" y="15653"/>
                    <a:pt x="4795" y="15829"/>
                  </a:cubicBezTo>
                  <a:cubicBezTo>
                    <a:pt x="4795" y="15862"/>
                    <a:pt x="4806" y="15895"/>
                    <a:pt x="4817" y="15917"/>
                  </a:cubicBezTo>
                  <a:cubicBezTo>
                    <a:pt x="4839" y="15939"/>
                    <a:pt x="4861" y="15950"/>
                    <a:pt x="4883" y="15961"/>
                  </a:cubicBezTo>
                  <a:lnTo>
                    <a:pt x="4938" y="15961"/>
                  </a:lnTo>
                  <a:cubicBezTo>
                    <a:pt x="5191" y="15895"/>
                    <a:pt x="5455" y="15840"/>
                    <a:pt x="5708" y="15763"/>
                  </a:cubicBezTo>
                  <a:cubicBezTo>
                    <a:pt x="6225" y="15609"/>
                    <a:pt x="6731" y="15455"/>
                    <a:pt x="7248" y="15291"/>
                  </a:cubicBezTo>
                  <a:cubicBezTo>
                    <a:pt x="8017" y="15060"/>
                    <a:pt x="8776" y="14807"/>
                    <a:pt x="9546" y="14576"/>
                  </a:cubicBezTo>
                  <a:cubicBezTo>
                    <a:pt x="10294" y="14356"/>
                    <a:pt x="11031" y="14103"/>
                    <a:pt x="11756" y="13817"/>
                  </a:cubicBezTo>
                  <a:cubicBezTo>
                    <a:pt x="12372" y="13575"/>
                    <a:pt x="12966" y="13322"/>
                    <a:pt x="13549" y="13014"/>
                  </a:cubicBezTo>
                  <a:cubicBezTo>
                    <a:pt x="13835" y="12871"/>
                    <a:pt x="14121" y="12761"/>
                    <a:pt x="14396" y="12629"/>
                  </a:cubicBezTo>
                  <a:cubicBezTo>
                    <a:pt x="14550" y="12552"/>
                    <a:pt x="14693" y="12486"/>
                    <a:pt x="14836" y="12420"/>
                  </a:cubicBezTo>
                  <a:cubicBezTo>
                    <a:pt x="15089" y="12299"/>
                    <a:pt x="15331" y="12167"/>
                    <a:pt x="15594" y="12090"/>
                  </a:cubicBezTo>
                  <a:cubicBezTo>
                    <a:pt x="15627" y="12079"/>
                    <a:pt x="15649" y="12068"/>
                    <a:pt x="15682" y="12057"/>
                  </a:cubicBezTo>
                  <a:cubicBezTo>
                    <a:pt x="15726" y="12024"/>
                    <a:pt x="15748" y="11980"/>
                    <a:pt x="15726" y="11936"/>
                  </a:cubicBezTo>
                  <a:cubicBezTo>
                    <a:pt x="15726" y="11903"/>
                    <a:pt x="15704" y="11881"/>
                    <a:pt x="15693" y="11848"/>
                  </a:cubicBezTo>
                  <a:cubicBezTo>
                    <a:pt x="15638" y="11683"/>
                    <a:pt x="15572" y="11519"/>
                    <a:pt x="15506" y="11354"/>
                  </a:cubicBezTo>
                  <a:cubicBezTo>
                    <a:pt x="15155" y="10463"/>
                    <a:pt x="14803" y="9572"/>
                    <a:pt x="14484" y="8670"/>
                  </a:cubicBezTo>
                  <a:cubicBezTo>
                    <a:pt x="14022" y="7329"/>
                    <a:pt x="13538" y="5987"/>
                    <a:pt x="13021" y="4656"/>
                  </a:cubicBezTo>
                  <a:cubicBezTo>
                    <a:pt x="12713" y="3832"/>
                    <a:pt x="12383" y="3018"/>
                    <a:pt x="11998" y="2215"/>
                  </a:cubicBezTo>
                  <a:cubicBezTo>
                    <a:pt x="11888" y="1962"/>
                    <a:pt x="11778" y="1709"/>
                    <a:pt x="11679" y="1456"/>
                  </a:cubicBezTo>
                  <a:cubicBezTo>
                    <a:pt x="11537" y="1093"/>
                    <a:pt x="11405" y="730"/>
                    <a:pt x="11295" y="367"/>
                  </a:cubicBezTo>
                  <a:cubicBezTo>
                    <a:pt x="11273" y="268"/>
                    <a:pt x="11240" y="180"/>
                    <a:pt x="11196" y="93"/>
                  </a:cubicBezTo>
                  <a:cubicBezTo>
                    <a:pt x="11164" y="30"/>
                    <a:pt x="11122" y="1"/>
                    <a:pt x="1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25" name="Google Shape;2225;p47"/>
            <p:cNvSpPr/>
            <p:nvPr/>
          </p:nvSpPr>
          <p:spPr>
            <a:xfrm>
              <a:off x="-291797" y="3569381"/>
              <a:ext cx="1211598" cy="1230493"/>
            </a:xfrm>
            <a:custGeom>
              <a:avLst/>
              <a:gdLst/>
              <a:ahLst/>
              <a:cxnLst/>
              <a:rect l="l" t="t" r="r" b="b"/>
              <a:pathLst>
                <a:path w="15518" h="15760" extrusionOk="0">
                  <a:moveTo>
                    <a:pt x="10151" y="1870"/>
                  </a:moveTo>
                  <a:cubicBezTo>
                    <a:pt x="10162" y="1903"/>
                    <a:pt x="10184" y="1936"/>
                    <a:pt x="10195" y="1958"/>
                  </a:cubicBezTo>
                  <a:cubicBezTo>
                    <a:pt x="10283" y="2134"/>
                    <a:pt x="10360" y="2310"/>
                    <a:pt x="10448" y="2497"/>
                  </a:cubicBezTo>
                  <a:cubicBezTo>
                    <a:pt x="10492" y="2585"/>
                    <a:pt x="10547" y="2684"/>
                    <a:pt x="10591" y="2794"/>
                  </a:cubicBezTo>
                  <a:cubicBezTo>
                    <a:pt x="11108" y="4047"/>
                    <a:pt x="11547" y="5323"/>
                    <a:pt x="12053" y="6588"/>
                  </a:cubicBezTo>
                  <a:cubicBezTo>
                    <a:pt x="12284" y="7149"/>
                    <a:pt x="12493" y="7731"/>
                    <a:pt x="12713" y="8303"/>
                  </a:cubicBezTo>
                  <a:cubicBezTo>
                    <a:pt x="12856" y="8699"/>
                    <a:pt x="13021" y="9084"/>
                    <a:pt x="13208" y="9469"/>
                  </a:cubicBezTo>
                  <a:cubicBezTo>
                    <a:pt x="13395" y="9854"/>
                    <a:pt x="13582" y="10261"/>
                    <a:pt x="13736" y="10668"/>
                  </a:cubicBezTo>
                  <a:cubicBezTo>
                    <a:pt x="13758" y="10723"/>
                    <a:pt x="13769" y="10778"/>
                    <a:pt x="13802" y="10844"/>
                  </a:cubicBezTo>
                  <a:cubicBezTo>
                    <a:pt x="13142" y="11141"/>
                    <a:pt x="12504" y="11427"/>
                    <a:pt x="11866" y="11712"/>
                  </a:cubicBezTo>
                  <a:cubicBezTo>
                    <a:pt x="11811" y="11690"/>
                    <a:pt x="11822" y="11635"/>
                    <a:pt x="11822" y="11602"/>
                  </a:cubicBezTo>
                  <a:cubicBezTo>
                    <a:pt x="11778" y="11218"/>
                    <a:pt x="11745" y="10844"/>
                    <a:pt x="11745" y="10459"/>
                  </a:cubicBezTo>
                  <a:cubicBezTo>
                    <a:pt x="11745" y="9975"/>
                    <a:pt x="11756" y="9491"/>
                    <a:pt x="11756" y="8996"/>
                  </a:cubicBezTo>
                  <a:cubicBezTo>
                    <a:pt x="11756" y="8875"/>
                    <a:pt x="11756" y="8754"/>
                    <a:pt x="11745" y="8633"/>
                  </a:cubicBezTo>
                  <a:cubicBezTo>
                    <a:pt x="11745" y="8556"/>
                    <a:pt x="11734" y="8468"/>
                    <a:pt x="11712" y="8391"/>
                  </a:cubicBezTo>
                  <a:cubicBezTo>
                    <a:pt x="11701" y="8336"/>
                    <a:pt x="11690" y="8292"/>
                    <a:pt x="11668" y="8248"/>
                  </a:cubicBezTo>
                  <a:cubicBezTo>
                    <a:pt x="11626" y="8164"/>
                    <a:pt x="11570" y="8124"/>
                    <a:pt x="11504" y="8124"/>
                  </a:cubicBezTo>
                  <a:cubicBezTo>
                    <a:pt x="11467" y="8124"/>
                    <a:pt x="11426" y="8137"/>
                    <a:pt x="11383" y="8160"/>
                  </a:cubicBezTo>
                  <a:cubicBezTo>
                    <a:pt x="11328" y="8193"/>
                    <a:pt x="11273" y="8237"/>
                    <a:pt x="11229" y="8281"/>
                  </a:cubicBezTo>
                  <a:cubicBezTo>
                    <a:pt x="11152" y="8380"/>
                    <a:pt x="11064" y="8479"/>
                    <a:pt x="11009" y="8589"/>
                  </a:cubicBezTo>
                  <a:cubicBezTo>
                    <a:pt x="10877" y="8831"/>
                    <a:pt x="10745" y="9073"/>
                    <a:pt x="10635" y="9315"/>
                  </a:cubicBezTo>
                  <a:cubicBezTo>
                    <a:pt x="10492" y="9601"/>
                    <a:pt x="10360" y="9898"/>
                    <a:pt x="10217" y="10184"/>
                  </a:cubicBezTo>
                  <a:cubicBezTo>
                    <a:pt x="10118" y="10382"/>
                    <a:pt x="10019" y="10580"/>
                    <a:pt x="9920" y="10767"/>
                  </a:cubicBezTo>
                  <a:cubicBezTo>
                    <a:pt x="9854" y="10888"/>
                    <a:pt x="9766" y="10998"/>
                    <a:pt x="9689" y="11108"/>
                  </a:cubicBezTo>
                  <a:cubicBezTo>
                    <a:pt x="9645" y="11163"/>
                    <a:pt x="9590" y="11207"/>
                    <a:pt x="9524" y="11251"/>
                  </a:cubicBezTo>
                  <a:cubicBezTo>
                    <a:pt x="9489" y="11277"/>
                    <a:pt x="9456" y="11289"/>
                    <a:pt x="9426" y="11289"/>
                  </a:cubicBezTo>
                  <a:cubicBezTo>
                    <a:pt x="9379" y="11289"/>
                    <a:pt x="9337" y="11260"/>
                    <a:pt x="9304" y="11207"/>
                  </a:cubicBezTo>
                  <a:cubicBezTo>
                    <a:pt x="9271" y="11141"/>
                    <a:pt x="9238" y="11086"/>
                    <a:pt x="9227" y="11020"/>
                  </a:cubicBezTo>
                  <a:cubicBezTo>
                    <a:pt x="9194" y="10888"/>
                    <a:pt x="9172" y="10756"/>
                    <a:pt x="9161" y="10613"/>
                  </a:cubicBezTo>
                  <a:cubicBezTo>
                    <a:pt x="9139" y="10272"/>
                    <a:pt x="9161" y="9931"/>
                    <a:pt x="9205" y="9590"/>
                  </a:cubicBezTo>
                  <a:cubicBezTo>
                    <a:pt x="9381" y="8127"/>
                    <a:pt x="9777" y="6720"/>
                    <a:pt x="10294" y="5356"/>
                  </a:cubicBezTo>
                  <a:cubicBezTo>
                    <a:pt x="10349" y="5213"/>
                    <a:pt x="10404" y="5070"/>
                    <a:pt x="10448" y="4927"/>
                  </a:cubicBezTo>
                  <a:cubicBezTo>
                    <a:pt x="10470" y="4872"/>
                    <a:pt x="10481" y="4817"/>
                    <a:pt x="10481" y="4762"/>
                  </a:cubicBezTo>
                  <a:cubicBezTo>
                    <a:pt x="10481" y="4728"/>
                    <a:pt x="10447" y="4700"/>
                    <a:pt x="10417" y="4700"/>
                  </a:cubicBezTo>
                  <a:cubicBezTo>
                    <a:pt x="10408" y="4700"/>
                    <a:pt x="10400" y="4702"/>
                    <a:pt x="10393" y="4707"/>
                  </a:cubicBezTo>
                  <a:cubicBezTo>
                    <a:pt x="10360" y="4740"/>
                    <a:pt x="10316" y="4773"/>
                    <a:pt x="10294" y="4806"/>
                  </a:cubicBezTo>
                  <a:cubicBezTo>
                    <a:pt x="10206" y="4916"/>
                    <a:pt x="10129" y="5026"/>
                    <a:pt x="10052" y="5147"/>
                  </a:cubicBezTo>
                  <a:cubicBezTo>
                    <a:pt x="9887" y="5411"/>
                    <a:pt x="9755" y="5686"/>
                    <a:pt x="9623" y="5972"/>
                  </a:cubicBezTo>
                  <a:cubicBezTo>
                    <a:pt x="9315" y="6643"/>
                    <a:pt x="9073" y="7347"/>
                    <a:pt x="8853" y="8050"/>
                  </a:cubicBezTo>
                  <a:cubicBezTo>
                    <a:pt x="8644" y="8710"/>
                    <a:pt x="8457" y="9359"/>
                    <a:pt x="8259" y="10008"/>
                  </a:cubicBezTo>
                  <a:cubicBezTo>
                    <a:pt x="8149" y="10371"/>
                    <a:pt x="8028" y="10734"/>
                    <a:pt x="7874" y="11086"/>
                  </a:cubicBezTo>
                  <a:cubicBezTo>
                    <a:pt x="7819" y="11229"/>
                    <a:pt x="7753" y="11361"/>
                    <a:pt x="7687" y="11492"/>
                  </a:cubicBezTo>
                  <a:cubicBezTo>
                    <a:pt x="7643" y="11569"/>
                    <a:pt x="7589" y="11635"/>
                    <a:pt x="7534" y="11712"/>
                  </a:cubicBezTo>
                  <a:cubicBezTo>
                    <a:pt x="7501" y="11745"/>
                    <a:pt x="7457" y="11778"/>
                    <a:pt x="7413" y="11811"/>
                  </a:cubicBezTo>
                  <a:cubicBezTo>
                    <a:pt x="7380" y="11830"/>
                    <a:pt x="7348" y="11839"/>
                    <a:pt x="7316" y="11839"/>
                  </a:cubicBezTo>
                  <a:cubicBezTo>
                    <a:pt x="7271" y="11839"/>
                    <a:pt x="7226" y="11821"/>
                    <a:pt x="7182" y="11789"/>
                  </a:cubicBezTo>
                  <a:cubicBezTo>
                    <a:pt x="7116" y="11723"/>
                    <a:pt x="7072" y="11646"/>
                    <a:pt x="7050" y="11569"/>
                  </a:cubicBezTo>
                  <a:cubicBezTo>
                    <a:pt x="6984" y="11405"/>
                    <a:pt x="6962" y="11240"/>
                    <a:pt x="6940" y="11075"/>
                  </a:cubicBezTo>
                  <a:cubicBezTo>
                    <a:pt x="6896" y="10657"/>
                    <a:pt x="6918" y="10239"/>
                    <a:pt x="6951" y="9832"/>
                  </a:cubicBezTo>
                  <a:cubicBezTo>
                    <a:pt x="6995" y="9425"/>
                    <a:pt x="7039" y="9029"/>
                    <a:pt x="7094" y="8633"/>
                  </a:cubicBezTo>
                  <a:cubicBezTo>
                    <a:pt x="7182" y="8006"/>
                    <a:pt x="7314" y="7369"/>
                    <a:pt x="7457" y="6753"/>
                  </a:cubicBezTo>
                  <a:cubicBezTo>
                    <a:pt x="7600" y="6181"/>
                    <a:pt x="7753" y="5609"/>
                    <a:pt x="7896" y="5048"/>
                  </a:cubicBezTo>
                  <a:cubicBezTo>
                    <a:pt x="7918" y="4938"/>
                    <a:pt x="7940" y="4828"/>
                    <a:pt x="7962" y="4729"/>
                  </a:cubicBezTo>
                  <a:cubicBezTo>
                    <a:pt x="7973" y="4685"/>
                    <a:pt x="7962" y="4641"/>
                    <a:pt x="7951" y="4597"/>
                  </a:cubicBezTo>
                  <a:cubicBezTo>
                    <a:pt x="7951" y="4582"/>
                    <a:pt x="7924" y="4566"/>
                    <a:pt x="7900" y="4566"/>
                  </a:cubicBezTo>
                  <a:cubicBezTo>
                    <a:pt x="7890" y="4566"/>
                    <a:pt x="7881" y="4569"/>
                    <a:pt x="7874" y="4575"/>
                  </a:cubicBezTo>
                  <a:cubicBezTo>
                    <a:pt x="7841" y="4597"/>
                    <a:pt x="7808" y="4630"/>
                    <a:pt x="7786" y="4663"/>
                  </a:cubicBezTo>
                  <a:cubicBezTo>
                    <a:pt x="7731" y="4751"/>
                    <a:pt x="7676" y="4850"/>
                    <a:pt x="7621" y="4938"/>
                  </a:cubicBezTo>
                  <a:cubicBezTo>
                    <a:pt x="7435" y="5301"/>
                    <a:pt x="7292" y="5675"/>
                    <a:pt x="7160" y="6049"/>
                  </a:cubicBezTo>
                  <a:cubicBezTo>
                    <a:pt x="6863" y="6896"/>
                    <a:pt x="6632" y="7753"/>
                    <a:pt x="6445" y="8633"/>
                  </a:cubicBezTo>
                  <a:cubicBezTo>
                    <a:pt x="6280" y="9403"/>
                    <a:pt x="6159" y="10184"/>
                    <a:pt x="6038" y="10965"/>
                  </a:cubicBezTo>
                  <a:cubicBezTo>
                    <a:pt x="5939" y="11591"/>
                    <a:pt x="5840" y="12218"/>
                    <a:pt x="5697" y="12834"/>
                  </a:cubicBezTo>
                  <a:cubicBezTo>
                    <a:pt x="5631" y="13131"/>
                    <a:pt x="5554" y="13417"/>
                    <a:pt x="5444" y="13703"/>
                  </a:cubicBezTo>
                  <a:cubicBezTo>
                    <a:pt x="5411" y="13780"/>
                    <a:pt x="5378" y="13868"/>
                    <a:pt x="5345" y="13934"/>
                  </a:cubicBezTo>
                  <a:cubicBezTo>
                    <a:pt x="5338" y="13935"/>
                    <a:pt x="5331" y="13936"/>
                    <a:pt x="5325" y="13936"/>
                  </a:cubicBezTo>
                  <a:cubicBezTo>
                    <a:pt x="5290" y="13936"/>
                    <a:pt x="5289" y="13909"/>
                    <a:pt x="5279" y="13890"/>
                  </a:cubicBezTo>
                  <a:cubicBezTo>
                    <a:pt x="5213" y="13758"/>
                    <a:pt x="5147" y="13626"/>
                    <a:pt x="5092" y="13494"/>
                  </a:cubicBezTo>
                  <a:cubicBezTo>
                    <a:pt x="4905" y="13032"/>
                    <a:pt x="4729" y="12570"/>
                    <a:pt x="4542" y="12097"/>
                  </a:cubicBezTo>
                  <a:cubicBezTo>
                    <a:pt x="4509" y="12031"/>
                    <a:pt x="4487" y="11965"/>
                    <a:pt x="4465" y="11899"/>
                  </a:cubicBezTo>
                  <a:cubicBezTo>
                    <a:pt x="4135" y="11097"/>
                    <a:pt x="3816" y="10294"/>
                    <a:pt x="3487" y="9480"/>
                  </a:cubicBezTo>
                  <a:cubicBezTo>
                    <a:pt x="3278" y="8963"/>
                    <a:pt x="3047" y="8457"/>
                    <a:pt x="2794" y="7951"/>
                  </a:cubicBezTo>
                  <a:cubicBezTo>
                    <a:pt x="2409" y="7193"/>
                    <a:pt x="2068" y="6423"/>
                    <a:pt x="1738" y="5631"/>
                  </a:cubicBezTo>
                  <a:cubicBezTo>
                    <a:pt x="1727" y="5598"/>
                    <a:pt x="1716" y="5565"/>
                    <a:pt x="1705" y="5532"/>
                  </a:cubicBezTo>
                  <a:cubicBezTo>
                    <a:pt x="1738" y="5510"/>
                    <a:pt x="1771" y="5488"/>
                    <a:pt x="1804" y="5477"/>
                  </a:cubicBezTo>
                  <a:cubicBezTo>
                    <a:pt x="2420" y="5235"/>
                    <a:pt x="3014" y="4949"/>
                    <a:pt x="3597" y="4641"/>
                  </a:cubicBezTo>
                  <a:cubicBezTo>
                    <a:pt x="4916" y="3948"/>
                    <a:pt x="6280" y="3355"/>
                    <a:pt x="7665" y="2816"/>
                  </a:cubicBezTo>
                  <a:cubicBezTo>
                    <a:pt x="8402" y="2530"/>
                    <a:pt x="9150" y="2255"/>
                    <a:pt x="9898" y="1969"/>
                  </a:cubicBezTo>
                  <a:cubicBezTo>
                    <a:pt x="9975" y="1936"/>
                    <a:pt x="10063" y="1903"/>
                    <a:pt x="10151" y="1870"/>
                  </a:cubicBezTo>
                  <a:close/>
                  <a:moveTo>
                    <a:pt x="7830" y="4773"/>
                  </a:moveTo>
                  <a:cubicBezTo>
                    <a:pt x="7841" y="4850"/>
                    <a:pt x="7841" y="4850"/>
                    <a:pt x="7841" y="4883"/>
                  </a:cubicBezTo>
                  <a:cubicBezTo>
                    <a:pt x="7764" y="5169"/>
                    <a:pt x="7687" y="5455"/>
                    <a:pt x="7611" y="5741"/>
                  </a:cubicBezTo>
                  <a:cubicBezTo>
                    <a:pt x="7402" y="6533"/>
                    <a:pt x="7215" y="7336"/>
                    <a:pt x="7083" y="8149"/>
                  </a:cubicBezTo>
                  <a:cubicBezTo>
                    <a:pt x="6951" y="8853"/>
                    <a:pt x="6863" y="9568"/>
                    <a:pt x="6830" y="10283"/>
                  </a:cubicBezTo>
                  <a:cubicBezTo>
                    <a:pt x="6819" y="10624"/>
                    <a:pt x="6819" y="10965"/>
                    <a:pt x="6885" y="11306"/>
                  </a:cubicBezTo>
                  <a:cubicBezTo>
                    <a:pt x="6907" y="11416"/>
                    <a:pt x="6940" y="11525"/>
                    <a:pt x="6973" y="11635"/>
                  </a:cubicBezTo>
                  <a:cubicBezTo>
                    <a:pt x="7006" y="11701"/>
                    <a:pt x="7039" y="11767"/>
                    <a:pt x="7094" y="11822"/>
                  </a:cubicBezTo>
                  <a:cubicBezTo>
                    <a:pt x="7155" y="11896"/>
                    <a:pt x="7231" y="11932"/>
                    <a:pt x="7308" y="11932"/>
                  </a:cubicBezTo>
                  <a:cubicBezTo>
                    <a:pt x="7369" y="11932"/>
                    <a:pt x="7431" y="11910"/>
                    <a:pt x="7490" y="11866"/>
                  </a:cubicBezTo>
                  <a:cubicBezTo>
                    <a:pt x="7556" y="11811"/>
                    <a:pt x="7621" y="11756"/>
                    <a:pt x="7665" y="11690"/>
                  </a:cubicBezTo>
                  <a:cubicBezTo>
                    <a:pt x="7731" y="11580"/>
                    <a:pt x="7797" y="11470"/>
                    <a:pt x="7863" y="11350"/>
                  </a:cubicBezTo>
                  <a:cubicBezTo>
                    <a:pt x="7995" y="11075"/>
                    <a:pt x="8094" y="10800"/>
                    <a:pt x="8193" y="10514"/>
                  </a:cubicBezTo>
                  <a:cubicBezTo>
                    <a:pt x="8369" y="9931"/>
                    <a:pt x="8545" y="9359"/>
                    <a:pt x="8721" y="8776"/>
                  </a:cubicBezTo>
                  <a:cubicBezTo>
                    <a:pt x="8952" y="8039"/>
                    <a:pt x="9183" y="7292"/>
                    <a:pt x="9469" y="6566"/>
                  </a:cubicBezTo>
                  <a:cubicBezTo>
                    <a:pt x="9623" y="6170"/>
                    <a:pt x="9799" y="5796"/>
                    <a:pt x="9997" y="5422"/>
                  </a:cubicBezTo>
                  <a:cubicBezTo>
                    <a:pt x="10085" y="5279"/>
                    <a:pt x="10173" y="5136"/>
                    <a:pt x="10261" y="4993"/>
                  </a:cubicBezTo>
                  <a:cubicBezTo>
                    <a:pt x="10272" y="4960"/>
                    <a:pt x="10305" y="4938"/>
                    <a:pt x="10349" y="4883"/>
                  </a:cubicBezTo>
                  <a:lnTo>
                    <a:pt x="10349" y="4894"/>
                  </a:lnTo>
                  <a:cubicBezTo>
                    <a:pt x="10338" y="4949"/>
                    <a:pt x="10338" y="4982"/>
                    <a:pt x="10327" y="5004"/>
                  </a:cubicBezTo>
                  <a:cubicBezTo>
                    <a:pt x="10250" y="5224"/>
                    <a:pt x="10173" y="5433"/>
                    <a:pt x="10085" y="5653"/>
                  </a:cubicBezTo>
                  <a:cubicBezTo>
                    <a:pt x="9755" y="6555"/>
                    <a:pt x="9491" y="7479"/>
                    <a:pt x="9293" y="8424"/>
                  </a:cubicBezTo>
                  <a:cubicBezTo>
                    <a:pt x="9194" y="8930"/>
                    <a:pt x="9117" y="9447"/>
                    <a:pt x="9073" y="9964"/>
                  </a:cubicBezTo>
                  <a:cubicBezTo>
                    <a:pt x="9062" y="10272"/>
                    <a:pt x="9051" y="10569"/>
                    <a:pt x="9095" y="10866"/>
                  </a:cubicBezTo>
                  <a:cubicBezTo>
                    <a:pt x="9117" y="10954"/>
                    <a:pt x="9139" y="11053"/>
                    <a:pt x="9172" y="11141"/>
                  </a:cubicBezTo>
                  <a:cubicBezTo>
                    <a:pt x="9183" y="11196"/>
                    <a:pt x="9216" y="11240"/>
                    <a:pt x="9249" y="11284"/>
                  </a:cubicBezTo>
                  <a:cubicBezTo>
                    <a:pt x="9299" y="11347"/>
                    <a:pt x="9362" y="11379"/>
                    <a:pt x="9430" y="11379"/>
                  </a:cubicBezTo>
                  <a:cubicBezTo>
                    <a:pt x="9467" y="11379"/>
                    <a:pt x="9507" y="11369"/>
                    <a:pt x="9546" y="11350"/>
                  </a:cubicBezTo>
                  <a:cubicBezTo>
                    <a:pt x="9601" y="11317"/>
                    <a:pt x="9656" y="11273"/>
                    <a:pt x="9700" y="11229"/>
                  </a:cubicBezTo>
                  <a:cubicBezTo>
                    <a:pt x="9788" y="11130"/>
                    <a:pt x="9876" y="11031"/>
                    <a:pt x="9942" y="10921"/>
                  </a:cubicBezTo>
                  <a:cubicBezTo>
                    <a:pt x="10052" y="10734"/>
                    <a:pt x="10151" y="10536"/>
                    <a:pt x="10250" y="10338"/>
                  </a:cubicBezTo>
                  <a:cubicBezTo>
                    <a:pt x="10404" y="10030"/>
                    <a:pt x="10547" y="9711"/>
                    <a:pt x="10690" y="9392"/>
                  </a:cubicBezTo>
                  <a:cubicBezTo>
                    <a:pt x="10800" y="9172"/>
                    <a:pt x="10921" y="8941"/>
                    <a:pt x="11042" y="8721"/>
                  </a:cubicBezTo>
                  <a:cubicBezTo>
                    <a:pt x="11108" y="8600"/>
                    <a:pt x="11185" y="8490"/>
                    <a:pt x="11273" y="8380"/>
                  </a:cubicBezTo>
                  <a:cubicBezTo>
                    <a:pt x="11317" y="8314"/>
                    <a:pt x="11372" y="8270"/>
                    <a:pt x="11449" y="8237"/>
                  </a:cubicBezTo>
                  <a:cubicBezTo>
                    <a:pt x="11466" y="8229"/>
                    <a:pt x="11483" y="8224"/>
                    <a:pt x="11499" y="8224"/>
                  </a:cubicBezTo>
                  <a:cubicBezTo>
                    <a:pt x="11525" y="8224"/>
                    <a:pt x="11549" y="8237"/>
                    <a:pt x="11569" y="8270"/>
                  </a:cubicBezTo>
                  <a:cubicBezTo>
                    <a:pt x="11591" y="8303"/>
                    <a:pt x="11613" y="8347"/>
                    <a:pt x="11624" y="8391"/>
                  </a:cubicBezTo>
                  <a:cubicBezTo>
                    <a:pt x="11635" y="8490"/>
                    <a:pt x="11657" y="8578"/>
                    <a:pt x="11657" y="8677"/>
                  </a:cubicBezTo>
                  <a:cubicBezTo>
                    <a:pt x="11657" y="8919"/>
                    <a:pt x="11657" y="9172"/>
                    <a:pt x="11646" y="9425"/>
                  </a:cubicBezTo>
                  <a:cubicBezTo>
                    <a:pt x="11635" y="10041"/>
                    <a:pt x="11646" y="10657"/>
                    <a:pt x="11690" y="11273"/>
                  </a:cubicBezTo>
                  <a:cubicBezTo>
                    <a:pt x="11701" y="11438"/>
                    <a:pt x="11723" y="11602"/>
                    <a:pt x="11734" y="11756"/>
                  </a:cubicBezTo>
                  <a:cubicBezTo>
                    <a:pt x="11690" y="11811"/>
                    <a:pt x="11635" y="11822"/>
                    <a:pt x="11591" y="11844"/>
                  </a:cubicBezTo>
                  <a:cubicBezTo>
                    <a:pt x="10800" y="12174"/>
                    <a:pt x="10008" y="12504"/>
                    <a:pt x="9216" y="12834"/>
                  </a:cubicBezTo>
                  <a:cubicBezTo>
                    <a:pt x="8710" y="13054"/>
                    <a:pt x="8204" y="13263"/>
                    <a:pt x="7698" y="13461"/>
                  </a:cubicBezTo>
                  <a:cubicBezTo>
                    <a:pt x="7149" y="13670"/>
                    <a:pt x="6588" y="13868"/>
                    <a:pt x="6038" y="14077"/>
                  </a:cubicBezTo>
                  <a:cubicBezTo>
                    <a:pt x="5906" y="14132"/>
                    <a:pt x="5774" y="14187"/>
                    <a:pt x="5631" y="14242"/>
                  </a:cubicBezTo>
                  <a:cubicBezTo>
                    <a:pt x="5620" y="14253"/>
                    <a:pt x="5598" y="14264"/>
                    <a:pt x="5576" y="14275"/>
                  </a:cubicBezTo>
                  <a:cubicBezTo>
                    <a:pt x="5555" y="14282"/>
                    <a:pt x="5538" y="14285"/>
                    <a:pt x="5522" y="14285"/>
                  </a:cubicBezTo>
                  <a:cubicBezTo>
                    <a:pt x="5489" y="14285"/>
                    <a:pt x="5467" y="14268"/>
                    <a:pt x="5444" y="14231"/>
                  </a:cubicBezTo>
                  <a:cubicBezTo>
                    <a:pt x="5411" y="14187"/>
                    <a:pt x="5389" y="14143"/>
                    <a:pt x="5367" y="14099"/>
                  </a:cubicBezTo>
                  <a:cubicBezTo>
                    <a:pt x="5422" y="13989"/>
                    <a:pt x="5466" y="13901"/>
                    <a:pt x="5510" y="13791"/>
                  </a:cubicBezTo>
                  <a:cubicBezTo>
                    <a:pt x="5620" y="13538"/>
                    <a:pt x="5686" y="13263"/>
                    <a:pt x="5752" y="12988"/>
                  </a:cubicBezTo>
                  <a:cubicBezTo>
                    <a:pt x="5873" y="12515"/>
                    <a:pt x="5961" y="12020"/>
                    <a:pt x="6038" y="11536"/>
                  </a:cubicBezTo>
                  <a:cubicBezTo>
                    <a:pt x="6181" y="10679"/>
                    <a:pt x="6302" y="9810"/>
                    <a:pt x="6478" y="8952"/>
                  </a:cubicBezTo>
                  <a:cubicBezTo>
                    <a:pt x="6698" y="7863"/>
                    <a:pt x="6984" y="6775"/>
                    <a:pt x="7380" y="5730"/>
                  </a:cubicBezTo>
                  <a:cubicBezTo>
                    <a:pt x="7479" y="5466"/>
                    <a:pt x="7600" y="5202"/>
                    <a:pt x="7731" y="4949"/>
                  </a:cubicBezTo>
                  <a:cubicBezTo>
                    <a:pt x="7753" y="4894"/>
                    <a:pt x="7786" y="4839"/>
                    <a:pt x="7830" y="4773"/>
                  </a:cubicBezTo>
                  <a:close/>
                  <a:moveTo>
                    <a:pt x="10965" y="1"/>
                  </a:moveTo>
                  <a:cubicBezTo>
                    <a:pt x="10866" y="1"/>
                    <a:pt x="10789" y="45"/>
                    <a:pt x="10701" y="77"/>
                  </a:cubicBezTo>
                  <a:cubicBezTo>
                    <a:pt x="9942" y="418"/>
                    <a:pt x="9183" y="748"/>
                    <a:pt x="8424" y="1089"/>
                  </a:cubicBezTo>
                  <a:cubicBezTo>
                    <a:pt x="7281" y="1595"/>
                    <a:pt x="6137" y="2090"/>
                    <a:pt x="4982" y="2552"/>
                  </a:cubicBezTo>
                  <a:cubicBezTo>
                    <a:pt x="3740" y="3058"/>
                    <a:pt x="2486" y="3542"/>
                    <a:pt x="1243" y="4036"/>
                  </a:cubicBezTo>
                  <a:cubicBezTo>
                    <a:pt x="869" y="4179"/>
                    <a:pt x="506" y="4322"/>
                    <a:pt x="132" y="4443"/>
                  </a:cubicBezTo>
                  <a:cubicBezTo>
                    <a:pt x="88" y="4454"/>
                    <a:pt x="44" y="4487"/>
                    <a:pt x="0" y="4509"/>
                  </a:cubicBezTo>
                  <a:cubicBezTo>
                    <a:pt x="22" y="4674"/>
                    <a:pt x="66" y="4828"/>
                    <a:pt x="121" y="4971"/>
                  </a:cubicBezTo>
                  <a:cubicBezTo>
                    <a:pt x="209" y="5202"/>
                    <a:pt x="308" y="5433"/>
                    <a:pt x="396" y="5664"/>
                  </a:cubicBezTo>
                  <a:cubicBezTo>
                    <a:pt x="770" y="6621"/>
                    <a:pt x="1188" y="7556"/>
                    <a:pt x="1661" y="8468"/>
                  </a:cubicBezTo>
                  <a:cubicBezTo>
                    <a:pt x="1903" y="8930"/>
                    <a:pt x="2123" y="9414"/>
                    <a:pt x="2310" y="9898"/>
                  </a:cubicBezTo>
                  <a:cubicBezTo>
                    <a:pt x="2486" y="10327"/>
                    <a:pt x="2651" y="10767"/>
                    <a:pt x="2827" y="11207"/>
                  </a:cubicBezTo>
                  <a:cubicBezTo>
                    <a:pt x="2926" y="11427"/>
                    <a:pt x="3014" y="11657"/>
                    <a:pt x="3113" y="11877"/>
                  </a:cubicBezTo>
                  <a:cubicBezTo>
                    <a:pt x="3377" y="12526"/>
                    <a:pt x="3641" y="13164"/>
                    <a:pt x="3915" y="13802"/>
                  </a:cubicBezTo>
                  <a:cubicBezTo>
                    <a:pt x="4113" y="14264"/>
                    <a:pt x="4344" y="14704"/>
                    <a:pt x="4553" y="15144"/>
                  </a:cubicBezTo>
                  <a:cubicBezTo>
                    <a:pt x="4630" y="15319"/>
                    <a:pt x="4707" y="15495"/>
                    <a:pt x="4762" y="15682"/>
                  </a:cubicBezTo>
                  <a:cubicBezTo>
                    <a:pt x="4773" y="15704"/>
                    <a:pt x="4784" y="15737"/>
                    <a:pt x="4806" y="15759"/>
                  </a:cubicBezTo>
                  <a:cubicBezTo>
                    <a:pt x="5081" y="15693"/>
                    <a:pt x="5356" y="15627"/>
                    <a:pt x="5631" y="15550"/>
                  </a:cubicBezTo>
                  <a:cubicBezTo>
                    <a:pt x="6126" y="15396"/>
                    <a:pt x="6621" y="15243"/>
                    <a:pt x="7116" y="15089"/>
                  </a:cubicBezTo>
                  <a:cubicBezTo>
                    <a:pt x="7852" y="14869"/>
                    <a:pt x="8578" y="14627"/>
                    <a:pt x="9315" y="14407"/>
                  </a:cubicBezTo>
                  <a:cubicBezTo>
                    <a:pt x="10063" y="14187"/>
                    <a:pt x="10811" y="13945"/>
                    <a:pt x="11525" y="13648"/>
                  </a:cubicBezTo>
                  <a:cubicBezTo>
                    <a:pt x="12075" y="13428"/>
                    <a:pt x="12636" y="13219"/>
                    <a:pt x="13164" y="12944"/>
                  </a:cubicBezTo>
                  <a:cubicBezTo>
                    <a:pt x="13527" y="12757"/>
                    <a:pt x="13901" y="12570"/>
                    <a:pt x="14286" y="12416"/>
                  </a:cubicBezTo>
                  <a:cubicBezTo>
                    <a:pt x="14429" y="12350"/>
                    <a:pt x="14561" y="12284"/>
                    <a:pt x="14693" y="12218"/>
                  </a:cubicBezTo>
                  <a:cubicBezTo>
                    <a:pt x="14946" y="12097"/>
                    <a:pt x="15188" y="11965"/>
                    <a:pt x="15451" y="11899"/>
                  </a:cubicBezTo>
                  <a:cubicBezTo>
                    <a:pt x="15473" y="11888"/>
                    <a:pt x="15495" y="11866"/>
                    <a:pt x="15517" y="11855"/>
                  </a:cubicBezTo>
                  <a:cubicBezTo>
                    <a:pt x="15473" y="11734"/>
                    <a:pt x="15429" y="11624"/>
                    <a:pt x="15385" y="11514"/>
                  </a:cubicBezTo>
                  <a:cubicBezTo>
                    <a:pt x="15012" y="10580"/>
                    <a:pt x="14638" y="9645"/>
                    <a:pt x="14308" y="8688"/>
                  </a:cubicBezTo>
                  <a:cubicBezTo>
                    <a:pt x="13824" y="7314"/>
                    <a:pt x="13329" y="5939"/>
                    <a:pt x="12812" y="4575"/>
                  </a:cubicBezTo>
                  <a:cubicBezTo>
                    <a:pt x="12526" y="3828"/>
                    <a:pt x="12229" y="3080"/>
                    <a:pt x="11888" y="2354"/>
                  </a:cubicBezTo>
                  <a:cubicBezTo>
                    <a:pt x="11569" y="1683"/>
                    <a:pt x="11295" y="990"/>
                    <a:pt x="11086" y="275"/>
                  </a:cubicBezTo>
                  <a:cubicBezTo>
                    <a:pt x="11064" y="209"/>
                    <a:pt x="11042" y="143"/>
                    <a:pt x="11020" y="88"/>
                  </a:cubicBezTo>
                  <a:cubicBezTo>
                    <a:pt x="11009" y="56"/>
                    <a:pt x="10976" y="23"/>
                    <a:pt x="109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26" name="Google Shape;2226;p47"/>
            <p:cNvSpPr/>
            <p:nvPr/>
          </p:nvSpPr>
          <p:spPr>
            <a:xfrm>
              <a:off x="-158676" y="3715385"/>
              <a:ext cx="944497" cy="941921"/>
            </a:xfrm>
            <a:custGeom>
              <a:avLst/>
              <a:gdLst/>
              <a:ahLst/>
              <a:cxnLst/>
              <a:rect l="l" t="t" r="r" b="b"/>
              <a:pathLst>
                <a:path w="12097" h="12064" extrusionOk="0">
                  <a:moveTo>
                    <a:pt x="8446" y="0"/>
                  </a:moveTo>
                  <a:cubicBezTo>
                    <a:pt x="8358" y="33"/>
                    <a:pt x="8270" y="66"/>
                    <a:pt x="8193" y="99"/>
                  </a:cubicBezTo>
                  <a:cubicBezTo>
                    <a:pt x="7445" y="374"/>
                    <a:pt x="6697" y="649"/>
                    <a:pt x="5960" y="946"/>
                  </a:cubicBezTo>
                  <a:cubicBezTo>
                    <a:pt x="4575" y="1474"/>
                    <a:pt x="3211" y="2078"/>
                    <a:pt x="1892" y="2771"/>
                  </a:cubicBezTo>
                  <a:cubicBezTo>
                    <a:pt x="1309" y="3079"/>
                    <a:pt x="715" y="3365"/>
                    <a:pt x="99" y="3607"/>
                  </a:cubicBezTo>
                  <a:cubicBezTo>
                    <a:pt x="66" y="3618"/>
                    <a:pt x="33" y="3640"/>
                    <a:pt x="0" y="3651"/>
                  </a:cubicBezTo>
                  <a:cubicBezTo>
                    <a:pt x="11" y="3695"/>
                    <a:pt x="22" y="3728"/>
                    <a:pt x="33" y="3761"/>
                  </a:cubicBezTo>
                  <a:cubicBezTo>
                    <a:pt x="363" y="4542"/>
                    <a:pt x="704" y="5323"/>
                    <a:pt x="1078" y="6081"/>
                  </a:cubicBezTo>
                  <a:cubicBezTo>
                    <a:pt x="1331" y="6576"/>
                    <a:pt x="1573" y="7093"/>
                    <a:pt x="1782" y="7610"/>
                  </a:cubicBezTo>
                  <a:cubicBezTo>
                    <a:pt x="2111" y="8413"/>
                    <a:pt x="2430" y="9216"/>
                    <a:pt x="2760" y="10029"/>
                  </a:cubicBezTo>
                  <a:cubicBezTo>
                    <a:pt x="2782" y="10095"/>
                    <a:pt x="2804" y="10161"/>
                    <a:pt x="2837" y="10227"/>
                  </a:cubicBezTo>
                  <a:cubicBezTo>
                    <a:pt x="3024" y="10689"/>
                    <a:pt x="3200" y="11162"/>
                    <a:pt x="3387" y="11624"/>
                  </a:cubicBezTo>
                  <a:cubicBezTo>
                    <a:pt x="3442" y="11756"/>
                    <a:pt x="3508" y="11888"/>
                    <a:pt x="3574" y="12020"/>
                  </a:cubicBezTo>
                  <a:cubicBezTo>
                    <a:pt x="3585" y="12042"/>
                    <a:pt x="3585" y="12064"/>
                    <a:pt x="3640" y="12064"/>
                  </a:cubicBezTo>
                  <a:cubicBezTo>
                    <a:pt x="3662" y="11987"/>
                    <a:pt x="3706" y="11910"/>
                    <a:pt x="3739" y="11833"/>
                  </a:cubicBezTo>
                  <a:cubicBezTo>
                    <a:pt x="3849" y="11547"/>
                    <a:pt x="3926" y="11261"/>
                    <a:pt x="3992" y="10964"/>
                  </a:cubicBezTo>
                  <a:cubicBezTo>
                    <a:pt x="4135" y="10348"/>
                    <a:pt x="4234" y="9721"/>
                    <a:pt x="4322" y="9095"/>
                  </a:cubicBezTo>
                  <a:cubicBezTo>
                    <a:pt x="4443" y="8314"/>
                    <a:pt x="4575" y="7533"/>
                    <a:pt x="4740" y="6752"/>
                  </a:cubicBezTo>
                  <a:cubicBezTo>
                    <a:pt x="4927" y="5883"/>
                    <a:pt x="5158" y="5015"/>
                    <a:pt x="5455" y="4179"/>
                  </a:cubicBezTo>
                  <a:cubicBezTo>
                    <a:pt x="5587" y="3794"/>
                    <a:pt x="5730" y="3420"/>
                    <a:pt x="5916" y="3068"/>
                  </a:cubicBezTo>
                  <a:cubicBezTo>
                    <a:pt x="5971" y="2969"/>
                    <a:pt x="6026" y="2881"/>
                    <a:pt x="6081" y="2782"/>
                  </a:cubicBezTo>
                  <a:cubicBezTo>
                    <a:pt x="6103" y="2749"/>
                    <a:pt x="6136" y="2727"/>
                    <a:pt x="6169" y="2694"/>
                  </a:cubicBezTo>
                  <a:cubicBezTo>
                    <a:pt x="6173" y="2692"/>
                    <a:pt x="6179" y="2691"/>
                    <a:pt x="6184" y="2691"/>
                  </a:cubicBezTo>
                  <a:cubicBezTo>
                    <a:pt x="6210" y="2691"/>
                    <a:pt x="6246" y="2709"/>
                    <a:pt x="6246" y="2727"/>
                  </a:cubicBezTo>
                  <a:cubicBezTo>
                    <a:pt x="6257" y="2771"/>
                    <a:pt x="6268" y="2815"/>
                    <a:pt x="6257" y="2848"/>
                  </a:cubicBezTo>
                  <a:cubicBezTo>
                    <a:pt x="6235" y="2958"/>
                    <a:pt x="6213" y="3068"/>
                    <a:pt x="6191" y="3167"/>
                  </a:cubicBezTo>
                  <a:cubicBezTo>
                    <a:pt x="6037" y="3739"/>
                    <a:pt x="5895" y="4311"/>
                    <a:pt x="5752" y="4883"/>
                  </a:cubicBezTo>
                  <a:cubicBezTo>
                    <a:pt x="5598" y="5499"/>
                    <a:pt x="5477" y="6125"/>
                    <a:pt x="5389" y="6763"/>
                  </a:cubicBezTo>
                  <a:cubicBezTo>
                    <a:pt x="5334" y="7159"/>
                    <a:pt x="5290" y="7555"/>
                    <a:pt x="5246" y="7951"/>
                  </a:cubicBezTo>
                  <a:cubicBezTo>
                    <a:pt x="5213" y="8369"/>
                    <a:pt x="5191" y="8787"/>
                    <a:pt x="5235" y="9205"/>
                  </a:cubicBezTo>
                  <a:cubicBezTo>
                    <a:pt x="5257" y="9370"/>
                    <a:pt x="5279" y="9535"/>
                    <a:pt x="5334" y="9688"/>
                  </a:cubicBezTo>
                  <a:cubicBezTo>
                    <a:pt x="5367" y="9776"/>
                    <a:pt x="5411" y="9853"/>
                    <a:pt x="5477" y="9908"/>
                  </a:cubicBezTo>
                  <a:cubicBezTo>
                    <a:pt x="5520" y="9946"/>
                    <a:pt x="5564" y="9966"/>
                    <a:pt x="5608" y="9966"/>
                  </a:cubicBezTo>
                  <a:cubicBezTo>
                    <a:pt x="5641" y="9966"/>
                    <a:pt x="5674" y="9954"/>
                    <a:pt x="5708" y="9930"/>
                  </a:cubicBezTo>
                  <a:cubicBezTo>
                    <a:pt x="5752" y="9908"/>
                    <a:pt x="5796" y="9875"/>
                    <a:pt x="5829" y="9831"/>
                  </a:cubicBezTo>
                  <a:cubicBezTo>
                    <a:pt x="5884" y="9765"/>
                    <a:pt x="5938" y="9699"/>
                    <a:pt x="5971" y="9622"/>
                  </a:cubicBezTo>
                  <a:cubicBezTo>
                    <a:pt x="6048" y="9491"/>
                    <a:pt x="6114" y="9348"/>
                    <a:pt x="6169" y="9216"/>
                  </a:cubicBezTo>
                  <a:cubicBezTo>
                    <a:pt x="6323" y="8864"/>
                    <a:pt x="6433" y="8501"/>
                    <a:pt x="6554" y="8138"/>
                  </a:cubicBezTo>
                  <a:cubicBezTo>
                    <a:pt x="6752" y="7489"/>
                    <a:pt x="6939" y="6829"/>
                    <a:pt x="7148" y="6180"/>
                  </a:cubicBezTo>
                  <a:cubicBezTo>
                    <a:pt x="7368" y="5477"/>
                    <a:pt x="7610" y="4773"/>
                    <a:pt x="7918" y="4091"/>
                  </a:cubicBezTo>
                  <a:cubicBezTo>
                    <a:pt x="8050" y="3816"/>
                    <a:pt x="8182" y="3541"/>
                    <a:pt x="8347" y="3277"/>
                  </a:cubicBezTo>
                  <a:cubicBezTo>
                    <a:pt x="8413" y="3156"/>
                    <a:pt x="8501" y="3046"/>
                    <a:pt x="8578" y="2936"/>
                  </a:cubicBezTo>
                  <a:cubicBezTo>
                    <a:pt x="8611" y="2892"/>
                    <a:pt x="8644" y="2870"/>
                    <a:pt x="8688" y="2837"/>
                  </a:cubicBezTo>
                  <a:cubicBezTo>
                    <a:pt x="8695" y="2832"/>
                    <a:pt x="8703" y="2830"/>
                    <a:pt x="8712" y="2830"/>
                  </a:cubicBezTo>
                  <a:cubicBezTo>
                    <a:pt x="8742" y="2830"/>
                    <a:pt x="8776" y="2858"/>
                    <a:pt x="8776" y="2892"/>
                  </a:cubicBezTo>
                  <a:cubicBezTo>
                    <a:pt x="8776" y="2947"/>
                    <a:pt x="8765" y="3002"/>
                    <a:pt x="8743" y="3057"/>
                  </a:cubicBezTo>
                  <a:cubicBezTo>
                    <a:pt x="8699" y="3200"/>
                    <a:pt x="8644" y="3343"/>
                    <a:pt x="8589" y="3486"/>
                  </a:cubicBezTo>
                  <a:cubicBezTo>
                    <a:pt x="8072" y="4850"/>
                    <a:pt x="7676" y="6257"/>
                    <a:pt x="7500" y="7720"/>
                  </a:cubicBezTo>
                  <a:cubicBezTo>
                    <a:pt x="7456" y="8061"/>
                    <a:pt x="7434" y="8402"/>
                    <a:pt x="7456" y="8743"/>
                  </a:cubicBezTo>
                  <a:cubicBezTo>
                    <a:pt x="7467" y="8875"/>
                    <a:pt x="7489" y="9007"/>
                    <a:pt x="7522" y="9139"/>
                  </a:cubicBezTo>
                  <a:cubicBezTo>
                    <a:pt x="7533" y="9205"/>
                    <a:pt x="7566" y="9271"/>
                    <a:pt x="7599" y="9326"/>
                  </a:cubicBezTo>
                  <a:cubicBezTo>
                    <a:pt x="7633" y="9386"/>
                    <a:pt x="7674" y="9413"/>
                    <a:pt x="7721" y="9413"/>
                  </a:cubicBezTo>
                  <a:cubicBezTo>
                    <a:pt x="7752" y="9413"/>
                    <a:pt x="7785" y="9402"/>
                    <a:pt x="7819" y="9381"/>
                  </a:cubicBezTo>
                  <a:cubicBezTo>
                    <a:pt x="7885" y="9337"/>
                    <a:pt x="7940" y="9282"/>
                    <a:pt x="7984" y="9227"/>
                  </a:cubicBezTo>
                  <a:cubicBezTo>
                    <a:pt x="8061" y="9128"/>
                    <a:pt x="8149" y="9018"/>
                    <a:pt x="8215" y="8897"/>
                  </a:cubicBezTo>
                  <a:cubicBezTo>
                    <a:pt x="8314" y="8710"/>
                    <a:pt x="8413" y="8512"/>
                    <a:pt x="8512" y="8314"/>
                  </a:cubicBezTo>
                  <a:cubicBezTo>
                    <a:pt x="8655" y="8028"/>
                    <a:pt x="8787" y="7731"/>
                    <a:pt x="8919" y="7434"/>
                  </a:cubicBezTo>
                  <a:cubicBezTo>
                    <a:pt x="9040" y="7192"/>
                    <a:pt x="9172" y="6961"/>
                    <a:pt x="9304" y="6719"/>
                  </a:cubicBezTo>
                  <a:cubicBezTo>
                    <a:pt x="9359" y="6609"/>
                    <a:pt x="9447" y="6510"/>
                    <a:pt x="9524" y="6411"/>
                  </a:cubicBezTo>
                  <a:cubicBezTo>
                    <a:pt x="9568" y="6356"/>
                    <a:pt x="9623" y="6323"/>
                    <a:pt x="9678" y="6290"/>
                  </a:cubicBezTo>
                  <a:cubicBezTo>
                    <a:pt x="9721" y="6262"/>
                    <a:pt x="9762" y="6249"/>
                    <a:pt x="9800" y="6249"/>
                  </a:cubicBezTo>
                  <a:cubicBezTo>
                    <a:pt x="9866" y="6249"/>
                    <a:pt x="9921" y="6290"/>
                    <a:pt x="9963" y="6367"/>
                  </a:cubicBezTo>
                  <a:cubicBezTo>
                    <a:pt x="9985" y="6411"/>
                    <a:pt x="9996" y="6466"/>
                    <a:pt x="10007" y="6521"/>
                  </a:cubicBezTo>
                  <a:cubicBezTo>
                    <a:pt x="10029" y="6598"/>
                    <a:pt x="10040" y="6686"/>
                    <a:pt x="10040" y="6763"/>
                  </a:cubicBezTo>
                  <a:cubicBezTo>
                    <a:pt x="10051" y="6884"/>
                    <a:pt x="10051" y="7005"/>
                    <a:pt x="10051" y="7126"/>
                  </a:cubicBezTo>
                  <a:cubicBezTo>
                    <a:pt x="10051" y="7610"/>
                    <a:pt x="10040" y="8105"/>
                    <a:pt x="10040" y="8589"/>
                  </a:cubicBezTo>
                  <a:cubicBezTo>
                    <a:pt x="10040" y="8974"/>
                    <a:pt x="10073" y="9348"/>
                    <a:pt x="10106" y="9732"/>
                  </a:cubicBezTo>
                  <a:cubicBezTo>
                    <a:pt x="10117" y="9765"/>
                    <a:pt x="10106" y="9809"/>
                    <a:pt x="10161" y="9842"/>
                  </a:cubicBezTo>
                  <a:cubicBezTo>
                    <a:pt x="10799" y="9557"/>
                    <a:pt x="11437" y="9271"/>
                    <a:pt x="12097" y="8974"/>
                  </a:cubicBezTo>
                  <a:lnTo>
                    <a:pt x="12086" y="8974"/>
                  </a:lnTo>
                  <a:cubicBezTo>
                    <a:pt x="12064" y="8897"/>
                    <a:pt x="12053" y="8842"/>
                    <a:pt x="12031" y="8787"/>
                  </a:cubicBezTo>
                  <a:cubicBezTo>
                    <a:pt x="11877" y="8380"/>
                    <a:pt x="11690" y="7984"/>
                    <a:pt x="11503" y="7588"/>
                  </a:cubicBezTo>
                  <a:cubicBezTo>
                    <a:pt x="11316" y="7214"/>
                    <a:pt x="11151" y="6829"/>
                    <a:pt x="11008" y="6433"/>
                  </a:cubicBezTo>
                  <a:cubicBezTo>
                    <a:pt x="10788" y="5861"/>
                    <a:pt x="10579" y="5279"/>
                    <a:pt x="10348" y="4707"/>
                  </a:cubicBezTo>
                  <a:cubicBezTo>
                    <a:pt x="9842" y="3453"/>
                    <a:pt x="9403" y="2166"/>
                    <a:pt x="8886" y="913"/>
                  </a:cubicBezTo>
                  <a:cubicBezTo>
                    <a:pt x="8842" y="814"/>
                    <a:pt x="8787" y="715"/>
                    <a:pt x="8743" y="616"/>
                  </a:cubicBezTo>
                  <a:cubicBezTo>
                    <a:pt x="8655" y="440"/>
                    <a:pt x="8578" y="264"/>
                    <a:pt x="8490" y="88"/>
                  </a:cubicBezTo>
                  <a:cubicBezTo>
                    <a:pt x="8479" y="55"/>
                    <a:pt x="8457" y="33"/>
                    <a:pt x="8446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  <p:sp>
          <p:nvSpPr>
            <p:cNvPr id="2227" name="Google Shape;2227;p47"/>
            <p:cNvSpPr/>
            <p:nvPr/>
          </p:nvSpPr>
          <p:spPr>
            <a:xfrm>
              <a:off x="127242" y="3942042"/>
              <a:ext cx="497194" cy="742122"/>
            </a:xfrm>
            <a:custGeom>
              <a:avLst/>
              <a:gdLst/>
              <a:ahLst/>
              <a:cxnLst/>
              <a:rect l="l" t="t" r="r" b="b"/>
              <a:pathLst>
                <a:path w="6368" h="9505" extrusionOk="0">
                  <a:moveTo>
                    <a:pt x="2463" y="0"/>
                  </a:moveTo>
                  <a:cubicBezTo>
                    <a:pt x="2419" y="66"/>
                    <a:pt x="2386" y="110"/>
                    <a:pt x="2364" y="165"/>
                  </a:cubicBezTo>
                  <a:cubicBezTo>
                    <a:pt x="2222" y="418"/>
                    <a:pt x="2112" y="682"/>
                    <a:pt x="2013" y="957"/>
                  </a:cubicBezTo>
                  <a:cubicBezTo>
                    <a:pt x="1617" y="2002"/>
                    <a:pt x="1331" y="3079"/>
                    <a:pt x="1111" y="4179"/>
                  </a:cubicBezTo>
                  <a:cubicBezTo>
                    <a:pt x="935" y="5037"/>
                    <a:pt x="803" y="5895"/>
                    <a:pt x="671" y="6763"/>
                  </a:cubicBezTo>
                  <a:cubicBezTo>
                    <a:pt x="594" y="7247"/>
                    <a:pt x="506" y="7731"/>
                    <a:pt x="385" y="8215"/>
                  </a:cubicBezTo>
                  <a:cubicBezTo>
                    <a:pt x="319" y="8490"/>
                    <a:pt x="253" y="8754"/>
                    <a:pt x="143" y="9018"/>
                  </a:cubicBezTo>
                  <a:cubicBezTo>
                    <a:pt x="99" y="9117"/>
                    <a:pt x="55" y="9216"/>
                    <a:pt x="0" y="9326"/>
                  </a:cubicBezTo>
                  <a:cubicBezTo>
                    <a:pt x="22" y="9370"/>
                    <a:pt x="44" y="9414"/>
                    <a:pt x="77" y="9458"/>
                  </a:cubicBezTo>
                  <a:cubicBezTo>
                    <a:pt x="97" y="9491"/>
                    <a:pt x="117" y="9504"/>
                    <a:pt x="145" y="9504"/>
                  </a:cubicBezTo>
                  <a:cubicBezTo>
                    <a:pt x="163" y="9504"/>
                    <a:pt x="183" y="9499"/>
                    <a:pt x="209" y="9491"/>
                  </a:cubicBezTo>
                  <a:cubicBezTo>
                    <a:pt x="231" y="9491"/>
                    <a:pt x="253" y="9480"/>
                    <a:pt x="264" y="9469"/>
                  </a:cubicBezTo>
                  <a:cubicBezTo>
                    <a:pt x="396" y="9414"/>
                    <a:pt x="539" y="9348"/>
                    <a:pt x="671" y="9304"/>
                  </a:cubicBezTo>
                  <a:cubicBezTo>
                    <a:pt x="1221" y="9095"/>
                    <a:pt x="1782" y="8897"/>
                    <a:pt x="2331" y="8677"/>
                  </a:cubicBezTo>
                  <a:cubicBezTo>
                    <a:pt x="2837" y="8479"/>
                    <a:pt x="3343" y="8270"/>
                    <a:pt x="3849" y="8061"/>
                  </a:cubicBezTo>
                  <a:cubicBezTo>
                    <a:pt x="4641" y="7731"/>
                    <a:pt x="5433" y="7401"/>
                    <a:pt x="6224" y="7060"/>
                  </a:cubicBezTo>
                  <a:cubicBezTo>
                    <a:pt x="6268" y="7038"/>
                    <a:pt x="6334" y="7027"/>
                    <a:pt x="6367" y="6972"/>
                  </a:cubicBezTo>
                  <a:cubicBezTo>
                    <a:pt x="6356" y="6818"/>
                    <a:pt x="6334" y="6665"/>
                    <a:pt x="6323" y="6500"/>
                  </a:cubicBezTo>
                  <a:cubicBezTo>
                    <a:pt x="6279" y="5884"/>
                    <a:pt x="6268" y="5257"/>
                    <a:pt x="6279" y="4641"/>
                  </a:cubicBezTo>
                  <a:cubicBezTo>
                    <a:pt x="6290" y="4388"/>
                    <a:pt x="6290" y="4146"/>
                    <a:pt x="6290" y="3893"/>
                  </a:cubicBezTo>
                  <a:cubicBezTo>
                    <a:pt x="6290" y="3805"/>
                    <a:pt x="6268" y="3706"/>
                    <a:pt x="6257" y="3618"/>
                  </a:cubicBezTo>
                  <a:cubicBezTo>
                    <a:pt x="6246" y="3574"/>
                    <a:pt x="6224" y="3530"/>
                    <a:pt x="6202" y="3486"/>
                  </a:cubicBezTo>
                  <a:cubicBezTo>
                    <a:pt x="6180" y="3457"/>
                    <a:pt x="6154" y="3442"/>
                    <a:pt x="6125" y="3442"/>
                  </a:cubicBezTo>
                  <a:cubicBezTo>
                    <a:pt x="6111" y="3442"/>
                    <a:pt x="6096" y="3446"/>
                    <a:pt x="6082" y="3453"/>
                  </a:cubicBezTo>
                  <a:cubicBezTo>
                    <a:pt x="6005" y="3486"/>
                    <a:pt x="5950" y="3541"/>
                    <a:pt x="5906" y="3607"/>
                  </a:cubicBezTo>
                  <a:cubicBezTo>
                    <a:pt x="5818" y="3706"/>
                    <a:pt x="5741" y="3816"/>
                    <a:pt x="5675" y="3937"/>
                  </a:cubicBezTo>
                  <a:cubicBezTo>
                    <a:pt x="5554" y="4157"/>
                    <a:pt x="5433" y="4388"/>
                    <a:pt x="5323" y="4619"/>
                  </a:cubicBezTo>
                  <a:cubicBezTo>
                    <a:pt x="5180" y="4927"/>
                    <a:pt x="5037" y="5246"/>
                    <a:pt x="4883" y="5565"/>
                  </a:cubicBezTo>
                  <a:cubicBezTo>
                    <a:pt x="4784" y="5763"/>
                    <a:pt x="4685" y="5950"/>
                    <a:pt x="4575" y="6137"/>
                  </a:cubicBezTo>
                  <a:cubicBezTo>
                    <a:pt x="4509" y="6247"/>
                    <a:pt x="4421" y="6357"/>
                    <a:pt x="4333" y="6445"/>
                  </a:cubicBezTo>
                  <a:cubicBezTo>
                    <a:pt x="4289" y="6500"/>
                    <a:pt x="4234" y="6544"/>
                    <a:pt x="4179" y="6577"/>
                  </a:cubicBezTo>
                  <a:cubicBezTo>
                    <a:pt x="4140" y="6596"/>
                    <a:pt x="4100" y="6606"/>
                    <a:pt x="4063" y="6606"/>
                  </a:cubicBezTo>
                  <a:cubicBezTo>
                    <a:pt x="3995" y="6606"/>
                    <a:pt x="3932" y="6574"/>
                    <a:pt x="3882" y="6511"/>
                  </a:cubicBezTo>
                  <a:cubicBezTo>
                    <a:pt x="3849" y="6467"/>
                    <a:pt x="3816" y="6412"/>
                    <a:pt x="3805" y="6357"/>
                  </a:cubicBezTo>
                  <a:cubicBezTo>
                    <a:pt x="3772" y="6269"/>
                    <a:pt x="3750" y="6181"/>
                    <a:pt x="3728" y="6093"/>
                  </a:cubicBezTo>
                  <a:cubicBezTo>
                    <a:pt x="3684" y="5785"/>
                    <a:pt x="3695" y="5488"/>
                    <a:pt x="3706" y="5191"/>
                  </a:cubicBezTo>
                  <a:cubicBezTo>
                    <a:pt x="3750" y="4674"/>
                    <a:pt x="3827" y="4157"/>
                    <a:pt x="3926" y="3640"/>
                  </a:cubicBezTo>
                  <a:cubicBezTo>
                    <a:pt x="4124" y="2706"/>
                    <a:pt x="4388" y="1782"/>
                    <a:pt x="4718" y="880"/>
                  </a:cubicBezTo>
                  <a:cubicBezTo>
                    <a:pt x="4806" y="660"/>
                    <a:pt x="4883" y="451"/>
                    <a:pt x="4960" y="231"/>
                  </a:cubicBezTo>
                  <a:cubicBezTo>
                    <a:pt x="4971" y="209"/>
                    <a:pt x="4971" y="176"/>
                    <a:pt x="4982" y="110"/>
                  </a:cubicBezTo>
                  <a:lnTo>
                    <a:pt x="4982" y="110"/>
                  </a:lnTo>
                  <a:cubicBezTo>
                    <a:pt x="4938" y="165"/>
                    <a:pt x="4905" y="187"/>
                    <a:pt x="4894" y="220"/>
                  </a:cubicBezTo>
                  <a:cubicBezTo>
                    <a:pt x="4806" y="352"/>
                    <a:pt x="4718" y="495"/>
                    <a:pt x="4630" y="638"/>
                  </a:cubicBezTo>
                  <a:cubicBezTo>
                    <a:pt x="4432" y="1012"/>
                    <a:pt x="4267" y="1397"/>
                    <a:pt x="4102" y="1793"/>
                  </a:cubicBezTo>
                  <a:cubicBezTo>
                    <a:pt x="3816" y="2508"/>
                    <a:pt x="3574" y="3255"/>
                    <a:pt x="3354" y="4003"/>
                  </a:cubicBezTo>
                  <a:cubicBezTo>
                    <a:pt x="3178" y="4575"/>
                    <a:pt x="3002" y="5158"/>
                    <a:pt x="2826" y="5730"/>
                  </a:cubicBezTo>
                  <a:cubicBezTo>
                    <a:pt x="2727" y="6016"/>
                    <a:pt x="2628" y="6302"/>
                    <a:pt x="2496" y="6577"/>
                  </a:cubicBezTo>
                  <a:cubicBezTo>
                    <a:pt x="2430" y="6686"/>
                    <a:pt x="2364" y="6796"/>
                    <a:pt x="2298" y="6906"/>
                  </a:cubicBezTo>
                  <a:cubicBezTo>
                    <a:pt x="2254" y="6972"/>
                    <a:pt x="2189" y="7038"/>
                    <a:pt x="2123" y="7082"/>
                  </a:cubicBezTo>
                  <a:cubicBezTo>
                    <a:pt x="2064" y="7131"/>
                    <a:pt x="2002" y="7154"/>
                    <a:pt x="1941" y="7154"/>
                  </a:cubicBezTo>
                  <a:cubicBezTo>
                    <a:pt x="1863" y="7154"/>
                    <a:pt x="1788" y="7117"/>
                    <a:pt x="1727" y="7049"/>
                  </a:cubicBezTo>
                  <a:cubicBezTo>
                    <a:pt x="1672" y="6983"/>
                    <a:pt x="1639" y="6928"/>
                    <a:pt x="1606" y="6862"/>
                  </a:cubicBezTo>
                  <a:cubicBezTo>
                    <a:pt x="1573" y="6752"/>
                    <a:pt x="1540" y="6643"/>
                    <a:pt x="1518" y="6533"/>
                  </a:cubicBezTo>
                  <a:cubicBezTo>
                    <a:pt x="1452" y="6192"/>
                    <a:pt x="1441" y="5851"/>
                    <a:pt x="1463" y="5510"/>
                  </a:cubicBezTo>
                  <a:cubicBezTo>
                    <a:pt x="1496" y="4784"/>
                    <a:pt x="1584" y="4080"/>
                    <a:pt x="1716" y="3365"/>
                  </a:cubicBezTo>
                  <a:cubicBezTo>
                    <a:pt x="1848" y="2563"/>
                    <a:pt x="2035" y="1760"/>
                    <a:pt x="2244" y="968"/>
                  </a:cubicBezTo>
                  <a:cubicBezTo>
                    <a:pt x="2320" y="682"/>
                    <a:pt x="2397" y="396"/>
                    <a:pt x="2474" y="110"/>
                  </a:cubicBezTo>
                  <a:cubicBezTo>
                    <a:pt x="2474" y="77"/>
                    <a:pt x="2474" y="77"/>
                    <a:pt x="24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4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Let's Celebrate World Photo Day! by Slidesgo">
  <a:themeElements>
    <a:clrScheme name="Simple Light">
      <a:dk1>
        <a:srgbClr val="342743"/>
      </a:dk1>
      <a:lt1>
        <a:srgbClr val="FCEBE3"/>
      </a:lt1>
      <a:dk2>
        <a:srgbClr val="FFFFFF"/>
      </a:dk2>
      <a:lt2>
        <a:srgbClr val="FFDFD0"/>
      </a:lt2>
      <a:accent1>
        <a:srgbClr val="FAD8B3"/>
      </a:accent1>
      <a:accent2>
        <a:srgbClr val="ED713E"/>
      </a:accent2>
      <a:accent3>
        <a:srgbClr val="D84647"/>
      </a:accent3>
      <a:accent4>
        <a:srgbClr val="277E85"/>
      </a:accent4>
      <a:accent5>
        <a:srgbClr val="8E588C"/>
      </a:accent5>
      <a:accent6>
        <a:srgbClr val="FFFFFF"/>
      </a:accent6>
      <a:hlink>
        <a:srgbClr val="3427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1787</Words>
  <Application>Microsoft Office PowerPoint</Application>
  <PresentationFormat>On-screen Show (16:9)</PresentationFormat>
  <Paragraphs>266</Paragraphs>
  <Slides>40</Slides>
  <Notes>40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46" baseType="lpstr">
      <vt:lpstr>Red Hat Display</vt:lpstr>
      <vt:lpstr>Arial</vt:lpstr>
      <vt:lpstr>Chivo</vt:lpstr>
      <vt:lpstr>Just Another Hand</vt:lpstr>
      <vt:lpstr>Open Sans</vt:lpstr>
      <vt:lpstr>Let's Celebrate World Photo Day! by Slidesgo</vt:lpstr>
      <vt:lpstr>تم : روز جهانی عکاسی</vt:lpstr>
      <vt:lpstr>محتویات این الگو</vt:lpstr>
      <vt:lpstr>فهرست مطالب</vt:lpstr>
      <vt:lpstr>اوه!</vt:lpstr>
      <vt:lpstr>نام بخش</vt:lpstr>
      <vt:lpstr>زمینه</vt:lpstr>
      <vt:lpstr>عنوان اسلاید اینجاست!</vt:lpstr>
      <vt:lpstr>معرفی</vt:lpstr>
      <vt:lpstr>شما می توانید محتوا را تقسیم کنید</vt:lpstr>
      <vt:lpstr>شما می توانید از سه ستون استفاده کنید</vt:lpstr>
      <vt:lpstr>شما می توانید از چهار ستون استفاده کنید</vt:lpstr>
      <vt:lpstr>بیایید ISO را توضیح دهیم</vt:lpstr>
      <vt:lpstr>یا شاید پنج ستون</vt:lpstr>
      <vt:lpstr>مفاهیم را مرور کنید</vt:lpstr>
      <vt:lpstr>کلمات عالی</vt:lpstr>
      <vt:lpstr>-کسی معروف</vt:lpstr>
      <vt:lpstr>یک تصویر ارزش هزار کلمه است</vt:lpstr>
      <vt:lpstr>یک تصویر مفهوم را تقویت می کند</vt:lpstr>
      <vt:lpstr>1,000,000</vt:lpstr>
      <vt:lpstr>درسته عزیزترین</vt:lpstr>
      <vt:lpstr>اعداد کلیدی مهم هستند</vt:lpstr>
      <vt:lpstr>نام بخش</vt:lpstr>
      <vt:lpstr>بیایید از چند درصد استفاده کنیم</vt:lpstr>
      <vt:lpstr>این نرم افزار دسکتاپ ما است</vt:lpstr>
      <vt:lpstr>این وب موبایل ما است</vt:lpstr>
      <vt:lpstr>و این برنامه جدول ما است</vt:lpstr>
      <vt:lpstr>نام بخش</vt:lpstr>
      <vt:lpstr>کشورهای دارای جشنواره های عکاسی</vt:lpstr>
      <vt:lpstr>در اینجا یک جدول زمانی است</vt:lpstr>
      <vt:lpstr>در اینجا یک INFOGRAPHIC وجود دارد</vt:lpstr>
      <vt:lpstr>فعالیت ها</vt:lpstr>
      <vt:lpstr>شما می توانید از این نمودار استفاده کنید</vt:lpstr>
      <vt:lpstr>نتیجه گیری</vt:lpstr>
      <vt:lpstr>تیم ما</vt:lpstr>
      <vt:lpstr>با تشکر!</vt:lpstr>
      <vt:lpstr>بسته آیکون</vt:lpstr>
      <vt:lpstr>منابع جایگزین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2024-01-31T18:16:19Z</dcterms:modified>
</cp:coreProperties>
</file>